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90368" r:id="rId1"/>
    <p:sldMasterId id="2147490401" r:id="rId2"/>
  </p:sldMasterIdLst>
  <p:notesMasterIdLst>
    <p:notesMasterId r:id="rId25"/>
  </p:notesMasterIdLst>
  <p:handoutMasterIdLst>
    <p:handoutMasterId r:id="rId26"/>
  </p:handoutMasterIdLst>
  <p:sldIdLst>
    <p:sldId id="4414" r:id="rId3"/>
    <p:sldId id="4418" r:id="rId4"/>
    <p:sldId id="4420" r:id="rId5"/>
    <p:sldId id="4465" r:id="rId6"/>
    <p:sldId id="4467" r:id="rId7"/>
    <p:sldId id="4480" r:id="rId8"/>
    <p:sldId id="4468" r:id="rId9"/>
    <p:sldId id="4415" r:id="rId10"/>
    <p:sldId id="4429" r:id="rId11"/>
    <p:sldId id="4430" r:id="rId12"/>
    <p:sldId id="4431" r:id="rId13"/>
    <p:sldId id="4432" r:id="rId14"/>
    <p:sldId id="4434" r:id="rId15"/>
    <p:sldId id="4446" r:id="rId16"/>
    <p:sldId id="4449" r:id="rId17"/>
    <p:sldId id="4483" r:id="rId18"/>
    <p:sldId id="4450" r:id="rId19"/>
    <p:sldId id="4456" r:id="rId20"/>
    <p:sldId id="4459" r:id="rId21"/>
    <p:sldId id="4471" r:id="rId22"/>
    <p:sldId id="4460" r:id="rId23"/>
    <p:sldId id="4475" r:id="rId24"/>
  </p:sldIdLst>
  <p:sldSz cx="9904413" cy="6859588"/>
  <p:notesSz cx="6807200" cy="9939338"/>
  <p:embeddedFontLst>
    <p:embeddedFont>
      <p:font typeface="Yoon 윤고딕 540_TT" charset="-127"/>
      <p:regular r:id="rId27"/>
    </p:embeddedFont>
    <p:embeddedFont>
      <p:font typeface="나눔고딕 ExtraBold" charset="-127"/>
      <p:bold r:id="rId28"/>
    </p:embeddedFont>
    <p:embeddedFont>
      <p:font typeface="나눔고딕" charset="-127"/>
      <p:regular r:id="rId29"/>
      <p:bold r:id="rId30"/>
    </p:embeddedFont>
    <p:embeddedFont>
      <p:font typeface="맑은 고딕" pitchFamily="50" charset="-127"/>
      <p:regular r:id="rId31"/>
      <p:bold r:id="rId32"/>
    </p:embeddedFont>
    <p:embeddedFont>
      <p:font typeface="새굴림" pitchFamily="18" charset="-127"/>
      <p:regular r:id="rId33"/>
    </p:embeddedFont>
    <p:embeddedFont>
      <p:font typeface="Arial Unicode MS" pitchFamily="50" charset="-127"/>
      <p:regular r:id="rId34"/>
    </p:embeddedFont>
    <p:embeddedFont>
      <p:font typeface="HY헤드라인M" pitchFamily="18" charset="-127"/>
      <p:regular r:id="rId35"/>
    </p:embeddedFont>
    <p:embeddedFont>
      <p:font typeface="HY중고딕" pitchFamily="18" charset="-127"/>
      <p:regular r:id="rId36"/>
    </p:embeddedFont>
    <p:embeddedFont>
      <p:font typeface="SimSun" pitchFamily="2" charset="-122"/>
      <p:regular r:id="rId37"/>
    </p:embeddedFont>
    <p:embeddedFont>
      <p:font typeface="HY견고딕" pitchFamily="18" charset="-127"/>
      <p:regular r:id="rId38"/>
    </p:embeddedFont>
    <p:embeddedFont>
      <p:font typeface="산돌이야기 M" charset="-127"/>
      <p:regular r:id="rId39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1000" b="1" kern="1200">
        <a:solidFill>
          <a:schemeClr val="tx1"/>
        </a:solidFill>
        <a:latin typeface="Yoon 윤고딕 540_TT"/>
        <a:ea typeface="Yoon 윤고딕 540_TT"/>
        <a:cs typeface="Yoon 윤고딕 540_TT"/>
      </a:defRPr>
    </a:lvl1pPr>
    <a:lvl2pPr marL="455613" indent="1588" algn="l" rtl="0" fontAlgn="base" latinLnBrk="1">
      <a:spcBef>
        <a:spcPct val="0"/>
      </a:spcBef>
      <a:spcAft>
        <a:spcPct val="0"/>
      </a:spcAft>
      <a:defRPr kumimoji="1" sz="1000" b="1" kern="1200">
        <a:solidFill>
          <a:schemeClr val="tx1"/>
        </a:solidFill>
        <a:latin typeface="Yoon 윤고딕 540_TT"/>
        <a:ea typeface="Yoon 윤고딕 540_TT"/>
        <a:cs typeface="Yoon 윤고딕 540_TT"/>
      </a:defRPr>
    </a:lvl2pPr>
    <a:lvl3pPr marL="912813" indent="1588" algn="l" rtl="0" fontAlgn="base" latinLnBrk="1">
      <a:spcBef>
        <a:spcPct val="0"/>
      </a:spcBef>
      <a:spcAft>
        <a:spcPct val="0"/>
      </a:spcAft>
      <a:defRPr kumimoji="1" sz="1000" b="1" kern="1200">
        <a:solidFill>
          <a:schemeClr val="tx1"/>
        </a:solidFill>
        <a:latin typeface="Yoon 윤고딕 540_TT"/>
        <a:ea typeface="Yoon 윤고딕 540_TT"/>
        <a:cs typeface="Yoon 윤고딕 540_TT"/>
      </a:defRPr>
    </a:lvl3pPr>
    <a:lvl4pPr marL="1370013" indent="1588" algn="l" rtl="0" fontAlgn="base" latinLnBrk="1">
      <a:spcBef>
        <a:spcPct val="0"/>
      </a:spcBef>
      <a:spcAft>
        <a:spcPct val="0"/>
      </a:spcAft>
      <a:defRPr kumimoji="1" sz="1000" b="1" kern="1200">
        <a:solidFill>
          <a:schemeClr val="tx1"/>
        </a:solidFill>
        <a:latin typeface="Yoon 윤고딕 540_TT"/>
        <a:ea typeface="Yoon 윤고딕 540_TT"/>
        <a:cs typeface="Yoon 윤고딕 540_TT"/>
      </a:defRPr>
    </a:lvl4pPr>
    <a:lvl5pPr marL="1827213" indent="1588" algn="l" rtl="0" fontAlgn="base" latinLnBrk="1">
      <a:spcBef>
        <a:spcPct val="0"/>
      </a:spcBef>
      <a:spcAft>
        <a:spcPct val="0"/>
      </a:spcAft>
      <a:defRPr kumimoji="1" sz="1000" b="1" kern="1200">
        <a:solidFill>
          <a:schemeClr val="tx1"/>
        </a:solidFill>
        <a:latin typeface="Yoon 윤고딕 540_TT"/>
        <a:ea typeface="Yoon 윤고딕 540_TT"/>
        <a:cs typeface="Yoon 윤고딕 540_TT"/>
      </a:defRPr>
    </a:lvl5pPr>
    <a:lvl6pPr marL="2286000" algn="l" defTabSz="914400" rtl="0" eaLnBrk="1" latinLnBrk="1" hangingPunct="1">
      <a:defRPr kumimoji="1" sz="1000" b="1" kern="1200">
        <a:solidFill>
          <a:schemeClr val="tx1"/>
        </a:solidFill>
        <a:latin typeface="Yoon 윤고딕 540_TT"/>
        <a:ea typeface="Yoon 윤고딕 540_TT"/>
        <a:cs typeface="Yoon 윤고딕 540_TT"/>
      </a:defRPr>
    </a:lvl6pPr>
    <a:lvl7pPr marL="2743200" algn="l" defTabSz="914400" rtl="0" eaLnBrk="1" latinLnBrk="1" hangingPunct="1">
      <a:defRPr kumimoji="1" sz="1000" b="1" kern="1200">
        <a:solidFill>
          <a:schemeClr val="tx1"/>
        </a:solidFill>
        <a:latin typeface="Yoon 윤고딕 540_TT"/>
        <a:ea typeface="Yoon 윤고딕 540_TT"/>
        <a:cs typeface="Yoon 윤고딕 540_TT"/>
      </a:defRPr>
    </a:lvl7pPr>
    <a:lvl8pPr marL="3200400" algn="l" defTabSz="914400" rtl="0" eaLnBrk="1" latinLnBrk="1" hangingPunct="1">
      <a:defRPr kumimoji="1" sz="1000" b="1" kern="1200">
        <a:solidFill>
          <a:schemeClr val="tx1"/>
        </a:solidFill>
        <a:latin typeface="Yoon 윤고딕 540_TT"/>
        <a:ea typeface="Yoon 윤고딕 540_TT"/>
        <a:cs typeface="Yoon 윤고딕 540_TT"/>
      </a:defRPr>
    </a:lvl8pPr>
    <a:lvl9pPr marL="3657600" algn="l" defTabSz="914400" rtl="0" eaLnBrk="1" latinLnBrk="1" hangingPunct="1">
      <a:defRPr kumimoji="1" sz="1000" b="1" kern="1200">
        <a:solidFill>
          <a:schemeClr val="tx1"/>
        </a:solidFill>
        <a:latin typeface="Yoon 윤고딕 540_TT"/>
        <a:ea typeface="Yoon 윤고딕 540_TT"/>
        <a:cs typeface="Yoon 윤고딕 540_T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64DE"/>
    <a:srgbClr val="0066FF"/>
    <a:srgbClr val="3399FF"/>
    <a:srgbClr val="0099FF"/>
    <a:srgbClr val="85CEFF"/>
    <a:srgbClr val="000000"/>
    <a:srgbClr val="800000"/>
  </p:clrMru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밝은 스타일 2 - 강조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65" autoAdjust="0"/>
    <p:restoredTop sz="69687" autoAdjust="0"/>
  </p:normalViewPr>
  <p:slideViewPr>
    <p:cSldViewPr>
      <p:cViewPr>
        <p:scale>
          <a:sx n="80" d="100"/>
          <a:sy n="80" d="100"/>
        </p:scale>
        <p:origin x="-900" y="342"/>
      </p:cViewPr>
      <p:guideLst>
        <p:guide orient="horz"/>
        <p:guide pos="4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96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1740" y="-96"/>
      </p:cViewPr>
      <p:guideLst>
        <p:guide orient="horz" pos="3131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istrator\&#48148;&#53461;%20&#54868;&#47732;\deal%20trackrecord%20&#51088;&#47308;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dministrator\&#48148;&#53461;%20&#54868;&#47732;\IR&#50629;&#47924;\07.%20&#49892;&#51201;&#48372;&#44256;&#49436;(&#48516;&#44592;&#48324;)\42&#44592;%202Q\New%20CI%20pt%20&#44592;&#52488;&#51088;&#47308;(42&#44592;%2010&#50900;)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dministrator\&#48148;&#53461;%20&#54868;&#47732;\deal%20trackrecord%20&#51088;&#47308;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style val="25"/>
  <c:chart>
    <c:plotArea>
      <c:layout/>
      <c:barChart>
        <c:barDir val="col"/>
        <c:grouping val="stacked"/>
        <c:ser>
          <c:idx val="0"/>
          <c:order val="0"/>
          <c:dPt>
            <c:idx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2"/>
            <c:spPr>
              <a:solidFill>
                <a:schemeClr val="bg1">
                  <a:lumMod val="65000"/>
                </a:schemeClr>
              </a:solidFill>
            </c:spPr>
          </c:dPt>
          <c:dPt>
            <c:idx val="4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Pt>
            <c:idx val="6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cat>
            <c:strRef>
              <c:f>Sheet3!$F$4:$F$12</c:f>
              <c:strCache>
                <c:ptCount val="9"/>
                <c:pt idx="0">
                  <c:v>KDB대우</c:v>
                </c:pt>
                <c:pt idx="2">
                  <c:v>우리투자</c:v>
                </c:pt>
                <c:pt idx="4">
                  <c:v>삼성</c:v>
                </c:pt>
                <c:pt idx="6">
                  <c:v>현대</c:v>
                </c:pt>
                <c:pt idx="8">
                  <c:v>한국투자</c:v>
                </c:pt>
              </c:strCache>
            </c:strRef>
          </c:cat>
          <c:val>
            <c:numRef>
              <c:f>Sheet3!$G$4:$G$12</c:f>
              <c:numCache>
                <c:formatCode>General</c:formatCode>
                <c:ptCount val="9"/>
                <c:pt idx="0" formatCode="_-* #,##0_-;\-* #,##0_-;_-* &quot;-&quot;_-;_-@_-">
                  <c:v>38401</c:v>
                </c:pt>
                <c:pt idx="2" formatCode="_-* #,##0_-;\-* #,##0_-;_-* &quot;-&quot;_-;_-@_-">
                  <c:v>33655</c:v>
                </c:pt>
                <c:pt idx="4" formatCode="_-* #,##0_-;\-* #,##0_-;_-* &quot;-&quot;_-;_-@_-">
                  <c:v>32144</c:v>
                </c:pt>
                <c:pt idx="6" formatCode="_-* #,##0_-;\-* #,##0_-;_-* &quot;-&quot;_-;_-@_-">
                  <c:v>25395</c:v>
                </c:pt>
                <c:pt idx="8" formatCode="_-* #,##0_-;\-* #,##0_-;_-* &quot;-&quot;_-;_-@_-">
                  <c:v>22950</c:v>
                </c:pt>
              </c:numCache>
            </c:numRef>
          </c:val>
        </c:ser>
        <c:gapWidth val="49"/>
        <c:overlap val="100"/>
        <c:axId val="78853632"/>
        <c:axId val="78855168"/>
      </c:barChart>
      <c:catAx>
        <c:axId val="78853632"/>
        <c:scaling>
          <c:orientation val="minMax"/>
        </c:scaling>
        <c:delete val="1"/>
        <c:axPos val="b"/>
        <c:tickLblPos val="none"/>
        <c:crossAx val="78855168"/>
        <c:crosses val="autoZero"/>
        <c:auto val="1"/>
        <c:lblAlgn val="ctr"/>
        <c:lblOffset val="100"/>
      </c:catAx>
      <c:valAx>
        <c:axId val="78855168"/>
        <c:scaling>
          <c:orientation val="minMax"/>
          <c:max val="40000"/>
          <c:min val="15000"/>
        </c:scaling>
        <c:axPos val="l"/>
        <c:majorGridlines/>
        <c:numFmt formatCode="_-* #,##0_-;\-* #,##0_-;_-* &quot;-&quot;_-;_-@_-" sourceLinked="1"/>
        <c:tickLblPos val="nextTo"/>
        <c:txPr>
          <a:bodyPr/>
          <a:lstStyle/>
          <a:p>
            <a:pPr>
              <a:defRPr sz="800">
                <a:latin typeface="나눔고딕" pitchFamily="50" charset="-127"/>
                <a:ea typeface="나눔고딕" pitchFamily="50" charset="-127"/>
              </a:defRPr>
            </a:pPr>
            <a:endParaRPr lang="ko-KR"/>
          </a:p>
        </c:txPr>
        <c:crossAx val="78853632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style val="3"/>
  <c:clrMapOvr bg1="lt1" tx1="dk1" bg2="lt2" tx2="dk2" accent1="accent1" accent2="accent2" accent3="accent3" accent4="accent4" accent5="accent5" accent6="accent6" hlink="hlink" folHlink="folHlink"/>
  <c:chart>
    <c:plotArea>
      <c:layout/>
      <c:pieChart>
        <c:varyColors val="1"/>
        <c:ser>
          <c:idx val="0"/>
          <c:order val="0"/>
          <c:spPr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c:spPr>
          <c:cat>
            <c:strRef>
              <c:f>지분구성!$B$1:$G$1</c:f>
              <c:strCache>
                <c:ptCount val="6"/>
                <c:pt idx="0">
                  <c:v>산은금융지주</c:v>
                </c:pt>
                <c:pt idx="1">
                  <c:v>국민연금</c:v>
                </c:pt>
                <c:pt idx="2">
                  <c:v>외국인</c:v>
                </c:pt>
                <c:pt idx="3">
                  <c:v>국내기관</c:v>
                </c:pt>
                <c:pt idx="4">
                  <c:v>개인</c:v>
                </c:pt>
                <c:pt idx="5">
                  <c:v>자사주</c:v>
                </c:pt>
              </c:strCache>
            </c:strRef>
          </c:cat>
          <c:val>
            <c:numRef>
              <c:f>지분구성!$B$2:$G$2</c:f>
              <c:numCache>
                <c:formatCode>0.0%</c:formatCode>
                <c:ptCount val="6"/>
                <c:pt idx="0">
                  <c:v>0.39100000000000246</c:v>
                </c:pt>
                <c:pt idx="1">
                  <c:v>4.9000000000000113E-2</c:v>
                </c:pt>
                <c:pt idx="2">
                  <c:v>0.10100000000000002</c:v>
                </c:pt>
                <c:pt idx="3">
                  <c:v>0.13</c:v>
                </c:pt>
                <c:pt idx="4">
                  <c:v>0.36800000000000038</c:v>
                </c:pt>
                <c:pt idx="5">
                  <c:v>2.5999999999999999E-2</c:v>
                </c:pt>
              </c:numCache>
            </c:numRef>
          </c:val>
        </c:ser>
        <c:firstSliceAng val="0"/>
      </c:pieChart>
    </c:plotArea>
    <c:plotVisOnly val="1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style val="17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22484993525368013"/>
                  <c:y val="0.13471645862513087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defRPr>
                    </a:pPr>
                    <a:r>
                      <a:rPr lang="en-US" altLang="ko-KR" sz="1300" b="1" dirty="0" smtClean="0">
                        <a:solidFill>
                          <a:schemeClr val="bg1"/>
                        </a:solidFill>
                      </a:rPr>
                      <a:t>DWS</a:t>
                    </a:r>
                  </a:p>
                  <a:p>
                    <a:pPr>
                      <a:defRPr sz="1300" b="1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defRPr>
                    </a:pPr>
                    <a:r>
                      <a:rPr lang="en-US" altLang="ko-KR" sz="1300" b="1" dirty="0" smtClean="0">
                        <a:solidFill>
                          <a:schemeClr val="bg1"/>
                        </a:solidFill>
                      </a:rPr>
                      <a:t>31%</a:t>
                    </a:r>
                    <a:endParaRPr lang="en-US" altLang="ko-KR" sz="1300" b="1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CatName val="1"/>
              <c:showPercent val="1"/>
            </c:dLbl>
            <c:dLbl>
              <c:idx val="1"/>
              <c:layout>
                <c:manualLayout>
                  <c:x val="-0.16048194444444444"/>
                  <c:y val="-0.19474194444444681"/>
                </c:manualLayout>
              </c:layout>
              <c:tx>
                <c:rich>
                  <a:bodyPr/>
                  <a:lstStyle/>
                  <a:p>
                    <a:r>
                      <a:rPr lang="en-US" altLang="ko-KR" sz="900" dirty="0" err="1" smtClean="0">
                        <a:latin typeface="나눔고딕" pitchFamily="50" charset="-127"/>
                        <a:ea typeface="나눔고딕" pitchFamily="50" charset="-127"/>
                      </a:rPr>
                      <a:t>Hankook</a:t>
                    </a:r>
                    <a:endParaRPr lang="en-US" altLang="ko-KR" sz="900" dirty="0">
                      <a:latin typeface="나눔고딕" pitchFamily="50" charset="-127"/>
                      <a:ea typeface="나눔고딕" pitchFamily="50" charset="-127"/>
                    </a:endParaRPr>
                  </a:p>
                  <a:p>
                    <a:r>
                      <a:rPr lang="en-US" altLang="en-US" sz="900" dirty="0" smtClean="0">
                        <a:latin typeface="나눔고딕" pitchFamily="50" charset="-127"/>
                        <a:ea typeface="나눔고딕" pitchFamily="50" charset="-127"/>
                      </a:rPr>
                      <a:t>29%</a:t>
                    </a:r>
                    <a:endParaRPr lang="en-US" altLang="ko-KR" dirty="0"/>
                  </a:p>
                </c:rich>
              </c:tx>
              <c:showCatName val="1"/>
              <c:showPercent val="1"/>
            </c:dLbl>
            <c:dLbl>
              <c:idx val="2"/>
              <c:layout>
                <c:manualLayout>
                  <c:x val="0.19386902777777779"/>
                  <c:y val="-9.1587500000000002E-2"/>
                </c:manualLayout>
              </c:layout>
              <c:tx>
                <c:rich>
                  <a:bodyPr/>
                  <a:lstStyle/>
                  <a:p>
                    <a:r>
                      <a:rPr lang="en-US" altLang="ko-KR" sz="900" dirty="0" smtClean="0">
                        <a:latin typeface="나눔고딕" pitchFamily="50" charset="-127"/>
                        <a:ea typeface="나눔고딕" pitchFamily="50" charset="-127"/>
                      </a:rPr>
                      <a:t>Woori</a:t>
                    </a:r>
                    <a:endParaRPr lang="en-US" altLang="ko-KR" dirty="0"/>
                  </a:p>
                  <a:p>
                    <a:r>
                      <a:rPr lang="en-US" altLang="ko-KR" dirty="0" smtClean="0"/>
                      <a:t>15%</a:t>
                    </a:r>
                    <a:endParaRPr lang="en-US" altLang="ko-KR" dirty="0"/>
                  </a:p>
                </c:rich>
              </c:tx>
              <c:showCatName val="1"/>
              <c:showPercent val="1"/>
            </c:dLbl>
            <c:dLbl>
              <c:idx val="3"/>
              <c:tx>
                <c:rich>
                  <a:bodyPr/>
                  <a:lstStyle/>
                  <a:p>
                    <a:pPr>
                      <a:defRPr sz="900">
                        <a:solidFill>
                          <a:schemeClr val="bg1">
                            <a:lumMod val="7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defRPr>
                    </a:pPr>
                    <a:r>
                      <a:rPr lang="en-US" altLang="ko-KR" sz="900" dirty="0" err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</a:rPr>
                      <a:t>Mirae</a:t>
                    </a:r>
                    <a:r>
                      <a:rPr lang="en-US" altLang="ko-KR" dirty="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t>
</a:t>
                    </a:r>
                    <a:r>
                      <a:rPr lang="en-US" altLang="ko-KR" dirty="0" smtClean="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t>10%</a:t>
                    </a:r>
                    <a:endParaRPr lang="en-US" altLang="ko-KR" dirty="0">
                      <a:solidFill>
                        <a:schemeClr val="bg1">
                          <a:lumMod val="75000"/>
                        </a:schemeClr>
                      </a:solidFill>
                    </a:endParaRPr>
                  </a:p>
                </c:rich>
              </c:tx>
              <c:spPr/>
              <c:showCatName val="1"/>
              <c:showPercent val="1"/>
            </c:dLbl>
            <c:dLbl>
              <c:idx val="4"/>
              <c:layout>
                <c:manualLayout>
                  <c:x val="9.8167753568491722E-2"/>
                  <c:y val="0.13109781343453081"/>
                </c:manualLayout>
              </c:layout>
              <c:tx>
                <c:rich>
                  <a:bodyPr/>
                  <a:lstStyle/>
                  <a:p>
                    <a:r>
                      <a:rPr lang="en-US" altLang="ko-KR" sz="900" dirty="0" smtClean="0">
                        <a:latin typeface="나눔고딕" pitchFamily="50" charset="-127"/>
                        <a:ea typeface="나눔고딕" pitchFamily="50" charset="-127"/>
                      </a:rPr>
                      <a:t>Samsung</a:t>
                    </a:r>
                    <a:r>
                      <a:rPr lang="en-US" altLang="ko-KR" dirty="0"/>
                      <a:t>
</a:t>
                    </a:r>
                    <a:r>
                      <a:rPr lang="en-US" altLang="ko-KR" dirty="0" smtClean="0"/>
                      <a:t>7%</a:t>
                    </a:r>
                    <a:endParaRPr lang="en-US" altLang="ko-KR" dirty="0"/>
                  </a:p>
                </c:rich>
              </c:tx>
              <c:showCatName val="1"/>
              <c:showPercent val="1"/>
            </c:dLbl>
            <c:dLbl>
              <c:idx val="5"/>
              <c:layout>
                <c:manualLayout>
                  <c:x val="6.5639638356187704E-2"/>
                  <c:y val="0.13957128695536974"/>
                </c:manualLayout>
              </c:layout>
              <c:tx>
                <c:rich>
                  <a:bodyPr/>
                  <a:lstStyle/>
                  <a:p>
                    <a:r>
                      <a:rPr lang="en-US" altLang="ko-KR" sz="900" dirty="0" smtClean="0">
                        <a:latin typeface="나눔고딕" pitchFamily="50" charset="-127"/>
                        <a:ea typeface="나눔고딕" pitchFamily="50" charset="-127"/>
                      </a:rPr>
                      <a:t>Hyundai</a:t>
                    </a:r>
                    <a:r>
                      <a:rPr lang="en-US" altLang="ko-KR" dirty="0"/>
                      <a:t>
</a:t>
                    </a:r>
                    <a:r>
                      <a:rPr lang="en-US" altLang="ko-KR" dirty="0" smtClean="0"/>
                      <a:t>5%</a:t>
                    </a:r>
                    <a:endParaRPr lang="en-US" altLang="ko-KR" dirty="0"/>
                  </a:p>
                </c:rich>
              </c:tx>
              <c:showCatName val="1"/>
              <c:showPercent val="1"/>
            </c:dLbl>
            <c:dLbl>
              <c:idx val="6"/>
              <c:layout>
                <c:manualLayout>
                  <c:x val="2.1704635581345416E-2"/>
                  <c:y val="0.10903431029261462"/>
                </c:manualLayout>
              </c:layout>
              <c:tx>
                <c:rich>
                  <a:bodyPr/>
                  <a:lstStyle/>
                  <a:p>
                    <a:r>
                      <a:rPr lang="en-US" altLang="ko-KR" sz="900" dirty="0" err="1" smtClean="0">
                        <a:latin typeface="나눔고딕" pitchFamily="50" charset="-127"/>
                        <a:ea typeface="나눔고딕" pitchFamily="50" charset="-127"/>
                      </a:rPr>
                      <a:t>Tongyang</a:t>
                    </a:r>
                    <a:endParaRPr lang="en-US" altLang="ko-KR" dirty="0"/>
                  </a:p>
                  <a:p>
                    <a:r>
                      <a:rPr lang="en-US" altLang="ko-KR" dirty="0"/>
                      <a:t>3%</a:t>
                    </a:r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sz="900">
                    <a:latin typeface="나눔고딕" pitchFamily="50" charset="-127"/>
                    <a:ea typeface="나눔고딕" pitchFamily="50" charset="-127"/>
                  </a:defRPr>
                </a:pPr>
                <a:endParaRPr lang="ko-KR"/>
              </a:p>
            </c:txPr>
            <c:showCatName val="1"/>
            <c:showPercent val="1"/>
            <c:showLeaderLines val="1"/>
          </c:dLbls>
          <c:val>
            <c:numRef>
              <c:f>Sheet2!$H$6:$H$13</c:f>
              <c:numCache>
                <c:formatCode>0.0%</c:formatCode>
                <c:ptCount val="8"/>
                <c:pt idx="0">
                  <c:v>0.31541837959739644</c:v>
                </c:pt>
                <c:pt idx="1">
                  <c:v>0.28385901330952518</c:v>
                </c:pt>
                <c:pt idx="2">
                  <c:v>0.14216715324511719</c:v>
                </c:pt>
                <c:pt idx="3">
                  <c:v>0.10758982662697346</c:v>
                </c:pt>
                <c:pt idx="4">
                  <c:v>6.3582320022063404E-2</c:v>
                </c:pt>
                <c:pt idx="5">
                  <c:v>5.5955428599914446E-2</c:v>
                </c:pt>
                <c:pt idx="6">
                  <c:v>3.1427878599021929E-2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6" tIns="46052" rIns="92106" bIns="46052" numCol="1" anchor="t" anchorCtr="0" compatLnSpc="1">
            <a:prstTxWarp prst="textNoShape">
              <a:avLst/>
            </a:prstTxWarp>
          </a:bodyPr>
          <a:lstStyle>
            <a:lvl1pPr algn="l" defTabSz="920266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200" b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0" y="0"/>
            <a:ext cx="2952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6" tIns="46052" rIns="92106" bIns="46052" numCol="1" anchor="t" anchorCtr="0" compatLnSpc="1">
            <a:prstTxWarp prst="textNoShape">
              <a:avLst/>
            </a:prstTxWarp>
          </a:bodyPr>
          <a:lstStyle>
            <a:lvl1pPr algn="r" defTabSz="920266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200" b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038"/>
            <a:ext cx="2952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6" tIns="46052" rIns="92106" bIns="46052" numCol="1" anchor="b" anchorCtr="0" compatLnSpc="1">
            <a:prstTxWarp prst="textNoShape">
              <a:avLst/>
            </a:prstTxWarp>
          </a:bodyPr>
          <a:lstStyle>
            <a:lvl1pPr algn="l" defTabSz="920266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200" b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0" y="9444038"/>
            <a:ext cx="2952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6" tIns="46052" rIns="92106" bIns="46052" numCol="1" anchor="b" anchorCtr="0" compatLnSpc="1">
            <a:prstTxWarp prst="textNoShape">
              <a:avLst/>
            </a:prstTxWarp>
          </a:bodyPr>
          <a:lstStyle>
            <a:lvl1pPr algn="r" defTabSz="920266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200" b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fld id="{E8B9DCC2-1ADE-4B8A-8F3D-461AB61E0B0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6" tIns="46052" rIns="92106" bIns="46052" numCol="1" anchor="t" anchorCtr="0" compatLnSpc="1">
            <a:prstTxWarp prst="textNoShape">
              <a:avLst/>
            </a:prstTxWarp>
          </a:bodyPr>
          <a:lstStyle>
            <a:lvl1pPr algn="l" defTabSz="920266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200" b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52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6" tIns="46052" rIns="92106" bIns="46052" numCol="1" anchor="t" anchorCtr="0" compatLnSpc="1">
            <a:prstTxWarp prst="textNoShape">
              <a:avLst/>
            </a:prstTxWarp>
          </a:bodyPr>
          <a:lstStyle>
            <a:lvl1pPr algn="r" defTabSz="920266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200" b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7550" y="744538"/>
            <a:ext cx="5383213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38" y="4719638"/>
            <a:ext cx="4987925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6" tIns="46052" rIns="92106" bIns="460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52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6" tIns="46052" rIns="92106" bIns="46052" numCol="1" anchor="b" anchorCtr="0" compatLnSpc="1">
            <a:prstTxWarp prst="textNoShape">
              <a:avLst/>
            </a:prstTxWarp>
          </a:bodyPr>
          <a:lstStyle>
            <a:lvl1pPr algn="l" defTabSz="920266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200" b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4038"/>
            <a:ext cx="2952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6" tIns="46052" rIns="92106" bIns="46052" numCol="1" anchor="b" anchorCtr="0" compatLnSpc="1">
            <a:prstTxWarp prst="textNoShape">
              <a:avLst/>
            </a:prstTxWarp>
          </a:bodyPr>
          <a:lstStyle>
            <a:lvl1pPr algn="r" defTabSz="920266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200" b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fld id="{BCDC2849-E40A-4EFC-82ED-C15F8711EB6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5613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2813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013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213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5850" algn="l" defTabSz="91434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19" algn="l" defTabSz="91434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0" algn="l" defTabSz="91434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59" algn="l" defTabSz="91434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Hello, my name is Byung Kwon Chae, I am a  Director of Daewoo Securities, Korea.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I am honored to be here today and I would like to thank you all</a:t>
            </a:r>
            <a:r>
              <a:rPr lang="ko-KR" altLang="en-US" smtClean="0">
                <a:latin typeface="굴림" charset="-127"/>
                <a:ea typeface="굴림" charset="-127"/>
              </a:rPr>
              <a:t> </a:t>
            </a:r>
            <a:r>
              <a:rPr lang="en-US" altLang="ko-KR" smtClean="0">
                <a:latin typeface="굴림" charset="-127"/>
                <a:ea typeface="굴림" charset="-127"/>
              </a:rPr>
              <a:t>for giving me this opportunity to represent Daewoo Securities.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This presentation is basically about what is Daewoo Securities Investment Banking Group and what is IPO.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Let’s start the presentation. Here we go.</a:t>
            </a:r>
          </a:p>
        </p:txBody>
      </p:sp>
      <p:sp>
        <p:nvSpPr>
          <p:cNvPr id="15363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A93CD809-07DB-4417-8274-8330A3ACA4E1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0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ko-KR" smtClean="0">
              <a:latin typeface="굴림" charset="-127"/>
              <a:ea typeface="굴림" charset="-127"/>
            </a:endParaRPr>
          </a:p>
          <a:p>
            <a:r>
              <a:rPr lang="en-US" altLang="ko-KR" smtClean="0">
                <a:latin typeface="굴림" charset="-127"/>
                <a:ea typeface="굴림" charset="-127"/>
              </a:rPr>
              <a:t>In 2011, Daewoo Securities showed outstanding performance on IPO, Rights offerings, Mezzanine, and IB deal sector.</a:t>
            </a:r>
          </a:p>
          <a:p>
            <a:r>
              <a:rPr lang="en-US" altLang="ko-KR" smtClean="0">
                <a:latin typeface="굴림" charset="-127"/>
                <a:ea typeface="굴림" charset="-127"/>
              </a:rPr>
              <a:t>Companies shown in this slide have participated in major deals with a support of Daewoo securities.</a:t>
            </a:r>
            <a:endParaRPr lang="ko-KR" altLang="en-US" smtClean="0">
              <a:latin typeface="굴림" charset="-127"/>
              <a:ea typeface="굴림" charset="-127"/>
            </a:endParaRPr>
          </a:p>
        </p:txBody>
      </p:sp>
      <p:sp>
        <p:nvSpPr>
          <p:cNvPr id="33795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41158871-044F-43C4-960E-A585339248B3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9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The next chart shows the total IPO deals for the last three years that Daewoo Securities has accomplished.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This chart not only indicates that Daewoo Securities has performed successfully in 2011, 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but also shows its consistent high performance and success on many deals throughout the past three years.</a:t>
            </a:r>
          </a:p>
        </p:txBody>
      </p:sp>
      <p:sp>
        <p:nvSpPr>
          <p:cNvPr id="35843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CAE8A506-7220-4F54-A708-71C2F41A0A32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10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i="1" dirty="0" smtClean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64DE"/>
                </a:solidFill>
                <a:cs typeface="Arial" pitchFamily="34" charset="0"/>
              </a:rPr>
              <a:t>Underwriter of IPOs for Leading Companies of Each Respective Industry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dirty="0" smtClean="0"/>
          </a:p>
          <a:p>
            <a:pPr>
              <a:defRPr/>
            </a:pPr>
            <a:r>
              <a:rPr lang="en-US" altLang="ko-KR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  <a:t>Since 2006, Daewoo Securities has been the Lead Manager of the largest IPO deals</a:t>
            </a:r>
          </a:p>
          <a:p>
            <a:pPr>
              <a:defRPr/>
            </a:pPr>
            <a:endParaRPr lang="en-US" altLang="ko-KR" dirty="0" smtClean="0">
              <a:ln>
                <a:solidFill>
                  <a:srgbClr val="FFFFFF">
                    <a:alpha val="0"/>
                  </a:srgbClr>
                </a:solidFill>
              </a:ln>
            </a:endParaRPr>
          </a:p>
          <a:p>
            <a:pPr>
              <a:defRPr/>
            </a:pPr>
            <a:r>
              <a:rPr lang="en-US" altLang="ko-KR" sz="1600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  <a:t>Daewoo Securities was the Lead Manager for these three landmark IPO deals:</a:t>
            </a:r>
            <a:br>
              <a:rPr lang="en-US" altLang="ko-KR" sz="1600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</a:br>
            <a:r>
              <a:rPr lang="en-US" altLang="ko-KR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  <a:t>- Korea Life Insurance IPO; which is the second largest insurance company, Landmark deal of 2010 (Subscription amount  USD 1,599MM)</a:t>
            </a:r>
            <a:br>
              <a:rPr lang="en-US" altLang="ko-KR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</a:br>
            <a:r>
              <a:rPr lang="en-US" altLang="ko-KR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  <a:t>- </a:t>
            </a:r>
            <a:r>
              <a:rPr lang="en-US" altLang="ko-KR" dirty="0" err="1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  <a:t>Tongyang</a:t>
            </a:r>
            <a:r>
              <a:rPr lang="en-US" altLang="ko-KR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  <a:t> Life Insurance IPO; which is the first domestic life insurance company IPO (Subscription amount USD 305MM)</a:t>
            </a:r>
            <a:br>
              <a:rPr lang="en-US" altLang="ko-KR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</a:br>
            <a:r>
              <a:rPr lang="en-US" altLang="ko-KR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  <a:t>- LG Card IPO; which received the largest subscription in Korea (Subscription Amount</a:t>
            </a:r>
            <a:r>
              <a:rPr lang="ko-KR" altLang="en-US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  <a:t> </a:t>
            </a:r>
            <a:r>
              <a:rPr lang="en-US" altLang="ko-KR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  <a:t>: USD 4,131 MM)</a:t>
            </a:r>
          </a:p>
          <a:p>
            <a:pPr>
              <a:defRPr/>
            </a:pPr>
            <a:endParaRPr lang="en-US" altLang="ko-KR" dirty="0" smtClean="0">
              <a:ln>
                <a:solidFill>
                  <a:srgbClr val="FFFFFF">
                    <a:alpha val="0"/>
                  </a:srgbClr>
                </a:solidFill>
              </a:ln>
            </a:endParaRPr>
          </a:p>
          <a:p>
            <a:pPr>
              <a:defRPr/>
            </a:pPr>
            <a:r>
              <a:rPr lang="en-US" altLang="ko-KR" sz="1600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  <a:t>Daewoo Securities also managed the IPO of </a:t>
            </a:r>
            <a:r>
              <a:rPr lang="en-US" altLang="ko-KR" sz="1600" dirty="0" err="1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  <a:t>Lotte</a:t>
            </a:r>
            <a:r>
              <a:rPr lang="en-US" altLang="ko-KR" sz="1600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  <a:t> Shopping, which was the largest domestic IPO before 2009</a:t>
            </a:r>
            <a:br>
              <a:rPr lang="en-US" altLang="ko-KR" sz="1600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</a:br>
            <a:r>
              <a:rPr lang="en-US" altLang="ko-KR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  <a:t>- Total Offering Size:  USD 3,080 MM</a:t>
            </a:r>
            <a:br>
              <a:rPr lang="en-US" altLang="ko-KR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</a:br>
            <a:r>
              <a:rPr lang="en-US" altLang="ko-KR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  <a:t>- Domestic Offering Size: USD 616 MM</a:t>
            </a:r>
            <a:endParaRPr lang="en-US" altLang="ko-KR" sz="1600" dirty="0" smtClean="0">
              <a:ln>
                <a:solidFill>
                  <a:srgbClr val="FFFFFF">
                    <a:alpha val="0"/>
                  </a:srgbClr>
                </a:solidFill>
              </a:ln>
            </a:endParaRPr>
          </a:p>
          <a:p>
            <a:pPr>
              <a:defRPr/>
            </a:pPr>
            <a:endParaRPr lang="en-US" altLang="ko-KR" sz="1600" dirty="0" smtClean="0">
              <a:ln>
                <a:solidFill>
                  <a:srgbClr val="FFFFFF">
                    <a:alpha val="0"/>
                  </a:srgbClr>
                </a:solidFill>
              </a:ln>
            </a:endParaRPr>
          </a:p>
          <a:p>
            <a:pPr>
              <a:defRPr/>
            </a:pPr>
            <a:endParaRPr lang="en-US" altLang="ko-KR" dirty="0" smtClean="0">
              <a:ln>
                <a:solidFill>
                  <a:srgbClr val="FFFFFF">
                    <a:alpha val="0"/>
                  </a:srgbClr>
                </a:solidFill>
              </a:ln>
            </a:endParaRPr>
          </a:p>
          <a:p>
            <a:pPr>
              <a:defRPr/>
            </a:pPr>
            <a:endParaRPr lang="en-US" altLang="ko-KR" dirty="0" smtClean="0">
              <a:ln>
                <a:solidFill>
                  <a:srgbClr val="FFFFFF">
                    <a:alpha val="0"/>
                  </a:srgbClr>
                </a:solidFill>
              </a:ln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 smtClean="0"/>
          </a:p>
          <a:p>
            <a:pPr>
              <a:defRPr/>
            </a:pPr>
            <a:endParaRPr lang="en-US" altLang="ko-KR" sz="1600" dirty="0" smtClean="0">
              <a:ln>
                <a:solidFill>
                  <a:srgbClr val="FFFFFF">
                    <a:alpha val="0"/>
                  </a:srgbClr>
                </a:solidFill>
              </a:ln>
            </a:endParaRPr>
          </a:p>
          <a:p>
            <a:pPr>
              <a:defRPr/>
            </a:pPr>
            <a:endParaRPr lang="en-US" altLang="ko-KR" dirty="0" smtClean="0">
              <a:ln>
                <a:solidFill>
                  <a:srgbClr val="FFFFFF">
                    <a:alpha val="0"/>
                  </a:srgbClr>
                </a:solidFill>
              </a:ln>
            </a:endParaRPr>
          </a:p>
          <a:p>
            <a:pPr>
              <a:defRPr/>
            </a:pPr>
            <a:endParaRPr lang="en-US" altLang="ko-KR" dirty="0" smtClean="0">
              <a:ln>
                <a:solidFill>
                  <a:srgbClr val="FFFFFF">
                    <a:alpha val="0"/>
                  </a:srgbClr>
                </a:solidFill>
              </a:ln>
            </a:endParaRPr>
          </a:p>
          <a:p>
            <a:pPr>
              <a:defRPr/>
            </a:pPr>
            <a:endParaRPr lang="ko-KR" altLang="en-US" dirty="0"/>
          </a:p>
        </p:txBody>
      </p:sp>
      <p:sp>
        <p:nvSpPr>
          <p:cNvPr id="38915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E479832D-7CBE-42DE-9B6A-133F11762CEE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11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altLang="ko-KR" dirty="0" smtClean="0"/>
              <a:t>Daewoo Securities seeks new markets to expand IB deals that no other company would consider. 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altLang="ko-KR" dirty="0" smtClean="0"/>
              <a:t>We are the pioneer of the capital market, constantly searching for potential candidates in new sectors.</a:t>
            </a:r>
          </a:p>
          <a:p>
            <a:pPr>
              <a:spcBef>
                <a:spcPts val="900"/>
              </a:spcBef>
              <a:buClr>
                <a:srgbClr val="000000"/>
              </a:buClr>
              <a:buSzPct val="85000"/>
              <a:buFont typeface="Wingdings" pitchFamily="2" charset="2"/>
              <a:buChar char="l"/>
              <a:defRPr/>
            </a:pPr>
            <a:r>
              <a:rPr lang="en-US" altLang="ko-KR" sz="2000" dirty="0" smtClean="0">
                <a:latin typeface="굴림" charset="-127"/>
                <a:ea typeface="굴림" charset="-127"/>
              </a:rPr>
              <a:t>We always seek out potential IPO candidates in new and emerging industries to be the forerunner of expanding IPO boundary</a:t>
            </a:r>
          </a:p>
          <a:p>
            <a:pPr>
              <a:spcBef>
                <a:spcPts val="900"/>
              </a:spcBef>
              <a:buClr>
                <a:srgbClr val="000000"/>
              </a:buClr>
              <a:buSzPct val="85000"/>
              <a:buFont typeface="Wingdings" pitchFamily="2" charset="2"/>
              <a:buChar char="l"/>
              <a:defRPr/>
            </a:pPr>
            <a:r>
              <a:rPr lang="en-US" altLang="ko-KR" sz="2000" dirty="0" smtClean="0">
                <a:latin typeface="굴림" charset="-127"/>
                <a:ea typeface="굴림" charset="-127"/>
              </a:rPr>
              <a:t>Also, we are the Pioneer of the Korean Capital Market:</a:t>
            </a:r>
            <a:br>
              <a:rPr lang="en-US" altLang="ko-KR" sz="2000" dirty="0" smtClean="0">
                <a:latin typeface="굴림" charset="-127"/>
                <a:ea typeface="굴림" charset="-127"/>
              </a:rPr>
            </a:br>
            <a:r>
              <a:rPr lang="en-US" altLang="ko-KR" dirty="0" smtClean="0">
                <a:latin typeface="굴림" charset="-127"/>
                <a:ea typeface="굴림" charset="-127"/>
              </a:rPr>
              <a:t>as Daewoo Securities Green Korea SPAC was the first SPAC in Korea, but also in the entire Asia as well.</a:t>
            </a:r>
            <a:br>
              <a:rPr lang="en-US" altLang="ko-KR" dirty="0" smtClean="0">
                <a:latin typeface="굴림" charset="-127"/>
                <a:ea typeface="굴림" charset="-127"/>
              </a:rPr>
            </a:br>
            <a:r>
              <a:rPr lang="en-US" altLang="ko-KR" dirty="0" smtClean="0">
                <a:latin typeface="굴림" charset="-127"/>
                <a:ea typeface="굴림" charset="-127"/>
              </a:rPr>
              <a:t>Our SPAC has set up the milestone in the Korean Stock Exchange, and established a standard for SPAC in the whole Asia</a:t>
            </a:r>
          </a:p>
          <a:p>
            <a:pPr>
              <a:spcBef>
                <a:spcPts val="900"/>
              </a:spcBef>
              <a:buClr>
                <a:srgbClr val="000000"/>
              </a:buClr>
              <a:buSzPct val="85000"/>
              <a:buFont typeface="Wingdings" pitchFamily="2" charset="2"/>
              <a:buChar char="l"/>
              <a:defRPr/>
            </a:pPr>
            <a:r>
              <a:rPr lang="en-US" altLang="ko-KR" sz="2000" dirty="0" smtClean="0">
                <a:latin typeface="굴림" charset="-127"/>
                <a:ea typeface="굴림" charset="-127"/>
              </a:rPr>
              <a:t>Daewoo Securities has cumulative experience in coping with the authority’s approval during approval process to obtain the green light, especially for candidates in new or unique industries.</a:t>
            </a:r>
            <a:br>
              <a:rPr lang="en-US" altLang="ko-KR" sz="2000" dirty="0" smtClean="0">
                <a:latin typeface="굴림" charset="-127"/>
                <a:ea typeface="굴림" charset="-127"/>
              </a:rPr>
            </a:br>
            <a:r>
              <a:rPr lang="en-US" altLang="ko-KR" dirty="0" smtClean="0">
                <a:latin typeface="굴림" charset="-127"/>
                <a:ea typeface="굴림" charset="-127"/>
              </a:rPr>
              <a:t>- For example, for Biotechnology firms, we have set the foundations for a technology evaluation system based IPO for biotechnology industry, representing biotech client as well as suggesting a better approval process to the authority </a:t>
            </a:r>
            <a:br>
              <a:rPr lang="en-US" altLang="ko-KR" dirty="0" smtClean="0">
                <a:latin typeface="굴림" charset="-127"/>
                <a:ea typeface="굴림" charset="-127"/>
              </a:rPr>
            </a:br>
            <a:r>
              <a:rPr lang="en-US" altLang="ko-KR" dirty="0" smtClean="0">
                <a:latin typeface="굴림" charset="-127"/>
                <a:ea typeface="굴림" charset="-127"/>
              </a:rPr>
              <a:t>- For Casino companies, we located a listings of potential casino businesses which had been negatively recognized, and successfully managed them to become public.</a:t>
            </a:r>
            <a:endParaRPr lang="en-US" altLang="ko-KR" sz="2000" dirty="0" smtClean="0">
              <a:latin typeface="굴림" charset="-127"/>
              <a:ea typeface="굴림" charset="-127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ko-KR" altLang="en-US" dirty="0" smtClean="0"/>
          </a:p>
          <a:p>
            <a:pPr>
              <a:defRPr/>
            </a:pPr>
            <a:endParaRPr lang="ko-KR" altLang="en-US" dirty="0"/>
          </a:p>
        </p:txBody>
      </p:sp>
      <p:sp>
        <p:nvSpPr>
          <p:cNvPr id="40963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5BCB5906-4D40-4280-AF30-E9292181433B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12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From here on, I will briefly explain about the listing process.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Although the IPO process may vary by laws, countries, and companies,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I will introduce the general overview of the process.  </a:t>
            </a:r>
            <a:endParaRPr lang="en-US" altLang="ko-KR" u="sng" smtClean="0">
              <a:latin typeface="굴림" charset="-127"/>
              <a:ea typeface="굴림" charset="-127"/>
            </a:endParaRPr>
          </a:p>
          <a:p>
            <a:pPr>
              <a:spcBef>
                <a:spcPct val="0"/>
              </a:spcBef>
            </a:pPr>
            <a:endParaRPr lang="en-US" altLang="ko-KR" smtClean="0">
              <a:latin typeface="굴림" charset="-127"/>
              <a:ea typeface="굴림" charset="-127"/>
            </a:endParaRPr>
          </a:p>
          <a:p>
            <a:pPr>
              <a:spcBef>
                <a:spcPct val="0"/>
              </a:spcBef>
            </a:pPr>
            <a:endParaRPr lang="en-US" altLang="ko-KR" smtClean="0">
              <a:latin typeface="굴림" charset="-127"/>
              <a:ea typeface="굴림" charset="-127"/>
            </a:endParaRPr>
          </a:p>
          <a:p>
            <a:pPr>
              <a:spcBef>
                <a:spcPct val="0"/>
              </a:spcBef>
            </a:pPr>
            <a:endParaRPr lang="ko-KR" altLang="en-US" smtClean="0">
              <a:latin typeface="굴림" charset="-127"/>
              <a:ea typeface="굴림" charset="-127"/>
            </a:endParaRPr>
          </a:p>
          <a:p>
            <a:endParaRPr lang="ko-KR" altLang="en-US" smtClean="0">
              <a:latin typeface="굴림" charset="-127"/>
              <a:ea typeface="굴림" charset="-127"/>
            </a:endParaRPr>
          </a:p>
        </p:txBody>
      </p:sp>
      <p:sp>
        <p:nvSpPr>
          <p:cNvPr id="43011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B34313F8-660E-4B11-B22F-C96429E4A578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13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/>
              <a:t>As the company’s business expands, company feels the need for more </a:t>
            </a:r>
            <a:r>
              <a:rPr lang="en-US" altLang="ko-KR" dirty="0" err="1" smtClean="0"/>
              <a:t>lPO</a:t>
            </a:r>
            <a:r>
              <a:rPr lang="en-US" altLang="ko-KR" dirty="0" smtClean="0"/>
              <a:t> to draw in investments and better reputation.</a:t>
            </a:r>
          </a:p>
          <a:p>
            <a:pPr marL="85725" indent="-85725" fontAlgn="auto" latinLnBrk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ko-KR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  <a:t> First of all, Initial public offering (IPO) is the first sale of stock by a company to the public. </a:t>
            </a:r>
          </a:p>
          <a:p>
            <a:pPr marL="85725" indent="-85725" fontAlgn="auto" latinLnBrk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ko-KR" dirty="0" smtClean="0">
                <a:ln>
                  <a:solidFill>
                    <a:srgbClr val="FFFFFF">
                      <a:alpha val="0"/>
                    </a:srgbClr>
                  </a:solidFill>
                </a:ln>
              </a:rPr>
              <a:t> It can be used by companies to raise expansion capital and become publicly traded enterprises.</a:t>
            </a:r>
            <a:endParaRPr lang="ko-KR" altLang="en-US" dirty="0" smtClean="0">
              <a:ln>
                <a:solidFill>
                  <a:srgbClr val="FFFFFF">
                    <a:alpha val="0"/>
                  </a:srgbClr>
                </a:solidFill>
              </a:ln>
            </a:endParaRPr>
          </a:p>
          <a:p>
            <a:pPr>
              <a:defRPr/>
            </a:pPr>
            <a:endParaRPr lang="ko-KR" altLang="en-US" dirty="0"/>
          </a:p>
        </p:txBody>
      </p:sp>
      <p:sp>
        <p:nvSpPr>
          <p:cNvPr id="45059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EF9DFB2B-2FD6-4A2F-A25D-2537BF9FA00A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14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This slide summarizes the entire IPO process.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Although IPO-related laws and institutions may differ based on countries, the basic process is the same.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The first step requires the appointing and signing the e</a:t>
            </a:r>
            <a:r>
              <a:rPr lang="en-US" altLang="ko-KR" sz="1000" smtClean="0">
                <a:latin typeface="굴림" charset="-127"/>
                <a:ea typeface="굴림" charset="-127"/>
              </a:rPr>
              <a:t>ngagement Contract with underwriter and the ap</a:t>
            </a:r>
            <a:r>
              <a:rPr lang="en-US" altLang="ko-KR" smtClean="0">
                <a:latin typeface="굴림" charset="-127"/>
                <a:ea typeface="굴림" charset="-127"/>
              </a:rPr>
              <a:t>pointing and singing the contracts with Listing Agent, Legal Counsel, Transfer Agent / Depositary.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The second step involves signing Legal Advisory Agreement with law firms and signing depositary agreement after classifying original shares.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The third step involves applying for “lock-up” of shares at depositary </a:t>
            </a:r>
            <a:r>
              <a:rPr lang="ko-KR" altLang="en-US" smtClean="0">
                <a:latin typeface="굴림" charset="-127"/>
                <a:ea typeface="굴림" charset="-127"/>
              </a:rPr>
              <a:t>과 </a:t>
            </a:r>
            <a:r>
              <a:rPr lang="en-US" altLang="ko-KR" smtClean="0">
                <a:latin typeface="굴림" charset="-127"/>
                <a:ea typeface="굴림" charset="-127"/>
              </a:rPr>
              <a:t>Sign contract with law firm or accounting firm for disclosure agent.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Next, submit “preliminary examination application” to the admission authority and wait for the approval.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When approved, the final payment is derived through IR and book-building, and IPO process is finalized as the stocks are distributed to the people and the institutions.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Because deciding on the offering price is the most important part of the process, I will recap upon it in the next slide.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 </a:t>
            </a:r>
            <a:endParaRPr lang="ko-KR" altLang="en-US" smtClean="0">
              <a:latin typeface="굴림" charset="-127"/>
              <a:ea typeface="굴림" charset="-127"/>
            </a:endParaRPr>
          </a:p>
        </p:txBody>
      </p:sp>
      <p:sp>
        <p:nvSpPr>
          <p:cNvPr id="47107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2A5A095A-31AF-4470-844E-FFF4E8DECA5C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15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/>
              <a:t>Offering the final price involves the following six steps: </a:t>
            </a:r>
          </a:p>
          <a:p>
            <a:pPr marL="0" lvl="1">
              <a:defRPr/>
            </a:pPr>
            <a:r>
              <a:rPr lang="en-US" altLang="ko-KR" dirty="0" smtClean="0"/>
              <a:t>Step 1 is the </a:t>
            </a:r>
            <a:r>
              <a:rPr lang="en-US" altLang="ko-KR" dirty="0" smtClean="0">
                <a:solidFill>
                  <a:sysClr val="windowText" lastClr="000000"/>
                </a:solidFill>
                <a:latin typeface="+mn-ea"/>
              </a:rPr>
              <a:t>Valuation, in which l</a:t>
            </a:r>
            <a:r>
              <a:rPr lang="en-US" altLang="ko-KR" dirty="0" smtClean="0">
                <a:latin typeface="+mn-ea"/>
              </a:rPr>
              <a:t>ead underwriter develop valuation of company by using many different tool such as PER, PBR, EV/EBITAD…</a:t>
            </a:r>
          </a:p>
          <a:p>
            <a:pPr marL="0" lvl="1">
              <a:defRPr/>
            </a:pPr>
            <a:r>
              <a:rPr lang="en-US" altLang="ko-KR" dirty="0" smtClean="0">
                <a:latin typeface="+mn-ea"/>
              </a:rPr>
              <a:t>Step 2 is about applying</a:t>
            </a:r>
            <a:r>
              <a:rPr lang="en-US" altLang="ko-KR" dirty="0" smtClean="0">
                <a:solidFill>
                  <a:sysClr val="windowText" lastClr="000000"/>
                </a:solidFill>
                <a:latin typeface="+mn-ea"/>
              </a:rPr>
              <a:t> discount. After valuation is done, underwriter and company discuss about discount rate to give attraction to investors.</a:t>
            </a:r>
          </a:p>
          <a:p>
            <a:pPr marL="0" lvl="1">
              <a:defRPr/>
            </a:pPr>
            <a:r>
              <a:rPr lang="en-US" altLang="ko-KR" dirty="0" smtClean="0">
                <a:solidFill>
                  <a:sysClr val="windowText" lastClr="000000"/>
                </a:solidFill>
                <a:latin typeface="+mn-ea"/>
              </a:rPr>
              <a:t>In step 3, underwriter suggests the t</a:t>
            </a:r>
            <a:r>
              <a:rPr lang="en-US" altLang="ko-KR" dirty="0" smtClean="0">
                <a:latin typeface="+mn-ea"/>
              </a:rPr>
              <a:t>o investor to settle price.</a:t>
            </a:r>
          </a:p>
          <a:p>
            <a:pPr marL="0" lvl="1">
              <a:defRPr/>
            </a:pPr>
            <a:r>
              <a:rPr lang="en-US" altLang="ko-KR" dirty="0" smtClean="0">
                <a:latin typeface="+mn-ea"/>
              </a:rPr>
              <a:t>In step 4 is about </a:t>
            </a:r>
            <a:r>
              <a:rPr lang="en-US" altLang="ko-KR" dirty="0" smtClean="0">
                <a:solidFill>
                  <a:sysClr val="windowText" lastClr="000000"/>
                </a:solidFill>
                <a:latin typeface="+mn-ea"/>
              </a:rPr>
              <a:t>IR  &amp; Marketing, we n</a:t>
            </a:r>
            <a:r>
              <a:rPr lang="en-US" altLang="ko-KR" dirty="0" smtClean="0">
                <a:latin typeface="+mn-ea"/>
              </a:rPr>
              <a:t>eed investor Relations(IR) and marketing about issuing company to get a high price.</a:t>
            </a:r>
          </a:p>
          <a:p>
            <a:pPr marL="0" lvl="1">
              <a:defRPr/>
            </a:pPr>
            <a:r>
              <a:rPr lang="en-US" altLang="ko-KR" dirty="0" smtClean="0">
                <a:latin typeface="+mn-ea"/>
              </a:rPr>
              <a:t>In the 5</a:t>
            </a:r>
            <a:r>
              <a:rPr lang="en-US" altLang="ko-KR" baseline="30000" dirty="0" smtClean="0">
                <a:latin typeface="+mn-ea"/>
              </a:rPr>
              <a:t>th</a:t>
            </a:r>
            <a:r>
              <a:rPr lang="en-US" altLang="ko-KR" dirty="0" smtClean="0">
                <a:latin typeface="+mn-ea"/>
              </a:rPr>
              <a:t> step, individual Investor and institution submit volume and price to find the range.</a:t>
            </a:r>
          </a:p>
          <a:p>
            <a:pPr marL="0" lvl="1">
              <a:defRPr/>
            </a:pPr>
            <a:r>
              <a:rPr lang="en-US" altLang="ko-KR" dirty="0" smtClean="0">
                <a:latin typeface="+mn-ea"/>
              </a:rPr>
              <a:t>In the final step, we settle on the offering price.</a:t>
            </a:r>
          </a:p>
          <a:p>
            <a:pPr marL="0" lvl="1">
              <a:defRPr/>
            </a:pPr>
            <a:r>
              <a:rPr lang="en-US" altLang="ko-KR" dirty="0" smtClean="0">
                <a:latin typeface="+mn-ea"/>
              </a:rPr>
              <a:t>So far, I have reviewed about the IPO process.</a:t>
            </a:r>
          </a:p>
          <a:p>
            <a:pPr marL="0" lvl="1">
              <a:defRPr/>
            </a:pPr>
            <a:r>
              <a:rPr lang="en-US" altLang="ko-KR" dirty="0" smtClean="0">
                <a:latin typeface="+mn-ea"/>
              </a:rPr>
              <a:t>The next part of the presentation is the case study.</a:t>
            </a:r>
            <a:endParaRPr lang="ko-KR" altLang="en-US" dirty="0" smtClean="0">
              <a:latin typeface="+mn-ea"/>
            </a:endParaRPr>
          </a:p>
          <a:p>
            <a:pPr marL="0" lvl="1">
              <a:defRPr/>
            </a:pPr>
            <a:endParaRPr lang="en-US" altLang="ko-KR" dirty="0" smtClean="0">
              <a:solidFill>
                <a:sysClr val="windowText" lastClr="000000"/>
              </a:solidFill>
              <a:latin typeface="+mn-ea"/>
            </a:endParaRPr>
          </a:p>
          <a:p>
            <a:pPr marL="0" lvl="1">
              <a:defRPr/>
            </a:pPr>
            <a:endParaRPr lang="en-US" altLang="ko-KR" dirty="0" smtClean="0">
              <a:solidFill>
                <a:sysClr val="windowText" lastClr="000000"/>
              </a:solidFill>
              <a:latin typeface="+mn-ea"/>
            </a:endParaRPr>
          </a:p>
          <a:p>
            <a:pPr marL="0" lvl="1">
              <a:defRPr/>
            </a:pPr>
            <a:r>
              <a:rPr lang="en-US" altLang="ko-KR" dirty="0" smtClean="0">
                <a:latin typeface="+mn-ea"/>
              </a:rPr>
              <a:t> </a:t>
            </a:r>
          </a:p>
          <a:p>
            <a:pPr marL="0" lvl="1">
              <a:defRPr/>
            </a:pPr>
            <a:endParaRPr lang="en-US" altLang="ko-KR" dirty="0" smtClean="0">
              <a:latin typeface="+mn-ea"/>
            </a:endParaRPr>
          </a:p>
          <a:p>
            <a:pPr marL="0" lvl="1">
              <a:defRPr/>
            </a:pPr>
            <a:endParaRPr lang="en-US" altLang="ko-KR" dirty="0" smtClean="0">
              <a:solidFill>
                <a:sysClr val="windowText" lastClr="000000"/>
              </a:solidFill>
              <a:latin typeface="+mn-ea"/>
            </a:endParaRPr>
          </a:p>
          <a:p>
            <a:pPr marL="0" lvl="1">
              <a:defRPr/>
            </a:pPr>
            <a:endParaRPr lang="ko-KR" altLang="en-US" dirty="0" smtClean="0">
              <a:latin typeface="+mn-ea"/>
            </a:endParaRPr>
          </a:p>
          <a:p>
            <a:pPr marL="0" lvl="1">
              <a:defRPr/>
            </a:pPr>
            <a:endParaRPr lang="en-US" altLang="ko-KR" dirty="0" smtClean="0">
              <a:solidFill>
                <a:sysClr val="windowText" lastClr="000000"/>
              </a:solidFill>
              <a:latin typeface="+mn-ea"/>
            </a:endParaRPr>
          </a:p>
          <a:p>
            <a:pPr marL="0" lvl="1">
              <a:defRPr/>
            </a:pPr>
            <a:endParaRPr lang="ko-KR" altLang="en-US" dirty="0" smtClean="0">
              <a:latin typeface="+mn-ea"/>
            </a:endParaRPr>
          </a:p>
          <a:p>
            <a:pPr>
              <a:defRPr/>
            </a:pPr>
            <a:endParaRPr lang="en-US" altLang="ko-KR" dirty="0" smtClean="0">
              <a:solidFill>
                <a:sysClr val="windowText" lastClr="000000"/>
              </a:solidFill>
              <a:latin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49155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B6E09B6E-0C60-49CB-AFE6-8141EE8AF6C8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16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/>
              <a:t>The case study is on two Chinese firms on KRX: which are Suzhou </a:t>
            </a:r>
            <a:r>
              <a:rPr lang="en-US" altLang="ko-KR" dirty="0" err="1" smtClean="0"/>
              <a:t>Shenglong</a:t>
            </a:r>
            <a:r>
              <a:rPr lang="en-US" altLang="ko-KR" dirty="0" smtClean="0"/>
              <a:t> and </a:t>
            </a:r>
            <a:r>
              <a:rPr lang="en-US" altLang="ko-KR" dirty="0" err="1" smtClean="0"/>
              <a:t>Huafeng</a:t>
            </a:r>
            <a:r>
              <a:rPr lang="en-US" altLang="ko-KR" dirty="0" smtClean="0"/>
              <a:t> Group. 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altLang="ko-KR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 smtClean="0"/>
          </a:p>
          <a:p>
            <a:pPr>
              <a:defRPr/>
            </a:pPr>
            <a:endParaRPr lang="en-US" altLang="ko-KR" dirty="0" smtClean="0"/>
          </a:p>
          <a:p>
            <a:pPr>
              <a:defRPr/>
            </a:pPr>
            <a:endParaRPr lang="ko-KR" altLang="en-US" dirty="0"/>
          </a:p>
        </p:txBody>
      </p:sp>
      <p:sp>
        <p:nvSpPr>
          <p:cNvPr id="51203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FC0C23B0-FD7E-426B-B97D-E54DE723D891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17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/>
              <a:t>First of all, Suzhou </a:t>
            </a:r>
            <a:r>
              <a:rPr lang="en-US" altLang="ko-KR" dirty="0" err="1" smtClean="0"/>
              <a:t>Shenglong</a:t>
            </a:r>
            <a:r>
              <a:rPr lang="en-US" altLang="ko-KR" dirty="0" smtClean="0"/>
              <a:t> is the first green energy company selected among foreign firms. </a:t>
            </a:r>
            <a:endParaRPr lang="ko-KR" altLang="en-US" i="1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CC0000"/>
              </a:solidFill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dirty="0" smtClean="0"/>
          </a:p>
          <a:p>
            <a:pPr marL="177800" lvl="1" algn="just" fontAlgn="auto" latinLnBrk="0">
              <a:lnSpc>
                <a:spcPct val="80000"/>
              </a:lnSpc>
              <a:spcAft>
                <a:spcPct val="30000"/>
              </a:spcAft>
              <a:buClr>
                <a:schemeClr val="tx1"/>
              </a:buClr>
              <a:defRPr/>
            </a:pPr>
            <a:r>
              <a:rPr lang="en-US" altLang="ko-KR" dirty="0" smtClean="0"/>
              <a:t>It is a solar energy company, with the following profile:</a:t>
            </a:r>
          </a:p>
          <a:p>
            <a:pPr marL="177800" lvl="1" algn="just" fontAlgn="auto" latinLnBrk="0">
              <a:lnSpc>
                <a:spcPct val="80000"/>
              </a:lnSpc>
              <a:spcAft>
                <a:spcPct val="30000"/>
              </a:spcAft>
              <a:buClr>
                <a:schemeClr val="tx1"/>
              </a:buClr>
              <a:defRPr/>
            </a:pP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Times New Roman"/>
                <a:ea typeface="산돌이야기 M" pitchFamily="2" charset="-127"/>
                <a:cs typeface="Times New Roman"/>
                <a:sym typeface="Wingdings" pitchFamily="2" charset="2"/>
              </a:rPr>
              <a:t>•</a:t>
            </a: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ea typeface="산돌이야기 M" pitchFamily="2" charset="-127"/>
                <a:sym typeface="Wingdings" pitchFamily="2" charset="2"/>
              </a:rPr>
              <a:t> Listing Eligibility Review Application : March 2010</a:t>
            </a:r>
          </a:p>
          <a:p>
            <a:pPr marL="177800" lvl="1" algn="just" fontAlgn="auto" latinLnBrk="0">
              <a:lnSpc>
                <a:spcPct val="80000"/>
              </a:lnSpc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ea typeface="산돌이야기 M" pitchFamily="2" charset="-127"/>
                <a:sym typeface="Wingdings" pitchFamily="2" charset="2"/>
              </a:rPr>
              <a:t>  Listing Date : Sep. 15, 2010</a:t>
            </a:r>
          </a:p>
          <a:p>
            <a:pPr marL="177800" lvl="1" algn="just" fontAlgn="auto" latinLnBrk="0">
              <a:lnSpc>
                <a:spcPct val="80000"/>
              </a:lnSpc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ea typeface="산돌이야기 M" pitchFamily="2" charset="-127"/>
                <a:sym typeface="Wingdings" pitchFamily="2" charset="2"/>
              </a:rPr>
              <a:t>  Offer Price : KRW 2,800</a:t>
            </a:r>
          </a:p>
          <a:p>
            <a:pPr marL="177800" lvl="1" algn="just" fontAlgn="auto" latinLnBrk="0">
              <a:lnSpc>
                <a:spcPct val="80000"/>
              </a:lnSpc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ea typeface="산돌이야기 M" pitchFamily="2" charset="-127"/>
                <a:sym typeface="Wingdings" pitchFamily="2" charset="2"/>
              </a:rPr>
              <a:t>  Offering amounts: KRW 50bn</a:t>
            </a:r>
          </a:p>
          <a:p>
            <a:pPr marL="177800" lvl="1" algn="just" fontAlgn="auto" latinLnBrk="0">
              <a:lnSpc>
                <a:spcPct val="80000"/>
              </a:lnSpc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ea typeface="산돌이야기 M" pitchFamily="2" charset="-127"/>
                <a:sym typeface="Wingdings" pitchFamily="2" charset="2"/>
              </a:rPr>
              <a:t>  Location of Business: China</a:t>
            </a:r>
            <a:endParaRPr lang="ko-KR" altLang="en-US" dirty="0"/>
          </a:p>
        </p:txBody>
      </p:sp>
      <p:sp>
        <p:nvSpPr>
          <p:cNvPr id="53251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510524C4-B13F-4FDF-B188-B7D0BADFA8B8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In this presentation, I will take you through three parts.</a:t>
            </a:r>
          </a:p>
          <a:p>
            <a:r>
              <a:rPr lang="en-US" altLang="ko-KR" smtClean="0">
                <a:latin typeface="굴림" charset="-127"/>
                <a:ea typeface="굴림" charset="-127"/>
              </a:rPr>
              <a:t>The first part is about the competence of DWS IB,</a:t>
            </a:r>
            <a:br>
              <a:rPr lang="en-US" altLang="ko-KR" smtClean="0">
                <a:latin typeface="굴림" charset="-127"/>
                <a:ea typeface="굴림" charset="-127"/>
              </a:rPr>
            </a:br>
            <a:r>
              <a:rPr lang="en-US" altLang="ko-KR" smtClean="0">
                <a:latin typeface="굴림" charset="-127"/>
                <a:ea typeface="굴림" charset="-127"/>
              </a:rPr>
              <a:t>and in the second part, we’ll overview the listing process </a:t>
            </a:r>
          </a:p>
          <a:p>
            <a:r>
              <a:rPr lang="en-US" altLang="ko-KR" smtClean="0">
                <a:latin typeface="굴림" charset="-127"/>
                <a:ea typeface="굴림" charset="-127"/>
              </a:rPr>
              <a:t>Lastly, we’ll look at a listing case study.</a:t>
            </a:r>
            <a:endParaRPr lang="ko-KR" altLang="en-US" smtClean="0">
              <a:latin typeface="굴림" charset="-127"/>
              <a:ea typeface="굴림" charset="-127"/>
            </a:endParaRPr>
          </a:p>
          <a:p>
            <a:pPr>
              <a:spcBef>
                <a:spcPct val="0"/>
              </a:spcBef>
            </a:pPr>
            <a:endParaRPr lang="en-US" altLang="ko-KR" smtClean="0">
              <a:latin typeface="굴림" charset="-127"/>
              <a:ea typeface="굴림" charset="-127"/>
            </a:endParaRPr>
          </a:p>
          <a:p>
            <a:pPr>
              <a:spcBef>
                <a:spcPct val="0"/>
              </a:spcBef>
            </a:pPr>
            <a:endParaRPr lang="en-US" altLang="ko-KR" smtClean="0">
              <a:latin typeface="굴림" charset="-127"/>
              <a:ea typeface="굴림" charset="-127"/>
            </a:endParaRPr>
          </a:p>
          <a:p>
            <a:pPr>
              <a:spcBef>
                <a:spcPct val="0"/>
              </a:spcBef>
            </a:pPr>
            <a:endParaRPr lang="en-US" altLang="ko-KR" smtClean="0">
              <a:latin typeface="굴림" charset="-127"/>
              <a:ea typeface="굴림" charset="-127"/>
            </a:endParaRPr>
          </a:p>
          <a:p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7411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60F5CD4D-4E42-4DB4-813F-3013BAE5C898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1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/>
              <a:t>Chinese firms sometimes get discounted on their values due to accounting issues, which affects the final offering price.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/>
              <a:t>Therefore, in order to avoid this big price discount, DWS </a:t>
            </a:r>
            <a:r>
              <a:rPr lang="en-US" altLang="ko-KR" sz="1100" dirty="0" smtClean="0">
                <a:solidFill>
                  <a:srgbClr val="0064DE"/>
                </a:solidFill>
                <a:ea typeface="HY견고딕" pitchFamily="18" charset="-127"/>
              </a:rPr>
              <a:t>conducted</a:t>
            </a:r>
            <a:r>
              <a:rPr lang="en-US" altLang="ko-KR" dirty="0" smtClean="0">
                <a:solidFill>
                  <a:srgbClr val="0064DE"/>
                </a:solidFill>
                <a:ea typeface="HY견고딕" pitchFamily="18" charset="-127"/>
              </a:rPr>
              <a:t> aggressive marketing activities to overcome Chinese Discount for the company.</a:t>
            </a:r>
            <a:endParaRPr lang="en-US" altLang="ko-KR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/>
              <a:t>The marketing activity involves the following four strategies.</a:t>
            </a:r>
          </a:p>
          <a:p>
            <a:pPr>
              <a:defRPr/>
            </a:pPr>
            <a:r>
              <a:rPr lang="en-US" altLang="ko-KR" dirty="0" smtClean="0">
                <a:solidFill>
                  <a:srgbClr val="0064DE"/>
                </a:solidFill>
                <a:ea typeface="HY견고딕" pitchFamily="18" charset="-127"/>
              </a:rPr>
              <a:t>1. </a:t>
            </a:r>
            <a:r>
              <a:rPr lang="en-US" altLang="ko-KR" dirty="0" smtClean="0">
                <a:solidFill>
                  <a:srgbClr val="002060"/>
                </a:solidFill>
                <a:cs typeface="Arial" pitchFamily="34" charset="0"/>
                <a:sym typeface="Wingdings" pitchFamily="2" charset="2"/>
              </a:rPr>
              <a:t>Elastic price policy + Optimizing final goods and working in process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/>
              <a:t>2. </a:t>
            </a:r>
            <a:r>
              <a:rPr lang="en-US" altLang="ko-KR" dirty="0" smtClean="0">
                <a:solidFill>
                  <a:srgbClr val="002060"/>
                </a:solidFill>
                <a:cs typeface="Arial" pitchFamily="34" charset="0"/>
              </a:rPr>
              <a:t>High Growth + Top level profitability in the industry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>
                <a:solidFill>
                  <a:srgbClr val="002060"/>
                </a:solidFill>
                <a:cs typeface="Arial" pitchFamily="34" charset="0"/>
              </a:rPr>
              <a:t>3. </a:t>
            </a:r>
            <a:r>
              <a:rPr lang="en-US" altLang="ko-KR" dirty="0" smtClean="0">
                <a:solidFill>
                  <a:srgbClr val="002060"/>
                </a:solidFill>
                <a:sym typeface="Wingdings" pitchFamily="2" charset="2"/>
              </a:rPr>
              <a:t>Solid sustainable growth 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>
                <a:solidFill>
                  <a:srgbClr val="002060"/>
                </a:solidFill>
                <a:sym typeface="Wingdings" pitchFamily="2" charset="2"/>
              </a:rPr>
              <a:t>4. </a:t>
            </a:r>
            <a:r>
              <a:rPr lang="en-US" altLang="ko-KR" dirty="0" smtClean="0">
                <a:cs typeface="Arial" pitchFamily="34" charset="0"/>
              </a:rPr>
              <a:t>Competitive edge in terms investment comparing with Korean solar energy company and 1 year lock up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dirty="0" smtClean="0">
              <a:cs typeface="Arial" pitchFamily="34" charset="0"/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>
                <a:cs typeface="Arial" pitchFamily="34" charset="0"/>
                <a:sym typeface="Wingdings" pitchFamily="2" charset="2"/>
              </a:rPr>
              <a:t>Through this marketing strategy, they survived through the Chinese discount and have acquired the public price they hoped for. </a:t>
            </a:r>
          </a:p>
        </p:txBody>
      </p:sp>
      <p:sp>
        <p:nvSpPr>
          <p:cNvPr id="55299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3D0E0480-2C43-486A-A55A-6C6B5EF1EA91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19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The next IPO case is on the Huafeng Group.</a:t>
            </a:r>
          </a:p>
          <a:p>
            <a:pPr>
              <a:spcBef>
                <a:spcPct val="0"/>
              </a:spcBef>
            </a:pPr>
            <a:endParaRPr lang="en-US" altLang="ko-KR" smtClean="0">
              <a:latin typeface="굴림" charset="-127"/>
              <a:ea typeface="굴림" charset="-127"/>
            </a:endParaRP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Huafeng Group is </a:t>
            </a:r>
            <a:r>
              <a:rPr lang="en-US" altLang="ko-KR" smtClean="0">
                <a:latin typeface="굴림" charset="-127"/>
                <a:ea typeface="굴림" charset="-127"/>
                <a:sym typeface="Wingdings" pitchFamily="2" charset="2"/>
              </a:rPr>
              <a:t>First Foreign Company’s  Listing on KOSPI, First DR Issuance in Korea, and First Application to Listing Eligibility Review by Foreign Firm.</a:t>
            </a:r>
          </a:p>
          <a:p>
            <a:pPr>
              <a:spcBef>
                <a:spcPct val="0"/>
              </a:spcBef>
            </a:pPr>
            <a:endParaRPr lang="en-US" altLang="ko-KR" smtClean="0">
              <a:latin typeface="굴림" charset="-127"/>
              <a:ea typeface="굴림" charset="-127"/>
              <a:sym typeface="Wingdings" pitchFamily="2" charset="2"/>
            </a:endParaRP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  <a:sym typeface="Wingdings" pitchFamily="2" charset="2"/>
              </a:rPr>
              <a:t>The company’s profile is as follows:</a:t>
            </a:r>
          </a:p>
          <a:p>
            <a:pPr>
              <a:spcBef>
                <a:spcPct val="0"/>
              </a:spcBef>
            </a:pPr>
            <a:endParaRPr lang="en-US" altLang="ko-KR" smtClean="0">
              <a:latin typeface="굴림" charset="-127"/>
              <a:ea typeface="굴림" charset="-127"/>
              <a:sym typeface="Wingdings" pitchFamily="2" charset="2"/>
            </a:endParaRPr>
          </a:p>
          <a:p>
            <a:pPr marL="177800" lvl="1" algn="just" latinLnBrk="0">
              <a:lnSpc>
                <a:spcPct val="80000"/>
              </a:lnSpc>
              <a:spcAft>
                <a:spcPct val="30000"/>
              </a:spcAft>
              <a:buClr>
                <a:schemeClr val="tx1"/>
              </a:buClr>
              <a:buFontTx/>
              <a:buChar char="•"/>
            </a:pPr>
            <a:r>
              <a:rPr lang="en-US" altLang="ko-KR" smtClean="0">
                <a:solidFill>
                  <a:srgbClr val="010000"/>
                </a:solidFill>
                <a:latin typeface="굴림" charset="-127"/>
                <a:ea typeface="굴림" charset="-127"/>
                <a:sym typeface="Wingdings" pitchFamily="2" charset="2"/>
              </a:rPr>
              <a:t>Company Name</a:t>
            </a:r>
            <a:r>
              <a:rPr lang="ko-KR" altLang="en-US" smtClean="0">
                <a:solidFill>
                  <a:srgbClr val="010000"/>
                </a:solidFill>
                <a:latin typeface="굴림" charset="-127"/>
                <a:ea typeface="굴림" charset="-127"/>
                <a:sym typeface="Wingdings" pitchFamily="2" charset="2"/>
              </a:rPr>
              <a:t> </a:t>
            </a:r>
            <a:r>
              <a:rPr lang="en-US" altLang="ko-KR" smtClean="0">
                <a:solidFill>
                  <a:srgbClr val="010000"/>
                </a:solidFill>
                <a:latin typeface="굴림" charset="-127"/>
                <a:ea typeface="굴림" charset="-127"/>
                <a:sym typeface="Wingdings" pitchFamily="2" charset="2"/>
              </a:rPr>
              <a:t>:  Huafeng Group Holdings Limited</a:t>
            </a:r>
          </a:p>
          <a:p>
            <a:pPr marL="177800" lvl="1" algn="just" latinLnBrk="0">
              <a:lnSpc>
                <a:spcPct val="80000"/>
              </a:lnSpc>
              <a:spcAft>
                <a:spcPct val="30000"/>
              </a:spcAft>
              <a:buClr>
                <a:schemeClr val="tx1"/>
              </a:buClr>
              <a:buFontTx/>
              <a:buChar char="•"/>
            </a:pPr>
            <a:r>
              <a:rPr lang="en-US" altLang="ko-KR" smtClean="0">
                <a:solidFill>
                  <a:srgbClr val="010000"/>
                </a:solidFill>
                <a:latin typeface="굴림" charset="-127"/>
                <a:ea typeface="굴림" charset="-127"/>
                <a:sym typeface="Wingdings" pitchFamily="2" charset="2"/>
              </a:rPr>
              <a:t> Offering Amount: KRW 33.6 bil</a:t>
            </a:r>
          </a:p>
          <a:p>
            <a:pPr marL="177800" lvl="1" algn="just" latinLnBrk="0">
              <a:lnSpc>
                <a:spcPct val="80000"/>
              </a:lnSpc>
              <a:spcAft>
                <a:spcPct val="30000"/>
              </a:spcAft>
              <a:buClr>
                <a:schemeClr val="tx1"/>
              </a:buClr>
              <a:buFontTx/>
              <a:buChar char="•"/>
            </a:pPr>
            <a:r>
              <a:rPr lang="en-US" altLang="ko-KR" smtClean="0">
                <a:solidFill>
                  <a:srgbClr val="010000"/>
                </a:solidFill>
                <a:latin typeface="굴림" charset="-127"/>
                <a:ea typeface="굴림" charset="-127"/>
                <a:sym typeface="Wingdings" pitchFamily="2" charset="2"/>
              </a:rPr>
              <a:t> Business : Fabric manufacturing and spinning</a:t>
            </a:r>
          </a:p>
          <a:p>
            <a:pPr marL="177800" lvl="1" algn="just" latinLnBrk="0">
              <a:lnSpc>
                <a:spcPct val="80000"/>
              </a:lnSpc>
              <a:spcAft>
                <a:spcPct val="30000"/>
              </a:spcAft>
              <a:buClr>
                <a:schemeClr val="tx1"/>
              </a:buClr>
              <a:buFontTx/>
              <a:buChar char="•"/>
            </a:pPr>
            <a:r>
              <a:rPr lang="en-US" altLang="ko-KR" smtClean="0">
                <a:solidFill>
                  <a:srgbClr val="010000"/>
                </a:solidFill>
                <a:latin typeface="굴림" charset="-127"/>
                <a:ea typeface="굴림" charset="-127"/>
                <a:sym typeface="Wingdings" pitchFamily="2" charset="2"/>
              </a:rPr>
              <a:t> Date of Establishment</a:t>
            </a:r>
            <a:r>
              <a:rPr lang="ko-KR" altLang="en-US" smtClean="0">
                <a:solidFill>
                  <a:srgbClr val="010000"/>
                </a:solidFill>
                <a:latin typeface="굴림" charset="-127"/>
                <a:ea typeface="굴림" charset="-127"/>
                <a:sym typeface="Wingdings" pitchFamily="2" charset="2"/>
              </a:rPr>
              <a:t> </a:t>
            </a:r>
            <a:r>
              <a:rPr lang="en-US" altLang="ko-KR" smtClean="0">
                <a:solidFill>
                  <a:srgbClr val="010000"/>
                </a:solidFill>
                <a:latin typeface="굴림" charset="-127"/>
                <a:ea typeface="굴림" charset="-127"/>
                <a:sym typeface="Wingdings" pitchFamily="2" charset="2"/>
              </a:rPr>
              <a:t>:  June, 1988</a:t>
            </a:r>
            <a:endParaRPr lang="ko-KR" altLang="en-US" smtClean="0">
              <a:solidFill>
                <a:srgbClr val="010000"/>
              </a:solidFill>
              <a:latin typeface="굴림" charset="-127"/>
              <a:ea typeface="굴림" charset="-127"/>
              <a:sym typeface="Wingdings" pitchFamily="2" charset="2"/>
            </a:endParaRPr>
          </a:p>
          <a:p>
            <a:pPr>
              <a:spcBef>
                <a:spcPct val="0"/>
              </a:spcBef>
            </a:pPr>
            <a:endParaRPr lang="ko-KR" altLang="en-US" smtClean="0">
              <a:latin typeface="굴림" charset="-127"/>
              <a:ea typeface="굴림" charset="-127"/>
            </a:endParaRPr>
          </a:p>
        </p:txBody>
      </p:sp>
      <p:sp>
        <p:nvSpPr>
          <p:cNvPr id="57347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1612E5E7-FEB4-48EA-AA50-2035EA1D9F0F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20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ko-KR" sz="1100" smtClean="0">
                <a:latin typeface="굴림" charset="-127"/>
                <a:ea typeface="굴림" charset="-127"/>
              </a:rPr>
              <a:t>Huafeng Group Preparation Before Listing Procedure</a:t>
            </a:r>
          </a:p>
          <a:p>
            <a:pPr>
              <a:lnSpc>
                <a:spcPct val="60000"/>
              </a:lnSpc>
              <a:spcBef>
                <a:spcPct val="0"/>
              </a:spcBef>
            </a:pPr>
            <a:r>
              <a:rPr lang="en-US" altLang="ko-KR" sz="700" smtClean="0">
                <a:latin typeface="굴림" charset="-127"/>
                <a:ea typeface="굴림" charset="-127"/>
              </a:rPr>
              <a:t>Huafeng Group’s Listing Procedure involves these four steps.</a:t>
            </a:r>
          </a:p>
          <a:p>
            <a:pPr>
              <a:lnSpc>
                <a:spcPct val="60000"/>
              </a:lnSpc>
              <a:spcBef>
                <a:spcPct val="0"/>
              </a:spcBef>
            </a:pPr>
            <a:endParaRPr lang="en-US" altLang="ko-KR" sz="700" smtClean="0">
              <a:latin typeface="굴림" charset="-127"/>
              <a:ea typeface="굴림" charset="-127"/>
            </a:endParaRPr>
          </a:p>
          <a:p>
            <a:pPr>
              <a:lnSpc>
                <a:spcPct val="60000"/>
              </a:lnSpc>
              <a:spcBef>
                <a:spcPct val="0"/>
              </a:spcBef>
            </a:pPr>
            <a:r>
              <a:rPr lang="en-US" altLang="ko-KR" sz="700" smtClean="0">
                <a:latin typeface="굴림" charset="-127"/>
                <a:ea typeface="굴림" charset="-127"/>
              </a:rPr>
              <a:t>First of all, in step 1, they prepare the</a:t>
            </a:r>
            <a:r>
              <a:rPr lang="en-US" altLang="ko-KR" sz="900" smtClean="0">
                <a:latin typeface="굴림" charset="-127"/>
                <a:ea typeface="돋움" pitchFamily="50" charset="-127"/>
              </a:rPr>
              <a:t> Audit Report. This is t</a:t>
            </a:r>
            <a:r>
              <a:rPr lang="en-US" altLang="ko-KR" sz="1100" smtClean="0">
                <a:latin typeface="굴림" charset="-127"/>
                <a:ea typeface="굴림" charset="-127"/>
                <a:sym typeface="Wingdings" pitchFamily="2" charset="2"/>
              </a:rPr>
              <a:t>he financial statements of Huafeng Group prior to the KRX listing prepared according to Hong Kong accounting standards. Therefore, they assigned an external auditor to        </a:t>
            </a:r>
          </a:p>
          <a:p>
            <a:pPr fontAlgn="ctr">
              <a:lnSpc>
                <a:spcPct val="70000"/>
              </a:lnSpc>
              <a:spcBef>
                <a:spcPct val="50000"/>
              </a:spcBef>
              <a:buFont typeface="HY헤드라인M" pitchFamily="18" charset="-127"/>
              <a:buNone/>
            </a:pPr>
            <a:r>
              <a:rPr lang="en-US" altLang="ko-KR" sz="1100" smtClean="0">
                <a:latin typeface="굴림" charset="-127"/>
                <a:ea typeface="굴림" charset="-127"/>
                <a:sym typeface="Wingdings" pitchFamily="2" charset="2"/>
              </a:rPr>
              <a:t>             prepare audit reports by IFRS according to the listing regulation of KRX.</a:t>
            </a:r>
            <a:endParaRPr lang="ko-KR" altLang="en-US" sz="1100" smtClean="0">
              <a:solidFill>
                <a:srgbClr val="CC0000"/>
              </a:solidFill>
              <a:latin typeface="굴림" charset="-127"/>
              <a:ea typeface="굴림" charset="-127"/>
              <a:sym typeface="Wingdings" pitchFamily="2" charset="2"/>
            </a:endParaRPr>
          </a:p>
          <a:p>
            <a:pPr>
              <a:lnSpc>
                <a:spcPct val="60000"/>
              </a:lnSpc>
            </a:pPr>
            <a:endParaRPr lang="en-US" altLang="ko-KR" sz="900" smtClean="0">
              <a:latin typeface="굴림" charset="-127"/>
              <a:ea typeface="돋움" pitchFamily="50" charset="-127"/>
            </a:endParaRPr>
          </a:p>
          <a:p>
            <a:pPr>
              <a:lnSpc>
                <a:spcPct val="60000"/>
              </a:lnSpc>
            </a:pPr>
            <a:r>
              <a:rPr lang="en-US" altLang="ko-KR" sz="700" smtClean="0">
                <a:latin typeface="굴림" charset="-127"/>
                <a:ea typeface="굴림" charset="-127"/>
              </a:rPr>
              <a:t>Step 2 is about amending the</a:t>
            </a:r>
            <a:r>
              <a:rPr lang="en-US" altLang="ko-KR" sz="900" smtClean="0">
                <a:latin typeface="굴림" charset="-127"/>
                <a:ea typeface="돋움" pitchFamily="50" charset="-127"/>
              </a:rPr>
              <a:t> Articles of Incorporation. </a:t>
            </a:r>
            <a:r>
              <a:rPr lang="en-US" altLang="ko-KR" sz="1100" smtClean="0">
                <a:latin typeface="굴림" charset="-127"/>
                <a:ea typeface="굴림" charset="-127"/>
                <a:sym typeface="Wingdings" pitchFamily="2" charset="2"/>
              </a:rPr>
              <a:t>After the assignment of legal counsel, they solved conflicts in regulations and conducted obligations of the KRX-listed-company by amending the articles of incorporation.</a:t>
            </a:r>
          </a:p>
          <a:p>
            <a:pPr>
              <a:lnSpc>
                <a:spcPct val="60000"/>
              </a:lnSpc>
            </a:pPr>
            <a:endParaRPr lang="en-US" altLang="ko-KR" sz="1100" smtClean="0">
              <a:latin typeface="굴림" charset="-127"/>
              <a:ea typeface="굴림" charset="-127"/>
              <a:sym typeface="Wingdings" pitchFamily="2" charset="2"/>
            </a:endParaRPr>
          </a:p>
          <a:p>
            <a:pPr>
              <a:lnSpc>
                <a:spcPct val="60000"/>
              </a:lnSpc>
            </a:pPr>
            <a:r>
              <a:rPr lang="en-US" altLang="ko-KR" sz="1100" smtClean="0">
                <a:latin typeface="굴림" charset="-127"/>
                <a:ea typeface="굴림" charset="-127"/>
                <a:sym typeface="Wingdings" pitchFamily="2" charset="2"/>
              </a:rPr>
              <a:t>In Step 3, they prepare the </a:t>
            </a:r>
            <a:r>
              <a:rPr lang="en-US" altLang="ko-KR" sz="1100" smtClean="0">
                <a:latin typeface="굴림" charset="-127"/>
                <a:ea typeface="돋움" pitchFamily="50" charset="-127"/>
              </a:rPr>
              <a:t>Depositary Agreement. </a:t>
            </a:r>
            <a:r>
              <a:rPr lang="en-US" altLang="ko-KR" sz="1700" smtClean="0">
                <a:latin typeface="굴림" charset="-127"/>
                <a:ea typeface="굴림" charset="-127"/>
                <a:sym typeface="Wingdings" pitchFamily="2" charset="2"/>
              </a:rPr>
              <a:t>As a listed company of Hong Kong Exchange, they planned to issue KDR from the beginning of KRX listing procedure.</a:t>
            </a:r>
            <a:endParaRPr lang="ko-KR" altLang="en-US" sz="1700" smtClean="0">
              <a:latin typeface="굴림" charset="-127"/>
              <a:ea typeface="굴림" charset="-127"/>
              <a:sym typeface="Wingdings" pitchFamily="2" charset="2"/>
            </a:endParaRPr>
          </a:p>
          <a:p>
            <a:pPr>
              <a:lnSpc>
                <a:spcPct val="60000"/>
              </a:lnSpc>
            </a:pPr>
            <a:endParaRPr lang="en-US" altLang="ko-KR" sz="1100" smtClean="0">
              <a:latin typeface="굴림" charset="-127"/>
              <a:ea typeface="돋움" pitchFamily="50" charset="-127"/>
            </a:endParaRPr>
          </a:p>
          <a:p>
            <a:pPr fontAlgn="ctr">
              <a:lnSpc>
                <a:spcPct val="70000"/>
              </a:lnSpc>
              <a:spcBef>
                <a:spcPct val="50000"/>
              </a:spcBef>
              <a:buFont typeface="HY헤드라인M" pitchFamily="18" charset="-127"/>
              <a:buNone/>
            </a:pPr>
            <a:r>
              <a:rPr lang="en-US" altLang="ko-KR" sz="1100" smtClean="0">
                <a:latin typeface="굴림" charset="-127"/>
                <a:ea typeface="돋움" pitchFamily="50" charset="-127"/>
              </a:rPr>
              <a:t>The final step is </a:t>
            </a:r>
            <a:r>
              <a:rPr lang="en-US" altLang="ko-KR" sz="1700" smtClean="0">
                <a:latin typeface="굴림" charset="-127"/>
                <a:ea typeface="굴림" charset="-127"/>
              </a:rPr>
              <a:t>disclosing in Hong Kong Exchange. </a:t>
            </a:r>
            <a:r>
              <a:rPr lang="en-US" altLang="ko-KR" sz="2600" smtClean="0">
                <a:latin typeface="굴림" charset="-127"/>
                <a:ea typeface="굴림" charset="-127"/>
                <a:sym typeface="Wingdings" pitchFamily="2" charset="2"/>
              </a:rPr>
              <a:t>According to the disclosure regulation of HK Exchange, listing to another exchange must be disclosed to HK Exchange. This step also involves confirming events in </a:t>
            </a:r>
          </a:p>
          <a:p>
            <a:pPr fontAlgn="ctr">
              <a:lnSpc>
                <a:spcPct val="70000"/>
              </a:lnSpc>
              <a:spcBef>
                <a:spcPct val="50000"/>
              </a:spcBef>
              <a:buFont typeface="HY헤드라인M" pitchFamily="18" charset="-127"/>
              <a:buNone/>
            </a:pPr>
            <a:r>
              <a:rPr lang="en-US" altLang="ko-KR" sz="2600" smtClean="0">
                <a:latin typeface="굴림" charset="-127"/>
                <a:ea typeface="굴림" charset="-127"/>
                <a:sym typeface="Wingdings" pitchFamily="2" charset="2"/>
              </a:rPr>
              <a:t>           obligation of disclosure, such as resolution of board meeting, listing schedule, etc., and executing the disclosure.</a:t>
            </a:r>
          </a:p>
          <a:p>
            <a:pPr fontAlgn="ctr">
              <a:lnSpc>
                <a:spcPct val="70000"/>
              </a:lnSpc>
              <a:spcBef>
                <a:spcPct val="50000"/>
              </a:spcBef>
              <a:buFont typeface="HY헤드라인M" pitchFamily="18" charset="-127"/>
              <a:buNone/>
            </a:pPr>
            <a:endParaRPr lang="en-US" altLang="ko-KR" sz="2600" smtClean="0">
              <a:latin typeface="굴림" charset="-127"/>
              <a:ea typeface="굴림" charset="-127"/>
              <a:sym typeface="Wingdings" pitchFamily="2" charset="2"/>
            </a:endParaRPr>
          </a:p>
          <a:p>
            <a:pPr fontAlgn="ctr">
              <a:lnSpc>
                <a:spcPct val="70000"/>
              </a:lnSpc>
              <a:spcBef>
                <a:spcPct val="50000"/>
              </a:spcBef>
              <a:buFont typeface="HY헤드라인M" pitchFamily="18" charset="-127"/>
              <a:buNone/>
            </a:pPr>
            <a:r>
              <a:rPr lang="en-US" altLang="ko-KR" sz="2600" smtClean="0">
                <a:latin typeface="굴림" charset="-127"/>
                <a:ea typeface="굴림" charset="-127"/>
                <a:sym typeface="Wingdings" pitchFamily="2" charset="2"/>
              </a:rPr>
              <a:t>So, this is the end of my presentation today,</a:t>
            </a:r>
          </a:p>
          <a:p>
            <a:pPr fontAlgn="ctr">
              <a:lnSpc>
                <a:spcPct val="70000"/>
              </a:lnSpc>
              <a:spcBef>
                <a:spcPct val="50000"/>
              </a:spcBef>
              <a:buFont typeface="HY헤드라인M" pitchFamily="18" charset="-127"/>
              <a:buNone/>
            </a:pPr>
            <a:r>
              <a:rPr lang="en-US" altLang="ko-KR" sz="2600" smtClean="0">
                <a:latin typeface="굴림" charset="-127"/>
                <a:ea typeface="굴림" charset="-127"/>
                <a:sym typeface="Wingdings" pitchFamily="2" charset="2"/>
              </a:rPr>
              <a:t>And I greatly thank the Uzbekistan committee and KRX for providing me with this opportunity. </a:t>
            </a:r>
          </a:p>
          <a:p>
            <a:pPr fontAlgn="ctr">
              <a:lnSpc>
                <a:spcPct val="70000"/>
              </a:lnSpc>
              <a:spcBef>
                <a:spcPct val="50000"/>
              </a:spcBef>
              <a:buFont typeface="HY헤드라인M" pitchFamily="18" charset="-127"/>
              <a:buNone/>
            </a:pPr>
            <a:r>
              <a:rPr lang="en-US" altLang="ko-KR" sz="2600" smtClean="0">
                <a:latin typeface="굴림" charset="-127"/>
                <a:ea typeface="굴림" charset="-127"/>
                <a:sym typeface="Wingdings" pitchFamily="2" charset="2"/>
              </a:rPr>
              <a:t>I also appreciate all of you for being here to hear my presentation. </a:t>
            </a:r>
          </a:p>
          <a:p>
            <a:pPr fontAlgn="ctr">
              <a:lnSpc>
                <a:spcPct val="70000"/>
              </a:lnSpc>
              <a:spcBef>
                <a:spcPct val="50000"/>
              </a:spcBef>
              <a:buFont typeface="HY헤드라인M" pitchFamily="18" charset="-127"/>
              <a:buNone/>
            </a:pPr>
            <a:endParaRPr lang="en-US" altLang="ko-KR" sz="2600" smtClean="0">
              <a:latin typeface="굴림" charset="-127"/>
              <a:ea typeface="굴림" charset="-127"/>
              <a:sym typeface="Wingdings" pitchFamily="2" charset="2"/>
            </a:endParaRPr>
          </a:p>
          <a:p>
            <a:pPr fontAlgn="ctr">
              <a:lnSpc>
                <a:spcPct val="70000"/>
              </a:lnSpc>
              <a:spcBef>
                <a:spcPct val="50000"/>
              </a:spcBef>
              <a:buFont typeface="HY헤드라인M" pitchFamily="18" charset="-127"/>
              <a:buNone/>
            </a:pPr>
            <a:r>
              <a:rPr lang="en-US" altLang="ko-KR" sz="2600" smtClean="0">
                <a:latin typeface="굴림" charset="-127"/>
                <a:ea typeface="굴림" charset="-127"/>
                <a:sym typeface="Wingdings" pitchFamily="2" charset="2"/>
              </a:rPr>
              <a:t>Thank you. </a:t>
            </a:r>
          </a:p>
          <a:p>
            <a:pPr>
              <a:lnSpc>
                <a:spcPct val="60000"/>
              </a:lnSpc>
            </a:pPr>
            <a:endParaRPr lang="en-US" altLang="ko-KR" sz="900" smtClean="0">
              <a:latin typeface="굴림" charset="-127"/>
              <a:ea typeface="돋움" pitchFamily="50" charset="-127"/>
            </a:endParaRPr>
          </a:p>
          <a:p>
            <a:pPr>
              <a:lnSpc>
                <a:spcPct val="60000"/>
              </a:lnSpc>
              <a:spcBef>
                <a:spcPct val="0"/>
              </a:spcBef>
            </a:pPr>
            <a:endParaRPr lang="ko-KR" altLang="en-US" sz="700" smtClean="0">
              <a:latin typeface="굴림" charset="-127"/>
              <a:ea typeface="굴림" charset="-127"/>
            </a:endParaRPr>
          </a:p>
        </p:txBody>
      </p:sp>
      <p:sp>
        <p:nvSpPr>
          <p:cNvPr id="59395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9C4F9FCF-1081-41B3-AF21-933751233217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21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>
              <a:latin typeface="굴림" charset="-127"/>
              <a:ea typeface="굴림" charset="-127"/>
            </a:endParaRPr>
          </a:p>
        </p:txBody>
      </p:sp>
      <p:sp>
        <p:nvSpPr>
          <p:cNvPr id="19459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51A5DF96-C76A-4519-B8EE-4156E5ABE7D5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2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Let me briefly introduce the history of DaeWoo Securities.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Daewoo Securities was first established as DongYang Securities.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As DongYang Securities was acquired by Daewoo Group, it was renamed as Daewoo Securities. 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After the Daewoo Crisis in the year 1999, Daewoo was released from Daewoo Group and was newly incorporated into KDB Financial Group. </a:t>
            </a:r>
          </a:p>
          <a:p>
            <a:pPr>
              <a:spcBef>
                <a:spcPct val="0"/>
              </a:spcBef>
            </a:pPr>
            <a:endParaRPr lang="en-US" altLang="ko-KR" smtClean="0">
              <a:latin typeface="굴림" charset="-127"/>
              <a:ea typeface="굴림" charset="-127"/>
            </a:endParaRP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Daewoo Securities has 108 branches in Korea, 3 branches in overseas.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The oversea branches are located in NY, London, and Hong Kong.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We also have 4 regional offices in Tokyo, Beijing, Hochi minh and Shanghai.</a:t>
            </a:r>
          </a:p>
          <a:p>
            <a:pPr>
              <a:spcBef>
                <a:spcPct val="0"/>
              </a:spcBef>
            </a:pPr>
            <a:endParaRPr lang="en-US" altLang="ko-KR" smtClean="0">
              <a:latin typeface="굴림" charset="-127"/>
              <a:ea typeface="굴림" charset="-127"/>
            </a:endParaRP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The total asset of Daewoo Securities as of 2011, December 31</a:t>
            </a:r>
            <a:r>
              <a:rPr lang="en-US" altLang="ko-KR" baseline="30000" smtClean="0">
                <a:latin typeface="굴림" charset="-127"/>
                <a:ea typeface="굴림" charset="-127"/>
              </a:rPr>
              <a:t>st</a:t>
            </a:r>
            <a:r>
              <a:rPr lang="en-US" altLang="ko-KR" smtClean="0">
                <a:latin typeface="굴림" charset="-127"/>
                <a:ea typeface="굴림" charset="-127"/>
              </a:rPr>
              <a:t> is 1.8 billion, and the net profit during the term is 88 million. 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Recently, Daewoo Securities had a capital increase of 1 thousand million in order to become a global securities firm. </a:t>
            </a:r>
          </a:p>
          <a:p>
            <a:pPr>
              <a:spcBef>
                <a:spcPct val="0"/>
              </a:spcBef>
            </a:pPr>
            <a:endParaRPr lang="en-US" altLang="ko-KR" smtClean="0">
              <a:latin typeface="굴림" charset="-127"/>
              <a:ea typeface="굴림" charset="-127"/>
            </a:endParaRPr>
          </a:p>
          <a:p>
            <a:pPr>
              <a:spcBef>
                <a:spcPct val="0"/>
              </a:spcBef>
            </a:pPr>
            <a:endParaRPr lang="ko-KR" altLang="en-US" smtClean="0">
              <a:latin typeface="굴림" charset="-127"/>
              <a:ea typeface="굴림" charset="-127"/>
            </a:endParaRPr>
          </a:p>
        </p:txBody>
      </p:sp>
      <p:sp>
        <p:nvSpPr>
          <p:cNvPr id="21507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28050A76-25B0-496D-A7C9-5EF0BFBA46FF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3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altLang="ko-KR" smtClean="0">
              <a:latin typeface="굴림" charset="-127"/>
              <a:ea typeface="굴림" charset="-127"/>
            </a:endParaRP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This is a map showing the locations of local and overseas branches of Daewoo Securities.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As you can see here, we provide services throughout Asia, Europe and the United States. 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We are also affiliated with global leading securities companies. </a:t>
            </a:r>
          </a:p>
          <a:p>
            <a:pPr>
              <a:spcBef>
                <a:spcPct val="0"/>
              </a:spcBef>
            </a:pPr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23555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ACE7FD06-AD0C-4DF4-8359-E99B195A2CE1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4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Within Korea, we are THE only securities company with AA credit, maintaining a stable shareholding structure. 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Major shareholders, including KDB Holding (KDB Financial Group – KDB </a:t>
            </a:r>
            <a:r>
              <a:rPr lang="ko-KR" altLang="en-US" smtClean="0">
                <a:latin typeface="굴림" charset="-127"/>
                <a:ea typeface="굴림" charset="-127"/>
              </a:rPr>
              <a:t>금융그룹 영문명</a:t>
            </a:r>
            <a:r>
              <a:rPr lang="en-US" altLang="ko-KR" smtClean="0">
                <a:latin typeface="굴림" charset="-127"/>
                <a:ea typeface="굴림" charset="-127"/>
              </a:rPr>
              <a:t>), National Pension Service, as well as Foreign Investors, hold more than 50% of our company’s share.   </a:t>
            </a:r>
          </a:p>
        </p:txBody>
      </p:sp>
      <p:sp>
        <p:nvSpPr>
          <p:cNvPr id="25603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381A2C0F-F250-4047-93AD-C7D8A3D4BD45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5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Daewoo Securities is acknowledged with its outstanding performances locally as well as globally.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In addition, Daewoo Securities was acclaimed as a research power house by renowned Korean medias and has received several awards.</a:t>
            </a:r>
          </a:p>
          <a:p>
            <a:pPr>
              <a:spcBef>
                <a:spcPct val="0"/>
              </a:spcBef>
            </a:pPr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27651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191600A8-79EA-4FCE-BC6B-47865537086A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6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/>
              <a:t>The following is the organization chart of the Investment Banking Group of Daewoo Securities. </a:t>
            </a:r>
          </a:p>
          <a:p>
            <a:pPr marL="177800" indent="-17780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64DE"/>
                </a:solidFill>
              </a:rPr>
              <a:t>Our Investment Banking Group is mainly composed of</a:t>
            </a:r>
            <a:r>
              <a:rPr lang="ko-KR" altLang="en-US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64DE"/>
                </a:solidFill>
              </a:rPr>
              <a:t> </a:t>
            </a: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64DE"/>
                </a:solidFill>
              </a:rPr>
              <a:t>professionals including CPAs, lawyers, and MBA graduates.</a:t>
            </a:r>
          </a:p>
          <a:p>
            <a:pPr marL="177800" indent="-17780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altLang="ko-KR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64DE"/>
              </a:solidFill>
            </a:endParaRPr>
          </a:p>
          <a:p>
            <a:pPr marL="177800" indent="-17780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64DE"/>
                </a:solidFill>
              </a:rPr>
              <a:t>The Investment Banking Group of Daewoo Securities provides optimal solutions to clients’ financial needs with effective supporting organizations and strong investor networks.</a:t>
            </a:r>
          </a:p>
          <a:p>
            <a:pPr marL="177800" indent="-17780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ko-KR" altLang="en-US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64DE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 smtClean="0"/>
          </a:p>
          <a:p>
            <a:pPr>
              <a:defRPr/>
            </a:pPr>
            <a:endParaRPr lang="ko-KR" altLang="en-US" dirty="0"/>
          </a:p>
        </p:txBody>
      </p:sp>
      <p:sp>
        <p:nvSpPr>
          <p:cNvPr id="29699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868926E5-8BB9-4BA4-95B7-62BD403DB90F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7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In the year 2012, Daewoo Securities was ranked as the first in the Domestic IB league. </a:t>
            </a:r>
          </a:p>
          <a:p>
            <a:pPr>
              <a:spcBef>
                <a:spcPct val="0"/>
              </a:spcBef>
            </a:pPr>
            <a:r>
              <a:rPr lang="en-US" altLang="ko-KR" smtClean="0">
                <a:latin typeface="굴림" charset="-127"/>
                <a:ea typeface="굴림" charset="-127"/>
              </a:rPr>
              <a:t>As you can see, there is a large gap between the first and second rank.</a:t>
            </a:r>
            <a:endParaRPr lang="ko-KR" altLang="en-US" smtClean="0">
              <a:latin typeface="굴림" charset="-127"/>
              <a:ea typeface="굴림" charset="-127"/>
            </a:endParaRPr>
          </a:p>
        </p:txBody>
      </p:sp>
      <p:sp>
        <p:nvSpPr>
          <p:cNvPr id="31747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956A85BC-E0AD-49BA-9063-8BF095379C60}" type="slidenum">
              <a:rPr lang="en-US" altLang="ko-KR" smtClean="0">
                <a:latin typeface="굴림" charset="-127"/>
                <a:ea typeface="굴림" charset="-127"/>
              </a:rPr>
              <a:pPr defTabSz="919163"/>
              <a:t>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9904413" cy="4716463"/>
          </a:xfrm>
          <a:prstGeom prst="rect">
            <a:avLst/>
          </a:prstGeom>
          <a:gradFill>
            <a:gsLst>
              <a:gs pos="0">
                <a:srgbClr val="0152AB"/>
              </a:gs>
              <a:gs pos="65000">
                <a:srgbClr val="0172EF"/>
              </a:gs>
              <a:gs pos="100000">
                <a:srgbClr val="89CFFF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ea typeface="굴림" charset="-127"/>
            </a:endParaRPr>
          </a:p>
        </p:txBody>
      </p:sp>
      <p:pic>
        <p:nvPicPr>
          <p:cNvPr id="4" name="그림 4" descr="그림1.png"/>
          <p:cNvPicPr>
            <a:picLocks noChangeAspect="1"/>
          </p:cNvPicPr>
          <p:nvPr userDrawn="1"/>
        </p:nvPicPr>
        <p:blipFill>
          <a:blip r:embed="rId2">
            <a:lum bright="34000"/>
          </a:blip>
          <a:srcRect b="11795"/>
          <a:stretch>
            <a:fillRect/>
          </a:stretch>
        </p:blipFill>
        <p:spPr bwMode="auto">
          <a:xfrm>
            <a:off x="8351838" y="852488"/>
            <a:ext cx="1358900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양쪽 모서리가 둥근 사각형 4"/>
          <p:cNvSpPr/>
          <p:nvPr userDrawn="1"/>
        </p:nvSpPr>
        <p:spPr>
          <a:xfrm>
            <a:off x="0" y="2357438"/>
            <a:ext cx="9904413" cy="4502150"/>
          </a:xfrm>
          <a:prstGeom prst="round2SameRect">
            <a:avLst>
              <a:gd name="adj1" fmla="val 7885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380907" y="6338161"/>
            <a:ext cx="9150471" cy="21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8" rIns="91415" bIns="45708">
            <a:spAutoFit/>
          </a:bodyPr>
          <a:lstStyle/>
          <a:p>
            <a:pPr algn="ctr" eaLnBrk="0" latinLnBrk="0" hangingPunct="0">
              <a:defRPr/>
            </a:pPr>
            <a:r>
              <a:rPr kumimoji="0"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6A6A6"/>
                </a:solidFill>
                <a:latin typeface="+mj-ea"/>
                <a:ea typeface="+mj-ea"/>
                <a:cs typeface="+mn-cs"/>
              </a:rPr>
              <a:t>Copyright ⓒ </a:t>
            </a:r>
            <a:r>
              <a:rPr kumimoji="0"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6A6A6"/>
                </a:solidFill>
                <a:latin typeface="+mj-ea"/>
                <a:ea typeface="+mj-ea"/>
                <a:cs typeface="+mn-cs"/>
              </a:rPr>
              <a:t>2012 </a:t>
            </a:r>
            <a:r>
              <a:rPr kumimoji="0"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6A6A6"/>
                </a:solidFill>
                <a:latin typeface="+mj-ea"/>
                <a:ea typeface="+mj-ea"/>
                <a:cs typeface="+mn-cs"/>
              </a:rPr>
              <a:t>Daewoo Securities All Rights Reserved</a:t>
            </a:r>
            <a:endParaRPr kumimoji="0"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A6A6A6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 userDrawn="1"/>
        </p:nvSpPr>
        <p:spPr bwMode="auto">
          <a:xfrm>
            <a:off x="308736" y="286522"/>
            <a:ext cx="1801944" cy="226316"/>
          </a:xfrm>
          <a:prstGeom prst="rect">
            <a:avLst/>
          </a:prstGeom>
          <a:noFill/>
          <a:ln w="635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102620" tIns="53364" rIns="102620" bIns="53364" anchor="ctr">
            <a:spAutoFit/>
          </a:bodyPr>
          <a:lstStyle/>
          <a:p>
            <a:pPr algn="ctr" defTabSz="1042988" font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altLang="ko-KR" sz="7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  <a:ea typeface="Yoon 윤고딕 540_TT" pitchFamily="18" charset="-127"/>
                <a:cs typeface="+mn-cs"/>
              </a:rPr>
              <a:t>STRICTLY  PRIVATE  &amp;  CONFIDENTIAL</a:t>
            </a:r>
          </a:p>
        </p:txBody>
      </p:sp>
      <p:pic>
        <p:nvPicPr>
          <p:cNvPr id="9" name="Picture 3" descr="영문조합가로1-1"/>
          <p:cNvPicPr>
            <a:picLocks noChangeAspect="1" noChangeArrowheads="1"/>
          </p:cNvPicPr>
          <p:nvPr userDrawn="1"/>
        </p:nvPicPr>
        <p:blipFill>
          <a:blip r:embed="rId3">
            <a:lum bright="14000"/>
          </a:blip>
          <a:srcRect/>
          <a:stretch>
            <a:fillRect/>
          </a:stretch>
        </p:blipFill>
        <p:spPr bwMode="auto">
          <a:xfrm>
            <a:off x="3590925" y="5953125"/>
            <a:ext cx="273367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297226" y="1324754"/>
            <a:ext cx="8226879" cy="61555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000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01600" dist="38100" dir="2700000" algn="tl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9904413" cy="4716463"/>
          </a:xfrm>
          <a:prstGeom prst="rect">
            <a:avLst/>
          </a:prstGeom>
          <a:gradFill>
            <a:gsLst>
              <a:gs pos="0">
                <a:srgbClr val="0152AB"/>
              </a:gs>
              <a:gs pos="65000">
                <a:srgbClr val="0172EF"/>
              </a:gs>
              <a:gs pos="100000">
                <a:srgbClr val="89CFFF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ea typeface="굴림" charset="-127"/>
            </a:endParaRPr>
          </a:p>
        </p:txBody>
      </p:sp>
      <p:pic>
        <p:nvPicPr>
          <p:cNvPr id="4" name="그림 4" descr="그림1.png"/>
          <p:cNvPicPr>
            <a:picLocks noChangeAspect="1"/>
          </p:cNvPicPr>
          <p:nvPr userDrawn="1"/>
        </p:nvPicPr>
        <p:blipFill>
          <a:blip r:embed="rId2">
            <a:lum bright="34000"/>
          </a:blip>
          <a:srcRect b="11795"/>
          <a:stretch>
            <a:fillRect/>
          </a:stretch>
        </p:blipFill>
        <p:spPr bwMode="auto">
          <a:xfrm>
            <a:off x="8351838" y="1857375"/>
            <a:ext cx="1358900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양쪽 모서리가 둥근 사각형 4"/>
          <p:cNvSpPr/>
          <p:nvPr userDrawn="1"/>
        </p:nvSpPr>
        <p:spPr>
          <a:xfrm>
            <a:off x="0" y="3390900"/>
            <a:ext cx="9904413" cy="3468688"/>
          </a:xfrm>
          <a:prstGeom prst="round2SameRect">
            <a:avLst>
              <a:gd name="adj1" fmla="val 7885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380907" y="6338161"/>
            <a:ext cx="9150471" cy="21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8" rIns="91415" bIns="45708">
            <a:spAutoFit/>
          </a:bodyPr>
          <a:lstStyle/>
          <a:p>
            <a:pPr algn="ctr" eaLnBrk="0" latinLnBrk="0" hangingPunct="0">
              <a:defRPr/>
            </a:pPr>
            <a:r>
              <a:rPr kumimoji="0"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6A6A6"/>
                </a:solidFill>
                <a:latin typeface="+mj-ea"/>
                <a:ea typeface="+mj-ea"/>
                <a:cs typeface="+mn-cs"/>
              </a:rPr>
              <a:t>Copyright ⓒ </a:t>
            </a:r>
            <a:r>
              <a:rPr kumimoji="0"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6A6A6"/>
                </a:solidFill>
                <a:latin typeface="+mj-ea"/>
                <a:ea typeface="+mj-ea"/>
                <a:cs typeface="+mn-cs"/>
              </a:rPr>
              <a:t>2012 Daewoo </a:t>
            </a:r>
            <a:r>
              <a:rPr kumimoji="0"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6A6A6"/>
                </a:solidFill>
                <a:latin typeface="+mj-ea"/>
                <a:ea typeface="+mj-ea"/>
                <a:cs typeface="+mn-cs"/>
              </a:rPr>
              <a:t>Securities All Rights Reserved</a:t>
            </a:r>
            <a:endParaRPr kumimoji="0"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A6A6A6"/>
              </a:solidFill>
              <a:latin typeface="+mj-ea"/>
              <a:ea typeface="+mj-ea"/>
              <a:cs typeface="+mn-cs"/>
            </a:endParaRPr>
          </a:p>
        </p:txBody>
      </p:sp>
      <p:pic>
        <p:nvPicPr>
          <p:cNvPr id="8" name="Picture 3" descr="영문조합가로1-1"/>
          <p:cNvPicPr>
            <a:picLocks noChangeAspect="1" noChangeArrowheads="1"/>
          </p:cNvPicPr>
          <p:nvPr userDrawn="1"/>
        </p:nvPicPr>
        <p:blipFill>
          <a:blip r:embed="rId3">
            <a:lum bright="14000"/>
          </a:blip>
          <a:srcRect/>
          <a:stretch>
            <a:fillRect/>
          </a:stretch>
        </p:blipFill>
        <p:spPr bwMode="auto">
          <a:xfrm>
            <a:off x="3590925" y="5953125"/>
            <a:ext cx="273367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571500" y="2405059"/>
            <a:ext cx="7952605" cy="61555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000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01600" dist="38100" dir="2700000" algn="tl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목차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3276600" cy="6859588"/>
          </a:xfrm>
          <a:prstGeom prst="rect">
            <a:avLst/>
          </a:prstGeom>
          <a:gradFill>
            <a:gsLst>
              <a:gs pos="0">
                <a:srgbClr val="0152AB"/>
              </a:gs>
              <a:gs pos="77000">
                <a:srgbClr val="0172EF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ea typeface="굴림" charset="-127"/>
            </a:endParaRPr>
          </a:p>
        </p:txBody>
      </p:sp>
      <p:sp>
        <p:nvSpPr>
          <p:cNvPr id="3" name="양쪽 모서리가 둥근 사각형 2"/>
          <p:cNvSpPr/>
          <p:nvPr userDrawn="1"/>
        </p:nvSpPr>
        <p:spPr>
          <a:xfrm rot="16200000">
            <a:off x="2841625" y="-203200"/>
            <a:ext cx="6859588" cy="7265988"/>
          </a:xfrm>
          <a:prstGeom prst="round2SameRect">
            <a:avLst>
              <a:gd name="adj1" fmla="val 6948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4" name="제목 3"/>
          <p:cNvSpPr txBox="1">
            <a:spLocks/>
          </p:cNvSpPr>
          <p:nvPr userDrawn="1"/>
        </p:nvSpPr>
        <p:spPr>
          <a:xfrm>
            <a:off x="3023679" y="301872"/>
            <a:ext cx="2285650" cy="61569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ko-KR" sz="40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Contents</a:t>
            </a:r>
          </a:p>
        </p:txBody>
      </p:sp>
      <p:pic>
        <p:nvPicPr>
          <p:cNvPr id="5" name="그림 14" descr="DWSGIB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954588"/>
            <a:ext cx="2655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그룹 9"/>
          <p:cNvGrpSpPr>
            <a:grpSpLocks/>
          </p:cNvGrpSpPr>
          <p:nvPr userDrawn="1"/>
        </p:nvGrpSpPr>
        <p:grpSpPr bwMode="auto">
          <a:xfrm>
            <a:off x="7053263" y="6043613"/>
            <a:ext cx="2376487" cy="517525"/>
            <a:chOff x="4153739" y="6019362"/>
            <a:chExt cx="2376000" cy="517364"/>
          </a:xfrm>
        </p:grpSpPr>
        <p:sp>
          <p:nvSpPr>
            <p:cNvPr id="7" name="TextBox 7"/>
            <p:cNvSpPr txBox="1">
              <a:spLocks noChangeArrowheads="1"/>
            </p:cNvSpPr>
            <p:nvPr userDrawn="1"/>
          </p:nvSpPr>
          <p:spPr bwMode="auto">
            <a:xfrm>
              <a:off x="4153739" y="6336695"/>
              <a:ext cx="2376000" cy="200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45708" rIns="0" bIns="45708">
              <a:spAutoFit/>
            </a:bodyPr>
            <a:lstStyle/>
            <a:p>
              <a:pPr eaLnBrk="0" latinLnBrk="0" hangingPunct="0">
                <a:defRPr/>
              </a:pPr>
              <a:r>
                <a:rPr kumimoji="0" lang="en-US" altLang="ko-KR" sz="7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A6A6A6"/>
                  </a:solidFill>
                  <a:latin typeface="+mj-ea"/>
                  <a:ea typeface="+mj-ea"/>
                  <a:cs typeface="+mn-cs"/>
                </a:rPr>
                <a:t>Copyright ⓒ </a:t>
              </a:r>
              <a:r>
                <a:rPr kumimoji="0" lang="en-US" altLang="ko-KR" sz="7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A6A6A6"/>
                  </a:solidFill>
                  <a:latin typeface="+mj-ea"/>
                  <a:ea typeface="+mj-ea"/>
                  <a:cs typeface="+mn-cs"/>
                </a:rPr>
                <a:t>2012 </a:t>
              </a:r>
              <a:r>
                <a:rPr kumimoji="0" lang="en-US" altLang="ko-KR" sz="7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A6A6A6"/>
                  </a:solidFill>
                  <a:latin typeface="+mj-ea"/>
                  <a:ea typeface="+mj-ea"/>
                  <a:cs typeface="+mn-cs"/>
                </a:rPr>
                <a:t>Daewoo Securities All Rights Reserved</a:t>
              </a:r>
              <a:endParaRPr kumimoji="0" lang="ko-KR" altLang="en-US" sz="7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6A6A6"/>
                </a:solidFill>
                <a:latin typeface="+mj-ea"/>
                <a:ea typeface="+mj-ea"/>
                <a:cs typeface="+mn-cs"/>
              </a:endParaRPr>
            </a:p>
          </p:txBody>
        </p:sp>
        <p:pic>
          <p:nvPicPr>
            <p:cNvPr id="8" name="Picture 3" descr="영문조합가로1-1"/>
            <p:cNvPicPr>
              <a:picLocks noChangeAspect="1" noChangeArrowheads="1"/>
            </p:cNvPicPr>
            <p:nvPr userDrawn="1"/>
          </p:nvPicPr>
          <p:blipFill>
            <a:blip r:embed="rId3">
              <a:lum bright="36000"/>
            </a:blip>
            <a:srcRect/>
            <a:stretch>
              <a:fillRect/>
            </a:stretch>
          </p:blipFill>
          <p:spPr bwMode="auto">
            <a:xfrm>
              <a:off x="4153739" y="6019362"/>
              <a:ext cx="2347284" cy="362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0"/>
            <a:ext cx="9904413" cy="1214438"/>
          </a:xfrm>
          <a:prstGeom prst="rect">
            <a:avLst/>
          </a:prstGeom>
          <a:gradFill>
            <a:gsLst>
              <a:gs pos="0">
                <a:srgbClr val="015DC3"/>
              </a:gs>
              <a:gs pos="50000">
                <a:srgbClr val="0172EF"/>
              </a:gs>
              <a:gs pos="100000">
                <a:srgbClr val="409AFE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ea typeface="굴림" charset="-127"/>
            </a:endParaRPr>
          </a:p>
        </p:txBody>
      </p:sp>
      <p:sp>
        <p:nvSpPr>
          <p:cNvPr id="5" name="양쪽 모서리가 둥근 사각형 4"/>
          <p:cNvSpPr/>
          <p:nvPr userDrawn="1"/>
        </p:nvSpPr>
        <p:spPr>
          <a:xfrm rot="10800000" flipV="1">
            <a:off x="0" y="785813"/>
            <a:ext cx="9904413" cy="5911850"/>
          </a:xfrm>
          <a:prstGeom prst="round2SameRect">
            <a:avLst>
              <a:gd name="adj1" fmla="val 5065"/>
              <a:gd name="adj2" fmla="val 0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6" name="그림 5" descr="그림1.png"/>
          <p:cNvPicPr>
            <a:picLocks noChangeAspect="1"/>
          </p:cNvPicPr>
          <p:nvPr userDrawn="1"/>
        </p:nvPicPr>
        <p:blipFill>
          <a:blip r:embed="rId2"/>
          <a:srcRect b="43591"/>
          <a:stretch>
            <a:fillRect/>
          </a:stretch>
        </p:blipFill>
        <p:spPr bwMode="auto">
          <a:xfrm>
            <a:off x="9056688" y="161925"/>
            <a:ext cx="581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 userDrawn="1"/>
        </p:nvSpPr>
        <p:spPr>
          <a:xfrm>
            <a:off x="0" y="0"/>
            <a:ext cx="9904413" cy="79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ea typeface="굴림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321413" y="6523850"/>
            <a:ext cx="2376000" cy="20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8" rIns="0" bIns="45708">
            <a:spAutoFit/>
          </a:bodyPr>
          <a:lstStyle/>
          <a:p>
            <a:pPr eaLnBrk="0" latinLnBrk="0" hangingPunct="0">
              <a:defRPr/>
            </a:pPr>
            <a:r>
              <a:rPr kumimoji="0" lang="en-US" altLang="ko-KR" sz="7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6A6A6"/>
                </a:solidFill>
                <a:latin typeface="+mj-ea"/>
                <a:ea typeface="+mj-ea"/>
                <a:cs typeface="+mn-cs"/>
              </a:rPr>
              <a:t>Copyright ⓒ </a:t>
            </a:r>
            <a:r>
              <a:rPr kumimoji="0" lang="en-US" altLang="ko-KR" sz="7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6A6A6"/>
                </a:solidFill>
                <a:latin typeface="+mj-ea"/>
                <a:ea typeface="+mj-ea"/>
                <a:cs typeface="+mn-cs"/>
              </a:rPr>
              <a:t>2012 </a:t>
            </a:r>
            <a:r>
              <a:rPr kumimoji="0" lang="en-US" altLang="ko-KR" sz="7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6A6A6"/>
                </a:solidFill>
                <a:latin typeface="+mj-ea"/>
                <a:ea typeface="+mj-ea"/>
                <a:cs typeface="+mn-cs"/>
              </a:rPr>
              <a:t>Daewoo Securities All Rights Reserved</a:t>
            </a:r>
            <a:endParaRPr kumimoji="0" lang="ko-KR" altLang="en-US" sz="7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A6A6A6"/>
              </a:solidFill>
              <a:latin typeface="+mj-ea"/>
              <a:ea typeface="+mj-ea"/>
              <a:cs typeface="+mn-cs"/>
            </a:endParaRPr>
          </a:p>
        </p:txBody>
      </p:sp>
      <p:pic>
        <p:nvPicPr>
          <p:cNvPr id="9" name="Picture 3" descr="영문조합가로1-1"/>
          <p:cNvPicPr>
            <a:picLocks noChangeAspect="1" noChangeArrowheads="1"/>
          </p:cNvPicPr>
          <p:nvPr userDrawn="1"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8086725" y="6502400"/>
            <a:ext cx="1563688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357657"/>
            <a:ext cx="8969834" cy="461665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2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798" y="847922"/>
            <a:ext cx="9228246" cy="5582963"/>
          </a:xfrm>
          <a:prstGeom prst="rect">
            <a:avLst/>
          </a:prstGeom>
        </p:spPr>
        <p:txBody>
          <a:bodyPr>
            <a:normAutofit/>
          </a:bodyPr>
          <a:lstStyle>
            <a:lvl1pPr marL="120650" indent="-120650"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§"/>
              <a:defRPr sz="18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  <a:lvl2pPr marL="234950" indent="-85725">
              <a:lnSpc>
                <a:spcPct val="130000"/>
              </a:lnSpc>
              <a:spcBef>
                <a:spcPts val="0"/>
              </a:spcBef>
              <a:defRPr sz="10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42925" indent="-95250">
              <a:lnSpc>
                <a:spcPct val="130000"/>
              </a:lnSpc>
              <a:spcBef>
                <a:spcPts val="600"/>
              </a:spcBef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628650" indent="-85725">
              <a:lnSpc>
                <a:spcPct val="130000"/>
              </a:lnSpc>
              <a:spcBef>
                <a:spcPts val="600"/>
              </a:spcBef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809625" indent="-95250">
              <a:lnSpc>
                <a:spcPct val="130000"/>
              </a:lnSpc>
              <a:spcBef>
                <a:spcPts val="600"/>
              </a:spcBef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  <a:endParaRPr lang="ko-KR" altLang="en-US" dirty="0"/>
          </a:p>
        </p:txBody>
      </p:sp>
      <p:sp>
        <p:nvSpPr>
          <p:cNvPr id="10" name="슬라이드 번호 개체 틀 5"/>
          <p:cNvSpPr>
            <a:spLocks noGrp="1"/>
          </p:cNvSpPr>
          <p:nvPr userDrawn="1">
            <p:ph type="sldNum" sz="quarter" idx="10"/>
          </p:nvPr>
        </p:nvSpPr>
        <p:spPr>
          <a:xfrm>
            <a:off x="4579938" y="6616700"/>
            <a:ext cx="744537" cy="203200"/>
          </a:xfrm>
        </p:spPr>
        <p:txBody>
          <a:bodyPr/>
          <a:lstStyle>
            <a:lvl1pPr algn="ctr">
              <a:defRPr sz="900">
                <a:solidFill>
                  <a:srgbClr val="7F7F7F"/>
                </a:solidFill>
                <a:latin typeface="나눔고딕 ExtraBold"/>
              </a:defRPr>
            </a:lvl1pPr>
          </a:lstStyle>
          <a:p>
            <a:fld id="{93A2F599-1A7E-4333-A61F-805EFFAA7297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831" y="2130919"/>
            <a:ext cx="8418751" cy="1470366"/>
          </a:xfrm>
          <a:prstGeom prst="rect">
            <a:avLst/>
          </a:prstGeom>
        </p:spPr>
        <p:txBody>
          <a:bodyPr lIns="83969" tIns="41985" rIns="83969" bIns="41985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662" y="3887101"/>
            <a:ext cx="6933089" cy="1753006"/>
          </a:xfrm>
          <a:prstGeom prst="rect">
            <a:avLst/>
          </a:prstGeom>
        </p:spPr>
        <p:txBody>
          <a:bodyPr lIns="83969" tIns="41985" rIns="83969" bIns="4198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938"/>
            <a:ext cx="2311400" cy="365125"/>
          </a:xfrm>
          <a:prstGeom prst="rect">
            <a:avLst/>
          </a:prstGeom>
        </p:spPr>
        <p:txBody>
          <a:bodyPr vert="horz" wrap="square" lIns="83969" tIns="41985" rIns="83969" bIns="41985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굴림" charset="-127"/>
              </a:defRPr>
            </a:lvl1pPr>
          </a:lstStyle>
          <a:p>
            <a:fld id="{BFC794D8-1460-417B-BC10-18DED2AF7C99}" type="datetime1">
              <a:rPr lang="ko-KR" altLang="en-US"/>
              <a:pPr/>
              <a:t>2012-04-04</a:t>
            </a:fld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938"/>
            <a:ext cx="3135313" cy="365125"/>
          </a:xfrm>
          <a:prstGeom prst="rect">
            <a:avLst/>
          </a:prstGeom>
        </p:spPr>
        <p:txBody>
          <a:bodyPr vert="horz" wrap="square" lIns="83969" tIns="41985" rIns="83969" bIns="41985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굴림" charset="-127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A75CE-747E-4132-B041-B7DDB81E6E9C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9904413" cy="4716463"/>
          </a:xfrm>
          <a:prstGeom prst="rect">
            <a:avLst/>
          </a:prstGeom>
          <a:gradFill>
            <a:gsLst>
              <a:gs pos="0">
                <a:srgbClr val="0152AB"/>
              </a:gs>
              <a:gs pos="65000">
                <a:srgbClr val="0172EF"/>
              </a:gs>
              <a:gs pos="100000">
                <a:srgbClr val="89CFFF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ea typeface="굴림" charset="-127"/>
            </a:endParaRPr>
          </a:p>
        </p:txBody>
      </p:sp>
      <p:pic>
        <p:nvPicPr>
          <p:cNvPr id="4" name="그림 4" descr="그림1.png"/>
          <p:cNvPicPr>
            <a:picLocks noChangeAspect="1"/>
          </p:cNvPicPr>
          <p:nvPr userDrawn="1"/>
        </p:nvPicPr>
        <p:blipFill>
          <a:blip r:embed="rId2">
            <a:lum bright="34000"/>
          </a:blip>
          <a:srcRect b="11795"/>
          <a:stretch>
            <a:fillRect/>
          </a:stretch>
        </p:blipFill>
        <p:spPr bwMode="auto">
          <a:xfrm>
            <a:off x="8351838" y="852488"/>
            <a:ext cx="1358900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양쪽 모서리가 둥근 사각형 4"/>
          <p:cNvSpPr/>
          <p:nvPr userDrawn="1"/>
        </p:nvSpPr>
        <p:spPr>
          <a:xfrm>
            <a:off x="0" y="2357438"/>
            <a:ext cx="9904413" cy="4502150"/>
          </a:xfrm>
          <a:prstGeom prst="round2SameRect">
            <a:avLst>
              <a:gd name="adj1" fmla="val 7885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380907" y="6338161"/>
            <a:ext cx="9150471" cy="21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8" rIns="91415" bIns="45708">
            <a:spAutoFit/>
          </a:bodyPr>
          <a:lstStyle/>
          <a:p>
            <a:pPr algn="ctr" eaLnBrk="0" latinLnBrk="0" hangingPunct="0">
              <a:defRPr/>
            </a:pPr>
            <a:r>
              <a:rPr kumimoji="0"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6A6A6"/>
                </a:solidFill>
                <a:latin typeface="+mj-ea"/>
                <a:ea typeface="+mj-ea"/>
                <a:cs typeface="+mn-cs"/>
              </a:rPr>
              <a:t>Copyright ⓒ </a:t>
            </a:r>
            <a:r>
              <a:rPr kumimoji="0"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6A6A6"/>
                </a:solidFill>
                <a:latin typeface="+mj-ea"/>
                <a:ea typeface="+mj-ea"/>
                <a:cs typeface="+mn-cs"/>
              </a:rPr>
              <a:t>2012 Daewoo </a:t>
            </a:r>
            <a:r>
              <a:rPr kumimoji="0"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6A6A6"/>
                </a:solidFill>
                <a:latin typeface="+mj-ea"/>
                <a:ea typeface="+mj-ea"/>
                <a:cs typeface="+mn-cs"/>
              </a:rPr>
              <a:t>Securities All Rights Reserved</a:t>
            </a:r>
            <a:endParaRPr kumimoji="0"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A6A6A6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 userDrawn="1"/>
        </p:nvSpPr>
        <p:spPr bwMode="auto">
          <a:xfrm>
            <a:off x="308736" y="286522"/>
            <a:ext cx="1801944" cy="226316"/>
          </a:xfrm>
          <a:prstGeom prst="rect">
            <a:avLst/>
          </a:prstGeom>
          <a:noFill/>
          <a:ln w="635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102620" tIns="53364" rIns="102620" bIns="53364" anchor="ctr">
            <a:spAutoFit/>
          </a:bodyPr>
          <a:lstStyle/>
          <a:p>
            <a:pPr algn="ctr" defTabSz="1042988" font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altLang="ko-KR" sz="7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  <a:ea typeface="Yoon 윤고딕 540_TT" pitchFamily="18" charset="-127"/>
                <a:cs typeface="+mn-cs"/>
              </a:rPr>
              <a:t>STRICTLY  PRIVATE  &amp;  CONFIDENTIAL</a:t>
            </a:r>
          </a:p>
        </p:txBody>
      </p:sp>
      <p:pic>
        <p:nvPicPr>
          <p:cNvPr id="9" name="Picture 3" descr="영문조합가로1-1"/>
          <p:cNvPicPr>
            <a:picLocks noChangeAspect="1" noChangeArrowheads="1"/>
          </p:cNvPicPr>
          <p:nvPr userDrawn="1"/>
        </p:nvPicPr>
        <p:blipFill>
          <a:blip r:embed="rId3">
            <a:lum bright="14000"/>
          </a:blip>
          <a:srcRect/>
          <a:stretch>
            <a:fillRect/>
          </a:stretch>
        </p:blipFill>
        <p:spPr bwMode="auto">
          <a:xfrm>
            <a:off x="3590925" y="5953125"/>
            <a:ext cx="273367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297226" y="1324754"/>
            <a:ext cx="8226879" cy="61555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000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01600" dist="38100" dir="2700000" algn="tl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9904413" cy="4716463"/>
          </a:xfrm>
          <a:prstGeom prst="rect">
            <a:avLst/>
          </a:prstGeom>
          <a:gradFill>
            <a:gsLst>
              <a:gs pos="0">
                <a:srgbClr val="0152AB"/>
              </a:gs>
              <a:gs pos="65000">
                <a:srgbClr val="0172EF"/>
              </a:gs>
              <a:gs pos="100000">
                <a:srgbClr val="89CFFF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ea typeface="굴림" charset="-127"/>
            </a:endParaRPr>
          </a:p>
        </p:txBody>
      </p:sp>
      <p:pic>
        <p:nvPicPr>
          <p:cNvPr id="4" name="그림 4" descr="그림1.png"/>
          <p:cNvPicPr>
            <a:picLocks noChangeAspect="1"/>
          </p:cNvPicPr>
          <p:nvPr userDrawn="1"/>
        </p:nvPicPr>
        <p:blipFill>
          <a:blip r:embed="rId2">
            <a:lum bright="34000"/>
          </a:blip>
          <a:srcRect b="11795"/>
          <a:stretch>
            <a:fillRect/>
          </a:stretch>
        </p:blipFill>
        <p:spPr bwMode="auto">
          <a:xfrm>
            <a:off x="8351838" y="1857375"/>
            <a:ext cx="1358900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양쪽 모서리가 둥근 사각형 4"/>
          <p:cNvSpPr/>
          <p:nvPr userDrawn="1"/>
        </p:nvSpPr>
        <p:spPr>
          <a:xfrm>
            <a:off x="0" y="3390900"/>
            <a:ext cx="9904413" cy="3468688"/>
          </a:xfrm>
          <a:prstGeom prst="round2SameRect">
            <a:avLst>
              <a:gd name="adj1" fmla="val 7885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380907" y="6338161"/>
            <a:ext cx="9150471" cy="21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8" rIns="91415" bIns="45708">
            <a:spAutoFit/>
          </a:bodyPr>
          <a:lstStyle/>
          <a:p>
            <a:pPr algn="ctr" eaLnBrk="0" latinLnBrk="0" hangingPunct="0">
              <a:defRPr/>
            </a:pPr>
            <a:r>
              <a:rPr kumimoji="0"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6A6A6"/>
                </a:solidFill>
                <a:latin typeface="+mj-ea"/>
                <a:ea typeface="+mj-ea"/>
                <a:cs typeface="+mn-cs"/>
              </a:rPr>
              <a:t>Copyright ⓒ </a:t>
            </a:r>
            <a:r>
              <a:rPr kumimoji="0"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6A6A6"/>
                </a:solidFill>
                <a:latin typeface="+mj-ea"/>
                <a:ea typeface="+mj-ea"/>
                <a:cs typeface="+mn-cs"/>
              </a:rPr>
              <a:t>2012 </a:t>
            </a:r>
            <a:r>
              <a:rPr kumimoji="0"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6A6A6"/>
                </a:solidFill>
                <a:latin typeface="+mj-ea"/>
                <a:ea typeface="+mj-ea"/>
                <a:cs typeface="+mn-cs"/>
              </a:rPr>
              <a:t>Daewoo Securities All Rights Reserved</a:t>
            </a:r>
            <a:endParaRPr kumimoji="0"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A6A6A6"/>
              </a:solidFill>
              <a:latin typeface="+mj-ea"/>
              <a:ea typeface="+mj-ea"/>
              <a:cs typeface="+mn-cs"/>
            </a:endParaRPr>
          </a:p>
        </p:txBody>
      </p:sp>
      <p:pic>
        <p:nvPicPr>
          <p:cNvPr id="8" name="Picture 3" descr="영문조합가로1-1"/>
          <p:cNvPicPr>
            <a:picLocks noChangeAspect="1" noChangeArrowheads="1"/>
          </p:cNvPicPr>
          <p:nvPr userDrawn="1"/>
        </p:nvPicPr>
        <p:blipFill>
          <a:blip r:embed="rId3">
            <a:lum bright="14000"/>
          </a:blip>
          <a:srcRect/>
          <a:stretch>
            <a:fillRect/>
          </a:stretch>
        </p:blipFill>
        <p:spPr bwMode="auto">
          <a:xfrm>
            <a:off x="3590925" y="5953125"/>
            <a:ext cx="273367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297226" y="2643976"/>
            <a:ext cx="8226879" cy="61555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000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01600" dist="38100" dir="2700000" algn="tl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3276600" cy="6859588"/>
          </a:xfrm>
          <a:prstGeom prst="rect">
            <a:avLst/>
          </a:prstGeom>
          <a:gradFill>
            <a:gsLst>
              <a:gs pos="0">
                <a:srgbClr val="0152AB"/>
              </a:gs>
              <a:gs pos="65000">
                <a:srgbClr val="0172EF"/>
              </a:gs>
              <a:gs pos="100000">
                <a:srgbClr val="89CFFF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ea typeface="굴림" charset="-127"/>
            </a:endParaRPr>
          </a:p>
        </p:txBody>
      </p:sp>
      <p:sp>
        <p:nvSpPr>
          <p:cNvPr id="3" name="양쪽 모서리가 둥근 사각형 2"/>
          <p:cNvSpPr/>
          <p:nvPr userDrawn="1"/>
        </p:nvSpPr>
        <p:spPr>
          <a:xfrm rot="16200000">
            <a:off x="2841625" y="-203200"/>
            <a:ext cx="6859588" cy="7265988"/>
          </a:xfrm>
          <a:prstGeom prst="round2SameRect">
            <a:avLst>
              <a:gd name="adj1" fmla="val 6948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" name="제목 3"/>
          <p:cNvSpPr txBox="1">
            <a:spLocks/>
          </p:cNvSpPr>
          <p:nvPr userDrawn="1"/>
        </p:nvSpPr>
        <p:spPr>
          <a:xfrm>
            <a:off x="3023679" y="301872"/>
            <a:ext cx="2285650" cy="61569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ko-KR" sz="40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72EF"/>
                </a:solidFill>
                <a:latin typeface="+mj-lt"/>
                <a:ea typeface="+mj-ea"/>
                <a:cs typeface="+mj-cs"/>
              </a:rPr>
              <a:t>Contents</a:t>
            </a:r>
          </a:p>
        </p:txBody>
      </p:sp>
      <p:pic>
        <p:nvPicPr>
          <p:cNvPr id="5" name="그림 14" descr="DWSGIB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954588"/>
            <a:ext cx="2655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0"/>
            <a:ext cx="9904413" cy="1214438"/>
          </a:xfrm>
          <a:prstGeom prst="rect">
            <a:avLst/>
          </a:prstGeom>
          <a:gradFill>
            <a:gsLst>
              <a:gs pos="0">
                <a:srgbClr val="015DC3"/>
              </a:gs>
              <a:gs pos="50000">
                <a:srgbClr val="0172EF"/>
              </a:gs>
              <a:gs pos="100000">
                <a:srgbClr val="409AFE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ea typeface="굴림" charset="-127"/>
            </a:endParaRPr>
          </a:p>
        </p:txBody>
      </p:sp>
      <p:sp>
        <p:nvSpPr>
          <p:cNvPr id="5" name="양쪽 모서리가 둥근 사각형 4"/>
          <p:cNvSpPr/>
          <p:nvPr userDrawn="1"/>
        </p:nvSpPr>
        <p:spPr>
          <a:xfrm rot="10800000" flipV="1">
            <a:off x="0" y="785813"/>
            <a:ext cx="9904413" cy="5911850"/>
          </a:xfrm>
          <a:prstGeom prst="round2SameRect">
            <a:avLst>
              <a:gd name="adj1" fmla="val 5065"/>
              <a:gd name="adj2" fmla="val 0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6" name="그림 5" descr="DWS_han_gray_001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882063" y="6661150"/>
            <a:ext cx="752475" cy="11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그림 6" descr="그림1.png"/>
          <p:cNvPicPr>
            <a:picLocks noChangeAspect="1"/>
          </p:cNvPicPr>
          <p:nvPr userDrawn="1"/>
        </p:nvPicPr>
        <p:blipFill>
          <a:blip r:embed="rId3"/>
          <a:srcRect b="43591"/>
          <a:stretch>
            <a:fillRect/>
          </a:stretch>
        </p:blipFill>
        <p:spPr bwMode="auto">
          <a:xfrm>
            <a:off x="9056688" y="161925"/>
            <a:ext cx="581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 userDrawn="1"/>
        </p:nvSpPr>
        <p:spPr>
          <a:xfrm>
            <a:off x="0" y="0"/>
            <a:ext cx="9904413" cy="79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ea typeface="굴림" charset="-127"/>
            </a:endParaRPr>
          </a:p>
        </p:txBody>
      </p:sp>
      <p:sp>
        <p:nvSpPr>
          <p:cNvPr id="9" name="모서리가 둥근 직사각형 8"/>
          <p:cNvSpPr/>
          <p:nvPr userDrawn="1"/>
        </p:nvSpPr>
        <p:spPr bwMode="auto">
          <a:xfrm>
            <a:off x="237298" y="6602459"/>
            <a:ext cx="720000" cy="144000"/>
          </a:xfrm>
          <a:prstGeom prst="roundRect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 defTabSz="839788">
              <a:spcBef>
                <a:spcPct val="50000"/>
              </a:spcBef>
              <a:spcAft>
                <a:spcPct val="30000"/>
              </a:spcAft>
              <a:defRPr/>
            </a:pPr>
            <a:r>
              <a:rPr lang="ko-KR" altLang="en-US" sz="600" b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rPr>
              <a:t>해당사</a:t>
            </a:r>
            <a:r>
              <a:rPr lang="ko-KR" altLang="en-US" sz="6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rPr>
              <a:t> 로고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357657"/>
            <a:ext cx="768826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2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798" y="847922"/>
            <a:ext cx="9228246" cy="5582963"/>
          </a:xfrm>
          <a:prstGeom prst="rect">
            <a:avLst/>
          </a:prstGeom>
        </p:spPr>
        <p:txBody>
          <a:bodyPr>
            <a:normAutofit/>
          </a:bodyPr>
          <a:lstStyle>
            <a:lvl1pPr marL="120650" indent="-120650"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§"/>
              <a:defRPr sz="18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  <a:lvl2pPr marL="234950" indent="-85725">
              <a:lnSpc>
                <a:spcPct val="130000"/>
              </a:lnSpc>
              <a:spcBef>
                <a:spcPts val="0"/>
              </a:spcBef>
              <a:defRPr sz="10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42925" indent="-95250">
              <a:lnSpc>
                <a:spcPct val="130000"/>
              </a:lnSpc>
              <a:spcBef>
                <a:spcPts val="600"/>
              </a:spcBef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628650" indent="-85725">
              <a:lnSpc>
                <a:spcPct val="130000"/>
              </a:lnSpc>
              <a:spcBef>
                <a:spcPts val="600"/>
              </a:spcBef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809625" indent="-95250">
              <a:lnSpc>
                <a:spcPct val="130000"/>
              </a:lnSpc>
              <a:spcBef>
                <a:spcPts val="600"/>
              </a:spcBef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  <a:endParaRPr lang="ko-KR" altLang="en-US" dirty="0"/>
          </a:p>
        </p:txBody>
      </p:sp>
      <p:sp>
        <p:nvSpPr>
          <p:cNvPr id="10" name="슬라이드 번호 개체 틀 5"/>
          <p:cNvSpPr>
            <a:spLocks noGrp="1"/>
          </p:cNvSpPr>
          <p:nvPr userDrawn="1">
            <p:ph type="sldNum" sz="quarter" idx="10"/>
          </p:nvPr>
        </p:nvSpPr>
        <p:spPr>
          <a:xfrm>
            <a:off x="4579938" y="6616700"/>
            <a:ext cx="744537" cy="203200"/>
          </a:xfrm>
        </p:spPr>
        <p:txBody>
          <a:bodyPr/>
          <a:lstStyle>
            <a:lvl1pPr algn="ctr">
              <a:defRPr sz="900">
                <a:solidFill>
                  <a:srgbClr val="7F7F7F"/>
                </a:solidFill>
                <a:latin typeface="나눔고딕 ExtraBold"/>
              </a:defRPr>
            </a:lvl1pPr>
          </a:lstStyle>
          <a:p>
            <a:fld id="{81F94E64-4CFF-48B0-B4FF-13A02F4F96B5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 bwMode="auto">
          <a:xfrm>
            <a:off x="495300" y="1190625"/>
            <a:ext cx="8856663" cy="5241925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8379" tIns="8379" rIns="8379" bIns="8379" anchor="ctr"/>
          <a:lstStyle/>
          <a:p>
            <a:pPr algn="ctr" defTabSz="839733">
              <a:spcBef>
                <a:spcPct val="50000"/>
              </a:spcBef>
              <a:spcAft>
                <a:spcPct val="30000"/>
              </a:spcAft>
              <a:defRPr/>
            </a:pPr>
            <a:endParaRPr lang="ko-KR" altLang="en-US" sz="900" b="0" dirty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+mn-cs"/>
            </a:endParaRPr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7713" y="6357938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굴림" charset="-127"/>
              </a:defRPr>
            </a:lvl1pPr>
          </a:lstStyle>
          <a:p>
            <a:fld id="{32B8F008-3572-4E3C-97B7-895706E3E8FE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411" r:id="rId1"/>
    <p:sldLayoutId id="2147490412" r:id="rId2"/>
    <p:sldLayoutId id="2147490413" r:id="rId3"/>
    <p:sldLayoutId id="2147490414" r:id="rId4"/>
    <p:sldLayoutId id="2147490415" r:id="rId5"/>
  </p:sldLayoutIdLst>
  <p:hf hdr="0" ftr="0" dt="0"/>
  <p:txStyles>
    <p:titleStyle>
      <a:lvl1pPr algn="ctr" defTabSz="955675" rtl="0" eaLnBrk="0" fontAlgn="base" latinLnBrk="1" hangingPunct="0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55675" rtl="0" eaLnBrk="0" fontAlgn="base" latinLnBrk="1" hangingPunct="0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나눔고딕 ExtraBold" pitchFamily="50" charset="-127"/>
          <a:ea typeface="나눔고딕 ExtraBold" pitchFamily="50" charset="-127"/>
        </a:defRPr>
      </a:lvl2pPr>
      <a:lvl3pPr algn="ctr" defTabSz="955675" rtl="0" eaLnBrk="0" fontAlgn="base" latinLnBrk="1" hangingPunct="0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나눔고딕 ExtraBold" pitchFamily="50" charset="-127"/>
          <a:ea typeface="나눔고딕 ExtraBold" pitchFamily="50" charset="-127"/>
        </a:defRPr>
      </a:lvl3pPr>
      <a:lvl4pPr algn="ctr" defTabSz="955675" rtl="0" eaLnBrk="0" fontAlgn="base" latinLnBrk="1" hangingPunct="0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나눔고딕 ExtraBold" pitchFamily="50" charset="-127"/>
          <a:ea typeface="나눔고딕 ExtraBold" pitchFamily="50" charset="-127"/>
        </a:defRPr>
      </a:lvl4pPr>
      <a:lvl5pPr algn="ctr" defTabSz="955675" rtl="0" eaLnBrk="0" fontAlgn="base" latinLnBrk="1" hangingPunct="0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나눔고딕 ExtraBold" pitchFamily="50" charset="-127"/>
          <a:ea typeface="나눔고딕 ExtraBold" pitchFamily="50" charset="-127"/>
        </a:defRPr>
      </a:lvl5pPr>
      <a:lvl6pPr marL="457169" algn="ctr" defTabSz="957201" rtl="0" fontAlgn="base" latinLnBrk="1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굴림" pitchFamily="50" charset="-127"/>
          <a:ea typeface="굴림" pitchFamily="50" charset="-127"/>
        </a:defRPr>
      </a:lvl6pPr>
      <a:lvl7pPr marL="914340" algn="ctr" defTabSz="957201" rtl="0" fontAlgn="base" latinLnBrk="1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굴림" pitchFamily="50" charset="-127"/>
          <a:ea typeface="굴림" pitchFamily="50" charset="-127"/>
        </a:defRPr>
      </a:lvl7pPr>
      <a:lvl8pPr marL="1371510" algn="ctr" defTabSz="957201" rtl="0" fontAlgn="base" latinLnBrk="1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굴림" pitchFamily="50" charset="-127"/>
          <a:ea typeface="굴림" pitchFamily="50" charset="-127"/>
        </a:defRPr>
      </a:lvl8pPr>
      <a:lvl9pPr marL="1828680" algn="ctr" defTabSz="957201" rtl="0" fontAlgn="base" latinLnBrk="1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굴림" pitchFamily="50" charset="-127"/>
          <a:ea typeface="굴림" pitchFamily="50" charset="-127"/>
        </a:defRPr>
      </a:lvl9pPr>
    </p:titleStyle>
    <p:bodyStyle>
      <a:lvl1pPr marL="357188" indent="-357188" algn="l" defTabSz="955675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776288" indent="-296863" algn="l" defTabSz="955675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kumimoji="1" sz="2900">
          <a:solidFill>
            <a:schemeClr val="tx1"/>
          </a:solidFill>
          <a:latin typeface="+mn-lt"/>
          <a:ea typeface="+mn-ea"/>
        </a:defRPr>
      </a:lvl2pPr>
      <a:lvl3pPr marL="1195388" indent="-238125" algn="l" defTabSz="955675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kumimoji="1" sz="2500">
          <a:solidFill>
            <a:schemeClr val="tx1"/>
          </a:solidFill>
          <a:latin typeface="+mn-lt"/>
          <a:ea typeface="+mn-ea"/>
        </a:defRPr>
      </a:lvl3pPr>
      <a:lvl4pPr marL="1674813" indent="-238125" algn="l" defTabSz="955675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kumimoji="1" sz="2100">
          <a:solidFill>
            <a:schemeClr val="tx1"/>
          </a:solidFill>
          <a:latin typeface="+mn-lt"/>
          <a:ea typeface="+mn-ea"/>
        </a:defRPr>
      </a:lvl4pPr>
      <a:lvl5pPr marL="2154238" indent="-238125" algn="l" defTabSz="955675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kumimoji="1" sz="2100">
          <a:solidFill>
            <a:schemeClr val="tx1"/>
          </a:solidFill>
          <a:latin typeface="+mn-lt"/>
          <a:ea typeface="+mn-ea"/>
        </a:defRPr>
      </a:lvl5pPr>
      <a:lvl6pPr marL="2612853" indent="-239697" algn="l" defTabSz="957201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100">
          <a:solidFill>
            <a:schemeClr val="tx1"/>
          </a:solidFill>
          <a:latin typeface="+mn-lt"/>
          <a:ea typeface="+mn-ea"/>
        </a:defRPr>
      </a:lvl6pPr>
      <a:lvl7pPr marL="3070023" indent="-239697" algn="l" defTabSz="957201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100">
          <a:solidFill>
            <a:schemeClr val="tx1"/>
          </a:solidFill>
          <a:latin typeface="+mn-lt"/>
          <a:ea typeface="+mn-ea"/>
        </a:defRPr>
      </a:lvl7pPr>
      <a:lvl8pPr marL="3527193" indent="-239697" algn="l" defTabSz="957201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100">
          <a:solidFill>
            <a:schemeClr val="tx1"/>
          </a:solidFill>
          <a:latin typeface="+mn-lt"/>
          <a:ea typeface="+mn-ea"/>
        </a:defRPr>
      </a:lvl8pPr>
      <a:lvl9pPr marL="3984363" indent="-239697" algn="l" defTabSz="957201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0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0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0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9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0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59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 bwMode="auto">
          <a:xfrm>
            <a:off x="495300" y="1190625"/>
            <a:ext cx="8856663" cy="5241925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8379" tIns="8379" rIns="8379" bIns="8379" anchor="ctr"/>
          <a:lstStyle/>
          <a:p>
            <a:pPr algn="ctr" defTabSz="839733">
              <a:spcBef>
                <a:spcPct val="50000"/>
              </a:spcBef>
              <a:spcAft>
                <a:spcPct val="30000"/>
              </a:spcAft>
              <a:defRPr/>
            </a:pPr>
            <a:endParaRPr lang="ko-KR" altLang="en-US" sz="900" b="0" dirty="0">
              <a:solidFill>
                <a:srgbClr val="333333"/>
              </a:solidFill>
              <a:latin typeface="돋움" pitchFamily="50" charset="-127"/>
              <a:ea typeface="돋움" pitchFamily="50" charset="-127"/>
              <a:cs typeface="+mn-cs"/>
            </a:endParaRPr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7713" y="6357938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굴림" charset="-127"/>
              </a:defRPr>
            </a:lvl1pPr>
          </a:lstStyle>
          <a:p>
            <a:fld id="{35BE4BD2-8D73-46A7-9D00-8FD43A7EE728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416" r:id="rId1"/>
    <p:sldLayoutId id="2147490417" r:id="rId2"/>
    <p:sldLayoutId id="2147490418" r:id="rId3"/>
    <p:sldLayoutId id="2147490419" r:id="rId4"/>
  </p:sldLayoutIdLst>
  <p:hf hdr="0" ftr="0" dt="0"/>
  <p:txStyles>
    <p:titleStyle>
      <a:lvl1pPr algn="ctr" defTabSz="955675" rtl="0" eaLnBrk="0" fontAlgn="base" latinLnBrk="1" hangingPunct="0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55675" rtl="0" eaLnBrk="0" fontAlgn="base" latinLnBrk="1" hangingPunct="0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나눔고딕 ExtraBold" pitchFamily="50" charset="-127"/>
          <a:ea typeface="나눔고딕 ExtraBold" pitchFamily="50" charset="-127"/>
        </a:defRPr>
      </a:lvl2pPr>
      <a:lvl3pPr algn="ctr" defTabSz="955675" rtl="0" eaLnBrk="0" fontAlgn="base" latinLnBrk="1" hangingPunct="0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나눔고딕 ExtraBold" pitchFamily="50" charset="-127"/>
          <a:ea typeface="나눔고딕 ExtraBold" pitchFamily="50" charset="-127"/>
        </a:defRPr>
      </a:lvl3pPr>
      <a:lvl4pPr algn="ctr" defTabSz="955675" rtl="0" eaLnBrk="0" fontAlgn="base" latinLnBrk="1" hangingPunct="0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나눔고딕 ExtraBold" pitchFamily="50" charset="-127"/>
          <a:ea typeface="나눔고딕 ExtraBold" pitchFamily="50" charset="-127"/>
        </a:defRPr>
      </a:lvl4pPr>
      <a:lvl5pPr algn="ctr" defTabSz="955675" rtl="0" eaLnBrk="0" fontAlgn="base" latinLnBrk="1" hangingPunct="0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나눔고딕 ExtraBold" pitchFamily="50" charset="-127"/>
          <a:ea typeface="나눔고딕 ExtraBold" pitchFamily="50" charset="-127"/>
        </a:defRPr>
      </a:lvl5pPr>
      <a:lvl6pPr marL="457169" algn="ctr" defTabSz="957201" rtl="0" fontAlgn="base" latinLnBrk="1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굴림" pitchFamily="50" charset="-127"/>
          <a:ea typeface="굴림" pitchFamily="50" charset="-127"/>
        </a:defRPr>
      </a:lvl6pPr>
      <a:lvl7pPr marL="914340" algn="ctr" defTabSz="957201" rtl="0" fontAlgn="base" latinLnBrk="1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굴림" pitchFamily="50" charset="-127"/>
          <a:ea typeface="굴림" pitchFamily="50" charset="-127"/>
        </a:defRPr>
      </a:lvl7pPr>
      <a:lvl8pPr marL="1371510" algn="ctr" defTabSz="957201" rtl="0" fontAlgn="base" latinLnBrk="1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굴림" pitchFamily="50" charset="-127"/>
          <a:ea typeface="굴림" pitchFamily="50" charset="-127"/>
        </a:defRPr>
      </a:lvl8pPr>
      <a:lvl9pPr marL="1828680" algn="ctr" defTabSz="957201" rtl="0" fontAlgn="base" latinLnBrk="1">
        <a:spcBef>
          <a:spcPct val="0"/>
        </a:spcBef>
        <a:spcAft>
          <a:spcPct val="0"/>
        </a:spcAft>
        <a:defRPr kumimoji="1" sz="4600">
          <a:solidFill>
            <a:schemeClr val="tx1"/>
          </a:solidFill>
          <a:latin typeface="굴림" pitchFamily="50" charset="-127"/>
          <a:ea typeface="굴림" pitchFamily="50" charset="-127"/>
        </a:defRPr>
      </a:lvl9pPr>
    </p:titleStyle>
    <p:bodyStyle>
      <a:lvl1pPr marL="357188" indent="-357188" algn="l" defTabSz="955675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776288" indent="-296863" algn="l" defTabSz="955675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kumimoji="1" sz="2900">
          <a:solidFill>
            <a:schemeClr val="tx1"/>
          </a:solidFill>
          <a:latin typeface="+mn-lt"/>
          <a:ea typeface="+mn-ea"/>
        </a:defRPr>
      </a:lvl2pPr>
      <a:lvl3pPr marL="1195388" indent="-238125" algn="l" defTabSz="955675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kumimoji="1" sz="2500">
          <a:solidFill>
            <a:schemeClr val="tx1"/>
          </a:solidFill>
          <a:latin typeface="+mn-lt"/>
          <a:ea typeface="+mn-ea"/>
        </a:defRPr>
      </a:lvl3pPr>
      <a:lvl4pPr marL="1674813" indent="-238125" algn="l" defTabSz="955675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kumimoji="1" sz="2100">
          <a:solidFill>
            <a:schemeClr val="tx1"/>
          </a:solidFill>
          <a:latin typeface="+mn-lt"/>
          <a:ea typeface="+mn-ea"/>
        </a:defRPr>
      </a:lvl4pPr>
      <a:lvl5pPr marL="2154238" indent="-238125" algn="l" defTabSz="955675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kumimoji="1" sz="2100">
          <a:solidFill>
            <a:schemeClr val="tx1"/>
          </a:solidFill>
          <a:latin typeface="+mn-lt"/>
          <a:ea typeface="+mn-ea"/>
        </a:defRPr>
      </a:lvl5pPr>
      <a:lvl6pPr marL="2612853" indent="-239697" algn="l" defTabSz="957201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100">
          <a:solidFill>
            <a:schemeClr val="tx1"/>
          </a:solidFill>
          <a:latin typeface="+mn-lt"/>
          <a:ea typeface="+mn-ea"/>
        </a:defRPr>
      </a:lvl6pPr>
      <a:lvl7pPr marL="3070023" indent="-239697" algn="l" defTabSz="957201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100">
          <a:solidFill>
            <a:schemeClr val="tx1"/>
          </a:solidFill>
          <a:latin typeface="+mn-lt"/>
          <a:ea typeface="+mn-ea"/>
        </a:defRPr>
      </a:lvl7pPr>
      <a:lvl8pPr marL="3527193" indent="-239697" algn="l" defTabSz="957201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100">
          <a:solidFill>
            <a:schemeClr val="tx1"/>
          </a:solidFill>
          <a:latin typeface="+mn-lt"/>
          <a:ea typeface="+mn-ea"/>
        </a:defRPr>
      </a:lvl8pPr>
      <a:lvl9pPr marL="3984363" indent="-239697" algn="l" defTabSz="957201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0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0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0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9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0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59" algn="l" defTabSz="91434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-1" y="2081911"/>
            <a:ext cx="9904413" cy="2816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5113" defTabSz="995363">
              <a:lnSpc>
                <a:spcPct val="110000"/>
              </a:lnSpc>
              <a:tabLst>
                <a:tab pos="2903538" algn="l"/>
              </a:tabLst>
              <a:defRPr/>
            </a:pPr>
            <a:r>
              <a:rPr lang="en-US" altLang="ko-KR" sz="12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나눔고딕 ExtraBold" pitchFamily="50" charset="-127"/>
                <a:ea typeface="나눔고딕 ExtraBold" pitchFamily="50" charset="-127"/>
                <a:cs typeface="+mn-cs"/>
              </a:rPr>
              <a:t>2012</a:t>
            </a:r>
            <a:endParaRPr lang="en-US" altLang="ko-KR" sz="1200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  <a:latin typeface="나눔고딕 ExtraBold" pitchFamily="50" charset="-127"/>
              <a:ea typeface="나눔고딕 ExtraBold" pitchFamily="50" charset="-127"/>
              <a:cs typeface="+mn-cs"/>
            </a:endParaRPr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0876" y="928434"/>
            <a:ext cx="8226879" cy="984885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3200" dirty="0" smtClean="0"/>
              <a:t>Listing a Foreign Company on the KRX</a:t>
            </a:r>
            <a:br>
              <a:rPr lang="en-US" altLang="ko-KR" sz="3200" dirty="0" smtClean="0"/>
            </a:br>
            <a:r>
              <a:rPr lang="en-US" altLang="ko-KR" sz="3200" dirty="0" smtClean="0"/>
              <a:t>with DWS Investment Banking Group</a:t>
            </a:r>
            <a:endParaRPr lang="ko-KR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419212"/>
            <a:ext cx="8969834" cy="40011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/>
              <a:t>Investment Banking Performance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579938" y="6616952"/>
            <a:ext cx="744538" cy="202948"/>
          </a:xfrm>
        </p:spPr>
        <p:txBody>
          <a:bodyPr rtlCol="0"/>
          <a:lstStyle/>
          <a:p>
            <a:pPr>
              <a:defRPr/>
            </a:pPr>
            <a:fld id="{676E5B25-A832-4152-A28F-025F95BFBC6B}" type="slidenum">
              <a: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n-cs"/>
              </a:rPr>
              <a:pPr>
                <a:defRPr/>
              </a:pPr>
              <a:t>9</a:t>
            </a:fld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n-lt"/>
              <a:ea typeface="+mj-ea"/>
              <a:cs typeface="+mn-cs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343694" y="1567100"/>
            <a:ext cx="9289032" cy="360040"/>
          </a:xfrm>
          <a:prstGeom prst="roundRect">
            <a:avLst>
              <a:gd name="adj" fmla="val 47436"/>
            </a:avLst>
          </a:prstGeom>
          <a:solidFill>
            <a:srgbClr val="0172E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en-US" altLang="ko-KR" sz="1400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j-lt"/>
                <a:ea typeface="+mj-ea"/>
              </a:rPr>
              <a:t>Participation in major deals in </a:t>
            </a:r>
            <a:r>
              <a:rPr lang="en-US" altLang="ko-KR" sz="1400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j-lt"/>
                <a:ea typeface="+mj-ea"/>
              </a:rPr>
              <a:t>Prior Year 2011</a:t>
            </a:r>
            <a:endParaRPr lang="en-US" altLang="ko-KR" sz="1400" b="0" dirty="0">
              <a:ln>
                <a:solidFill>
                  <a:schemeClr val="bg1">
                    <a:alpha val="0"/>
                  </a:schemeClr>
                </a:solidFill>
              </a:ln>
              <a:latin typeface="+mj-lt"/>
              <a:ea typeface="+mj-ea"/>
            </a:endParaRPr>
          </a:p>
        </p:txBody>
      </p:sp>
      <p:sp>
        <p:nvSpPr>
          <p:cNvPr id="20" name="Text Box 275"/>
          <p:cNvSpPr txBox="1">
            <a:spLocks noChangeArrowheads="1"/>
          </p:cNvSpPr>
          <p:nvPr/>
        </p:nvSpPr>
        <p:spPr bwMode="auto">
          <a:xfrm>
            <a:off x="1493736" y="981522"/>
            <a:ext cx="691535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ko-KR" sz="2000" i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64DE"/>
                </a:solidFill>
                <a:latin typeface="+mn-lt"/>
                <a:ea typeface="새굴림" pitchFamily="18" charset="-127"/>
                <a:cs typeface="+mn-cs"/>
              </a:rPr>
              <a:t>Acquired outstanding track record arisen from major deals</a:t>
            </a:r>
          </a:p>
        </p:txBody>
      </p:sp>
      <p:grpSp>
        <p:nvGrpSpPr>
          <p:cNvPr id="32773" name="그룹 70"/>
          <p:cNvGrpSpPr>
            <a:grpSpLocks/>
          </p:cNvGrpSpPr>
          <p:nvPr/>
        </p:nvGrpSpPr>
        <p:grpSpPr bwMode="auto">
          <a:xfrm>
            <a:off x="3482975" y="2154238"/>
            <a:ext cx="3262313" cy="1147762"/>
            <a:chOff x="309530" y="5000918"/>
            <a:chExt cx="3065120" cy="1148511"/>
          </a:xfrm>
        </p:grpSpPr>
        <p:sp>
          <p:nvSpPr>
            <p:cNvPr id="49" name="직사각형 48"/>
            <p:cNvSpPr/>
            <p:nvPr/>
          </p:nvSpPr>
          <p:spPr bwMode="auto">
            <a:xfrm>
              <a:off x="309530" y="5000918"/>
              <a:ext cx="2857795" cy="1148511"/>
            </a:xfrm>
            <a:prstGeom prst="rect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239">
                <a:defRPr/>
              </a:pPr>
              <a:endParaRPr lang="ko-KR" altLang="en-US" i="1" dirty="0">
                <a:latin typeface="+mn-lt"/>
                <a:ea typeface="굴림" pitchFamily="50" charset="-127"/>
                <a:cs typeface="+mn-cs"/>
              </a:endParaRPr>
            </a:p>
          </p:txBody>
        </p:sp>
        <p:sp>
          <p:nvSpPr>
            <p:cNvPr id="50" name="Text Box 72"/>
            <p:cNvSpPr txBox="1">
              <a:spLocks noChangeArrowheads="1"/>
            </p:cNvSpPr>
            <p:nvPr/>
          </p:nvSpPr>
          <p:spPr bwMode="auto">
            <a:xfrm>
              <a:off x="476583" y="5598208"/>
              <a:ext cx="2898067" cy="276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1200" dirty="0">
                  <a:latin typeface="+mn-lt"/>
                  <a:ea typeface="맑은 고딕" pitchFamily="50" charset="-127"/>
                  <a:cs typeface="+mn-cs"/>
                </a:rPr>
                <a:t>      </a:t>
              </a:r>
              <a:endPara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맑은 고딕" pitchFamily="50" charset="-127"/>
                <a:cs typeface="+mn-cs"/>
              </a:endParaRPr>
            </a:p>
          </p:txBody>
        </p:sp>
      </p:grpSp>
      <p:grpSp>
        <p:nvGrpSpPr>
          <p:cNvPr id="32774" name="그룹 71"/>
          <p:cNvGrpSpPr>
            <a:grpSpLocks/>
          </p:cNvGrpSpPr>
          <p:nvPr/>
        </p:nvGrpSpPr>
        <p:grpSpPr bwMode="auto">
          <a:xfrm>
            <a:off x="6604000" y="2154238"/>
            <a:ext cx="3492500" cy="1147762"/>
            <a:chOff x="3307149" y="5004098"/>
            <a:chExt cx="3522767" cy="1148511"/>
          </a:xfrm>
        </p:grpSpPr>
        <p:sp>
          <p:nvSpPr>
            <p:cNvPr id="60" name="직사각형 59"/>
            <p:cNvSpPr/>
            <p:nvPr/>
          </p:nvSpPr>
          <p:spPr bwMode="auto">
            <a:xfrm>
              <a:off x="3307149" y="5004098"/>
              <a:ext cx="3095232" cy="1148511"/>
            </a:xfrm>
            <a:prstGeom prst="rect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ko-KR" altLang="en-US" i="1" dirty="0">
                <a:latin typeface="+mn-lt"/>
                <a:ea typeface="굴림" pitchFamily="50" charset="-127"/>
                <a:cs typeface="+mn-cs"/>
              </a:endParaRPr>
            </a:p>
          </p:txBody>
        </p:sp>
        <p:sp>
          <p:nvSpPr>
            <p:cNvPr id="61" name="Text Box 72"/>
            <p:cNvSpPr txBox="1">
              <a:spLocks noChangeArrowheads="1"/>
            </p:cNvSpPr>
            <p:nvPr/>
          </p:nvSpPr>
          <p:spPr bwMode="auto">
            <a:xfrm>
              <a:off x="3497699" y="5601388"/>
              <a:ext cx="3332217" cy="262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맑은 고딕" pitchFamily="50" charset="-127"/>
                <a:cs typeface="+mn-cs"/>
              </a:endParaRPr>
            </a:p>
          </p:txBody>
        </p:sp>
      </p:grpSp>
      <p:grpSp>
        <p:nvGrpSpPr>
          <p:cNvPr id="32775" name="그룹 73"/>
          <p:cNvGrpSpPr>
            <a:grpSpLocks/>
          </p:cNvGrpSpPr>
          <p:nvPr/>
        </p:nvGrpSpPr>
        <p:grpSpPr bwMode="auto">
          <a:xfrm>
            <a:off x="381000" y="3595688"/>
            <a:ext cx="3000375" cy="1149350"/>
            <a:chOff x="158221" y="3709249"/>
            <a:chExt cx="3018257" cy="1148511"/>
          </a:xfrm>
        </p:grpSpPr>
        <p:sp>
          <p:nvSpPr>
            <p:cNvPr id="63" name="직사각형 62"/>
            <p:cNvSpPr/>
            <p:nvPr/>
          </p:nvSpPr>
          <p:spPr bwMode="auto">
            <a:xfrm>
              <a:off x="158221" y="3709249"/>
              <a:ext cx="3018257" cy="1148511"/>
            </a:xfrm>
            <a:prstGeom prst="rect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24" tIns="45712" rIns="91424" bIns="45712"/>
            <a:lstStyle/>
            <a:p>
              <a:pPr>
                <a:defRPr/>
              </a:pPr>
              <a:endParaRPr lang="ko-KR" altLang="en-US" i="1" dirty="0">
                <a:latin typeface="+mn-lt"/>
                <a:ea typeface="굴림" pitchFamily="50" charset="-127"/>
                <a:cs typeface="+mn-cs"/>
              </a:endParaRPr>
            </a:p>
          </p:txBody>
        </p:sp>
        <p:sp>
          <p:nvSpPr>
            <p:cNvPr id="64" name="Text Box 72"/>
            <p:cNvSpPr txBox="1">
              <a:spLocks noChangeArrowheads="1"/>
            </p:cNvSpPr>
            <p:nvPr/>
          </p:nvSpPr>
          <p:spPr bwMode="auto">
            <a:xfrm>
              <a:off x="257233" y="4437379"/>
              <a:ext cx="2898485" cy="261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맑은 고딕" pitchFamily="50" charset="-127"/>
                <a:cs typeface="+mn-cs"/>
              </a:endParaRPr>
            </a:p>
          </p:txBody>
        </p:sp>
      </p:grpSp>
      <p:pic>
        <p:nvPicPr>
          <p:cNvPr id="327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7563" y="3756025"/>
            <a:ext cx="16573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77" name="그룹 66"/>
          <p:cNvGrpSpPr>
            <a:grpSpLocks/>
          </p:cNvGrpSpPr>
          <p:nvPr/>
        </p:nvGrpSpPr>
        <p:grpSpPr bwMode="auto">
          <a:xfrm>
            <a:off x="6604000" y="3595688"/>
            <a:ext cx="3892550" cy="1157287"/>
            <a:chOff x="325835" y="4993136"/>
            <a:chExt cx="3657717" cy="1156294"/>
          </a:xfrm>
        </p:grpSpPr>
        <p:sp>
          <p:nvSpPr>
            <p:cNvPr id="68" name="직사각형 67"/>
            <p:cNvSpPr/>
            <p:nvPr/>
          </p:nvSpPr>
          <p:spPr bwMode="auto">
            <a:xfrm>
              <a:off x="325835" y="4993136"/>
              <a:ext cx="2877544" cy="1156294"/>
            </a:xfrm>
            <a:prstGeom prst="rect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239">
                <a:defRPr/>
              </a:pPr>
              <a:endParaRPr lang="ko-KR" altLang="en-US" i="1" dirty="0">
                <a:latin typeface="+mn-lt"/>
                <a:ea typeface="굴림" pitchFamily="50" charset="-127"/>
                <a:cs typeface="+mn-cs"/>
              </a:endParaRPr>
            </a:p>
          </p:txBody>
        </p:sp>
        <p:sp>
          <p:nvSpPr>
            <p:cNvPr id="69" name="Text Box 72"/>
            <p:cNvSpPr txBox="1">
              <a:spLocks noChangeArrowheads="1"/>
            </p:cNvSpPr>
            <p:nvPr/>
          </p:nvSpPr>
          <p:spPr bwMode="auto">
            <a:xfrm>
              <a:off x="1086616" y="5721173"/>
              <a:ext cx="2896936" cy="261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맑은 고딕" pitchFamily="50" charset="-127"/>
                <a:cs typeface="+mn-cs"/>
              </a:endParaRPr>
            </a:p>
          </p:txBody>
        </p:sp>
      </p:grpSp>
      <p:grpSp>
        <p:nvGrpSpPr>
          <p:cNvPr id="32778" name="그룹 71"/>
          <p:cNvGrpSpPr>
            <a:grpSpLocks/>
          </p:cNvGrpSpPr>
          <p:nvPr/>
        </p:nvGrpSpPr>
        <p:grpSpPr bwMode="auto">
          <a:xfrm>
            <a:off x="381000" y="2152650"/>
            <a:ext cx="3357563" cy="1212850"/>
            <a:chOff x="3307149" y="2420875"/>
            <a:chExt cx="3449414" cy="1213617"/>
          </a:xfrm>
        </p:grpSpPr>
        <p:sp>
          <p:nvSpPr>
            <p:cNvPr id="32800" name="Text Box 72"/>
            <p:cNvSpPr txBox="1">
              <a:spLocks noChangeArrowheads="1"/>
            </p:cNvSpPr>
            <p:nvPr/>
          </p:nvSpPr>
          <p:spPr bwMode="auto">
            <a:xfrm>
              <a:off x="3537110" y="3003856"/>
              <a:ext cx="3219453" cy="630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200">
                  <a:solidFill>
                    <a:srgbClr val="000000"/>
                  </a:solidFill>
                  <a:latin typeface="나눔고딕"/>
                  <a:ea typeface="맑은 고딕" pitchFamily="50" charset="-127"/>
                </a:rPr>
                <a:t>                          IPO</a:t>
              </a:r>
            </a:p>
            <a:p>
              <a:r>
                <a:rPr lang="en-US" altLang="ko-KR" sz="1200">
                  <a:solidFill>
                    <a:srgbClr val="000000"/>
                  </a:solidFill>
                  <a:latin typeface="나눔고딕"/>
                  <a:ea typeface="맑은 고딕" pitchFamily="50" charset="-127"/>
                </a:rPr>
                <a:t>        </a:t>
              </a:r>
              <a:r>
                <a:rPr lang="en-US" altLang="ko-KR" sz="1100">
                  <a:solidFill>
                    <a:srgbClr val="000000"/>
                  </a:solidFill>
                  <a:latin typeface="나눔고딕"/>
                  <a:ea typeface="맑은 고딕" pitchFamily="50" charset="-127"/>
                </a:rPr>
                <a:t>- USD 1.5bln (KRW 1.8tln)</a:t>
              </a:r>
            </a:p>
            <a:p>
              <a:r>
                <a:rPr lang="en-US" altLang="ko-KR" sz="1100">
                  <a:latin typeface="나눔고딕"/>
                  <a:ea typeface="맑은 고딕" pitchFamily="50" charset="-127"/>
                </a:rPr>
                <a:t> </a:t>
              </a:r>
              <a:endParaRPr lang="en-US" altLang="ko-KR" sz="1100">
                <a:solidFill>
                  <a:srgbClr val="000000"/>
                </a:solidFill>
                <a:latin typeface="나눔고딕"/>
                <a:ea typeface="맑은 고딕" pitchFamily="50" charset="-127"/>
              </a:endParaRPr>
            </a:p>
          </p:txBody>
        </p:sp>
        <p:sp>
          <p:nvSpPr>
            <p:cNvPr id="74" name="직사각형 73"/>
            <p:cNvSpPr/>
            <p:nvPr/>
          </p:nvSpPr>
          <p:spPr bwMode="auto">
            <a:xfrm>
              <a:off x="3307149" y="2420875"/>
              <a:ext cx="3098764" cy="1148489"/>
            </a:xfrm>
            <a:prstGeom prst="rect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24" tIns="45712" rIns="91424" bIns="45712"/>
            <a:lstStyle/>
            <a:p>
              <a:endParaRPr lang="ko-KR" altLang="en-US" i="1">
                <a:latin typeface="나눔고딕"/>
                <a:ea typeface="굴림" charset="-127"/>
                <a:cs typeface="Times New Roman" pitchFamily="18" charset="0"/>
              </a:endParaRPr>
            </a:p>
          </p:txBody>
        </p:sp>
        <p:pic>
          <p:nvPicPr>
            <p:cNvPr id="32802" name="Picture 2" descr="C:\Documents and Settings\Administrator\바탕 화면\CI 모음\대한생명로고_eng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70288" y="2538413"/>
              <a:ext cx="2271712" cy="38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6" name="Text Box 72"/>
          <p:cNvSpPr txBox="1">
            <a:spLocks noChangeArrowheads="1"/>
          </p:cNvSpPr>
          <p:nvPr/>
        </p:nvSpPr>
        <p:spPr bwMode="auto">
          <a:xfrm>
            <a:off x="738188" y="4179888"/>
            <a:ext cx="2897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altLang="ko-KR" sz="12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              Rights offerings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sz="12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- </a:t>
            </a:r>
            <a:r>
              <a:rPr lang="en-US" altLang="ko-KR" sz="11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USD </a:t>
            </a:r>
            <a:r>
              <a:rPr lang="en-US" altLang="ko-KR" sz="11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132.5mln </a:t>
            </a:r>
            <a:r>
              <a:rPr lang="en-US" altLang="ko-KR" sz="11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(KRW </a:t>
            </a:r>
            <a:r>
              <a:rPr lang="en-US" altLang="ko-KR" sz="11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169.5bln</a:t>
            </a:r>
            <a:r>
              <a:rPr lang="en-US" altLang="ko-KR" sz="11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)</a:t>
            </a:r>
          </a:p>
        </p:txBody>
      </p:sp>
      <p:grpSp>
        <p:nvGrpSpPr>
          <p:cNvPr id="32780" name="그룹 76"/>
          <p:cNvGrpSpPr>
            <a:grpSpLocks/>
          </p:cNvGrpSpPr>
          <p:nvPr/>
        </p:nvGrpSpPr>
        <p:grpSpPr bwMode="auto">
          <a:xfrm>
            <a:off x="3482975" y="3609975"/>
            <a:ext cx="3771900" cy="1149350"/>
            <a:chOff x="3307149" y="3689475"/>
            <a:chExt cx="3873302" cy="1148511"/>
          </a:xfrm>
        </p:grpSpPr>
        <p:sp>
          <p:nvSpPr>
            <p:cNvPr id="78" name="Text Box 72"/>
            <p:cNvSpPr txBox="1">
              <a:spLocks noChangeArrowheads="1"/>
            </p:cNvSpPr>
            <p:nvPr/>
          </p:nvSpPr>
          <p:spPr bwMode="auto">
            <a:xfrm>
              <a:off x="3590800" y="4273249"/>
              <a:ext cx="3589651" cy="44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defRPr/>
              </a:pPr>
              <a:r>
                <a:rPr lang="en-US" altLang="ko-KR" sz="1200" dirty="0">
                  <a:latin typeface="+mn-lt"/>
                  <a:ea typeface="맑은 고딕" pitchFamily="50" charset="-127"/>
                  <a:cs typeface="Times New Roman" pitchFamily="18" charset="0"/>
                </a:rPr>
                <a:t>                 Right Offerings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en-US" altLang="ko-KR" sz="1100" dirty="0">
                  <a:latin typeface="+mn-lt"/>
                  <a:ea typeface="맑은 고딕" pitchFamily="50" charset="-127"/>
                  <a:cs typeface="Times New Roman" pitchFamily="18" charset="0"/>
                </a:rPr>
                <a:t>     </a:t>
              </a:r>
              <a:r>
                <a:rPr lang="en-US" altLang="ko-KR" sz="1100" dirty="0">
                  <a:solidFill>
                    <a:srgbClr val="000000"/>
                  </a:solidFill>
                  <a:latin typeface="+mn-lt"/>
                  <a:ea typeface="맑은 고딕" pitchFamily="50" charset="-127"/>
                  <a:cs typeface="Times New Roman" pitchFamily="18" charset="0"/>
                </a:rPr>
                <a:t>- USD </a:t>
              </a:r>
              <a:r>
                <a:rPr lang="en-US" altLang="ko-KR" sz="1100" dirty="0">
                  <a:solidFill>
                    <a:srgbClr val="000000"/>
                  </a:solidFill>
                  <a:latin typeface="+mn-lt"/>
                  <a:ea typeface="맑은 고딕" pitchFamily="50" charset="-127"/>
                  <a:cs typeface="Times New Roman" pitchFamily="18" charset="0"/>
                </a:rPr>
                <a:t>60.3mln </a:t>
              </a:r>
              <a:r>
                <a:rPr lang="en-US" altLang="ko-KR" sz="1100" dirty="0">
                  <a:solidFill>
                    <a:srgbClr val="000000"/>
                  </a:solidFill>
                  <a:latin typeface="+mn-lt"/>
                  <a:ea typeface="맑은 고딕" pitchFamily="50" charset="-127"/>
                  <a:cs typeface="Times New Roman" pitchFamily="18" charset="0"/>
                </a:rPr>
                <a:t>(KRW </a:t>
              </a:r>
              <a:r>
                <a:rPr lang="en-US" altLang="ko-KR" sz="1100" dirty="0">
                  <a:solidFill>
                    <a:srgbClr val="000000"/>
                  </a:solidFill>
                  <a:latin typeface="+mn-lt"/>
                  <a:ea typeface="맑은 고딕" pitchFamily="50" charset="-127"/>
                  <a:cs typeface="Times New Roman" pitchFamily="18" charset="0"/>
                </a:rPr>
                <a:t>64.3bln</a:t>
              </a:r>
              <a:r>
                <a:rPr lang="en-US" altLang="ko-KR" sz="1100" dirty="0">
                  <a:solidFill>
                    <a:srgbClr val="000000"/>
                  </a:solidFill>
                  <a:latin typeface="+mn-lt"/>
                  <a:ea typeface="맑은 고딕" pitchFamily="50" charset="-127"/>
                  <a:cs typeface="Times New Roman" pitchFamily="18" charset="0"/>
                </a:rPr>
                <a:t>)</a:t>
              </a:r>
            </a:p>
          </p:txBody>
        </p:sp>
        <p:sp>
          <p:nvSpPr>
            <p:cNvPr id="79" name="직사각형 78"/>
            <p:cNvSpPr/>
            <p:nvPr/>
          </p:nvSpPr>
          <p:spPr bwMode="auto">
            <a:xfrm>
              <a:off x="3307149" y="3689475"/>
              <a:ext cx="3095708" cy="1148511"/>
            </a:xfrm>
            <a:prstGeom prst="rect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ko-KR" altLang="en-US" i="1">
                <a:latin typeface="나눔고딕"/>
                <a:ea typeface="굴림" charset="-127"/>
                <a:cs typeface="Times New Roman" pitchFamily="18" charset="0"/>
              </a:endParaRPr>
            </a:p>
          </p:txBody>
        </p:sp>
      </p:grpSp>
      <p:sp>
        <p:nvSpPr>
          <p:cNvPr id="81" name="Text Box 72"/>
          <p:cNvSpPr txBox="1">
            <a:spLocks noChangeArrowheads="1"/>
          </p:cNvSpPr>
          <p:nvPr/>
        </p:nvSpPr>
        <p:spPr bwMode="auto">
          <a:xfrm>
            <a:off x="7023100" y="4135438"/>
            <a:ext cx="2897188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altLang="ko-KR" sz="1200" dirty="0">
                <a:latin typeface="+mn-lt"/>
                <a:ea typeface="맑은 고딕" pitchFamily="50" charset="-127"/>
                <a:cs typeface="Times New Roman" pitchFamily="18" charset="0"/>
              </a:rPr>
              <a:t>            Right Offerings 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sz="11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- USD </a:t>
            </a:r>
            <a:r>
              <a:rPr lang="en-US" altLang="ko-KR" sz="11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258.7mln </a:t>
            </a:r>
            <a:r>
              <a:rPr lang="en-US" altLang="ko-KR" sz="11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(KRW </a:t>
            </a:r>
            <a:r>
              <a:rPr lang="en-US" altLang="ko-KR" sz="11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300.0bln</a:t>
            </a:r>
            <a:r>
              <a:rPr lang="en-US" altLang="ko-KR" sz="11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)</a:t>
            </a:r>
          </a:p>
        </p:txBody>
      </p:sp>
      <p:sp>
        <p:nvSpPr>
          <p:cNvPr id="85" name="직사각형 84"/>
          <p:cNvSpPr/>
          <p:nvPr/>
        </p:nvSpPr>
        <p:spPr bwMode="auto">
          <a:xfrm>
            <a:off x="6596063" y="5010150"/>
            <a:ext cx="3071812" cy="1147763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4" tIns="45712" rIns="91424" bIns="45712"/>
          <a:lstStyle/>
          <a:p>
            <a:pPr>
              <a:defRPr/>
            </a:pPr>
            <a:endParaRPr lang="ko-KR" altLang="en-US" i="1" dirty="0">
              <a:latin typeface="+mn-lt"/>
              <a:ea typeface="굴림" pitchFamily="50" charset="-127"/>
              <a:cs typeface="+mn-cs"/>
            </a:endParaRPr>
          </a:p>
        </p:txBody>
      </p:sp>
      <p:grpSp>
        <p:nvGrpSpPr>
          <p:cNvPr id="32783" name="그룹 61"/>
          <p:cNvGrpSpPr>
            <a:grpSpLocks/>
          </p:cNvGrpSpPr>
          <p:nvPr/>
        </p:nvGrpSpPr>
        <p:grpSpPr bwMode="auto">
          <a:xfrm>
            <a:off x="381000" y="5018088"/>
            <a:ext cx="3182938" cy="1147762"/>
            <a:chOff x="309532" y="2420875"/>
            <a:chExt cx="3011996" cy="1148511"/>
          </a:xfrm>
        </p:grpSpPr>
        <p:sp>
          <p:nvSpPr>
            <p:cNvPr id="87" name="Text Box 72"/>
            <p:cNvSpPr txBox="1">
              <a:spLocks noChangeArrowheads="1"/>
            </p:cNvSpPr>
            <p:nvPr/>
          </p:nvSpPr>
          <p:spPr bwMode="auto">
            <a:xfrm>
              <a:off x="347089" y="3156367"/>
              <a:ext cx="2974439" cy="400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ts val="800"/>
                </a:lnSpc>
                <a:spcBef>
                  <a:spcPct val="50000"/>
                </a:spcBef>
                <a:defRPr/>
              </a:pPr>
              <a:r>
                <a:rPr lang="en-US" altLang="ko-KR" sz="1200" dirty="0">
                  <a:solidFill>
                    <a:srgbClr val="000000"/>
                  </a:solidFill>
                  <a:latin typeface="+mn-lt"/>
                  <a:ea typeface="맑은 고딕" pitchFamily="50" charset="-127"/>
                  <a:cs typeface="Times New Roman" pitchFamily="18" charset="0"/>
                </a:rPr>
                <a:t>Mezzanine </a:t>
              </a:r>
            </a:p>
            <a:p>
              <a:pPr algn="ctr">
                <a:lnSpc>
                  <a:spcPts val="800"/>
                </a:lnSpc>
                <a:spcBef>
                  <a:spcPct val="50000"/>
                </a:spcBef>
                <a:defRPr/>
              </a:pPr>
              <a:r>
                <a:rPr lang="en-US" altLang="ko-KR" sz="1200" dirty="0">
                  <a:solidFill>
                    <a:srgbClr val="000000"/>
                  </a:solidFill>
                  <a:latin typeface="+mn-lt"/>
                  <a:ea typeface="맑은 고딕" pitchFamily="50" charset="-127"/>
                  <a:cs typeface="Times New Roman" pitchFamily="18" charset="0"/>
                </a:rPr>
                <a:t>- </a:t>
              </a:r>
              <a:r>
                <a:rPr lang="en-US" altLang="ko-KR" sz="1200" dirty="0">
                  <a:solidFill>
                    <a:srgbClr val="000000"/>
                  </a:solidFill>
                  <a:latin typeface="+mn-lt"/>
                  <a:ea typeface="맑은 고딕" pitchFamily="50" charset="-127"/>
                  <a:cs typeface="Times New Roman" pitchFamily="18" charset="0"/>
                </a:rPr>
                <a:t>USD </a:t>
              </a:r>
              <a:r>
                <a:rPr lang="en-US" altLang="ko-KR" sz="1200" dirty="0">
                  <a:solidFill>
                    <a:srgbClr val="000000"/>
                  </a:solidFill>
                  <a:latin typeface="+mn-lt"/>
                  <a:ea typeface="맑은 고딕" pitchFamily="50" charset="-127"/>
                  <a:cs typeface="Times New Roman" pitchFamily="18" charset="0"/>
                </a:rPr>
                <a:t>450.6mln </a:t>
              </a:r>
              <a:r>
                <a:rPr lang="en-US" altLang="ko-KR" sz="1200" dirty="0">
                  <a:solidFill>
                    <a:srgbClr val="000000"/>
                  </a:solidFill>
                  <a:latin typeface="+mn-lt"/>
                  <a:ea typeface="맑은 고딕" pitchFamily="50" charset="-127"/>
                  <a:cs typeface="Times New Roman" pitchFamily="18" charset="0"/>
                </a:rPr>
                <a:t>(KRW </a:t>
              </a:r>
              <a:r>
                <a:rPr lang="en-US" altLang="ko-KR" sz="1200" dirty="0">
                  <a:solidFill>
                    <a:srgbClr val="000000"/>
                  </a:solidFill>
                  <a:latin typeface="+mn-lt"/>
                  <a:ea typeface="맑은 고딕" pitchFamily="50" charset="-127"/>
                  <a:cs typeface="Times New Roman" pitchFamily="18" charset="0"/>
                </a:rPr>
                <a:t>520.0)</a:t>
              </a:r>
              <a:endParaRPr lang="en-US" altLang="ko-KR" sz="12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endParaRPr>
            </a:p>
          </p:txBody>
        </p:sp>
        <p:sp>
          <p:nvSpPr>
            <p:cNvPr id="88" name="직사각형 87"/>
            <p:cNvSpPr/>
            <p:nvPr/>
          </p:nvSpPr>
          <p:spPr bwMode="auto">
            <a:xfrm>
              <a:off x="309532" y="2420875"/>
              <a:ext cx="2869283" cy="1148511"/>
            </a:xfrm>
            <a:prstGeom prst="rect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24" tIns="45712" rIns="91424" bIns="45712"/>
            <a:lstStyle/>
            <a:p>
              <a:pPr defTabSz="914239">
                <a:defRPr/>
              </a:pPr>
              <a:endParaRPr lang="ko-KR" altLang="en-US" i="1" dirty="0">
                <a:latin typeface="+mn-lt"/>
                <a:ea typeface="굴림" pitchFamily="50" charset="-127"/>
                <a:cs typeface="+mn-cs"/>
              </a:endParaRPr>
            </a:p>
          </p:txBody>
        </p:sp>
      </p:grpSp>
      <p:sp>
        <p:nvSpPr>
          <p:cNvPr id="91" name="직사각형 90"/>
          <p:cNvSpPr/>
          <p:nvPr/>
        </p:nvSpPr>
        <p:spPr bwMode="auto">
          <a:xfrm>
            <a:off x="3500438" y="5010150"/>
            <a:ext cx="3024187" cy="115570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239">
              <a:defRPr/>
            </a:pPr>
            <a:endParaRPr lang="ko-KR" altLang="en-US" i="1" dirty="0">
              <a:latin typeface="+mn-lt"/>
              <a:ea typeface="굴림" pitchFamily="50" charset="-127"/>
              <a:cs typeface="+mn-cs"/>
            </a:endParaRPr>
          </a:p>
        </p:txBody>
      </p:sp>
      <p:pic>
        <p:nvPicPr>
          <p:cNvPr id="3278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313" y="5081588"/>
            <a:ext cx="27717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6" name="Picture 2"/>
          <p:cNvPicPr>
            <a:picLocks noChangeAspect="1" noChangeArrowheads="1"/>
          </p:cNvPicPr>
          <p:nvPr/>
        </p:nvPicPr>
        <p:blipFill>
          <a:blip r:embed="rId6"/>
          <a:srcRect l="27347" t="11974" r="65453" b="82266"/>
          <a:stretch>
            <a:fillRect/>
          </a:stretch>
        </p:blipFill>
        <p:spPr bwMode="auto">
          <a:xfrm>
            <a:off x="4592638" y="3732213"/>
            <a:ext cx="935037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3988" y="3705225"/>
            <a:ext cx="1008062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 Box 72"/>
          <p:cNvSpPr txBox="1">
            <a:spLocks noChangeArrowheads="1"/>
          </p:cNvSpPr>
          <p:nvPr/>
        </p:nvSpPr>
        <p:spPr bwMode="auto">
          <a:xfrm>
            <a:off x="3783013" y="5662613"/>
            <a:ext cx="2897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altLang="ko-KR" sz="12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              Rights offerings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sz="12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- </a:t>
            </a:r>
            <a:r>
              <a:rPr lang="en-US" altLang="ko-KR" sz="11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USD </a:t>
            </a:r>
            <a:r>
              <a:rPr lang="en-US" altLang="ko-KR" sz="11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110.5mln </a:t>
            </a:r>
            <a:r>
              <a:rPr lang="en-US" altLang="ko-KR" sz="11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(KRW </a:t>
            </a:r>
            <a:r>
              <a:rPr lang="en-US" altLang="ko-KR" sz="11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139.1bln</a:t>
            </a:r>
            <a:r>
              <a:rPr lang="en-US" altLang="ko-KR" sz="1100" dirty="0">
                <a:solidFill>
                  <a:srgbClr val="000000"/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)</a:t>
            </a:r>
          </a:p>
        </p:txBody>
      </p:sp>
      <p:pic>
        <p:nvPicPr>
          <p:cNvPr id="32789" name="그림 52" descr="120319143739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48175" y="5195888"/>
            <a:ext cx="11620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0" name="Picture 2"/>
          <p:cNvPicPr>
            <a:picLocks noChangeAspect="1" noChangeArrowheads="1"/>
          </p:cNvPicPr>
          <p:nvPr/>
        </p:nvPicPr>
        <p:blipFill>
          <a:blip r:embed="rId9"/>
          <a:srcRect l="46349" t="41759" r="34750" b="49602"/>
          <a:stretch>
            <a:fillRect/>
          </a:stretch>
        </p:blipFill>
        <p:spPr bwMode="auto">
          <a:xfrm>
            <a:off x="7204075" y="2273300"/>
            <a:ext cx="17811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1" name="Text Box 72"/>
          <p:cNvSpPr txBox="1">
            <a:spLocks noChangeArrowheads="1"/>
          </p:cNvSpPr>
          <p:nvPr/>
        </p:nvSpPr>
        <p:spPr bwMode="auto">
          <a:xfrm>
            <a:off x="6859588" y="2781300"/>
            <a:ext cx="313372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>
                <a:solidFill>
                  <a:srgbClr val="000000"/>
                </a:solidFill>
                <a:latin typeface="나눔고딕"/>
                <a:ea typeface="맑은 고딕" pitchFamily="50" charset="-127"/>
              </a:rPr>
              <a:t>                          IPO</a:t>
            </a:r>
          </a:p>
          <a:p>
            <a:r>
              <a:rPr lang="en-US" altLang="ko-KR" sz="1200">
                <a:solidFill>
                  <a:srgbClr val="000000"/>
                </a:solidFill>
                <a:latin typeface="나눔고딕"/>
                <a:ea typeface="맑은 고딕" pitchFamily="50" charset="-127"/>
              </a:rPr>
              <a:t>        </a:t>
            </a:r>
            <a:r>
              <a:rPr lang="en-US" altLang="ko-KR" sz="1100">
                <a:solidFill>
                  <a:srgbClr val="000000"/>
                </a:solidFill>
                <a:latin typeface="나눔고딕"/>
                <a:ea typeface="맑은 고딕" pitchFamily="50" charset="-127"/>
              </a:rPr>
              <a:t>- USD 40.5mln (KRW 42.5bln)</a:t>
            </a:r>
          </a:p>
          <a:p>
            <a:r>
              <a:rPr lang="en-US" altLang="ko-KR" sz="1100">
                <a:latin typeface="나눔고딕"/>
                <a:ea typeface="맑은 고딕" pitchFamily="50" charset="-127"/>
              </a:rPr>
              <a:t> </a:t>
            </a:r>
            <a:endParaRPr lang="en-US" altLang="ko-KR" sz="1100">
              <a:solidFill>
                <a:srgbClr val="000000"/>
              </a:solidFill>
              <a:latin typeface="나눔고딕"/>
              <a:ea typeface="맑은 고딕" pitchFamily="50" charset="-127"/>
            </a:endParaRPr>
          </a:p>
        </p:txBody>
      </p:sp>
      <p:pic>
        <p:nvPicPr>
          <p:cNvPr id="32792" name="그림 55" descr="111004204441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13175" y="2203450"/>
            <a:ext cx="2363788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3" name="Text Box 72"/>
          <p:cNvSpPr txBox="1">
            <a:spLocks noChangeArrowheads="1"/>
          </p:cNvSpPr>
          <p:nvPr/>
        </p:nvSpPr>
        <p:spPr bwMode="auto">
          <a:xfrm>
            <a:off x="3511550" y="2781300"/>
            <a:ext cx="313372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>
                <a:solidFill>
                  <a:srgbClr val="000000"/>
                </a:solidFill>
                <a:latin typeface="나눔고딕"/>
                <a:ea typeface="맑은 고딕" pitchFamily="50" charset="-127"/>
              </a:rPr>
              <a:t>                          IPO</a:t>
            </a:r>
          </a:p>
          <a:p>
            <a:r>
              <a:rPr lang="en-US" altLang="ko-KR" sz="1200">
                <a:solidFill>
                  <a:srgbClr val="000000"/>
                </a:solidFill>
                <a:latin typeface="나눔고딕"/>
                <a:ea typeface="맑은 고딕" pitchFamily="50" charset="-127"/>
              </a:rPr>
              <a:t>        </a:t>
            </a:r>
            <a:r>
              <a:rPr lang="en-US" altLang="ko-KR" sz="1100">
                <a:solidFill>
                  <a:srgbClr val="000000"/>
                </a:solidFill>
                <a:latin typeface="나눔고딕"/>
                <a:ea typeface="맑은 고딕" pitchFamily="50" charset="-127"/>
              </a:rPr>
              <a:t>- USD 400.0mln (KRW 419.7bln)</a:t>
            </a:r>
          </a:p>
          <a:p>
            <a:r>
              <a:rPr lang="en-US" altLang="ko-KR" sz="1100">
                <a:latin typeface="나눔고딕"/>
                <a:ea typeface="맑은 고딕" pitchFamily="50" charset="-127"/>
              </a:rPr>
              <a:t> </a:t>
            </a:r>
            <a:endParaRPr lang="en-US" altLang="ko-KR" sz="1100">
              <a:solidFill>
                <a:srgbClr val="000000"/>
              </a:solidFill>
              <a:latin typeface="나눔고딕"/>
              <a:ea typeface="맑은 고딕" pitchFamily="50" charset="-127"/>
            </a:endParaRPr>
          </a:p>
        </p:txBody>
      </p:sp>
      <p:pic>
        <p:nvPicPr>
          <p:cNvPr id="32794" name="그림 57" descr="두산엔진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27900" y="5157788"/>
            <a:ext cx="16621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5" name="Text Box 72"/>
          <p:cNvSpPr txBox="1">
            <a:spLocks noChangeArrowheads="1"/>
          </p:cNvSpPr>
          <p:nvPr/>
        </p:nvSpPr>
        <p:spPr bwMode="auto">
          <a:xfrm>
            <a:off x="6608763" y="5680075"/>
            <a:ext cx="313372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>
                <a:solidFill>
                  <a:srgbClr val="000000"/>
                </a:solidFill>
                <a:latin typeface="나눔고딕"/>
                <a:ea typeface="맑은 고딕" pitchFamily="50" charset="-127"/>
              </a:rPr>
              <a:t>                          IPO</a:t>
            </a:r>
          </a:p>
          <a:p>
            <a:r>
              <a:rPr lang="en-US" altLang="ko-KR" sz="1200">
                <a:solidFill>
                  <a:srgbClr val="000000"/>
                </a:solidFill>
                <a:latin typeface="나눔고딕"/>
                <a:ea typeface="맑은 고딕" pitchFamily="50" charset="-127"/>
              </a:rPr>
              <a:t>        </a:t>
            </a:r>
            <a:r>
              <a:rPr lang="en-US" altLang="ko-KR" sz="1100">
                <a:solidFill>
                  <a:srgbClr val="000000"/>
                </a:solidFill>
                <a:latin typeface="나눔고딕"/>
                <a:ea typeface="맑은 고딕" pitchFamily="50" charset="-127"/>
              </a:rPr>
              <a:t>- USD 198.3mln (KRW 202.6bln)</a:t>
            </a:r>
          </a:p>
          <a:p>
            <a:r>
              <a:rPr lang="en-US" altLang="ko-KR" sz="1100">
                <a:latin typeface="나눔고딕"/>
                <a:ea typeface="맑은 고딕" pitchFamily="50" charset="-127"/>
              </a:rPr>
              <a:t> </a:t>
            </a:r>
            <a:endParaRPr lang="en-US" altLang="ko-KR" sz="1100">
              <a:solidFill>
                <a:srgbClr val="000000"/>
              </a:solidFill>
              <a:latin typeface="나눔고딕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419212"/>
            <a:ext cx="8969834" cy="40011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/>
              <a:t>Top Player in IPO Underwriting</a:t>
            </a:r>
          </a:p>
        </p:txBody>
      </p:sp>
      <p:sp>
        <p:nvSpPr>
          <p:cNvPr id="29" name="모서리가 둥근 직사각형 28"/>
          <p:cNvSpPr/>
          <p:nvPr/>
        </p:nvSpPr>
        <p:spPr>
          <a:xfrm>
            <a:off x="514349" y="1076955"/>
            <a:ext cx="8896351" cy="324000"/>
          </a:xfrm>
          <a:prstGeom prst="roundRect">
            <a:avLst>
              <a:gd name="adj" fmla="val 47436"/>
            </a:avLst>
          </a:prstGeom>
          <a:solidFill>
            <a:srgbClr val="0172E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en-US" altLang="ko-KR" sz="1400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j-lt"/>
                <a:ea typeface="+mj-ea"/>
              </a:rPr>
              <a:t>Performance of underwriting: IPO Track Record [</a:t>
            </a:r>
            <a:r>
              <a:rPr lang="en-US" altLang="ko-KR" sz="1400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j-lt"/>
                <a:ea typeface="+mj-ea"/>
              </a:rPr>
              <a:t>2009 </a:t>
            </a:r>
            <a:r>
              <a:rPr lang="en-US" altLang="ko-KR" sz="1400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j-lt"/>
                <a:ea typeface="+mj-ea"/>
              </a:rPr>
              <a:t>~ </a:t>
            </a:r>
            <a:r>
              <a:rPr lang="en-US" altLang="ko-KR" sz="1400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j-lt"/>
                <a:ea typeface="+mj-ea"/>
              </a:rPr>
              <a:t>2011]</a:t>
            </a:r>
            <a:endParaRPr lang="en-US" altLang="ko-KR" sz="1400" b="0" dirty="0">
              <a:ln>
                <a:solidFill>
                  <a:schemeClr val="bg1">
                    <a:alpha val="0"/>
                  </a:schemeClr>
                </a:solidFill>
              </a:ln>
              <a:latin typeface="+mj-lt"/>
              <a:ea typeface="+mj-ea"/>
            </a:endParaRP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744737" y="1557586"/>
            <a:ext cx="8494313" cy="3000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7421" indent="-117421" algn="ctr" defTabSz="1355102" eaLnBrk="0" latinLnBrk="0" hangingPunct="0">
              <a:lnSpc>
                <a:spcPct val="130000"/>
              </a:lnSpc>
              <a:buClr>
                <a:srgbClr val="000000"/>
              </a:buClr>
              <a:buSzPct val="110000"/>
              <a:defRPr/>
            </a:pPr>
            <a:r>
              <a:rPr lang="en-US" altLang="ko-KR" sz="1500" i="1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64DE"/>
                </a:solidFill>
                <a:latin typeface="+mn-lt"/>
                <a:ea typeface="+mj-ea"/>
                <a:cs typeface="Arial" pitchFamily="34" charset="0"/>
              </a:rPr>
              <a:t>Daewoo Securities successfully finished </a:t>
            </a:r>
            <a:r>
              <a:rPr lang="en-US" altLang="ko-KR" sz="1500" i="1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64DE"/>
                </a:solidFill>
                <a:latin typeface="+mn-lt"/>
                <a:ea typeface="+mj-ea"/>
                <a:cs typeface="Arial" pitchFamily="34" charset="0"/>
              </a:rPr>
              <a:t>11 </a:t>
            </a:r>
            <a:r>
              <a:rPr lang="en-US" altLang="ko-KR" sz="1500" i="1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64DE"/>
                </a:solidFill>
                <a:latin typeface="+mn-lt"/>
                <a:ea typeface="+mj-ea"/>
                <a:cs typeface="Arial" pitchFamily="34" charset="0"/>
              </a:rPr>
              <a:t>IPO deals amounting </a:t>
            </a:r>
            <a:r>
              <a:rPr lang="en-US" altLang="ko-KR" sz="1500" i="1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64DE"/>
                </a:solidFill>
                <a:latin typeface="+mn-lt"/>
                <a:ea typeface="+mj-ea"/>
                <a:cs typeface="Arial" pitchFamily="34" charset="0"/>
              </a:rPr>
              <a:t>3.12 trillion </a:t>
            </a:r>
            <a:r>
              <a:rPr lang="en-US" altLang="ko-KR" sz="1500" i="1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64DE"/>
                </a:solidFill>
                <a:latin typeface="+mn-lt"/>
                <a:ea typeface="+mj-ea"/>
                <a:cs typeface="Arial" pitchFamily="34" charset="0"/>
              </a:rPr>
              <a:t>for last </a:t>
            </a:r>
            <a:r>
              <a:rPr lang="en-US" altLang="ko-KR" sz="1500" i="1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64DE"/>
                </a:solidFill>
                <a:latin typeface="+mn-lt"/>
                <a:ea typeface="+mj-ea"/>
                <a:cs typeface="Arial" pitchFamily="34" charset="0"/>
              </a:rPr>
              <a:t>three </a:t>
            </a:r>
            <a:r>
              <a:rPr lang="en-US" altLang="ko-KR" sz="1500" i="1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64DE"/>
                </a:solidFill>
                <a:latin typeface="+mn-lt"/>
                <a:ea typeface="+mj-ea"/>
                <a:cs typeface="Arial" pitchFamily="34" charset="0"/>
              </a:rPr>
              <a:t>years </a:t>
            </a:r>
          </a:p>
        </p:txBody>
      </p:sp>
      <p:sp>
        <p:nvSpPr>
          <p:cNvPr id="66" name="모서리가 둥근 직사각형 65"/>
          <p:cNvSpPr/>
          <p:nvPr/>
        </p:nvSpPr>
        <p:spPr bwMode="auto">
          <a:xfrm>
            <a:off x="841552" y="5446018"/>
            <a:ext cx="8155604" cy="1093271"/>
          </a:xfrm>
          <a:prstGeom prst="roundRect">
            <a:avLst>
              <a:gd name="adj" fmla="val 7397"/>
            </a:avLst>
          </a:prstGeom>
        </p:spPr>
        <p:txBody>
          <a:bodyPr lIns="91397" tIns="45699" rIns="91397" bIns="45699">
            <a:spAutoFit/>
          </a:bodyPr>
          <a:lstStyle/>
          <a:p>
            <a:pPr marL="117421" indent="-117421" algn="ctr" defTabSz="1355102" eaLnBrk="0" latinLnBrk="0" hangingPunct="0">
              <a:lnSpc>
                <a:spcPct val="130000"/>
              </a:lnSpc>
              <a:buClr>
                <a:srgbClr val="000000"/>
              </a:buClr>
              <a:buSzPct val="110000"/>
              <a:defRPr/>
            </a:pPr>
            <a:r>
              <a:rPr lang="en-US" altLang="ko-KR" sz="1200" b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2060"/>
                </a:solidFill>
                <a:latin typeface="+mn-lt"/>
                <a:ea typeface="+mj-ea"/>
                <a:cs typeface="Arial" pitchFamily="34" charset="0"/>
              </a:rPr>
              <a:t>Since </a:t>
            </a:r>
            <a:r>
              <a:rPr lang="en-US" altLang="ko-KR" sz="1200" b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2060"/>
                </a:solidFill>
                <a:latin typeface="+mn-lt"/>
                <a:ea typeface="+mj-ea"/>
                <a:cs typeface="Arial" pitchFamily="34" charset="0"/>
              </a:rPr>
              <a:t>2006 </a:t>
            </a:r>
            <a:r>
              <a:rPr lang="en-US" altLang="ko-KR" sz="1200" b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2060"/>
                </a:solidFill>
                <a:latin typeface="+mn-lt"/>
                <a:ea typeface="+mj-ea"/>
                <a:cs typeface="Arial" pitchFamily="34" charset="0"/>
              </a:rPr>
              <a:t>(1) stock market's long rise (2) The improvement of domestic system, as a result,</a:t>
            </a:r>
          </a:p>
          <a:p>
            <a:pPr marL="117421" indent="-117421" algn="ctr" defTabSz="1355102" eaLnBrk="0" latinLnBrk="0" hangingPunct="0">
              <a:lnSpc>
                <a:spcPct val="130000"/>
              </a:lnSpc>
              <a:buClr>
                <a:srgbClr val="000000"/>
              </a:buClr>
              <a:buSzPct val="110000"/>
              <a:defRPr/>
            </a:pPr>
            <a:r>
              <a:rPr lang="en-US" altLang="ko-KR" sz="1200" b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2060"/>
                </a:solidFill>
                <a:latin typeface="+mn-lt"/>
                <a:ea typeface="+mj-ea"/>
                <a:cs typeface="Arial" pitchFamily="34" charset="0"/>
              </a:rPr>
              <a:t>initial public offering market has been expanded, </a:t>
            </a:r>
          </a:p>
          <a:p>
            <a:pPr marL="117421" indent="-117421" algn="ctr" defTabSz="1355102" eaLnBrk="0" latinLnBrk="0" hangingPunct="0">
              <a:lnSpc>
                <a:spcPct val="130000"/>
              </a:lnSpc>
              <a:buClr>
                <a:srgbClr val="000000"/>
              </a:buClr>
              <a:buSzPct val="110000"/>
              <a:defRPr/>
            </a:pPr>
            <a:r>
              <a:rPr lang="en-US" altLang="ko-KR" sz="1200" b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2060"/>
                </a:solidFill>
                <a:latin typeface="+mn-lt"/>
                <a:ea typeface="+mj-ea"/>
                <a:cs typeface="Arial" pitchFamily="34" charset="0"/>
              </a:rPr>
              <a:t>Daewoo Securities made </a:t>
            </a:r>
            <a:r>
              <a:rPr lang="en-US" altLang="ko-KR" sz="1200" b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2060"/>
                </a:solidFill>
                <a:latin typeface="+mn-lt"/>
                <a:ea typeface="+mj-ea"/>
                <a:cs typeface="Arial" pitchFamily="34" charset="0"/>
              </a:rPr>
              <a:t>11 </a:t>
            </a:r>
            <a:r>
              <a:rPr lang="en-US" altLang="ko-KR" sz="1200" b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2060"/>
                </a:solidFill>
                <a:latin typeface="+mn-lt"/>
                <a:ea typeface="+mj-ea"/>
                <a:cs typeface="Arial" pitchFamily="34" charset="0"/>
              </a:rPr>
              <a:t>IPO cases and best recorded in this area</a:t>
            </a:r>
          </a:p>
          <a:p>
            <a:pPr marL="117421" indent="-117421" algn="ctr" defTabSz="1355102" eaLnBrk="0" latinLnBrk="0" hangingPunct="0">
              <a:lnSpc>
                <a:spcPct val="130000"/>
              </a:lnSpc>
              <a:buClr>
                <a:srgbClr val="000000"/>
              </a:buClr>
              <a:buSzPct val="110000"/>
              <a:defRPr/>
            </a:pPr>
            <a:r>
              <a:rPr lang="en-US" altLang="ko-KR" sz="1200" b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2060"/>
                </a:solidFill>
                <a:latin typeface="+mn-lt"/>
                <a:ea typeface="+mj-ea"/>
                <a:cs typeface="Arial" pitchFamily="34" charset="0"/>
              </a:rPr>
              <a:t>→ Daewoo Securities on the basis of accumulated TRACK RECORD, possess best sales ability.</a:t>
            </a:r>
            <a:endParaRPr lang="ko-KR" altLang="en-US" sz="1200" b="0" dirty="0">
              <a:ln>
                <a:solidFill>
                  <a:srgbClr val="FFFFFF">
                    <a:alpha val="0"/>
                  </a:srgbClr>
                </a:solidFill>
              </a:ln>
              <a:solidFill>
                <a:srgbClr val="002060"/>
              </a:solidFill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68" name="TextBox 39"/>
          <p:cNvSpPr txBox="1">
            <a:spLocks noChangeArrowheads="1"/>
          </p:cNvSpPr>
          <p:nvPr/>
        </p:nvSpPr>
        <p:spPr bwMode="auto">
          <a:xfrm>
            <a:off x="3609975" y="1846263"/>
            <a:ext cx="29083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7" tIns="45699" rIns="91397" bIns="45699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200">
                <a:solidFill>
                  <a:srgbClr val="C00000"/>
                </a:solidFill>
                <a:latin typeface="나눔고딕"/>
                <a:ea typeface="굴림" charset="-127"/>
              </a:rPr>
              <a:t>Domestic</a:t>
            </a:r>
            <a:r>
              <a:rPr lang="ko-KR" altLang="en-US" sz="1200">
                <a:solidFill>
                  <a:srgbClr val="C00000"/>
                </a:solidFill>
                <a:latin typeface="나눔고딕"/>
                <a:ea typeface="굴림" charset="-127"/>
              </a:rPr>
              <a:t> </a:t>
            </a:r>
            <a:r>
              <a:rPr lang="en-US" altLang="ko-KR" sz="1200">
                <a:solidFill>
                  <a:srgbClr val="C00000"/>
                </a:solidFill>
                <a:latin typeface="나눔고딕"/>
                <a:ea typeface="굴림" charset="-127"/>
              </a:rPr>
              <a:t>Best IPO Supervise Company</a:t>
            </a:r>
            <a:endParaRPr lang="ko-KR" altLang="en-US" sz="1200">
              <a:solidFill>
                <a:srgbClr val="C00000"/>
              </a:solidFill>
              <a:latin typeface="나눔고딕"/>
              <a:ea typeface="굴림" charset="-127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3800872" y="2276507"/>
          <a:ext cx="5112567" cy="3025495"/>
        </p:xfrm>
        <a:graphic>
          <a:graphicData uri="http://schemas.openxmlformats.org/drawingml/2006/table">
            <a:tbl>
              <a:tblPr/>
              <a:tblGrid>
                <a:gridCol w="689790"/>
                <a:gridCol w="1561107"/>
                <a:gridCol w="1561107"/>
                <a:gridCol w="1300563"/>
              </a:tblGrid>
              <a:tr h="25369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endParaRPr lang="ko-KR" altLang="en-US" sz="900" b="1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94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900" b="1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Company</a:t>
                      </a:r>
                      <a:endParaRPr lang="en-US" sz="900" b="1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94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900" b="1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KRW (00mln)</a:t>
                      </a:r>
                      <a:endParaRPr lang="en-US" sz="900" b="1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94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900" b="1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# of companies</a:t>
                      </a:r>
                      <a:endParaRPr lang="en-US" sz="900" b="1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94C"/>
                    </a:solidFill>
                  </a:tcPr>
                </a:tc>
              </a:tr>
              <a:tr h="39597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1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rgbClr val="0472EA"/>
                          </a:solidFill>
                          <a:latin typeface="+mj-ea"/>
                          <a:ea typeface="+mj-ea"/>
                          <a:cs typeface="+mn-cs"/>
                        </a:rPr>
                        <a:t>1</a:t>
                      </a:r>
                      <a:endParaRPr lang="en-US" altLang="ko-KR" sz="11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rgbClr val="0472EA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4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rgbClr val="0472EA"/>
                          </a:solidFill>
                          <a:latin typeface="+mj-ea"/>
                          <a:ea typeface="+mj-ea"/>
                          <a:cs typeface="+mn-cs"/>
                        </a:rPr>
                        <a:t>KDB</a:t>
                      </a:r>
                      <a:r>
                        <a:rPr lang="ko-KR" altLang="en-US" sz="14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rgbClr val="0472EA"/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14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rgbClr val="0472EA"/>
                          </a:solidFill>
                          <a:latin typeface="+mj-ea"/>
                          <a:ea typeface="+mj-ea"/>
                          <a:cs typeface="+mn-cs"/>
                        </a:rPr>
                        <a:t>DWS</a:t>
                      </a:r>
                      <a:endParaRPr lang="en-US" sz="14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rgbClr val="0472EA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r" fontAlgn="b"/>
                      <a:r>
                        <a:rPr lang="en-US" altLang="ko-KR" sz="14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rgbClr val="0472EA"/>
                          </a:solidFill>
                          <a:latin typeface="+mj-ea"/>
                          <a:ea typeface="+mj-ea"/>
                          <a:cs typeface="+mn-cs"/>
                        </a:rPr>
                        <a:t>31,257</a:t>
                      </a:r>
                      <a:endParaRPr lang="en-US" altLang="ko-KR" sz="14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rgbClr val="0472EA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0" marR="46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4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rgbClr val="0472EA"/>
                          </a:solidFill>
                          <a:latin typeface="+mj-ea"/>
                          <a:ea typeface="+mj-ea"/>
                          <a:cs typeface="+mn-cs"/>
                        </a:rPr>
                        <a:t>11</a:t>
                      </a:r>
                      <a:endParaRPr lang="en-US" altLang="ko-KR" sz="14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rgbClr val="0472EA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</a:tr>
              <a:tr h="39597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2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sz="1000" b="0" i="0" u="none" strike="noStrike" kern="1200" dirty="0" err="1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Hankook</a:t>
                      </a:r>
                      <a:endParaRPr lang="en-US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29,631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0" marR="46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7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97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3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Woori</a:t>
                      </a:r>
                      <a:r>
                        <a:rPr lang="en-US" sz="1000" b="0" i="0" u="none" strike="noStrike" kern="1200" baseline="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endParaRPr lang="en-US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15,590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0" marR="46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12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</a:tr>
              <a:tr h="39597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4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000" b="0" i="0" u="none" strike="noStrike" kern="1200" dirty="0" err="1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Mirae</a:t>
                      </a:r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 Asset</a:t>
                      </a:r>
                      <a:endParaRPr lang="en-US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10,661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0" marR="46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4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97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5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Samsung</a:t>
                      </a:r>
                      <a:endParaRPr lang="en-US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6,883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0" marR="46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5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</a:tr>
              <a:tr h="39597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6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Hyundai</a:t>
                      </a:r>
                      <a:endParaRPr lang="en-US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5,545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0" marR="46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6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39597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7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000" b="0" i="0" u="none" strike="noStrike" kern="1200" dirty="0" err="1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Tongyang</a:t>
                      </a:r>
                      <a:endParaRPr lang="en-US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3,114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0" marR="46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나눔고딕"/>
                          <a:ea typeface="나눔고딕"/>
                        </a:defRPr>
                      </a:lvl9pPr>
                    </a:lstStyle>
                    <a:p>
                      <a:pPr algn="ctr" fontAlgn="b"/>
                      <a:r>
                        <a:rPr lang="en-US" altLang="ko-KR" sz="1000" b="0" i="0" u="none" strike="noStrike" kern="1200" dirty="0" smtClean="0">
                          <a:ln>
                            <a:solidFill>
                              <a:srgbClr val="FFFFFF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3</a:t>
                      </a:r>
                      <a:endParaRPr lang="en-US" altLang="ko-KR" sz="1000" b="0" i="0" u="none" strike="noStrike" kern="12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795" marR="8795" marT="952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차트 11"/>
          <p:cNvGraphicFramePr/>
          <p:nvPr/>
        </p:nvGraphicFramePr>
        <p:xfrm>
          <a:off x="415702" y="1989634"/>
          <a:ext cx="36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419212"/>
            <a:ext cx="8969834" cy="40011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/>
              <a:t>A Remarkable Performance: Our Landmark Deals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579938" y="6616952"/>
            <a:ext cx="744538" cy="202948"/>
          </a:xfrm>
        </p:spPr>
        <p:txBody>
          <a:bodyPr rtlCol="0"/>
          <a:lstStyle/>
          <a:p>
            <a:pPr>
              <a:defRPr/>
            </a:pPr>
            <a:fld id="{739B8287-F409-4C7F-8BB8-402CF7B4B391}" type="slidenum">
              <a: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</a:rPr>
              <a:pPr>
                <a:defRPr/>
              </a:pPr>
              <a:t>11</a:t>
            </a:fld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376238" y="4006850"/>
            <a:ext cx="9070975" cy="208756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4D4D4D"/>
            </a:solidFill>
            <a:miter lim="800000"/>
            <a:headEnd/>
            <a:tailEnd/>
          </a:ln>
        </p:spPr>
        <p:txBody>
          <a:bodyPr wrap="none" lIns="71823" tIns="36757" rIns="71823" bIns="36757" anchor="ctr"/>
          <a:lstStyle/>
          <a:p>
            <a:pPr algn="ctr">
              <a:spcBef>
                <a:spcPct val="20000"/>
              </a:spcBef>
            </a:pPr>
            <a:endParaRPr lang="ko-KR" altLang="en-US">
              <a:latin typeface="나눔고딕"/>
              <a:ea typeface="굴림" charset="-127"/>
            </a:endParaRPr>
          </a:p>
        </p:txBody>
      </p:sp>
      <p:pic>
        <p:nvPicPr>
          <p:cNvPr id="1030" name="Picture 6" descr="nhn"/>
          <p:cNvPicPr preferRelativeResize="0">
            <a:picLocks noChangeAspect="1" noChangeArrowheads="1"/>
          </p:cNvPicPr>
          <p:nvPr/>
        </p:nvPicPr>
        <p:blipFill>
          <a:blip r:embed="rId4"/>
          <a:srcRect l="8202" t="24243" r="51965" b="35353"/>
          <a:stretch>
            <a:fillRect/>
          </a:stretch>
        </p:blipFill>
        <p:spPr bwMode="auto">
          <a:xfrm>
            <a:off x="2155825" y="4311650"/>
            <a:ext cx="882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8"/>
          <p:cNvGraphicFramePr>
            <a:graphicFrameLocks/>
          </p:cNvGraphicFramePr>
          <p:nvPr/>
        </p:nvGraphicFramePr>
        <p:xfrm>
          <a:off x="3560763" y="4311650"/>
          <a:ext cx="882650" cy="287338"/>
        </p:xfrm>
        <a:graphic>
          <a:graphicData uri="http://schemas.openxmlformats.org/presentationml/2006/ole">
            <p:oleObj spid="_x0000_s1026" name="Photo Editor 사진" r:id="rId5" imgW="838095" imgH="247685" progId="">
              <p:embed/>
            </p:oleObj>
          </a:graphicData>
        </a:graphic>
      </p:graphicFrame>
      <p:sp>
        <p:nvSpPr>
          <p:cNvPr id="71" name="Text Box 9"/>
          <p:cNvSpPr txBox="1">
            <a:spLocks noChangeArrowheads="1"/>
          </p:cNvSpPr>
          <p:nvPr/>
        </p:nvSpPr>
        <p:spPr bwMode="auto">
          <a:xfrm>
            <a:off x="328613" y="4757738"/>
            <a:ext cx="1543050" cy="1096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02" tIns="52102" rIns="104202" bIns="52102">
            <a:spAutoFit/>
          </a:bodyPr>
          <a:lstStyle/>
          <a:p>
            <a:pPr marL="80963" indent="-80963" algn="ctr" defTabSz="1041400">
              <a:lnSpc>
                <a:spcPct val="130000"/>
              </a:lnSpc>
            </a:pPr>
            <a:r>
              <a:rPr lang="en-US" altLang="ko-KR">
                <a:solidFill>
                  <a:srgbClr val="1C1C1C"/>
                </a:solidFill>
                <a:latin typeface="나눔고딕"/>
                <a:ea typeface="굴림" charset="-127"/>
              </a:rPr>
              <a:t>LG Innotek</a:t>
            </a:r>
            <a:r>
              <a:rPr lang="ko-KR" altLang="en-US">
                <a:solidFill>
                  <a:srgbClr val="1C1C1C"/>
                </a:solidFill>
                <a:latin typeface="나눔고딕"/>
                <a:ea typeface="굴림" charset="-127"/>
              </a:rPr>
              <a:t> </a:t>
            </a:r>
          </a:p>
          <a:p>
            <a:pPr marL="80963" indent="-80963" algn="ctr" defTabSz="1041400">
              <a:lnSpc>
                <a:spcPct val="130000"/>
              </a:lnSpc>
            </a:pP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(KOSPI)</a:t>
            </a:r>
          </a:p>
          <a:p>
            <a:pPr marL="80963" indent="-80963" algn="ctr" defTabSz="1041400">
              <a:lnSpc>
                <a:spcPct val="130000"/>
              </a:lnSpc>
            </a:pPr>
            <a:endParaRPr lang="ko-KR" altLang="en-US">
              <a:solidFill>
                <a:srgbClr val="1C1C1C"/>
              </a:solidFill>
              <a:latin typeface="나눔고딕"/>
              <a:ea typeface="굴림" charset="-127"/>
            </a:endParaRPr>
          </a:p>
          <a:p>
            <a:pPr marL="80963" indent="-80963" algn="ctr" defTabSz="1041400">
              <a:lnSpc>
                <a:spcPct val="130000"/>
              </a:lnSpc>
            </a:pP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Public Offering Size:</a:t>
            </a:r>
          </a:p>
          <a:p>
            <a:pPr marL="80963" indent="-80963" algn="ctr" defTabSz="1041400">
              <a:lnSpc>
                <a:spcPct val="130000"/>
              </a:lnSpc>
            </a:pP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USD 124 MM</a:t>
            </a:r>
            <a:endParaRPr lang="ko-KR" altLang="en-US" b="0">
              <a:solidFill>
                <a:srgbClr val="1C1C1C"/>
              </a:solidFill>
              <a:latin typeface="나눔고딕"/>
              <a:ea typeface="굴림" charset="-127"/>
            </a:endParaRPr>
          </a:p>
        </p:txBody>
      </p:sp>
      <p:sp>
        <p:nvSpPr>
          <p:cNvPr id="72" name="Text Box 10"/>
          <p:cNvSpPr txBox="1">
            <a:spLocks noChangeArrowheads="1"/>
          </p:cNvSpPr>
          <p:nvPr/>
        </p:nvSpPr>
        <p:spPr bwMode="auto">
          <a:xfrm>
            <a:off x="1801813" y="4770438"/>
            <a:ext cx="1490662" cy="1096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02" tIns="52102" rIns="104202" bIns="52102">
            <a:spAutoFit/>
          </a:bodyPr>
          <a:lstStyle/>
          <a:p>
            <a:pPr marL="80963" indent="-80963" algn="ctr" defTabSz="1041400">
              <a:lnSpc>
                <a:spcPct val="130000"/>
              </a:lnSpc>
            </a:pPr>
            <a:r>
              <a:rPr lang="en-US" altLang="ko-KR">
                <a:solidFill>
                  <a:srgbClr val="1C1C1C"/>
                </a:solidFill>
                <a:latin typeface="나눔고딕"/>
                <a:ea typeface="굴림" charset="-127"/>
              </a:rPr>
              <a:t>NHN </a:t>
            </a:r>
          </a:p>
          <a:p>
            <a:pPr marL="80963" indent="-80963" algn="ctr" defTabSz="1041400">
              <a:lnSpc>
                <a:spcPct val="130000"/>
              </a:lnSpc>
            </a:pPr>
            <a:r>
              <a:rPr lang="ko-KR" altLang="en-US" b="0">
                <a:solidFill>
                  <a:srgbClr val="1C1C1C"/>
                </a:solidFill>
                <a:latin typeface="나눔고딕"/>
                <a:ea typeface="굴림" charset="-127"/>
              </a:rPr>
              <a:t>(</a:t>
            </a: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KOSDAQ)</a:t>
            </a:r>
          </a:p>
          <a:p>
            <a:pPr marL="80963" indent="-80963" algn="ctr" defTabSz="1041400">
              <a:lnSpc>
                <a:spcPct val="130000"/>
              </a:lnSpc>
            </a:pPr>
            <a:r>
              <a:rPr lang="en-US" altLang="ko-KR">
                <a:solidFill>
                  <a:srgbClr val="1C1C1C"/>
                </a:solidFill>
                <a:latin typeface="나눔고딕"/>
                <a:ea typeface="굴림" charset="-127"/>
              </a:rPr>
              <a:t> </a:t>
            </a:r>
            <a:endParaRPr lang="ko-KR" altLang="en-US">
              <a:solidFill>
                <a:srgbClr val="1C1C1C"/>
              </a:solidFill>
              <a:latin typeface="나눔고딕"/>
              <a:ea typeface="굴림" charset="-127"/>
            </a:endParaRPr>
          </a:p>
          <a:p>
            <a:pPr marL="80963" indent="-80963" algn="ctr" defTabSz="1041400">
              <a:lnSpc>
                <a:spcPct val="130000"/>
              </a:lnSpc>
            </a:pP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Public Offering Size:</a:t>
            </a:r>
          </a:p>
          <a:p>
            <a:pPr marL="80963" indent="-80963" algn="ctr" defTabSz="1041400">
              <a:lnSpc>
                <a:spcPct val="130000"/>
              </a:lnSpc>
            </a:pP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USD 41 MM</a:t>
            </a:r>
            <a:endParaRPr lang="ko-KR" altLang="en-US" b="0">
              <a:solidFill>
                <a:srgbClr val="1C1C1C"/>
              </a:solidFill>
              <a:latin typeface="나눔고딕"/>
              <a:ea typeface="굴림" charset="-127"/>
            </a:endParaRPr>
          </a:p>
        </p:txBody>
      </p:sp>
      <p:sp>
        <p:nvSpPr>
          <p:cNvPr id="73" name="Text Box 11"/>
          <p:cNvSpPr txBox="1">
            <a:spLocks noChangeArrowheads="1"/>
          </p:cNvSpPr>
          <p:nvPr/>
        </p:nvSpPr>
        <p:spPr bwMode="auto">
          <a:xfrm>
            <a:off x="3216275" y="4783138"/>
            <a:ext cx="1755775" cy="1096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02" tIns="52102" rIns="104202" bIns="52102">
            <a:spAutoFit/>
          </a:bodyPr>
          <a:lstStyle/>
          <a:p>
            <a:pPr marL="80963" indent="-80963" algn="ctr" defTabSz="1041400">
              <a:lnSpc>
                <a:spcPct val="130000"/>
              </a:lnSpc>
            </a:pPr>
            <a:r>
              <a:rPr lang="ko-KR" altLang="en-US">
                <a:solidFill>
                  <a:srgbClr val="1C1C1C"/>
                </a:solidFill>
                <a:latin typeface="나눔고딕"/>
                <a:ea typeface="굴림" charset="-127"/>
              </a:rPr>
              <a:t> </a:t>
            </a:r>
            <a:r>
              <a:rPr lang="en-US" altLang="ko-KR">
                <a:solidFill>
                  <a:srgbClr val="1C1C1C"/>
                </a:solidFill>
                <a:latin typeface="나눔고딕"/>
                <a:ea typeface="굴림" charset="-127"/>
              </a:rPr>
              <a:t>LG Card </a:t>
            </a:r>
          </a:p>
          <a:p>
            <a:pPr marL="80963" indent="-80963" algn="ctr" defTabSz="1041400">
              <a:lnSpc>
                <a:spcPct val="130000"/>
              </a:lnSpc>
            </a:pP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(KOSPI)</a:t>
            </a:r>
          </a:p>
          <a:p>
            <a:pPr marL="80963" indent="-80963" algn="ctr" defTabSz="1041400">
              <a:lnSpc>
                <a:spcPct val="130000"/>
              </a:lnSpc>
            </a:pPr>
            <a:endParaRPr lang="ko-KR" altLang="en-US" b="0">
              <a:solidFill>
                <a:srgbClr val="1C1C1C"/>
              </a:solidFill>
              <a:latin typeface="나눔고딕"/>
              <a:ea typeface="굴림" charset="-127"/>
            </a:endParaRPr>
          </a:p>
          <a:p>
            <a:pPr marL="80963" indent="-80963" algn="ctr" defTabSz="1041400">
              <a:lnSpc>
                <a:spcPct val="130000"/>
              </a:lnSpc>
            </a:pP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Public Offering Size</a:t>
            </a:r>
          </a:p>
          <a:p>
            <a:pPr marL="80963" indent="-80963" algn="ctr" defTabSz="1041400">
              <a:lnSpc>
                <a:spcPct val="130000"/>
              </a:lnSpc>
            </a:pP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USD 358 MM</a:t>
            </a:r>
          </a:p>
        </p:txBody>
      </p:sp>
      <p:sp>
        <p:nvSpPr>
          <p:cNvPr id="74" name="Line 13"/>
          <p:cNvSpPr>
            <a:spLocks noChangeShapeType="1"/>
          </p:cNvSpPr>
          <p:nvPr/>
        </p:nvSpPr>
        <p:spPr bwMode="auto">
          <a:xfrm>
            <a:off x="1819275" y="4079875"/>
            <a:ext cx="0" cy="194310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/>
            <a:tailEnd/>
          </a:ln>
        </p:spPr>
        <p:txBody>
          <a:bodyPr wrap="none" lIns="71823" tIns="36757" rIns="71823" bIns="36757" anchor="ctr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75" name="Line 14"/>
          <p:cNvSpPr>
            <a:spLocks noChangeShapeType="1"/>
          </p:cNvSpPr>
          <p:nvPr/>
        </p:nvSpPr>
        <p:spPr bwMode="auto">
          <a:xfrm>
            <a:off x="3325813" y="4079875"/>
            <a:ext cx="0" cy="194310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/>
            <a:tailEnd/>
          </a:ln>
        </p:spPr>
        <p:txBody>
          <a:bodyPr wrap="none" lIns="71823" tIns="36757" rIns="71823" bIns="36757" anchor="ctr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76" name="Line 15"/>
          <p:cNvSpPr>
            <a:spLocks noChangeShapeType="1"/>
          </p:cNvSpPr>
          <p:nvPr/>
        </p:nvSpPr>
        <p:spPr bwMode="auto">
          <a:xfrm>
            <a:off x="4879975" y="4079875"/>
            <a:ext cx="0" cy="194310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/>
            <a:tailEnd/>
          </a:ln>
        </p:spPr>
        <p:txBody>
          <a:bodyPr wrap="none" lIns="71823" tIns="36757" rIns="71823" bIns="36757" anchor="ctr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77" name="Line 16"/>
          <p:cNvSpPr>
            <a:spLocks noChangeShapeType="1"/>
          </p:cNvSpPr>
          <p:nvPr/>
        </p:nvSpPr>
        <p:spPr bwMode="auto">
          <a:xfrm>
            <a:off x="6348413" y="4079875"/>
            <a:ext cx="0" cy="194310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/>
            <a:tailEnd/>
          </a:ln>
        </p:spPr>
        <p:txBody>
          <a:bodyPr wrap="none" lIns="71823" tIns="36757" rIns="71823" bIns="36757" anchor="ctr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78" name="Rectangle 17"/>
          <p:cNvSpPr>
            <a:spLocks noChangeArrowheads="1"/>
          </p:cNvSpPr>
          <p:nvPr/>
        </p:nvSpPr>
        <p:spPr bwMode="auto">
          <a:xfrm>
            <a:off x="4887913" y="4321175"/>
            <a:ext cx="1435100" cy="244475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  <a:headEnd/>
            <a:tailEnd/>
          </a:ln>
        </p:spPr>
        <p:txBody>
          <a:bodyPr lIns="91345" tIns="45674" rIns="91345" bIns="45674" anchor="ctr">
            <a:spAutoFit/>
          </a:bodyPr>
          <a:lstStyle/>
          <a:p>
            <a:pPr algn="ctr">
              <a:defRPr/>
            </a:pPr>
            <a:r>
              <a:rPr lang="ko-KR" altLang="en-US">
                <a:solidFill>
                  <a:schemeClr val="bg1"/>
                </a:solidFill>
                <a:latin typeface="+mn-lt"/>
                <a:ea typeface="돋움" pitchFamily="50" charset="-127"/>
                <a:cs typeface="+mn-cs"/>
              </a:rPr>
              <a:t>`</a:t>
            </a:r>
          </a:p>
        </p:txBody>
      </p:sp>
      <p:sp>
        <p:nvSpPr>
          <p:cNvPr id="79" name="Text Box 20"/>
          <p:cNvSpPr txBox="1">
            <a:spLocks noChangeArrowheads="1"/>
          </p:cNvSpPr>
          <p:nvPr/>
        </p:nvSpPr>
        <p:spPr bwMode="auto">
          <a:xfrm>
            <a:off x="4751388" y="4792663"/>
            <a:ext cx="1757362" cy="129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02" tIns="52102" rIns="104202" bIns="52102">
            <a:spAutoFit/>
          </a:bodyPr>
          <a:lstStyle/>
          <a:p>
            <a:pPr algn="ctr" defTabSz="1041400">
              <a:lnSpc>
                <a:spcPct val="130000"/>
              </a:lnSpc>
            </a:pPr>
            <a:r>
              <a:rPr lang="ko-KR" altLang="en-US">
                <a:solidFill>
                  <a:srgbClr val="1C1C1C"/>
                </a:solidFill>
                <a:latin typeface="나눔고딕"/>
                <a:ea typeface="굴림" charset="-127"/>
              </a:rPr>
              <a:t> </a:t>
            </a:r>
            <a:r>
              <a:rPr lang="en-US" altLang="ko-KR">
                <a:solidFill>
                  <a:srgbClr val="1C1C1C"/>
                </a:solidFill>
                <a:latin typeface="나눔고딕"/>
                <a:ea typeface="굴림" charset="-127"/>
              </a:rPr>
              <a:t>Lotte Shopping</a:t>
            </a:r>
          </a:p>
          <a:p>
            <a:pPr algn="ctr" defTabSz="1041400">
              <a:lnSpc>
                <a:spcPct val="130000"/>
              </a:lnSpc>
            </a:pP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(KOSPI)</a:t>
            </a:r>
          </a:p>
          <a:p>
            <a:pPr algn="ctr" defTabSz="1041400">
              <a:lnSpc>
                <a:spcPct val="130000"/>
              </a:lnSpc>
            </a:pPr>
            <a:r>
              <a:rPr lang="en-US" altLang="ko-KR">
                <a:solidFill>
                  <a:srgbClr val="1C1C1C"/>
                </a:solidFill>
                <a:latin typeface="나눔고딕"/>
                <a:ea typeface="굴림" charset="-127"/>
              </a:rPr>
              <a:t> </a:t>
            </a:r>
            <a:endParaRPr lang="ko-KR" altLang="en-US">
              <a:solidFill>
                <a:srgbClr val="1C1C1C"/>
              </a:solidFill>
              <a:latin typeface="나눔고딕"/>
              <a:ea typeface="굴림" charset="-127"/>
            </a:endParaRPr>
          </a:p>
          <a:p>
            <a:pPr algn="ctr" defTabSz="1041400">
              <a:lnSpc>
                <a:spcPct val="130000"/>
              </a:lnSpc>
            </a:pP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Public Offering Size:</a:t>
            </a:r>
          </a:p>
          <a:p>
            <a:pPr algn="ctr" defTabSz="1041400">
              <a:lnSpc>
                <a:spcPct val="130000"/>
              </a:lnSpc>
            </a:pP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USD 616 MM</a:t>
            </a:r>
            <a:endParaRPr lang="ko-KR" altLang="en-US" b="0">
              <a:solidFill>
                <a:srgbClr val="1C1C1C"/>
              </a:solidFill>
              <a:latin typeface="나눔고딕"/>
              <a:ea typeface="굴림" charset="-127"/>
            </a:endParaRPr>
          </a:p>
          <a:p>
            <a:pPr algn="ctr" defTabSz="1041400">
              <a:lnSpc>
                <a:spcPct val="130000"/>
              </a:lnSpc>
            </a:pPr>
            <a:r>
              <a:rPr lang="ko-KR" altLang="en-US" b="0">
                <a:solidFill>
                  <a:srgbClr val="1C1C1C"/>
                </a:solidFill>
                <a:latin typeface="나눔고딕"/>
                <a:ea typeface="굴림" charset="-127"/>
              </a:rPr>
              <a:t>(</a:t>
            </a: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Domestic offering)</a:t>
            </a:r>
          </a:p>
        </p:txBody>
      </p:sp>
      <p:sp>
        <p:nvSpPr>
          <p:cNvPr id="80" name="Text Box 25"/>
          <p:cNvSpPr txBox="1">
            <a:spLocks noChangeArrowheads="1"/>
          </p:cNvSpPr>
          <p:nvPr/>
        </p:nvSpPr>
        <p:spPr bwMode="auto">
          <a:xfrm>
            <a:off x="7934325" y="4794250"/>
            <a:ext cx="1570038" cy="1104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077" tIns="52038" rIns="104077" bIns="52038">
            <a:spAutoFit/>
          </a:bodyPr>
          <a:lstStyle/>
          <a:p>
            <a:pPr algn="ctr" defTabSz="1041400">
              <a:lnSpc>
                <a:spcPct val="130000"/>
              </a:lnSpc>
            </a:pPr>
            <a:r>
              <a:rPr lang="en-US" altLang="ko-KR">
                <a:solidFill>
                  <a:srgbClr val="1C1C1C"/>
                </a:solidFill>
                <a:latin typeface="나눔고딕"/>
                <a:ea typeface="굴림" charset="-127"/>
              </a:rPr>
              <a:t>Korea Life Insurance </a:t>
            </a:r>
            <a:endParaRPr lang="en-US" altLang="ko-KR" b="0">
              <a:solidFill>
                <a:srgbClr val="1C1C1C"/>
              </a:solidFill>
              <a:latin typeface="나눔고딕"/>
              <a:ea typeface="굴림" charset="-127"/>
            </a:endParaRPr>
          </a:p>
          <a:p>
            <a:pPr algn="ctr" defTabSz="1041400">
              <a:lnSpc>
                <a:spcPct val="130000"/>
              </a:lnSpc>
            </a:pP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(KOSPI)</a:t>
            </a:r>
          </a:p>
          <a:p>
            <a:pPr algn="ctr" defTabSz="1041400">
              <a:lnSpc>
                <a:spcPct val="130000"/>
              </a:lnSpc>
              <a:buFontTx/>
              <a:buChar char="•"/>
            </a:pPr>
            <a:endParaRPr lang="ko-KR" altLang="en-US" b="0">
              <a:solidFill>
                <a:srgbClr val="1C1C1C"/>
              </a:solidFill>
              <a:latin typeface="나눔고딕"/>
              <a:ea typeface="굴림" charset="-127"/>
            </a:endParaRPr>
          </a:p>
          <a:p>
            <a:pPr algn="ctr" defTabSz="1041400">
              <a:lnSpc>
                <a:spcPct val="130000"/>
              </a:lnSpc>
            </a:pP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Public Offering Size:</a:t>
            </a:r>
            <a:b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</a:b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USD 1,599 MM</a:t>
            </a:r>
          </a:p>
        </p:txBody>
      </p:sp>
      <p:sp>
        <p:nvSpPr>
          <p:cNvPr id="81" name="Line 23"/>
          <p:cNvSpPr>
            <a:spLocks noChangeShapeType="1"/>
          </p:cNvSpPr>
          <p:nvPr/>
        </p:nvSpPr>
        <p:spPr bwMode="auto">
          <a:xfrm>
            <a:off x="7993063" y="4078288"/>
            <a:ext cx="0" cy="194310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/>
            <a:tailEnd/>
          </a:ln>
        </p:spPr>
        <p:txBody>
          <a:bodyPr wrap="none" lIns="71823" tIns="36757" rIns="71823" bIns="36757" anchor="ctr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pic>
        <p:nvPicPr>
          <p:cNvPr id="1042" name="Picture 24" descr="ci_size"/>
          <p:cNvPicPr>
            <a:picLocks noChangeAspect="1" noChangeArrowheads="1"/>
          </p:cNvPicPr>
          <p:nvPr/>
        </p:nvPicPr>
        <p:blipFill>
          <a:blip r:embed="rId6"/>
          <a:srcRect t="78954" r="23453"/>
          <a:stretch>
            <a:fillRect/>
          </a:stretch>
        </p:blipFill>
        <p:spPr bwMode="auto">
          <a:xfrm>
            <a:off x="515938" y="4252913"/>
            <a:ext cx="1143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177" descr="동양생명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37338" y="4324350"/>
            <a:ext cx="1008062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44" name="그룹 215"/>
          <p:cNvGrpSpPr>
            <a:grpSpLocks/>
          </p:cNvGrpSpPr>
          <p:nvPr/>
        </p:nvGrpSpPr>
        <p:grpSpPr bwMode="auto">
          <a:xfrm>
            <a:off x="8223250" y="4294188"/>
            <a:ext cx="889000" cy="323850"/>
            <a:chOff x="5211763" y="3848738"/>
            <a:chExt cx="889000" cy="323850"/>
          </a:xfrm>
        </p:grpSpPr>
        <p:pic>
          <p:nvPicPr>
            <p:cNvPr id="1049" name="그림 19" descr="daehan_CI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245100" y="3863026"/>
              <a:ext cx="855663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0" name="Picture 222" descr="Hanwha CI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211763" y="3848738"/>
              <a:ext cx="358775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7" name="Text Box 20"/>
          <p:cNvSpPr txBox="1">
            <a:spLocks noChangeArrowheads="1"/>
          </p:cNvSpPr>
          <p:nvPr/>
        </p:nvSpPr>
        <p:spPr bwMode="auto">
          <a:xfrm>
            <a:off x="6303963" y="4792663"/>
            <a:ext cx="1758950" cy="1104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02" tIns="52102" rIns="104202" bIns="52102">
            <a:spAutoFit/>
          </a:bodyPr>
          <a:lstStyle/>
          <a:p>
            <a:pPr algn="ctr" defTabSz="1041400">
              <a:lnSpc>
                <a:spcPct val="130000"/>
              </a:lnSpc>
            </a:pPr>
            <a:r>
              <a:rPr lang="en-US" altLang="ko-KR">
                <a:solidFill>
                  <a:srgbClr val="1C1C1C"/>
                </a:solidFill>
                <a:latin typeface="나눔고딕"/>
                <a:ea typeface="굴림" charset="-127"/>
              </a:rPr>
              <a:t>Tongyang Life Insurance</a:t>
            </a:r>
          </a:p>
          <a:p>
            <a:pPr algn="ctr" defTabSz="1041400">
              <a:lnSpc>
                <a:spcPct val="130000"/>
              </a:lnSpc>
            </a:pP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(KOSPI)</a:t>
            </a:r>
          </a:p>
          <a:p>
            <a:pPr algn="ctr" defTabSz="1041400">
              <a:lnSpc>
                <a:spcPct val="130000"/>
              </a:lnSpc>
            </a:pPr>
            <a:endParaRPr lang="en-US" altLang="ko-KR" b="0">
              <a:solidFill>
                <a:srgbClr val="1C1C1C"/>
              </a:solidFill>
              <a:latin typeface="나눔고딕"/>
              <a:ea typeface="굴림" charset="-127"/>
            </a:endParaRPr>
          </a:p>
          <a:p>
            <a:pPr algn="ctr" defTabSz="1041400">
              <a:lnSpc>
                <a:spcPct val="130000"/>
              </a:lnSpc>
            </a:pPr>
            <a:r>
              <a:rPr lang="en-US" altLang="ko-KR">
                <a:solidFill>
                  <a:srgbClr val="1C1C1C"/>
                </a:solidFill>
                <a:latin typeface="나눔고딕"/>
                <a:ea typeface="굴림" charset="-127"/>
              </a:rPr>
              <a:t> </a:t>
            </a: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Public Offering Size:</a:t>
            </a:r>
          </a:p>
          <a:p>
            <a:pPr algn="ctr" defTabSz="1041400">
              <a:lnSpc>
                <a:spcPct val="130000"/>
              </a:lnSpc>
            </a:pPr>
            <a:r>
              <a:rPr lang="en-US" altLang="ko-KR" b="0">
                <a:solidFill>
                  <a:srgbClr val="1C1C1C"/>
                </a:solidFill>
                <a:latin typeface="나눔고딕"/>
                <a:ea typeface="굴림" charset="-127"/>
              </a:rPr>
              <a:t>USD 305 MM</a:t>
            </a:r>
            <a:endParaRPr lang="ko-KR" altLang="en-US" b="0">
              <a:solidFill>
                <a:srgbClr val="1C1C1C"/>
              </a:solidFill>
              <a:latin typeface="나눔고딕"/>
              <a:ea typeface="굴림" charset="-127"/>
            </a:endParaRPr>
          </a:p>
        </p:txBody>
      </p:sp>
      <p:pic>
        <p:nvPicPr>
          <p:cNvPr id="1046" name="Picture 30" descr="http://news.chosun.com/site/data/img_dir/2007/06/28/2007062800586_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14913" y="4230688"/>
            <a:ext cx="1219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AutoShape 4"/>
          <p:cNvSpPr>
            <a:spLocks noChangeArrowheads="1"/>
          </p:cNvSpPr>
          <p:nvPr/>
        </p:nvSpPr>
        <p:spPr bwMode="auto">
          <a:xfrm>
            <a:off x="665926" y="1491443"/>
            <a:ext cx="9348030" cy="2466975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97841" tIns="99407" rIns="97841" bIns="99407"/>
          <a:lstStyle/>
          <a:p>
            <a:pPr marL="192088" indent="-192088" defTabSz="993775">
              <a:lnSpc>
                <a:spcPct val="120000"/>
              </a:lnSpc>
              <a:spcBef>
                <a:spcPts val="900"/>
              </a:spcBef>
              <a:buClr>
                <a:srgbClr val="000000"/>
              </a:buClr>
              <a:buSzPct val="85000"/>
              <a:buFont typeface="Wingdings" pitchFamily="2" charset="2"/>
              <a:buChar char="l"/>
              <a:defRPr/>
            </a:pPr>
            <a:r>
              <a:rPr lang="en-US" altLang="ko-KR" sz="120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j-ea"/>
                <a:cs typeface="+mn-cs"/>
              </a:rPr>
              <a:t>Since 2006, Daewoo Securities has been the Lead Manager of the largest IPO deals</a:t>
            </a:r>
          </a:p>
          <a:p>
            <a:pPr marL="192088" indent="-192088" defTabSz="993775">
              <a:lnSpc>
                <a:spcPct val="120000"/>
              </a:lnSpc>
              <a:spcBef>
                <a:spcPts val="900"/>
              </a:spcBef>
              <a:buClr>
                <a:srgbClr val="000000"/>
              </a:buClr>
              <a:buSzPct val="85000"/>
              <a:buFont typeface="Wingdings" pitchFamily="2" charset="2"/>
              <a:buChar char="l"/>
              <a:defRPr/>
            </a:pPr>
            <a:r>
              <a:rPr lang="en-US" altLang="ko-KR" sz="120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j-ea"/>
                <a:cs typeface="+mn-cs"/>
              </a:rPr>
              <a:t>Daewoo Securities was the Lead Manager for following landmark IPO deals:</a:t>
            </a:r>
            <a:r>
              <a:rPr lang="en-US" altLang="ko-KR" sz="120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  <a:t/>
            </a:r>
            <a:br>
              <a:rPr lang="en-US" altLang="ko-KR" sz="120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</a:br>
            <a: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  <a:t>- Korea Life Insurance IPO: Second largest insurance company, Landmark deal of 2010 (Subscription amount  USD 1,599MM)</a:t>
            </a:r>
            <a:b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</a:br>
            <a: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  <a:t>- </a:t>
            </a:r>
            <a:r>
              <a:rPr lang="en-US" altLang="ko-KR" sz="1050" b="0" dirty="0" err="1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  <a:t>Tongyang</a:t>
            </a:r>
            <a: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  <a:t> Life Insurance IPO: the first domestic life insurance company IPO (Subscription amount USD 305MM)</a:t>
            </a:r>
            <a:b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</a:br>
            <a: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  <a:t>- LG Card IPO:  Received the largest subscription in Korea (Subscription Amount</a:t>
            </a:r>
            <a:r>
              <a:rPr lang="ko-KR" altLang="en-US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  <a:t> </a:t>
            </a:r>
            <a: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  <a:t>: USD 4,131 MM)</a:t>
            </a:r>
            <a:endParaRPr lang="en-US" altLang="ko-KR" sz="1200" b="0" dirty="0">
              <a:ln>
                <a:solidFill>
                  <a:srgbClr val="FFFFFF">
                    <a:alpha val="0"/>
                  </a:srgbClr>
                </a:solidFill>
              </a:ln>
              <a:latin typeface="+mn-lt"/>
              <a:ea typeface="+mn-ea"/>
              <a:cs typeface="+mn-cs"/>
            </a:endParaRPr>
          </a:p>
          <a:p>
            <a:pPr marL="192088" indent="-192088" defTabSz="993775">
              <a:lnSpc>
                <a:spcPct val="120000"/>
              </a:lnSpc>
              <a:spcBef>
                <a:spcPts val="900"/>
              </a:spcBef>
              <a:buClr>
                <a:srgbClr val="000000"/>
              </a:buClr>
              <a:buSzPct val="85000"/>
              <a:buFont typeface="Wingdings" pitchFamily="2" charset="2"/>
              <a:buChar char="l"/>
              <a:defRPr/>
            </a:pPr>
            <a:r>
              <a:rPr lang="en-US" altLang="ko-KR" sz="120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j-ea"/>
                <a:cs typeface="+mn-cs"/>
              </a:rPr>
              <a:t>Daewoo Securities managed the IPO of </a:t>
            </a:r>
            <a:r>
              <a:rPr lang="en-US" altLang="ko-KR" sz="1200" dirty="0" err="1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j-ea"/>
                <a:cs typeface="+mn-cs"/>
              </a:rPr>
              <a:t>Lotte</a:t>
            </a:r>
            <a:r>
              <a:rPr lang="en-US" altLang="ko-KR" sz="120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j-ea"/>
                <a:cs typeface="+mn-cs"/>
              </a:rPr>
              <a:t> Shopping, which was the largest domestic IPO before 2009</a:t>
            </a:r>
            <a:r>
              <a:rPr lang="en-US" altLang="ko-KR" sz="120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  <a:t/>
            </a:r>
            <a:br>
              <a:rPr lang="en-US" altLang="ko-KR" sz="120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</a:br>
            <a: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  <a:t>- Total Offering Size:  USD 3,080 MM</a:t>
            </a:r>
            <a:b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</a:br>
            <a: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  <a:t>- Domestic Offering Size: USD 616 MM</a:t>
            </a:r>
            <a:endParaRPr lang="en-US" altLang="ko-KR" sz="1200" b="0" dirty="0">
              <a:ln>
                <a:solidFill>
                  <a:srgbClr val="FFFFFF">
                    <a:alpha val="0"/>
                  </a:srgbClr>
                </a:solidFill>
              </a:ln>
              <a:latin typeface="+mn-lt"/>
              <a:ea typeface="+mn-ea"/>
              <a:cs typeface="+mn-cs"/>
            </a:endParaRPr>
          </a:p>
          <a:p>
            <a:pPr marL="192088" indent="-192088" defTabSz="993775">
              <a:lnSpc>
                <a:spcPct val="120000"/>
              </a:lnSpc>
              <a:spcBef>
                <a:spcPts val="900"/>
              </a:spcBef>
              <a:buClr>
                <a:srgbClr val="000000"/>
              </a:buClr>
              <a:buSzPct val="85000"/>
              <a:defRPr/>
            </a:pPr>
            <a:endParaRPr lang="ko-KR" altLang="en-US" sz="1200" b="0" dirty="0">
              <a:ln>
                <a:solidFill>
                  <a:srgbClr val="FFFFFF">
                    <a:alpha val="0"/>
                  </a:srgbClr>
                </a:solidFill>
              </a:ln>
              <a:latin typeface="+mn-lt"/>
              <a:ea typeface="+mn-ea"/>
              <a:cs typeface="+mn-cs"/>
            </a:endParaRPr>
          </a:p>
        </p:txBody>
      </p:sp>
      <p:sp>
        <p:nvSpPr>
          <p:cNvPr id="91" name="Rectangle 4"/>
          <p:cNvSpPr>
            <a:spLocks noChangeArrowheads="1"/>
          </p:cNvSpPr>
          <p:nvPr/>
        </p:nvSpPr>
        <p:spPr bwMode="auto">
          <a:xfrm>
            <a:off x="674204" y="1053332"/>
            <a:ext cx="8635377" cy="3200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7421" indent="-117421" algn="ctr" defTabSz="1355102" eaLnBrk="0" latinLnBrk="0" hangingPunct="0">
              <a:lnSpc>
                <a:spcPct val="130000"/>
              </a:lnSpc>
              <a:buClr>
                <a:srgbClr val="000000"/>
              </a:buClr>
              <a:buSzPct val="110000"/>
              <a:defRPr/>
            </a:pPr>
            <a:r>
              <a:rPr lang="en-US" altLang="ko-KR" sz="1600" i="1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64DE"/>
                </a:solidFill>
                <a:latin typeface="+mn-lt"/>
                <a:ea typeface="Yoon 윤고딕 540_TT" pitchFamily="18" charset="-127"/>
                <a:cs typeface="Arial" pitchFamily="34" charset="0"/>
              </a:rPr>
              <a:t>Daewoo Securities: Underwriter of IPOs for Leading Companies of Each Respective Industry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419212"/>
            <a:ext cx="8969834" cy="40011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/>
              <a:t>A Remarkable Performance: Exploring New Sectors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579938" y="6616952"/>
            <a:ext cx="744538" cy="202948"/>
          </a:xfrm>
        </p:spPr>
        <p:txBody>
          <a:bodyPr rtlCol="0"/>
          <a:lstStyle/>
          <a:p>
            <a:pPr>
              <a:defRPr/>
            </a:pPr>
            <a:fld id="{9742DFCC-A358-40EA-A72E-64151BB09BFB}" type="slidenum">
              <a: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</a:rPr>
              <a:pPr>
                <a:defRPr/>
              </a:pPr>
              <a:t>12</a:t>
            </a:fld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90" name="AutoShape 4"/>
          <p:cNvSpPr>
            <a:spLocks noChangeArrowheads="1"/>
          </p:cNvSpPr>
          <p:nvPr/>
        </p:nvSpPr>
        <p:spPr bwMode="auto">
          <a:xfrm>
            <a:off x="599251" y="1653386"/>
            <a:ext cx="9348030" cy="2466975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97841" tIns="99407" rIns="97841" bIns="99407"/>
          <a:lstStyle/>
          <a:p>
            <a:pPr marL="192088" indent="-192088" defTabSz="993775">
              <a:lnSpc>
                <a:spcPct val="120000"/>
              </a:lnSpc>
              <a:spcBef>
                <a:spcPts val="900"/>
              </a:spcBef>
              <a:buClr>
                <a:srgbClr val="000000"/>
              </a:buClr>
              <a:buSzPct val="85000"/>
              <a:buFont typeface="Wingdings" pitchFamily="2" charset="2"/>
              <a:buChar char="l"/>
              <a:defRPr/>
            </a:pPr>
            <a:r>
              <a:rPr lang="en-US" altLang="ko-KR" sz="120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j-ea"/>
                <a:cs typeface="+mn-cs"/>
              </a:rPr>
              <a:t>Always seeking out potential IPO candidates in new and emerging industries: Forerunner of expanding IPO boundary</a:t>
            </a:r>
          </a:p>
          <a:p>
            <a:pPr marL="192088" indent="-192088" defTabSz="993775">
              <a:lnSpc>
                <a:spcPct val="120000"/>
              </a:lnSpc>
              <a:spcBef>
                <a:spcPts val="900"/>
              </a:spcBef>
              <a:buClr>
                <a:srgbClr val="000000"/>
              </a:buClr>
              <a:buSzPct val="85000"/>
              <a:buFont typeface="Wingdings" pitchFamily="2" charset="2"/>
              <a:buChar char="l"/>
              <a:defRPr/>
            </a:pPr>
            <a:r>
              <a:rPr lang="en-US" altLang="ko-KR" sz="120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j-ea"/>
                <a:cs typeface="+mn-cs"/>
              </a:rPr>
              <a:t>Pioneer of the Korean Capital Market</a:t>
            </a:r>
            <a:r>
              <a:rPr lang="en-US" altLang="ko-KR" sz="120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j-ea"/>
                <a:cs typeface="+mn-cs"/>
              </a:rPr>
              <a:t/>
            </a:r>
            <a:br>
              <a:rPr lang="en-US" altLang="ko-KR" sz="120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j-ea"/>
                <a:cs typeface="+mn-cs"/>
              </a:rPr>
            </a:br>
            <a: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  <a:t>- Daewoo Securities Green Korea SPAC : First SPAC in Asia, first SPAC in Korea</a:t>
            </a:r>
            <a:b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</a:br>
            <a: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  <a:t>- Our SPAC set up the milestone in the Korean Stock Exchange, and establishes a standard of SPAC in Korea, and Asia</a:t>
            </a:r>
          </a:p>
          <a:p>
            <a:pPr marL="192088" indent="-192088" defTabSz="993775">
              <a:lnSpc>
                <a:spcPct val="120000"/>
              </a:lnSpc>
              <a:spcBef>
                <a:spcPts val="900"/>
              </a:spcBef>
              <a:buClr>
                <a:srgbClr val="000000"/>
              </a:buClr>
              <a:buSzPct val="85000"/>
              <a:buFont typeface="Wingdings" pitchFamily="2" charset="2"/>
              <a:buChar char="l"/>
              <a:defRPr/>
            </a:pPr>
            <a:r>
              <a:rPr lang="en-US" altLang="ko-KR" sz="120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j-ea"/>
                <a:cs typeface="+mn-cs"/>
              </a:rPr>
              <a:t>Daewoo Securities has cumulative experiences in coping with the approval authority during approval process to obtain the green light, especially for candidates in new or unique industries,</a:t>
            </a:r>
            <a:r>
              <a:rPr lang="en-US" altLang="ko-KR" sz="120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j-ea"/>
                <a:cs typeface="+mn-cs"/>
              </a:rPr>
              <a:t/>
            </a:r>
            <a:br>
              <a:rPr lang="en-US" altLang="ko-KR" sz="120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j-ea"/>
                <a:cs typeface="+mn-cs"/>
              </a:rPr>
            </a:br>
            <a: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  <a:t>- Biotechnology firm: Set the foundations for a technology evaluation system based IPO for biotechnology industry, </a:t>
            </a:r>
            <a:b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</a:br>
            <a: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  <a:t>                                   representing biotech client as well as suggesting a better approval process to the authority </a:t>
            </a:r>
            <a:b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</a:br>
            <a: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  <a:t>- Casino company:    Located listing potential of a casino business which had been perceived negatively, </a:t>
            </a:r>
            <a:b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</a:br>
            <a:r>
              <a:rPr lang="en-US" altLang="ko-KR" sz="1050" b="0" dirty="0">
                <a:ln>
                  <a:solidFill>
                    <a:srgbClr val="FFFFFF">
                      <a:alpha val="0"/>
                    </a:srgbClr>
                  </a:solidFill>
                </a:ln>
                <a:latin typeface="+mn-lt"/>
                <a:ea typeface="+mn-ea"/>
                <a:cs typeface="+mn-cs"/>
              </a:rPr>
              <a:t>                                  and successfully managed to become public</a:t>
            </a:r>
            <a:endParaRPr lang="en-US" altLang="ko-KR" sz="1200" b="0" dirty="0">
              <a:ln>
                <a:solidFill>
                  <a:srgbClr val="FFFFFF">
                    <a:alpha val="0"/>
                  </a:srgbClr>
                </a:solidFill>
              </a:ln>
              <a:latin typeface="+mn-lt"/>
              <a:ea typeface="+mn-ea"/>
              <a:cs typeface="+mn-cs"/>
            </a:endParaRPr>
          </a:p>
        </p:txBody>
      </p:sp>
      <p:sp>
        <p:nvSpPr>
          <p:cNvPr id="91" name="Rectangle 4"/>
          <p:cNvSpPr>
            <a:spLocks noChangeArrowheads="1"/>
          </p:cNvSpPr>
          <p:nvPr/>
        </p:nvSpPr>
        <p:spPr bwMode="auto">
          <a:xfrm>
            <a:off x="521774" y="1043764"/>
            <a:ext cx="900246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7421" indent="-117421" defTabSz="1355102" eaLnBrk="0" latinLnBrk="0" hangingPunct="0">
              <a:buClr>
                <a:srgbClr val="000000"/>
              </a:buClr>
              <a:buSzPct val="110000"/>
              <a:defRPr/>
            </a:pPr>
            <a:r>
              <a:rPr lang="en-US" altLang="ko-KR" sz="1600" i="1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64DE"/>
                </a:solidFill>
                <a:latin typeface="+mn-lt"/>
                <a:ea typeface="Yoon 윤고딕 540_TT" pitchFamily="18" charset="-127"/>
                <a:cs typeface="Arial" pitchFamily="34" charset="0"/>
              </a:rPr>
              <a:t>Daewoo Securities: </a:t>
            </a:r>
          </a:p>
          <a:p>
            <a:pPr marL="117421" indent="-117421" defTabSz="1355102" eaLnBrk="0" latinLnBrk="0" hangingPunct="0">
              <a:buClr>
                <a:srgbClr val="000000"/>
              </a:buClr>
              <a:buSzPct val="110000"/>
              <a:defRPr/>
            </a:pPr>
            <a:r>
              <a:rPr lang="en-US" altLang="ko-KR" sz="1600" i="1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64DE"/>
                </a:solidFill>
                <a:latin typeface="+mn-lt"/>
                <a:ea typeface="Yoon 윤고딕 540_TT" pitchFamily="18" charset="-127"/>
                <a:cs typeface="Arial" pitchFamily="34" charset="0"/>
              </a:rPr>
              <a:t>Pioneer of the Capital Market, Constantly Searching for Potential Candidates in New Sectors</a:t>
            </a: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595313" y="4230688"/>
            <a:ext cx="8801100" cy="191135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4D4D4D"/>
            </a:solidFill>
            <a:miter lim="800000"/>
            <a:headEnd/>
            <a:tailEnd/>
          </a:ln>
        </p:spPr>
        <p:txBody>
          <a:bodyPr wrap="none" lIns="71823" tIns="36757" rIns="71823" bIns="36757" anchor="ctr"/>
          <a:lstStyle/>
          <a:p>
            <a:pPr algn="ctr">
              <a:spcBef>
                <a:spcPct val="20000"/>
              </a:spcBef>
            </a:pPr>
            <a:endParaRPr lang="ko-KR" altLang="en-US">
              <a:latin typeface="나눔고딕"/>
              <a:ea typeface="굴림" charset="-127"/>
            </a:endParaRPr>
          </a:p>
        </p:txBody>
      </p:sp>
      <p:pic>
        <p:nvPicPr>
          <p:cNvPr id="39942" name="Picture 4" descr="sm엔터테인먼트"/>
          <p:cNvPicPr>
            <a:picLocks noChangeAspect="1" noChangeArrowheads="1"/>
          </p:cNvPicPr>
          <p:nvPr/>
        </p:nvPicPr>
        <p:blipFill>
          <a:blip r:embed="rId3"/>
          <a:srcRect l="25166" t="4256"/>
          <a:stretch>
            <a:fillRect/>
          </a:stretch>
        </p:blipFill>
        <p:spPr bwMode="auto">
          <a:xfrm>
            <a:off x="801688" y="4581525"/>
            <a:ext cx="1066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5" descr="씨제이푸드시스템"/>
          <p:cNvPicPr>
            <a:picLocks noChangeAspect="1" noChangeArrowheads="1"/>
          </p:cNvPicPr>
          <p:nvPr/>
        </p:nvPicPr>
        <p:blipFill>
          <a:blip r:embed="rId4"/>
          <a:srcRect l="3458" t="9969"/>
          <a:stretch>
            <a:fillRect/>
          </a:stretch>
        </p:blipFill>
        <p:spPr bwMode="auto">
          <a:xfrm>
            <a:off x="4951413" y="4608513"/>
            <a:ext cx="12985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668338" y="5164138"/>
            <a:ext cx="1438275" cy="866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02" tIns="52102" rIns="104202" bIns="52102">
            <a:spAutoFit/>
          </a:bodyPr>
          <a:lstStyle/>
          <a:p>
            <a:pPr marL="80963" indent="-80963" algn="ctr" defTabSz="1041400"/>
            <a:r>
              <a:rPr lang="en-US" altLang="ko-KR" b="0">
                <a:latin typeface="나눔고딕"/>
                <a:ea typeface="굴림" charset="-127"/>
              </a:rPr>
              <a:t>SM Entertainment</a:t>
            </a:r>
            <a:endParaRPr lang="ko-KR" altLang="en-US" b="0">
              <a:latin typeface="나눔고딕"/>
              <a:ea typeface="굴림" charset="-127"/>
            </a:endParaRPr>
          </a:p>
          <a:p>
            <a:pPr marL="80963" indent="-80963" algn="ctr" defTabSz="1041400"/>
            <a:r>
              <a:rPr lang="ko-KR" altLang="en-US" b="0">
                <a:latin typeface="나눔고딕"/>
                <a:ea typeface="굴림" charset="-127"/>
              </a:rPr>
              <a:t>(</a:t>
            </a:r>
            <a:r>
              <a:rPr lang="en-US" altLang="ko-KR" b="0">
                <a:latin typeface="나눔고딕"/>
                <a:ea typeface="굴림" charset="-127"/>
              </a:rPr>
              <a:t>KOSDAQ)</a:t>
            </a:r>
          </a:p>
          <a:p>
            <a:pPr marL="80963" indent="-80963" algn="ctr" defTabSz="1041400">
              <a:buFontTx/>
              <a:buChar char="•"/>
            </a:pPr>
            <a:endParaRPr lang="ko-KR" altLang="en-US" b="0">
              <a:latin typeface="나눔고딕"/>
              <a:ea typeface="굴림" charset="-127"/>
            </a:endParaRPr>
          </a:p>
          <a:p>
            <a:pPr marL="80963" indent="-80963" algn="ctr" defTabSz="1041400"/>
            <a:r>
              <a:rPr lang="en-US" altLang="ko-KR" b="0">
                <a:latin typeface="나눔고딕"/>
                <a:ea typeface="굴림" charset="-127"/>
              </a:rPr>
              <a:t>Industry:</a:t>
            </a:r>
          </a:p>
          <a:p>
            <a:pPr marL="80963" indent="-80963" algn="ctr" defTabSz="1041400"/>
            <a:r>
              <a:rPr lang="en-US" altLang="ko-KR" b="0">
                <a:latin typeface="나눔고딕"/>
                <a:ea typeface="굴림" charset="-127"/>
              </a:rPr>
              <a:t>Entertainment 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1962150" y="5119688"/>
            <a:ext cx="1581150" cy="866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02" tIns="52102" rIns="104202" bIns="52102">
            <a:spAutoFit/>
          </a:bodyPr>
          <a:lstStyle/>
          <a:p>
            <a:pPr marL="80963" indent="-80963" algn="ctr" defTabSz="1041400"/>
            <a:r>
              <a:rPr lang="en-US" altLang="ko-KR" b="0">
                <a:latin typeface="나눔고딕"/>
                <a:ea typeface="굴림" charset="-127"/>
              </a:rPr>
              <a:t>Medipost </a:t>
            </a:r>
          </a:p>
          <a:p>
            <a:pPr marL="80963" indent="-80963" algn="ctr" defTabSz="1041400"/>
            <a:r>
              <a:rPr lang="ko-KR" altLang="en-US" b="0">
                <a:latin typeface="나눔고딕"/>
                <a:ea typeface="굴림" charset="-127"/>
              </a:rPr>
              <a:t>(</a:t>
            </a:r>
            <a:r>
              <a:rPr lang="en-US" altLang="ko-KR" b="0">
                <a:latin typeface="나눔고딕"/>
                <a:ea typeface="굴림" charset="-127"/>
              </a:rPr>
              <a:t>KOSDAQ)</a:t>
            </a:r>
          </a:p>
          <a:p>
            <a:pPr marL="80963" indent="-80963" algn="ctr" defTabSz="1041400"/>
            <a:endParaRPr lang="en-US" altLang="ko-KR" b="0">
              <a:latin typeface="나눔고딕"/>
              <a:ea typeface="굴림" charset="-127"/>
            </a:endParaRPr>
          </a:p>
          <a:p>
            <a:pPr marL="80963" indent="-80963" algn="ctr" defTabSz="1041400"/>
            <a:r>
              <a:rPr lang="en-US" altLang="ko-KR" b="0">
                <a:latin typeface="나눔고딕"/>
                <a:ea typeface="굴림" charset="-127"/>
              </a:rPr>
              <a:t>Industry:</a:t>
            </a:r>
          </a:p>
          <a:p>
            <a:pPr marL="80963" indent="-80963" algn="ctr" defTabSz="1041400"/>
            <a:r>
              <a:rPr lang="en-US" altLang="ko-KR" b="0">
                <a:latin typeface="나눔고딕"/>
                <a:ea typeface="굴림" charset="-127"/>
              </a:rPr>
              <a:t>Biotechnology</a:t>
            </a: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3398838" y="5119688"/>
            <a:ext cx="1603375" cy="866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02" tIns="52102" rIns="104202" bIns="52102">
            <a:spAutoFit/>
          </a:bodyPr>
          <a:lstStyle/>
          <a:p>
            <a:pPr marL="80963" indent="-80963" algn="ctr" defTabSz="1041400"/>
            <a:r>
              <a:rPr lang="en-US" altLang="ko-KR" b="0">
                <a:latin typeface="나눔고딕"/>
                <a:ea typeface="굴림" charset="-127"/>
              </a:rPr>
              <a:t>Paradise</a:t>
            </a:r>
          </a:p>
          <a:p>
            <a:pPr marL="80963" indent="-80963" algn="ctr" defTabSz="1041400"/>
            <a:r>
              <a:rPr lang="en-US" altLang="ko-KR" b="0">
                <a:latin typeface="나눔고딕"/>
                <a:ea typeface="굴림" charset="-127"/>
              </a:rPr>
              <a:t>(KOSDAQ)</a:t>
            </a:r>
          </a:p>
          <a:p>
            <a:pPr marL="80963" indent="-80963" algn="ctr" defTabSz="1041400"/>
            <a:endParaRPr lang="en-US" altLang="ko-KR" b="0">
              <a:latin typeface="나눔고딕"/>
              <a:ea typeface="굴림" charset="-127"/>
            </a:endParaRPr>
          </a:p>
          <a:p>
            <a:pPr marL="80963" indent="-80963" algn="ctr" defTabSz="1041400"/>
            <a:r>
              <a:rPr lang="en-US" altLang="ko-KR" b="0">
                <a:latin typeface="나눔고딕"/>
                <a:ea typeface="굴림" charset="-127"/>
              </a:rPr>
              <a:t>Industry:</a:t>
            </a:r>
          </a:p>
          <a:p>
            <a:pPr marL="80963" indent="-80963" algn="ctr" defTabSz="1041400"/>
            <a:r>
              <a:rPr lang="en-US" altLang="ko-KR" b="0">
                <a:latin typeface="나눔고딕"/>
                <a:ea typeface="굴림" charset="-127"/>
              </a:rPr>
              <a:t>Casino</a:t>
            </a: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4640263" y="5119688"/>
            <a:ext cx="1782762" cy="866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02" tIns="52102" rIns="104202" bIns="52102">
            <a:spAutoFit/>
          </a:bodyPr>
          <a:lstStyle/>
          <a:p>
            <a:pPr marL="80963" indent="-80963" algn="ctr" defTabSz="1041400"/>
            <a:r>
              <a:rPr lang="en-US" altLang="ko-KR" b="0">
                <a:latin typeface="나눔고딕"/>
                <a:ea typeface="굴림" charset="-127"/>
              </a:rPr>
              <a:t>CJ Food System </a:t>
            </a:r>
          </a:p>
          <a:p>
            <a:pPr marL="80963" indent="-80963" algn="ctr" defTabSz="1041400"/>
            <a:r>
              <a:rPr lang="ko-KR" altLang="en-US" b="0">
                <a:latin typeface="나눔고딕"/>
                <a:ea typeface="굴림" charset="-127"/>
              </a:rPr>
              <a:t>(</a:t>
            </a:r>
            <a:r>
              <a:rPr lang="en-US" altLang="ko-KR" b="0">
                <a:latin typeface="나눔고딕"/>
                <a:ea typeface="굴림" charset="-127"/>
              </a:rPr>
              <a:t>KOSDAQ)</a:t>
            </a:r>
          </a:p>
          <a:p>
            <a:pPr marL="80963" indent="-80963" algn="ctr" defTabSz="1041400">
              <a:buFontTx/>
              <a:buChar char="•"/>
            </a:pPr>
            <a:endParaRPr lang="ko-KR" altLang="en-US" b="0">
              <a:latin typeface="나눔고딕"/>
              <a:ea typeface="굴림" charset="-127"/>
            </a:endParaRPr>
          </a:p>
          <a:p>
            <a:pPr marL="80963" indent="-80963" algn="ctr" defTabSz="1041400"/>
            <a:r>
              <a:rPr lang="en-US" altLang="ko-KR" b="0">
                <a:latin typeface="나눔고딕"/>
                <a:ea typeface="굴림" charset="-127"/>
              </a:rPr>
              <a:t>Industry:</a:t>
            </a:r>
          </a:p>
          <a:p>
            <a:pPr marL="80963" indent="-80963" algn="ctr" defTabSz="1041400"/>
            <a:r>
              <a:rPr lang="en-US" altLang="ko-KR" b="0">
                <a:latin typeface="나눔고딕"/>
                <a:ea typeface="굴림" charset="-127"/>
              </a:rPr>
              <a:t>Foods Distribution</a:t>
            </a:r>
          </a:p>
        </p:txBody>
      </p:sp>
      <p:grpSp>
        <p:nvGrpSpPr>
          <p:cNvPr id="39948" name="Group 10"/>
          <p:cNvGrpSpPr>
            <a:grpSpLocks/>
          </p:cNvGrpSpPr>
          <p:nvPr/>
        </p:nvGrpSpPr>
        <p:grpSpPr bwMode="auto">
          <a:xfrm>
            <a:off x="3627438" y="4551363"/>
            <a:ext cx="974725" cy="536575"/>
            <a:chOff x="3014" y="1615"/>
            <a:chExt cx="636" cy="420"/>
          </a:xfrm>
        </p:grpSpPr>
        <p:pic>
          <p:nvPicPr>
            <p:cNvPr id="39959" name="Picture 11" descr="paradise2"/>
            <p:cNvPicPr preferRelativeResize="0">
              <a:picLocks noChangeAspect="1" noChangeArrowheads="1"/>
            </p:cNvPicPr>
            <p:nvPr/>
          </p:nvPicPr>
          <p:blipFill>
            <a:blip r:embed="rId5"/>
            <a:srcRect l="5049" t="17712" r="81277" b="302"/>
            <a:stretch>
              <a:fillRect/>
            </a:stretch>
          </p:blipFill>
          <p:spPr bwMode="auto">
            <a:xfrm>
              <a:off x="3014" y="1615"/>
              <a:ext cx="636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3267" y="1832"/>
              <a:ext cx="138" cy="20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104269" tIns="52135" rIns="104269" bIns="52135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ko-KR" altLang="en-US">
                <a:latin typeface="나눔고딕"/>
                <a:ea typeface="굴림" charset="-127"/>
              </a:endParaRPr>
            </a:p>
          </p:txBody>
        </p:sp>
      </p:grpSp>
      <p:pic>
        <p:nvPicPr>
          <p:cNvPr id="3994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96063" y="4586288"/>
            <a:ext cx="863600" cy="3524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6323013" y="5119688"/>
            <a:ext cx="1524000" cy="1028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077" tIns="52038" rIns="104077" bIns="52038">
            <a:spAutoFit/>
          </a:bodyPr>
          <a:lstStyle/>
          <a:p>
            <a:pPr algn="ctr" defTabSz="1041400"/>
            <a:r>
              <a:rPr lang="en-US" altLang="ko-KR" b="0">
                <a:latin typeface="나눔고딕"/>
                <a:ea typeface="굴림" charset="-127"/>
              </a:rPr>
              <a:t>Hua Feng Textile Int’l </a:t>
            </a:r>
          </a:p>
          <a:p>
            <a:pPr algn="ctr" defTabSz="1041400"/>
            <a:r>
              <a:rPr lang="en-US" altLang="ko-KR" b="0">
                <a:latin typeface="나눔고딕"/>
                <a:ea typeface="굴림" charset="-127"/>
              </a:rPr>
              <a:t>(KOSPI)</a:t>
            </a:r>
          </a:p>
          <a:p>
            <a:pPr algn="ctr" defTabSz="1041400"/>
            <a:endParaRPr lang="en-US" altLang="ko-KR" b="0">
              <a:latin typeface="나눔고딕"/>
              <a:ea typeface="굴림" charset="-127"/>
            </a:endParaRPr>
          </a:p>
          <a:p>
            <a:pPr algn="ctr" defTabSz="1041400"/>
            <a:r>
              <a:rPr lang="en-US" altLang="ko-KR" b="0">
                <a:latin typeface="나눔고딕"/>
                <a:ea typeface="굴림" charset="-127"/>
              </a:rPr>
              <a:t>First foreign company</a:t>
            </a:r>
          </a:p>
          <a:p>
            <a:pPr algn="ctr" defTabSz="1041400"/>
            <a:r>
              <a:rPr lang="en-US" altLang="ko-KR" b="0">
                <a:latin typeface="나눔고딕"/>
                <a:ea typeface="굴림" charset="-127"/>
              </a:rPr>
              <a:t>listed on the KOSPI (Main Board)</a:t>
            </a:r>
          </a:p>
        </p:txBody>
      </p:sp>
      <p:pic>
        <p:nvPicPr>
          <p:cNvPr id="39951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90750" y="4632325"/>
            <a:ext cx="114458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Line 16"/>
          <p:cNvSpPr>
            <a:spLocks noChangeShapeType="1"/>
          </p:cNvSpPr>
          <p:nvPr/>
        </p:nvSpPr>
        <p:spPr bwMode="auto">
          <a:xfrm>
            <a:off x="4773613" y="4452938"/>
            <a:ext cx="3175" cy="1554162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/>
            <a:tailEnd/>
          </a:ln>
        </p:spPr>
        <p:txBody>
          <a:bodyPr wrap="none" lIns="71823" tIns="36757" rIns="71823" bIns="36757" anchor="ctr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41" name="Line 17"/>
          <p:cNvSpPr>
            <a:spLocks noChangeShapeType="1"/>
          </p:cNvSpPr>
          <p:nvPr/>
        </p:nvSpPr>
        <p:spPr bwMode="auto">
          <a:xfrm flipH="1">
            <a:off x="6329363" y="4451350"/>
            <a:ext cx="0" cy="155575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/>
            <a:tailEnd/>
          </a:ln>
        </p:spPr>
        <p:txBody>
          <a:bodyPr wrap="none" lIns="71823" tIns="36757" rIns="71823" bIns="36757" anchor="ctr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>
            <a:off x="3482975" y="4452938"/>
            <a:ext cx="1588" cy="1554162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/>
            <a:tailEnd/>
          </a:ln>
        </p:spPr>
        <p:txBody>
          <a:bodyPr wrap="none" lIns="71823" tIns="36757" rIns="71823" bIns="36757" anchor="ctr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43" name="Line 19"/>
          <p:cNvSpPr>
            <a:spLocks noChangeShapeType="1"/>
          </p:cNvSpPr>
          <p:nvPr/>
        </p:nvSpPr>
        <p:spPr bwMode="auto">
          <a:xfrm>
            <a:off x="1973263" y="4427538"/>
            <a:ext cx="0" cy="1554162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/>
            <a:tailEnd/>
          </a:ln>
        </p:spPr>
        <p:txBody>
          <a:bodyPr wrap="none" lIns="71823" tIns="36757" rIns="71823" bIns="36757" anchor="ctr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 flipH="1">
            <a:off x="7796213" y="4452938"/>
            <a:ext cx="0" cy="155575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/>
            <a:tailEnd/>
          </a:ln>
        </p:spPr>
        <p:txBody>
          <a:bodyPr wrap="none" lIns="71823" tIns="36757" rIns="71823" bIns="36757" anchor="ctr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7840663" y="5119688"/>
            <a:ext cx="1524000" cy="958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077" tIns="52038" rIns="104077" bIns="52038">
            <a:spAutoFit/>
          </a:bodyPr>
          <a:lstStyle/>
          <a:p>
            <a:pPr algn="ctr" defTabSz="1041400"/>
            <a:r>
              <a:rPr lang="en-US" altLang="ko-KR" b="0">
                <a:latin typeface="나눔고딕"/>
                <a:ea typeface="굴림" charset="-127"/>
              </a:rPr>
              <a:t>Daewoo Securities</a:t>
            </a:r>
          </a:p>
          <a:p>
            <a:pPr algn="ctr" defTabSz="1041400"/>
            <a:r>
              <a:rPr lang="en-US" altLang="ko-KR" b="0">
                <a:latin typeface="나눔고딕"/>
                <a:ea typeface="굴림" charset="-127"/>
              </a:rPr>
              <a:t>Green Korea SPAC</a:t>
            </a:r>
          </a:p>
          <a:p>
            <a:pPr algn="ctr" defTabSz="1041400"/>
            <a:r>
              <a:rPr lang="en-US" altLang="ko-KR" b="0">
                <a:latin typeface="나눔고딕"/>
                <a:ea typeface="굴림" charset="-127"/>
              </a:rPr>
              <a:t>(KOSPI)</a:t>
            </a:r>
          </a:p>
          <a:p>
            <a:pPr algn="ctr" defTabSz="1041400"/>
            <a:endParaRPr lang="en-US" altLang="ko-KR" sz="600" b="0">
              <a:latin typeface="나눔고딕"/>
              <a:ea typeface="굴림" charset="-127"/>
            </a:endParaRPr>
          </a:p>
          <a:p>
            <a:pPr algn="ctr" defTabSz="1041400"/>
            <a:r>
              <a:rPr lang="en-US" altLang="ko-KR" b="0">
                <a:latin typeface="나눔고딕"/>
                <a:ea typeface="굴림" charset="-127"/>
              </a:rPr>
              <a:t>First SPAC in Korea</a:t>
            </a:r>
          </a:p>
          <a:p>
            <a:pPr algn="ctr" defTabSz="1041400"/>
            <a:r>
              <a:rPr lang="en-US" altLang="ko-KR" b="0">
                <a:latin typeface="나눔고딕"/>
                <a:ea typeface="굴림" charset="-127"/>
              </a:rPr>
              <a:t>First SPAC in Asia</a:t>
            </a:r>
          </a:p>
        </p:txBody>
      </p:sp>
      <p:pic>
        <p:nvPicPr>
          <p:cNvPr id="39958" name="Picture 2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18463" y="4591050"/>
            <a:ext cx="10668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571500" y="2097282"/>
            <a:ext cx="7952605" cy="92333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>
                <a:solidFill>
                  <a:srgbClr val="85CEFF"/>
                </a:solidFill>
              </a:rPr>
              <a:t>Chapter  2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Overview of Listing Process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419212"/>
            <a:ext cx="8969834" cy="40011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/>
              <a:t>Listing Process </a:t>
            </a:r>
          </a:p>
        </p:txBody>
      </p:sp>
      <p:grpSp>
        <p:nvGrpSpPr>
          <p:cNvPr id="44034" name="그룹 42"/>
          <p:cNvGrpSpPr>
            <a:grpSpLocks/>
          </p:cNvGrpSpPr>
          <p:nvPr/>
        </p:nvGrpSpPr>
        <p:grpSpPr bwMode="auto">
          <a:xfrm>
            <a:off x="801688" y="1485900"/>
            <a:ext cx="8313737" cy="4332288"/>
            <a:chOff x="802345" y="1725669"/>
            <a:chExt cx="8313080" cy="3831559"/>
          </a:xfrm>
        </p:grpSpPr>
        <p:grpSp>
          <p:nvGrpSpPr>
            <p:cNvPr id="44036" name="그룹 19"/>
            <p:cNvGrpSpPr>
              <a:grpSpLocks/>
            </p:cNvGrpSpPr>
            <p:nvPr/>
          </p:nvGrpSpPr>
          <p:grpSpPr bwMode="auto">
            <a:xfrm>
              <a:off x="802345" y="1725669"/>
              <a:ext cx="8313080" cy="1008001"/>
              <a:chOff x="802345" y="1725669"/>
              <a:chExt cx="8313080" cy="1008001"/>
            </a:xfrm>
          </p:grpSpPr>
          <p:sp>
            <p:nvSpPr>
              <p:cNvPr id="32" name="모서리가 둥근 직사각형 31"/>
              <p:cNvSpPr/>
              <p:nvPr/>
            </p:nvSpPr>
            <p:spPr>
              <a:xfrm>
                <a:off x="1895220" y="1725670"/>
                <a:ext cx="7220205" cy="1008000"/>
              </a:xfrm>
              <a:prstGeom prst="roundRect">
                <a:avLst>
                  <a:gd name="adj" fmla="val 6921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rgbClr val="E9EFF7"/>
                  </a:gs>
                </a:gsLst>
                <a:lin ang="24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wrap="none" lIns="180000" tIns="0" rIns="180000" bIns="0" anchor="ctr"/>
              <a:lstStyle/>
              <a:p>
                <a:pPr marL="85725" indent="-85725" fontAlgn="auto" latinLnBrk="0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en-US" altLang="ko-KR" sz="1200" dirty="0">
                    <a:ln>
                      <a:solidFill>
                        <a:srgbClr val="FFFFFF">
                          <a:alpha val="0"/>
                        </a:srgbClr>
                      </a:solidFill>
                    </a:ln>
                    <a:latin typeface="+mn-lt"/>
                    <a:ea typeface="+mj-ea"/>
                    <a:cs typeface="+mn-cs"/>
                  </a:rPr>
                  <a:t> Initial public offering (IPO)  is the first sale of stock by a company to the public. </a:t>
                </a:r>
              </a:p>
              <a:p>
                <a:pPr marL="85725" indent="-85725" fontAlgn="auto" latinLnBrk="0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en-US" altLang="ko-KR" sz="1200" dirty="0">
                    <a:ln>
                      <a:solidFill>
                        <a:srgbClr val="FFFFFF">
                          <a:alpha val="0"/>
                        </a:srgbClr>
                      </a:solidFill>
                    </a:ln>
                    <a:latin typeface="+mn-lt"/>
                    <a:ea typeface="+mj-ea"/>
                    <a:cs typeface="+mn-cs"/>
                  </a:rPr>
                  <a:t> It can be used by companies to raise expansion capital and become publicly traded enterprises</a:t>
                </a:r>
                <a:endParaRPr lang="ko-KR" altLang="en-US" sz="120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latin typeface="+mn-lt"/>
                  <a:ea typeface="+mj-ea"/>
                  <a:cs typeface="+mn-cs"/>
                </a:endParaRPr>
              </a:p>
            </p:txBody>
          </p:sp>
          <p:sp>
            <p:nvSpPr>
              <p:cNvPr id="33" name="모서리가 둥근 직사각형 32"/>
              <p:cNvSpPr/>
              <p:nvPr/>
            </p:nvSpPr>
            <p:spPr>
              <a:xfrm>
                <a:off x="802345" y="1725669"/>
                <a:ext cx="1008112" cy="1008000"/>
              </a:xfrm>
              <a:prstGeom prst="roundRect">
                <a:avLst>
                  <a:gd name="adj" fmla="val 5199"/>
                </a:avLst>
              </a:prstGeom>
              <a:solidFill>
                <a:srgbClr val="1F497D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wrap="none" anchor="ctr"/>
              <a:lstStyle/>
              <a:p>
                <a:pPr algn="ctr" fontAlgn="auto" latinLnBrk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300" kern="0" dirty="0">
                    <a:ln>
                      <a:solidFill>
                        <a:sysClr val="window" lastClr="FFFFFF">
                          <a:alpha val="0"/>
                        </a:sysClr>
                      </a:solidFill>
                    </a:ln>
                    <a:solidFill>
                      <a:sysClr val="window" lastClr="FFFFFF"/>
                    </a:solidFill>
                    <a:latin typeface="나눔고딕 ExtraBold"/>
                    <a:ea typeface="나눔고딕 ExtraBold"/>
                    <a:cs typeface="+mn-cs"/>
                  </a:rPr>
                  <a:t>IPO</a:t>
                </a:r>
                <a:endParaRPr kumimoji="0" lang="ko-KR" altLang="en-US" sz="1300" kern="0" dirty="0">
                  <a:ln>
                    <a:solidFill>
                      <a:sysClr val="window" lastClr="FFFFFF">
                        <a:alpha val="0"/>
                      </a:sysClr>
                    </a:solidFill>
                  </a:ln>
                  <a:solidFill>
                    <a:sysClr val="window" lastClr="FFFFFF"/>
                  </a:solidFill>
                  <a:latin typeface="나눔고딕 ExtraBold"/>
                  <a:ea typeface="나눔고딕 ExtraBold"/>
                  <a:cs typeface="+mn-cs"/>
                </a:endParaRPr>
              </a:p>
            </p:txBody>
          </p:sp>
        </p:grpSp>
        <p:grpSp>
          <p:nvGrpSpPr>
            <p:cNvPr id="44037" name="그룹 33"/>
            <p:cNvGrpSpPr>
              <a:grpSpLocks/>
            </p:cNvGrpSpPr>
            <p:nvPr/>
          </p:nvGrpSpPr>
          <p:grpSpPr bwMode="auto">
            <a:xfrm>
              <a:off x="2216701" y="3234684"/>
              <a:ext cx="5688632" cy="2322544"/>
              <a:chOff x="2250976" y="3131443"/>
              <a:chExt cx="5688632" cy="2322544"/>
            </a:xfrm>
          </p:grpSpPr>
          <p:sp>
            <p:nvSpPr>
              <p:cNvPr id="35" name="자유형 34"/>
              <p:cNvSpPr/>
              <p:nvPr/>
            </p:nvSpPr>
            <p:spPr bwMode="auto">
              <a:xfrm>
                <a:off x="2595241" y="3537191"/>
                <a:ext cx="4857104" cy="1134647"/>
              </a:xfrm>
              <a:custGeom>
                <a:avLst/>
                <a:gdLst>
                  <a:gd name="connsiteX0" fmla="*/ 0 w 4486275"/>
                  <a:gd name="connsiteY0" fmla="*/ 2476500 h 2476500"/>
                  <a:gd name="connsiteX1" fmla="*/ 1638300 w 4486275"/>
                  <a:gd name="connsiteY1" fmla="*/ 609600 h 2476500"/>
                  <a:gd name="connsiteX2" fmla="*/ 2752725 w 4486275"/>
                  <a:gd name="connsiteY2" fmla="*/ 1724025 h 2476500"/>
                  <a:gd name="connsiteX3" fmla="*/ 4486275 w 4486275"/>
                  <a:gd name="connsiteY3" fmla="*/ 0 h 2476500"/>
                  <a:gd name="connsiteX0" fmla="*/ 0 w 4486275"/>
                  <a:gd name="connsiteY0" fmla="*/ 2476500 h 2476500"/>
                  <a:gd name="connsiteX1" fmla="*/ 1638300 w 4486275"/>
                  <a:gd name="connsiteY1" fmla="*/ 609600 h 2476500"/>
                  <a:gd name="connsiteX2" fmla="*/ 2752725 w 4486275"/>
                  <a:gd name="connsiteY2" fmla="*/ 1724025 h 2476500"/>
                  <a:gd name="connsiteX3" fmla="*/ 4486275 w 4486275"/>
                  <a:gd name="connsiteY3" fmla="*/ 0 h 2476500"/>
                  <a:gd name="connsiteX0" fmla="*/ 0 w 4486275"/>
                  <a:gd name="connsiteY0" fmla="*/ 2476500 h 2476500"/>
                  <a:gd name="connsiteX1" fmla="*/ 1638300 w 4486275"/>
                  <a:gd name="connsiteY1" fmla="*/ 609600 h 2476500"/>
                  <a:gd name="connsiteX2" fmla="*/ 2752725 w 4486275"/>
                  <a:gd name="connsiteY2" fmla="*/ 1724025 h 2476500"/>
                  <a:gd name="connsiteX3" fmla="*/ 4486275 w 4486275"/>
                  <a:gd name="connsiteY3" fmla="*/ 0 h 2476500"/>
                  <a:gd name="connsiteX0" fmla="*/ 0 w 4507781"/>
                  <a:gd name="connsiteY0" fmla="*/ 2510408 h 2510408"/>
                  <a:gd name="connsiteX1" fmla="*/ 1638300 w 4507781"/>
                  <a:gd name="connsiteY1" fmla="*/ 643508 h 2510408"/>
                  <a:gd name="connsiteX2" fmla="*/ 2752725 w 4507781"/>
                  <a:gd name="connsiteY2" fmla="*/ 1757933 h 2510408"/>
                  <a:gd name="connsiteX3" fmla="*/ 4486275 w 4507781"/>
                  <a:gd name="connsiteY3" fmla="*/ 33908 h 2510408"/>
                  <a:gd name="connsiteX0" fmla="*/ 0 w 4486275"/>
                  <a:gd name="connsiteY0" fmla="*/ 2476500 h 2476500"/>
                  <a:gd name="connsiteX1" fmla="*/ 1638300 w 4486275"/>
                  <a:gd name="connsiteY1" fmla="*/ 609600 h 2476500"/>
                  <a:gd name="connsiteX2" fmla="*/ 2752725 w 4486275"/>
                  <a:gd name="connsiteY2" fmla="*/ 1724025 h 2476500"/>
                  <a:gd name="connsiteX3" fmla="*/ 4020393 w 4486275"/>
                  <a:gd name="connsiteY3" fmla="*/ 614722 h 2476500"/>
                  <a:gd name="connsiteX4" fmla="*/ 4486275 w 4486275"/>
                  <a:gd name="connsiteY4" fmla="*/ 0 h 2476500"/>
                  <a:gd name="connsiteX0" fmla="*/ 0 w 4486275"/>
                  <a:gd name="connsiteY0" fmla="*/ 2476500 h 2476500"/>
                  <a:gd name="connsiteX1" fmla="*/ 515193 w 4486275"/>
                  <a:gd name="connsiteY1" fmla="*/ 1729147 h 2476500"/>
                  <a:gd name="connsiteX2" fmla="*/ 1638300 w 4486275"/>
                  <a:gd name="connsiteY2" fmla="*/ 609600 h 2476500"/>
                  <a:gd name="connsiteX3" fmla="*/ 2752725 w 4486275"/>
                  <a:gd name="connsiteY3" fmla="*/ 1724025 h 2476500"/>
                  <a:gd name="connsiteX4" fmla="*/ 4020393 w 4486275"/>
                  <a:gd name="connsiteY4" fmla="*/ 614722 h 2476500"/>
                  <a:gd name="connsiteX5" fmla="*/ 4486275 w 4486275"/>
                  <a:gd name="connsiteY5" fmla="*/ 0 h 2476500"/>
                  <a:gd name="connsiteX0" fmla="*/ 0 w 4020393"/>
                  <a:gd name="connsiteY0" fmla="*/ 1867754 h 1867754"/>
                  <a:gd name="connsiteX1" fmla="*/ 515193 w 4020393"/>
                  <a:gd name="connsiteY1" fmla="*/ 1120401 h 1867754"/>
                  <a:gd name="connsiteX2" fmla="*/ 1638300 w 4020393"/>
                  <a:gd name="connsiteY2" fmla="*/ 854 h 1867754"/>
                  <a:gd name="connsiteX3" fmla="*/ 2752725 w 4020393"/>
                  <a:gd name="connsiteY3" fmla="*/ 1115279 h 1867754"/>
                  <a:gd name="connsiteX4" fmla="*/ 4020393 w 4020393"/>
                  <a:gd name="connsiteY4" fmla="*/ 5976 h 1867754"/>
                  <a:gd name="connsiteX0" fmla="*/ 0 w 3505200"/>
                  <a:gd name="connsiteY0" fmla="*/ 1120401 h 1120401"/>
                  <a:gd name="connsiteX1" fmla="*/ 1123107 w 3505200"/>
                  <a:gd name="connsiteY1" fmla="*/ 854 h 1120401"/>
                  <a:gd name="connsiteX2" fmla="*/ 2237532 w 3505200"/>
                  <a:gd name="connsiteY2" fmla="*/ 1115279 h 1120401"/>
                  <a:gd name="connsiteX3" fmla="*/ 3505200 w 3505200"/>
                  <a:gd name="connsiteY3" fmla="*/ 5976 h 1120401"/>
                  <a:gd name="connsiteX0" fmla="*/ 0 w 3505200"/>
                  <a:gd name="connsiteY0" fmla="*/ 1120401 h 1120401"/>
                  <a:gd name="connsiteX1" fmla="*/ 1123107 w 3505200"/>
                  <a:gd name="connsiteY1" fmla="*/ 854 h 1120401"/>
                  <a:gd name="connsiteX2" fmla="*/ 2237532 w 3505200"/>
                  <a:gd name="connsiteY2" fmla="*/ 1115279 h 1120401"/>
                  <a:gd name="connsiteX3" fmla="*/ 3505200 w 3505200"/>
                  <a:gd name="connsiteY3" fmla="*/ 5976 h 1120401"/>
                  <a:gd name="connsiteX0" fmla="*/ 0 w 3506614"/>
                  <a:gd name="connsiteY0" fmla="*/ 1154360 h 1154360"/>
                  <a:gd name="connsiteX1" fmla="*/ 1123107 w 3506614"/>
                  <a:gd name="connsiteY1" fmla="*/ 34813 h 1154360"/>
                  <a:gd name="connsiteX2" fmla="*/ 2237532 w 3506614"/>
                  <a:gd name="connsiteY2" fmla="*/ 1149238 h 1154360"/>
                  <a:gd name="connsiteX3" fmla="*/ 3505200 w 3506614"/>
                  <a:gd name="connsiteY3" fmla="*/ 39935 h 1154360"/>
                  <a:gd name="connsiteX0" fmla="*/ 0 w 3089821"/>
                  <a:gd name="connsiteY0" fmla="*/ 1120401 h 1129531"/>
                  <a:gd name="connsiteX1" fmla="*/ 1123107 w 3089821"/>
                  <a:gd name="connsiteY1" fmla="*/ 854 h 1129531"/>
                  <a:gd name="connsiteX2" fmla="*/ 2237532 w 3089821"/>
                  <a:gd name="connsiteY2" fmla="*/ 1115279 h 1129531"/>
                  <a:gd name="connsiteX3" fmla="*/ 3088407 w 3089821"/>
                  <a:gd name="connsiteY3" fmla="*/ 86368 h 1129531"/>
                  <a:gd name="connsiteX0" fmla="*/ 0 w 2845247"/>
                  <a:gd name="connsiteY0" fmla="*/ 1136867 h 1136867"/>
                  <a:gd name="connsiteX1" fmla="*/ 878533 w 2845247"/>
                  <a:gd name="connsiteY1" fmla="*/ 3206 h 1136867"/>
                  <a:gd name="connsiteX2" fmla="*/ 1992958 w 2845247"/>
                  <a:gd name="connsiteY2" fmla="*/ 1117631 h 1136867"/>
                  <a:gd name="connsiteX3" fmla="*/ 2843833 w 2845247"/>
                  <a:gd name="connsiteY3" fmla="*/ 88720 h 1136867"/>
                  <a:gd name="connsiteX0" fmla="*/ 0 w 2845247"/>
                  <a:gd name="connsiteY0" fmla="*/ 1134647 h 1134647"/>
                  <a:gd name="connsiteX1" fmla="*/ 878533 w 2845247"/>
                  <a:gd name="connsiteY1" fmla="*/ 986 h 1134647"/>
                  <a:gd name="connsiteX2" fmla="*/ 1992958 w 2845247"/>
                  <a:gd name="connsiteY2" fmla="*/ 1115411 h 1134647"/>
                  <a:gd name="connsiteX3" fmla="*/ 2843833 w 2845247"/>
                  <a:gd name="connsiteY3" fmla="*/ 86500 h 1134647"/>
                  <a:gd name="connsiteX0" fmla="*/ 0 w 2845247"/>
                  <a:gd name="connsiteY0" fmla="*/ 1134647 h 1134647"/>
                  <a:gd name="connsiteX1" fmla="*/ 878533 w 2845247"/>
                  <a:gd name="connsiteY1" fmla="*/ 986 h 1134647"/>
                  <a:gd name="connsiteX2" fmla="*/ 1992958 w 2845247"/>
                  <a:gd name="connsiteY2" fmla="*/ 1115411 h 1134647"/>
                  <a:gd name="connsiteX3" fmla="*/ 2843833 w 2845247"/>
                  <a:gd name="connsiteY3" fmla="*/ 86500 h 1134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5247" h="1134647">
                    <a:moveTo>
                      <a:pt x="0" y="1134647"/>
                    </a:moveTo>
                    <a:cubicBezTo>
                      <a:pt x="992" y="1116118"/>
                      <a:pt x="379884" y="0"/>
                      <a:pt x="878533" y="986"/>
                    </a:cubicBezTo>
                    <a:cubicBezTo>
                      <a:pt x="1377182" y="1972"/>
                      <a:pt x="1522533" y="1110684"/>
                      <a:pt x="1992958" y="1115411"/>
                    </a:cubicBezTo>
                    <a:cubicBezTo>
                      <a:pt x="2463383" y="1120138"/>
                      <a:pt x="2845247" y="46565"/>
                      <a:pt x="2843833" y="86500"/>
                    </a:cubicBezTo>
                  </a:path>
                </a:pathLst>
              </a:custGeom>
              <a:ln w="50800">
                <a:gradFill>
                  <a:gsLst>
                    <a:gs pos="0">
                      <a:schemeClr val="bg1"/>
                    </a:gs>
                    <a:gs pos="10000">
                      <a:schemeClr val="bg1">
                        <a:lumMod val="75000"/>
                      </a:schemeClr>
                    </a:gs>
                    <a:gs pos="9000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0" scaled="0"/>
                </a:gradFill>
                <a:headEnd type="none" w="med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/>
                <a:endParaRPr lang="ko-KR" altLang="en-US">
                  <a:ea typeface="굴림" charset="-127"/>
                </a:endParaRPr>
              </a:p>
            </p:txBody>
          </p:sp>
          <p:cxnSp>
            <p:nvCxnSpPr>
              <p:cNvPr id="36" name="직선 화살표 연결선 35"/>
              <p:cNvCxnSpPr/>
              <p:nvPr/>
            </p:nvCxnSpPr>
            <p:spPr bwMode="auto">
              <a:xfrm>
                <a:off x="2250970" y="4149656"/>
                <a:ext cx="5689150" cy="1404"/>
              </a:xfrm>
              <a:prstGeom prst="straightConnector1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직사각형 36"/>
              <p:cNvSpPr/>
              <p:nvPr/>
            </p:nvSpPr>
            <p:spPr>
              <a:xfrm>
                <a:off x="2965724" y="5209000"/>
                <a:ext cx="4105622" cy="2449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ko-KR" sz="1200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solidFill>
                      <a:srgbClr val="0172EF"/>
                    </a:solidFill>
                    <a:latin typeface="나눔고딕 ExtraBold"/>
                    <a:ea typeface="나눔고딕 ExtraBold"/>
                    <a:cs typeface="+mn-cs"/>
                  </a:rPr>
                  <a:t>Initial Point</a:t>
                </a:r>
                <a:endParaRPr lang="ko-KR" altLang="en-US" sz="1100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/>
                  <a:ea typeface="나눔고딕 ExtraBold"/>
                  <a:cs typeface="+mn-cs"/>
                </a:endParaRPr>
              </a:p>
            </p:txBody>
          </p:sp>
          <p:cxnSp>
            <p:nvCxnSpPr>
              <p:cNvPr id="38" name="직선 연결선 37"/>
              <p:cNvCxnSpPr/>
              <p:nvPr/>
            </p:nvCxnSpPr>
            <p:spPr bwMode="auto">
              <a:xfrm rot="5400000">
                <a:off x="2377739" y="4743555"/>
                <a:ext cx="1187797" cy="0"/>
              </a:xfrm>
              <a:prstGeom prst="line">
                <a:avLst/>
              </a:prstGeom>
              <a:ln w="22225">
                <a:solidFill>
                  <a:srgbClr val="0172EF"/>
                </a:solidFill>
                <a:headEnd type="oval" w="sm" len="sm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직선 연결선 38"/>
              <p:cNvCxnSpPr/>
              <p:nvPr/>
            </p:nvCxnSpPr>
            <p:spPr bwMode="auto">
              <a:xfrm rot="5400000" flipH="1" flipV="1">
                <a:off x="3326172" y="3484855"/>
                <a:ext cx="433841" cy="0"/>
              </a:xfrm>
              <a:prstGeom prst="line">
                <a:avLst/>
              </a:prstGeom>
              <a:ln w="22225">
                <a:solidFill>
                  <a:schemeClr val="tx1">
                    <a:lumMod val="65000"/>
                    <a:lumOff val="35000"/>
                  </a:schemeClr>
                </a:solidFill>
                <a:headEnd type="oval" w="sm" len="sm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연결선 39"/>
              <p:cNvCxnSpPr/>
              <p:nvPr/>
            </p:nvCxnSpPr>
            <p:spPr bwMode="auto">
              <a:xfrm rot="5400000" flipH="1" flipV="1">
                <a:off x="5316592" y="3951690"/>
                <a:ext cx="1367511" cy="0"/>
              </a:xfrm>
              <a:prstGeom prst="line">
                <a:avLst/>
              </a:prstGeom>
              <a:ln w="22225">
                <a:solidFill>
                  <a:schemeClr val="tx1">
                    <a:lumMod val="65000"/>
                    <a:lumOff val="35000"/>
                  </a:schemeClr>
                </a:solidFill>
                <a:headEnd type="oval" w="sm" len="sm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직사각형 40"/>
              <p:cNvSpPr/>
              <p:nvPr/>
            </p:nvSpPr>
            <p:spPr>
              <a:xfrm>
                <a:off x="3537595" y="3131443"/>
                <a:ext cx="1501129" cy="24622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ko-KR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고딕 ExtraBold"/>
                    <a:ea typeface="나눔고딕 ExtraBold"/>
                    <a:cs typeface="+mn-cs"/>
                  </a:rPr>
                  <a:t>Follow-on Offering</a:t>
                </a:r>
                <a:endParaRPr lang="ko-KR" altLang="en-US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/>
                  <a:ea typeface="나눔고딕 ExtraBold"/>
                  <a:cs typeface="+mn-cs"/>
                </a:endParaRPr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5985520" y="3131443"/>
                <a:ext cx="1501129" cy="24622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ko-KR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고딕 ExtraBold"/>
                    <a:ea typeface="나눔고딕 ExtraBold"/>
                    <a:cs typeface="+mn-cs"/>
                  </a:rPr>
                  <a:t>M&amp;A</a:t>
                </a:r>
                <a:endParaRPr lang="ko-KR" altLang="en-US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/>
                  <a:ea typeface="나눔고딕 ExtraBold"/>
                  <a:cs typeface="+mn-cs"/>
                </a:endParaRPr>
              </a:p>
            </p:txBody>
          </p:sp>
        </p:grpSp>
      </p:grpSp>
      <p:sp>
        <p:nvSpPr>
          <p:cNvPr id="44" name="직사각형 43"/>
          <p:cNvSpPr/>
          <p:nvPr/>
        </p:nvSpPr>
        <p:spPr>
          <a:xfrm>
            <a:off x="4675213" y="5878066"/>
            <a:ext cx="1501129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/>
                <a:ea typeface="나눔고딕 ExtraBold"/>
                <a:cs typeface="+mn-cs"/>
              </a:rPr>
              <a:t>Company life cycle</a:t>
            </a:r>
            <a:endParaRPr lang="ko-KR" altLang="en-US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 ExtraBold"/>
              <a:ea typeface="나눔고딕 ExtraBol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419212"/>
            <a:ext cx="8969834" cy="40011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/>
              <a:t>Listing Process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579938" y="6616952"/>
            <a:ext cx="744538" cy="202948"/>
          </a:xfrm>
        </p:spPr>
        <p:txBody>
          <a:bodyPr rtlCol="0"/>
          <a:lstStyle/>
          <a:p>
            <a:pPr>
              <a:defRPr/>
            </a:pPr>
            <a:fld id="{99FFB841-0CB4-4923-BE5F-F07DA5106924}" type="slidenum">
              <a: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</a:rPr>
              <a:pPr>
                <a:defRPr/>
              </a:pPr>
              <a:t>15</a:t>
            </a:fld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6" name="AutoShape 41"/>
          <p:cNvSpPr>
            <a:spLocks noChangeArrowheads="1"/>
          </p:cNvSpPr>
          <p:nvPr/>
        </p:nvSpPr>
        <p:spPr bwMode="auto">
          <a:xfrm>
            <a:off x="5384800" y="1990725"/>
            <a:ext cx="358775" cy="287338"/>
          </a:xfrm>
          <a:prstGeom prst="downArrow">
            <a:avLst>
              <a:gd name="adj1" fmla="val 44250"/>
              <a:gd name="adj2" fmla="val 40333"/>
            </a:avLst>
          </a:prstGeom>
          <a:solidFill>
            <a:srgbClr val="FFC000"/>
          </a:solidFill>
          <a:ln w="15875">
            <a:noFill/>
            <a:miter lim="800000"/>
            <a:headEnd/>
            <a:tailEnd/>
          </a:ln>
        </p:spPr>
        <p:txBody>
          <a:bodyPr wrap="none" lIns="89983" tIns="46791" rIns="89983" bIns="46791" anchor="ctr"/>
          <a:lstStyle/>
          <a:p>
            <a:pPr algn="ctr">
              <a:spcBef>
                <a:spcPct val="20000"/>
              </a:spcBef>
            </a:pPr>
            <a:endParaRPr lang="ko-KR" altLang="en-US">
              <a:latin typeface="나눔고딕"/>
              <a:ea typeface="굴림" charset="-127"/>
            </a:endParaRPr>
          </a:p>
        </p:txBody>
      </p:sp>
      <p:sp>
        <p:nvSpPr>
          <p:cNvPr id="7" name="AutoShape 42"/>
          <p:cNvSpPr>
            <a:spLocks noChangeArrowheads="1"/>
          </p:cNvSpPr>
          <p:nvPr/>
        </p:nvSpPr>
        <p:spPr bwMode="auto">
          <a:xfrm>
            <a:off x="415925" y="4095750"/>
            <a:ext cx="1655763" cy="233444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12700">
            <a:solidFill>
              <a:srgbClr val="969696"/>
            </a:solidFill>
            <a:round/>
            <a:headEnd/>
            <a:tailEnd/>
          </a:ln>
        </p:spPr>
        <p:txBody>
          <a:bodyPr lIns="89983" tIns="46791" rIns="89983" bIns="46791"/>
          <a:lstStyle/>
          <a:p>
            <a:pPr marL="84138" indent="-84138" defTabSz="955675">
              <a:lnSpc>
                <a:spcPct val="105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lt"/>
                <a:ea typeface="산돌고딕B" pitchFamily="18" charset="-127"/>
                <a:cs typeface="+mn-cs"/>
              </a:rPr>
              <a:t>Appoint &amp; sign Engagement Contract with underwriter</a:t>
            </a:r>
          </a:p>
          <a:p>
            <a:pPr marL="84138" indent="-84138" defTabSz="955675">
              <a:lnSpc>
                <a:spcPct val="105000"/>
              </a:lnSpc>
              <a:spcBef>
                <a:spcPct val="15000"/>
              </a:spcBef>
              <a:buFontTx/>
              <a:buChar char="•"/>
              <a:defRPr/>
            </a:pPr>
            <a:endParaRPr lang="ko-KR" altLang="en-US" b="0" dirty="0">
              <a:ln>
                <a:solidFill>
                  <a:schemeClr val="bg1">
                    <a:alpha val="0"/>
                  </a:schemeClr>
                </a:solidFill>
              </a:ln>
              <a:latin typeface="+mn-lt"/>
              <a:ea typeface="산돌고딕B" pitchFamily="18" charset="-127"/>
              <a:cs typeface="+mn-cs"/>
            </a:endParaRPr>
          </a:p>
          <a:p>
            <a:pPr marL="84138" indent="-84138" defTabSz="955675">
              <a:lnSpc>
                <a:spcPct val="105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lt"/>
                <a:ea typeface="산돌고딕B" pitchFamily="18" charset="-127"/>
                <a:cs typeface="+mn-cs"/>
              </a:rPr>
              <a:t>Appoint, sign contracts with Listing Agent, Legal Counsel, Transfer Agent / Depositary</a:t>
            </a:r>
          </a:p>
        </p:txBody>
      </p:sp>
      <p:sp>
        <p:nvSpPr>
          <p:cNvPr id="8" name="AutoShape 43"/>
          <p:cNvSpPr>
            <a:spLocks noChangeArrowheads="1"/>
          </p:cNvSpPr>
          <p:nvPr/>
        </p:nvSpPr>
        <p:spPr bwMode="auto">
          <a:xfrm>
            <a:off x="2216150" y="4095750"/>
            <a:ext cx="1655763" cy="233444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12700">
            <a:solidFill>
              <a:srgbClr val="969696"/>
            </a:solidFill>
            <a:round/>
            <a:headEnd/>
            <a:tailEnd/>
          </a:ln>
        </p:spPr>
        <p:txBody>
          <a:bodyPr lIns="89983" tIns="46791" rIns="89983" bIns="46791"/>
          <a:lstStyle/>
          <a:p>
            <a:pPr marL="84138" indent="-84138" defTabSz="955675">
              <a:lnSpc>
                <a:spcPct val="105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lt"/>
                <a:ea typeface="산돌고딕B" pitchFamily="18" charset="-127"/>
                <a:cs typeface="+mn-cs"/>
              </a:rPr>
              <a:t>Sign Legal Advisory Agreement with </a:t>
            </a: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lt"/>
                <a:ea typeface="산돌고딕B" pitchFamily="18" charset="-127"/>
                <a:cs typeface="+mn-cs"/>
              </a:rPr>
              <a:t>law firms</a:t>
            </a:r>
          </a:p>
          <a:p>
            <a:pPr marL="84138" indent="-84138" defTabSz="955675">
              <a:lnSpc>
                <a:spcPct val="105000"/>
              </a:lnSpc>
              <a:spcBef>
                <a:spcPct val="15000"/>
              </a:spcBef>
              <a:buFontTx/>
              <a:buChar char="•"/>
              <a:defRPr/>
            </a:pPr>
            <a:endParaRPr lang="ko-KR" altLang="en-US" b="0" dirty="0">
              <a:ln>
                <a:solidFill>
                  <a:schemeClr val="bg1">
                    <a:alpha val="0"/>
                  </a:schemeClr>
                </a:solidFill>
              </a:ln>
              <a:latin typeface="+mn-lt"/>
              <a:ea typeface="산돌고딕B" pitchFamily="18" charset="-127"/>
              <a:cs typeface="+mn-cs"/>
            </a:endParaRPr>
          </a:p>
          <a:p>
            <a:pPr marL="84138" indent="-84138" defTabSz="955675">
              <a:lnSpc>
                <a:spcPct val="105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lt"/>
                <a:ea typeface="산돌고딕B" pitchFamily="18" charset="-127"/>
                <a:cs typeface="+mn-cs"/>
              </a:rPr>
              <a:t>Sign depositary agreement after classifying original shares </a:t>
            </a:r>
            <a:endParaRPr lang="ko-KR" altLang="en-US" b="0" dirty="0">
              <a:ln>
                <a:solidFill>
                  <a:schemeClr val="bg1">
                    <a:alpha val="0"/>
                  </a:schemeClr>
                </a:solidFill>
              </a:ln>
              <a:latin typeface="+mn-lt"/>
              <a:ea typeface="산돌고딕B" pitchFamily="18" charset="-127"/>
              <a:cs typeface="+mn-cs"/>
            </a:endParaRPr>
          </a:p>
        </p:txBody>
      </p:sp>
      <p:sp>
        <p:nvSpPr>
          <p:cNvPr id="9" name="AutoShape 44"/>
          <p:cNvSpPr>
            <a:spLocks noChangeArrowheads="1"/>
          </p:cNvSpPr>
          <p:nvPr/>
        </p:nvSpPr>
        <p:spPr bwMode="auto">
          <a:xfrm>
            <a:off x="4016375" y="4095750"/>
            <a:ext cx="1655763" cy="233444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12700">
            <a:solidFill>
              <a:srgbClr val="969696"/>
            </a:solidFill>
            <a:round/>
            <a:headEnd/>
            <a:tailEnd/>
          </a:ln>
        </p:spPr>
        <p:txBody>
          <a:bodyPr lIns="89983" tIns="46791" rIns="89983" bIns="46791"/>
          <a:lstStyle/>
          <a:p>
            <a:pPr marL="84138" indent="-84138" defTabSz="955675">
              <a:lnSpc>
                <a:spcPct val="105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lt"/>
                <a:ea typeface="산돌고딕B" pitchFamily="18" charset="-127"/>
                <a:cs typeface="+mn-cs"/>
              </a:rPr>
              <a:t>Apply for “lock-up” of shares at depositary</a:t>
            </a:r>
          </a:p>
          <a:p>
            <a:pPr marL="84138" indent="-84138" defTabSz="955675">
              <a:lnSpc>
                <a:spcPct val="105000"/>
              </a:lnSpc>
              <a:spcBef>
                <a:spcPct val="15000"/>
              </a:spcBef>
              <a:defRPr/>
            </a:pPr>
            <a:endParaRPr lang="ko-KR" altLang="en-US" b="0" dirty="0">
              <a:ln>
                <a:solidFill>
                  <a:schemeClr val="bg1">
                    <a:alpha val="0"/>
                  </a:schemeClr>
                </a:solidFill>
              </a:ln>
              <a:latin typeface="+mn-lt"/>
              <a:ea typeface="산돌고딕B" pitchFamily="18" charset="-127"/>
              <a:cs typeface="+mn-cs"/>
            </a:endParaRPr>
          </a:p>
          <a:p>
            <a:pPr marL="84138" indent="-84138" defTabSz="955675">
              <a:lnSpc>
                <a:spcPct val="105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lt"/>
                <a:ea typeface="산돌고딕B" pitchFamily="18" charset="-127"/>
                <a:cs typeface="+mn-cs"/>
              </a:rPr>
              <a:t>Sign contract with law firm or accounting firm for disclosure agent </a:t>
            </a:r>
          </a:p>
          <a:p>
            <a:pPr marL="84138" indent="-84138" defTabSz="955675">
              <a:lnSpc>
                <a:spcPct val="105000"/>
              </a:lnSpc>
              <a:spcBef>
                <a:spcPct val="15000"/>
              </a:spcBef>
              <a:buFontTx/>
              <a:buChar char="•"/>
              <a:defRPr/>
            </a:pPr>
            <a:endParaRPr lang="en-US" altLang="ko-KR" b="0" dirty="0">
              <a:ln>
                <a:solidFill>
                  <a:schemeClr val="bg1">
                    <a:alpha val="0"/>
                  </a:schemeClr>
                </a:solidFill>
              </a:ln>
              <a:latin typeface="+mn-lt"/>
              <a:ea typeface="산돌고딕B" pitchFamily="18" charset="-127"/>
              <a:cs typeface="+mn-cs"/>
            </a:endParaRPr>
          </a:p>
        </p:txBody>
      </p:sp>
      <p:sp>
        <p:nvSpPr>
          <p:cNvPr id="10" name="AutoShape 45"/>
          <p:cNvSpPr>
            <a:spLocks noChangeArrowheads="1"/>
          </p:cNvSpPr>
          <p:nvPr/>
        </p:nvSpPr>
        <p:spPr bwMode="auto">
          <a:xfrm>
            <a:off x="5818188" y="4095750"/>
            <a:ext cx="1655762" cy="233444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12700">
            <a:solidFill>
              <a:srgbClr val="969696"/>
            </a:solidFill>
            <a:round/>
            <a:headEnd/>
            <a:tailEnd/>
          </a:ln>
        </p:spPr>
        <p:txBody>
          <a:bodyPr lIns="89983" tIns="46791" rIns="89983" bIns="46791"/>
          <a:lstStyle/>
          <a:p>
            <a:pPr marL="84138" indent="-84138" defTabSz="955675">
              <a:lnSpc>
                <a:spcPct val="105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lt"/>
                <a:ea typeface="산돌고딕B" pitchFamily="18" charset="-127"/>
                <a:cs typeface="+mn-cs"/>
              </a:rPr>
              <a:t>Estimate offering size; file Securities Issuance </a:t>
            </a: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lt"/>
                <a:ea typeface="산돌고딕B" pitchFamily="18" charset="-127"/>
                <a:cs typeface="+mn-cs"/>
              </a:rPr>
              <a:t>Report</a:t>
            </a:r>
            <a:endParaRPr lang="en-US" altLang="ko-KR" b="0" dirty="0">
              <a:ln>
                <a:solidFill>
                  <a:schemeClr val="bg1">
                    <a:alpha val="0"/>
                  </a:schemeClr>
                </a:solidFill>
              </a:ln>
              <a:latin typeface="+mn-lt"/>
              <a:ea typeface="산돌고딕B" pitchFamily="18" charset="-127"/>
              <a:cs typeface="+mn-cs"/>
            </a:endParaRPr>
          </a:p>
          <a:p>
            <a:pPr marL="84138" indent="-84138" defTabSz="955675">
              <a:lnSpc>
                <a:spcPct val="105000"/>
              </a:lnSpc>
              <a:spcBef>
                <a:spcPct val="15000"/>
              </a:spcBef>
              <a:defRPr/>
            </a:pPr>
            <a:endParaRPr lang="ko-KR" altLang="en-US" b="0" dirty="0">
              <a:ln>
                <a:solidFill>
                  <a:schemeClr val="bg1">
                    <a:alpha val="0"/>
                  </a:schemeClr>
                </a:solidFill>
              </a:ln>
              <a:latin typeface="+mn-lt"/>
              <a:ea typeface="산돌고딕B" pitchFamily="18" charset="-127"/>
              <a:cs typeface="+mn-cs"/>
            </a:endParaRPr>
          </a:p>
          <a:p>
            <a:pPr marL="84138" indent="-84138" defTabSz="955675">
              <a:lnSpc>
                <a:spcPct val="105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lt"/>
                <a:ea typeface="산돌고딕B" pitchFamily="18" charset="-127"/>
                <a:cs typeface="+mn-cs"/>
              </a:rPr>
              <a:t>Obtain Legal Opinion and Comfort Letter </a:t>
            </a:r>
          </a:p>
        </p:txBody>
      </p:sp>
      <p:sp>
        <p:nvSpPr>
          <p:cNvPr id="11" name="AutoShape 46"/>
          <p:cNvSpPr>
            <a:spLocks noChangeArrowheads="1"/>
          </p:cNvSpPr>
          <p:nvPr/>
        </p:nvSpPr>
        <p:spPr bwMode="auto">
          <a:xfrm>
            <a:off x="7616825" y="4095750"/>
            <a:ext cx="1655763" cy="233444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12700">
            <a:solidFill>
              <a:srgbClr val="969696"/>
            </a:solidFill>
            <a:round/>
            <a:headEnd/>
            <a:tailEnd/>
          </a:ln>
        </p:spPr>
        <p:txBody>
          <a:bodyPr lIns="89983" tIns="46791" rIns="89983" bIns="46791"/>
          <a:lstStyle/>
          <a:p>
            <a:pPr marL="84138" indent="-84138" defTabSz="955675">
              <a:lnSpc>
                <a:spcPct val="105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lt"/>
                <a:ea typeface="산돌고딕B" pitchFamily="18" charset="-127"/>
                <a:cs typeface="+mn-cs"/>
              </a:rPr>
              <a:t>IR, Book-building, subscription, payment</a:t>
            </a:r>
          </a:p>
          <a:p>
            <a:pPr marL="84138" indent="-84138" defTabSz="955675">
              <a:lnSpc>
                <a:spcPct val="105000"/>
              </a:lnSpc>
              <a:spcBef>
                <a:spcPct val="15000"/>
              </a:spcBef>
              <a:buFontTx/>
              <a:buChar char="•"/>
              <a:defRPr/>
            </a:pPr>
            <a:endParaRPr lang="en-US" altLang="ko-KR" b="0" dirty="0">
              <a:ln>
                <a:solidFill>
                  <a:schemeClr val="bg1">
                    <a:alpha val="0"/>
                  </a:schemeClr>
                </a:solidFill>
              </a:ln>
              <a:latin typeface="+mn-lt"/>
              <a:ea typeface="산돌고딕B" pitchFamily="18" charset="-127"/>
              <a:cs typeface="+mn-cs"/>
            </a:endParaRPr>
          </a:p>
          <a:p>
            <a:pPr marL="84138" indent="-84138" defTabSz="955675">
              <a:lnSpc>
                <a:spcPct val="105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lt"/>
                <a:ea typeface="산돌고딕B" pitchFamily="18" charset="-127"/>
                <a:cs typeface="+mn-cs"/>
              </a:rPr>
              <a:t>Listing &amp; commence trading</a:t>
            </a:r>
          </a:p>
        </p:txBody>
      </p:sp>
      <p:sp>
        <p:nvSpPr>
          <p:cNvPr id="12" name="AutoShape 47"/>
          <p:cNvSpPr>
            <a:spLocks noChangeArrowheads="1"/>
          </p:cNvSpPr>
          <p:nvPr/>
        </p:nvSpPr>
        <p:spPr bwMode="auto">
          <a:xfrm>
            <a:off x="1135063" y="3832225"/>
            <a:ext cx="215900" cy="21590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5875" algn="ctr">
            <a:noFill/>
            <a:miter lim="800000"/>
            <a:headEnd/>
            <a:tailEnd/>
          </a:ln>
        </p:spPr>
        <p:txBody>
          <a:bodyPr wrap="none" lIns="89983" tIns="46791" rIns="89983" bIns="46791" anchor="ctr"/>
          <a:lstStyle/>
          <a:p>
            <a:pPr algn="ctr">
              <a:spcBef>
                <a:spcPct val="20000"/>
              </a:spcBef>
            </a:pPr>
            <a:endParaRPr lang="ko-KR" altLang="en-US">
              <a:latin typeface="나눔고딕"/>
              <a:ea typeface="굴림" charset="-127"/>
            </a:endParaRPr>
          </a:p>
        </p:txBody>
      </p:sp>
      <p:sp>
        <p:nvSpPr>
          <p:cNvPr id="13" name="AutoShape 48"/>
          <p:cNvSpPr>
            <a:spLocks noChangeArrowheads="1"/>
          </p:cNvSpPr>
          <p:nvPr/>
        </p:nvSpPr>
        <p:spPr bwMode="auto">
          <a:xfrm>
            <a:off x="2936875" y="3832225"/>
            <a:ext cx="215900" cy="21590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5875" algn="ctr">
            <a:noFill/>
            <a:miter lim="800000"/>
            <a:headEnd/>
            <a:tailEnd/>
          </a:ln>
        </p:spPr>
        <p:txBody>
          <a:bodyPr wrap="none" lIns="89983" tIns="46791" rIns="89983" bIns="46791" anchor="ctr"/>
          <a:lstStyle/>
          <a:p>
            <a:pPr algn="ctr">
              <a:spcBef>
                <a:spcPct val="20000"/>
              </a:spcBef>
            </a:pPr>
            <a:endParaRPr lang="ko-KR" altLang="en-US">
              <a:latin typeface="나눔고딕"/>
              <a:ea typeface="굴림" charset="-127"/>
            </a:endParaRPr>
          </a:p>
        </p:txBody>
      </p:sp>
      <p:sp>
        <p:nvSpPr>
          <p:cNvPr id="14" name="AutoShape 49"/>
          <p:cNvSpPr>
            <a:spLocks noChangeArrowheads="1"/>
          </p:cNvSpPr>
          <p:nvPr/>
        </p:nvSpPr>
        <p:spPr bwMode="auto">
          <a:xfrm>
            <a:off x="4737100" y="3832225"/>
            <a:ext cx="215900" cy="21590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5875" algn="ctr">
            <a:noFill/>
            <a:miter lim="800000"/>
            <a:headEnd/>
            <a:tailEnd/>
          </a:ln>
        </p:spPr>
        <p:txBody>
          <a:bodyPr wrap="none" lIns="89983" tIns="46791" rIns="89983" bIns="46791" anchor="ctr"/>
          <a:lstStyle/>
          <a:p>
            <a:pPr algn="ctr">
              <a:spcBef>
                <a:spcPct val="20000"/>
              </a:spcBef>
            </a:pPr>
            <a:endParaRPr lang="ko-KR" altLang="en-US">
              <a:latin typeface="나눔고딕"/>
              <a:ea typeface="굴림" charset="-127"/>
            </a:endParaRPr>
          </a:p>
        </p:txBody>
      </p:sp>
      <p:sp>
        <p:nvSpPr>
          <p:cNvPr id="15" name="AutoShape 50"/>
          <p:cNvSpPr>
            <a:spLocks noChangeArrowheads="1"/>
          </p:cNvSpPr>
          <p:nvPr/>
        </p:nvSpPr>
        <p:spPr bwMode="auto">
          <a:xfrm>
            <a:off x="6535738" y="3832225"/>
            <a:ext cx="215900" cy="21590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5875" algn="ctr">
            <a:noFill/>
            <a:miter lim="800000"/>
            <a:headEnd/>
            <a:tailEnd/>
          </a:ln>
        </p:spPr>
        <p:txBody>
          <a:bodyPr wrap="none" lIns="89983" tIns="46791" rIns="89983" bIns="46791" anchor="ctr"/>
          <a:lstStyle/>
          <a:p>
            <a:pPr algn="ctr">
              <a:spcBef>
                <a:spcPct val="20000"/>
              </a:spcBef>
            </a:pPr>
            <a:endParaRPr lang="ko-KR" altLang="en-US">
              <a:latin typeface="나눔고딕"/>
              <a:ea typeface="굴림" charset="-127"/>
            </a:endParaRP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8335963" y="3832225"/>
            <a:ext cx="215900" cy="21590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5875" algn="ctr">
            <a:noFill/>
            <a:miter lim="800000"/>
            <a:headEnd/>
            <a:tailEnd/>
          </a:ln>
        </p:spPr>
        <p:txBody>
          <a:bodyPr wrap="none" lIns="89983" tIns="46791" rIns="89983" bIns="46791" anchor="ctr"/>
          <a:lstStyle/>
          <a:p>
            <a:pPr algn="ctr">
              <a:spcBef>
                <a:spcPct val="20000"/>
              </a:spcBef>
            </a:pPr>
            <a:endParaRPr lang="ko-KR" altLang="en-US">
              <a:latin typeface="나눔고딕"/>
              <a:ea typeface="굴림" charset="-127"/>
            </a:endParaRPr>
          </a:p>
        </p:txBody>
      </p:sp>
      <p:sp>
        <p:nvSpPr>
          <p:cNvPr id="17" name="AutoShape 52"/>
          <p:cNvSpPr>
            <a:spLocks noChangeArrowheads="1"/>
          </p:cNvSpPr>
          <p:nvPr/>
        </p:nvSpPr>
        <p:spPr bwMode="auto">
          <a:xfrm>
            <a:off x="4827588" y="1196975"/>
            <a:ext cx="1439862" cy="720725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12700">
            <a:solidFill>
              <a:srgbClr val="969696"/>
            </a:solidFill>
            <a:round/>
            <a:headEnd/>
            <a:tailEnd/>
          </a:ln>
        </p:spPr>
        <p:txBody>
          <a:bodyPr lIns="89983" tIns="46791" rIns="89983" bIns="46791" anchor="ctr"/>
          <a:lstStyle/>
          <a:p>
            <a:pPr algn="ctr" defTabSz="955675">
              <a:spcBef>
                <a:spcPct val="20000"/>
              </a:spcBef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lt"/>
                <a:ea typeface="산돌고딕B" pitchFamily="18" charset="-127"/>
                <a:cs typeface="+mn-cs"/>
              </a:rPr>
              <a:t>Submit “Preliminary Examination Application”</a:t>
            </a:r>
          </a:p>
        </p:txBody>
      </p:sp>
      <p:sp>
        <p:nvSpPr>
          <p:cNvPr id="18" name="AutoShape 53"/>
          <p:cNvSpPr>
            <a:spLocks noChangeArrowheads="1"/>
          </p:cNvSpPr>
          <p:nvPr/>
        </p:nvSpPr>
        <p:spPr bwMode="auto">
          <a:xfrm>
            <a:off x="6627813" y="1196975"/>
            <a:ext cx="1441450" cy="720725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12700" algn="ctr">
            <a:solidFill>
              <a:srgbClr val="969696"/>
            </a:solidFill>
            <a:round/>
            <a:headEnd/>
            <a:tailEnd/>
          </a:ln>
        </p:spPr>
        <p:txBody>
          <a:bodyPr lIns="89983" tIns="46791" rIns="89983" bIns="46791" anchor="ctr"/>
          <a:lstStyle/>
          <a:p>
            <a:pPr algn="ctr" defTabSz="955675">
              <a:spcBef>
                <a:spcPct val="20000"/>
              </a:spcBef>
              <a:defRPr/>
            </a:pPr>
            <a:r>
              <a:rPr lang="en-US" altLang="ko-KR" b="0">
                <a:ln>
                  <a:solidFill>
                    <a:schemeClr val="bg1">
                      <a:alpha val="0"/>
                    </a:schemeClr>
                  </a:solidFill>
                </a:ln>
                <a:latin typeface="+mn-lt"/>
                <a:ea typeface="산돌고딕B" pitchFamily="18" charset="-127"/>
                <a:cs typeface="+mn-cs"/>
              </a:rPr>
              <a:t>File “Securities</a:t>
            </a:r>
          </a:p>
          <a:p>
            <a:pPr algn="ctr" defTabSz="955675">
              <a:spcBef>
                <a:spcPct val="20000"/>
              </a:spcBef>
              <a:defRPr/>
            </a:pPr>
            <a:r>
              <a:rPr lang="en-US" altLang="ko-KR" b="0">
                <a:ln>
                  <a:solidFill>
                    <a:schemeClr val="bg1">
                      <a:alpha val="0"/>
                    </a:schemeClr>
                  </a:solidFill>
                </a:ln>
                <a:latin typeface="+mn-lt"/>
                <a:ea typeface="산돌고딕B" pitchFamily="18" charset="-127"/>
                <a:cs typeface="+mn-cs"/>
              </a:rPr>
              <a:t>Registration</a:t>
            </a:r>
          </a:p>
          <a:p>
            <a:pPr algn="ctr" defTabSz="955675">
              <a:spcBef>
                <a:spcPct val="20000"/>
              </a:spcBef>
              <a:defRPr/>
            </a:pPr>
            <a:r>
              <a:rPr lang="en-US" altLang="ko-KR" b="0">
                <a:ln>
                  <a:solidFill>
                    <a:schemeClr val="bg1">
                      <a:alpha val="0"/>
                    </a:schemeClr>
                  </a:solidFill>
                </a:ln>
                <a:latin typeface="+mn-lt"/>
                <a:ea typeface="산돌고딕B" pitchFamily="18" charset="-127"/>
                <a:cs typeface="+mn-cs"/>
              </a:rPr>
              <a:t>Statement”</a:t>
            </a:r>
          </a:p>
        </p:txBody>
      </p:sp>
      <p:sp>
        <p:nvSpPr>
          <p:cNvPr id="19" name="AutoShape 54"/>
          <p:cNvSpPr>
            <a:spLocks noChangeArrowheads="1"/>
          </p:cNvSpPr>
          <p:nvPr/>
        </p:nvSpPr>
        <p:spPr bwMode="auto">
          <a:xfrm>
            <a:off x="7329492" y="2278063"/>
            <a:ext cx="2232025" cy="1511300"/>
          </a:xfrm>
          <a:prstGeom prst="rightArrow">
            <a:avLst>
              <a:gd name="adj1" fmla="val 74981"/>
              <a:gd name="adj2" fmla="val 39650"/>
            </a:avLst>
          </a:prstGeom>
          <a:solidFill>
            <a:srgbClr val="0064DE"/>
          </a:solidFill>
          <a:ln w="57150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83917" tIns="41961" rIns="83917" bIns="41961" anchor="ctr"/>
          <a:lstStyle/>
          <a:p>
            <a:pPr algn="ctr" defTabSz="722171">
              <a:defRPr/>
            </a:pPr>
            <a:endParaRPr lang="ko-KR" altLang="en-US" sz="1200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lt"/>
              <a:ea typeface="HY중고딕" pitchFamily="18" charset="-127"/>
              <a:cs typeface="+mn-cs"/>
            </a:endParaRPr>
          </a:p>
        </p:txBody>
      </p:sp>
      <p:sp>
        <p:nvSpPr>
          <p:cNvPr id="20" name="AutoShape 55"/>
          <p:cNvSpPr>
            <a:spLocks noChangeArrowheads="1"/>
          </p:cNvSpPr>
          <p:nvPr/>
        </p:nvSpPr>
        <p:spPr bwMode="auto">
          <a:xfrm>
            <a:off x="5529266" y="2278063"/>
            <a:ext cx="2232025" cy="1511300"/>
          </a:xfrm>
          <a:prstGeom prst="rightArrow">
            <a:avLst>
              <a:gd name="adj1" fmla="val 74981"/>
              <a:gd name="adj2" fmla="val 39650"/>
            </a:avLst>
          </a:prstGeom>
          <a:solidFill>
            <a:srgbClr val="0064DE"/>
          </a:solidFill>
          <a:ln w="57150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83917" tIns="41961" rIns="83917" bIns="41961" anchor="ctr"/>
          <a:lstStyle/>
          <a:p>
            <a:pPr algn="ctr" defTabSz="722171">
              <a:defRPr/>
            </a:pPr>
            <a:endParaRPr lang="ko-KR" altLang="en-US" sz="1200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lt"/>
              <a:ea typeface="HY중고딕" pitchFamily="18" charset="-127"/>
              <a:cs typeface="+mn-cs"/>
            </a:endParaRPr>
          </a:p>
        </p:txBody>
      </p:sp>
      <p:sp>
        <p:nvSpPr>
          <p:cNvPr id="21" name="AutoShape 56"/>
          <p:cNvSpPr>
            <a:spLocks noChangeArrowheads="1"/>
          </p:cNvSpPr>
          <p:nvPr/>
        </p:nvSpPr>
        <p:spPr bwMode="auto">
          <a:xfrm>
            <a:off x="3729041" y="2278063"/>
            <a:ext cx="2232025" cy="1511300"/>
          </a:xfrm>
          <a:prstGeom prst="rightArrow">
            <a:avLst>
              <a:gd name="adj1" fmla="val 74981"/>
              <a:gd name="adj2" fmla="val 39650"/>
            </a:avLst>
          </a:prstGeom>
          <a:solidFill>
            <a:srgbClr val="0064DE"/>
          </a:solidFill>
          <a:ln w="57150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83917" tIns="41961" rIns="83917" bIns="41961" anchor="ctr"/>
          <a:lstStyle/>
          <a:p>
            <a:pPr algn="ctr" defTabSz="722171">
              <a:defRPr/>
            </a:pPr>
            <a:endParaRPr lang="ko-KR" altLang="en-US" sz="1200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lt"/>
              <a:ea typeface="HY중고딕" pitchFamily="18" charset="-127"/>
              <a:cs typeface="+mn-cs"/>
            </a:endParaRPr>
          </a:p>
        </p:txBody>
      </p:sp>
      <p:sp>
        <p:nvSpPr>
          <p:cNvPr id="22" name="AutoShape 10"/>
          <p:cNvSpPr>
            <a:spLocks noChangeArrowheads="1"/>
          </p:cNvSpPr>
          <p:nvPr/>
        </p:nvSpPr>
        <p:spPr bwMode="auto">
          <a:xfrm>
            <a:off x="4087813" y="2708275"/>
            <a:ext cx="1584325" cy="722313"/>
          </a:xfrm>
          <a:prstGeom prst="bevel">
            <a:avLst>
              <a:gd name="adj" fmla="val 12500"/>
            </a:avLst>
          </a:prstGeom>
          <a:noFill/>
          <a:ln w="22225">
            <a:noFill/>
            <a:miter lim="800000"/>
            <a:headEnd/>
            <a:tailEnd/>
          </a:ln>
        </p:spPr>
        <p:txBody>
          <a:bodyPr wrap="none" lIns="95642" tIns="47821" rIns="95642" bIns="47821" anchor="ctr"/>
          <a:lstStyle/>
          <a:p>
            <a:pPr algn="ctr" defTabSz="955675">
              <a:defRPr/>
            </a:pPr>
            <a:r>
              <a:rPr lang="en-US" altLang="ko-KR" sz="14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산돌고딕B" pitchFamily="18" charset="-127"/>
                <a:cs typeface="+mn-cs"/>
              </a:rPr>
              <a:t>Prior to submission</a:t>
            </a:r>
          </a:p>
          <a:p>
            <a:pPr algn="ctr" defTabSz="955675">
              <a:defRPr/>
            </a:pPr>
            <a:r>
              <a:rPr lang="en-US" altLang="ko-KR" sz="14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산돌고딕B" pitchFamily="18" charset="-127"/>
                <a:cs typeface="+mn-cs"/>
              </a:rPr>
              <a:t>of “Eligibility </a:t>
            </a:r>
          </a:p>
          <a:p>
            <a:pPr algn="ctr" defTabSz="955675">
              <a:defRPr/>
            </a:pPr>
            <a:r>
              <a:rPr lang="en-US" altLang="ko-KR" sz="14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산돌고딕B" pitchFamily="18" charset="-127"/>
                <a:cs typeface="+mn-cs"/>
              </a:rPr>
              <a:t>Review Application”</a:t>
            </a:r>
          </a:p>
        </p:txBody>
      </p:sp>
      <p:sp>
        <p:nvSpPr>
          <p:cNvPr id="23" name="AutoShape 10"/>
          <p:cNvSpPr>
            <a:spLocks noChangeArrowheads="1"/>
          </p:cNvSpPr>
          <p:nvPr/>
        </p:nvSpPr>
        <p:spPr bwMode="auto">
          <a:xfrm>
            <a:off x="5824538" y="2841625"/>
            <a:ext cx="1593850" cy="371475"/>
          </a:xfrm>
          <a:prstGeom prst="bevel">
            <a:avLst>
              <a:gd name="adj" fmla="val 12500"/>
            </a:avLst>
          </a:prstGeom>
          <a:noFill/>
          <a:ln w="22225">
            <a:noFill/>
            <a:miter lim="800000"/>
            <a:headEnd/>
            <a:tailEnd/>
          </a:ln>
        </p:spPr>
        <p:txBody>
          <a:bodyPr wrap="none" lIns="95642" tIns="47821" rIns="95642" bIns="47821" anchor="ctr"/>
          <a:lstStyle/>
          <a:p>
            <a:pPr algn="ctr" defTabSz="955675">
              <a:defRPr/>
            </a:pPr>
            <a:r>
              <a:rPr lang="en-US" altLang="ko-KR" sz="1400" b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산돌고딕B" pitchFamily="18" charset="-127"/>
                <a:cs typeface="+mn-cs"/>
              </a:rPr>
              <a:t>After approval of </a:t>
            </a:r>
          </a:p>
          <a:p>
            <a:pPr algn="ctr" defTabSz="955675">
              <a:defRPr/>
            </a:pPr>
            <a:r>
              <a:rPr lang="en-US" altLang="ko-KR" sz="1400" b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산돌고딕B" pitchFamily="18" charset="-127"/>
                <a:cs typeface="+mn-cs"/>
              </a:rPr>
              <a:t>Application</a:t>
            </a: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7624763" y="2841625"/>
            <a:ext cx="1593850" cy="371475"/>
          </a:xfrm>
          <a:prstGeom prst="bevel">
            <a:avLst>
              <a:gd name="adj" fmla="val 12500"/>
            </a:avLst>
          </a:prstGeom>
          <a:noFill/>
          <a:ln w="22225">
            <a:noFill/>
            <a:miter lim="800000"/>
            <a:headEnd/>
            <a:tailEnd/>
          </a:ln>
        </p:spPr>
        <p:txBody>
          <a:bodyPr wrap="none" lIns="95642" tIns="47821" rIns="95642" bIns="47821" anchor="ctr"/>
          <a:lstStyle/>
          <a:p>
            <a:pPr algn="ctr" defTabSz="955675">
              <a:defRPr/>
            </a:pPr>
            <a:r>
              <a:rPr lang="en-US" altLang="ko-KR" sz="1400" b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산돌고딕B" pitchFamily="18" charset="-127"/>
                <a:cs typeface="+mn-cs"/>
              </a:rPr>
              <a:t>SRS </a:t>
            </a:r>
            <a:r>
              <a:rPr lang="en-US" altLang="ko-KR" sz="1200" b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산돌고딕B" pitchFamily="18" charset="-127"/>
                <a:cs typeface="+mn-cs"/>
              </a:rPr>
              <a:t>(Securities </a:t>
            </a:r>
          </a:p>
          <a:p>
            <a:pPr algn="ctr" defTabSz="955675">
              <a:defRPr/>
            </a:pPr>
            <a:r>
              <a:rPr lang="en-US" altLang="ko-KR" sz="1200" b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산돌고딕B" pitchFamily="18" charset="-127"/>
                <a:cs typeface="+mn-cs"/>
              </a:rPr>
              <a:t>Registration </a:t>
            </a:r>
          </a:p>
          <a:p>
            <a:pPr algn="ctr" defTabSz="955675">
              <a:defRPr/>
            </a:pPr>
            <a:r>
              <a:rPr lang="en-US" altLang="ko-KR" sz="1200" b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산돌고딕B" pitchFamily="18" charset="-127"/>
                <a:cs typeface="+mn-cs"/>
              </a:rPr>
              <a:t>Statement)</a:t>
            </a:r>
          </a:p>
          <a:p>
            <a:pPr algn="ctr" defTabSz="955675">
              <a:defRPr/>
            </a:pPr>
            <a:r>
              <a:rPr lang="en-US" altLang="ko-KR" sz="1400" b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산돌고딕B" pitchFamily="18" charset="-127"/>
                <a:cs typeface="+mn-cs"/>
              </a:rPr>
              <a:t> becomes</a:t>
            </a:r>
          </a:p>
          <a:p>
            <a:pPr algn="ctr" defTabSz="955675">
              <a:defRPr/>
            </a:pPr>
            <a:r>
              <a:rPr lang="en-US" altLang="ko-KR" sz="1400" b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산돌고딕B" pitchFamily="18" charset="-127"/>
                <a:cs typeface="+mn-cs"/>
              </a:rPr>
              <a:t>Effective </a:t>
            </a:r>
          </a:p>
        </p:txBody>
      </p:sp>
      <p:sp>
        <p:nvSpPr>
          <p:cNvPr id="25" name="AutoShape 60"/>
          <p:cNvSpPr>
            <a:spLocks noChangeArrowheads="1"/>
          </p:cNvSpPr>
          <p:nvPr/>
        </p:nvSpPr>
        <p:spPr bwMode="auto">
          <a:xfrm>
            <a:off x="1928816" y="2278063"/>
            <a:ext cx="2232025" cy="1511300"/>
          </a:xfrm>
          <a:prstGeom prst="rightArrow">
            <a:avLst>
              <a:gd name="adj1" fmla="val 74981"/>
              <a:gd name="adj2" fmla="val 39650"/>
            </a:avLst>
          </a:prstGeom>
          <a:solidFill>
            <a:srgbClr val="0064DE"/>
          </a:solidFill>
          <a:ln w="57150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83917" tIns="41961" rIns="83917" bIns="41961" anchor="ctr"/>
          <a:lstStyle/>
          <a:p>
            <a:pPr algn="ctr" defTabSz="722171">
              <a:defRPr/>
            </a:pPr>
            <a:endParaRPr lang="ko-KR" altLang="en-US" sz="1200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lt"/>
              <a:ea typeface="HY중고딕" pitchFamily="18" charset="-127"/>
              <a:cs typeface="+mn-cs"/>
            </a:endParaRPr>
          </a:p>
        </p:txBody>
      </p:sp>
      <p:sp>
        <p:nvSpPr>
          <p:cNvPr id="26" name="AutoShape 61"/>
          <p:cNvSpPr>
            <a:spLocks noChangeArrowheads="1"/>
          </p:cNvSpPr>
          <p:nvPr/>
        </p:nvSpPr>
        <p:spPr bwMode="auto">
          <a:xfrm>
            <a:off x="344491" y="2278063"/>
            <a:ext cx="2016125" cy="1511300"/>
          </a:xfrm>
          <a:prstGeom prst="rightArrow">
            <a:avLst>
              <a:gd name="adj1" fmla="val 74981"/>
              <a:gd name="adj2" fmla="val 35815"/>
            </a:avLst>
          </a:prstGeom>
          <a:solidFill>
            <a:srgbClr val="0064DE"/>
          </a:solidFill>
          <a:ln w="57150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83917" tIns="41961" rIns="83917" bIns="41961" anchor="ctr"/>
          <a:lstStyle/>
          <a:p>
            <a:pPr algn="ctr" defTabSz="722171">
              <a:defRPr/>
            </a:pP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latin typeface="+mn-lt"/>
              <a:ea typeface="새굴림" pitchFamily="18" charset="-127"/>
              <a:cs typeface="+mn-cs"/>
            </a:endParaRPr>
          </a:p>
        </p:txBody>
      </p:sp>
      <p:sp>
        <p:nvSpPr>
          <p:cNvPr id="27" name="AutoShape 10"/>
          <p:cNvSpPr>
            <a:spLocks noChangeArrowheads="1"/>
          </p:cNvSpPr>
          <p:nvPr/>
        </p:nvSpPr>
        <p:spPr bwMode="auto">
          <a:xfrm>
            <a:off x="415925" y="2841625"/>
            <a:ext cx="1593850" cy="371475"/>
          </a:xfrm>
          <a:prstGeom prst="bevel">
            <a:avLst>
              <a:gd name="adj" fmla="val 12500"/>
            </a:avLst>
          </a:prstGeom>
          <a:noFill/>
          <a:ln w="22225">
            <a:noFill/>
            <a:miter lim="800000"/>
            <a:headEnd/>
            <a:tailEnd/>
          </a:ln>
        </p:spPr>
        <p:txBody>
          <a:bodyPr wrap="none" lIns="95642" tIns="47821" rIns="95642" bIns="47821" anchor="ctr"/>
          <a:lstStyle/>
          <a:p>
            <a:pPr algn="ctr" defTabSz="955675">
              <a:defRPr/>
            </a:pPr>
            <a:r>
              <a:rPr lang="en-US" altLang="ko-KR" sz="14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산돌고딕B" pitchFamily="18" charset="-127"/>
                <a:cs typeface="+mn-cs"/>
              </a:rPr>
              <a:t>Commence </a:t>
            </a:r>
          </a:p>
          <a:p>
            <a:pPr algn="ctr" defTabSz="955675">
              <a:defRPr/>
            </a:pPr>
            <a:r>
              <a:rPr lang="en-US" altLang="ko-KR" sz="14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산돌고딕B" pitchFamily="18" charset="-127"/>
                <a:cs typeface="+mn-cs"/>
              </a:rPr>
              <a:t>Process</a:t>
            </a:r>
          </a:p>
        </p:txBody>
      </p:sp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2287588" y="2841625"/>
            <a:ext cx="1593850" cy="371475"/>
          </a:xfrm>
          <a:prstGeom prst="bevel">
            <a:avLst>
              <a:gd name="adj" fmla="val 12500"/>
            </a:avLst>
          </a:prstGeom>
          <a:noFill/>
          <a:ln w="22225">
            <a:noFill/>
            <a:miter lim="800000"/>
            <a:headEnd/>
            <a:tailEnd/>
          </a:ln>
        </p:spPr>
        <p:txBody>
          <a:bodyPr wrap="none" lIns="95642" tIns="47821" rIns="95642" bIns="47821" anchor="ctr"/>
          <a:lstStyle/>
          <a:p>
            <a:pPr algn="ctr" defTabSz="955675">
              <a:defRPr/>
            </a:pPr>
            <a:r>
              <a:rPr lang="en-US" altLang="ko-KR" sz="1400" b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lt"/>
                <a:ea typeface="산돌고딕B" pitchFamily="18" charset="-127"/>
                <a:cs typeface="+mn-cs"/>
              </a:rPr>
              <a:t>Preparation</a:t>
            </a:r>
          </a:p>
        </p:txBody>
      </p:sp>
      <p:sp>
        <p:nvSpPr>
          <p:cNvPr id="29" name="AutoShape 64"/>
          <p:cNvSpPr>
            <a:spLocks noChangeArrowheads="1"/>
          </p:cNvSpPr>
          <p:nvPr/>
        </p:nvSpPr>
        <p:spPr bwMode="auto">
          <a:xfrm>
            <a:off x="7185025" y="1990725"/>
            <a:ext cx="358775" cy="287338"/>
          </a:xfrm>
          <a:prstGeom prst="downArrow">
            <a:avLst>
              <a:gd name="adj1" fmla="val 44250"/>
              <a:gd name="adj2" fmla="val 40333"/>
            </a:avLst>
          </a:prstGeom>
          <a:solidFill>
            <a:srgbClr val="FFC000"/>
          </a:solidFill>
          <a:ln w="15875">
            <a:noFill/>
            <a:miter lim="800000"/>
            <a:headEnd/>
            <a:tailEnd/>
          </a:ln>
        </p:spPr>
        <p:txBody>
          <a:bodyPr wrap="none" lIns="89983" tIns="46791" rIns="89983" bIns="46791" anchor="ctr"/>
          <a:lstStyle/>
          <a:p>
            <a:pPr algn="ctr">
              <a:spcBef>
                <a:spcPct val="20000"/>
              </a:spcBef>
            </a:pPr>
            <a:endParaRPr lang="ko-KR" altLang="en-US">
              <a:latin typeface="나눔고딕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419212"/>
            <a:ext cx="8969834" cy="40011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/>
              <a:t>Main Issues (Offering Price)</a:t>
            </a:r>
          </a:p>
        </p:txBody>
      </p:sp>
      <p:grpSp>
        <p:nvGrpSpPr>
          <p:cNvPr id="48130" name="그룹 27"/>
          <p:cNvGrpSpPr>
            <a:grpSpLocks/>
          </p:cNvGrpSpPr>
          <p:nvPr/>
        </p:nvGrpSpPr>
        <p:grpSpPr bwMode="auto">
          <a:xfrm>
            <a:off x="877888" y="1343025"/>
            <a:ext cx="2235200" cy="2006600"/>
            <a:chOff x="776308" y="1347791"/>
            <a:chExt cx="4090968" cy="1976429"/>
          </a:xfrm>
        </p:grpSpPr>
        <p:sp>
          <p:nvSpPr>
            <p:cNvPr id="68" name="직사각형 67"/>
            <p:cNvSpPr/>
            <p:nvPr/>
          </p:nvSpPr>
          <p:spPr>
            <a:xfrm>
              <a:off x="776308" y="1347791"/>
              <a:ext cx="4090968" cy="1976429"/>
            </a:xfrm>
            <a:prstGeom prst="rect">
              <a:avLst/>
            </a:prstGeom>
            <a:solidFill>
              <a:schemeClr val="bg1"/>
            </a:solidFill>
            <a:ln w="6350" cap="sq">
              <a:solidFill>
                <a:srgbClr val="46494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144000" bIns="324000"/>
            <a:lstStyle/>
            <a:p>
              <a:pPr marL="85725" lvl="1" indent="-85725">
                <a:lnSpc>
                  <a:spcPct val="120000"/>
                </a:lnSpc>
                <a:spcBef>
                  <a:spcPts val="600"/>
                </a:spcBef>
                <a:buFont typeface="Wingdings" pitchFamily="2" charset="2"/>
                <a:buChar char="§"/>
              </a:pPr>
              <a:endParaRPr kumimoji="0" lang="en-US" altLang="ko-KR">
                <a:solidFill>
                  <a:schemeClr val="tx1"/>
                </a:solidFill>
                <a:ea typeface="굴림" charset="-127"/>
              </a:endParaRPr>
            </a:p>
            <a:p>
              <a:pPr marL="85725" lvl="1" indent="-85725">
                <a:lnSpc>
                  <a:spcPct val="120000"/>
                </a:lnSpc>
                <a:spcBef>
                  <a:spcPts val="600"/>
                </a:spcBef>
                <a:buFont typeface="Wingdings" pitchFamily="2" charset="2"/>
                <a:buChar char="§"/>
              </a:pPr>
              <a:r>
                <a:rPr kumimoji="0" lang="en-US" altLang="ko-KR" sz="1200">
                  <a:solidFill>
                    <a:schemeClr val="tx1"/>
                  </a:solidFill>
                  <a:ea typeface="굴림" charset="-127"/>
                </a:rPr>
                <a:t>Lead underwriter develop valuation of company</a:t>
              </a:r>
              <a:endParaRPr kumimoji="0" lang="ko-KR" altLang="en-US" sz="1200">
                <a:solidFill>
                  <a:schemeClr val="tx1"/>
                </a:solidFill>
                <a:ea typeface="굴림" charset="-127"/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776308" y="1347791"/>
              <a:ext cx="4090968" cy="35494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 cap="sq">
              <a:solidFill>
                <a:srgbClr val="46494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anchor="ctr"/>
            <a:lstStyle/>
            <a:p>
              <a:pPr algn="ctr">
                <a:defRPr/>
              </a:pPr>
              <a:r>
                <a:rPr kumimoji="0" lang="en-US" altLang="ko-KR" sz="1200" dirty="0">
                  <a:solidFill>
                    <a:sysClr val="windowText" lastClr="000000"/>
                  </a:solidFill>
                  <a:latin typeface="+mn-ea"/>
                </a:rPr>
                <a:t>Valuation</a:t>
              </a:r>
            </a:p>
          </p:txBody>
        </p:sp>
      </p:grpSp>
      <p:grpSp>
        <p:nvGrpSpPr>
          <p:cNvPr id="48131" name="그룹 74"/>
          <p:cNvGrpSpPr>
            <a:grpSpLocks/>
          </p:cNvGrpSpPr>
          <p:nvPr/>
        </p:nvGrpSpPr>
        <p:grpSpPr bwMode="auto">
          <a:xfrm>
            <a:off x="3948113" y="1343025"/>
            <a:ext cx="2233612" cy="2006600"/>
            <a:chOff x="776308" y="1347790"/>
            <a:chExt cx="4090968" cy="1976430"/>
          </a:xfrm>
        </p:grpSpPr>
        <p:sp>
          <p:nvSpPr>
            <p:cNvPr id="66" name="직사각형 65"/>
            <p:cNvSpPr/>
            <p:nvPr/>
          </p:nvSpPr>
          <p:spPr>
            <a:xfrm>
              <a:off x="776308" y="1347790"/>
              <a:ext cx="4090968" cy="1976430"/>
            </a:xfrm>
            <a:prstGeom prst="rect">
              <a:avLst/>
            </a:prstGeom>
            <a:solidFill>
              <a:schemeClr val="bg1"/>
            </a:solidFill>
            <a:ln w="6350" cap="sq">
              <a:solidFill>
                <a:srgbClr val="46494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144000" bIns="324000"/>
            <a:lstStyle/>
            <a:p>
              <a:pPr marL="85725" lvl="1" indent="-85725">
                <a:lnSpc>
                  <a:spcPct val="120000"/>
                </a:lnSpc>
                <a:spcBef>
                  <a:spcPts val="600"/>
                </a:spcBef>
                <a:buFont typeface="Wingdings" pitchFamily="2" charset="2"/>
                <a:buChar char="§"/>
              </a:pPr>
              <a:endParaRPr kumimoji="0" lang="en-US" altLang="ko-KR">
                <a:solidFill>
                  <a:schemeClr val="tx1"/>
                </a:solidFill>
                <a:ea typeface="굴림" charset="-127"/>
              </a:endParaRPr>
            </a:p>
            <a:p>
              <a:pPr marL="85725" lvl="1" indent="-85725">
                <a:lnSpc>
                  <a:spcPct val="120000"/>
                </a:lnSpc>
                <a:spcBef>
                  <a:spcPts val="600"/>
                </a:spcBef>
                <a:buFont typeface="Wingdings" pitchFamily="2" charset="2"/>
                <a:buChar char="§"/>
              </a:pPr>
              <a:r>
                <a:rPr kumimoji="0" lang="en-US" altLang="ko-KR" sz="1200">
                  <a:solidFill>
                    <a:schemeClr val="tx1"/>
                  </a:solidFill>
                  <a:ea typeface="굴림" charset="-127"/>
                </a:rPr>
                <a:t>Need discount as  attraction</a:t>
              </a:r>
            </a:p>
            <a:p>
              <a:pPr marL="85725" lvl="1" indent="-85725">
                <a:lnSpc>
                  <a:spcPct val="120000"/>
                </a:lnSpc>
                <a:spcBef>
                  <a:spcPts val="600"/>
                </a:spcBef>
              </a:pPr>
              <a:endParaRPr kumimoji="0" lang="en-US" altLang="ko-KR">
                <a:solidFill>
                  <a:schemeClr val="tx1"/>
                </a:solidFill>
                <a:ea typeface="굴림" charset="-127"/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776308" y="1347790"/>
              <a:ext cx="4090968" cy="35494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 cap="sq">
              <a:solidFill>
                <a:srgbClr val="46494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anchor="ctr"/>
            <a:lstStyle/>
            <a:p>
              <a:pPr algn="ctr">
                <a:defRPr/>
              </a:pPr>
              <a:r>
                <a:rPr kumimoji="0" lang="en-US" altLang="ko-KR" sz="1200" dirty="0">
                  <a:solidFill>
                    <a:sysClr val="windowText" lastClr="000000"/>
                  </a:solidFill>
                  <a:latin typeface="+mn-ea"/>
                </a:rPr>
                <a:t>Apply  Discount</a:t>
              </a:r>
              <a:endParaRPr kumimoji="0" lang="en-US" altLang="ko-KR" sz="1200" dirty="0">
                <a:solidFill>
                  <a:sysClr val="windowText" lastClr="000000"/>
                </a:solidFill>
                <a:latin typeface="+mn-ea"/>
              </a:endParaRPr>
            </a:p>
          </p:txBody>
        </p:sp>
      </p:grpSp>
      <p:grpSp>
        <p:nvGrpSpPr>
          <p:cNvPr id="48132" name="그룹 77"/>
          <p:cNvGrpSpPr>
            <a:grpSpLocks/>
          </p:cNvGrpSpPr>
          <p:nvPr/>
        </p:nvGrpSpPr>
        <p:grpSpPr bwMode="auto">
          <a:xfrm>
            <a:off x="6894513" y="1343025"/>
            <a:ext cx="2233612" cy="2006600"/>
            <a:chOff x="776308" y="1347790"/>
            <a:chExt cx="4090968" cy="1976430"/>
          </a:xfrm>
        </p:grpSpPr>
        <p:sp>
          <p:nvSpPr>
            <p:cNvPr id="64" name="직사각형 63"/>
            <p:cNvSpPr/>
            <p:nvPr/>
          </p:nvSpPr>
          <p:spPr>
            <a:xfrm>
              <a:off x="776308" y="1347790"/>
              <a:ext cx="4090968" cy="1976430"/>
            </a:xfrm>
            <a:prstGeom prst="rect">
              <a:avLst/>
            </a:prstGeom>
            <a:solidFill>
              <a:schemeClr val="bg1"/>
            </a:solidFill>
            <a:ln w="6350" cap="sq">
              <a:solidFill>
                <a:srgbClr val="46494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144000" bIns="324000"/>
            <a:lstStyle/>
            <a:p>
              <a:pPr marL="85725" lvl="1" indent="-85725">
                <a:lnSpc>
                  <a:spcPct val="120000"/>
                </a:lnSpc>
                <a:spcBef>
                  <a:spcPts val="600"/>
                </a:spcBef>
                <a:buFont typeface="Wingdings" pitchFamily="2" charset="2"/>
                <a:buChar char="§"/>
              </a:pPr>
              <a:endParaRPr kumimoji="0" lang="en-US" altLang="ko-KR">
                <a:solidFill>
                  <a:schemeClr val="tx1"/>
                </a:solidFill>
                <a:ea typeface="굴림" charset="-127"/>
              </a:endParaRPr>
            </a:p>
            <a:p>
              <a:pPr marL="85725" lvl="1" indent="-85725">
                <a:lnSpc>
                  <a:spcPct val="120000"/>
                </a:lnSpc>
                <a:spcBef>
                  <a:spcPts val="600"/>
                </a:spcBef>
                <a:buFont typeface="Wingdings" pitchFamily="2" charset="2"/>
                <a:buChar char="§"/>
              </a:pPr>
              <a:r>
                <a:rPr kumimoji="0" lang="en-US" altLang="ko-KR" sz="1200">
                  <a:solidFill>
                    <a:schemeClr val="tx1"/>
                  </a:solidFill>
                  <a:ea typeface="굴림" charset="-127"/>
                </a:rPr>
                <a:t>Underwriter suggest price range to investor to settle price</a:t>
              </a:r>
              <a:endParaRPr kumimoji="0" lang="ko-KR" altLang="en-US" sz="1200">
                <a:solidFill>
                  <a:schemeClr val="tx1"/>
                </a:solidFill>
                <a:ea typeface="굴림" charset="-127"/>
              </a:endParaRP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776308" y="1347790"/>
              <a:ext cx="4090968" cy="35494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 cap="sq">
              <a:solidFill>
                <a:srgbClr val="46494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anchor="ctr"/>
            <a:lstStyle/>
            <a:p>
              <a:pPr algn="ctr">
                <a:defRPr/>
              </a:pPr>
              <a:r>
                <a:rPr kumimoji="0" lang="en-US" altLang="ko-KR" sz="1200" dirty="0">
                  <a:solidFill>
                    <a:sysClr val="windowText" lastClr="000000"/>
                  </a:solidFill>
                  <a:latin typeface="+mn-ea"/>
                </a:rPr>
                <a:t>Suggest Price range </a:t>
              </a:r>
              <a:endParaRPr kumimoji="0" lang="en-US" altLang="ko-KR" sz="1200" dirty="0">
                <a:solidFill>
                  <a:sysClr val="windowText" lastClr="000000"/>
                </a:solidFill>
                <a:latin typeface="+mn-ea"/>
              </a:endParaRPr>
            </a:p>
          </p:txBody>
        </p:sp>
      </p:grpSp>
      <p:grpSp>
        <p:nvGrpSpPr>
          <p:cNvPr id="48133" name="그룹 80"/>
          <p:cNvGrpSpPr>
            <a:grpSpLocks/>
          </p:cNvGrpSpPr>
          <p:nvPr/>
        </p:nvGrpSpPr>
        <p:grpSpPr bwMode="auto">
          <a:xfrm>
            <a:off x="877888" y="4159250"/>
            <a:ext cx="2235200" cy="2006600"/>
            <a:chOff x="776308" y="1347790"/>
            <a:chExt cx="4090968" cy="1976430"/>
          </a:xfrm>
        </p:grpSpPr>
        <p:sp>
          <p:nvSpPr>
            <p:cNvPr id="62" name="직사각형 61"/>
            <p:cNvSpPr/>
            <p:nvPr/>
          </p:nvSpPr>
          <p:spPr>
            <a:xfrm>
              <a:off x="776308" y="1347790"/>
              <a:ext cx="4090968" cy="1976430"/>
            </a:xfrm>
            <a:prstGeom prst="rect">
              <a:avLst/>
            </a:prstGeom>
            <a:solidFill>
              <a:schemeClr val="bg1"/>
            </a:solidFill>
            <a:ln w="6350" cap="sq">
              <a:solidFill>
                <a:srgbClr val="46494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144000" bIns="324000"/>
            <a:lstStyle/>
            <a:p>
              <a:pPr marL="85725" lvl="1" indent="-85725">
                <a:lnSpc>
                  <a:spcPct val="120000"/>
                </a:lnSpc>
                <a:spcBef>
                  <a:spcPts val="600"/>
                </a:spcBef>
                <a:buFont typeface="Wingdings" pitchFamily="2" charset="2"/>
                <a:buChar char="§"/>
              </a:pPr>
              <a:endParaRPr kumimoji="0" lang="en-US" altLang="ko-KR">
                <a:solidFill>
                  <a:schemeClr val="tx1"/>
                </a:solidFill>
                <a:ea typeface="굴림" charset="-127"/>
              </a:endParaRPr>
            </a:p>
            <a:p>
              <a:pPr marL="85725" lvl="1" indent="-85725">
                <a:lnSpc>
                  <a:spcPct val="120000"/>
                </a:lnSpc>
                <a:spcBef>
                  <a:spcPts val="600"/>
                </a:spcBef>
                <a:buFont typeface="Wingdings" pitchFamily="2" charset="2"/>
                <a:buChar char="§"/>
              </a:pPr>
              <a:r>
                <a:rPr kumimoji="0" lang="en-US" altLang="ko-KR" sz="1200">
                  <a:solidFill>
                    <a:schemeClr val="tx1"/>
                  </a:solidFill>
                  <a:ea typeface="굴림" charset="-127"/>
                </a:rPr>
                <a:t>Fix  offering Price</a:t>
              </a:r>
              <a:endParaRPr kumimoji="0" lang="ko-KR" altLang="en-US" sz="1200">
                <a:solidFill>
                  <a:schemeClr val="tx1"/>
                </a:solidFill>
                <a:ea typeface="굴림" charset="-127"/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776308" y="1347790"/>
              <a:ext cx="4090968" cy="35494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 cap="sq">
              <a:solidFill>
                <a:srgbClr val="46494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anchor="ctr"/>
            <a:lstStyle/>
            <a:p>
              <a:pPr algn="ctr">
                <a:defRPr/>
              </a:pPr>
              <a:r>
                <a:rPr kumimoji="0" lang="en-US" altLang="ko-KR" sz="1200" dirty="0">
                  <a:solidFill>
                    <a:sysClr val="windowText" lastClr="000000"/>
                  </a:solidFill>
                  <a:latin typeface="+mn-ea"/>
                </a:rPr>
                <a:t>Settle  the offering Price</a:t>
              </a:r>
              <a:endParaRPr kumimoji="0" lang="en-US" altLang="ko-KR" sz="1200" dirty="0">
                <a:solidFill>
                  <a:sysClr val="windowText" lastClr="000000"/>
                </a:solidFill>
                <a:latin typeface="+mn-ea"/>
              </a:endParaRPr>
            </a:p>
          </p:txBody>
        </p:sp>
      </p:grpSp>
      <p:grpSp>
        <p:nvGrpSpPr>
          <p:cNvPr id="48134" name="그룹 83"/>
          <p:cNvGrpSpPr>
            <a:grpSpLocks/>
          </p:cNvGrpSpPr>
          <p:nvPr/>
        </p:nvGrpSpPr>
        <p:grpSpPr bwMode="auto">
          <a:xfrm>
            <a:off x="3948113" y="4159250"/>
            <a:ext cx="2233612" cy="2006600"/>
            <a:chOff x="776308" y="1347790"/>
            <a:chExt cx="4090968" cy="1976430"/>
          </a:xfrm>
        </p:grpSpPr>
        <p:sp>
          <p:nvSpPr>
            <p:cNvPr id="60" name="직사각형 59"/>
            <p:cNvSpPr/>
            <p:nvPr/>
          </p:nvSpPr>
          <p:spPr>
            <a:xfrm>
              <a:off x="776308" y="1347790"/>
              <a:ext cx="4090968" cy="1976430"/>
            </a:xfrm>
            <a:prstGeom prst="rect">
              <a:avLst/>
            </a:prstGeom>
            <a:solidFill>
              <a:schemeClr val="bg1"/>
            </a:solidFill>
            <a:ln w="6350" cap="sq">
              <a:solidFill>
                <a:srgbClr val="46494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144000" bIns="324000"/>
            <a:lstStyle/>
            <a:p>
              <a:pPr marL="85725" lvl="1" indent="-85725">
                <a:lnSpc>
                  <a:spcPct val="120000"/>
                </a:lnSpc>
                <a:spcBef>
                  <a:spcPts val="600"/>
                </a:spcBef>
                <a:buFont typeface="Wingdings" pitchFamily="2" charset="2"/>
                <a:buChar char="§"/>
              </a:pPr>
              <a:endParaRPr kumimoji="0" lang="en-US" altLang="ko-KR">
                <a:solidFill>
                  <a:schemeClr val="tx1"/>
                </a:solidFill>
                <a:ea typeface="굴림" charset="-127"/>
              </a:endParaRPr>
            </a:p>
            <a:p>
              <a:pPr marL="85725" lvl="1" indent="-85725">
                <a:lnSpc>
                  <a:spcPct val="120000"/>
                </a:lnSpc>
                <a:spcBef>
                  <a:spcPts val="600"/>
                </a:spcBef>
                <a:buFont typeface="Wingdings" pitchFamily="2" charset="2"/>
                <a:buChar char="§"/>
              </a:pPr>
              <a:r>
                <a:rPr kumimoji="0" lang="en-US" altLang="ko-KR" sz="1200">
                  <a:solidFill>
                    <a:schemeClr val="tx1"/>
                  </a:solidFill>
                  <a:ea typeface="굴림" charset="-127"/>
                </a:rPr>
                <a:t>Individual Investor and institution submit volume and price  </a:t>
              </a: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776308" y="1347790"/>
              <a:ext cx="4090968" cy="35494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 cap="sq">
              <a:solidFill>
                <a:srgbClr val="46494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anchor="ctr"/>
            <a:lstStyle/>
            <a:p>
              <a:pPr algn="ctr">
                <a:defRPr/>
              </a:pPr>
              <a:r>
                <a:rPr kumimoji="0" lang="en-US" altLang="ko-KR" sz="1200" dirty="0">
                  <a:solidFill>
                    <a:sysClr val="windowText" lastClr="000000"/>
                  </a:solidFill>
                  <a:latin typeface="+mn-ea"/>
                </a:rPr>
                <a:t>Finding the range</a:t>
              </a:r>
              <a:endParaRPr kumimoji="0" lang="en-US" altLang="ko-KR" sz="1200" dirty="0">
                <a:solidFill>
                  <a:sysClr val="windowText" lastClr="000000"/>
                </a:solidFill>
                <a:latin typeface="+mn-ea"/>
              </a:endParaRPr>
            </a:p>
          </p:txBody>
        </p:sp>
      </p:grpSp>
      <p:grpSp>
        <p:nvGrpSpPr>
          <p:cNvPr id="48135" name="그룹 86"/>
          <p:cNvGrpSpPr>
            <a:grpSpLocks/>
          </p:cNvGrpSpPr>
          <p:nvPr/>
        </p:nvGrpSpPr>
        <p:grpSpPr bwMode="auto">
          <a:xfrm>
            <a:off x="6894513" y="4159250"/>
            <a:ext cx="2233612" cy="2006600"/>
            <a:chOff x="776308" y="1347790"/>
            <a:chExt cx="4090968" cy="1976430"/>
          </a:xfrm>
        </p:grpSpPr>
        <p:sp>
          <p:nvSpPr>
            <p:cNvPr id="58" name="직사각형 57"/>
            <p:cNvSpPr/>
            <p:nvPr/>
          </p:nvSpPr>
          <p:spPr>
            <a:xfrm>
              <a:off x="776308" y="1347790"/>
              <a:ext cx="4090968" cy="1976430"/>
            </a:xfrm>
            <a:prstGeom prst="rect">
              <a:avLst/>
            </a:prstGeom>
            <a:solidFill>
              <a:schemeClr val="bg1"/>
            </a:solidFill>
            <a:ln w="6350" cap="sq">
              <a:solidFill>
                <a:srgbClr val="46494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144000" bIns="324000"/>
            <a:lstStyle/>
            <a:p>
              <a:pPr marL="85725" lvl="1" indent="-85725">
                <a:lnSpc>
                  <a:spcPct val="120000"/>
                </a:lnSpc>
                <a:spcBef>
                  <a:spcPts val="600"/>
                </a:spcBef>
                <a:buFont typeface="Wingdings" pitchFamily="2" charset="2"/>
                <a:buChar char="§"/>
              </a:pPr>
              <a:endParaRPr kumimoji="0" lang="en-US" altLang="ko-KR">
                <a:solidFill>
                  <a:schemeClr val="tx1"/>
                </a:solidFill>
                <a:ea typeface="굴림" charset="-127"/>
              </a:endParaRPr>
            </a:p>
            <a:p>
              <a:pPr marL="85725" lvl="1" indent="-85725">
                <a:lnSpc>
                  <a:spcPct val="120000"/>
                </a:lnSpc>
                <a:spcBef>
                  <a:spcPts val="600"/>
                </a:spcBef>
                <a:buFont typeface="Wingdings" pitchFamily="2" charset="2"/>
                <a:buChar char="§"/>
              </a:pPr>
              <a:r>
                <a:rPr kumimoji="0" lang="en-US" altLang="ko-KR" sz="1200">
                  <a:solidFill>
                    <a:schemeClr val="tx1"/>
                  </a:solidFill>
                  <a:ea typeface="굴림" charset="-127"/>
                </a:rPr>
                <a:t>Need investor Relations(IR) and marketing about issuing company</a:t>
              </a: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776308" y="1347790"/>
              <a:ext cx="4090968" cy="35494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 cap="sq">
              <a:solidFill>
                <a:srgbClr val="46494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anchor="ctr"/>
            <a:lstStyle/>
            <a:p>
              <a:pPr algn="ctr">
                <a:defRPr/>
              </a:pPr>
              <a:r>
                <a:rPr kumimoji="0" lang="en-US" altLang="ko-KR" sz="1200" dirty="0">
                  <a:solidFill>
                    <a:sysClr val="windowText" lastClr="000000"/>
                  </a:solidFill>
                  <a:latin typeface="+mn-ea"/>
                </a:rPr>
                <a:t>IR  &amp; Marketing</a:t>
              </a:r>
              <a:endParaRPr kumimoji="0" lang="en-US" altLang="ko-KR" sz="1200" dirty="0">
                <a:solidFill>
                  <a:sysClr val="windowText" lastClr="000000"/>
                </a:solidFill>
                <a:latin typeface="+mn-ea"/>
              </a:endParaRPr>
            </a:p>
          </p:txBody>
        </p:sp>
      </p:grpSp>
      <p:sp>
        <p:nvSpPr>
          <p:cNvPr id="53" name="이등변 삼각형 89"/>
          <p:cNvSpPr>
            <a:spLocks noChangeArrowheads="1"/>
          </p:cNvSpPr>
          <p:nvPr/>
        </p:nvSpPr>
        <p:spPr bwMode="auto">
          <a:xfrm rot="5400000">
            <a:off x="3309938" y="2078038"/>
            <a:ext cx="560387" cy="490537"/>
          </a:xfrm>
          <a:prstGeom prst="triangle">
            <a:avLst>
              <a:gd name="adj" fmla="val 50000"/>
            </a:avLst>
          </a:prstGeom>
          <a:solidFill>
            <a:srgbClr val="A6A6A6"/>
          </a:solidFill>
          <a:ln w="25400" algn="ctr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algn="ctr"/>
            <a:endParaRPr kumimoji="0" lang="ko-KR" altLang="en-US">
              <a:solidFill>
                <a:srgbClr val="FFFFFF"/>
              </a:solidFill>
              <a:latin typeface="나눔고딕"/>
              <a:ea typeface="굴림" charset="-127"/>
            </a:endParaRPr>
          </a:p>
        </p:txBody>
      </p:sp>
      <p:sp>
        <p:nvSpPr>
          <p:cNvPr id="54" name="이등변 삼각형 90"/>
          <p:cNvSpPr>
            <a:spLocks noChangeArrowheads="1"/>
          </p:cNvSpPr>
          <p:nvPr/>
        </p:nvSpPr>
        <p:spPr bwMode="auto">
          <a:xfrm rot="5400000">
            <a:off x="6315075" y="2078038"/>
            <a:ext cx="560387" cy="490538"/>
          </a:xfrm>
          <a:prstGeom prst="triangle">
            <a:avLst>
              <a:gd name="adj" fmla="val 50000"/>
            </a:avLst>
          </a:prstGeom>
          <a:solidFill>
            <a:srgbClr val="A6A6A6"/>
          </a:solidFill>
          <a:ln w="25400" algn="ctr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algn="ctr"/>
            <a:endParaRPr kumimoji="0" lang="ko-KR" altLang="en-US">
              <a:solidFill>
                <a:srgbClr val="FFFFFF"/>
              </a:solidFill>
              <a:latin typeface="나눔고딕"/>
              <a:ea typeface="굴림" charset="-127"/>
            </a:endParaRPr>
          </a:p>
        </p:txBody>
      </p:sp>
      <p:sp>
        <p:nvSpPr>
          <p:cNvPr id="55" name="이등변 삼각형 93"/>
          <p:cNvSpPr>
            <a:spLocks noChangeArrowheads="1"/>
          </p:cNvSpPr>
          <p:nvPr/>
        </p:nvSpPr>
        <p:spPr bwMode="auto">
          <a:xfrm rot="16200000">
            <a:off x="6246019" y="4968082"/>
            <a:ext cx="560387" cy="488950"/>
          </a:xfrm>
          <a:prstGeom prst="triangle">
            <a:avLst>
              <a:gd name="adj" fmla="val 50000"/>
            </a:avLst>
          </a:prstGeom>
          <a:solidFill>
            <a:srgbClr val="A6A6A6"/>
          </a:solidFill>
          <a:ln w="2540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kumimoji="0" lang="ko-KR" altLang="en-US">
              <a:solidFill>
                <a:srgbClr val="FFFFFF"/>
              </a:solidFill>
              <a:latin typeface="나눔고딕"/>
              <a:ea typeface="굴림" charset="-127"/>
            </a:endParaRPr>
          </a:p>
        </p:txBody>
      </p:sp>
      <p:sp>
        <p:nvSpPr>
          <p:cNvPr id="56" name="이등변 삼각형 94"/>
          <p:cNvSpPr>
            <a:spLocks noChangeArrowheads="1"/>
          </p:cNvSpPr>
          <p:nvPr/>
        </p:nvSpPr>
        <p:spPr bwMode="auto">
          <a:xfrm rot="16200000">
            <a:off x="3240881" y="4968082"/>
            <a:ext cx="560387" cy="488950"/>
          </a:xfrm>
          <a:prstGeom prst="triangle">
            <a:avLst>
              <a:gd name="adj" fmla="val 50000"/>
            </a:avLst>
          </a:prstGeom>
          <a:solidFill>
            <a:srgbClr val="A6A6A6"/>
          </a:solidFill>
          <a:ln w="2540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kumimoji="0" lang="ko-KR" altLang="en-US">
              <a:solidFill>
                <a:srgbClr val="FFFFFF"/>
              </a:solidFill>
              <a:latin typeface="나눔고딕"/>
              <a:ea typeface="굴림" charset="-127"/>
            </a:endParaRPr>
          </a:p>
        </p:txBody>
      </p:sp>
      <p:sp>
        <p:nvSpPr>
          <p:cNvPr id="57" name="이등변 삼각형 95"/>
          <p:cNvSpPr>
            <a:spLocks noChangeArrowheads="1"/>
          </p:cNvSpPr>
          <p:nvPr/>
        </p:nvSpPr>
        <p:spPr bwMode="auto">
          <a:xfrm rot="10800000">
            <a:off x="7762875" y="3514725"/>
            <a:ext cx="568325" cy="482600"/>
          </a:xfrm>
          <a:prstGeom prst="triangle">
            <a:avLst>
              <a:gd name="adj" fmla="val 50000"/>
            </a:avLst>
          </a:prstGeom>
          <a:solidFill>
            <a:srgbClr val="A6A6A6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kumimoji="0" lang="ko-KR" altLang="en-US">
              <a:solidFill>
                <a:srgbClr val="FFFFFF"/>
              </a:solidFill>
              <a:latin typeface="나눔고딕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571500" y="2097282"/>
            <a:ext cx="7952605" cy="92333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>
                <a:solidFill>
                  <a:srgbClr val="85CEFF"/>
                </a:solidFill>
              </a:rPr>
              <a:t>Chapter  3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Case Study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419212"/>
            <a:ext cx="8969834" cy="40011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/>
              <a:t>Suzhou </a:t>
            </a:r>
            <a:r>
              <a:rPr lang="en-US" altLang="ko-KR" sz="2000" dirty="0" err="1" smtClean="0"/>
              <a:t>Shenglong</a:t>
            </a:r>
            <a:r>
              <a:rPr lang="en-US" altLang="ko-KR" sz="2000" dirty="0" smtClean="0"/>
              <a:t> PV Tech IPO Overview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579938" y="6616952"/>
            <a:ext cx="744538" cy="202948"/>
          </a:xfrm>
        </p:spPr>
        <p:txBody>
          <a:bodyPr rtlCol="0"/>
          <a:lstStyle/>
          <a:p>
            <a:pPr>
              <a:defRPr/>
            </a:pPr>
            <a:fld id="{C8804E13-1C0A-4D3A-A640-665F96EFC40D}" type="slidenum">
              <a: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n-cs"/>
              </a:rPr>
              <a:pPr>
                <a:defRPr/>
              </a:pPr>
              <a:t>18</a:t>
            </a:fld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n-lt"/>
              <a:ea typeface="+mj-ea"/>
              <a:cs typeface="+mn-cs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514350" y="1222249"/>
            <a:ext cx="4371976" cy="324000"/>
          </a:xfrm>
          <a:prstGeom prst="roundRect">
            <a:avLst>
              <a:gd name="adj" fmla="val 47436"/>
            </a:avLst>
          </a:prstGeom>
          <a:solidFill>
            <a:srgbClr val="0172E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en-US" altLang="ko-KR" sz="1400" b="0" dirty="0">
                <a:ln>
                  <a:solidFill>
                    <a:schemeClr val="bg1">
                      <a:alpha val="0"/>
                    </a:schemeClr>
                  </a:solidFill>
                </a:ln>
                <a:ea typeface="+mj-ea"/>
              </a:rPr>
              <a:t>Suzhou </a:t>
            </a:r>
            <a:r>
              <a:rPr lang="en-US" altLang="ko-KR" sz="1400" b="0" dirty="0" err="1">
                <a:ln>
                  <a:solidFill>
                    <a:schemeClr val="bg1">
                      <a:alpha val="0"/>
                    </a:schemeClr>
                  </a:solidFill>
                </a:ln>
                <a:ea typeface="+mj-ea"/>
              </a:rPr>
              <a:t>Shenglong</a:t>
            </a:r>
            <a:r>
              <a:rPr lang="en-US" altLang="ko-KR" sz="1400" b="0" dirty="0">
                <a:ln>
                  <a:solidFill>
                    <a:schemeClr val="bg1">
                      <a:alpha val="0"/>
                    </a:schemeClr>
                  </a:solidFill>
                </a:ln>
                <a:ea typeface="+mj-ea"/>
              </a:rPr>
              <a:t>  PV-Tech </a:t>
            </a: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ea typeface="+mj-ea"/>
              </a:rPr>
              <a:t>(Listed on 15 Sep 2010)</a:t>
            </a:r>
            <a:endParaRPr lang="en-US" altLang="ko-KR" sz="1400" b="0" dirty="0">
              <a:ln>
                <a:solidFill>
                  <a:schemeClr val="bg1">
                    <a:alpha val="0"/>
                  </a:schemeClr>
                </a:solidFill>
              </a:ln>
              <a:ea typeface="+mj-ea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auto">
          <a:xfrm>
            <a:off x="743757" y="1392238"/>
            <a:ext cx="4484688" cy="4610100"/>
          </a:xfrm>
          <a:prstGeom prst="roundRect">
            <a:avLst>
              <a:gd name="adj" fmla="val 884"/>
            </a:avLst>
          </a:prstGeom>
          <a:noFill/>
          <a:ln w="12700">
            <a:noFill/>
            <a:prstDash val="sysDot"/>
            <a:round/>
            <a:headEnd/>
            <a:tailEnd/>
          </a:ln>
        </p:spPr>
        <p:txBody>
          <a:bodyPr wrap="none" lIns="91386" tIns="45695" rIns="91386" bIns="45695"/>
          <a:lstStyle/>
          <a:p>
            <a:pPr algn="just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endParaRPr lang="ko-KR" altLang="en-US" sz="100" i="1" dirty="0">
              <a:ln>
                <a:solidFill>
                  <a:schemeClr val="bg1">
                    <a:alpha val="0"/>
                  </a:schemeClr>
                </a:solidFill>
              </a:ln>
              <a:latin typeface="+mn-lt"/>
              <a:ea typeface="산돌이야기 M" pitchFamily="2" charset="-127"/>
              <a:cs typeface="+mn-cs"/>
            </a:endParaRPr>
          </a:p>
          <a:p>
            <a:pPr marL="177800" lvl="1" indent="0" algn="just" latinLnBrk="0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defRPr/>
            </a:pPr>
            <a:endParaRPr lang="en-US" altLang="ko-KR" i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10000"/>
              </a:solidFill>
              <a:latin typeface="+mn-lt"/>
              <a:ea typeface="산돌이야기 M" pitchFamily="2" charset="-127"/>
              <a:cs typeface="+mn-cs"/>
              <a:sym typeface="Wingdings" pitchFamily="2" charset="2"/>
            </a:endParaRPr>
          </a:p>
          <a:p>
            <a:pPr algn="just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itchFamily="2" charset="2"/>
              <a:buChar char="n"/>
              <a:defRPr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Company Overview</a:t>
            </a:r>
          </a:p>
          <a:p>
            <a:pPr marL="177800" lvl="1" indent="0" algn="just" latinLnBrk="0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 Business : Solar Energy (Ingot, Cell, module and etc)</a:t>
            </a:r>
          </a:p>
          <a:p>
            <a:pPr marL="177800" lvl="1" indent="0" algn="just" latinLnBrk="0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 Date of Establishment</a:t>
            </a:r>
            <a:r>
              <a:rPr lang="ko-KR" altLang="en-US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</a:t>
            </a: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:  April 2008</a:t>
            </a:r>
            <a:endParaRPr lang="ko-KR" altLang="en-US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10000"/>
              </a:solidFill>
              <a:latin typeface="+mn-lt"/>
              <a:ea typeface="산돌이야기 M" pitchFamily="2" charset="-127"/>
              <a:cs typeface="+mn-cs"/>
              <a:sym typeface="Wingdings" pitchFamily="2" charset="2"/>
            </a:endParaRPr>
          </a:p>
          <a:p>
            <a:pPr marL="177800" lvl="1" indent="0" algn="just" latinLnBrk="0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ko-KR" altLang="en-US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 </a:t>
            </a: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Listing Eligibility Review Application : March 2010</a:t>
            </a:r>
          </a:p>
          <a:p>
            <a:pPr marL="177800" lvl="1" indent="0" algn="just" latinLnBrk="0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 Listing Date : Sep. 15, 2010</a:t>
            </a:r>
          </a:p>
          <a:p>
            <a:pPr marL="177800" lvl="1" indent="0" algn="just" latinLnBrk="0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 Offer Price : KRW 2,800</a:t>
            </a:r>
          </a:p>
          <a:p>
            <a:pPr marL="177800" lvl="1" indent="0" algn="just" latinLnBrk="0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 Offering amounts: KRW 50bn</a:t>
            </a:r>
          </a:p>
          <a:p>
            <a:pPr marL="177800" lvl="1" indent="0" algn="just" latinLnBrk="0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 Location of Business: China</a:t>
            </a:r>
            <a:endParaRPr lang="ko-KR" altLang="en-US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10000"/>
              </a:solidFill>
              <a:latin typeface="+mn-lt"/>
              <a:ea typeface="산돌이야기 M" pitchFamily="2" charset="-127"/>
              <a:cs typeface="+mn-cs"/>
              <a:sym typeface="Wingdings" pitchFamily="2" charset="2"/>
            </a:endParaRPr>
          </a:p>
        </p:txBody>
      </p:sp>
      <p:graphicFrame>
        <p:nvGraphicFramePr>
          <p:cNvPr id="10" name="Group 9"/>
          <p:cNvGraphicFramePr>
            <a:graphicFrameLocks noGrp="1"/>
          </p:cNvGraphicFramePr>
          <p:nvPr/>
        </p:nvGraphicFramePr>
        <p:xfrm>
          <a:off x="1149350" y="4619625"/>
          <a:ext cx="2592388" cy="1154113"/>
        </p:xfrm>
        <a:graphic>
          <a:graphicData uri="http://schemas.openxmlformats.org/drawingml/2006/table">
            <a:tbl>
              <a:tblPr/>
              <a:tblGrid>
                <a:gridCol w="1727200"/>
                <a:gridCol w="865188"/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Total Assets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116.9</a:t>
                      </a:r>
                      <a:endParaRPr kumimoji="1" lang="ko-K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나눔고딕"/>
                        <a:ea typeface="굴림" charset="-127"/>
                      </a:endParaRPr>
                    </a:p>
                  </a:txBody>
                  <a:tcPr marL="90000" marR="252000" marT="46800" marB="4680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Total Liabilities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74.2</a:t>
                      </a:r>
                      <a:endParaRPr kumimoji="1" lang="ko-K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나눔고딕"/>
                        <a:ea typeface="굴림" charset="-127"/>
                      </a:endParaRPr>
                    </a:p>
                  </a:txBody>
                  <a:tcPr marL="90000" marR="252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Total Shareholder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/>
                          <a:ea typeface="굴림" charset="-127"/>
                        </a:rPr>
                        <a:t>’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s Equity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42.7</a:t>
                      </a:r>
                      <a:endParaRPr kumimoji="1" lang="ko-K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나눔고딕"/>
                        <a:ea typeface="굴림" charset="-127"/>
                      </a:endParaRPr>
                    </a:p>
                  </a:txBody>
                  <a:tcPr marL="90000" marR="252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Revenue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91.6</a:t>
                      </a:r>
                      <a:endParaRPr kumimoji="1" lang="ko-K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나눔고딕"/>
                        <a:ea typeface="굴림" charset="-127"/>
                      </a:endParaRPr>
                    </a:p>
                  </a:txBody>
                  <a:tcPr marL="90000" marR="252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Net Profit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14.7</a:t>
                      </a:r>
                      <a:endParaRPr kumimoji="1" lang="ko-K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나눔고딕"/>
                        <a:ea typeface="굴림" charset="-127"/>
                      </a:endParaRPr>
                    </a:p>
                  </a:txBody>
                  <a:tcPr marL="90000" marR="252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11" name="Text Box 58"/>
          <p:cNvSpPr txBox="1">
            <a:spLocks noChangeArrowheads="1"/>
          </p:cNvSpPr>
          <p:nvPr/>
        </p:nvSpPr>
        <p:spPr bwMode="auto">
          <a:xfrm>
            <a:off x="2978957" y="4412630"/>
            <a:ext cx="936625" cy="2174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89983" tIns="46791" rIns="89983" bIns="46791">
            <a:spAutoFit/>
          </a:bodyPr>
          <a:lstStyle/>
          <a:p>
            <a:pPr algn="ctr" defTabSz="955675">
              <a:spcBef>
                <a:spcPct val="50000"/>
              </a:spcBef>
              <a:defRPr/>
            </a:pPr>
            <a:r>
              <a:rPr lang="en-US" altLang="ko-KR" sz="800" b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777777"/>
                </a:solidFill>
                <a:latin typeface="+mn-lt"/>
                <a:ea typeface="Yoon 윤고딕 540_TT" pitchFamily="18" charset="-127"/>
                <a:cs typeface="+mn-cs"/>
              </a:rPr>
              <a:t>(KRW bn)</a:t>
            </a:r>
          </a:p>
        </p:txBody>
      </p:sp>
      <p:pic>
        <p:nvPicPr>
          <p:cNvPr id="5224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581400"/>
            <a:ext cx="15621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153"/>
          <p:cNvSpPr>
            <a:spLocks noChangeArrowheads="1"/>
          </p:cNvSpPr>
          <p:nvPr/>
        </p:nvSpPr>
        <p:spPr bwMode="auto">
          <a:xfrm rot="5400000">
            <a:off x="4210844" y="2050257"/>
            <a:ext cx="4937125" cy="3309937"/>
          </a:xfrm>
          <a:prstGeom prst="triangle">
            <a:avLst>
              <a:gd name="adj" fmla="val 49819"/>
            </a:avLst>
          </a:prstGeom>
          <a:gradFill rotWithShape="1">
            <a:gsLst>
              <a:gs pos="0">
                <a:srgbClr val="A6A6A6"/>
              </a:gs>
              <a:gs pos="100000">
                <a:srgbClr val="D9D9D9"/>
              </a:gs>
            </a:gsLst>
            <a:lin ang="12600000"/>
          </a:gradFill>
          <a:ln w="9525" algn="ctr">
            <a:noFill/>
            <a:miter lim="800000"/>
            <a:headEnd/>
            <a:tailEnd/>
          </a:ln>
        </p:spPr>
        <p:txBody>
          <a:bodyPr rot="10800000" vert="eaVert" wrap="none" lIns="89983" tIns="46791" rIns="89983" bIns="46791" anchor="ctr"/>
          <a:lstStyle/>
          <a:p>
            <a:pPr algn="ctr">
              <a:lnSpc>
                <a:spcPct val="110000"/>
              </a:lnSpc>
            </a:pPr>
            <a:endParaRPr lang="ko-KR" altLang="en-US">
              <a:solidFill>
                <a:srgbClr val="777777"/>
              </a:solidFill>
              <a:latin typeface="나눔고딕"/>
              <a:ea typeface="굴림" charset="-127"/>
            </a:endParaRPr>
          </a:p>
        </p:txBody>
      </p:sp>
      <p:sp>
        <p:nvSpPr>
          <p:cNvPr id="14" name="Rectangle 74"/>
          <p:cNvSpPr>
            <a:spLocks noChangeArrowheads="1"/>
          </p:cNvSpPr>
          <p:nvPr/>
        </p:nvSpPr>
        <p:spPr bwMode="auto">
          <a:xfrm>
            <a:off x="4873986" y="3267868"/>
            <a:ext cx="3242737" cy="93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1" tIns="45711" rIns="91421" bIns="45711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ko-KR" sz="1400" i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CC0000"/>
                </a:solidFill>
                <a:latin typeface="+mn-lt"/>
                <a:ea typeface="Yoon 윤고딕 540_TT" pitchFamily="18" charset="-127"/>
                <a:cs typeface="+mn-cs"/>
                <a:sym typeface="Wingdings" pitchFamily="2" charset="2"/>
              </a:rPr>
              <a:t>The First Green Energy Company Among </a:t>
            </a:r>
          </a:p>
          <a:p>
            <a:pPr algn="ctr">
              <a:lnSpc>
                <a:spcPct val="130000"/>
              </a:lnSpc>
              <a:defRPr/>
            </a:pPr>
            <a:r>
              <a:rPr lang="en-US" altLang="ko-KR" sz="1400" i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CC0000"/>
                </a:solidFill>
                <a:latin typeface="+mn-lt"/>
                <a:ea typeface="Yoon 윤고딕 540_TT" pitchFamily="18" charset="-127"/>
                <a:cs typeface="+mn-cs"/>
                <a:sym typeface="Wingdings" pitchFamily="2" charset="2"/>
              </a:rPr>
              <a:t>Foreign Firms</a:t>
            </a:r>
            <a:endParaRPr lang="ko-KR" altLang="en-US" sz="1400" i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CC0000"/>
              </a:solidFill>
              <a:latin typeface="+mn-lt"/>
              <a:ea typeface="Yoon 윤고딕 540_TT" pitchFamily="18" charset="-127"/>
              <a:cs typeface="+mn-cs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371849" y="1000902"/>
            <a:ext cx="6532564" cy="400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spcBef>
                <a:spcPts val="3000"/>
              </a:spcBef>
              <a:defRPr/>
            </a:pPr>
            <a:r>
              <a:rPr lang="en-US" altLang="ko-KR" sz="11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64DE"/>
                </a:solidFill>
                <a:latin typeface="+mj-ea"/>
                <a:ea typeface="+mj-ea"/>
                <a:cs typeface="+mn-cs"/>
              </a:rPr>
              <a:t>Chapter 1</a:t>
            </a:r>
            <a:r>
              <a:rPr lang="en-US" altLang="ko-KR" sz="16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</a:rPr>
              <a:t/>
            </a:r>
            <a:br>
              <a:rPr lang="en-US" altLang="ko-KR" sz="16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</a:rPr>
            </a:br>
            <a:r>
              <a:rPr lang="en-US" altLang="ko-KR" sz="20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rPr>
              <a:t>The Competence of DWS IB</a:t>
            </a:r>
          </a:p>
          <a:p>
            <a:pPr>
              <a:spcBef>
                <a:spcPts val="3000"/>
              </a:spcBef>
              <a:defRPr/>
            </a:pPr>
            <a:r>
              <a:rPr lang="en-US" altLang="ko-KR" sz="11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64DE"/>
                </a:solidFill>
                <a:latin typeface="+mj-ea"/>
                <a:ea typeface="+mj-ea"/>
                <a:cs typeface="+mn-cs"/>
              </a:rPr>
              <a:t>Chapter </a:t>
            </a:r>
            <a:r>
              <a:rPr lang="en-US" altLang="ko-KR" sz="11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64DE"/>
                </a:solidFill>
                <a:latin typeface="+mj-ea"/>
                <a:ea typeface="+mj-ea"/>
                <a:cs typeface="+mn-cs"/>
              </a:rPr>
              <a:t>2</a:t>
            </a:r>
            <a:r>
              <a:rPr lang="en-US" altLang="ko-KR" sz="16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</a:rPr>
              <a:t/>
            </a:r>
            <a:br>
              <a:rPr lang="en-US" altLang="ko-KR" sz="16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</a:rPr>
            </a:br>
            <a:r>
              <a:rPr lang="en-US" altLang="ko-KR" sz="20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rPr>
              <a:t>Overview of Listing Process</a:t>
            </a:r>
          </a:p>
          <a:p>
            <a:pPr>
              <a:spcBef>
                <a:spcPts val="3000"/>
              </a:spcBef>
              <a:defRPr/>
            </a:pPr>
            <a:r>
              <a:rPr lang="en-US" altLang="ko-KR" sz="11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64DE"/>
                </a:solidFill>
                <a:latin typeface="+mj-ea"/>
                <a:ea typeface="Yoon 윤고딕 540_TT" pitchFamily="18" charset="-127"/>
                <a:cs typeface="+mn-cs"/>
              </a:rPr>
              <a:t>Chapter </a:t>
            </a:r>
            <a:r>
              <a:rPr lang="en-US" altLang="ko-KR" sz="11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64DE"/>
                </a:solidFill>
                <a:latin typeface="+mj-ea"/>
                <a:ea typeface="Yoon 윤고딕 540_TT" pitchFamily="18" charset="-127"/>
                <a:cs typeface="+mn-cs"/>
              </a:rPr>
              <a:t>3</a:t>
            </a:r>
            <a:r>
              <a:rPr lang="en-US" altLang="ko-KR" sz="16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Yoon 윤고딕 540_TT" pitchFamily="18" charset="-127"/>
                <a:cs typeface="+mn-cs"/>
              </a:rPr>
              <a:t/>
            </a:r>
            <a:br>
              <a:rPr lang="en-US" altLang="ko-KR" sz="16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Yoon 윤고딕 540_TT" pitchFamily="18" charset="-127"/>
                <a:cs typeface="+mn-cs"/>
              </a:rPr>
            </a:br>
            <a:r>
              <a:rPr lang="en-US" altLang="ko-KR" sz="20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Yoon 윤고딕 540_TT" pitchFamily="18" charset="-127"/>
                <a:cs typeface="+mn-cs"/>
              </a:rPr>
              <a:t>Case Study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419212"/>
            <a:ext cx="8969834" cy="40011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/>
              <a:t>Suzhou </a:t>
            </a:r>
            <a:r>
              <a:rPr lang="en-US" altLang="ko-KR" sz="2000" dirty="0" err="1" smtClean="0"/>
              <a:t>Shenglong</a:t>
            </a:r>
            <a:r>
              <a:rPr lang="en-US" altLang="ko-KR" sz="2000" dirty="0" smtClean="0"/>
              <a:t> – Marketing Points to Overcome Chinese Discount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579938" y="6616952"/>
            <a:ext cx="744538" cy="202948"/>
          </a:xfrm>
        </p:spPr>
        <p:txBody>
          <a:bodyPr rtlCol="0"/>
          <a:lstStyle/>
          <a:p>
            <a:pPr>
              <a:defRPr/>
            </a:pPr>
            <a:fld id="{7E20BE99-5EC3-4B59-A4B9-D670642CF036}" type="slidenum">
              <a: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</a:rPr>
              <a:pPr>
                <a:defRPr/>
              </a:pPr>
              <a:t>19</a:t>
            </a:fld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501650" y="2144713"/>
            <a:ext cx="8350250" cy="33401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762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cs typeface="Arial" pitchFamily="34" charset="0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435100" y="1947863"/>
            <a:ext cx="6983413" cy="7747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cs typeface="Arial" pitchFamily="34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435100" y="2928938"/>
            <a:ext cx="7027863" cy="7747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cs typeface="Arial" pitchFamily="34" charset="0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435100" y="3929063"/>
            <a:ext cx="7072313" cy="7747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</a:pPr>
            <a:r>
              <a:rPr kumimoji="0" lang="en-US" altLang="ko-KR" sz="1200">
                <a:solidFill>
                  <a:srgbClr val="000000"/>
                </a:solidFill>
                <a:ea typeface="굴림" charset="-127"/>
              </a:rPr>
              <a:t>    Superior Technology  + Solar energy industry infra in China + Capital injection through IPO</a:t>
            </a:r>
          </a:p>
          <a:p>
            <a:pPr>
              <a:lnSpc>
                <a:spcPct val="120000"/>
              </a:lnSpc>
            </a:pPr>
            <a:r>
              <a:rPr kumimoji="0" lang="en-US" altLang="ko-KR" sz="1400">
                <a:solidFill>
                  <a:srgbClr val="002060"/>
                </a:solidFill>
                <a:ea typeface="굴림" charset="-127"/>
                <a:sym typeface="Wingdings" pitchFamily="2" charset="2"/>
              </a:rPr>
              <a:t>    Solid sustainable growth management</a:t>
            </a:r>
            <a:endParaRPr kumimoji="0" lang="zh-CN" altLang="en-US" sz="1400">
              <a:solidFill>
                <a:srgbClr val="002060"/>
              </a:solidFill>
              <a:ea typeface="SimSun" pitchFamily="2" charset="-122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435100" y="4922838"/>
            <a:ext cx="7029450" cy="7747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spect="1" noChangeArrowheads="1"/>
          </p:cNvSpPr>
          <p:nvPr/>
        </p:nvSpPr>
        <p:spPr bwMode="auto">
          <a:xfrm>
            <a:off x="1136650" y="2049463"/>
            <a:ext cx="560388" cy="539750"/>
          </a:xfrm>
          <a:prstGeom prst="ellipse">
            <a:avLst/>
          </a:prstGeom>
          <a:solidFill>
            <a:srgbClr val="FFFFFF"/>
          </a:solidFill>
          <a:ln w="57150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lIns="35935" tIns="35935" rIns="35935" bIns="35935" anchor="ctr"/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kumimoji="0" lang="de-DE" altLang="zh-CN" sz="2800">
                <a:solidFill>
                  <a:srgbClr val="015DC3"/>
                </a:solidFill>
                <a:latin typeface="+mn-lt"/>
                <a:ea typeface="굴림" pitchFamily="50" charset="-127"/>
                <a:cs typeface="+mn-cs"/>
              </a:rPr>
              <a:t>1</a:t>
            </a:r>
          </a:p>
        </p:txBody>
      </p:sp>
      <p:sp>
        <p:nvSpPr>
          <p:cNvPr id="11" name="Rectangle 4"/>
          <p:cNvSpPr>
            <a:spLocks noChangeAspect="1" noChangeArrowheads="1"/>
          </p:cNvSpPr>
          <p:nvPr/>
        </p:nvSpPr>
        <p:spPr bwMode="auto">
          <a:xfrm>
            <a:off x="1136650" y="4017963"/>
            <a:ext cx="560388" cy="539750"/>
          </a:xfrm>
          <a:prstGeom prst="ellipse">
            <a:avLst/>
          </a:prstGeom>
          <a:solidFill>
            <a:srgbClr val="FFFFFF"/>
          </a:solidFill>
          <a:ln w="57150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lIns="35935" tIns="35935" rIns="35935" bIns="35935" anchor="ctr"/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kumimoji="0" lang="de-DE" altLang="zh-CN" sz="2800">
                <a:solidFill>
                  <a:srgbClr val="015DC3"/>
                </a:solidFill>
                <a:latin typeface="+mn-lt"/>
                <a:ea typeface="굴림" pitchFamily="50" charset="-127"/>
                <a:cs typeface="+mn-cs"/>
              </a:rPr>
              <a:t>3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722438" y="1946275"/>
            <a:ext cx="7010400" cy="7937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latinLnBrk="0" hangingPunct="0">
              <a:lnSpc>
                <a:spcPct val="120000"/>
              </a:lnSpc>
              <a:defRPr/>
            </a:pPr>
            <a:r>
              <a:rPr kumimoji="0" lang="en-US" altLang="ko-KR" sz="1200" dirty="0">
                <a:latin typeface="+mn-lt"/>
                <a:ea typeface="+mn-ea"/>
                <a:cs typeface="Arial" pitchFamily="34" charset="0"/>
              </a:rPr>
              <a:t>Own core technology + Vertical integration = High efficiency ratio + low cost </a:t>
            </a:r>
          </a:p>
          <a:p>
            <a:pPr algn="just" eaLnBrk="0" latinLnBrk="0" hangingPunct="0">
              <a:lnSpc>
                <a:spcPct val="120000"/>
              </a:lnSpc>
              <a:defRPr/>
            </a:pPr>
            <a:r>
              <a:rPr kumimoji="0" lang="en-US" altLang="ko-KR" sz="1200" dirty="0">
                <a:latin typeface="+mn-lt"/>
                <a:ea typeface="+mn-ea"/>
                <a:cs typeface="Arial" pitchFamily="34" charset="0"/>
              </a:rPr>
              <a:t>= most competitive cost structure</a:t>
            </a:r>
          </a:p>
          <a:p>
            <a:pPr algn="just" eaLnBrk="0" latinLnBrk="0" hangingPunct="0">
              <a:lnSpc>
                <a:spcPct val="120000"/>
              </a:lnSpc>
              <a:buFont typeface="Wingdings" pitchFamily="2" charset="2"/>
              <a:buChar char="à"/>
              <a:defRPr/>
            </a:pPr>
            <a:r>
              <a:rPr kumimoji="0" lang="en-US" altLang="ko-KR" sz="1400" dirty="0">
                <a:solidFill>
                  <a:srgbClr val="002060"/>
                </a:solidFill>
                <a:latin typeface="+mn-lt"/>
                <a:ea typeface="+mn-ea"/>
                <a:cs typeface="Arial" pitchFamily="34" charset="0"/>
                <a:sym typeface="Wingdings" pitchFamily="2" charset="2"/>
              </a:rPr>
              <a:t>Elastic price policy + Optimizing final goods and working in process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722438" y="3005138"/>
            <a:ext cx="6705600" cy="6111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latinLnBrk="0" hangingPunct="0">
              <a:lnSpc>
                <a:spcPct val="130000"/>
              </a:lnSpc>
              <a:defRPr/>
            </a:pPr>
            <a:r>
              <a:rPr kumimoji="0" lang="en-US" altLang="ko-KR" sz="1200" dirty="0">
                <a:latin typeface="+mn-lt"/>
                <a:ea typeface="+mn-ea"/>
                <a:cs typeface="Arial" pitchFamily="34" charset="0"/>
              </a:rPr>
              <a:t>High quality products + Solid customer base + Enhancement in brand Image </a:t>
            </a:r>
            <a:endParaRPr kumimoji="0" lang="ko-KR" altLang="en-US" sz="1200" dirty="0">
              <a:latin typeface="+mn-lt"/>
              <a:ea typeface="+mn-ea"/>
              <a:cs typeface="Arial" pitchFamily="34" charset="0"/>
            </a:endParaRPr>
          </a:p>
          <a:p>
            <a:pPr algn="just" eaLnBrk="0" latinLnBrk="0" hangingPunct="0">
              <a:lnSpc>
                <a:spcPct val="130000"/>
              </a:lnSpc>
              <a:buFont typeface="Wingdings" pitchFamily="2" charset="2"/>
              <a:buChar char="à"/>
              <a:defRPr/>
            </a:pPr>
            <a:r>
              <a:rPr kumimoji="0" lang="ko-KR" altLang="en-US" sz="1400" dirty="0">
                <a:solidFill>
                  <a:srgbClr val="002060"/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kumimoji="0" lang="en-US" altLang="ko-KR" sz="1400" dirty="0">
                <a:solidFill>
                  <a:srgbClr val="002060"/>
                </a:solidFill>
                <a:latin typeface="+mn-lt"/>
                <a:ea typeface="+mn-ea"/>
                <a:cs typeface="Arial" pitchFamily="34" charset="0"/>
              </a:rPr>
              <a:t>High Growth + Top level profitability in the industry</a:t>
            </a:r>
          </a:p>
        </p:txBody>
      </p:sp>
      <p:sp>
        <p:nvSpPr>
          <p:cNvPr id="14" name="Rectangle 4"/>
          <p:cNvSpPr>
            <a:spLocks noChangeAspect="1" noChangeArrowheads="1"/>
          </p:cNvSpPr>
          <p:nvPr/>
        </p:nvSpPr>
        <p:spPr bwMode="auto">
          <a:xfrm>
            <a:off x="1136650" y="3017838"/>
            <a:ext cx="560388" cy="539750"/>
          </a:xfrm>
          <a:prstGeom prst="ellipse">
            <a:avLst/>
          </a:prstGeom>
          <a:solidFill>
            <a:srgbClr val="FFFFFF"/>
          </a:solidFill>
          <a:ln w="57150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lIns="35935" tIns="35935" rIns="35935" bIns="35935" anchor="ctr"/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kumimoji="0" lang="de-DE" altLang="zh-CN" sz="2800">
                <a:solidFill>
                  <a:srgbClr val="015DC3"/>
                </a:solidFill>
                <a:latin typeface="+mn-lt"/>
                <a:ea typeface="굴림" pitchFamily="50" charset="-127"/>
                <a:cs typeface="+mn-cs"/>
              </a:rPr>
              <a:t>2</a:t>
            </a:r>
          </a:p>
        </p:txBody>
      </p:sp>
      <p:sp>
        <p:nvSpPr>
          <p:cNvPr id="15" name="Rectangle 4"/>
          <p:cNvSpPr>
            <a:spLocks noChangeAspect="1" noChangeArrowheads="1"/>
          </p:cNvSpPr>
          <p:nvPr/>
        </p:nvSpPr>
        <p:spPr bwMode="auto">
          <a:xfrm>
            <a:off x="1136650" y="5021263"/>
            <a:ext cx="560388" cy="539750"/>
          </a:xfrm>
          <a:prstGeom prst="ellipse">
            <a:avLst/>
          </a:prstGeom>
          <a:solidFill>
            <a:srgbClr val="FFFFFF"/>
          </a:solidFill>
          <a:ln w="57150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lIns="35935" tIns="35935" rIns="35935" bIns="35935" anchor="ctr"/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kumimoji="0" lang="de-DE" altLang="ko-KR" sz="2800">
                <a:solidFill>
                  <a:srgbClr val="015DC3"/>
                </a:solidFill>
                <a:latin typeface="+mn-lt"/>
                <a:ea typeface="굴림" pitchFamily="50" charset="-127"/>
                <a:cs typeface="+mn-cs"/>
              </a:rPr>
              <a:t>4</a:t>
            </a:r>
            <a:endParaRPr kumimoji="0" lang="de-DE" altLang="zh-CN" sz="2800">
              <a:solidFill>
                <a:srgbClr val="015DC3"/>
              </a:solidFill>
              <a:latin typeface="+mn-lt"/>
              <a:ea typeface="굴림" pitchFamily="50" charset="-127"/>
              <a:cs typeface="+mn-cs"/>
            </a:endParaRP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1706563" y="5057775"/>
            <a:ext cx="7010400" cy="4619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latinLnBrk="0">
              <a:defRPr/>
            </a:pPr>
            <a:r>
              <a:rPr kumimoji="0" lang="en-US" altLang="ko-KR" sz="1200" dirty="0">
                <a:latin typeface="+mn-lt"/>
                <a:ea typeface="+mn-ea"/>
                <a:cs typeface="Arial" pitchFamily="34" charset="0"/>
              </a:rPr>
              <a:t>Competitive edge in terms investment comparing with Korean solar energy company </a:t>
            </a:r>
          </a:p>
          <a:p>
            <a:pPr algn="just" latinLnBrk="0">
              <a:defRPr/>
            </a:pPr>
            <a:r>
              <a:rPr kumimoji="0" lang="en-US" altLang="ko-KR" sz="1200" dirty="0">
                <a:latin typeface="+mn-lt"/>
                <a:ea typeface="+mn-ea"/>
                <a:cs typeface="Arial" pitchFamily="34" charset="0"/>
              </a:rPr>
              <a:t>+ 1 year lock up for shares excluding those newly issued through IPO</a:t>
            </a:r>
          </a:p>
        </p:txBody>
      </p:sp>
      <p:sp>
        <p:nvSpPr>
          <p:cNvPr id="17" name="Rectangle 1071"/>
          <p:cNvSpPr>
            <a:spLocks noChangeArrowheads="1"/>
          </p:cNvSpPr>
          <p:nvPr/>
        </p:nvSpPr>
        <p:spPr bwMode="auto">
          <a:xfrm>
            <a:off x="450850" y="1214438"/>
            <a:ext cx="8926513" cy="38576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lIns="102543" tIns="53323" rIns="102543" bIns="53323">
            <a:spAutoFit/>
          </a:bodyPr>
          <a:lstStyle/>
          <a:p>
            <a:pPr marL="177800" indent="-177800" defTabSz="1041400" font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ko-KR" altLang="en-US" sz="1500" dirty="0">
                <a:solidFill>
                  <a:srgbClr val="0064DE"/>
                </a:solidFill>
                <a:latin typeface="+mn-lt"/>
                <a:ea typeface="HY견고딕" pitchFamily="18" charset="-127"/>
                <a:cs typeface="+mn-cs"/>
              </a:rPr>
              <a:t> </a:t>
            </a:r>
            <a:r>
              <a:rPr lang="en-US" altLang="ko-KR" sz="1500" dirty="0">
                <a:solidFill>
                  <a:srgbClr val="0064DE"/>
                </a:solidFill>
                <a:latin typeface="+mn-lt"/>
                <a:ea typeface="HY견고딕" pitchFamily="18" charset="-127"/>
                <a:cs typeface="+mn-cs"/>
              </a:rPr>
              <a:t>DWS </a:t>
            </a:r>
            <a:r>
              <a:rPr lang="en-US" altLang="ko-KR" sz="1400" dirty="0">
                <a:solidFill>
                  <a:srgbClr val="0064DE"/>
                </a:solidFill>
                <a:latin typeface="+mn-lt"/>
                <a:ea typeface="HY견고딕" pitchFamily="18" charset="-127"/>
                <a:cs typeface="+mn-cs"/>
              </a:rPr>
              <a:t>conducted</a:t>
            </a:r>
            <a:r>
              <a:rPr lang="en-US" altLang="ko-KR" sz="1500" dirty="0">
                <a:solidFill>
                  <a:srgbClr val="0064DE"/>
                </a:solidFill>
                <a:latin typeface="+mn-lt"/>
                <a:ea typeface="HY견고딕" pitchFamily="18" charset="-127"/>
                <a:cs typeface="+mn-cs"/>
              </a:rPr>
              <a:t> aggressive marketing activities to overcome Chinese Discount for the company.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153"/>
          <p:cNvSpPr>
            <a:spLocks noChangeArrowheads="1"/>
          </p:cNvSpPr>
          <p:nvPr/>
        </p:nvSpPr>
        <p:spPr bwMode="auto">
          <a:xfrm rot="5400000">
            <a:off x="4210844" y="2050257"/>
            <a:ext cx="4937125" cy="3309937"/>
          </a:xfrm>
          <a:prstGeom prst="triangle">
            <a:avLst>
              <a:gd name="adj" fmla="val 49819"/>
            </a:avLst>
          </a:prstGeom>
          <a:gradFill rotWithShape="1">
            <a:gsLst>
              <a:gs pos="0">
                <a:srgbClr val="A6A6A6"/>
              </a:gs>
              <a:gs pos="100000">
                <a:srgbClr val="D9D9D9"/>
              </a:gs>
            </a:gsLst>
            <a:lin ang="12600000"/>
          </a:gradFill>
          <a:ln w="9525" algn="ctr">
            <a:noFill/>
            <a:miter lim="800000"/>
            <a:headEnd/>
            <a:tailEnd/>
          </a:ln>
        </p:spPr>
        <p:txBody>
          <a:bodyPr rot="10800000" vert="eaVert" wrap="none" lIns="89983" tIns="46791" rIns="89983" bIns="46791" anchor="ctr"/>
          <a:lstStyle/>
          <a:p>
            <a:pPr algn="ctr">
              <a:lnSpc>
                <a:spcPct val="110000"/>
              </a:lnSpc>
            </a:pPr>
            <a:endParaRPr lang="ko-KR" altLang="en-US">
              <a:solidFill>
                <a:srgbClr val="777777"/>
              </a:solidFill>
              <a:latin typeface="나눔고딕"/>
              <a:ea typeface="굴림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419212"/>
            <a:ext cx="8969834" cy="40011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err="1" smtClean="0"/>
              <a:t>Huafeng</a:t>
            </a:r>
            <a:r>
              <a:rPr lang="en-US" altLang="ko-KR" sz="2000" dirty="0" smtClean="0"/>
              <a:t> Group IPO Overview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579938" y="6616952"/>
            <a:ext cx="744538" cy="202948"/>
          </a:xfrm>
        </p:spPr>
        <p:txBody>
          <a:bodyPr rtlCol="0"/>
          <a:lstStyle/>
          <a:p>
            <a:pPr>
              <a:defRPr/>
            </a:pPr>
            <a:fld id="{73AC97D4-8611-4EB7-A8F0-CA6EDFBA6FC8}" type="slidenum">
              <a: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</a:rPr>
              <a:pPr>
                <a:defRPr/>
              </a:pPr>
              <a:t>20</a:t>
            </a:fld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514350" y="1222249"/>
            <a:ext cx="4371976" cy="324000"/>
          </a:xfrm>
          <a:prstGeom prst="roundRect">
            <a:avLst>
              <a:gd name="adj" fmla="val 47436"/>
            </a:avLst>
          </a:prstGeom>
          <a:solidFill>
            <a:srgbClr val="0172E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en-US" altLang="ko-KR" sz="1400" b="0" dirty="0" err="1">
                <a:ln>
                  <a:solidFill>
                    <a:schemeClr val="bg1">
                      <a:alpha val="0"/>
                    </a:schemeClr>
                  </a:solidFill>
                </a:ln>
                <a:ea typeface="+mj-ea"/>
              </a:rPr>
              <a:t>Huafeng</a:t>
            </a:r>
            <a:r>
              <a:rPr lang="en-US" altLang="ko-KR" sz="1400" b="0" dirty="0">
                <a:ln>
                  <a:solidFill>
                    <a:schemeClr val="bg1">
                      <a:alpha val="0"/>
                    </a:schemeClr>
                  </a:solidFill>
                </a:ln>
                <a:ea typeface="+mj-ea"/>
              </a:rPr>
              <a:t> Group </a:t>
            </a: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ea typeface="+mj-ea"/>
              </a:rPr>
              <a:t>(Listed on 26 Nov 2007)</a:t>
            </a:r>
            <a:endParaRPr lang="en-US" altLang="ko-KR" sz="1400" b="0" dirty="0">
              <a:ln>
                <a:solidFill>
                  <a:schemeClr val="bg1">
                    <a:alpha val="0"/>
                  </a:schemeClr>
                </a:solidFill>
              </a:ln>
              <a:ea typeface="+mj-ea"/>
            </a:endParaRPr>
          </a:p>
        </p:txBody>
      </p:sp>
      <p:sp>
        <p:nvSpPr>
          <p:cNvPr id="16" name="AutoShape 33"/>
          <p:cNvSpPr>
            <a:spLocks noChangeArrowheads="1"/>
          </p:cNvSpPr>
          <p:nvPr/>
        </p:nvSpPr>
        <p:spPr bwMode="auto">
          <a:xfrm>
            <a:off x="643757" y="1391462"/>
            <a:ext cx="4484688" cy="4610100"/>
          </a:xfrm>
          <a:prstGeom prst="roundRect">
            <a:avLst>
              <a:gd name="adj" fmla="val 884"/>
            </a:avLst>
          </a:prstGeom>
          <a:noFill/>
          <a:ln w="12700">
            <a:noFill/>
            <a:prstDash val="sysDot"/>
            <a:round/>
            <a:headEnd/>
            <a:tailEnd/>
          </a:ln>
        </p:spPr>
        <p:txBody>
          <a:bodyPr wrap="none" lIns="91386" tIns="45695" rIns="91386" bIns="45695"/>
          <a:lstStyle/>
          <a:p>
            <a:pPr algn="just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endParaRPr lang="ko-KR" altLang="en-US" sz="100" i="1" dirty="0">
              <a:ln>
                <a:solidFill>
                  <a:schemeClr val="bg1">
                    <a:alpha val="0"/>
                  </a:schemeClr>
                </a:solidFill>
              </a:ln>
              <a:latin typeface="+mn-lt"/>
              <a:ea typeface="산돌이야기 M" pitchFamily="2" charset="-127"/>
              <a:cs typeface="+mn-cs"/>
            </a:endParaRPr>
          </a:p>
          <a:p>
            <a:pPr marL="177800" lvl="1" indent="0" algn="just" latinLnBrk="0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defRPr/>
            </a:pPr>
            <a:endParaRPr lang="en-US" altLang="ko-KR" i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10000"/>
              </a:solidFill>
              <a:latin typeface="+mn-lt"/>
              <a:ea typeface="산돌이야기 M" pitchFamily="2" charset="-127"/>
              <a:cs typeface="+mn-cs"/>
              <a:sym typeface="Wingdings" pitchFamily="2" charset="2"/>
            </a:endParaRPr>
          </a:p>
          <a:p>
            <a:pPr algn="just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itchFamily="2" charset="2"/>
              <a:buChar char="n"/>
              <a:defRPr/>
            </a:pP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Company Overview</a:t>
            </a:r>
          </a:p>
          <a:p>
            <a:pPr marL="177800" lvl="1" indent="0" algn="just" latinLnBrk="0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Company Name</a:t>
            </a:r>
            <a:r>
              <a:rPr lang="ko-KR" altLang="en-US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</a:t>
            </a: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:  </a:t>
            </a:r>
            <a:r>
              <a:rPr lang="en-US" altLang="ko-KR" b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Huafeng</a:t>
            </a: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Group Holdings Limited</a:t>
            </a:r>
          </a:p>
          <a:p>
            <a:pPr marL="177800" lvl="1" indent="0" algn="just" latinLnBrk="0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Offering Amount: KRW 33.6 </a:t>
            </a:r>
            <a:r>
              <a:rPr lang="en-US" altLang="ko-KR" b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bil</a:t>
            </a:r>
            <a:endParaRPr lang="en-US" altLang="ko-KR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10000"/>
              </a:solidFill>
              <a:latin typeface="+mn-lt"/>
              <a:ea typeface="산돌이야기 M" pitchFamily="2" charset="-127"/>
              <a:cs typeface="+mn-cs"/>
              <a:sym typeface="Wingdings" pitchFamily="2" charset="2"/>
            </a:endParaRPr>
          </a:p>
          <a:p>
            <a:pPr marL="177800" lvl="1" indent="0" algn="just" latinLnBrk="0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Business : Fabric manufacturing and spinning</a:t>
            </a:r>
          </a:p>
          <a:p>
            <a:pPr marL="177800" lvl="1" indent="0" algn="just" latinLnBrk="0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Date of Establishment</a:t>
            </a:r>
            <a:r>
              <a:rPr lang="ko-KR" altLang="en-US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</a:t>
            </a: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:  June, 1988</a:t>
            </a:r>
            <a:endParaRPr lang="ko-KR" altLang="en-US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10000"/>
              </a:solidFill>
              <a:latin typeface="+mn-lt"/>
              <a:ea typeface="산돌이야기 M" pitchFamily="2" charset="-127"/>
              <a:cs typeface="+mn-cs"/>
              <a:sym typeface="Wingdings" pitchFamily="2" charset="2"/>
            </a:endParaRPr>
          </a:p>
          <a:p>
            <a:pPr marL="177800" lvl="1" indent="0" algn="just" latinLnBrk="0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Number of Employees</a:t>
            </a:r>
            <a:r>
              <a:rPr lang="ko-KR" altLang="en-US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</a:t>
            </a: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:  2,025</a:t>
            </a:r>
            <a:r>
              <a:rPr lang="ko-KR" altLang="en-US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</a:t>
            </a: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(when listed in KRX)</a:t>
            </a:r>
          </a:p>
          <a:p>
            <a:pPr marL="177800" lvl="1" indent="0" algn="just" latinLnBrk="0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Listing Information</a:t>
            </a:r>
            <a:r>
              <a:rPr lang="ko-KR" altLang="en-US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</a:t>
            </a: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:  Listed in HK Exchange on Aug, 2002</a:t>
            </a:r>
            <a:r>
              <a:rPr lang="ko-KR" altLang="en-US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</a:t>
            </a:r>
          </a:p>
          <a:p>
            <a:pPr marL="177800" lvl="1" indent="0" algn="just" latinLnBrk="0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	                  (Code : 0364.HK)</a:t>
            </a:r>
            <a:endParaRPr lang="ko-KR" altLang="en-US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10000"/>
              </a:solidFill>
              <a:latin typeface="+mn-lt"/>
              <a:ea typeface="산돌이야기 M" pitchFamily="2" charset="-127"/>
              <a:cs typeface="+mn-cs"/>
              <a:sym typeface="Wingdings" pitchFamily="2" charset="2"/>
            </a:endParaRPr>
          </a:p>
          <a:p>
            <a:pPr marL="177800" lvl="1" indent="0" algn="just" latinLnBrk="0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10000"/>
                </a:solidFill>
                <a:latin typeface="+mn-lt"/>
                <a:ea typeface="산돌이야기 M" pitchFamily="2" charset="-127"/>
                <a:cs typeface="+mn-cs"/>
                <a:sym typeface="Wingdings" pitchFamily="2" charset="2"/>
              </a:rPr>
              <a:t> Summary of Financial Information (the year before listing on KRX)</a:t>
            </a:r>
            <a:endParaRPr lang="ko-KR" altLang="en-US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10000"/>
              </a:solidFill>
              <a:latin typeface="+mn-lt"/>
              <a:ea typeface="산돌이야기 M" pitchFamily="2" charset="-127"/>
              <a:cs typeface="+mn-cs"/>
              <a:sym typeface="Wingdings" pitchFamily="2" charset="2"/>
            </a:endParaRPr>
          </a:p>
        </p:txBody>
      </p:sp>
      <p:pic>
        <p:nvPicPr>
          <p:cNvPr id="56326" name="Picture 37" descr="hf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33825" y="4532313"/>
            <a:ext cx="7588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Group 9"/>
          <p:cNvGraphicFramePr>
            <a:graphicFrameLocks noGrp="1"/>
          </p:cNvGraphicFramePr>
          <p:nvPr/>
        </p:nvGraphicFramePr>
        <p:xfrm>
          <a:off x="1106488" y="4467225"/>
          <a:ext cx="2592387" cy="1154113"/>
        </p:xfrm>
        <a:graphic>
          <a:graphicData uri="http://schemas.openxmlformats.org/drawingml/2006/table">
            <a:tbl>
              <a:tblPr/>
              <a:tblGrid>
                <a:gridCol w="1727200"/>
                <a:gridCol w="865187"/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Total Assets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118.0</a:t>
                      </a:r>
                      <a:endParaRPr kumimoji="1" lang="ko-K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나눔고딕"/>
                        <a:ea typeface="굴림" charset="-127"/>
                      </a:endParaRPr>
                    </a:p>
                  </a:txBody>
                  <a:tcPr marL="90000" marR="252000" marT="46800" marB="4680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Total Liabilities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45.2</a:t>
                      </a:r>
                      <a:endParaRPr kumimoji="1" lang="ko-K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나눔고딕"/>
                        <a:ea typeface="굴림" charset="-127"/>
                      </a:endParaRPr>
                    </a:p>
                  </a:txBody>
                  <a:tcPr marL="90000" marR="252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Total Shareholder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/>
                          <a:ea typeface="굴림" charset="-127"/>
                        </a:rPr>
                        <a:t>’</a:t>
                      </a: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s Equity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72.8</a:t>
                      </a:r>
                      <a:endParaRPr kumimoji="1" lang="ko-K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나눔고딕"/>
                        <a:ea typeface="굴림" charset="-127"/>
                      </a:endParaRPr>
                    </a:p>
                  </a:txBody>
                  <a:tcPr marL="90000" marR="252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Revenue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74.2</a:t>
                      </a:r>
                      <a:endParaRPr kumimoji="1" lang="ko-K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나눔고딕"/>
                        <a:ea typeface="굴림" charset="-127"/>
                      </a:endParaRPr>
                    </a:p>
                  </a:txBody>
                  <a:tcPr marL="90000" marR="252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Net Profit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57263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나눔고딕"/>
                          <a:ea typeface="굴림" charset="-127"/>
                        </a:rPr>
                        <a:t>10.7</a:t>
                      </a:r>
                      <a:endParaRPr kumimoji="1" lang="ko-KR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나눔고딕"/>
                        <a:ea typeface="굴림" charset="-127"/>
                      </a:endParaRPr>
                    </a:p>
                  </a:txBody>
                  <a:tcPr marL="90000" marR="252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19" name="Text Box 58"/>
          <p:cNvSpPr txBox="1">
            <a:spLocks noChangeArrowheads="1"/>
          </p:cNvSpPr>
          <p:nvPr/>
        </p:nvSpPr>
        <p:spPr bwMode="auto">
          <a:xfrm>
            <a:off x="2936107" y="4261662"/>
            <a:ext cx="936625" cy="215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89983" tIns="46791" rIns="89983" bIns="46791">
            <a:spAutoFit/>
          </a:bodyPr>
          <a:lstStyle/>
          <a:p>
            <a:pPr algn="ctr" defTabSz="955675">
              <a:spcBef>
                <a:spcPct val="50000"/>
              </a:spcBef>
              <a:defRPr/>
            </a:pPr>
            <a:r>
              <a:rPr lang="en-US" altLang="ko-KR" sz="800" b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777777"/>
                </a:solidFill>
                <a:latin typeface="+mn-lt"/>
                <a:ea typeface="Yoon 윤고딕 540_TT" pitchFamily="18" charset="-127"/>
                <a:cs typeface="+mn-cs"/>
              </a:rPr>
              <a:t>(KRW bn)</a:t>
            </a:r>
          </a:p>
        </p:txBody>
      </p:sp>
      <p:grpSp>
        <p:nvGrpSpPr>
          <p:cNvPr id="56341" name="Group 23"/>
          <p:cNvGrpSpPr>
            <a:grpSpLocks/>
          </p:cNvGrpSpPr>
          <p:nvPr/>
        </p:nvGrpSpPr>
        <p:grpSpPr bwMode="auto">
          <a:xfrm>
            <a:off x="5037138" y="2808288"/>
            <a:ext cx="3298825" cy="1892300"/>
            <a:chOff x="3451" y="1622"/>
            <a:chExt cx="2078" cy="1192"/>
          </a:xfrm>
        </p:grpSpPr>
        <p:sp>
          <p:nvSpPr>
            <p:cNvPr id="21" name="Rectangle 86"/>
            <p:cNvSpPr>
              <a:spLocks noChangeArrowheads="1"/>
            </p:cNvSpPr>
            <p:nvPr/>
          </p:nvSpPr>
          <p:spPr bwMode="auto">
            <a:xfrm>
              <a:off x="3573" y="1622"/>
              <a:ext cx="1956" cy="1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12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CC0000"/>
                  </a:solidFill>
                  <a:latin typeface="+mn-lt"/>
                  <a:ea typeface="Yoon 윤고딕 540_TT" pitchFamily="18" charset="-127"/>
                  <a:cs typeface="+mn-cs"/>
                  <a:sym typeface="Wingdings" pitchFamily="2" charset="2"/>
                </a:rPr>
                <a:t>First</a:t>
              </a:r>
              <a:r>
                <a:rPr lang="en-US" altLang="ko-KR" sz="13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+mn-lt"/>
                  <a:ea typeface="Yoon 윤고딕 540_TT" pitchFamily="18" charset="-127"/>
                  <a:cs typeface="+mn-cs"/>
                  <a:sym typeface="Wingdings" pitchFamily="2" charset="2"/>
                </a:rPr>
                <a:t> Foreign Company’s </a:t>
              </a:r>
            </a:p>
            <a:p>
              <a:pPr>
                <a:defRPr/>
              </a:pPr>
              <a:r>
                <a:rPr lang="en-US" altLang="ko-KR" sz="13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+mn-lt"/>
                  <a:ea typeface="Yoon 윤고딕 540_TT" pitchFamily="18" charset="-127"/>
                  <a:cs typeface="+mn-cs"/>
                  <a:sym typeface="Wingdings" pitchFamily="2" charset="2"/>
                </a:rPr>
                <a:t>Listing on KOSPI </a:t>
              </a:r>
            </a:p>
            <a:p>
              <a:pPr>
                <a:defRPr/>
              </a:pPr>
              <a:r>
                <a:rPr lang="en-US" altLang="ko-KR" sz="13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CC0000"/>
                  </a:solidFill>
                  <a:latin typeface="+mn-lt"/>
                  <a:ea typeface="Yoon 윤고딕 540_TT" pitchFamily="18" charset="-127"/>
                  <a:cs typeface="+mn-cs"/>
                  <a:sym typeface="Wingdings" pitchFamily="2" charset="2"/>
                </a:rPr>
                <a:t> </a:t>
              </a:r>
            </a:p>
            <a:p>
              <a:pPr>
                <a:defRPr/>
              </a:pPr>
              <a:r>
                <a:rPr lang="en-US" altLang="ko-KR" sz="12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CC0000"/>
                  </a:solidFill>
                  <a:latin typeface="+mn-lt"/>
                  <a:ea typeface="Yoon 윤고딕 540_TT" pitchFamily="18" charset="-127"/>
                  <a:cs typeface="+mn-cs"/>
                  <a:sym typeface="Wingdings" pitchFamily="2" charset="2"/>
                </a:rPr>
                <a:t>First</a:t>
              </a:r>
              <a:r>
                <a:rPr lang="en-US" altLang="ko-KR" sz="13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800000"/>
                  </a:solidFill>
                  <a:latin typeface="+mn-lt"/>
                  <a:ea typeface="Yoon 윤고딕 540_TT" pitchFamily="18" charset="-127"/>
                  <a:cs typeface="+mn-cs"/>
                  <a:sym typeface="Wingdings" pitchFamily="2" charset="2"/>
                </a:rPr>
                <a:t> </a:t>
              </a:r>
              <a:r>
                <a:rPr lang="en-US" altLang="ko-KR" sz="13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+mn-lt"/>
                  <a:ea typeface="Yoon 윤고딕 540_TT" pitchFamily="18" charset="-127"/>
                  <a:cs typeface="+mn-cs"/>
                  <a:sym typeface="Wingdings" pitchFamily="2" charset="2"/>
                </a:rPr>
                <a:t>DR Issuance </a:t>
              </a:r>
            </a:p>
            <a:p>
              <a:pPr>
                <a:defRPr/>
              </a:pPr>
              <a:r>
                <a:rPr lang="en-US" altLang="ko-KR" sz="13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+mn-lt"/>
                  <a:ea typeface="Yoon 윤고딕 540_TT" pitchFamily="18" charset="-127"/>
                  <a:cs typeface="+mn-cs"/>
                  <a:sym typeface="Wingdings" pitchFamily="2" charset="2"/>
                </a:rPr>
                <a:t>in Korea</a:t>
              </a:r>
            </a:p>
            <a:p>
              <a:pPr>
                <a:defRPr/>
              </a:pPr>
              <a:r>
                <a:rPr lang="en-US" altLang="ko-KR" sz="13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CC0000"/>
                  </a:solidFill>
                  <a:latin typeface="+mn-lt"/>
                  <a:ea typeface="Yoon 윤고딕 540_TT" pitchFamily="18" charset="-127"/>
                  <a:cs typeface="+mn-cs"/>
                  <a:sym typeface="Wingdings" pitchFamily="2" charset="2"/>
                </a:rPr>
                <a:t> </a:t>
              </a:r>
            </a:p>
            <a:p>
              <a:pPr>
                <a:defRPr/>
              </a:pPr>
              <a:r>
                <a:rPr lang="en-US" altLang="ko-KR" sz="12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CC0000"/>
                  </a:solidFill>
                  <a:latin typeface="+mn-lt"/>
                  <a:ea typeface="Yoon 윤고딕 540_TT" pitchFamily="18" charset="-127"/>
                  <a:cs typeface="+mn-cs"/>
                  <a:sym typeface="Wingdings" pitchFamily="2" charset="2"/>
                </a:rPr>
                <a:t>First</a:t>
              </a:r>
              <a:r>
                <a:rPr lang="en-US" altLang="ko-KR" sz="13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800000"/>
                  </a:solidFill>
                  <a:latin typeface="+mn-lt"/>
                  <a:ea typeface="Yoon 윤고딕 540_TT" pitchFamily="18" charset="-127"/>
                  <a:cs typeface="+mn-cs"/>
                  <a:sym typeface="Wingdings" pitchFamily="2" charset="2"/>
                </a:rPr>
                <a:t> </a:t>
              </a:r>
              <a:r>
                <a:rPr lang="en-US" altLang="ko-KR" sz="13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+mn-lt"/>
                  <a:ea typeface="Yoon 윤고딕 540_TT" pitchFamily="18" charset="-127"/>
                  <a:cs typeface="+mn-cs"/>
                  <a:sym typeface="Wingdings" pitchFamily="2" charset="2"/>
                </a:rPr>
                <a:t>Application to </a:t>
              </a:r>
            </a:p>
            <a:p>
              <a:pPr>
                <a:defRPr/>
              </a:pPr>
              <a:r>
                <a:rPr lang="en-US" altLang="ko-KR" sz="13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+mn-lt"/>
                  <a:ea typeface="Yoon 윤고딕 540_TT" pitchFamily="18" charset="-127"/>
                  <a:cs typeface="+mn-cs"/>
                  <a:sym typeface="Wingdings" pitchFamily="2" charset="2"/>
                </a:rPr>
                <a:t>Listing Eligibility Review </a:t>
              </a:r>
            </a:p>
            <a:p>
              <a:pPr>
                <a:defRPr/>
              </a:pPr>
              <a:r>
                <a:rPr lang="en-US" altLang="ko-KR" sz="13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+mn-lt"/>
                  <a:ea typeface="Yoon 윤고딕 540_TT" pitchFamily="18" charset="-127"/>
                  <a:cs typeface="+mn-cs"/>
                  <a:sym typeface="Wingdings" pitchFamily="2" charset="2"/>
                </a:rPr>
                <a:t>by Foreign Firm</a:t>
              </a:r>
              <a:endParaRPr lang="ko-KR" altLang="en-US" sz="1300" i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n-lt"/>
                <a:ea typeface="Yoon 윤고딕 540_TT" pitchFamily="18" charset="-127"/>
                <a:cs typeface="+mn-cs"/>
                <a:sym typeface="Wingdings" pitchFamily="2" charset="2"/>
              </a:endParaRPr>
            </a:p>
          </p:txBody>
        </p:sp>
        <p:pic>
          <p:nvPicPr>
            <p:cNvPr id="56343" name="그림 27" descr="check.png"/>
            <p:cNvPicPr>
              <a:picLocks noChangeAspect="1"/>
            </p:cNvPicPr>
            <p:nvPr/>
          </p:nvPicPr>
          <p:blipFill>
            <a:blip r:embed="rId4">
              <a:lum bright="20000"/>
            </a:blip>
            <a:srcRect/>
            <a:stretch>
              <a:fillRect/>
            </a:stretch>
          </p:blipFill>
          <p:spPr bwMode="auto">
            <a:xfrm>
              <a:off x="3451" y="1638"/>
              <a:ext cx="1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4" name="그림 27" descr="check.png"/>
            <p:cNvPicPr>
              <a:picLocks noChangeAspect="1"/>
            </p:cNvPicPr>
            <p:nvPr/>
          </p:nvPicPr>
          <p:blipFill>
            <a:blip r:embed="rId4">
              <a:lum bright="20000"/>
            </a:blip>
            <a:srcRect/>
            <a:stretch>
              <a:fillRect/>
            </a:stretch>
          </p:blipFill>
          <p:spPr bwMode="auto">
            <a:xfrm>
              <a:off x="3451" y="2007"/>
              <a:ext cx="1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5" name="그림 27" descr="check.png"/>
            <p:cNvPicPr>
              <a:picLocks noChangeAspect="1"/>
            </p:cNvPicPr>
            <p:nvPr/>
          </p:nvPicPr>
          <p:blipFill>
            <a:blip r:embed="rId4">
              <a:lum bright="20000"/>
            </a:blip>
            <a:srcRect/>
            <a:stretch>
              <a:fillRect/>
            </a:stretch>
          </p:blipFill>
          <p:spPr bwMode="auto">
            <a:xfrm>
              <a:off x="3451" y="2387"/>
              <a:ext cx="1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419212"/>
            <a:ext cx="8969834" cy="40011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err="1" smtClean="0"/>
              <a:t>Huafeng</a:t>
            </a:r>
            <a:r>
              <a:rPr lang="en-US" altLang="ko-KR" sz="2000" dirty="0" smtClean="0"/>
              <a:t> Group  – Preparation for Listing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579938" y="6616952"/>
            <a:ext cx="744538" cy="202948"/>
          </a:xfrm>
        </p:spPr>
        <p:txBody>
          <a:bodyPr rtlCol="0"/>
          <a:lstStyle/>
          <a:p>
            <a:pPr>
              <a:defRPr/>
            </a:pPr>
            <a:fld id="{03925705-55D9-4959-86EA-7A06E498FF10}" type="slidenum">
              <a: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n-cs"/>
              </a:rPr>
              <a:pPr>
                <a:defRPr/>
              </a:pPr>
              <a:t>21</a:t>
            </a:fld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n-lt"/>
              <a:ea typeface="+mj-ea"/>
              <a:cs typeface="+mn-cs"/>
            </a:endParaRPr>
          </a:p>
        </p:txBody>
      </p:sp>
      <p:sp>
        <p:nvSpPr>
          <p:cNvPr id="7" name="Oval 19"/>
          <p:cNvSpPr>
            <a:spLocks noChangeArrowheads="1"/>
          </p:cNvSpPr>
          <p:nvPr/>
        </p:nvSpPr>
        <p:spPr bwMode="auto">
          <a:xfrm>
            <a:off x="765175" y="2682875"/>
            <a:ext cx="2263775" cy="9779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lIns="91389" tIns="45695" rIns="91389" bIns="45695" anchor="ctr"/>
          <a:lstStyle/>
          <a:p>
            <a:pPr algn="ctr" defTabSz="784225">
              <a:defRPr/>
            </a:pPr>
            <a:r>
              <a:rPr lang="en-US" altLang="ko-KR" dirty="0">
                <a:latin typeface="+mn-lt"/>
                <a:ea typeface="돋움" pitchFamily="50" charset="-127"/>
                <a:cs typeface="+mn-cs"/>
              </a:rPr>
              <a:t>Amendment of</a:t>
            </a:r>
            <a:br>
              <a:rPr lang="en-US" altLang="ko-KR" dirty="0">
                <a:latin typeface="+mn-lt"/>
                <a:ea typeface="돋움" pitchFamily="50" charset="-127"/>
                <a:cs typeface="+mn-cs"/>
              </a:rPr>
            </a:br>
            <a:r>
              <a:rPr lang="en-US" altLang="ko-KR" dirty="0">
                <a:latin typeface="+mn-lt"/>
                <a:ea typeface="돋움" pitchFamily="50" charset="-127"/>
                <a:cs typeface="+mn-cs"/>
              </a:rPr>
              <a:t>Articles of Incorporation</a:t>
            </a:r>
          </a:p>
        </p:txBody>
      </p:sp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765175" y="4900613"/>
            <a:ext cx="2266950" cy="9779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9A1608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lIns="91389" tIns="45695" rIns="91389" bIns="45695" anchor="ctr"/>
          <a:lstStyle/>
          <a:p>
            <a:pPr algn="ctr" defTabSz="1011238" eaLnBrk="0" latinLnBrk="0" hangingPunct="0">
              <a:defRPr/>
            </a:pPr>
            <a:r>
              <a:rPr kumimoji="0" lang="en-US" altLang="ko-KR" dirty="0">
                <a:latin typeface="+mn-lt"/>
                <a:ea typeface="Yoon 윤고딕 540_TT" pitchFamily="18" charset="-127"/>
                <a:cs typeface="+mn-cs"/>
              </a:rPr>
              <a:t>Disclosure in</a:t>
            </a:r>
            <a:br>
              <a:rPr kumimoji="0" lang="en-US" altLang="ko-KR" dirty="0">
                <a:latin typeface="+mn-lt"/>
                <a:ea typeface="Yoon 윤고딕 540_TT" pitchFamily="18" charset="-127"/>
                <a:cs typeface="+mn-cs"/>
              </a:rPr>
            </a:br>
            <a:r>
              <a:rPr kumimoji="0" lang="en-US" altLang="ko-KR" dirty="0">
                <a:latin typeface="+mn-lt"/>
                <a:ea typeface="Yoon 윤고딕 540_TT" pitchFamily="18" charset="-127"/>
                <a:cs typeface="+mn-cs"/>
              </a:rPr>
              <a:t>Hong Kong Exchange</a:t>
            </a:r>
          </a:p>
        </p:txBody>
      </p:sp>
      <p:pic>
        <p:nvPicPr>
          <p:cNvPr id="58373" name="Picture 21" descr="rrect(투명)01-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1950" y="2384425"/>
            <a:ext cx="6605588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3303588" y="2781300"/>
            <a:ext cx="5870575" cy="8477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lIns="94161" tIns="48965" rIns="94161" bIns="48965">
            <a:spAutoFit/>
          </a:bodyPr>
          <a:lstStyle/>
          <a:p>
            <a:pPr marL="158750" indent="-158750" defTabSz="955675" fontAlgn="ctr">
              <a:lnSpc>
                <a:spcPct val="110000"/>
              </a:lnSpc>
              <a:spcBef>
                <a:spcPct val="50000"/>
              </a:spcBef>
              <a:buFont typeface="HY헤드라인M" pitchFamily="18" charset="-127"/>
              <a:buChar char="▶"/>
            </a:pPr>
            <a:r>
              <a:rPr lang="en-US" altLang="ko-KR" b="0">
                <a:latin typeface="나눔고딕"/>
                <a:ea typeface="굴림" charset="-127"/>
                <a:sym typeface="Wingdings" pitchFamily="2" charset="2"/>
              </a:rPr>
              <a:t>Conflicts occurred among the regulations of Korea, Cayman Islands (place of incorporation) and Hong Kong (place of initial listing).</a:t>
            </a:r>
            <a:endParaRPr lang="ko-KR" altLang="en-US" b="0">
              <a:latin typeface="나눔고딕"/>
              <a:ea typeface="굴림" charset="-127"/>
              <a:sym typeface="Wingdings" pitchFamily="2" charset="2"/>
            </a:endParaRPr>
          </a:p>
          <a:p>
            <a:pPr marL="158750" indent="-158750" defTabSz="955675" fontAlgn="ctr">
              <a:lnSpc>
                <a:spcPct val="110000"/>
              </a:lnSpc>
              <a:spcBef>
                <a:spcPct val="50000"/>
              </a:spcBef>
              <a:buFont typeface="HY헤드라인M" pitchFamily="18" charset="-127"/>
              <a:buChar char="▶"/>
            </a:pPr>
            <a:r>
              <a:rPr lang="en-US" altLang="ko-KR" b="0">
                <a:latin typeface="나눔고딕"/>
                <a:ea typeface="굴림" charset="-127"/>
                <a:sym typeface="Wingdings" pitchFamily="2" charset="2"/>
              </a:rPr>
              <a:t>After assignment of legal counsel, solved conflicts in regulations and conducted obligations of the KRX-listed-company by amending the articles of incorporation.</a:t>
            </a:r>
            <a:endParaRPr lang="ko-KR" altLang="en-US" b="0">
              <a:solidFill>
                <a:srgbClr val="CC0000"/>
              </a:solidFill>
              <a:latin typeface="나눔고딕"/>
              <a:ea typeface="굴림" charset="-127"/>
              <a:sym typeface="Wingdings" pitchFamily="2" charset="2"/>
            </a:endParaRPr>
          </a:p>
        </p:txBody>
      </p:sp>
      <p:sp>
        <p:nvSpPr>
          <p:cNvPr id="11" name="Oval 23"/>
          <p:cNvSpPr>
            <a:spLocks noChangeArrowheads="1"/>
          </p:cNvSpPr>
          <p:nvPr/>
        </p:nvSpPr>
        <p:spPr bwMode="auto">
          <a:xfrm>
            <a:off x="765175" y="3822700"/>
            <a:ext cx="2266950" cy="97631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lIns="91389" tIns="45695" rIns="91389" bIns="45695" anchor="ctr"/>
          <a:lstStyle/>
          <a:p>
            <a:pPr algn="ctr" defTabSz="784225">
              <a:defRPr/>
            </a:pPr>
            <a:r>
              <a:rPr lang="en-US" altLang="ko-KR" dirty="0">
                <a:latin typeface="+mn-lt"/>
                <a:ea typeface="돋움" pitchFamily="50" charset="-127"/>
                <a:cs typeface="+mn-cs"/>
              </a:rPr>
              <a:t>Preparation of</a:t>
            </a:r>
            <a:br>
              <a:rPr lang="en-US" altLang="ko-KR" dirty="0">
                <a:latin typeface="+mn-lt"/>
                <a:ea typeface="돋움" pitchFamily="50" charset="-127"/>
                <a:cs typeface="+mn-cs"/>
              </a:rPr>
            </a:br>
            <a:r>
              <a:rPr lang="en-US" altLang="ko-KR" dirty="0">
                <a:latin typeface="+mn-lt"/>
                <a:ea typeface="돋움" pitchFamily="50" charset="-127"/>
                <a:cs typeface="+mn-cs"/>
              </a:rPr>
              <a:t>Depositary Agreement</a:t>
            </a:r>
          </a:p>
        </p:txBody>
      </p:sp>
      <p:pic>
        <p:nvPicPr>
          <p:cNvPr id="58376" name="Picture 24" descr="rrect(투명)01-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1950" y="3443288"/>
            <a:ext cx="6605588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3303588" y="3836988"/>
            <a:ext cx="5870575" cy="1022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lIns="94161" tIns="48965" rIns="94161" bIns="48965">
            <a:spAutoFit/>
          </a:bodyPr>
          <a:lstStyle/>
          <a:p>
            <a:pPr marL="158750" indent="-158750" defTabSz="955675" fontAlgn="ctr">
              <a:lnSpc>
                <a:spcPct val="110000"/>
              </a:lnSpc>
              <a:spcBef>
                <a:spcPct val="50000"/>
              </a:spcBef>
              <a:buFont typeface="HY헤드라인M" pitchFamily="18" charset="-127"/>
              <a:buChar char="▶"/>
            </a:pPr>
            <a:r>
              <a:rPr lang="en-US" altLang="ko-KR" b="0">
                <a:latin typeface="나눔고딕"/>
                <a:ea typeface="굴림" charset="-127"/>
                <a:sym typeface="Wingdings" pitchFamily="2" charset="2"/>
              </a:rPr>
              <a:t>As a listed company of Hong Kong Exchange, planned to issue KDR from the beginning of KRX listing procedure.</a:t>
            </a:r>
            <a:endParaRPr lang="ko-KR" altLang="en-US" b="0">
              <a:latin typeface="나눔고딕"/>
              <a:ea typeface="굴림" charset="-127"/>
              <a:sym typeface="Wingdings" pitchFamily="2" charset="2"/>
            </a:endParaRPr>
          </a:p>
          <a:p>
            <a:pPr marL="158750" indent="-158750" defTabSz="955675" fontAlgn="ctr">
              <a:lnSpc>
                <a:spcPct val="110000"/>
              </a:lnSpc>
              <a:spcBef>
                <a:spcPct val="50000"/>
              </a:spcBef>
              <a:buFont typeface="HY헤드라인M" pitchFamily="18" charset="-127"/>
              <a:buChar char="▶"/>
            </a:pPr>
            <a:r>
              <a:rPr lang="en-US" altLang="ko-KR" b="0">
                <a:latin typeface="나눔고딕"/>
                <a:ea typeface="굴림" charset="-127"/>
                <a:sym typeface="Wingdings" pitchFamily="2" charset="2"/>
              </a:rPr>
              <a:t>For the prescription of general matters related to issuing KDR, prepared Depositary Agreement with Korea Securities Depository before filing the application of preliminary examination to KRX. </a:t>
            </a:r>
            <a:endParaRPr lang="ko-KR" altLang="en-US" b="0">
              <a:latin typeface="나눔고딕"/>
              <a:ea typeface="굴림" charset="-127"/>
              <a:sym typeface="Wingdings" pitchFamily="2" charset="2"/>
            </a:endParaRP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769938" y="1557338"/>
            <a:ext cx="2266950" cy="97631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lIns="91389" tIns="45695" rIns="91389" bIns="45695" anchor="ctr"/>
          <a:lstStyle/>
          <a:p>
            <a:pPr algn="ctr" defTabSz="784225">
              <a:defRPr/>
            </a:pPr>
            <a:r>
              <a:rPr lang="en-US" altLang="ko-KR" dirty="0">
                <a:latin typeface="+mn-lt"/>
                <a:ea typeface="돋움" pitchFamily="50" charset="-127"/>
                <a:cs typeface="+mn-cs"/>
              </a:rPr>
              <a:t>Preparation of</a:t>
            </a:r>
            <a:br>
              <a:rPr lang="en-US" altLang="ko-KR" dirty="0">
                <a:latin typeface="+mn-lt"/>
                <a:ea typeface="돋움" pitchFamily="50" charset="-127"/>
                <a:cs typeface="+mn-cs"/>
              </a:rPr>
            </a:br>
            <a:r>
              <a:rPr lang="en-US" altLang="ko-KR" dirty="0">
                <a:latin typeface="+mn-lt"/>
                <a:ea typeface="돋움" pitchFamily="50" charset="-127"/>
                <a:cs typeface="+mn-cs"/>
              </a:rPr>
              <a:t>Audit Report</a:t>
            </a:r>
          </a:p>
        </p:txBody>
      </p:sp>
      <p:pic>
        <p:nvPicPr>
          <p:cNvPr id="58379" name="Picture 27" descr="rrect(투명)01-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1950" y="1268413"/>
            <a:ext cx="6605588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3303588" y="1654175"/>
            <a:ext cx="5870575" cy="8477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lIns="94161" tIns="48965" rIns="94161" bIns="48965">
            <a:spAutoFit/>
          </a:bodyPr>
          <a:lstStyle/>
          <a:p>
            <a:pPr marL="158750" indent="-158750" defTabSz="955675" fontAlgn="ctr">
              <a:lnSpc>
                <a:spcPct val="110000"/>
              </a:lnSpc>
              <a:spcBef>
                <a:spcPct val="50000"/>
              </a:spcBef>
              <a:buFont typeface="HY헤드라인M" pitchFamily="18" charset="-127"/>
              <a:buChar char="▶"/>
            </a:pPr>
            <a:r>
              <a:rPr lang="en-US" altLang="ko-KR" b="0">
                <a:latin typeface="나눔고딕"/>
                <a:ea typeface="굴림" charset="-127"/>
                <a:sym typeface="Wingdings" pitchFamily="2" charset="2"/>
              </a:rPr>
              <a:t>The financial statements of Huafeng Group prior to the KRX listing was prepared according to Hong Kong accounting standards.</a:t>
            </a:r>
            <a:endParaRPr lang="ko-KR" altLang="en-US" b="0">
              <a:latin typeface="나눔고딕"/>
              <a:ea typeface="굴림" charset="-127"/>
              <a:sym typeface="Wingdings" pitchFamily="2" charset="2"/>
            </a:endParaRPr>
          </a:p>
          <a:p>
            <a:pPr marL="158750" indent="-158750" defTabSz="955675" fontAlgn="ctr">
              <a:lnSpc>
                <a:spcPct val="110000"/>
              </a:lnSpc>
              <a:spcBef>
                <a:spcPct val="50000"/>
              </a:spcBef>
              <a:buFont typeface="HY헤드라인M" pitchFamily="18" charset="-127"/>
              <a:buChar char="▶"/>
            </a:pPr>
            <a:r>
              <a:rPr lang="en-US" altLang="ko-KR" b="0">
                <a:latin typeface="나눔고딕"/>
                <a:ea typeface="굴림" charset="-127"/>
                <a:sym typeface="Wingdings" pitchFamily="2" charset="2"/>
              </a:rPr>
              <a:t>Assigned external auditor to prepare audit reports by IFRS according to the listing regulation of KRX.</a:t>
            </a:r>
            <a:endParaRPr lang="ko-KR" altLang="en-US" b="0">
              <a:solidFill>
                <a:srgbClr val="CC0000"/>
              </a:solidFill>
              <a:latin typeface="나눔고딕"/>
              <a:ea typeface="굴림" charset="-127"/>
              <a:sym typeface="Wingdings" pitchFamily="2" charset="2"/>
            </a:endParaRPr>
          </a:p>
        </p:txBody>
      </p:sp>
      <p:sp>
        <p:nvSpPr>
          <p:cNvPr id="17" name="Rectangle 2145"/>
          <p:cNvSpPr>
            <a:spLocks noChangeArrowheads="1"/>
          </p:cNvSpPr>
          <p:nvPr/>
        </p:nvSpPr>
        <p:spPr bwMode="auto">
          <a:xfrm>
            <a:off x="473075" y="1092200"/>
            <a:ext cx="6983413" cy="336550"/>
          </a:xfrm>
          <a:prstGeom prst="rect">
            <a:avLst/>
          </a:prstGeom>
          <a:noFill/>
          <a:ln w="22225" algn="ctr">
            <a:noFill/>
            <a:miter lim="800000"/>
            <a:headEnd/>
            <a:tailEnd/>
          </a:ln>
        </p:spPr>
        <p:txBody>
          <a:bodyPr wrap="none" lIns="104202" tIns="52102" rIns="104202" bIns="52102" anchor="ctr"/>
          <a:lstStyle/>
          <a:p>
            <a:pPr defTabSz="1041400">
              <a:defRPr/>
            </a:pPr>
            <a:r>
              <a:rPr lang="ko-KR" altLang="en-US" sz="1400" i="1" dirty="0">
                <a:latin typeface="+mn-lt"/>
                <a:ea typeface="돋움" pitchFamily="50" charset="-127"/>
                <a:cs typeface="+mn-cs"/>
              </a:rPr>
              <a:t> </a:t>
            </a:r>
            <a:r>
              <a:rPr lang="en-US" altLang="ko-KR" sz="1400" i="1" dirty="0">
                <a:latin typeface="+mn-lt"/>
                <a:ea typeface="돋움" pitchFamily="50" charset="-127"/>
                <a:cs typeface="+mn-cs"/>
              </a:rPr>
              <a:t>Preparation Before Listing Procedure</a:t>
            </a:r>
          </a:p>
        </p:txBody>
      </p:sp>
      <p:pic>
        <p:nvPicPr>
          <p:cNvPr id="58382" name="Picture 30" descr="rrect(투명)01-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7188" y="4654550"/>
            <a:ext cx="660558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3298825" y="5103813"/>
            <a:ext cx="5870575" cy="8477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lIns="94161" tIns="48965" rIns="94161" bIns="48965">
            <a:spAutoFit/>
          </a:bodyPr>
          <a:lstStyle/>
          <a:p>
            <a:pPr marL="158750" indent="-158750" defTabSz="955675" fontAlgn="ctr">
              <a:lnSpc>
                <a:spcPct val="110000"/>
              </a:lnSpc>
              <a:spcBef>
                <a:spcPct val="50000"/>
              </a:spcBef>
              <a:buFont typeface="HY헤드라인M" pitchFamily="18" charset="-127"/>
              <a:buChar char="▶"/>
            </a:pPr>
            <a:r>
              <a:rPr lang="en-US" altLang="ko-KR" b="0">
                <a:latin typeface="나눔고딕"/>
                <a:ea typeface="굴림" charset="-127"/>
                <a:sym typeface="Wingdings" pitchFamily="2" charset="2"/>
              </a:rPr>
              <a:t>According to the disclosure regulation of HK Exchange, listing to another exchange must be disclosed to HK Exchange.</a:t>
            </a:r>
            <a:endParaRPr lang="ko-KR" altLang="en-US" b="0">
              <a:latin typeface="나눔고딕"/>
              <a:ea typeface="굴림" charset="-127"/>
              <a:sym typeface="Wingdings" pitchFamily="2" charset="2"/>
            </a:endParaRPr>
          </a:p>
          <a:p>
            <a:pPr marL="158750" indent="-158750" defTabSz="955675" fontAlgn="ctr">
              <a:lnSpc>
                <a:spcPct val="110000"/>
              </a:lnSpc>
              <a:spcBef>
                <a:spcPct val="50000"/>
              </a:spcBef>
              <a:buFont typeface="HY헤드라인M" pitchFamily="18" charset="-127"/>
              <a:buChar char="▶"/>
            </a:pPr>
            <a:r>
              <a:rPr lang="en-US" altLang="ko-KR" b="0">
                <a:latin typeface="나눔고딕"/>
                <a:ea typeface="굴림" charset="-127"/>
                <a:sym typeface="Wingdings" pitchFamily="2" charset="2"/>
              </a:rPr>
              <a:t>Confirmed events in obligation of disclosure, such as resolution of board meeting, listing schedule, etc. and executed disclosure.</a:t>
            </a:r>
            <a:endParaRPr lang="ko-KR" altLang="en-US" b="0">
              <a:latin typeface="나눔고딕"/>
              <a:ea typeface="굴림" charset="-127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571500" y="2097282"/>
            <a:ext cx="7952605" cy="92333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>
                <a:solidFill>
                  <a:srgbClr val="85CEFF"/>
                </a:solidFill>
              </a:rPr>
              <a:t>Chapter  1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The Competence of DWS IB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419212"/>
            <a:ext cx="8969834" cy="40011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/>
              <a:t>Company Overview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579938" y="6616952"/>
            <a:ext cx="744538" cy="202948"/>
          </a:xfrm>
        </p:spPr>
        <p:txBody>
          <a:bodyPr rtlCol="0"/>
          <a:lstStyle/>
          <a:p>
            <a:pPr>
              <a:defRPr/>
            </a:pPr>
            <a:fld id="{796C84E0-F7D8-4425-AE83-960E0CA3AD15}" type="slidenum">
              <a: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</a:rPr>
              <a:pPr>
                <a:defRPr/>
              </a:pPr>
              <a:t>3</a:t>
            </a:fld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52" name="Rectangle 9"/>
          <p:cNvSpPr>
            <a:spLocks noChangeArrowheads="1"/>
          </p:cNvSpPr>
          <p:nvPr/>
        </p:nvSpPr>
        <p:spPr bwMode="auto">
          <a:xfrm>
            <a:off x="639763" y="1482725"/>
            <a:ext cx="4119562" cy="196850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lIns="87958" tIns="43979" rIns="87958" bIns="43979" anchor="ctr"/>
          <a:lstStyle/>
          <a:p>
            <a:pPr>
              <a:defRPr/>
            </a:pPr>
            <a:endParaRPr lang="ko-KR" altLang="en-US" dirty="0">
              <a:latin typeface="+mn-lt"/>
              <a:ea typeface="굴림" charset="-127"/>
              <a:cs typeface="+mn-cs"/>
            </a:endParaRPr>
          </a:p>
        </p:txBody>
      </p:sp>
      <p:sp>
        <p:nvSpPr>
          <p:cNvPr id="53" name="Rectangle 10"/>
          <p:cNvSpPr>
            <a:spLocks noChangeArrowheads="1"/>
          </p:cNvSpPr>
          <p:nvPr/>
        </p:nvSpPr>
        <p:spPr bwMode="auto">
          <a:xfrm>
            <a:off x="693738" y="1519238"/>
            <a:ext cx="1050925" cy="187801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103888" tIns="173146" rIns="69258" bIns="138517"/>
          <a:lstStyle/>
          <a:p>
            <a:pPr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dirty="0">
                <a:solidFill>
                  <a:schemeClr val="bg1"/>
                </a:solidFill>
                <a:latin typeface="나눔고딕" pitchFamily="50" charset="-127"/>
                <a:ea typeface="맑은 고딕" pitchFamily="50" charset="-127"/>
                <a:cs typeface="+mn-cs"/>
              </a:rPr>
              <a:t> 1970.</a:t>
            </a:r>
            <a:r>
              <a:rPr lang="ko-KR" altLang="en-US" dirty="0">
                <a:solidFill>
                  <a:schemeClr val="bg1"/>
                </a:solidFill>
                <a:latin typeface="나눔고딕" pitchFamily="50" charset="-127"/>
                <a:ea typeface="맑은 고딕" pitchFamily="50" charset="-127"/>
                <a:cs typeface="+mn-cs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나눔고딕" pitchFamily="50" charset="-127"/>
                <a:ea typeface="맑은 고딕" pitchFamily="50" charset="-127"/>
                <a:cs typeface="+mn-cs"/>
              </a:rPr>
              <a:t>Sep</a:t>
            </a:r>
            <a:br>
              <a:rPr lang="en-US" altLang="ko-KR" dirty="0">
                <a:solidFill>
                  <a:schemeClr val="bg1"/>
                </a:solidFill>
                <a:latin typeface="나눔고딕" pitchFamily="50" charset="-127"/>
                <a:ea typeface="맑은 고딕" pitchFamily="50" charset="-127"/>
                <a:cs typeface="+mn-cs"/>
              </a:rPr>
            </a:br>
            <a:endParaRPr lang="ko-KR" altLang="en-US" sz="1300" dirty="0">
              <a:solidFill>
                <a:schemeClr val="bg1"/>
              </a:solidFill>
              <a:latin typeface="나눔고딕" pitchFamily="50" charset="-127"/>
              <a:ea typeface="맑은 고딕" pitchFamily="50" charset="-127"/>
              <a:cs typeface="+mn-cs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dirty="0">
                <a:solidFill>
                  <a:schemeClr val="bg1"/>
                </a:solidFill>
                <a:latin typeface="나눔고딕" pitchFamily="50" charset="-127"/>
                <a:ea typeface="맑은 고딕" pitchFamily="50" charset="-127"/>
                <a:cs typeface="+mn-cs"/>
              </a:rPr>
              <a:t> 1983. Oct</a:t>
            </a:r>
            <a:br>
              <a:rPr lang="en-US" altLang="ko-KR" dirty="0">
                <a:solidFill>
                  <a:schemeClr val="bg1"/>
                </a:solidFill>
                <a:latin typeface="나눔고딕" pitchFamily="50" charset="-127"/>
                <a:ea typeface="맑은 고딕" pitchFamily="50" charset="-127"/>
                <a:cs typeface="+mn-cs"/>
              </a:rPr>
            </a:br>
            <a:endParaRPr lang="ko-KR" altLang="en-US" sz="1300" dirty="0">
              <a:solidFill>
                <a:schemeClr val="bg1"/>
              </a:solidFill>
              <a:latin typeface="나눔고딕" pitchFamily="50" charset="-127"/>
              <a:ea typeface="맑은 고딕" pitchFamily="50" charset="-127"/>
              <a:cs typeface="+mn-cs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dirty="0">
                <a:solidFill>
                  <a:schemeClr val="bg1"/>
                </a:solidFill>
                <a:latin typeface="나눔고딕" pitchFamily="50" charset="-127"/>
                <a:ea typeface="맑은 고딕" pitchFamily="50" charset="-127"/>
                <a:cs typeface="+mn-cs"/>
              </a:rPr>
              <a:t> 1999.</a:t>
            </a:r>
            <a:r>
              <a:rPr lang="ko-KR" altLang="en-US" dirty="0">
                <a:solidFill>
                  <a:schemeClr val="bg1"/>
                </a:solidFill>
                <a:latin typeface="나눔고딕" pitchFamily="50" charset="-127"/>
                <a:ea typeface="맑은 고딕" pitchFamily="50" charset="-127"/>
                <a:cs typeface="+mn-cs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나눔고딕" pitchFamily="50" charset="-127"/>
                <a:ea typeface="맑은 고딕" pitchFamily="50" charset="-127"/>
                <a:cs typeface="+mn-cs"/>
              </a:rPr>
              <a:t>Oct</a:t>
            </a:r>
            <a:br>
              <a:rPr lang="en-US" altLang="ko-KR" dirty="0">
                <a:solidFill>
                  <a:schemeClr val="bg1"/>
                </a:solidFill>
                <a:latin typeface="나눔고딕" pitchFamily="50" charset="-127"/>
                <a:ea typeface="맑은 고딕" pitchFamily="50" charset="-127"/>
                <a:cs typeface="+mn-cs"/>
              </a:rPr>
            </a:br>
            <a:endParaRPr lang="en-US" altLang="ko-KR" sz="1300" dirty="0">
              <a:solidFill>
                <a:schemeClr val="bg1"/>
              </a:solidFill>
              <a:latin typeface="나눔고딕" pitchFamily="50" charset="-127"/>
              <a:ea typeface="맑은 고딕" pitchFamily="50" charset="-127"/>
              <a:cs typeface="+mn-cs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dirty="0">
                <a:solidFill>
                  <a:schemeClr val="bg1"/>
                </a:solidFill>
                <a:latin typeface="나눔고딕" pitchFamily="50" charset="-127"/>
                <a:ea typeface="맑은 고딕" pitchFamily="50" charset="-127"/>
                <a:cs typeface="+mn-cs"/>
              </a:rPr>
              <a:t> 2009.</a:t>
            </a:r>
            <a:r>
              <a:rPr lang="ko-KR" altLang="en-US" dirty="0">
                <a:solidFill>
                  <a:schemeClr val="bg1"/>
                </a:solidFill>
                <a:latin typeface="나눔고딕" pitchFamily="50" charset="-127"/>
                <a:ea typeface="맑은 고딕" pitchFamily="50" charset="-127"/>
                <a:cs typeface="+mn-cs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나눔고딕" pitchFamily="50" charset="-127"/>
                <a:ea typeface="맑은 고딕" pitchFamily="50" charset="-127"/>
                <a:cs typeface="+mn-cs"/>
              </a:rPr>
              <a:t>Oct</a:t>
            </a:r>
          </a:p>
        </p:txBody>
      </p:sp>
      <p:sp>
        <p:nvSpPr>
          <p:cNvPr id="54" name="Rectangle 16"/>
          <p:cNvSpPr>
            <a:spLocks noChangeArrowheads="1"/>
          </p:cNvSpPr>
          <p:nvPr/>
        </p:nvSpPr>
        <p:spPr bwMode="auto">
          <a:xfrm>
            <a:off x="5192713" y="1482725"/>
            <a:ext cx="4119562" cy="196850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lIns="87958" tIns="43979" rIns="87958" bIns="43979" anchor="ctr"/>
          <a:lstStyle/>
          <a:p>
            <a:pPr>
              <a:defRPr/>
            </a:pPr>
            <a:endParaRPr lang="ko-KR" altLang="en-US" dirty="0">
              <a:latin typeface="나눔고딕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5" name="Rectangle 17"/>
          <p:cNvSpPr>
            <a:spLocks noChangeArrowheads="1"/>
          </p:cNvSpPr>
          <p:nvPr/>
        </p:nvSpPr>
        <p:spPr bwMode="auto">
          <a:xfrm>
            <a:off x="5245100" y="1522413"/>
            <a:ext cx="1041400" cy="187801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138517" tIns="138517" rIns="69258" bIns="69258"/>
          <a:lstStyle/>
          <a:p>
            <a:pPr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100" dirty="0">
                <a:solidFill>
                  <a:schemeClr val="bg1"/>
                </a:solidFill>
                <a:latin typeface="나눔고딕" pitchFamily="50" charset="-127"/>
                <a:ea typeface="맑은 고딕" pitchFamily="50" charset="-127"/>
                <a:cs typeface="+mn-cs"/>
              </a:rPr>
              <a:t> Domestic</a:t>
            </a:r>
            <a:endParaRPr lang="ko-KR" altLang="en-US" sz="1100" dirty="0">
              <a:solidFill>
                <a:schemeClr val="bg1"/>
              </a:solidFill>
              <a:latin typeface="나눔고딕" pitchFamily="50" charset="-127"/>
              <a:ea typeface="맑은 고딕" pitchFamily="50" charset="-127"/>
              <a:cs typeface="+mn-cs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altLang="ko-KR" sz="600" dirty="0">
              <a:solidFill>
                <a:schemeClr val="bg1"/>
              </a:solidFill>
              <a:latin typeface="나눔고딕" pitchFamily="50" charset="-127"/>
              <a:ea typeface="맑은 고딕" pitchFamily="50" charset="-127"/>
              <a:cs typeface="+mn-cs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altLang="ko-KR" sz="1100" dirty="0">
              <a:solidFill>
                <a:schemeClr val="bg1"/>
              </a:solidFill>
              <a:latin typeface="나눔고딕" pitchFamily="50" charset="-127"/>
              <a:ea typeface="맑은 고딕" pitchFamily="50" charset="-127"/>
              <a:cs typeface="+mn-cs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altLang="ko-KR" sz="1100" dirty="0">
              <a:solidFill>
                <a:schemeClr val="bg1"/>
              </a:solidFill>
              <a:latin typeface="나눔고딕" pitchFamily="50" charset="-127"/>
              <a:ea typeface="맑은 고딕" pitchFamily="50" charset="-127"/>
              <a:cs typeface="+mn-cs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100" dirty="0">
                <a:solidFill>
                  <a:schemeClr val="bg1"/>
                </a:solidFill>
                <a:latin typeface="나눔고딕" pitchFamily="50" charset="-127"/>
                <a:ea typeface="맑은 고딕" pitchFamily="50" charset="-127"/>
                <a:cs typeface="+mn-cs"/>
              </a:rPr>
              <a:t> Overseas</a:t>
            </a:r>
            <a:endParaRPr lang="ko-KR" altLang="en-US" sz="1100" dirty="0">
              <a:solidFill>
                <a:schemeClr val="bg1"/>
              </a:solidFill>
              <a:latin typeface="나눔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20487" name="Rectangle 18"/>
          <p:cNvSpPr>
            <a:spLocks noChangeArrowheads="1"/>
          </p:cNvSpPr>
          <p:nvPr/>
        </p:nvSpPr>
        <p:spPr bwMode="auto">
          <a:xfrm>
            <a:off x="6348413" y="1530350"/>
            <a:ext cx="2889250" cy="18780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103888" tIns="173146" rIns="69258" bIns="69258"/>
          <a:lstStyle/>
          <a:p>
            <a:pPr marL="255588" indent="-255588">
              <a:spcBef>
                <a:spcPct val="20000"/>
              </a:spcBef>
            </a:pPr>
            <a:r>
              <a:rPr lang="en-US" altLang="ko-KR" sz="1100">
                <a:solidFill>
                  <a:srgbClr val="262626"/>
                </a:solidFill>
                <a:latin typeface="나눔고딕"/>
                <a:ea typeface="맑은 고딕" pitchFamily="50" charset="-127"/>
              </a:rPr>
              <a:t>- 108 Branches</a:t>
            </a:r>
            <a:endParaRPr lang="ko-KR" altLang="en-US" sz="800">
              <a:solidFill>
                <a:srgbClr val="262626"/>
              </a:solidFill>
              <a:latin typeface="나눔고딕"/>
              <a:ea typeface="맑은 고딕" pitchFamily="50" charset="-127"/>
            </a:endParaRPr>
          </a:p>
          <a:p>
            <a:pPr marL="255588" indent="-255588">
              <a:spcBef>
                <a:spcPct val="20000"/>
              </a:spcBef>
            </a:pPr>
            <a:endParaRPr lang="en-US" altLang="ko-KR" sz="500">
              <a:solidFill>
                <a:srgbClr val="262626"/>
              </a:solidFill>
              <a:latin typeface="나눔고딕"/>
              <a:ea typeface="맑은 고딕" pitchFamily="50" charset="-127"/>
            </a:endParaRPr>
          </a:p>
          <a:p>
            <a:pPr marL="255588" indent="-255588">
              <a:spcBef>
                <a:spcPct val="20000"/>
              </a:spcBef>
            </a:pPr>
            <a:endParaRPr lang="en-US" altLang="ko-KR">
              <a:solidFill>
                <a:srgbClr val="262626"/>
              </a:solidFill>
              <a:latin typeface="나눔고딕"/>
              <a:ea typeface="맑은 고딕" pitchFamily="50" charset="-127"/>
            </a:endParaRPr>
          </a:p>
          <a:p>
            <a:pPr marL="255588" indent="-255588">
              <a:spcBef>
                <a:spcPct val="20000"/>
              </a:spcBef>
            </a:pPr>
            <a:endParaRPr lang="en-US" altLang="ko-KR">
              <a:solidFill>
                <a:srgbClr val="262626"/>
              </a:solidFill>
              <a:latin typeface="나눔고딕"/>
              <a:ea typeface="맑은 고딕" pitchFamily="50" charset="-127"/>
            </a:endParaRPr>
          </a:p>
          <a:p>
            <a:pPr marL="255588" indent="-255588">
              <a:spcBef>
                <a:spcPct val="20000"/>
              </a:spcBef>
            </a:pPr>
            <a:r>
              <a:rPr lang="en-US" altLang="ko-KR" sz="1100">
                <a:solidFill>
                  <a:srgbClr val="262626"/>
                </a:solidFill>
                <a:latin typeface="나눔고딕"/>
                <a:ea typeface="맑은 고딕" pitchFamily="50" charset="-127"/>
              </a:rPr>
              <a:t>- 3</a:t>
            </a:r>
            <a:r>
              <a:rPr lang="ko-KR" altLang="en-US" sz="1100">
                <a:solidFill>
                  <a:srgbClr val="262626"/>
                </a:solidFill>
                <a:latin typeface="나눔고딕"/>
                <a:ea typeface="맑은 고딕" pitchFamily="50" charset="-127"/>
              </a:rPr>
              <a:t> </a:t>
            </a:r>
            <a:r>
              <a:rPr lang="en-US" altLang="ko-KR" sz="1100">
                <a:solidFill>
                  <a:srgbClr val="262626"/>
                </a:solidFill>
                <a:latin typeface="나눔고딕"/>
                <a:ea typeface="맑은 고딕" pitchFamily="50" charset="-127"/>
              </a:rPr>
              <a:t>Overseas Subsidiaries</a:t>
            </a:r>
            <a:endParaRPr lang="ko-KR" altLang="en-US" sz="1100">
              <a:solidFill>
                <a:srgbClr val="262626"/>
              </a:solidFill>
              <a:latin typeface="나눔고딕"/>
              <a:ea typeface="맑은 고딕" pitchFamily="50" charset="-127"/>
            </a:endParaRPr>
          </a:p>
          <a:p>
            <a:pPr marL="255588" indent="-255588">
              <a:spcBef>
                <a:spcPct val="20000"/>
              </a:spcBef>
            </a:pPr>
            <a:r>
              <a:rPr lang="en-US" altLang="ko-KR">
                <a:solidFill>
                  <a:srgbClr val="262626"/>
                </a:solidFill>
                <a:latin typeface="나눔고딕"/>
                <a:ea typeface="맑은 고딕" pitchFamily="50" charset="-127"/>
              </a:rPr>
              <a:t>  (New York, London, Hong Kong)</a:t>
            </a:r>
          </a:p>
          <a:p>
            <a:pPr marL="255588" indent="-255588">
              <a:spcBef>
                <a:spcPct val="20000"/>
              </a:spcBef>
            </a:pPr>
            <a:endParaRPr lang="en-US" altLang="ko-KR">
              <a:solidFill>
                <a:srgbClr val="262626"/>
              </a:solidFill>
              <a:latin typeface="나눔고딕"/>
              <a:ea typeface="맑은 고딕" pitchFamily="50" charset="-127"/>
            </a:endParaRPr>
          </a:p>
          <a:p>
            <a:pPr marL="255588" indent="-255588">
              <a:spcBef>
                <a:spcPct val="20000"/>
              </a:spcBef>
            </a:pPr>
            <a:r>
              <a:rPr lang="en-US" altLang="ko-KR" sz="1100">
                <a:solidFill>
                  <a:srgbClr val="262626"/>
                </a:solidFill>
                <a:latin typeface="나눔고딕"/>
                <a:ea typeface="맑은 고딕" pitchFamily="50" charset="-127"/>
              </a:rPr>
              <a:t>- 4 Regional Offices</a:t>
            </a:r>
            <a:endParaRPr lang="ko-KR" altLang="en-US" sz="1100">
              <a:solidFill>
                <a:srgbClr val="262626"/>
              </a:solidFill>
              <a:latin typeface="나눔고딕"/>
              <a:ea typeface="맑은 고딕" pitchFamily="50" charset="-127"/>
            </a:endParaRPr>
          </a:p>
          <a:p>
            <a:pPr marL="255588" indent="-255588">
              <a:spcBef>
                <a:spcPct val="20000"/>
              </a:spcBef>
            </a:pPr>
            <a:r>
              <a:rPr lang="en-US" altLang="ko-KR">
                <a:solidFill>
                  <a:srgbClr val="262626"/>
                </a:solidFill>
                <a:latin typeface="나눔고딕"/>
                <a:ea typeface="맑은 고딕" pitchFamily="50" charset="-127"/>
              </a:rPr>
              <a:t>  (Tokyo, Beijing, Ho Chi Minh, Shanghai)</a:t>
            </a:r>
          </a:p>
          <a:p>
            <a:pPr marL="255588" indent="-255588">
              <a:spcBef>
                <a:spcPct val="20000"/>
              </a:spcBef>
            </a:pPr>
            <a:endParaRPr lang="en-US" altLang="ko-KR">
              <a:solidFill>
                <a:srgbClr val="262626"/>
              </a:solidFill>
              <a:latin typeface="나눔고딕"/>
              <a:ea typeface="맑은 고딕" pitchFamily="50" charset="-127"/>
            </a:endParaRP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639763" y="3925888"/>
            <a:ext cx="4178300" cy="2232025"/>
          </a:xfrm>
          <a:prstGeom prst="rect">
            <a:avLst/>
          </a:prstGeom>
          <a:solidFill>
            <a:srgbClr val="DDDDDD"/>
          </a:solidFill>
          <a:ln w="3175">
            <a:noFill/>
            <a:miter lim="800000"/>
            <a:headEnd/>
            <a:tailEnd/>
          </a:ln>
        </p:spPr>
        <p:txBody>
          <a:bodyPr wrap="none" lIns="87958" tIns="43979" rIns="87958" bIns="43979" anchor="ctr"/>
          <a:lstStyle/>
          <a:p>
            <a:endParaRPr lang="ko-KR" altLang="en-US" i="1">
              <a:latin typeface="나눔고딕"/>
              <a:ea typeface="굴림" charset="-127"/>
            </a:endParaRPr>
          </a:p>
        </p:txBody>
      </p: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692150" y="3998913"/>
            <a:ext cx="4059238" cy="20939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34629" tIns="69258" rIns="69258" bIns="69258"/>
          <a:lstStyle/>
          <a:p>
            <a:pPr marL="255116" indent="-255116">
              <a:spcBef>
                <a:spcPct val="20000"/>
              </a:spcBef>
              <a:defRPr/>
            </a:pPr>
            <a:endParaRPr lang="en-US" altLang="ko-KR" sz="300" dirty="0">
              <a:solidFill>
                <a:srgbClr val="000000"/>
              </a:solidFill>
              <a:latin typeface="+mn-lt"/>
              <a:ea typeface="맑은 고딕" pitchFamily="50" charset="-127"/>
              <a:cs typeface="+mn-cs"/>
            </a:endParaRPr>
          </a:p>
          <a:p>
            <a:pPr marL="255116" indent="-255116">
              <a:spcBef>
                <a:spcPct val="20000"/>
              </a:spcBef>
              <a:defRPr/>
            </a:pPr>
            <a:endParaRPr lang="en-US" altLang="ko-KR" sz="1500" dirty="0">
              <a:solidFill>
                <a:srgbClr val="000000"/>
              </a:solidFill>
              <a:latin typeface="+mn-lt"/>
              <a:ea typeface="맑은 고딕" pitchFamily="50" charset="-127"/>
              <a:cs typeface="+mn-cs"/>
            </a:endParaRPr>
          </a:p>
          <a:p>
            <a:pPr marL="255116" indent="-255116">
              <a:spcBef>
                <a:spcPct val="20000"/>
              </a:spcBef>
              <a:defRPr/>
            </a:pPr>
            <a:r>
              <a:rPr lang="en-US" altLang="ko-KR" sz="1200" dirty="0">
                <a:solidFill>
                  <a:srgbClr val="000000"/>
                </a:solidFill>
                <a:latin typeface="+mn-lt"/>
                <a:ea typeface="맑은 고딕" pitchFamily="50" charset="-127"/>
                <a:cs typeface="+mn-cs"/>
              </a:rPr>
              <a:t> </a:t>
            </a:r>
            <a:endParaRPr lang="ko-KR" altLang="en-US" sz="1200" dirty="0">
              <a:solidFill>
                <a:srgbClr val="000000"/>
              </a:solidFill>
              <a:latin typeface="+mn-lt"/>
              <a:ea typeface="맑은 고딕" pitchFamily="50" charset="-127"/>
              <a:cs typeface="+mn-cs"/>
            </a:endParaRPr>
          </a:p>
        </p:txBody>
      </p:sp>
      <p:sp>
        <p:nvSpPr>
          <p:cNvPr id="59" name="Rectangle 2"/>
          <p:cNvSpPr>
            <a:spLocks noChangeArrowheads="1"/>
          </p:cNvSpPr>
          <p:nvPr/>
        </p:nvSpPr>
        <p:spPr bwMode="auto">
          <a:xfrm>
            <a:off x="5153025" y="3943350"/>
            <a:ext cx="4159250" cy="2244725"/>
          </a:xfrm>
          <a:prstGeom prst="rect">
            <a:avLst/>
          </a:prstGeom>
          <a:solidFill>
            <a:srgbClr val="DDDDDD"/>
          </a:solidFill>
          <a:ln w="3175">
            <a:noFill/>
            <a:miter lim="800000"/>
            <a:headEnd/>
            <a:tailEnd/>
          </a:ln>
        </p:spPr>
        <p:txBody>
          <a:bodyPr wrap="none" lIns="87958" tIns="43979" rIns="87958" bIns="43979" anchor="ctr"/>
          <a:lstStyle/>
          <a:p>
            <a:endParaRPr lang="ko-KR" altLang="en-US" i="1">
              <a:latin typeface="나눔고딕"/>
              <a:ea typeface="굴림" charset="-127"/>
            </a:endParaRPr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5219700" y="4005263"/>
            <a:ext cx="4000500" cy="211296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34629" tIns="69258" rIns="69258" bIns="69258"/>
          <a:lstStyle/>
          <a:p>
            <a:pPr marL="255116" indent="-255116">
              <a:spcBef>
                <a:spcPct val="20000"/>
              </a:spcBef>
              <a:defRPr/>
            </a:pPr>
            <a:endParaRPr lang="en-US" altLang="ko-KR" sz="300" dirty="0">
              <a:solidFill>
                <a:srgbClr val="000000"/>
              </a:solidFill>
              <a:latin typeface="+mn-lt"/>
              <a:ea typeface="맑은 고딕" pitchFamily="50" charset="-127"/>
              <a:cs typeface="+mn-cs"/>
            </a:endParaRPr>
          </a:p>
          <a:p>
            <a:pPr marL="255116" indent="-255116">
              <a:spcBef>
                <a:spcPct val="20000"/>
              </a:spcBef>
              <a:defRPr/>
            </a:pPr>
            <a:endParaRPr lang="en-US" altLang="ko-KR" sz="1500" dirty="0">
              <a:solidFill>
                <a:srgbClr val="000000"/>
              </a:solidFill>
              <a:latin typeface="+mn-lt"/>
              <a:ea typeface="맑은 고딕" pitchFamily="50" charset="-127"/>
              <a:cs typeface="+mn-cs"/>
            </a:endParaRPr>
          </a:p>
          <a:p>
            <a:pPr marL="255116" indent="-255116">
              <a:spcBef>
                <a:spcPct val="20000"/>
              </a:spcBef>
              <a:defRPr/>
            </a:pPr>
            <a:r>
              <a:rPr lang="en-US" altLang="ko-KR" sz="1200" dirty="0">
                <a:solidFill>
                  <a:srgbClr val="000000"/>
                </a:solidFill>
                <a:latin typeface="+mn-lt"/>
                <a:ea typeface="맑은 고딕" pitchFamily="50" charset="-127"/>
                <a:cs typeface="+mn-cs"/>
              </a:rPr>
              <a:t> </a:t>
            </a:r>
            <a:endParaRPr lang="ko-KR" altLang="en-US" sz="1200" dirty="0">
              <a:solidFill>
                <a:srgbClr val="000000"/>
              </a:solidFill>
              <a:latin typeface="+mn-lt"/>
              <a:ea typeface="맑은 고딕" pitchFamily="50" charset="-127"/>
              <a:cs typeface="+mn-cs"/>
            </a:endParaRPr>
          </a:p>
        </p:txBody>
      </p:sp>
      <p:sp>
        <p:nvSpPr>
          <p:cNvPr id="20492" name="Rectangle 11"/>
          <p:cNvSpPr>
            <a:spLocks noChangeArrowheads="1"/>
          </p:cNvSpPr>
          <p:nvPr/>
        </p:nvSpPr>
        <p:spPr bwMode="auto">
          <a:xfrm>
            <a:off x="1797050" y="1519238"/>
            <a:ext cx="2889250" cy="18780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34629" tIns="69258" rIns="69258" bIns="69258"/>
          <a:lstStyle/>
          <a:p>
            <a:pPr marL="254000" indent="-254000">
              <a:lnSpc>
                <a:spcPct val="150000"/>
              </a:lnSpc>
              <a:spcBef>
                <a:spcPct val="20000"/>
              </a:spcBef>
            </a:pPr>
            <a:endParaRPr lang="en-US" altLang="ko-KR" sz="100">
              <a:solidFill>
                <a:srgbClr val="000000"/>
              </a:solidFill>
              <a:latin typeface="나눔고딕"/>
              <a:ea typeface="맑은 고딕" pitchFamily="50" charset="-127"/>
            </a:endParaRPr>
          </a:p>
          <a:p>
            <a:pPr marL="254000" indent="-254000">
              <a:lnSpc>
                <a:spcPct val="150000"/>
              </a:lnSpc>
              <a:spcBef>
                <a:spcPct val="20000"/>
              </a:spcBef>
            </a:pPr>
            <a:r>
              <a:rPr lang="en-US" altLang="ko-KR" sz="1100">
                <a:solidFill>
                  <a:srgbClr val="000000"/>
                </a:solidFill>
                <a:latin typeface="나눔고딕"/>
                <a:ea typeface="맑은 고딕" pitchFamily="50" charset="-127"/>
              </a:rPr>
              <a:t>- </a:t>
            </a:r>
            <a:r>
              <a:rPr lang="en-US" altLang="ko-KR" sz="1100">
                <a:solidFill>
                  <a:srgbClr val="000066"/>
                </a:solidFill>
                <a:latin typeface="나눔고딕"/>
                <a:ea typeface="맑은 고딕" pitchFamily="50" charset="-127"/>
              </a:rPr>
              <a:t>Established</a:t>
            </a:r>
            <a:r>
              <a:rPr lang="en-US" altLang="ko-KR" sz="1100">
                <a:solidFill>
                  <a:srgbClr val="000000"/>
                </a:solidFill>
                <a:latin typeface="나눔고딕"/>
                <a:ea typeface="맑은 고딕" pitchFamily="50" charset="-127"/>
              </a:rPr>
              <a:t> as Dong Yang Securities</a:t>
            </a:r>
          </a:p>
          <a:p>
            <a:pPr marL="254000" indent="-254000">
              <a:spcBef>
                <a:spcPct val="20000"/>
              </a:spcBef>
            </a:pPr>
            <a:endParaRPr lang="en-US" altLang="ko-KR" sz="1100">
              <a:solidFill>
                <a:srgbClr val="000066"/>
              </a:solidFill>
              <a:latin typeface="나눔고딕"/>
              <a:ea typeface="맑은 고딕" pitchFamily="50" charset="-127"/>
            </a:endParaRPr>
          </a:p>
          <a:p>
            <a:pPr marL="254000" indent="-254000">
              <a:spcBef>
                <a:spcPct val="20000"/>
              </a:spcBef>
            </a:pPr>
            <a:r>
              <a:rPr lang="en-US" altLang="ko-KR" sz="1100">
                <a:solidFill>
                  <a:srgbClr val="000000"/>
                </a:solidFill>
                <a:latin typeface="나눔고딕"/>
                <a:ea typeface="맑은 고딕" pitchFamily="50" charset="-127"/>
              </a:rPr>
              <a:t>- Renamed as Daewoo Securities</a:t>
            </a:r>
          </a:p>
          <a:p>
            <a:pPr marL="254000" indent="-254000">
              <a:spcBef>
                <a:spcPct val="20000"/>
              </a:spcBef>
            </a:pPr>
            <a:endParaRPr lang="en-US" altLang="ko-KR" sz="1100">
              <a:solidFill>
                <a:srgbClr val="000000"/>
              </a:solidFill>
              <a:latin typeface="나눔고딕"/>
              <a:ea typeface="맑은 고딕" pitchFamily="50" charset="-127"/>
            </a:endParaRPr>
          </a:p>
          <a:p>
            <a:pPr marL="254000" indent="-254000">
              <a:spcBef>
                <a:spcPct val="20000"/>
              </a:spcBef>
            </a:pPr>
            <a:r>
              <a:rPr lang="en-US" altLang="ko-KR" sz="1100">
                <a:solidFill>
                  <a:srgbClr val="000000"/>
                </a:solidFill>
                <a:latin typeface="나눔고딕"/>
                <a:ea typeface="맑은 고딕" pitchFamily="50" charset="-127"/>
              </a:rPr>
              <a:t>- Split from Daewoo Group</a:t>
            </a:r>
          </a:p>
          <a:p>
            <a:pPr marL="254000" indent="-254000">
              <a:spcBef>
                <a:spcPct val="20000"/>
              </a:spcBef>
            </a:pPr>
            <a:endParaRPr lang="en-US" altLang="ko-KR" sz="1100">
              <a:solidFill>
                <a:srgbClr val="000066"/>
              </a:solidFill>
              <a:latin typeface="나눔고딕"/>
              <a:ea typeface="맑은 고딕" pitchFamily="50" charset="-127"/>
            </a:endParaRPr>
          </a:p>
          <a:p>
            <a:pPr marL="254000" indent="-254000">
              <a:spcBef>
                <a:spcPct val="20000"/>
              </a:spcBef>
            </a:pPr>
            <a:r>
              <a:rPr lang="en-US" altLang="ko-KR" sz="1100">
                <a:solidFill>
                  <a:srgbClr val="000000"/>
                </a:solidFill>
                <a:latin typeface="나눔고딕"/>
                <a:ea typeface="맑은 고딕" pitchFamily="50" charset="-127"/>
              </a:rPr>
              <a:t>- Established kdb Holdings Company &amp;</a:t>
            </a:r>
          </a:p>
          <a:p>
            <a:pPr marL="254000" indent="-254000">
              <a:spcBef>
                <a:spcPct val="20000"/>
              </a:spcBef>
            </a:pPr>
            <a:r>
              <a:rPr lang="en-US" altLang="ko-KR" sz="1100">
                <a:solidFill>
                  <a:srgbClr val="000000"/>
                </a:solidFill>
                <a:latin typeface="나눔고딕"/>
                <a:ea typeface="맑은 고딕" pitchFamily="50" charset="-127"/>
              </a:rPr>
              <a:t>   kdb holdings became major shareholder</a:t>
            </a:r>
          </a:p>
        </p:txBody>
      </p:sp>
      <p:sp>
        <p:nvSpPr>
          <p:cNvPr id="62" name="Text Box 32"/>
          <p:cNvSpPr txBox="1">
            <a:spLocks noChangeArrowheads="1"/>
          </p:cNvSpPr>
          <p:nvPr/>
        </p:nvSpPr>
        <p:spPr bwMode="auto">
          <a:xfrm>
            <a:off x="8480425" y="4149725"/>
            <a:ext cx="642938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958" tIns="43979" rIns="87958" bIns="4397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00" dirty="0">
                <a:latin typeface="+mn-lt"/>
                <a:ea typeface="맑은 고딕" pitchFamily="50" charset="-127"/>
                <a:cs typeface="Times New Roman" pitchFamily="18" charset="0"/>
              </a:rPr>
              <a:t>(KRW </a:t>
            </a:r>
            <a:r>
              <a:rPr lang="en-US" altLang="ko-KR" sz="800" dirty="0" err="1">
                <a:latin typeface="+mn-lt"/>
                <a:ea typeface="맑은 고딕" pitchFamily="50" charset="-127"/>
                <a:cs typeface="Times New Roman" pitchFamily="18" charset="0"/>
              </a:rPr>
              <a:t>bn</a:t>
            </a:r>
            <a:r>
              <a:rPr lang="en-US" altLang="ko-KR" sz="800" dirty="0">
                <a:latin typeface="+mn-lt"/>
                <a:ea typeface="맑은 고딕" pitchFamily="50" charset="-127"/>
                <a:cs typeface="Times New Roman" pitchFamily="18" charset="0"/>
              </a:rPr>
              <a:t>)</a:t>
            </a:r>
            <a:endParaRPr lang="en-US" altLang="ko-KR" sz="800" dirty="0">
              <a:latin typeface="+mn-lt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63" name="Text Box 32"/>
          <p:cNvSpPr txBox="1">
            <a:spLocks noChangeArrowheads="1"/>
          </p:cNvSpPr>
          <p:nvPr/>
        </p:nvSpPr>
        <p:spPr bwMode="auto">
          <a:xfrm>
            <a:off x="4122738" y="3962400"/>
            <a:ext cx="18430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958" tIns="43979" rIns="87958" bIns="4397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00" dirty="0">
                <a:latin typeface="+mn-lt"/>
                <a:ea typeface="맑은 고딕" pitchFamily="50" charset="-127"/>
                <a:cs typeface="Times New Roman" pitchFamily="18" charset="0"/>
              </a:rPr>
              <a:t>(US$ </a:t>
            </a:r>
            <a:r>
              <a:rPr lang="en-US" altLang="ko-KR" sz="800" dirty="0" err="1">
                <a:latin typeface="+mn-lt"/>
                <a:ea typeface="맑은 고딕" pitchFamily="50" charset="-127"/>
                <a:cs typeface="Times New Roman" pitchFamily="18" charset="0"/>
              </a:rPr>
              <a:t>mn</a:t>
            </a:r>
            <a:r>
              <a:rPr lang="en-US" altLang="ko-KR" sz="800" dirty="0">
                <a:latin typeface="+mn-lt"/>
                <a:ea typeface="맑은 고딕" pitchFamily="50" charset="-127"/>
                <a:cs typeface="Times New Roman" pitchFamily="18" charset="0"/>
              </a:rPr>
              <a:t>)</a:t>
            </a:r>
            <a:endParaRPr lang="en-US" altLang="ko-KR" sz="800" dirty="0">
              <a:latin typeface="+mn-lt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66" name="모서리가 둥근 직사각형 65"/>
          <p:cNvSpPr/>
          <p:nvPr/>
        </p:nvSpPr>
        <p:spPr>
          <a:xfrm>
            <a:off x="622201" y="1197546"/>
            <a:ext cx="4176464" cy="288032"/>
          </a:xfrm>
          <a:prstGeom prst="roundRect">
            <a:avLst>
              <a:gd name="adj" fmla="val 47436"/>
            </a:avLst>
          </a:prstGeom>
          <a:solidFill>
            <a:srgbClr val="0172E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j-lt"/>
                <a:ea typeface="+mj-ea"/>
              </a:rPr>
              <a:t>History</a:t>
            </a:r>
            <a:endParaRPr lang="ko-KR" altLang="en-US" sz="1400" dirty="0">
              <a:ln>
                <a:solidFill>
                  <a:schemeClr val="bg1">
                    <a:alpha val="0"/>
                  </a:schemeClr>
                </a:solidFill>
              </a:ln>
              <a:latin typeface="+mj-lt"/>
              <a:ea typeface="+mj-ea"/>
            </a:endParaRPr>
          </a:p>
        </p:txBody>
      </p:sp>
      <p:sp>
        <p:nvSpPr>
          <p:cNvPr id="67" name="모서리가 둥근 직사각형 66"/>
          <p:cNvSpPr/>
          <p:nvPr/>
        </p:nvSpPr>
        <p:spPr>
          <a:xfrm>
            <a:off x="5158705" y="1197546"/>
            <a:ext cx="4176464" cy="288032"/>
          </a:xfrm>
          <a:prstGeom prst="roundRect">
            <a:avLst>
              <a:gd name="adj" fmla="val 47436"/>
            </a:avLst>
          </a:prstGeom>
          <a:solidFill>
            <a:srgbClr val="0172E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j-lt"/>
                <a:ea typeface="+mj-ea"/>
              </a:rPr>
              <a:t>Network</a:t>
            </a:r>
            <a:endParaRPr lang="ko-KR" altLang="en-US" sz="1400" dirty="0">
              <a:ln>
                <a:solidFill>
                  <a:schemeClr val="bg1">
                    <a:alpha val="0"/>
                  </a:schemeClr>
                </a:solidFill>
              </a:ln>
              <a:latin typeface="+mj-lt"/>
              <a:ea typeface="+mj-ea"/>
            </a:endParaRPr>
          </a:p>
        </p:txBody>
      </p:sp>
      <p:sp>
        <p:nvSpPr>
          <p:cNvPr id="68" name="모서리가 둥근 직사각형 67"/>
          <p:cNvSpPr/>
          <p:nvPr/>
        </p:nvSpPr>
        <p:spPr>
          <a:xfrm>
            <a:off x="631726" y="3655343"/>
            <a:ext cx="4176464" cy="288032"/>
          </a:xfrm>
          <a:prstGeom prst="roundRect">
            <a:avLst>
              <a:gd name="adj" fmla="val 47436"/>
            </a:avLst>
          </a:prstGeom>
          <a:solidFill>
            <a:srgbClr val="0172E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j-lt"/>
                <a:ea typeface="+mj-ea"/>
              </a:rPr>
              <a:t>Financial</a:t>
            </a:r>
            <a:endParaRPr lang="ko-KR" altLang="en-US" sz="1400" dirty="0">
              <a:ln>
                <a:solidFill>
                  <a:schemeClr val="bg1">
                    <a:alpha val="0"/>
                  </a:schemeClr>
                </a:solidFill>
              </a:ln>
              <a:latin typeface="+mj-lt"/>
              <a:ea typeface="+mj-ea"/>
            </a:endParaRPr>
          </a:p>
        </p:txBody>
      </p:sp>
      <p:sp>
        <p:nvSpPr>
          <p:cNvPr id="69" name="모서리가 둥근 직사각형 68"/>
          <p:cNvSpPr/>
          <p:nvPr/>
        </p:nvSpPr>
        <p:spPr>
          <a:xfrm>
            <a:off x="5168230" y="3665343"/>
            <a:ext cx="4176464" cy="288032"/>
          </a:xfrm>
          <a:prstGeom prst="roundRect">
            <a:avLst>
              <a:gd name="adj" fmla="val 47436"/>
            </a:avLst>
          </a:prstGeom>
          <a:solidFill>
            <a:srgbClr val="0172E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j-lt"/>
                <a:ea typeface="+mj-ea"/>
              </a:rPr>
              <a:t>Equity Comparison</a:t>
            </a:r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latin typeface="+mj-lt"/>
              <a:ea typeface="+mj-ea"/>
            </a:endParaRPr>
          </a:p>
        </p:txBody>
      </p:sp>
      <p:graphicFrame>
        <p:nvGraphicFramePr>
          <p:cNvPr id="22" name="Group 58"/>
          <p:cNvGraphicFramePr>
            <a:graphicFrameLocks noGrp="1"/>
          </p:cNvGraphicFramePr>
          <p:nvPr/>
        </p:nvGraphicFramePr>
        <p:xfrm>
          <a:off x="847750" y="4149874"/>
          <a:ext cx="3816425" cy="1872210"/>
        </p:xfrm>
        <a:graphic>
          <a:graphicData uri="http://schemas.openxmlformats.org/drawingml/2006/table">
            <a:tbl>
              <a:tblPr/>
              <a:tblGrid>
                <a:gridCol w="1117064"/>
                <a:gridCol w="899787"/>
                <a:gridCol w="899787"/>
                <a:gridCol w="899787"/>
              </a:tblGrid>
              <a:tr h="213336">
                <a:tc>
                  <a:txBody>
                    <a:bodyPr/>
                    <a:lstStyle/>
                    <a:p>
                      <a:pPr marL="0" marR="0" lvl="0" indent="0" algn="ctr" defTabSz="957263" rtl="0" eaLnBrk="0" fontAlgn="base" latinLnBrk="1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endParaRPr kumimoji="0" lang="ko-KR" altLang="en-US" sz="1000" b="0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29217" marR="29217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0" fontAlgn="base" latinLnBrk="1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2010.03.31</a:t>
                      </a:r>
                    </a:p>
                  </a:txBody>
                  <a:tcPr marL="29217" marR="29217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0" fontAlgn="base" latinLnBrk="1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2011.03.31</a:t>
                      </a:r>
                    </a:p>
                  </a:txBody>
                  <a:tcPr marL="29217" marR="29217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0" fontAlgn="base" latinLnBrk="1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2011.12.31</a:t>
                      </a:r>
                    </a:p>
                  </a:txBody>
                  <a:tcPr marL="29217" marR="29217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76479">
                <a:tc>
                  <a:txBody>
                    <a:bodyPr/>
                    <a:lstStyle/>
                    <a:p>
                      <a:pPr marL="0" marR="0" lvl="0" indent="0" algn="ctr" defTabSz="957263" rtl="0" eaLnBrk="0" fontAlgn="base" latinLnBrk="1" hangingPunct="0">
                        <a:lnSpc>
                          <a:spcPct val="110000"/>
                        </a:lnSpc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 Asset</a:t>
                      </a:r>
                      <a:endParaRPr kumimoji="0" lang="ko-KR" altLang="en-US" sz="900" b="0" i="0" u="none" strike="noStrike" kern="1200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26262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217" marR="29217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15,534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15,922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18,123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479">
                <a:tc>
                  <a:txBody>
                    <a:bodyPr/>
                    <a:lstStyle/>
                    <a:p>
                      <a:pPr marL="0" marR="0" lvl="0" indent="0" algn="ctr" defTabSz="957263" rtl="0" eaLnBrk="0" fontAlgn="base" latinLnBrk="1" hangingPunct="0">
                        <a:lnSpc>
                          <a:spcPct val="110000"/>
                        </a:lnSpc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Stockholders equity</a:t>
                      </a:r>
                      <a:endParaRPr kumimoji="0" lang="ko-KR" altLang="en-US" sz="900" b="0" i="0" u="none" strike="noStrike" kern="1200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26262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217" marR="29217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2,535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2,541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6479">
                <a:tc>
                  <a:txBody>
                    <a:bodyPr/>
                    <a:lstStyle/>
                    <a:p>
                      <a:pPr marL="0" marR="0" lvl="0" indent="0" algn="ctr" defTabSz="957263" rtl="0" eaLnBrk="0" fontAlgn="base" latinLnBrk="1" hangingPunct="0">
                        <a:lnSpc>
                          <a:spcPct val="110000"/>
                        </a:lnSpc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Debt</a:t>
                      </a:r>
                      <a:endParaRPr kumimoji="0" lang="ko-KR" altLang="en-US" sz="900" b="0" i="0" u="none" strike="noStrike" kern="1200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26262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217" marR="29217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12,999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13,381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14,678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479">
                <a:tc>
                  <a:txBody>
                    <a:bodyPr/>
                    <a:lstStyle/>
                    <a:p>
                      <a:pPr marL="0" marR="0" lvl="0" indent="0" algn="ctr" defTabSz="957263" rtl="0" eaLnBrk="0" fontAlgn="base" latinLnBrk="1" hangingPunct="0">
                        <a:lnSpc>
                          <a:spcPct val="110000"/>
                        </a:lnSpc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Operating Profit</a:t>
                      </a:r>
                      <a:endParaRPr kumimoji="0" lang="ko-KR" altLang="en-US" sz="900" b="0" i="0" u="none" strike="noStrike" kern="1200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26262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217" marR="29217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4,075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3,128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6479">
                <a:tc>
                  <a:txBody>
                    <a:bodyPr/>
                    <a:lstStyle/>
                    <a:p>
                      <a:pPr marL="0" marR="0" lvl="0" indent="0" algn="ctr" defTabSz="957263" rtl="0" eaLnBrk="0" fontAlgn="base" latinLnBrk="1" hangingPunct="0">
                        <a:lnSpc>
                          <a:spcPct val="110000"/>
                        </a:lnSpc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Net Income</a:t>
                      </a:r>
                      <a:endParaRPr kumimoji="0" lang="ko-KR" altLang="en-US" sz="900" b="0" i="0" u="none" strike="noStrike" kern="1200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26262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217" marR="29217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479">
                <a:tc>
                  <a:txBody>
                    <a:bodyPr/>
                    <a:lstStyle/>
                    <a:p>
                      <a:pPr marL="0" marR="0" lvl="0" indent="0" algn="ctr" defTabSz="957263" rtl="0" eaLnBrk="0" fontAlgn="base" latinLnBrk="1" hangingPunct="0">
                        <a:lnSpc>
                          <a:spcPct val="110000"/>
                        </a:lnSpc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+mn-lt"/>
                          <a:ea typeface="+mn-ea"/>
                        </a:rPr>
                        <a:t>NCR</a:t>
                      </a:r>
                      <a:endParaRPr kumimoji="0" lang="ko-KR" altLang="en-US" sz="900" b="0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0064DE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29217" marR="29217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57263" rtl="0" eaLnBrk="0" fontAlgn="base" latinLnBrk="1" hangingPunct="0">
                        <a:lnSpc>
                          <a:spcPct val="110000"/>
                        </a:lnSpc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+mn-lt"/>
                          <a:ea typeface="+mn-ea"/>
                        </a:rPr>
                        <a:t>435%</a:t>
                      </a:r>
                    </a:p>
                  </a:txBody>
                  <a:tcPr marL="0" marR="132923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57263" rtl="0" eaLnBrk="0" fontAlgn="base" latinLnBrk="1" hangingPunct="0">
                        <a:lnSpc>
                          <a:spcPct val="110000"/>
                        </a:lnSpc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470%</a:t>
                      </a:r>
                    </a:p>
                  </a:txBody>
                  <a:tcPr marL="0" marR="13292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57263" rtl="0" eaLnBrk="0" fontAlgn="base" latinLnBrk="1" hangingPunct="0">
                        <a:lnSpc>
                          <a:spcPct val="110000"/>
                        </a:lnSpc>
                        <a:spcBef>
                          <a:spcPct val="5000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900" b="0" i="0" u="none" strike="noStrike" kern="1200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470%</a:t>
                      </a:r>
                    </a:p>
                  </a:txBody>
                  <a:tcPr marL="0" marR="13292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차트 22"/>
          <p:cNvGraphicFramePr/>
          <p:nvPr/>
        </p:nvGraphicFramePr>
        <p:xfrm>
          <a:off x="5312246" y="4005858"/>
          <a:ext cx="3816424" cy="2095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5773738" y="5953125"/>
            <a:ext cx="3498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958" tIns="43979" rIns="87958" bIns="4397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00" dirty="0">
                <a:latin typeface="+mn-lt"/>
                <a:ea typeface="맑은 고딕" pitchFamily="50" charset="-127"/>
                <a:cs typeface="Times New Roman" pitchFamily="18" charset="0"/>
              </a:rPr>
              <a:t>KDB DWS           Woori            Samsung         Hyundai         </a:t>
            </a:r>
            <a:r>
              <a:rPr lang="en-US" altLang="ko-KR" sz="800" dirty="0" err="1">
                <a:latin typeface="+mn-lt"/>
                <a:ea typeface="맑은 고딕" pitchFamily="50" charset="-127"/>
                <a:cs typeface="Times New Roman" pitchFamily="18" charset="0"/>
              </a:rPr>
              <a:t>Hankook</a:t>
            </a:r>
            <a:endParaRPr lang="en-US" altLang="ko-KR" sz="800" dirty="0">
              <a:latin typeface="+mn-lt"/>
              <a:ea typeface="맑은 고딕" pitchFamily="50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419212"/>
            <a:ext cx="8969834" cy="40011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/>
              <a:t>Domestic and Overseas Network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579938" y="6616952"/>
            <a:ext cx="744538" cy="202948"/>
          </a:xfrm>
        </p:spPr>
        <p:txBody>
          <a:bodyPr rtlCol="0"/>
          <a:lstStyle/>
          <a:p>
            <a:pPr>
              <a:defRPr/>
            </a:pPr>
            <a:fld id="{595668B9-333C-4C6D-A9D3-5A5CF9391FA0}" type="slidenum">
              <a: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</a:rPr>
              <a:pPr>
                <a:defRPr/>
              </a:pPr>
              <a:t>4</a:t>
            </a:fld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  <a:cs typeface="+mn-cs"/>
            </a:endParaRPr>
          </a:p>
        </p:txBody>
      </p:sp>
      <p:grpSp>
        <p:nvGrpSpPr>
          <p:cNvPr id="22531" name="Group 1194"/>
          <p:cNvGrpSpPr>
            <a:grpSpLocks/>
          </p:cNvGrpSpPr>
          <p:nvPr/>
        </p:nvGrpSpPr>
        <p:grpSpPr bwMode="auto">
          <a:xfrm>
            <a:off x="7181850" y="2997200"/>
            <a:ext cx="1801813" cy="2954338"/>
            <a:chOff x="4661" y="1706"/>
            <a:chExt cx="1271" cy="2132"/>
          </a:xfrm>
        </p:grpSpPr>
        <p:sp>
          <p:nvSpPr>
            <p:cNvPr id="69878" name="Freeform 1195"/>
            <p:cNvSpPr>
              <a:spLocks/>
            </p:cNvSpPr>
            <p:nvPr/>
          </p:nvSpPr>
          <p:spPr bwMode="gray">
            <a:xfrm>
              <a:off x="4779" y="1995"/>
              <a:ext cx="225" cy="217"/>
            </a:xfrm>
            <a:custGeom>
              <a:avLst/>
              <a:gdLst>
                <a:gd name="T0" fmla="*/ 0 w 202"/>
                <a:gd name="T1" fmla="*/ 241 h 184"/>
                <a:gd name="T2" fmla="*/ 2 w 202"/>
                <a:gd name="T3" fmla="*/ 192 h 184"/>
                <a:gd name="T4" fmla="*/ 43 w 202"/>
                <a:gd name="T5" fmla="*/ 162 h 184"/>
                <a:gd name="T6" fmla="*/ 59 w 202"/>
                <a:gd name="T7" fmla="*/ 88 h 184"/>
                <a:gd name="T8" fmla="*/ 80 w 202"/>
                <a:gd name="T9" fmla="*/ 55 h 184"/>
                <a:gd name="T10" fmla="*/ 133 w 202"/>
                <a:gd name="T11" fmla="*/ 55 h 184"/>
                <a:gd name="T12" fmla="*/ 163 w 202"/>
                <a:gd name="T13" fmla="*/ 0 h 184"/>
                <a:gd name="T14" fmla="*/ 207 w 202"/>
                <a:gd name="T15" fmla="*/ 33 h 184"/>
                <a:gd name="T16" fmla="*/ 252 w 202"/>
                <a:gd name="T17" fmla="*/ 103 h 184"/>
                <a:gd name="T18" fmla="*/ 252 w 202"/>
                <a:gd name="T19" fmla="*/ 153 h 184"/>
                <a:gd name="T20" fmla="*/ 246 w 202"/>
                <a:gd name="T21" fmla="*/ 228 h 184"/>
                <a:gd name="T22" fmla="*/ 258 w 202"/>
                <a:gd name="T23" fmla="*/ 313 h 184"/>
                <a:gd name="T24" fmla="*/ 287 w 202"/>
                <a:gd name="T25" fmla="*/ 313 h 184"/>
                <a:gd name="T26" fmla="*/ 333 w 202"/>
                <a:gd name="T27" fmla="*/ 254 h 184"/>
                <a:gd name="T28" fmla="*/ 381 w 202"/>
                <a:gd name="T29" fmla="*/ 317 h 184"/>
                <a:gd name="T30" fmla="*/ 408 w 202"/>
                <a:gd name="T31" fmla="*/ 356 h 184"/>
                <a:gd name="T32" fmla="*/ 432 w 202"/>
                <a:gd name="T33" fmla="*/ 423 h 184"/>
                <a:gd name="T34" fmla="*/ 432 w 202"/>
                <a:gd name="T35" fmla="*/ 463 h 184"/>
                <a:gd name="T36" fmla="*/ 389 w 202"/>
                <a:gd name="T37" fmla="*/ 534 h 184"/>
                <a:gd name="T38" fmla="*/ 350 w 202"/>
                <a:gd name="T39" fmla="*/ 571 h 184"/>
                <a:gd name="T40" fmla="*/ 313 w 202"/>
                <a:gd name="T41" fmla="*/ 527 h 184"/>
                <a:gd name="T42" fmla="*/ 268 w 202"/>
                <a:gd name="T43" fmla="*/ 492 h 184"/>
                <a:gd name="T44" fmla="*/ 252 w 202"/>
                <a:gd name="T45" fmla="*/ 520 h 184"/>
                <a:gd name="T46" fmla="*/ 200 w 202"/>
                <a:gd name="T47" fmla="*/ 520 h 184"/>
                <a:gd name="T48" fmla="*/ 180 w 202"/>
                <a:gd name="T49" fmla="*/ 584 h 184"/>
                <a:gd name="T50" fmla="*/ 146 w 202"/>
                <a:gd name="T51" fmla="*/ 538 h 184"/>
                <a:gd name="T52" fmla="*/ 119 w 202"/>
                <a:gd name="T53" fmla="*/ 449 h 184"/>
                <a:gd name="T54" fmla="*/ 97 w 202"/>
                <a:gd name="T55" fmla="*/ 420 h 184"/>
                <a:gd name="T56" fmla="*/ 101 w 202"/>
                <a:gd name="T57" fmla="*/ 317 h 184"/>
                <a:gd name="T58" fmla="*/ 48 w 202"/>
                <a:gd name="T59" fmla="*/ 313 h 184"/>
                <a:gd name="T60" fmla="*/ 16 w 202"/>
                <a:gd name="T61" fmla="*/ 271 h 184"/>
                <a:gd name="T62" fmla="*/ 0 w 202"/>
                <a:gd name="T63" fmla="*/ 241 h 1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2"/>
                <a:gd name="T97" fmla="*/ 0 h 184"/>
                <a:gd name="T98" fmla="*/ 202 w 202"/>
                <a:gd name="T99" fmla="*/ 184 h 1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2" h="184">
                  <a:moveTo>
                    <a:pt x="0" y="76"/>
                  </a:moveTo>
                  <a:lnTo>
                    <a:pt x="2" y="60"/>
                  </a:lnTo>
                  <a:lnTo>
                    <a:pt x="20" y="50"/>
                  </a:lnTo>
                  <a:lnTo>
                    <a:pt x="28" y="28"/>
                  </a:lnTo>
                  <a:lnTo>
                    <a:pt x="38" y="18"/>
                  </a:lnTo>
                  <a:lnTo>
                    <a:pt x="62" y="18"/>
                  </a:lnTo>
                  <a:lnTo>
                    <a:pt x="76" y="0"/>
                  </a:lnTo>
                  <a:lnTo>
                    <a:pt x="98" y="10"/>
                  </a:lnTo>
                  <a:lnTo>
                    <a:pt x="118" y="32"/>
                  </a:lnTo>
                  <a:lnTo>
                    <a:pt x="118" y="48"/>
                  </a:lnTo>
                  <a:lnTo>
                    <a:pt x="116" y="72"/>
                  </a:lnTo>
                  <a:lnTo>
                    <a:pt x="122" y="98"/>
                  </a:lnTo>
                  <a:lnTo>
                    <a:pt x="136" y="98"/>
                  </a:lnTo>
                  <a:lnTo>
                    <a:pt x="156" y="80"/>
                  </a:lnTo>
                  <a:lnTo>
                    <a:pt x="180" y="100"/>
                  </a:lnTo>
                  <a:lnTo>
                    <a:pt x="192" y="112"/>
                  </a:lnTo>
                  <a:lnTo>
                    <a:pt x="202" y="134"/>
                  </a:lnTo>
                  <a:lnTo>
                    <a:pt x="202" y="146"/>
                  </a:lnTo>
                  <a:lnTo>
                    <a:pt x="182" y="168"/>
                  </a:lnTo>
                  <a:lnTo>
                    <a:pt x="164" y="180"/>
                  </a:lnTo>
                  <a:lnTo>
                    <a:pt x="146" y="166"/>
                  </a:lnTo>
                  <a:lnTo>
                    <a:pt x="126" y="154"/>
                  </a:lnTo>
                  <a:lnTo>
                    <a:pt x="118" y="164"/>
                  </a:lnTo>
                  <a:lnTo>
                    <a:pt x="94" y="164"/>
                  </a:lnTo>
                  <a:lnTo>
                    <a:pt x="84" y="184"/>
                  </a:lnTo>
                  <a:lnTo>
                    <a:pt x="68" y="170"/>
                  </a:lnTo>
                  <a:lnTo>
                    <a:pt x="56" y="142"/>
                  </a:lnTo>
                  <a:lnTo>
                    <a:pt x="46" y="132"/>
                  </a:lnTo>
                  <a:lnTo>
                    <a:pt x="48" y="100"/>
                  </a:lnTo>
                  <a:lnTo>
                    <a:pt x="22" y="98"/>
                  </a:lnTo>
                  <a:lnTo>
                    <a:pt x="8" y="8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79" name="Freeform 1196"/>
            <p:cNvSpPr>
              <a:spLocks/>
            </p:cNvSpPr>
            <p:nvPr/>
          </p:nvSpPr>
          <p:spPr bwMode="gray">
            <a:xfrm>
              <a:off x="4779" y="1995"/>
              <a:ext cx="225" cy="217"/>
            </a:xfrm>
            <a:custGeom>
              <a:avLst/>
              <a:gdLst>
                <a:gd name="T0" fmla="*/ 0 w 202"/>
                <a:gd name="T1" fmla="*/ 241 h 184"/>
                <a:gd name="T2" fmla="*/ 2 w 202"/>
                <a:gd name="T3" fmla="*/ 192 h 184"/>
                <a:gd name="T4" fmla="*/ 43 w 202"/>
                <a:gd name="T5" fmla="*/ 162 h 184"/>
                <a:gd name="T6" fmla="*/ 59 w 202"/>
                <a:gd name="T7" fmla="*/ 88 h 184"/>
                <a:gd name="T8" fmla="*/ 80 w 202"/>
                <a:gd name="T9" fmla="*/ 55 h 184"/>
                <a:gd name="T10" fmla="*/ 133 w 202"/>
                <a:gd name="T11" fmla="*/ 55 h 184"/>
                <a:gd name="T12" fmla="*/ 163 w 202"/>
                <a:gd name="T13" fmla="*/ 0 h 184"/>
                <a:gd name="T14" fmla="*/ 207 w 202"/>
                <a:gd name="T15" fmla="*/ 33 h 184"/>
                <a:gd name="T16" fmla="*/ 252 w 202"/>
                <a:gd name="T17" fmla="*/ 103 h 184"/>
                <a:gd name="T18" fmla="*/ 252 w 202"/>
                <a:gd name="T19" fmla="*/ 153 h 184"/>
                <a:gd name="T20" fmla="*/ 246 w 202"/>
                <a:gd name="T21" fmla="*/ 228 h 184"/>
                <a:gd name="T22" fmla="*/ 258 w 202"/>
                <a:gd name="T23" fmla="*/ 313 h 184"/>
                <a:gd name="T24" fmla="*/ 287 w 202"/>
                <a:gd name="T25" fmla="*/ 313 h 184"/>
                <a:gd name="T26" fmla="*/ 333 w 202"/>
                <a:gd name="T27" fmla="*/ 254 h 184"/>
                <a:gd name="T28" fmla="*/ 381 w 202"/>
                <a:gd name="T29" fmla="*/ 317 h 184"/>
                <a:gd name="T30" fmla="*/ 408 w 202"/>
                <a:gd name="T31" fmla="*/ 356 h 184"/>
                <a:gd name="T32" fmla="*/ 432 w 202"/>
                <a:gd name="T33" fmla="*/ 423 h 184"/>
                <a:gd name="T34" fmla="*/ 432 w 202"/>
                <a:gd name="T35" fmla="*/ 463 h 184"/>
                <a:gd name="T36" fmla="*/ 389 w 202"/>
                <a:gd name="T37" fmla="*/ 534 h 184"/>
                <a:gd name="T38" fmla="*/ 350 w 202"/>
                <a:gd name="T39" fmla="*/ 571 h 184"/>
                <a:gd name="T40" fmla="*/ 313 w 202"/>
                <a:gd name="T41" fmla="*/ 527 h 184"/>
                <a:gd name="T42" fmla="*/ 268 w 202"/>
                <a:gd name="T43" fmla="*/ 492 h 184"/>
                <a:gd name="T44" fmla="*/ 252 w 202"/>
                <a:gd name="T45" fmla="*/ 520 h 184"/>
                <a:gd name="T46" fmla="*/ 200 w 202"/>
                <a:gd name="T47" fmla="*/ 520 h 184"/>
                <a:gd name="T48" fmla="*/ 180 w 202"/>
                <a:gd name="T49" fmla="*/ 584 h 184"/>
                <a:gd name="T50" fmla="*/ 146 w 202"/>
                <a:gd name="T51" fmla="*/ 538 h 184"/>
                <a:gd name="T52" fmla="*/ 119 w 202"/>
                <a:gd name="T53" fmla="*/ 449 h 184"/>
                <a:gd name="T54" fmla="*/ 97 w 202"/>
                <a:gd name="T55" fmla="*/ 420 h 184"/>
                <a:gd name="T56" fmla="*/ 101 w 202"/>
                <a:gd name="T57" fmla="*/ 317 h 184"/>
                <a:gd name="T58" fmla="*/ 48 w 202"/>
                <a:gd name="T59" fmla="*/ 313 h 184"/>
                <a:gd name="T60" fmla="*/ 16 w 202"/>
                <a:gd name="T61" fmla="*/ 271 h 184"/>
                <a:gd name="T62" fmla="*/ 0 w 202"/>
                <a:gd name="T63" fmla="*/ 241 h 1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2"/>
                <a:gd name="T97" fmla="*/ 0 h 184"/>
                <a:gd name="T98" fmla="*/ 202 w 202"/>
                <a:gd name="T99" fmla="*/ 184 h 1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2" h="184">
                  <a:moveTo>
                    <a:pt x="0" y="76"/>
                  </a:moveTo>
                  <a:lnTo>
                    <a:pt x="2" y="60"/>
                  </a:lnTo>
                  <a:lnTo>
                    <a:pt x="20" y="50"/>
                  </a:lnTo>
                  <a:lnTo>
                    <a:pt x="28" y="28"/>
                  </a:lnTo>
                  <a:lnTo>
                    <a:pt x="38" y="18"/>
                  </a:lnTo>
                  <a:lnTo>
                    <a:pt x="62" y="18"/>
                  </a:lnTo>
                  <a:lnTo>
                    <a:pt x="76" y="0"/>
                  </a:lnTo>
                  <a:lnTo>
                    <a:pt x="98" y="10"/>
                  </a:lnTo>
                  <a:lnTo>
                    <a:pt x="118" y="32"/>
                  </a:lnTo>
                  <a:lnTo>
                    <a:pt x="118" y="48"/>
                  </a:lnTo>
                  <a:lnTo>
                    <a:pt x="116" y="72"/>
                  </a:lnTo>
                  <a:lnTo>
                    <a:pt x="122" y="98"/>
                  </a:lnTo>
                  <a:lnTo>
                    <a:pt x="136" y="98"/>
                  </a:lnTo>
                  <a:lnTo>
                    <a:pt x="156" y="80"/>
                  </a:lnTo>
                  <a:lnTo>
                    <a:pt x="180" y="100"/>
                  </a:lnTo>
                  <a:lnTo>
                    <a:pt x="192" y="112"/>
                  </a:lnTo>
                  <a:lnTo>
                    <a:pt x="202" y="134"/>
                  </a:lnTo>
                  <a:lnTo>
                    <a:pt x="202" y="146"/>
                  </a:lnTo>
                  <a:lnTo>
                    <a:pt x="182" y="168"/>
                  </a:lnTo>
                  <a:lnTo>
                    <a:pt x="164" y="180"/>
                  </a:lnTo>
                  <a:lnTo>
                    <a:pt x="146" y="166"/>
                  </a:lnTo>
                  <a:lnTo>
                    <a:pt x="126" y="154"/>
                  </a:lnTo>
                  <a:lnTo>
                    <a:pt x="118" y="164"/>
                  </a:lnTo>
                  <a:lnTo>
                    <a:pt x="94" y="164"/>
                  </a:lnTo>
                  <a:lnTo>
                    <a:pt x="84" y="184"/>
                  </a:lnTo>
                  <a:lnTo>
                    <a:pt x="68" y="170"/>
                  </a:lnTo>
                  <a:lnTo>
                    <a:pt x="56" y="142"/>
                  </a:lnTo>
                  <a:lnTo>
                    <a:pt x="46" y="132"/>
                  </a:lnTo>
                  <a:lnTo>
                    <a:pt x="48" y="100"/>
                  </a:lnTo>
                  <a:lnTo>
                    <a:pt x="22" y="98"/>
                  </a:lnTo>
                  <a:lnTo>
                    <a:pt x="8" y="86"/>
                  </a:lnTo>
                  <a:lnTo>
                    <a:pt x="0" y="76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80" name="Freeform 1197"/>
            <p:cNvSpPr>
              <a:spLocks/>
            </p:cNvSpPr>
            <p:nvPr/>
          </p:nvSpPr>
          <p:spPr bwMode="gray">
            <a:xfrm>
              <a:off x="4991" y="2066"/>
              <a:ext cx="140" cy="120"/>
            </a:xfrm>
            <a:custGeom>
              <a:avLst/>
              <a:gdLst>
                <a:gd name="T0" fmla="*/ 0 w 126"/>
                <a:gd name="T1" fmla="*/ 155 h 102"/>
                <a:gd name="T2" fmla="*/ 58 w 126"/>
                <a:gd name="T3" fmla="*/ 144 h 102"/>
                <a:gd name="T4" fmla="*/ 79 w 126"/>
                <a:gd name="T5" fmla="*/ 88 h 102"/>
                <a:gd name="T6" fmla="*/ 112 w 126"/>
                <a:gd name="T7" fmla="*/ 55 h 102"/>
                <a:gd name="T8" fmla="*/ 134 w 126"/>
                <a:gd name="T9" fmla="*/ 0 h 102"/>
                <a:gd name="T10" fmla="*/ 192 w 126"/>
                <a:gd name="T11" fmla="*/ 0 h 102"/>
                <a:gd name="T12" fmla="*/ 219 w 126"/>
                <a:gd name="T13" fmla="*/ 80 h 102"/>
                <a:gd name="T14" fmla="*/ 233 w 126"/>
                <a:gd name="T15" fmla="*/ 124 h 102"/>
                <a:gd name="T16" fmla="*/ 263 w 126"/>
                <a:gd name="T17" fmla="*/ 144 h 102"/>
                <a:gd name="T18" fmla="*/ 257 w 126"/>
                <a:gd name="T19" fmla="*/ 213 h 102"/>
                <a:gd name="T20" fmla="*/ 213 w 126"/>
                <a:gd name="T21" fmla="*/ 285 h 102"/>
                <a:gd name="T22" fmla="*/ 168 w 126"/>
                <a:gd name="T23" fmla="*/ 316 h 102"/>
                <a:gd name="T24" fmla="*/ 97 w 126"/>
                <a:gd name="T25" fmla="*/ 299 h 102"/>
                <a:gd name="T26" fmla="*/ 46 w 126"/>
                <a:gd name="T27" fmla="*/ 282 h 102"/>
                <a:gd name="T28" fmla="*/ 24 w 126"/>
                <a:gd name="T29" fmla="*/ 260 h 102"/>
                <a:gd name="T30" fmla="*/ 24 w 126"/>
                <a:gd name="T31" fmla="*/ 229 h 102"/>
                <a:gd name="T32" fmla="*/ 0 w 126"/>
                <a:gd name="T33" fmla="*/ 155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6"/>
                <a:gd name="T52" fmla="*/ 0 h 102"/>
                <a:gd name="T53" fmla="*/ 126 w 126"/>
                <a:gd name="T54" fmla="*/ 102 h 10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6" h="102">
                  <a:moveTo>
                    <a:pt x="0" y="50"/>
                  </a:moveTo>
                  <a:lnTo>
                    <a:pt x="28" y="46"/>
                  </a:lnTo>
                  <a:lnTo>
                    <a:pt x="38" y="28"/>
                  </a:lnTo>
                  <a:lnTo>
                    <a:pt x="54" y="18"/>
                  </a:lnTo>
                  <a:lnTo>
                    <a:pt x="64" y="0"/>
                  </a:lnTo>
                  <a:lnTo>
                    <a:pt x="92" y="0"/>
                  </a:lnTo>
                  <a:lnTo>
                    <a:pt x="104" y="26"/>
                  </a:lnTo>
                  <a:lnTo>
                    <a:pt x="112" y="40"/>
                  </a:lnTo>
                  <a:lnTo>
                    <a:pt x="126" y="46"/>
                  </a:lnTo>
                  <a:lnTo>
                    <a:pt x="122" y="68"/>
                  </a:lnTo>
                  <a:lnTo>
                    <a:pt x="102" y="92"/>
                  </a:lnTo>
                  <a:lnTo>
                    <a:pt x="80" y="102"/>
                  </a:lnTo>
                  <a:lnTo>
                    <a:pt x="46" y="96"/>
                  </a:lnTo>
                  <a:lnTo>
                    <a:pt x="22" y="90"/>
                  </a:lnTo>
                  <a:lnTo>
                    <a:pt x="12" y="84"/>
                  </a:lnTo>
                  <a:lnTo>
                    <a:pt x="12" y="74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81" name="Freeform 1198"/>
            <p:cNvSpPr>
              <a:spLocks/>
            </p:cNvSpPr>
            <p:nvPr/>
          </p:nvSpPr>
          <p:spPr bwMode="gray">
            <a:xfrm>
              <a:off x="4991" y="2066"/>
              <a:ext cx="140" cy="120"/>
            </a:xfrm>
            <a:custGeom>
              <a:avLst/>
              <a:gdLst>
                <a:gd name="T0" fmla="*/ 0 w 126"/>
                <a:gd name="T1" fmla="*/ 155 h 102"/>
                <a:gd name="T2" fmla="*/ 58 w 126"/>
                <a:gd name="T3" fmla="*/ 144 h 102"/>
                <a:gd name="T4" fmla="*/ 79 w 126"/>
                <a:gd name="T5" fmla="*/ 88 h 102"/>
                <a:gd name="T6" fmla="*/ 112 w 126"/>
                <a:gd name="T7" fmla="*/ 55 h 102"/>
                <a:gd name="T8" fmla="*/ 134 w 126"/>
                <a:gd name="T9" fmla="*/ 0 h 102"/>
                <a:gd name="T10" fmla="*/ 192 w 126"/>
                <a:gd name="T11" fmla="*/ 0 h 102"/>
                <a:gd name="T12" fmla="*/ 219 w 126"/>
                <a:gd name="T13" fmla="*/ 80 h 102"/>
                <a:gd name="T14" fmla="*/ 233 w 126"/>
                <a:gd name="T15" fmla="*/ 124 h 102"/>
                <a:gd name="T16" fmla="*/ 263 w 126"/>
                <a:gd name="T17" fmla="*/ 144 h 102"/>
                <a:gd name="T18" fmla="*/ 257 w 126"/>
                <a:gd name="T19" fmla="*/ 213 h 102"/>
                <a:gd name="T20" fmla="*/ 213 w 126"/>
                <a:gd name="T21" fmla="*/ 285 h 102"/>
                <a:gd name="T22" fmla="*/ 168 w 126"/>
                <a:gd name="T23" fmla="*/ 316 h 102"/>
                <a:gd name="T24" fmla="*/ 97 w 126"/>
                <a:gd name="T25" fmla="*/ 299 h 102"/>
                <a:gd name="T26" fmla="*/ 46 w 126"/>
                <a:gd name="T27" fmla="*/ 282 h 102"/>
                <a:gd name="T28" fmla="*/ 24 w 126"/>
                <a:gd name="T29" fmla="*/ 260 h 102"/>
                <a:gd name="T30" fmla="*/ 24 w 126"/>
                <a:gd name="T31" fmla="*/ 229 h 102"/>
                <a:gd name="T32" fmla="*/ 0 w 126"/>
                <a:gd name="T33" fmla="*/ 155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6"/>
                <a:gd name="T52" fmla="*/ 0 h 102"/>
                <a:gd name="T53" fmla="*/ 126 w 126"/>
                <a:gd name="T54" fmla="*/ 102 h 10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6" h="102">
                  <a:moveTo>
                    <a:pt x="0" y="50"/>
                  </a:moveTo>
                  <a:lnTo>
                    <a:pt x="28" y="46"/>
                  </a:lnTo>
                  <a:lnTo>
                    <a:pt x="38" y="28"/>
                  </a:lnTo>
                  <a:lnTo>
                    <a:pt x="54" y="18"/>
                  </a:lnTo>
                  <a:lnTo>
                    <a:pt x="64" y="0"/>
                  </a:lnTo>
                  <a:lnTo>
                    <a:pt x="92" y="0"/>
                  </a:lnTo>
                  <a:lnTo>
                    <a:pt x="104" y="26"/>
                  </a:lnTo>
                  <a:lnTo>
                    <a:pt x="112" y="40"/>
                  </a:lnTo>
                  <a:lnTo>
                    <a:pt x="126" y="46"/>
                  </a:lnTo>
                  <a:lnTo>
                    <a:pt x="122" y="68"/>
                  </a:lnTo>
                  <a:lnTo>
                    <a:pt x="102" y="92"/>
                  </a:lnTo>
                  <a:lnTo>
                    <a:pt x="80" y="102"/>
                  </a:lnTo>
                  <a:lnTo>
                    <a:pt x="46" y="96"/>
                  </a:lnTo>
                  <a:lnTo>
                    <a:pt x="22" y="90"/>
                  </a:lnTo>
                  <a:lnTo>
                    <a:pt x="12" y="84"/>
                  </a:lnTo>
                  <a:lnTo>
                    <a:pt x="12" y="74"/>
                  </a:lnTo>
                  <a:lnTo>
                    <a:pt x="0" y="50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82" name="Freeform 1199"/>
            <p:cNvSpPr>
              <a:spLocks/>
            </p:cNvSpPr>
            <p:nvPr/>
          </p:nvSpPr>
          <p:spPr bwMode="gray">
            <a:xfrm>
              <a:off x="4909" y="1828"/>
              <a:ext cx="428" cy="589"/>
            </a:xfrm>
            <a:custGeom>
              <a:avLst/>
              <a:gdLst>
                <a:gd name="T0" fmla="*/ 2 w 384"/>
                <a:gd name="T1" fmla="*/ 598 h 500"/>
                <a:gd name="T2" fmla="*/ 13 w 384"/>
                <a:gd name="T3" fmla="*/ 755 h 500"/>
                <a:gd name="T4" fmla="*/ 86 w 384"/>
                <a:gd name="T5" fmla="*/ 701 h 500"/>
                <a:gd name="T6" fmla="*/ 164 w 384"/>
                <a:gd name="T7" fmla="*/ 800 h 500"/>
                <a:gd name="T8" fmla="*/ 240 w 384"/>
                <a:gd name="T9" fmla="*/ 724 h 500"/>
                <a:gd name="T10" fmla="*/ 296 w 384"/>
                <a:gd name="T11" fmla="*/ 636 h 500"/>
                <a:gd name="T12" fmla="*/ 379 w 384"/>
                <a:gd name="T13" fmla="*/ 717 h 500"/>
                <a:gd name="T14" fmla="*/ 430 w 384"/>
                <a:gd name="T15" fmla="*/ 780 h 500"/>
                <a:gd name="T16" fmla="*/ 376 w 384"/>
                <a:gd name="T17" fmla="*/ 927 h 500"/>
                <a:gd name="T18" fmla="*/ 253 w 384"/>
                <a:gd name="T19" fmla="*/ 938 h 500"/>
                <a:gd name="T20" fmla="*/ 184 w 384"/>
                <a:gd name="T21" fmla="*/ 906 h 500"/>
                <a:gd name="T22" fmla="*/ 98 w 384"/>
                <a:gd name="T23" fmla="*/ 1020 h 500"/>
                <a:gd name="T24" fmla="*/ 77 w 384"/>
                <a:gd name="T25" fmla="*/ 1138 h 500"/>
                <a:gd name="T26" fmla="*/ 48 w 384"/>
                <a:gd name="T27" fmla="*/ 1222 h 500"/>
                <a:gd name="T28" fmla="*/ 43 w 384"/>
                <a:gd name="T29" fmla="*/ 1316 h 500"/>
                <a:gd name="T30" fmla="*/ 107 w 384"/>
                <a:gd name="T31" fmla="*/ 1354 h 500"/>
                <a:gd name="T32" fmla="*/ 192 w 384"/>
                <a:gd name="T33" fmla="*/ 1560 h 500"/>
                <a:gd name="T34" fmla="*/ 300 w 384"/>
                <a:gd name="T35" fmla="*/ 1536 h 500"/>
                <a:gd name="T36" fmla="*/ 419 w 384"/>
                <a:gd name="T37" fmla="*/ 1517 h 500"/>
                <a:gd name="T38" fmla="*/ 474 w 384"/>
                <a:gd name="T39" fmla="*/ 1568 h 500"/>
                <a:gd name="T40" fmla="*/ 582 w 384"/>
                <a:gd name="T41" fmla="*/ 1452 h 500"/>
                <a:gd name="T42" fmla="*/ 714 w 384"/>
                <a:gd name="T43" fmla="*/ 1328 h 500"/>
                <a:gd name="T44" fmla="*/ 780 w 384"/>
                <a:gd name="T45" fmla="*/ 1050 h 500"/>
                <a:gd name="T46" fmla="*/ 799 w 384"/>
                <a:gd name="T47" fmla="*/ 984 h 500"/>
                <a:gd name="T48" fmla="*/ 796 w 384"/>
                <a:gd name="T49" fmla="*/ 919 h 500"/>
                <a:gd name="T50" fmla="*/ 821 w 384"/>
                <a:gd name="T51" fmla="*/ 836 h 500"/>
                <a:gd name="T52" fmla="*/ 736 w 384"/>
                <a:gd name="T53" fmla="*/ 755 h 500"/>
                <a:gd name="T54" fmla="*/ 654 w 384"/>
                <a:gd name="T55" fmla="*/ 728 h 500"/>
                <a:gd name="T56" fmla="*/ 641 w 384"/>
                <a:gd name="T57" fmla="*/ 614 h 500"/>
                <a:gd name="T58" fmla="*/ 630 w 384"/>
                <a:gd name="T59" fmla="*/ 528 h 500"/>
                <a:gd name="T60" fmla="*/ 672 w 384"/>
                <a:gd name="T61" fmla="*/ 424 h 500"/>
                <a:gd name="T62" fmla="*/ 616 w 384"/>
                <a:gd name="T63" fmla="*/ 305 h 500"/>
                <a:gd name="T64" fmla="*/ 542 w 384"/>
                <a:gd name="T65" fmla="*/ 192 h 500"/>
                <a:gd name="T66" fmla="*/ 440 w 384"/>
                <a:gd name="T67" fmla="*/ 126 h 500"/>
                <a:gd name="T68" fmla="*/ 391 w 384"/>
                <a:gd name="T69" fmla="*/ 25 h 500"/>
                <a:gd name="T70" fmla="*/ 313 w 384"/>
                <a:gd name="T71" fmla="*/ 0 h 500"/>
                <a:gd name="T72" fmla="*/ 218 w 384"/>
                <a:gd name="T73" fmla="*/ 52 h 500"/>
                <a:gd name="T74" fmla="*/ 149 w 384"/>
                <a:gd name="T75" fmla="*/ 131 h 500"/>
                <a:gd name="T76" fmla="*/ 214 w 384"/>
                <a:gd name="T77" fmla="*/ 192 h 500"/>
                <a:gd name="T78" fmla="*/ 197 w 384"/>
                <a:gd name="T79" fmla="*/ 290 h 500"/>
                <a:gd name="T80" fmla="*/ 130 w 384"/>
                <a:gd name="T81" fmla="*/ 333 h 500"/>
                <a:gd name="T82" fmla="*/ 110 w 384"/>
                <a:gd name="T83" fmla="*/ 415 h 500"/>
                <a:gd name="T84" fmla="*/ 130 w 384"/>
                <a:gd name="T85" fmla="*/ 497 h 500"/>
                <a:gd name="T86" fmla="*/ 89 w 384"/>
                <a:gd name="T87" fmla="*/ 548 h 500"/>
                <a:gd name="T88" fmla="*/ 2 w 384"/>
                <a:gd name="T89" fmla="*/ 552 h 5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84"/>
                <a:gd name="T136" fmla="*/ 0 h 500"/>
                <a:gd name="T137" fmla="*/ 384 w 384"/>
                <a:gd name="T138" fmla="*/ 500 h 5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84" h="500">
                  <a:moveTo>
                    <a:pt x="2" y="176"/>
                  </a:moveTo>
                  <a:lnTo>
                    <a:pt x="2" y="190"/>
                  </a:lnTo>
                  <a:lnTo>
                    <a:pt x="0" y="214"/>
                  </a:lnTo>
                  <a:lnTo>
                    <a:pt x="6" y="240"/>
                  </a:lnTo>
                  <a:lnTo>
                    <a:pt x="20" y="240"/>
                  </a:lnTo>
                  <a:lnTo>
                    <a:pt x="40" y="222"/>
                  </a:lnTo>
                  <a:lnTo>
                    <a:pt x="64" y="242"/>
                  </a:lnTo>
                  <a:lnTo>
                    <a:pt x="76" y="254"/>
                  </a:lnTo>
                  <a:lnTo>
                    <a:pt x="100" y="248"/>
                  </a:lnTo>
                  <a:lnTo>
                    <a:pt x="112" y="230"/>
                  </a:lnTo>
                  <a:lnTo>
                    <a:pt x="128" y="220"/>
                  </a:lnTo>
                  <a:lnTo>
                    <a:pt x="138" y="202"/>
                  </a:lnTo>
                  <a:lnTo>
                    <a:pt x="166" y="202"/>
                  </a:lnTo>
                  <a:lnTo>
                    <a:pt x="178" y="228"/>
                  </a:lnTo>
                  <a:lnTo>
                    <a:pt x="186" y="242"/>
                  </a:lnTo>
                  <a:lnTo>
                    <a:pt x="200" y="248"/>
                  </a:lnTo>
                  <a:lnTo>
                    <a:pt x="196" y="270"/>
                  </a:lnTo>
                  <a:lnTo>
                    <a:pt x="176" y="294"/>
                  </a:lnTo>
                  <a:lnTo>
                    <a:pt x="152" y="304"/>
                  </a:lnTo>
                  <a:lnTo>
                    <a:pt x="118" y="298"/>
                  </a:lnTo>
                  <a:lnTo>
                    <a:pt x="98" y="292"/>
                  </a:lnTo>
                  <a:lnTo>
                    <a:pt x="86" y="288"/>
                  </a:lnTo>
                  <a:lnTo>
                    <a:pt x="66" y="310"/>
                  </a:lnTo>
                  <a:lnTo>
                    <a:pt x="46" y="324"/>
                  </a:lnTo>
                  <a:lnTo>
                    <a:pt x="44" y="354"/>
                  </a:lnTo>
                  <a:lnTo>
                    <a:pt x="36" y="362"/>
                  </a:lnTo>
                  <a:lnTo>
                    <a:pt x="36" y="382"/>
                  </a:lnTo>
                  <a:lnTo>
                    <a:pt x="22" y="388"/>
                  </a:lnTo>
                  <a:lnTo>
                    <a:pt x="16" y="402"/>
                  </a:lnTo>
                  <a:lnTo>
                    <a:pt x="20" y="418"/>
                  </a:lnTo>
                  <a:lnTo>
                    <a:pt x="34" y="428"/>
                  </a:lnTo>
                  <a:lnTo>
                    <a:pt x="50" y="430"/>
                  </a:lnTo>
                  <a:lnTo>
                    <a:pt x="54" y="462"/>
                  </a:lnTo>
                  <a:lnTo>
                    <a:pt x="90" y="496"/>
                  </a:lnTo>
                  <a:lnTo>
                    <a:pt x="112" y="500"/>
                  </a:lnTo>
                  <a:lnTo>
                    <a:pt x="140" y="488"/>
                  </a:lnTo>
                  <a:lnTo>
                    <a:pt x="170" y="482"/>
                  </a:lnTo>
                  <a:lnTo>
                    <a:pt x="196" y="482"/>
                  </a:lnTo>
                  <a:lnTo>
                    <a:pt x="214" y="494"/>
                  </a:lnTo>
                  <a:lnTo>
                    <a:pt x="222" y="498"/>
                  </a:lnTo>
                  <a:lnTo>
                    <a:pt x="236" y="496"/>
                  </a:lnTo>
                  <a:lnTo>
                    <a:pt x="272" y="462"/>
                  </a:lnTo>
                  <a:lnTo>
                    <a:pt x="306" y="446"/>
                  </a:lnTo>
                  <a:lnTo>
                    <a:pt x="334" y="422"/>
                  </a:lnTo>
                  <a:lnTo>
                    <a:pt x="364" y="400"/>
                  </a:lnTo>
                  <a:lnTo>
                    <a:pt x="364" y="334"/>
                  </a:lnTo>
                  <a:lnTo>
                    <a:pt x="374" y="326"/>
                  </a:lnTo>
                  <a:lnTo>
                    <a:pt x="374" y="312"/>
                  </a:lnTo>
                  <a:lnTo>
                    <a:pt x="384" y="304"/>
                  </a:lnTo>
                  <a:lnTo>
                    <a:pt x="372" y="292"/>
                  </a:lnTo>
                  <a:lnTo>
                    <a:pt x="368" y="280"/>
                  </a:lnTo>
                  <a:lnTo>
                    <a:pt x="384" y="266"/>
                  </a:lnTo>
                  <a:lnTo>
                    <a:pt x="364" y="238"/>
                  </a:lnTo>
                  <a:lnTo>
                    <a:pt x="344" y="240"/>
                  </a:lnTo>
                  <a:lnTo>
                    <a:pt x="324" y="232"/>
                  </a:lnTo>
                  <a:lnTo>
                    <a:pt x="306" y="232"/>
                  </a:lnTo>
                  <a:lnTo>
                    <a:pt x="300" y="222"/>
                  </a:lnTo>
                  <a:lnTo>
                    <a:pt x="300" y="194"/>
                  </a:lnTo>
                  <a:lnTo>
                    <a:pt x="292" y="184"/>
                  </a:lnTo>
                  <a:lnTo>
                    <a:pt x="294" y="168"/>
                  </a:lnTo>
                  <a:lnTo>
                    <a:pt x="306" y="150"/>
                  </a:lnTo>
                  <a:lnTo>
                    <a:pt x="314" y="136"/>
                  </a:lnTo>
                  <a:lnTo>
                    <a:pt x="308" y="116"/>
                  </a:lnTo>
                  <a:lnTo>
                    <a:pt x="288" y="98"/>
                  </a:lnTo>
                  <a:lnTo>
                    <a:pt x="274" y="76"/>
                  </a:lnTo>
                  <a:lnTo>
                    <a:pt x="254" y="60"/>
                  </a:lnTo>
                  <a:lnTo>
                    <a:pt x="232" y="56"/>
                  </a:lnTo>
                  <a:lnTo>
                    <a:pt x="206" y="40"/>
                  </a:lnTo>
                  <a:lnTo>
                    <a:pt x="192" y="22"/>
                  </a:lnTo>
                  <a:lnTo>
                    <a:pt x="184" y="8"/>
                  </a:lnTo>
                  <a:lnTo>
                    <a:pt x="182" y="0"/>
                  </a:lnTo>
                  <a:lnTo>
                    <a:pt x="146" y="0"/>
                  </a:lnTo>
                  <a:lnTo>
                    <a:pt x="134" y="16"/>
                  </a:lnTo>
                  <a:lnTo>
                    <a:pt x="102" y="16"/>
                  </a:lnTo>
                  <a:lnTo>
                    <a:pt x="96" y="38"/>
                  </a:lnTo>
                  <a:lnTo>
                    <a:pt x="70" y="42"/>
                  </a:lnTo>
                  <a:lnTo>
                    <a:pt x="66" y="58"/>
                  </a:lnTo>
                  <a:lnTo>
                    <a:pt x="100" y="60"/>
                  </a:lnTo>
                  <a:lnTo>
                    <a:pt x="104" y="76"/>
                  </a:lnTo>
                  <a:lnTo>
                    <a:pt x="92" y="92"/>
                  </a:lnTo>
                  <a:lnTo>
                    <a:pt x="84" y="106"/>
                  </a:lnTo>
                  <a:lnTo>
                    <a:pt x="60" y="106"/>
                  </a:lnTo>
                  <a:lnTo>
                    <a:pt x="46" y="120"/>
                  </a:lnTo>
                  <a:lnTo>
                    <a:pt x="52" y="132"/>
                  </a:lnTo>
                  <a:lnTo>
                    <a:pt x="64" y="140"/>
                  </a:lnTo>
                  <a:lnTo>
                    <a:pt x="60" y="158"/>
                  </a:lnTo>
                  <a:lnTo>
                    <a:pt x="44" y="156"/>
                  </a:lnTo>
                  <a:lnTo>
                    <a:pt x="42" y="174"/>
                  </a:lnTo>
                  <a:lnTo>
                    <a:pt x="30" y="180"/>
                  </a:lnTo>
                  <a:lnTo>
                    <a:pt x="2" y="176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83" name="Freeform 1200"/>
            <p:cNvSpPr>
              <a:spLocks/>
            </p:cNvSpPr>
            <p:nvPr/>
          </p:nvSpPr>
          <p:spPr bwMode="gray">
            <a:xfrm>
              <a:off x="4909" y="1828"/>
              <a:ext cx="428" cy="589"/>
            </a:xfrm>
            <a:custGeom>
              <a:avLst/>
              <a:gdLst>
                <a:gd name="T0" fmla="*/ 2 w 384"/>
                <a:gd name="T1" fmla="*/ 598 h 500"/>
                <a:gd name="T2" fmla="*/ 13 w 384"/>
                <a:gd name="T3" fmla="*/ 755 h 500"/>
                <a:gd name="T4" fmla="*/ 86 w 384"/>
                <a:gd name="T5" fmla="*/ 701 h 500"/>
                <a:gd name="T6" fmla="*/ 164 w 384"/>
                <a:gd name="T7" fmla="*/ 800 h 500"/>
                <a:gd name="T8" fmla="*/ 240 w 384"/>
                <a:gd name="T9" fmla="*/ 724 h 500"/>
                <a:gd name="T10" fmla="*/ 296 w 384"/>
                <a:gd name="T11" fmla="*/ 636 h 500"/>
                <a:gd name="T12" fmla="*/ 379 w 384"/>
                <a:gd name="T13" fmla="*/ 717 h 500"/>
                <a:gd name="T14" fmla="*/ 430 w 384"/>
                <a:gd name="T15" fmla="*/ 780 h 500"/>
                <a:gd name="T16" fmla="*/ 376 w 384"/>
                <a:gd name="T17" fmla="*/ 927 h 500"/>
                <a:gd name="T18" fmla="*/ 253 w 384"/>
                <a:gd name="T19" fmla="*/ 938 h 500"/>
                <a:gd name="T20" fmla="*/ 184 w 384"/>
                <a:gd name="T21" fmla="*/ 906 h 500"/>
                <a:gd name="T22" fmla="*/ 98 w 384"/>
                <a:gd name="T23" fmla="*/ 1020 h 500"/>
                <a:gd name="T24" fmla="*/ 77 w 384"/>
                <a:gd name="T25" fmla="*/ 1138 h 500"/>
                <a:gd name="T26" fmla="*/ 48 w 384"/>
                <a:gd name="T27" fmla="*/ 1222 h 500"/>
                <a:gd name="T28" fmla="*/ 43 w 384"/>
                <a:gd name="T29" fmla="*/ 1316 h 500"/>
                <a:gd name="T30" fmla="*/ 107 w 384"/>
                <a:gd name="T31" fmla="*/ 1354 h 500"/>
                <a:gd name="T32" fmla="*/ 192 w 384"/>
                <a:gd name="T33" fmla="*/ 1560 h 500"/>
                <a:gd name="T34" fmla="*/ 300 w 384"/>
                <a:gd name="T35" fmla="*/ 1536 h 500"/>
                <a:gd name="T36" fmla="*/ 419 w 384"/>
                <a:gd name="T37" fmla="*/ 1517 h 500"/>
                <a:gd name="T38" fmla="*/ 474 w 384"/>
                <a:gd name="T39" fmla="*/ 1568 h 500"/>
                <a:gd name="T40" fmla="*/ 582 w 384"/>
                <a:gd name="T41" fmla="*/ 1452 h 500"/>
                <a:gd name="T42" fmla="*/ 714 w 384"/>
                <a:gd name="T43" fmla="*/ 1328 h 500"/>
                <a:gd name="T44" fmla="*/ 780 w 384"/>
                <a:gd name="T45" fmla="*/ 1050 h 500"/>
                <a:gd name="T46" fmla="*/ 799 w 384"/>
                <a:gd name="T47" fmla="*/ 984 h 500"/>
                <a:gd name="T48" fmla="*/ 796 w 384"/>
                <a:gd name="T49" fmla="*/ 919 h 500"/>
                <a:gd name="T50" fmla="*/ 821 w 384"/>
                <a:gd name="T51" fmla="*/ 836 h 500"/>
                <a:gd name="T52" fmla="*/ 736 w 384"/>
                <a:gd name="T53" fmla="*/ 755 h 500"/>
                <a:gd name="T54" fmla="*/ 654 w 384"/>
                <a:gd name="T55" fmla="*/ 728 h 500"/>
                <a:gd name="T56" fmla="*/ 641 w 384"/>
                <a:gd name="T57" fmla="*/ 614 h 500"/>
                <a:gd name="T58" fmla="*/ 630 w 384"/>
                <a:gd name="T59" fmla="*/ 528 h 500"/>
                <a:gd name="T60" fmla="*/ 672 w 384"/>
                <a:gd name="T61" fmla="*/ 424 h 500"/>
                <a:gd name="T62" fmla="*/ 616 w 384"/>
                <a:gd name="T63" fmla="*/ 305 h 500"/>
                <a:gd name="T64" fmla="*/ 542 w 384"/>
                <a:gd name="T65" fmla="*/ 192 h 500"/>
                <a:gd name="T66" fmla="*/ 440 w 384"/>
                <a:gd name="T67" fmla="*/ 126 h 500"/>
                <a:gd name="T68" fmla="*/ 391 w 384"/>
                <a:gd name="T69" fmla="*/ 25 h 500"/>
                <a:gd name="T70" fmla="*/ 313 w 384"/>
                <a:gd name="T71" fmla="*/ 0 h 500"/>
                <a:gd name="T72" fmla="*/ 218 w 384"/>
                <a:gd name="T73" fmla="*/ 52 h 500"/>
                <a:gd name="T74" fmla="*/ 149 w 384"/>
                <a:gd name="T75" fmla="*/ 131 h 500"/>
                <a:gd name="T76" fmla="*/ 214 w 384"/>
                <a:gd name="T77" fmla="*/ 192 h 500"/>
                <a:gd name="T78" fmla="*/ 197 w 384"/>
                <a:gd name="T79" fmla="*/ 290 h 500"/>
                <a:gd name="T80" fmla="*/ 130 w 384"/>
                <a:gd name="T81" fmla="*/ 333 h 500"/>
                <a:gd name="T82" fmla="*/ 110 w 384"/>
                <a:gd name="T83" fmla="*/ 415 h 500"/>
                <a:gd name="T84" fmla="*/ 130 w 384"/>
                <a:gd name="T85" fmla="*/ 497 h 500"/>
                <a:gd name="T86" fmla="*/ 89 w 384"/>
                <a:gd name="T87" fmla="*/ 548 h 500"/>
                <a:gd name="T88" fmla="*/ 2 w 384"/>
                <a:gd name="T89" fmla="*/ 552 h 5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84"/>
                <a:gd name="T136" fmla="*/ 0 h 500"/>
                <a:gd name="T137" fmla="*/ 384 w 384"/>
                <a:gd name="T138" fmla="*/ 500 h 5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84" h="500">
                  <a:moveTo>
                    <a:pt x="2" y="176"/>
                  </a:moveTo>
                  <a:lnTo>
                    <a:pt x="2" y="190"/>
                  </a:lnTo>
                  <a:lnTo>
                    <a:pt x="0" y="214"/>
                  </a:lnTo>
                  <a:lnTo>
                    <a:pt x="6" y="240"/>
                  </a:lnTo>
                  <a:lnTo>
                    <a:pt x="20" y="240"/>
                  </a:lnTo>
                  <a:lnTo>
                    <a:pt x="40" y="222"/>
                  </a:lnTo>
                  <a:lnTo>
                    <a:pt x="64" y="242"/>
                  </a:lnTo>
                  <a:lnTo>
                    <a:pt x="76" y="254"/>
                  </a:lnTo>
                  <a:lnTo>
                    <a:pt x="100" y="248"/>
                  </a:lnTo>
                  <a:lnTo>
                    <a:pt x="112" y="230"/>
                  </a:lnTo>
                  <a:lnTo>
                    <a:pt x="128" y="220"/>
                  </a:lnTo>
                  <a:lnTo>
                    <a:pt x="138" y="202"/>
                  </a:lnTo>
                  <a:lnTo>
                    <a:pt x="166" y="202"/>
                  </a:lnTo>
                  <a:lnTo>
                    <a:pt x="178" y="228"/>
                  </a:lnTo>
                  <a:lnTo>
                    <a:pt x="186" y="242"/>
                  </a:lnTo>
                  <a:lnTo>
                    <a:pt x="200" y="248"/>
                  </a:lnTo>
                  <a:lnTo>
                    <a:pt x="196" y="270"/>
                  </a:lnTo>
                  <a:lnTo>
                    <a:pt x="176" y="294"/>
                  </a:lnTo>
                  <a:lnTo>
                    <a:pt x="152" y="304"/>
                  </a:lnTo>
                  <a:lnTo>
                    <a:pt x="118" y="298"/>
                  </a:lnTo>
                  <a:lnTo>
                    <a:pt x="98" y="292"/>
                  </a:lnTo>
                  <a:lnTo>
                    <a:pt x="86" y="288"/>
                  </a:lnTo>
                  <a:lnTo>
                    <a:pt x="66" y="310"/>
                  </a:lnTo>
                  <a:lnTo>
                    <a:pt x="46" y="324"/>
                  </a:lnTo>
                  <a:lnTo>
                    <a:pt x="44" y="354"/>
                  </a:lnTo>
                  <a:lnTo>
                    <a:pt x="36" y="362"/>
                  </a:lnTo>
                  <a:lnTo>
                    <a:pt x="36" y="382"/>
                  </a:lnTo>
                  <a:lnTo>
                    <a:pt x="22" y="388"/>
                  </a:lnTo>
                  <a:lnTo>
                    <a:pt x="16" y="402"/>
                  </a:lnTo>
                  <a:lnTo>
                    <a:pt x="20" y="418"/>
                  </a:lnTo>
                  <a:lnTo>
                    <a:pt x="34" y="428"/>
                  </a:lnTo>
                  <a:lnTo>
                    <a:pt x="50" y="430"/>
                  </a:lnTo>
                  <a:lnTo>
                    <a:pt x="54" y="462"/>
                  </a:lnTo>
                  <a:lnTo>
                    <a:pt x="90" y="496"/>
                  </a:lnTo>
                  <a:lnTo>
                    <a:pt x="112" y="500"/>
                  </a:lnTo>
                  <a:lnTo>
                    <a:pt x="140" y="488"/>
                  </a:lnTo>
                  <a:lnTo>
                    <a:pt x="170" y="482"/>
                  </a:lnTo>
                  <a:lnTo>
                    <a:pt x="196" y="482"/>
                  </a:lnTo>
                  <a:lnTo>
                    <a:pt x="214" y="494"/>
                  </a:lnTo>
                  <a:lnTo>
                    <a:pt x="222" y="498"/>
                  </a:lnTo>
                  <a:lnTo>
                    <a:pt x="236" y="496"/>
                  </a:lnTo>
                  <a:lnTo>
                    <a:pt x="272" y="462"/>
                  </a:lnTo>
                  <a:lnTo>
                    <a:pt x="306" y="446"/>
                  </a:lnTo>
                  <a:lnTo>
                    <a:pt x="334" y="422"/>
                  </a:lnTo>
                  <a:lnTo>
                    <a:pt x="364" y="400"/>
                  </a:lnTo>
                  <a:lnTo>
                    <a:pt x="364" y="334"/>
                  </a:lnTo>
                  <a:lnTo>
                    <a:pt x="374" y="326"/>
                  </a:lnTo>
                  <a:lnTo>
                    <a:pt x="374" y="312"/>
                  </a:lnTo>
                  <a:lnTo>
                    <a:pt x="384" y="304"/>
                  </a:lnTo>
                  <a:lnTo>
                    <a:pt x="372" y="292"/>
                  </a:lnTo>
                  <a:lnTo>
                    <a:pt x="368" y="280"/>
                  </a:lnTo>
                  <a:lnTo>
                    <a:pt x="384" y="266"/>
                  </a:lnTo>
                  <a:lnTo>
                    <a:pt x="364" y="238"/>
                  </a:lnTo>
                  <a:lnTo>
                    <a:pt x="344" y="240"/>
                  </a:lnTo>
                  <a:lnTo>
                    <a:pt x="324" y="232"/>
                  </a:lnTo>
                  <a:lnTo>
                    <a:pt x="306" y="232"/>
                  </a:lnTo>
                  <a:lnTo>
                    <a:pt x="300" y="222"/>
                  </a:lnTo>
                  <a:lnTo>
                    <a:pt x="300" y="194"/>
                  </a:lnTo>
                  <a:lnTo>
                    <a:pt x="292" y="184"/>
                  </a:lnTo>
                  <a:lnTo>
                    <a:pt x="294" y="168"/>
                  </a:lnTo>
                  <a:lnTo>
                    <a:pt x="306" y="150"/>
                  </a:lnTo>
                  <a:lnTo>
                    <a:pt x="314" y="136"/>
                  </a:lnTo>
                  <a:lnTo>
                    <a:pt x="308" y="116"/>
                  </a:lnTo>
                  <a:lnTo>
                    <a:pt x="288" y="98"/>
                  </a:lnTo>
                  <a:lnTo>
                    <a:pt x="274" y="76"/>
                  </a:lnTo>
                  <a:lnTo>
                    <a:pt x="254" y="60"/>
                  </a:lnTo>
                  <a:lnTo>
                    <a:pt x="232" y="56"/>
                  </a:lnTo>
                  <a:lnTo>
                    <a:pt x="206" y="40"/>
                  </a:lnTo>
                  <a:lnTo>
                    <a:pt x="192" y="22"/>
                  </a:lnTo>
                  <a:lnTo>
                    <a:pt x="184" y="8"/>
                  </a:lnTo>
                  <a:lnTo>
                    <a:pt x="182" y="0"/>
                  </a:lnTo>
                  <a:lnTo>
                    <a:pt x="146" y="0"/>
                  </a:lnTo>
                  <a:lnTo>
                    <a:pt x="134" y="16"/>
                  </a:lnTo>
                  <a:lnTo>
                    <a:pt x="102" y="16"/>
                  </a:lnTo>
                  <a:lnTo>
                    <a:pt x="96" y="38"/>
                  </a:lnTo>
                  <a:lnTo>
                    <a:pt x="70" y="42"/>
                  </a:lnTo>
                  <a:lnTo>
                    <a:pt x="66" y="58"/>
                  </a:lnTo>
                  <a:lnTo>
                    <a:pt x="100" y="60"/>
                  </a:lnTo>
                  <a:lnTo>
                    <a:pt x="104" y="76"/>
                  </a:lnTo>
                  <a:lnTo>
                    <a:pt x="92" y="92"/>
                  </a:lnTo>
                  <a:lnTo>
                    <a:pt x="84" y="106"/>
                  </a:lnTo>
                  <a:lnTo>
                    <a:pt x="60" y="106"/>
                  </a:lnTo>
                  <a:lnTo>
                    <a:pt x="46" y="120"/>
                  </a:lnTo>
                  <a:lnTo>
                    <a:pt x="52" y="132"/>
                  </a:lnTo>
                  <a:lnTo>
                    <a:pt x="64" y="140"/>
                  </a:lnTo>
                  <a:lnTo>
                    <a:pt x="60" y="158"/>
                  </a:lnTo>
                  <a:lnTo>
                    <a:pt x="44" y="156"/>
                  </a:lnTo>
                  <a:lnTo>
                    <a:pt x="42" y="174"/>
                  </a:lnTo>
                  <a:lnTo>
                    <a:pt x="30" y="180"/>
                  </a:lnTo>
                  <a:lnTo>
                    <a:pt x="2" y="176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84" name="Freeform 1201"/>
            <p:cNvSpPr>
              <a:spLocks/>
            </p:cNvSpPr>
            <p:nvPr/>
          </p:nvSpPr>
          <p:spPr bwMode="gray">
            <a:xfrm>
              <a:off x="5111" y="1706"/>
              <a:ext cx="741" cy="645"/>
            </a:xfrm>
            <a:custGeom>
              <a:avLst/>
              <a:gdLst>
                <a:gd name="T0" fmla="*/ 13 w 664"/>
                <a:gd name="T1" fmla="*/ 375 h 548"/>
                <a:gd name="T2" fmla="*/ 107 w 664"/>
                <a:gd name="T3" fmla="*/ 499 h 548"/>
                <a:gd name="T4" fmla="*/ 203 w 664"/>
                <a:gd name="T5" fmla="*/ 574 h 548"/>
                <a:gd name="T6" fmla="*/ 271 w 664"/>
                <a:gd name="T7" fmla="*/ 690 h 548"/>
                <a:gd name="T8" fmla="*/ 240 w 664"/>
                <a:gd name="T9" fmla="*/ 858 h 548"/>
                <a:gd name="T10" fmla="*/ 254 w 664"/>
                <a:gd name="T11" fmla="*/ 937 h 548"/>
                <a:gd name="T12" fmla="*/ 271 w 664"/>
                <a:gd name="T13" fmla="*/ 1050 h 548"/>
                <a:gd name="T14" fmla="*/ 346 w 664"/>
                <a:gd name="T15" fmla="*/ 1077 h 548"/>
                <a:gd name="T16" fmla="*/ 431 w 664"/>
                <a:gd name="T17" fmla="*/ 1158 h 548"/>
                <a:gd name="T18" fmla="*/ 405 w 664"/>
                <a:gd name="T19" fmla="*/ 1245 h 548"/>
                <a:gd name="T20" fmla="*/ 417 w 664"/>
                <a:gd name="T21" fmla="*/ 1302 h 548"/>
                <a:gd name="T22" fmla="*/ 393 w 664"/>
                <a:gd name="T23" fmla="*/ 1381 h 548"/>
                <a:gd name="T24" fmla="*/ 433 w 664"/>
                <a:gd name="T25" fmla="*/ 1612 h 548"/>
                <a:gd name="T26" fmla="*/ 520 w 664"/>
                <a:gd name="T27" fmla="*/ 1520 h 548"/>
                <a:gd name="T28" fmla="*/ 572 w 664"/>
                <a:gd name="T29" fmla="*/ 1520 h 548"/>
                <a:gd name="T30" fmla="*/ 644 w 664"/>
                <a:gd name="T31" fmla="*/ 1528 h 548"/>
                <a:gd name="T32" fmla="*/ 706 w 664"/>
                <a:gd name="T33" fmla="*/ 1508 h 548"/>
                <a:gd name="T34" fmla="*/ 745 w 664"/>
                <a:gd name="T35" fmla="*/ 1609 h 548"/>
                <a:gd name="T36" fmla="*/ 894 w 664"/>
                <a:gd name="T37" fmla="*/ 1683 h 548"/>
                <a:gd name="T38" fmla="*/ 1056 w 664"/>
                <a:gd name="T39" fmla="*/ 1693 h 548"/>
                <a:gd name="T40" fmla="*/ 1137 w 664"/>
                <a:gd name="T41" fmla="*/ 1714 h 548"/>
                <a:gd name="T42" fmla="*/ 1254 w 664"/>
                <a:gd name="T43" fmla="*/ 1693 h 548"/>
                <a:gd name="T44" fmla="*/ 1338 w 664"/>
                <a:gd name="T45" fmla="*/ 1670 h 548"/>
                <a:gd name="T46" fmla="*/ 1431 w 664"/>
                <a:gd name="T47" fmla="*/ 1583 h 548"/>
                <a:gd name="T48" fmla="*/ 1405 w 664"/>
                <a:gd name="T49" fmla="*/ 1428 h 548"/>
                <a:gd name="T50" fmla="*/ 1296 w 664"/>
                <a:gd name="T51" fmla="*/ 1222 h 548"/>
                <a:gd name="T52" fmla="*/ 1259 w 664"/>
                <a:gd name="T53" fmla="*/ 1071 h 548"/>
                <a:gd name="T54" fmla="*/ 1238 w 664"/>
                <a:gd name="T55" fmla="*/ 971 h 548"/>
                <a:gd name="T56" fmla="*/ 1103 w 664"/>
                <a:gd name="T57" fmla="*/ 777 h 548"/>
                <a:gd name="T58" fmla="*/ 973 w 664"/>
                <a:gd name="T59" fmla="*/ 532 h 548"/>
                <a:gd name="T60" fmla="*/ 932 w 664"/>
                <a:gd name="T61" fmla="*/ 432 h 548"/>
                <a:gd name="T62" fmla="*/ 877 w 664"/>
                <a:gd name="T63" fmla="*/ 227 h 548"/>
                <a:gd name="T64" fmla="*/ 856 w 664"/>
                <a:gd name="T65" fmla="*/ 101 h 548"/>
                <a:gd name="T66" fmla="*/ 805 w 664"/>
                <a:gd name="T67" fmla="*/ 0 h 548"/>
                <a:gd name="T68" fmla="*/ 754 w 664"/>
                <a:gd name="T69" fmla="*/ 111 h 548"/>
                <a:gd name="T70" fmla="*/ 711 w 664"/>
                <a:gd name="T71" fmla="*/ 199 h 548"/>
                <a:gd name="T72" fmla="*/ 633 w 664"/>
                <a:gd name="T73" fmla="*/ 149 h 548"/>
                <a:gd name="T74" fmla="*/ 599 w 664"/>
                <a:gd name="T75" fmla="*/ 285 h 548"/>
                <a:gd name="T76" fmla="*/ 333 w 664"/>
                <a:gd name="T77" fmla="*/ 302 h 548"/>
                <a:gd name="T78" fmla="*/ 219 w 664"/>
                <a:gd name="T79" fmla="*/ 251 h 548"/>
                <a:gd name="T80" fmla="*/ 136 w 664"/>
                <a:gd name="T81" fmla="*/ 302 h 548"/>
                <a:gd name="T82" fmla="*/ 51 w 664"/>
                <a:gd name="T83" fmla="*/ 268 h 54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4"/>
                <a:gd name="T127" fmla="*/ 0 h 548"/>
                <a:gd name="T128" fmla="*/ 664 w 664"/>
                <a:gd name="T129" fmla="*/ 548 h 54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4" h="548">
                  <a:moveTo>
                    <a:pt x="0" y="104"/>
                  </a:moveTo>
                  <a:lnTo>
                    <a:pt x="6" y="120"/>
                  </a:lnTo>
                  <a:lnTo>
                    <a:pt x="24" y="144"/>
                  </a:lnTo>
                  <a:lnTo>
                    <a:pt x="50" y="160"/>
                  </a:lnTo>
                  <a:lnTo>
                    <a:pt x="72" y="164"/>
                  </a:lnTo>
                  <a:lnTo>
                    <a:pt x="94" y="184"/>
                  </a:lnTo>
                  <a:lnTo>
                    <a:pt x="104" y="204"/>
                  </a:lnTo>
                  <a:lnTo>
                    <a:pt x="126" y="220"/>
                  </a:lnTo>
                  <a:lnTo>
                    <a:pt x="132" y="240"/>
                  </a:lnTo>
                  <a:lnTo>
                    <a:pt x="112" y="274"/>
                  </a:lnTo>
                  <a:lnTo>
                    <a:pt x="110" y="288"/>
                  </a:lnTo>
                  <a:lnTo>
                    <a:pt x="118" y="300"/>
                  </a:lnTo>
                  <a:lnTo>
                    <a:pt x="118" y="328"/>
                  </a:lnTo>
                  <a:lnTo>
                    <a:pt x="126" y="336"/>
                  </a:lnTo>
                  <a:lnTo>
                    <a:pt x="144" y="336"/>
                  </a:lnTo>
                  <a:lnTo>
                    <a:pt x="160" y="344"/>
                  </a:lnTo>
                  <a:lnTo>
                    <a:pt x="182" y="344"/>
                  </a:lnTo>
                  <a:lnTo>
                    <a:pt x="200" y="370"/>
                  </a:lnTo>
                  <a:lnTo>
                    <a:pt x="186" y="384"/>
                  </a:lnTo>
                  <a:lnTo>
                    <a:pt x="188" y="398"/>
                  </a:lnTo>
                  <a:lnTo>
                    <a:pt x="202" y="408"/>
                  </a:lnTo>
                  <a:lnTo>
                    <a:pt x="194" y="416"/>
                  </a:lnTo>
                  <a:lnTo>
                    <a:pt x="192" y="432"/>
                  </a:lnTo>
                  <a:lnTo>
                    <a:pt x="182" y="442"/>
                  </a:lnTo>
                  <a:lnTo>
                    <a:pt x="182" y="506"/>
                  </a:lnTo>
                  <a:lnTo>
                    <a:pt x="202" y="516"/>
                  </a:lnTo>
                  <a:lnTo>
                    <a:pt x="226" y="514"/>
                  </a:lnTo>
                  <a:lnTo>
                    <a:pt x="242" y="486"/>
                  </a:lnTo>
                  <a:lnTo>
                    <a:pt x="258" y="474"/>
                  </a:lnTo>
                  <a:lnTo>
                    <a:pt x="266" y="486"/>
                  </a:lnTo>
                  <a:lnTo>
                    <a:pt x="266" y="498"/>
                  </a:lnTo>
                  <a:lnTo>
                    <a:pt x="298" y="488"/>
                  </a:lnTo>
                  <a:lnTo>
                    <a:pt x="302" y="480"/>
                  </a:lnTo>
                  <a:lnTo>
                    <a:pt x="328" y="482"/>
                  </a:lnTo>
                  <a:lnTo>
                    <a:pt x="346" y="500"/>
                  </a:lnTo>
                  <a:lnTo>
                    <a:pt x="346" y="514"/>
                  </a:lnTo>
                  <a:lnTo>
                    <a:pt x="378" y="516"/>
                  </a:lnTo>
                  <a:lnTo>
                    <a:pt x="414" y="538"/>
                  </a:lnTo>
                  <a:lnTo>
                    <a:pt x="442" y="546"/>
                  </a:lnTo>
                  <a:lnTo>
                    <a:pt x="490" y="540"/>
                  </a:lnTo>
                  <a:lnTo>
                    <a:pt x="518" y="540"/>
                  </a:lnTo>
                  <a:lnTo>
                    <a:pt x="528" y="548"/>
                  </a:lnTo>
                  <a:lnTo>
                    <a:pt x="558" y="536"/>
                  </a:lnTo>
                  <a:lnTo>
                    <a:pt x="582" y="540"/>
                  </a:lnTo>
                  <a:lnTo>
                    <a:pt x="602" y="546"/>
                  </a:lnTo>
                  <a:lnTo>
                    <a:pt x="620" y="534"/>
                  </a:lnTo>
                  <a:lnTo>
                    <a:pt x="646" y="506"/>
                  </a:lnTo>
                  <a:lnTo>
                    <a:pt x="664" y="506"/>
                  </a:lnTo>
                  <a:lnTo>
                    <a:pt x="660" y="492"/>
                  </a:lnTo>
                  <a:lnTo>
                    <a:pt x="652" y="456"/>
                  </a:lnTo>
                  <a:lnTo>
                    <a:pt x="648" y="438"/>
                  </a:lnTo>
                  <a:lnTo>
                    <a:pt x="600" y="390"/>
                  </a:lnTo>
                  <a:lnTo>
                    <a:pt x="590" y="372"/>
                  </a:lnTo>
                  <a:lnTo>
                    <a:pt x="584" y="342"/>
                  </a:lnTo>
                  <a:lnTo>
                    <a:pt x="568" y="334"/>
                  </a:lnTo>
                  <a:lnTo>
                    <a:pt x="574" y="310"/>
                  </a:lnTo>
                  <a:lnTo>
                    <a:pt x="544" y="288"/>
                  </a:lnTo>
                  <a:lnTo>
                    <a:pt x="512" y="248"/>
                  </a:lnTo>
                  <a:lnTo>
                    <a:pt x="492" y="218"/>
                  </a:lnTo>
                  <a:lnTo>
                    <a:pt x="452" y="170"/>
                  </a:lnTo>
                  <a:lnTo>
                    <a:pt x="438" y="144"/>
                  </a:lnTo>
                  <a:lnTo>
                    <a:pt x="432" y="138"/>
                  </a:lnTo>
                  <a:lnTo>
                    <a:pt x="432" y="110"/>
                  </a:lnTo>
                  <a:lnTo>
                    <a:pt x="406" y="72"/>
                  </a:lnTo>
                  <a:lnTo>
                    <a:pt x="398" y="54"/>
                  </a:lnTo>
                  <a:lnTo>
                    <a:pt x="398" y="32"/>
                  </a:lnTo>
                  <a:lnTo>
                    <a:pt x="384" y="10"/>
                  </a:lnTo>
                  <a:lnTo>
                    <a:pt x="374" y="0"/>
                  </a:lnTo>
                  <a:lnTo>
                    <a:pt x="350" y="0"/>
                  </a:lnTo>
                  <a:lnTo>
                    <a:pt x="350" y="36"/>
                  </a:lnTo>
                  <a:lnTo>
                    <a:pt x="342" y="66"/>
                  </a:lnTo>
                  <a:lnTo>
                    <a:pt x="330" y="64"/>
                  </a:lnTo>
                  <a:lnTo>
                    <a:pt x="316" y="48"/>
                  </a:lnTo>
                  <a:lnTo>
                    <a:pt x="294" y="48"/>
                  </a:lnTo>
                  <a:lnTo>
                    <a:pt x="278" y="60"/>
                  </a:lnTo>
                  <a:lnTo>
                    <a:pt x="278" y="92"/>
                  </a:lnTo>
                  <a:lnTo>
                    <a:pt x="270" y="98"/>
                  </a:lnTo>
                  <a:lnTo>
                    <a:pt x="154" y="96"/>
                  </a:lnTo>
                  <a:lnTo>
                    <a:pt x="136" y="82"/>
                  </a:lnTo>
                  <a:lnTo>
                    <a:pt x="102" y="80"/>
                  </a:lnTo>
                  <a:lnTo>
                    <a:pt x="92" y="94"/>
                  </a:lnTo>
                  <a:lnTo>
                    <a:pt x="64" y="96"/>
                  </a:lnTo>
                  <a:lnTo>
                    <a:pt x="50" y="84"/>
                  </a:lnTo>
                  <a:lnTo>
                    <a:pt x="24" y="86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85" name="Freeform 1202"/>
            <p:cNvSpPr>
              <a:spLocks/>
            </p:cNvSpPr>
            <p:nvPr/>
          </p:nvSpPr>
          <p:spPr bwMode="gray">
            <a:xfrm>
              <a:off x="5111" y="1706"/>
              <a:ext cx="741" cy="645"/>
            </a:xfrm>
            <a:custGeom>
              <a:avLst/>
              <a:gdLst>
                <a:gd name="T0" fmla="*/ 13 w 664"/>
                <a:gd name="T1" fmla="*/ 375 h 548"/>
                <a:gd name="T2" fmla="*/ 107 w 664"/>
                <a:gd name="T3" fmla="*/ 499 h 548"/>
                <a:gd name="T4" fmla="*/ 203 w 664"/>
                <a:gd name="T5" fmla="*/ 574 h 548"/>
                <a:gd name="T6" fmla="*/ 271 w 664"/>
                <a:gd name="T7" fmla="*/ 690 h 548"/>
                <a:gd name="T8" fmla="*/ 240 w 664"/>
                <a:gd name="T9" fmla="*/ 858 h 548"/>
                <a:gd name="T10" fmla="*/ 254 w 664"/>
                <a:gd name="T11" fmla="*/ 937 h 548"/>
                <a:gd name="T12" fmla="*/ 271 w 664"/>
                <a:gd name="T13" fmla="*/ 1050 h 548"/>
                <a:gd name="T14" fmla="*/ 346 w 664"/>
                <a:gd name="T15" fmla="*/ 1077 h 548"/>
                <a:gd name="T16" fmla="*/ 431 w 664"/>
                <a:gd name="T17" fmla="*/ 1158 h 548"/>
                <a:gd name="T18" fmla="*/ 405 w 664"/>
                <a:gd name="T19" fmla="*/ 1245 h 548"/>
                <a:gd name="T20" fmla="*/ 417 w 664"/>
                <a:gd name="T21" fmla="*/ 1302 h 548"/>
                <a:gd name="T22" fmla="*/ 393 w 664"/>
                <a:gd name="T23" fmla="*/ 1381 h 548"/>
                <a:gd name="T24" fmla="*/ 433 w 664"/>
                <a:gd name="T25" fmla="*/ 1612 h 548"/>
                <a:gd name="T26" fmla="*/ 520 w 664"/>
                <a:gd name="T27" fmla="*/ 1520 h 548"/>
                <a:gd name="T28" fmla="*/ 572 w 664"/>
                <a:gd name="T29" fmla="*/ 1520 h 548"/>
                <a:gd name="T30" fmla="*/ 644 w 664"/>
                <a:gd name="T31" fmla="*/ 1528 h 548"/>
                <a:gd name="T32" fmla="*/ 706 w 664"/>
                <a:gd name="T33" fmla="*/ 1508 h 548"/>
                <a:gd name="T34" fmla="*/ 745 w 664"/>
                <a:gd name="T35" fmla="*/ 1609 h 548"/>
                <a:gd name="T36" fmla="*/ 894 w 664"/>
                <a:gd name="T37" fmla="*/ 1683 h 548"/>
                <a:gd name="T38" fmla="*/ 1056 w 664"/>
                <a:gd name="T39" fmla="*/ 1693 h 548"/>
                <a:gd name="T40" fmla="*/ 1137 w 664"/>
                <a:gd name="T41" fmla="*/ 1714 h 548"/>
                <a:gd name="T42" fmla="*/ 1254 w 664"/>
                <a:gd name="T43" fmla="*/ 1693 h 548"/>
                <a:gd name="T44" fmla="*/ 1338 w 664"/>
                <a:gd name="T45" fmla="*/ 1670 h 548"/>
                <a:gd name="T46" fmla="*/ 1431 w 664"/>
                <a:gd name="T47" fmla="*/ 1583 h 548"/>
                <a:gd name="T48" fmla="*/ 1405 w 664"/>
                <a:gd name="T49" fmla="*/ 1428 h 548"/>
                <a:gd name="T50" fmla="*/ 1296 w 664"/>
                <a:gd name="T51" fmla="*/ 1222 h 548"/>
                <a:gd name="T52" fmla="*/ 1259 w 664"/>
                <a:gd name="T53" fmla="*/ 1071 h 548"/>
                <a:gd name="T54" fmla="*/ 1238 w 664"/>
                <a:gd name="T55" fmla="*/ 971 h 548"/>
                <a:gd name="T56" fmla="*/ 1103 w 664"/>
                <a:gd name="T57" fmla="*/ 777 h 548"/>
                <a:gd name="T58" fmla="*/ 973 w 664"/>
                <a:gd name="T59" fmla="*/ 532 h 548"/>
                <a:gd name="T60" fmla="*/ 932 w 664"/>
                <a:gd name="T61" fmla="*/ 432 h 548"/>
                <a:gd name="T62" fmla="*/ 877 w 664"/>
                <a:gd name="T63" fmla="*/ 227 h 548"/>
                <a:gd name="T64" fmla="*/ 856 w 664"/>
                <a:gd name="T65" fmla="*/ 101 h 548"/>
                <a:gd name="T66" fmla="*/ 805 w 664"/>
                <a:gd name="T67" fmla="*/ 0 h 548"/>
                <a:gd name="T68" fmla="*/ 754 w 664"/>
                <a:gd name="T69" fmla="*/ 111 h 548"/>
                <a:gd name="T70" fmla="*/ 711 w 664"/>
                <a:gd name="T71" fmla="*/ 199 h 548"/>
                <a:gd name="T72" fmla="*/ 633 w 664"/>
                <a:gd name="T73" fmla="*/ 149 h 548"/>
                <a:gd name="T74" fmla="*/ 599 w 664"/>
                <a:gd name="T75" fmla="*/ 285 h 548"/>
                <a:gd name="T76" fmla="*/ 333 w 664"/>
                <a:gd name="T77" fmla="*/ 302 h 548"/>
                <a:gd name="T78" fmla="*/ 219 w 664"/>
                <a:gd name="T79" fmla="*/ 251 h 548"/>
                <a:gd name="T80" fmla="*/ 136 w 664"/>
                <a:gd name="T81" fmla="*/ 302 h 548"/>
                <a:gd name="T82" fmla="*/ 51 w 664"/>
                <a:gd name="T83" fmla="*/ 268 h 54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4"/>
                <a:gd name="T127" fmla="*/ 0 h 548"/>
                <a:gd name="T128" fmla="*/ 664 w 664"/>
                <a:gd name="T129" fmla="*/ 548 h 54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4" h="548">
                  <a:moveTo>
                    <a:pt x="0" y="104"/>
                  </a:moveTo>
                  <a:lnTo>
                    <a:pt x="6" y="120"/>
                  </a:lnTo>
                  <a:lnTo>
                    <a:pt x="24" y="144"/>
                  </a:lnTo>
                  <a:lnTo>
                    <a:pt x="50" y="160"/>
                  </a:lnTo>
                  <a:lnTo>
                    <a:pt x="72" y="164"/>
                  </a:lnTo>
                  <a:lnTo>
                    <a:pt x="94" y="184"/>
                  </a:lnTo>
                  <a:lnTo>
                    <a:pt x="104" y="204"/>
                  </a:lnTo>
                  <a:lnTo>
                    <a:pt x="126" y="220"/>
                  </a:lnTo>
                  <a:lnTo>
                    <a:pt x="132" y="240"/>
                  </a:lnTo>
                  <a:lnTo>
                    <a:pt x="112" y="274"/>
                  </a:lnTo>
                  <a:lnTo>
                    <a:pt x="110" y="288"/>
                  </a:lnTo>
                  <a:lnTo>
                    <a:pt x="118" y="300"/>
                  </a:lnTo>
                  <a:lnTo>
                    <a:pt x="118" y="328"/>
                  </a:lnTo>
                  <a:lnTo>
                    <a:pt x="126" y="336"/>
                  </a:lnTo>
                  <a:lnTo>
                    <a:pt x="144" y="336"/>
                  </a:lnTo>
                  <a:lnTo>
                    <a:pt x="160" y="344"/>
                  </a:lnTo>
                  <a:lnTo>
                    <a:pt x="182" y="344"/>
                  </a:lnTo>
                  <a:lnTo>
                    <a:pt x="200" y="370"/>
                  </a:lnTo>
                  <a:lnTo>
                    <a:pt x="186" y="384"/>
                  </a:lnTo>
                  <a:lnTo>
                    <a:pt x="188" y="398"/>
                  </a:lnTo>
                  <a:lnTo>
                    <a:pt x="202" y="408"/>
                  </a:lnTo>
                  <a:lnTo>
                    <a:pt x="194" y="416"/>
                  </a:lnTo>
                  <a:lnTo>
                    <a:pt x="192" y="432"/>
                  </a:lnTo>
                  <a:lnTo>
                    <a:pt x="182" y="442"/>
                  </a:lnTo>
                  <a:lnTo>
                    <a:pt x="182" y="506"/>
                  </a:lnTo>
                  <a:lnTo>
                    <a:pt x="202" y="516"/>
                  </a:lnTo>
                  <a:lnTo>
                    <a:pt x="226" y="514"/>
                  </a:lnTo>
                  <a:lnTo>
                    <a:pt x="242" y="486"/>
                  </a:lnTo>
                  <a:lnTo>
                    <a:pt x="258" y="474"/>
                  </a:lnTo>
                  <a:lnTo>
                    <a:pt x="266" y="486"/>
                  </a:lnTo>
                  <a:lnTo>
                    <a:pt x="266" y="498"/>
                  </a:lnTo>
                  <a:lnTo>
                    <a:pt x="298" y="488"/>
                  </a:lnTo>
                  <a:lnTo>
                    <a:pt x="302" y="480"/>
                  </a:lnTo>
                  <a:lnTo>
                    <a:pt x="328" y="482"/>
                  </a:lnTo>
                  <a:lnTo>
                    <a:pt x="346" y="500"/>
                  </a:lnTo>
                  <a:lnTo>
                    <a:pt x="346" y="514"/>
                  </a:lnTo>
                  <a:lnTo>
                    <a:pt x="378" y="516"/>
                  </a:lnTo>
                  <a:lnTo>
                    <a:pt x="414" y="538"/>
                  </a:lnTo>
                  <a:lnTo>
                    <a:pt x="442" y="546"/>
                  </a:lnTo>
                  <a:lnTo>
                    <a:pt x="490" y="540"/>
                  </a:lnTo>
                  <a:lnTo>
                    <a:pt x="518" y="540"/>
                  </a:lnTo>
                  <a:lnTo>
                    <a:pt x="528" y="548"/>
                  </a:lnTo>
                  <a:lnTo>
                    <a:pt x="558" y="536"/>
                  </a:lnTo>
                  <a:lnTo>
                    <a:pt x="582" y="540"/>
                  </a:lnTo>
                  <a:lnTo>
                    <a:pt x="602" y="546"/>
                  </a:lnTo>
                  <a:lnTo>
                    <a:pt x="620" y="534"/>
                  </a:lnTo>
                  <a:lnTo>
                    <a:pt x="646" y="506"/>
                  </a:lnTo>
                  <a:lnTo>
                    <a:pt x="664" y="506"/>
                  </a:lnTo>
                  <a:lnTo>
                    <a:pt x="660" y="492"/>
                  </a:lnTo>
                  <a:lnTo>
                    <a:pt x="652" y="456"/>
                  </a:lnTo>
                  <a:lnTo>
                    <a:pt x="648" y="438"/>
                  </a:lnTo>
                  <a:lnTo>
                    <a:pt x="600" y="390"/>
                  </a:lnTo>
                  <a:lnTo>
                    <a:pt x="590" y="372"/>
                  </a:lnTo>
                  <a:lnTo>
                    <a:pt x="584" y="342"/>
                  </a:lnTo>
                  <a:lnTo>
                    <a:pt x="568" y="334"/>
                  </a:lnTo>
                  <a:lnTo>
                    <a:pt x="574" y="310"/>
                  </a:lnTo>
                  <a:lnTo>
                    <a:pt x="544" y="288"/>
                  </a:lnTo>
                  <a:lnTo>
                    <a:pt x="512" y="248"/>
                  </a:lnTo>
                  <a:lnTo>
                    <a:pt x="492" y="218"/>
                  </a:lnTo>
                  <a:lnTo>
                    <a:pt x="452" y="170"/>
                  </a:lnTo>
                  <a:lnTo>
                    <a:pt x="438" y="144"/>
                  </a:lnTo>
                  <a:lnTo>
                    <a:pt x="432" y="138"/>
                  </a:lnTo>
                  <a:lnTo>
                    <a:pt x="432" y="110"/>
                  </a:lnTo>
                  <a:lnTo>
                    <a:pt x="406" y="72"/>
                  </a:lnTo>
                  <a:lnTo>
                    <a:pt x="398" y="54"/>
                  </a:lnTo>
                  <a:lnTo>
                    <a:pt x="398" y="32"/>
                  </a:lnTo>
                  <a:lnTo>
                    <a:pt x="384" y="10"/>
                  </a:lnTo>
                  <a:lnTo>
                    <a:pt x="374" y="0"/>
                  </a:lnTo>
                  <a:lnTo>
                    <a:pt x="350" y="0"/>
                  </a:lnTo>
                  <a:lnTo>
                    <a:pt x="350" y="36"/>
                  </a:lnTo>
                  <a:lnTo>
                    <a:pt x="342" y="66"/>
                  </a:lnTo>
                  <a:lnTo>
                    <a:pt x="330" y="64"/>
                  </a:lnTo>
                  <a:lnTo>
                    <a:pt x="316" y="48"/>
                  </a:lnTo>
                  <a:lnTo>
                    <a:pt x="294" y="48"/>
                  </a:lnTo>
                  <a:lnTo>
                    <a:pt x="278" y="60"/>
                  </a:lnTo>
                  <a:lnTo>
                    <a:pt x="278" y="92"/>
                  </a:lnTo>
                  <a:lnTo>
                    <a:pt x="270" y="98"/>
                  </a:lnTo>
                  <a:lnTo>
                    <a:pt x="154" y="96"/>
                  </a:lnTo>
                  <a:lnTo>
                    <a:pt x="136" y="82"/>
                  </a:lnTo>
                  <a:lnTo>
                    <a:pt x="102" y="80"/>
                  </a:lnTo>
                  <a:lnTo>
                    <a:pt x="92" y="94"/>
                  </a:lnTo>
                  <a:lnTo>
                    <a:pt x="64" y="96"/>
                  </a:lnTo>
                  <a:lnTo>
                    <a:pt x="50" y="84"/>
                  </a:lnTo>
                  <a:lnTo>
                    <a:pt x="24" y="86"/>
                  </a:lnTo>
                  <a:lnTo>
                    <a:pt x="0" y="104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86" name="Freeform 1203"/>
            <p:cNvSpPr>
              <a:spLocks/>
            </p:cNvSpPr>
            <p:nvPr/>
          </p:nvSpPr>
          <p:spPr bwMode="gray">
            <a:xfrm>
              <a:off x="4719" y="2240"/>
              <a:ext cx="198" cy="92"/>
            </a:xfrm>
            <a:custGeom>
              <a:avLst/>
              <a:gdLst>
                <a:gd name="T0" fmla="*/ 0 w 178"/>
                <a:gd name="T1" fmla="*/ 139 h 78"/>
                <a:gd name="T2" fmla="*/ 13 w 178"/>
                <a:gd name="T3" fmla="*/ 75 h 78"/>
                <a:gd name="T4" fmla="*/ 41 w 178"/>
                <a:gd name="T5" fmla="*/ 25 h 78"/>
                <a:gd name="T6" fmla="*/ 68 w 178"/>
                <a:gd name="T7" fmla="*/ 2 h 78"/>
                <a:gd name="T8" fmla="*/ 135 w 178"/>
                <a:gd name="T9" fmla="*/ 13 h 78"/>
                <a:gd name="T10" fmla="*/ 155 w 178"/>
                <a:gd name="T11" fmla="*/ 39 h 78"/>
                <a:gd name="T12" fmla="*/ 186 w 178"/>
                <a:gd name="T13" fmla="*/ 0 h 78"/>
                <a:gd name="T14" fmla="*/ 228 w 178"/>
                <a:gd name="T15" fmla="*/ 0 h 78"/>
                <a:gd name="T16" fmla="*/ 267 w 178"/>
                <a:gd name="T17" fmla="*/ 25 h 78"/>
                <a:gd name="T18" fmla="*/ 290 w 178"/>
                <a:gd name="T19" fmla="*/ 0 h 78"/>
                <a:gd name="T20" fmla="*/ 352 w 178"/>
                <a:gd name="T21" fmla="*/ 2 h 78"/>
                <a:gd name="T22" fmla="*/ 376 w 178"/>
                <a:gd name="T23" fmla="*/ 33 h 78"/>
                <a:gd name="T24" fmla="*/ 367 w 178"/>
                <a:gd name="T25" fmla="*/ 88 h 78"/>
                <a:gd name="T26" fmla="*/ 338 w 178"/>
                <a:gd name="T27" fmla="*/ 121 h 78"/>
                <a:gd name="T28" fmla="*/ 290 w 178"/>
                <a:gd name="T29" fmla="*/ 121 h 78"/>
                <a:gd name="T30" fmla="*/ 228 w 178"/>
                <a:gd name="T31" fmla="*/ 195 h 78"/>
                <a:gd name="T32" fmla="*/ 186 w 178"/>
                <a:gd name="T33" fmla="*/ 249 h 78"/>
                <a:gd name="T34" fmla="*/ 148 w 178"/>
                <a:gd name="T35" fmla="*/ 235 h 78"/>
                <a:gd name="T36" fmla="*/ 110 w 178"/>
                <a:gd name="T37" fmla="*/ 183 h 78"/>
                <a:gd name="T38" fmla="*/ 63 w 178"/>
                <a:gd name="T39" fmla="*/ 195 h 78"/>
                <a:gd name="T40" fmla="*/ 41 w 178"/>
                <a:gd name="T41" fmla="*/ 216 h 78"/>
                <a:gd name="T42" fmla="*/ 13 w 178"/>
                <a:gd name="T43" fmla="*/ 179 h 78"/>
                <a:gd name="T44" fmla="*/ 0 w 178"/>
                <a:gd name="T45" fmla="*/ 139 h 7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78"/>
                <a:gd name="T70" fmla="*/ 0 h 78"/>
                <a:gd name="T71" fmla="*/ 178 w 178"/>
                <a:gd name="T72" fmla="*/ 78 h 7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78" h="78">
                  <a:moveTo>
                    <a:pt x="0" y="44"/>
                  </a:moveTo>
                  <a:lnTo>
                    <a:pt x="6" y="24"/>
                  </a:lnTo>
                  <a:lnTo>
                    <a:pt x="20" y="8"/>
                  </a:lnTo>
                  <a:lnTo>
                    <a:pt x="32" y="2"/>
                  </a:lnTo>
                  <a:lnTo>
                    <a:pt x="64" y="4"/>
                  </a:lnTo>
                  <a:lnTo>
                    <a:pt x="74" y="12"/>
                  </a:lnTo>
                  <a:lnTo>
                    <a:pt x="88" y="0"/>
                  </a:lnTo>
                  <a:lnTo>
                    <a:pt x="108" y="0"/>
                  </a:lnTo>
                  <a:lnTo>
                    <a:pt x="126" y="8"/>
                  </a:lnTo>
                  <a:lnTo>
                    <a:pt x="138" y="0"/>
                  </a:lnTo>
                  <a:lnTo>
                    <a:pt x="166" y="2"/>
                  </a:lnTo>
                  <a:lnTo>
                    <a:pt x="178" y="10"/>
                  </a:lnTo>
                  <a:lnTo>
                    <a:pt x="174" y="28"/>
                  </a:lnTo>
                  <a:lnTo>
                    <a:pt x="160" y="38"/>
                  </a:lnTo>
                  <a:lnTo>
                    <a:pt x="138" y="38"/>
                  </a:lnTo>
                  <a:lnTo>
                    <a:pt x="108" y="62"/>
                  </a:lnTo>
                  <a:lnTo>
                    <a:pt x="88" y="78"/>
                  </a:lnTo>
                  <a:lnTo>
                    <a:pt x="70" y="74"/>
                  </a:lnTo>
                  <a:lnTo>
                    <a:pt x="52" y="58"/>
                  </a:lnTo>
                  <a:lnTo>
                    <a:pt x="30" y="62"/>
                  </a:lnTo>
                  <a:lnTo>
                    <a:pt x="20" y="68"/>
                  </a:lnTo>
                  <a:lnTo>
                    <a:pt x="6" y="56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87" name="Freeform 1204"/>
            <p:cNvSpPr>
              <a:spLocks/>
            </p:cNvSpPr>
            <p:nvPr/>
          </p:nvSpPr>
          <p:spPr bwMode="gray">
            <a:xfrm>
              <a:off x="4719" y="2240"/>
              <a:ext cx="198" cy="92"/>
            </a:xfrm>
            <a:custGeom>
              <a:avLst/>
              <a:gdLst>
                <a:gd name="T0" fmla="*/ 0 w 178"/>
                <a:gd name="T1" fmla="*/ 139 h 78"/>
                <a:gd name="T2" fmla="*/ 13 w 178"/>
                <a:gd name="T3" fmla="*/ 75 h 78"/>
                <a:gd name="T4" fmla="*/ 41 w 178"/>
                <a:gd name="T5" fmla="*/ 25 h 78"/>
                <a:gd name="T6" fmla="*/ 68 w 178"/>
                <a:gd name="T7" fmla="*/ 2 h 78"/>
                <a:gd name="T8" fmla="*/ 135 w 178"/>
                <a:gd name="T9" fmla="*/ 13 h 78"/>
                <a:gd name="T10" fmla="*/ 155 w 178"/>
                <a:gd name="T11" fmla="*/ 39 h 78"/>
                <a:gd name="T12" fmla="*/ 186 w 178"/>
                <a:gd name="T13" fmla="*/ 0 h 78"/>
                <a:gd name="T14" fmla="*/ 228 w 178"/>
                <a:gd name="T15" fmla="*/ 0 h 78"/>
                <a:gd name="T16" fmla="*/ 267 w 178"/>
                <a:gd name="T17" fmla="*/ 25 h 78"/>
                <a:gd name="T18" fmla="*/ 290 w 178"/>
                <a:gd name="T19" fmla="*/ 0 h 78"/>
                <a:gd name="T20" fmla="*/ 352 w 178"/>
                <a:gd name="T21" fmla="*/ 2 h 78"/>
                <a:gd name="T22" fmla="*/ 376 w 178"/>
                <a:gd name="T23" fmla="*/ 33 h 78"/>
                <a:gd name="T24" fmla="*/ 367 w 178"/>
                <a:gd name="T25" fmla="*/ 88 h 78"/>
                <a:gd name="T26" fmla="*/ 338 w 178"/>
                <a:gd name="T27" fmla="*/ 121 h 78"/>
                <a:gd name="T28" fmla="*/ 290 w 178"/>
                <a:gd name="T29" fmla="*/ 121 h 78"/>
                <a:gd name="T30" fmla="*/ 228 w 178"/>
                <a:gd name="T31" fmla="*/ 195 h 78"/>
                <a:gd name="T32" fmla="*/ 186 w 178"/>
                <a:gd name="T33" fmla="*/ 249 h 78"/>
                <a:gd name="T34" fmla="*/ 148 w 178"/>
                <a:gd name="T35" fmla="*/ 235 h 78"/>
                <a:gd name="T36" fmla="*/ 110 w 178"/>
                <a:gd name="T37" fmla="*/ 183 h 78"/>
                <a:gd name="T38" fmla="*/ 63 w 178"/>
                <a:gd name="T39" fmla="*/ 195 h 78"/>
                <a:gd name="T40" fmla="*/ 41 w 178"/>
                <a:gd name="T41" fmla="*/ 216 h 78"/>
                <a:gd name="T42" fmla="*/ 13 w 178"/>
                <a:gd name="T43" fmla="*/ 179 h 78"/>
                <a:gd name="T44" fmla="*/ 0 w 178"/>
                <a:gd name="T45" fmla="*/ 139 h 7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78"/>
                <a:gd name="T70" fmla="*/ 0 h 78"/>
                <a:gd name="T71" fmla="*/ 178 w 178"/>
                <a:gd name="T72" fmla="*/ 78 h 7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78" h="78">
                  <a:moveTo>
                    <a:pt x="0" y="44"/>
                  </a:moveTo>
                  <a:lnTo>
                    <a:pt x="6" y="24"/>
                  </a:lnTo>
                  <a:lnTo>
                    <a:pt x="20" y="8"/>
                  </a:lnTo>
                  <a:lnTo>
                    <a:pt x="32" y="2"/>
                  </a:lnTo>
                  <a:lnTo>
                    <a:pt x="64" y="4"/>
                  </a:lnTo>
                  <a:lnTo>
                    <a:pt x="74" y="12"/>
                  </a:lnTo>
                  <a:lnTo>
                    <a:pt x="88" y="0"/>
                  </a:lnTo>
                  <a:lnTo>
                    <a:pt x="108" y="0"/>
                  </a:lnTo>
                  <a:lnTo>
                    <a:pt x="126" y="8"/>
                  </a:lnTo>
                  <a:lnTo>
                    <a:pt x="138" y="0"/>
                  </a:lnTo>
                  <a:lnTo>
                    <a:pt x="166" y="2"/>
                  </a:lnTo>
                  <a:lnTo>
                    <a:pt x="178" y="10"/>
                  </a:lnTo>
                  <a:lnTo>
                    <a:pt x="174" y="28"/>
                  </a:lnTo>
                  <a:lnTo>
                    <a:pt x="160" y="38"/>
                  </a:lnTo>
                  <a:lnTo>
                    <a:pt x="138" y="38"/>
                  </a:lnTo>
                  <a:lnTo>
                    <a:pt x="108" y="62"/>
                  </a:lnTo>
                  <a:lnTo>
                    <a:pt x="88" y="78"/>
                  </a:lnTo>
                  <a:lnTo>
                    <a:pt x="70" y="74"/>
                  </a:lnTo>
                  <a:lnTo>
                    <a:pt x="52" y="58"/>
                  </a:lnTo>
                  <a:lnTo>
                    <a:pt x="30" y="62"/>
                  </a:lnTo>
                  <a:lnTo>
                    <a:pt x="20" y="68"/>
                  </a:lnTo>
                  <a:lnTo>
                    <a:pt x="6" y="56"/>
                  </a:lnTo>
                  <a:lnTo>
                    <a:pt x="0" y="44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88" name="Freeform 1205"/>
            <p:cNvSpPr>
              <a:spLocks/>
            </p:cNvSpPr>
            <p:nvPr/>
          </p:nvSpPr>
          <p:spPr bwMode="gray">
            <a:xfrm>
              <a:off x="4764" y="2339"/>
              <a:ext cx="517" cy="475"/>
            </a:xfrm>
            <a:custGeom>
              <a:avLst/>
              <a:gdLst>
                <a:gd name="T0" fmla="*/ 469 w 464"/>
                <a:gd name="T1" fmla="*/ 194 h 404"/>
                <a:gd name="T2" fmla="*/ 576 w 464"/>
                <a:gd name="T3" fmla="*/ 175 h 404"/>
                <a:gd name="T4" fmla="*/ 693 w 464"/>
                <a:gd name="T5" fmla="*/ 149 h 404"/>
                <a:gd name="T6" fmla="*/ 782 w 464"/>
                <a:gd name="T7" fmla="*/ 194 h 404"/>
                <a:gd name="T8" fmla="*/ 839 w 464"/>
                <a:gd name="T9" fmla="*/ 322 h 404"/>
                <a:gd name="T10" fmla="*/ 792 w 464"/>
                <a:gd name="T11" fmla="*/ 379 h 404"/>
                <a:gd name="T12" fmla="*/ 759 w 464"/>
                <a:gd name="T13" fmla="*/ 497 h 404"/>
                <a:gd name="T14" fmla="*/ 819 w 464"/>
                <a:gd name="T15" fmla="*/ 685 h 404"/>
                <a:gd name="T16" fmla="*/ 751 w 464"/>
                <a:gd name="T17" fmla="*/ 934 h 404"/>
                <a:gd name="T18" fmla="*/ 852 w 464"/>
                <a:gd name="T19" fmla="*/ 1008 h 404"/>
                <a:gd name="T20" fmla="*/ 947 w 464"/>
                <a:gd name="T21" fmla="*/ 969 h 404"/>
                <a:gd name="T22" fmla="*/ 976 w 464"/>
                <a:gd name="T23" fmla="*/ 1149 h 404"/>
                <a:gd name="T24" fmla="*/ 986 w 464"/>
                <a:gd name="T25" fmla="*/ 1213 h 404"/>
                <a:gd name="T26" fmla="*/ 874 w 464"/>
                <a:gd name="T27" fmla="*/ 1252 h 404"/>
                <a:gd name="T28" fmla="*/ 792 w 464"/>
                <a:gd name="T29" fmla="*/ 1099 h 404"/>
                <a:gd name="T30" fmla="*/ 683 w 464"/>
                <a:gd name="T31" fmla="*/ 1163 h 404"/>
                <a:gd name="T32" fmla="*/ 609 w 464"/>
                <a:gd name="T33" fmla="*/ 1149 h 404"/>
                <a:gd name="T34" fmla="*/ 581 w 464"/>
                <a:gd name="T35" fmla="*/ 1044 h 404"/>
                <a:gd name="T36" fmla="*/ 501 w 464"/>
                <a:gd name="T37" fmla="*/ 1088 h 404"/>
                <a:gd name="T38" fmla="*/ 446 w 464"/>
                <a:gd name="T39" fmla="*/ 1204 h 404"/>
                <a:gd name="T40" fmla="*/ 340 w 464"/>
                <a:gd name="T41" fmla="*/ 1237 h 404"/>
                <a:gd name="T42" fmla="*/ 290 w 464"/>
                <a:gd name="T43" fmla="*/ 1095 h 404"/>
                <a:gd name="T44" fmla="*/ 246 w 464"/>
                <a:gd name="T45" fmla="*/ 1056 h 404"/>
                <a:gd name="T46" fmla="*/ 285 w 464"/>
                <a:gd name="T47" fmla="*/ 925 h 404"/>
                <a:gd name="T48" fmla="*/ 226 w 464"/>
                <a:gd name="T49" fmla="*/ 817 h 404"/>
                <a:gd name="T50" fmla="*/ 117 w 464"/>
                <a:gd name="T51" fmla="*/ 752 h 404"/>
                <a:gd name="T52" fmla="*/ 135 w 464"/>
                <a:gd name="T53" fmla="*/ 640 h 404"/>
                <a:gd name="T54" fmla="*/ 101 w 464"/>
                <a:gd name="T55" fmla="*/ 535 h 404"/>
                <a:gd name="T56" fmla="*/ 64 w 464"/>
                <a:gd name="T57" fmla="*/ 490 h 404"/>
                <a:gd name="T58" fmla="*/ 0 w 464"/>
                <a:gd name="T59" fmla="*/ 455 h 404"/>
                <a:gd name="T60" fmla="*/ 16 w 464"/>
                <a:gd name="T61" fmla="*/ 348 h 404"/>
                <a:gd name="T62" fmla="*/ 110 w 464"/>
                <a:gd name="T63" fmla="*/ 139 h 404"/>
                <a:gd name="T64" fmla="*/ 197 w 464"/>
                <a:gd name="T65" fmla="*/ 0 h 404"/>
                <a:gd name="T66" fmla="*/ 323 w 464"/>
                <a:gd name="T67" fmla="*/ 63 h 404"/>
                <a:gd name="T68" fmla="*/ 374 w 464"/>
                <a:gd name="T69" fmla="*/ 111 h 40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64"/>
                <a:gd name="T106" fmla="*/ 0 h 404"/>
                <a:gd name="T107" fmla="*/ 464 w 464"/>
                <a:gd name="T108" fmla="*/ 404 h 40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64" h="404">
                  <a:moveTo>
                    <a:pt x="184" y="28"/>
                  </a:moveTo>
                  <a:lnTo>
                    <a:pt x="220" y="62"/>
                  </a:lnTo>
                  <a:lnTo>
                    <a:pt x="242" y="66"/>
                  </a:lnTo>
                  <a:lnTo>
                    <a:pt x="270" y="56"/>
                  </a:lnTo>
                  <a:lnTo>
                    <a:pt x="292" y="50"/>
                  </a:lnTo>
                  <a:lnTo>
                    <a:pt x="326" y="48"/>
                  </a:lnTo>
                  <a:lnTo>
                    <a:pt x="350" y="62"/>
                  </a:lnTo>
                  <a:lnTo>
                    <a:pt x="366" y="62"/>
                  </a:lnTo>
                  <a:lnTo>
                    <a:pt x="370" y="78"/>
                  </a:lnTo>
                  <a:lnTo>
                    <a:pt x="394" y="104"/>
                  </a:lnTo>
                  <a:lnTo>
                    <a:pt x="400" y="122"/>
                  </a:lnTo>
                  <a:lnTo>
                    <a:pt x="372" y="122"/>
                  </a:lnTo>
                  <a:lnTo>
                    <a:pt x="356" y="140"/>
                  </a:lnTo>
                  <a:lnTo>
                    <a:pt x="356" y="160"/>
                  </a:lnTo>
                  <a:lnTo>
                    <a:pt x="384" y="194"/>
                  </a:lnTo>
                  <a:lnTo>
                    <a:pt x="384" y="220"/>
                  </a:lnTo>
                  <a:lnTo>
                    <a:pt x="352" y="260"/>
                  </a:lnTo>
                  <a:lnTo>
                    <a:pt x="352" y="300"/>
                  </a:lnTo>
                  <a:lnTo>
                    <a:pt x="378" y="320"/>
                  </a:lnTo>
                  <a:lnTo>
                    <a:pt x="400" y="324"/>
                  </a:lnTo>
                  <a:lnTo>
                    <a:pt x="418" y="312"/>
                  </a:lnTo>
                  <a:lnTo>
                    <a:pt x="444" y="312"/>
                  </a:lnTo>
                  <a:lnTo>
                    <a:pt x="448" y="346"/>
                  </a:lnTo>
                  <a:lnTo>
                    <a:pt x="458" y="370"/>
                  </a:lnTo>
                  <a:lnTo>
                    <a:pt x="464" y="376"/>
                  </a:lnTo>
                  <a:lnTo>
                    <a:pt x="462" y="390"/>
                  </a:lnTo>
                  <a:lnTo>
                    <a:pt x="438" y="404"/>
                  </a:lnTo>
                  <a:lnTo>
                    <a:pt x="410" y="404"/>
                  </a:lnTo>
                  <a:lnTo>
                    <a:pt x="390" y="382"/>
                  </a:lnTo>
                  <a:lnTo>
                    <a:pt x="372" y="354"/>
                  </a:lnTo>
                  <a:lnTo>
                    <a:pt x="338" y="358"/>
                  </a:lnTo>
                  <a:lnTo>
                    <a:pt x="320" y="374"/>
                  </a:lnTo>
                  <a:lnTo>
                    <a:pt x="304" y="382"/>
                  </a:lnTo>
                  <a:lnTo>
                    <a:pt x="286" y="370"/>
                  </a:lnTo>
                  <a:lnTo>
                    <a:pt x="288" y="346"/>
                  </a:lnTo>
                  <a:lnTo>
                    <a:pt x="272" y="336"/>
                  </a:lnTo>
                  <a:lnTo>
                    <a:pt x="244" y="338"/>
                  </a:lnTo>
                  <a:lnTo>
                    <a:pt x="236" y="350"/>
                  </a:lnTo>
                  <a:lnTo>
                    <a:pt x="236" y="368"/>
                  </a:lnTo>
                  <a:lnTo>
                    <a:pt x="208" y="388"/>
                  </a:lnTo>
                  <a:lnTo>
                    <a:pt x="186" y="400"/>
                  </a:lnTo>
                  <a:lnTo>
                    <a:pt x="160" y="398"/>
                  </a:lnTo>
                  <a:lnTo>
                    <a:pt x="160" y="374"/>
                  </a:lnTo>
                  <a:lnTo>
                    <a:pt x="136" y="352"/>
                  </a:lnTo>
                  <a:lnTo>
                    <a:pt x="126" y="352"/>
                  </a:lnTo>
                  <a:lnTo>
                    <a:pt x="116" y="340"/>
                  </a:lnTo>
                  <a:lnTo>
                    <a:pt x="118" y="312"/>
                  </a:lnTo>
                  <a:lnTo>
                    <a:pt x="134" y="298"/>
                  </a:lnTo>
                  <a:lnTo>
                    <a:pt x="120" y="270"/>
                  </a:lnTo>
                  <a:lnTo>
                    <a:pt x="106" y="264"/>
                  </a:lnTo>
                  <a:lnTo>
                    <a:pt x="76" y="262"/>
                  </a:lnTo>
                  <a:lnTo>
                    <a:pt x="54" y="242"/>
                  </a:lnTo>
                  <a:lnTo>
                    <a:pt x="56" y="212"/>
                  </a:lnTo>
                  <a:lnTo>
                    <a:pt x="64" y="206"/>
                  </a:lnTo>
                  <a:lnTo>
                    <a:pt x="64" y="182"/>
                  </a:lnTo>
                  <a:lnTo>
                    <a:pt x="48" y="172"/>
                  </a:lnTo>
                  <a:lnTo>
                    <a:pt x="46" y="140"/>
                  </a:lnTo>
                  <a:lnTo>
                    <a:pt x="30" y="158"/>
                  </a:lnTo>
                  <a:lnTo>
                    <a:pt x="10" y="162"/>
                  </a:lnTo>
                  <a:lnTo>
                    <a:pt x="0" y="146"/>
                  </a:lnTo>
                  <a:lnTo>
                    <a:pt x="2" y="120"/>
                  </a:lnTo>
                  <a:lnTo>
                    <a:pt x="8" y="112"/>
                  </a:lnTo>
                  <a:lnTo>
                    <a:pt x="8" y="86"/>
                  </a:lnTo>
                  <a:lnTo>
                    <a:pt x="52" y="44"/>
                  </a:lnTo>
                  <a:lnTo>
                    <a:pt x="80" y="18"/>
                  </a:lnTo>
                  <a:lnTo>
                    <a:pt x="92" y="0"/>
                  </a:lnTo>
                  <a:lnTo>
                    <a:pt x="134" y="4"/>
                  </a:lnTo>
                  <a:lnTo>
                    <a:pt x="152" y="20"/>
                  </a:lnTo>
                  <a:lnTo>
                    <a:pt x="162" y="38"/>
                  </a:lnTo>
                  <a:lnTo>
                    <a:pt x="176" y="36"/>
                  </a:lnTo>
                  <a:lnTo>
                    <a:pt x="184" y="28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89" name="Freeform 1206"/>
            <p:cNvSpPr>
              <a:spLocks/>
            </p:cNvSpPr>
            <p:nvPr/>
          </p:nvSpPr>
          <p:spPr bwMode="gray">
            <a:xfrm>
              <a:off x="4764" y="2339"/>
              <a:ext cx="517" cy="475"/>
            </a:xfrm>
            <a:custGeom>
              <a:avLst/>
              <a:gdLst>
                <a:gd name="T0" fmla="*/ 469 w 464"/>
                <a:gd name="T1" fmla="*/ 194 h 404"/>
                <a:gd name="T2" fmla="*/ 576 w 464"/>
                <a:gd name="T3" fmla="*/ 175 h 404"/>
                <a:gd name="T4" fmla="*/ 693 w 464"/>
                <a:gd name="T5" fmla="*/ 149 h 404"/>
                <a:gd name="T6" fmla="*/ 782 w 464"/>
                <a:gd name="T7" fmla="*/ 194 h 404"/>
                <a:gd name="T8" fmla="*/ 839 w 464"/>
                <a:gd name="T9" fmla="*/ 322 h 404"/>
                <a:gd name="T10" fmla="*/ 792 w 464"/>
                <a:gd name="T11" fmla="*/ 379 h 404"/>
                <a:gd name="T12" fmla="*/ 759 w 464"/>
                <a:gd name="T13" fmla="*/ 497 h 404"/>
                <a:gd name="T14" fmla="*/ 819 w 464"/>
                <a:gd name="T15" fmla="*/ 685 h 404"/>
                <a:gd name="T16" fmla="*/ 751 w 464"/>
                <a:gd name="T17" fmla="*/ 934 h 404"/>
                <a:gd name="T18" fmla="*/ 852 w 464"/>
                <a:gd name="T19" fmla="*/ 1008 h 404"/>
                <a:gd name="T20" fmla="*/ 947 w 464"/>
                <a:gd name="T21" fmla="*/ 969 h 404"/>
                <a:gd name="T22" fmla="*/ 976 w 464"/>
                <a:gd name="T23" fmla="*/ 1149 h 404"/>
                <a:gd name="T24" fmla="*/ 986 w 464"/>
                <a:gd name="T25" fmla="*/ 1213 h 404"/>
                <a:gd name="T26" fmla="*/ 874 w 464"/>
                <a:gd name="T27" fmla="*/ 1252 h 404"/>
                <a:gd name="T28" fmla="*/ 792 w 464"/>
                <a:gd name="T29" fmla="*/ 1099 h 404"/>
                <a:gd name="T30" fmla="*/ 683 w 464"/>
                <a:gd name="T31" fmla="*/ 1163 h 404"/>
                <a:gd name="T32" fmla="*/ 609 w 464"/>
                <a:gd name="T33" fmla="*/ 1149 h 404"/>
                <a:gd name="T34" fmla="*/ 581 w 464"/>
                <a:gd name="T35" fmla="*/ 1044 h 404"/>
                <a:gd name="T36" fmla="*/ 501 w 464"/>
                <a:gd name="T37" fmla="*/ 1088 h 404"/>
                <a:gd name="T38" fmla="*/ 446 w 464"/>
                <a:gd name="T39" fmla="*/ 1204 h 404"/>
                <a:gd name="T40" fmla="*/ 340 w 464"/>
                <a:gd name="T41" fmla="*/ 1237 h 404"/>
                <a:gd name="T42" fmla="*/ 290 w 464"/>
                <a:gd name="T43" fmla="*/ 1095 h 404"/>
                <a:gd name="T44" fmla="*/ 246 w 464"/>
                <a:gd name="T45" fmla="*/ 1056 h 404"/>
                <a:gd name="T46" fmla="*/ 285 w 464"/>
                <a:gd name="T47" fmla="*/ 925 h 404"/>
                <a:gd name="T48" fmla="*/ 226 w 464"/>
                <a:gd name="T49" fmla="*/ 817 h 404"/>
                <a:gd name="T50" fmla="*/ 117 w 464"/>
                <a:gd name="T51" fmla="*/ 752 h 404"/>
                <a:gd name="T52" fmla="*/ 135 w 464"/>
                <a:gd name="T53" fmla="*/ 640 h 404"/>
                <a:gd name="T54" fmla="*/ 101 w 464"/>
                <a:gd name="T55" fmla="*/ 535 h 404"/>
                <a:gd name="T56" fmla="*/ 64 w 464"/>
                <a:gd name="T57" fmla="*/ 490 h 404"/>
                <a:gd name="T58" fmla="*/ 0 w 464"/>
                <a:gd name="T59" fmla="*/ 455 h 404"/>
                <a:gd name="T60" fmla="*/ 16 w 464"/>
                <a:gd name="T61" fmla="*/ 348 h 404"/>
                <a:gd name="T62" fmla="*/ 110 w 464"/>
                <a:gd name="T63" fmla="*/ 139 h 404"/>
                <a:gd name="T64" fmla="*/ 197 w 464"/>
                <a:gd name="T65" fmla="*/ 0 h 404"/>
                <a:gd name="T66" fmla="*/ 323 w 464"/>
                <a:gd name="T67" fmla="*/ 63 h 404"/>
                <a:gd name="T68" fmla="*/ 374 w 464"/>
                <a:gd name="T69" fmla="*/ 111 h 40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64"/>
                <a:gd name="T106" fmla="*/ 0 h 404"/>
                <a:gd name="T107" fmla="*/ 464 w 464"/>
                <a:gd name="T108" fmla="*/ 404 h 40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64" h="404">
                  <a:moveTo>
                    <a:pt x="184" y="28"/>
                  </a:moveTo>
                  <a:lnTo>
                    <a:pt x="220" y="62"/>
                  </a:lnTo>
                  <a:lnTo>
                    <a:pt x="242" y="66"/>
                  </a:lnTo>
                  <a:lnTo>
                    <a:pt x="270" y="56"/>
                  </a:lnTo>
                  <a:lnTo>
                    <a:pt x="292" y="50"/>
                  </a:lnTo>
                  <a:lnTo>
                    <a:pt x="326" y="48"/>
                  </a:lnTo>
                  <a:lnTo>
                    <a:pt x="350" y="62"/>
                  </a:lnTo>
                  <a:lnTo>
                    <a:pt x="366" y="62"/>
                  </a:lnTo>
                  <a:lnTo>
                    <a:pt x="370" y="78"/>
                  </a:lnTo>
                  <a:lnTo>
                    <a:pt x="394" y="104"/>
                  </a:lnTo>
                  <a:lnTo>
                    <a:pt x="400" y="122"/>
                  </a:lnTo>
                  <a:lnTo>
                    <a:pt x="372" y="122"/>
                  </a:lnTo>
                  <a:lnTo>
                    <a:pt x="356" y="140"/>
                  </a:lnTo>
                  <a:lnTo>
                    <a:pt x="356" y="160"/>
                  </a:lnTo>
                  <a:lnTo>
                    <a:pt x="384" y="194"/>
                  </a:lnTo>
                  <a:lnTo>
                    <a:pt x="384" y="220"/>
                  </a:lnTo>
                  <a:lnTo>
                    <a:pt x="352" y="260"/>
                  </a:lnTo>
                  <a:lnTo>
                    <a:pt x="352" y="300"/>
                  </a:lnTo>
                  <a:lnTo>
                    <a:pt x="378" y="320"/>
                  </a:lnTo>
                  <a:lnTo>
                    <a:pt x="400" y="324"/>
                  </a:lnTo>
                  <a:lnTo>
                    <a:pt x="418" y="312"/>
                  </a:lnTo>
                  <a:lnTo>
                    <a:pt x="444" y="312"/>
                  </a:lnTo>
                  <a:lnTo>
                    <a:pt x="448" y="346"/>
                  </a:lnTo>
                  <a:lnTo>
                    <a:pt x="458" y="370"/>
                  </a:lnTo>
                  <a:lnTo>
                    <a:pt x="464" y="376"/>
                  </a:lnTo>
                  <a:lnTo>
                    <a:pt x="462" y="390"/>
                  </a:lnTo>
                  <a:lnTo>
                    <a:pt x="438" y="404"/>
                  </a:lnTo>
                  <a:lnTo>
                    <a:pt x="410" y="404"/>
                  </a:lnTo>
                  <a:lnTo>
                    <a:pt x="390" y="382"/>
                  </a:lnTo>
                  <a:lnTo>
                    <a:pt x="372" y="354"/>
                  </a:lnTo>
                  <a:lnTo>
                    <a:pt x="338" y="358"/>
                  </a:lnTo>
                  <a:lnTo>
                    <a:pt x="320" y="374"/>
                  </a:lnTo>
                  <a:lnTo>
                    <a:pt x="304" y="382"/>
                  </a:lnTo>
                  <a:lnTo>
                    <a:pt x="286" y="370"/>
                  </a:lnTo>
                  <a:lnTo>
                    <a:pt x="288" y="346"/>
                  </a:lnTo>
                  <a:lnTo>
                    <a:pt x="272" y="336"/>
                  </a:lnTo>
                  <a:lnTo>
                    <a:pt x="244" y="338"/>
                  </a:lnTo>
                  <a:lnTo>
                    <a:pt x="236" y="350"/>
                  </a:lnTo>
                  <a:lnTo>
                    <a:pt x="236" y="368"/>
                  </a:lnTo>
                  <a:lnTo>
                    <a:pt x="208" y="388"/>
                  </a:lnTo>
                  <a:lnTo>
                    <a:pt x="186" y="400"/>
                  </a:lnTo>
                  <a:lnTo>
                    <a:pt x="160" y="398"/>
                  </a:lnTo>
                  <a:lnTo>
                    <a:pt x="160" y="374"/>
                  </a:lnTo>
                  <a:lnTo>
                    <a:pt x="136" y="352"/>
                  </a:lnTo>
                  <a:lnTo>
                    <a:pt x="126" y="352"/>
                  </a:lnTo>
                  <a:lnTo>
                    <a:pt x="116" y="340"/>
                  </a:lnTo>
                  <a:lnTo>
                    <a:pt x="118" y="312"/>
                  </a:lnTo>
                  <a:lnTo>
                    <a:pt x="134" y="298"/>
                  </a:lnTo>
                  <a:lnTo>
                    <a:pt x="120" y="270"/>
                  </a:lnTo>
                  <a:lnTo>
                    <a:pt x="106" y="264"/>
                  </a:lnTo>
                  <a:lnTo>
                    <a:pt x="76" y="262"/>
                  </a:lnTo>
                  <a:lnTo>
                    <a:pt x="54" y="242"/>
                  </a:lnTo>
                  <a:lnTo>
                    <a:pt x="56" y="212"/>
                  </a:lnTo>
                  <a:lnTo>
                    <a:pt x="64" y="206"/>
                  </a:lnTo>
                  <a:lnTo>
                    <a:pt x="64" y="182"/>
                  </a:lnTo>
                  <a:lnTo>
                    <a:pt x="48" y="172"/>
                  </a:lnTo>
                  <a:lnTo>
                    <a:pt x="46" y="140"/>
                  </a:lnTo>
                  <a:lnTo>
                    <a:pt x="30" y="158"/>
                  </a:lnTo>
                  <a:lnTo>
                    <a:pt x="10" y="162"/>
                  </a:lnTo>
                  <a:lnTo>
                    <a:pt x="0" y="146"/>
                  </a:lnTo>
                  <a:lnTo>
                    <a:pt x="2" y="120"/>
                  </a:lnTo>
                  <a:lnTo>
                    <a:pt x="8" y="112"/>
                  </a:lnTo>
                  <a:lnTo>
                    <a:pt x="8" y="86"/>
                  </a:lnTo>
                  <a:lnTo>
                    <a:pt x="52" y="44"/>
                  </a:lnTo>
                  <a:lnTo>
                    <a:pt x="80" y="18"/>
                  </a:lnTo>
                  <a:lnTo>
                    <a:pt x="92" y="0"/>
                  </a:lnTo>
                  <a:lnTo>
                    <a:pt x="134" y="4"/>
                  </a:lnTo>
                  <a:lnTo>
                    <a:pt x="152" y="20"/>
                  </a:lnTo>
                  <a:lnTo>
                    <a:pt x="162" y="38"/>
                  </a:lnTo>
                  <a:lnTo>
                    <a:pt x="176" y="36"/>
                  </a:lnTo>
                  <a:lnTo>
                    <a:pt x="184" y="28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90" name="Freeform 1207"/>
            <p:cNvSpPr>
              <a:spLocks/>
            </p:cNvSpPr>
            <p:nvPr/>
          </p:nvSpPr>
          <p:spPr bwMode="gray">
            <a:xfrm>
              <a:off x="5156" y="2598"/>
              <a:ext cx="91" cy="122"/>
            </a:xfrm>
            <a:custGeom>
              <a:avLst/>
              <a:gdLst>
                <a:gd name="T0" fmla="*/ 67 w 82"/>
                <a:gd name="T1" fmla="*/ 0 h 104"/>
                <a:gd name="T2" fmla="*/ 0 w 82"/>
                <a:gd name="T3" fmla="*/ 122 h 104"/>
                <a:gd name="T4" fmla="*/ 0 w 82"/>
                <a:gd name="T5" fmla="*/ 244 h 104"/>
                <a:gd name="T6" fmla="*/ 51 w 82"/>
                <a:gd name="T7" fmla="*/ 305 h 104"/>
                <a:gd name="T8" fmla="*/ 99 w 82"/>
                <a:gd name="T9" fmla="*/ 318 h 104"/>
                <a:gd name="T10" fmla="*/ 136 w 82"/>
                <a:gd name="T11" fmla="*/ 282 h 104"/>
                <a:gd name="T12" fmla="*/ 139 w 82"/>
                <a:gd name="T13" fmla="*/ 199 h 104"/>
                <a:gd name="T14" fmla="*/ 170 w 82"/>
                <a:gd name="T15" fmla="*/ 141 h 104"/>
                <a:gd name="T16" fmla="*/ 166 w 82"/>
                <a:gd name="T17" fmla="*/ 74 h 104"/>
                <a:gd name="T18" fmla="*/ 136 w 82"/>
                <a:gd name="T19" fmla="*/ 25 h 104"/>
                <a:gd name="T20" fmla="*/ 91 w 82"/>
                <a:gd name="T21" fmla="*/ 18 h 104"/>
                <a:gd name="T22" fmla="*/ 67 w 82"/>
                <a:gd name="T23" fmla="*/ 0 h 1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"/>
                <a:gd name="T37" fmla="*/ 0 h 104"/>
                <a:gd name="T38" fmla="*/ 82 w 82"/>
                <a:gd name="T39" fmla="*/ 104 h 10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" h="104">
                  <a:moveTo>
                    <a:pt x="32" y="0"/>
                  </a:moveTo>
                  <a:lnTo>
                    <a:pt x="0" y="40"/>
                  </a:lnTo>
                  <a:lnTo>
                    <a:pt x="0" y="80"/>
                  </a:lnTo>
                  <a:lnTo>
                    <a:pt x="24" y="100"/>
                  </a:lnTo>
                  <a:lnTo>
                    <a:pt x="48" y="104"/>
                  </a:lnTo>
                  <a:lnTo>
                    <a:pt x="66" y="92"/>
                  </a:lnTo>
                  <a:lnTo>
                    <a:pt x="68" y="66"/>
                  </a:lnTo>
                  <a:lnTo>
                    <a:pt x="82" y="46"/>
                  </a:lnTo>
                  <a:lnTo>
                    <a:pt x="80" y="24"/>
                  </a:lnTo>
                  <a:lnTo>
                    <a:pt x="66" y="8"/>
                  </a:lnTo>
                  <a:lnTo>
                    <a:pt x="44" y="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91" name="Freeform 1208"/>
            <p:cNvSpPr>
              <a:spLocks/>
            </p:cNvSpPr>
            <p:nvPr/>
          </p:nvSpPr>
          <p:spPr bwMode="gray">
            <a:xfrm>
              <a:off x="5156" y="2598"/>
              <a:ext cx="91" cy="122"/>
            </a:xfrm>
            <a:custGeom>
              <a:avLst/>
              <a:gdLst>
                <a:gd name="T0" fmla="*/ 67 w 82"/>
                <a:gd name="T1" fmla="*/ 0 h 104"/>
                <a:gd name="T2" fmla="*/ 0 w 82"/>
                <a:gd name="T3" fmla="*/ 122 h 104"/>
                <a:gd name="T4" fmla="*/ 0 w 82"/>
                <a:gd name="T5" fmla="*/ 244 h 104"/>
                <a:gd name="T6" fmla="*/ 51 w 82"/>
                <a:gd name="T7" fmla="*/ 305 h 104"/>
                <a:gd name="T8" fmla="*/ 99 w 82"/>
                <a:gd name="T9" fmla="*/ 318 h 104"/>
                <a:gd name="T10" fmla="*/ 136 w 82"/>
                <a:gd name="T11" fmla="*/ 282 h 104"/>
                <a:gd name="T12" fmla="*/ 139 w 82"/>
                <a:gd name="T13" fmla="*/ 199 h 104"/>
                <a:gd name="T14" fmla="*/ 170 w 82"/>
                <a:gd name="T15" fmla="*/ 141 h 104"/>
                <a:gd name="T16" fmla="*/ 166 w 82"/>
                <a:gd name="T17" fmla="*/ 74 h 104"/>
                <a:gd name="T18" fmla="*/ 136 w 82"/>
                <a:gd name="T19" fmla="*/ 25 h 104"/>
                <a:gd name="T20" fmla="*/ 91 w 82"/>
                <a:gd name="T21" fmla="*/ 18 h 104"/>
                <a:gd name="T22" fmla="*/ 67 w 82"/>
                <a:gd name="T23" fmla="*/ 0 h 1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"/>
                <a:gd name="T37" fmla="*/ 0 h 104"/>
                <a:gd name="T38" fmla="*/ 82 w 82"/>
                <a:gd name="T39" fmla="*/ 104 h 10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" h="104">
                  <a:moveTo>
                    <a:pt x="32" y="0"/>
                  </a:moveTo>
                  <a:lnTo>
                    <a:pt x="0" y="40"/>
                  </a:lnTo>
                  <a:lnTo>
                    <a:pt x="0" y="80"/>
                  </a:lnTo>
                  <a:lnTo>
                    <a:pt x="24" y="100"/>
                  </a:lnTo>
                  <a:lnTo>
                    <a:pt x="48" y="104"/>
                  </a:lnTo>
                  <a:lnTo>
                    <a:pt x="66" y="92"/>
                  </a:lnTo>
                  <a:lnTo>
                    <a:pt x="68" y="66"/>
                  </a:lnTo>
                  <a:lnTo>
                    <a:pt x="82" y="46"/>
                  </a:lnTo>
                  <a:lnTo>
                    <a:pt x="80" y="24"/>
                  </a:lnTo>
                  <a:lnTo>
                    <a:pt x="66" y="8"/>
                  </a:lnTo>
                  <a:lnTo>
                    <a:pt x="44" y="6"/>
                  </a:lnTo>
                  <a:lnTo>
                    <a:pt x="32" y="0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92" name="Freeform 1209"/>
            <p:cNvSpPr>
              <a:spLocks/>
            </p:cNvSpPr>
            <p:nvPr/>
          </p:nvSpPr>
          <p:spPr bwMode="gray">
            <a:xfrm>
              <a:off x="5160" y="2264"/>
              <a:ext cx="435" cy="536"/>
            </a:xfrm>
            <a:custGeom>
              <a:avLst/>
              <a:gdLst>
                <a:gd name="T0" fmla="*/ 298 w 390"/>
                <a:gd name="T1" fmla="*/ 101 h 456"/>
                <a:gd name="T2" fmla="*/ 230 w 390"/>
                <a:gd name="T3" fmla="*/ 163 h 456"/>
                <a:gd name="T4" fmla="*/ 171 w 390"/>
                <a:gd name="T5" fmla="*/ 235 h 456"/>
                <a:gd name="T6" fmla="*/ 98 w 390"/>
                <a:gd name="T7" fmla="*/ 284 h 456"/>
                <a:gd name="T8" fmla="*/ 20 w 390"/>
                <a:gd name="T9" fmla="*/ 391 h 456"/>
                <a:gd name="T10" fmla="*/ 25 w 390"/>
                <a:gd name="T11" fmla="*/ 438 h 456"/>
                <a:gd name="T12" fmla="*/ 81 w 390"/>
                <a:gd name="T13" fmla="*/ 521 h 456"/>
                <a:gd name="T14" fmla="*/ 95 w 390"/>
                <a:gd name="T15" fmla="*/ 576 h 456"/>
                <a:gd name="T16" fmla="*/ 35 w 390"/>
                <a:gd name="T17" fmla="*/ 576 h 456"/>
                <a:gd name="T18" fmla="*/ 0 w 390"/>
                <a:gd name="T19" fmla="*/ 631 h 456"/>
                <a:gd name="T20" fmla="*/ 0 w 390"/>
                <a:gd name="T21" fmla="*/ 694 h 456"/>
                <a:gd name="T22" fmla="*/ 61 w 390"/>
                <a:gd name="T23" fmla="*/ 797 h 456"/>
                <a:gd name="T24" fmla="*/ 61 w 390"/>
                <a:gd name="T25" fmla="*/ 885 h 456"/>
                <a:gd name="T26" fmla="*/ 86 w 390"/>
                <a:gd name="T27" fmla="*/ 899 h 456"/>
                <a:gd name="T28" fmla="*/ 133 w 390"/>
                <a:gd name="T29" fmla="*/ 913 h 456"/>
                <a:gd name="T30" fmla="*/ 166 w 390"/>
                <a:gd name="T31" fmla="*/ 956 h 456"/>
                <a:gd name="T32" fmla="*/ 166 w 390"/>
                <a:gd name="T33" fmla="*/ 1024 h 456"/>
                <a:gd name="T34" fmla="*/ 136 w 390"/>
                <a:gd name="T35" fmla="*/ 1085 h 456"/>
                <a:gd name="T36" fmla="*/ 133 w 390"/>
                <a:gd name="T37" fmla="*/ 1166 h 456"/>
                <a:gd name="T38" fmla="*/ 184 w 390"/>
                <a:gd name="T39" fmla="*/ 1166 h 456"/>
                <a:gd name="T40" fmla="*/ 199 w 390"/>
                <a:gd name="T41" fmla="*/ 1277 h 456"/>
                <a:gd name="T42" fmla="*/ 219 w 390"/>
                <a:gd name="T43" fmla="*/ 1345 h 456"/>
                <a:gd name="T44" fmla="*/ 230 w 390"/>
                <a:gd name="T45" fmla="*/ 1364 h 456"/>
                <a:gd name="T46" fmla="*/ 280 w 390"/>
                <a:gd name="T47" fmla="*/ 1395 h 456"/>
                <a:gd name="T48" fmla="*/ 348 w 390"/>
                <a:gd name="T49" fmla="*/ 1415 h 456"/>
                <a:gd name="T50" fmla="*/ 413 w 390"/>
                <a:gd name="T51" fmla="*/ 1389 h 456"/>
                <a:gd name="T52" fmla="*/ 444 w 390"/>
                <a:gd name="T53" fmla="*/ 1291 h 456"/>
                <a:gd name="T54" fmla="*/ 467 w 390"/>
                <a:gd name="T55" fmla="*/ 1228 h 456"/>
                <a:gd name="T56" fmla="*/ 495 w 390"/>
                <a:gd name="T57" fmla="*/ 1215 h 456"/>
                <a:gd name="T58" fmla="*/ 504 w 390"/>
                <a:gd name="T59" fmla="*/ 1160 h 456"/>
                <a:gd name="T60" fmla="*/ 454 w 390"/>
                <a:gd name="T61" fmla="*/ 1128 h 456"/>
                <a:gd name="T62" fmla="*/ 389 w 390"/>
                <a:gd name="T63" fmla="*/ 1113 h 456"/>
                <a:gd name="T64" fmla="*/ 365 w 390"/>
                <a:gd name="T65" fmla="*/ 1054 h 456"/>
                <a:gd name="T66" fmla="*/ 387 w 390"/>
                <a:gd name="T67" fmla="*/ 987 h 456"/>
                <a:gd name="T68" fmla="*/ 405 w 390"/>
                <a:gd name="T69" fmla="*/ 892 h 456"/>
                <a:gd name="T70" fmla="*/ 389 w 390"/>
                <a:gd name="T71" fmla="*/ 795 h 456"/>
                <a:gd name="T72" fmla="*/ 365 w 390"/>
                <a:gd name="T73" fmla="*/ 756 h 456"/>
                <a:gd name="T74" fmla="*/ 395 w 390"/>
                <a:gd name="T75" fmla="*/ 676 h 456"/>
                <a:gd name="T76" fmla="*/ 497 w 390"/>
                <a:gd name="T77" fmla="*/ 545 h 456"/>
                <a:gd name="T78" fmla="*/ 584 w 390"/>
                <a:gd name="T79" fmla="*/ 482 h 456"/>
                <a:gd name="T80" fmla="*/ 612 w 390"/>
                <a:gd name="T81" fmla="*/ 435 h 456"/>
                <a:gd name="T82" fmla="*/ 639 w 390"/>
                <a:gd name="T83" fmla="*/ 460 h 456"/>
                <a:gd name="T84" fmla="*/ 648 w 390"/>
                <a:gd name="T85" fmla="*/ 501 h 456"/>
                <a:gd name="T86" fmla="*/ 700 w 390"/>
                <a:gd name="T87" fmla="*/ 521 h 456"/>
                <a:gd name="T88" fmla="*/ 747 w 390"/>
                <a:gd name="T89" fmla="*/ 471 h 456"/>
                <a:gd name="T90" fmla="*/ 747 w 390"/>
                <a:gd name="T91" fmla="*/ 371 h 456"/>
                <a:gd name="T92" fmla="*/ 781 w 390"/>
                <a:gd name="T93" fmla="*/ 304 h 456"/>
                <a:gd name="T94" fmla="*/ 838 w 390"/>
                <a:gd name="T95" fmla="*/ 215 h 456"/>
                <a:gd name="T96" fmla="*/ 795 w 390"/>
                <a:gd name="T97" fmla="*/ 194 h 456"/>
                <a:gd name="T98" fmla="*/ 719 w 390"/>
                <a:gd name="T99" fmla="*/ 129 h 456"/>
                <a:gd name="T100" fmla="*/ 648 w 390"/>
                <a:gd name="T101" fmla="*/ 123 h 456"/>
                <a:gd name="T102" fmla="*/ 648 w 390"/>
                <a:gd name="T103" fmla="*/ 74 h 456"/>
                <a:gd name="T104" fmla="*/ 612 w 390"/>
                <a:gd name="T105" fmla="*/ 25 h 456"/>
                <a:gd name="T106" fmla="*/ 553 w 390"/>
                <a:gd name="T107" fmla="*/ 18 h 456"/>
                <a:gd name="T108" fmla="*/ 545 w 390"/>
                <a:gd name="T109" fmla="*/ 42 h 456"/>
                <a:gd name="T110" fmla="*/ 482 w 390"/>
                <a:gd name="T111" fmla="*/ 68 h 456"/>
                <a:gd name="T112" fmla="*/ 478 w 390"/>
                <a:gd name="T113" fmla="*/ 36 h 456"/>
                <a:gd name="T114" fmla="*/ 461 w 390"/>
                <a:gd name="T115" fmla="*/ 0 h 456"/>
                <a:gd name="T116" fmla="*/ 424 w 390"/>
                <a:gd name="T117" fmla="*/ 36 h 456"/>
                <a:gd name="T118" fmla="*/ 395 w 390"/>
                <a:gd name="T119" fmla="*/ 119 h 456"/>
                <a:gd name="T120" fmla="*/ 345 w 390"/>
                <a:gd name="T121" fmla="*/ 129 h 456"/>
                <a:gd name="T122" fmla="*/ 298 w 390"/>
                <a:gd name="T123" fmla="*/ 101 h 4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0"/>
                <a:gd name="T187" fmla="*/ 0 h 456"/>
                <a:gd name="T188" fmla="*/ 390 w 390"/>
                <a:gd name="T189" fmla="*/ 456 h 4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0" h="456">
                  <a:moveTo>
                    <a:pt x="138" y="32"/>
                  </a:moveTo>
                  <a:lnTo>
                    <a:pt x="108" y="52"/>
                  </a:lnTo>
                  <a:lnTo>
                    <a:pt x="80" y="76"/>
                  </a:lnTo>
                  <a:lnTo>
                    <a:pt x="46" y="92"/>
                  </a:lnTo>
                  <a:lnTo>
                    <a:pt x="10" y="126"/>
                  </a:lnTo>
                  <a:lnTo>
                    <a:pt x="12" y="142"/>
                  </a:lnTo>
                  <a:lnTo>
                    <a:pt x="38" y="168"/>
                  </a:lnTo>
                  <a:lnTo>
                    <a:pt x="44" y="186"/>
                  </a:lnTo>
                  <a:lnTo>
                    <a:pt x="16" y="186"/>
                  </a:lnTo>
                  <a:lnTo>
                    <a:pt x="0" y="204"/>
                  </a:lnTo>
                  <a:lnTo>
                    <a:pt x="0" y="224"/>
                  </a:lnTo>
                  <a:lnTo>
                    <a:pt x="28" y="258"/>
                  </a:lnTo>
                  <a:lnTo>
                    <a:pt x="28" y="286"/>
                  </a:lnTo>
                  <a:lnTo>
                    <a:pt x="40" y="290"/>
                  </a:lnTo>
                  <a:lnTo>
                    <a:pt x="62" y="294"/>
                  </a:lnTo>
                  <a:lnTo>
                    <a:pt x="78" y="308"/>
                  </a:lnTo>
                  <a:lnTo>
                    <a:pt x="78" y="330"/>
                  </a:lnTo>
                  <a:lnTo>
                    <a:pt x="64" y="350"/>
                  </a:lnTo>
                  <a:lnTo>
                    <a:pt x="62" y="376"/>
                  </a:lnTo>
                  <a:lnTo>
                    <a:pt x="86" y="376"/>
                  </a:lnTo>
                  <a:lnTo>
                    <a:pt x="92" y="412"/>
                  </a:lnTo>
                  <a:lnTo>
                    <a:pt x="102" y="434"/>
                  </a:lnTo>
                  <a:lnTo>
                    <a:pt x="108" y="440"/>
                  </a:lnTo>
                  <a:lnTo>
                    <a:pt x="130" y="450"/>
                  </a:lnTo>
                  <a:lnTo>
                    <a:pt x="162" y="456"/>
                  </a:lnTo>
                  <a:lnTo>
                    <a:pt x="192" y="448"/>
                  </a:lnTo>
                  <a:lnTo>
                    <a:pt x="206" y="416"/>
                  </a:lnTo>
                  <a:lnTo>
                    <a:pt x="218" y="396"/>
                  </a:lnTo>
                  <a:lnTo>
                    <a:pt x="230" y="392"/>
                  </a:lnTo>
                  <a:lnTo>
                    <a:pt x="234" y="374"/>
                  </a:lnTo>
                  <a:lnTo>
                    <a:pt x="212" y="364"/>
                  </a:lnTo>
                  <a:lnTo>
                    <a:pt x="182" y="360"/>
                  </a:lnTo>
                  <a:lnTo>
                    <a:pt x="170" y="340"/>
                  </a:lnTo>
                  <a:lnTo>
                    <a:pt x="180" y="318"/>
                  </a:lnTo>
                  <a:lnTo>
                    <a:pt x="188" y="288"/>
                  </a:lnTo>
                  <a:lnTo>
                    <a:pt x="182" y="256"/>
                  </a:lnTo>
                  <a:lnTo>
                    <a:pt x="170" y="244"/>
                  </a:lnTo>
                  <a:lnTo>
                    <a:pt x="184" y="218"/>
                  </a:lnTo>
                  <a:lnTo>
                    <a:pt x="232" y="176"/>
                  </a:lnTo>
                  <a:lnTo>
                    <a:pt x="272" y="156"/>
                  </a:lnTo>
                  <a:lnTo>
                    <a:pt x="284" y="140"/>
                  </a:lnTo>
                  <a:lnTo>
                    <a:pt x="298" y="148"/>
                  </a:lnTo>
                  <a:lnTo>
                    <a:pt x="302" y="162"/>
                  </a:lnTo>
                  <a:lnTo>
                    <a:pt x="326" y="168"/>
                  </a:lnTo>
                  <a:lnTo>
                    <a:pt x="348" y="152"/>
                  </a:lnTo>
                  <a:lnTo>
                    <a:pt x="348" y="120"/>
                  </a:lnTo>
                  <a:lnTo>
                    <a:pt x="364" y="98"/>
                  </a:lnTo>
                  <a:lnTo>
                    <a:pt x="390" y="70"/>
                  </a:lnTo>
                  <a:lnTo>
                    <a:pt x="370" y="62"/>
                  </a:lnTo>
                  <a:lnTo>
                    <a:pt x="334" y="42"/>
                  </a:lnTo>
                  <a:lnTo>
                    <a:pt x="302" y="40"/>
                  </a:lnTo>
                  <a:lnTo>
                    <a:pt x="302" y="24"/>
                  </a:lnTo>
                  <a:lnTo>
                    <a:pt x="284" y="8"/>
                  </a:lnTo>
                  <a:lnTo>
                    <a:pt x="258" y="6"/>
                  </a:lnTo>
                  <a:lnTo>
                    <a:pt x="254" y="14"/>
                  </a:lnTo>
                  <a:lnTo>
                    <a:pt x="224" y="22"/>
                  </a:lnTo>
                  <a:lnTo>
                    <a:pt x="222" y="12"/>
                  </a:lnTo>
                  <a:lnTo>
                    <a:pt x="214" y="0"/>
                  </a:lnTo>
                  <a:lnTo>
                    <a:pt x="198" y="12"/>
                  </a:lnTo>
                  <a:lnTo>
                    <a:pt x="184" y="38"/>
                  </a:lnTo>
                  <a:lnTo>
                    <a:pt x="160" y="42"/>
                  </a:lnTo>
                  <a:lnTo>
                    <a:pt x="138" y="32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93" name="Freeform 1210"/>
            <p:cNvSpPr>
              <a:spLocks/>
            </p:cNvSpPr>
            <p:nvPr/>
          </p:nvSpPr>
          <p:spPr bwMode="gray">
            <a:xfrm>
              <a:off x="5160" y="2264"/>
              <a:ext cx="435" cy="536"/>
            </a:xfrm>
            <a:custGeom>
              <a:avLst/>
              <a:gdLst>
                <a:gd name="T0" fmla="*/ 298 w 390"/>
                <a:gd name="T1" fmla="*/ 101 h 456"/>
                <a:gd name="T2" fmla="*/ 230 w 390"/>
                <a:gd name="T3" fmla="*/ 163 h 456"/>
                <a:gd name="T4" fmla="*/ 171 w 390"/>
                <a:gd name="T5" fmla="*/ 235 h 456"/>
                <a:gd name="T6" fmla="*/ 98 w 390"/>
                <a:gd name="T7" fmla="*/ 284 h 456"/>
                <a:gd name="T8" fmla="*/ 20 w 390"/>
                <a:gd name="T9" fmla="*/ 391 h 456"/>
                <a:gd name="T10" fmla="*/ 25 w 390"/>
                <a:gd name="T11" fmla="*/ 438 h 456"/>
                <a:gd name="T12" fmla="*/ 81 w 390"/>
                <a:gd name="T13" fmla="*/ 521 h 456"/>
                <a:gd name="T14" fmla="*/ 95 w 390"/>
                <a:gd name="T15" fmla="*/ 576 h 456"/>
                <a:gd name="T16" fmla="*/ 35 w 390"/>
                <a:gd name="T17" fmla="*/ 576 h 456"/>
                <a:gd name="T18" fmla="*/ 0 w 390"/>
                <a:gd name="T19" fmla="*/ 631 h 456"/>
                <a:gd name="T20" fmla="*/ 0 w 390"/>
                <a:gd name="T21" fmla="*/ 694 h 456"/>
                <a:gd name="T22" fmla="*/ 61 w 390"/>
                <a:gd name="T23" fmla="*/ 797 h 456"/>
                <a:gd name="T24" fmla="*/ 61 w 390"/>
                <a:gd name="T25" fmla="*/ 885 h 456"/>
                <a:gd name="T26" fmla="*/ 86 w 390"/>
                <a:gd name="T27" fmla="*/ 899 h 456"/>
                <a:gd name="T28" fmla="*/ 133 w 390"/>
                <a:gd name="T29" fmla="*/ 913 h 456"/>
                <a:gd name="T30" fmla="*/ 166 w 390"/>
                <a:gd name="T31" fmla="*/ 956 h 456"/>
                <a:gd name="T32" fmla="*/ 166 w 390"/>
                <a:gd name="T33" fmla="*/ 1024 h 456"/>
                <a:gd name="T34" fmla="*/ 136 w 390"/>
                <a:gd name="T35" fmla="*/ 1085 h 456"/>
                <a:gd name="T36" fmla="*/ 133 w 390"/>
                <a:gd name="T37" fmla="*/ 1166 h 456"/>
                <a:gd name="T38" fmla="*/ 184 w 390"/>
                <a:gd name="T39" fmla="*/ 1166 h 456"/>
                <a:gd name="T40" fmla="*/ 199 w 390"/>
                <a:gd name="T41" fmla="*/ 1277 h 456"/>
                <a:gd name="T42" fmla="*/ 219 w 390"/>
                <a:gd name="T43" fmla="*/ 1345 h 456"/>
                <a:gd name="T44" fmla="*/ 230 w 390"/>
                <a:gd name="T45" fmla="*/ 1364 h 456"/>
                <a:gd name="T46" fmla="*/ 280 w 390"/>
                <a:gd name="T47" fmla="*/ 1395 h 456"/>
                <a:gd name="T48" fmla="*/ 348 w 390"/>
                <a:gd name="T49" fmla="*/ 1415 h 456"/>
                <a:gd name="T50" fmla="*/ 413 w 390"/>
                <a:gd name="T51" fmla="*/ 1389 h 456"/>
                <a:gd name="T52" fmla="*/ 444 w 390"/>
                <a:gd name="T53" fmla="*/ 1291 h 456"/>
                <a:gd name="T54" fmla="*/ 467 w 390"/>
                <a:gd name="T55" fmla="*/ 1228 h 456"/>
                <a:gd name="T56" fmla="*/ 495 w 390"/>
                <a:gd name="T57" fmla="*/ 1215 h 456"/>
                <a:gd name="T58" fmla="*/ 504 w 390"/>
                <a:gd name="T59" fmla="*/ 1160 h 456"/>
                <a:gd name="T60" fmla="*/ 454 w 390"/>
                <a:gd name="T61" fmla="*/ 1128 h 456"/>
                <a:gd name="T62" fmla="*/ 389 w 390"/>
                <a:gd name="T63" fmla="*/ 1113 h 456"/>
                <a:gd name="T64" fmla="*/ 365 w 390"/>
                <a:gd name="T65" fmla="*/ 1054 h 456"/>
                <a:gd name="T66" fmla="*/ 387 w 390"/>
                <a:gd name="T67" fmla="*/ 987 h 456"/>
                <a:gd name="T68" fmla="*/ 405 w 390"/>
                <a:gd name="T69" fmla="*/ 892 h 456"/>
                <a:gd name="T70" fmla="*/ 389 w 390"/>
                <a:gd name="T71" fmla="*/ 795 h 456"/>
                <a:gd name="T72" fmla="*/ 365 w 390"/>
                <a:gd name="T73" fmla="*/ 756 h 456"/>
                <a:gd name="T74" fmla="*/ 395 w 390"/>
                <a:gd name="T75" fmla="*/ 676 h 456"/>
                <a:gd name="T76" fmla="*/ 497 w 390"/>
                <a:gd name="T77" fmla="*/ 545 h 456"/>
                <a:gd name="T78" fmla="*/ 584 w 390"/>
                <a:gd name="T79" fmla="*/ 482 h 456"/>
                <a:gd name="T80" fmla="*/ 612 w 390"/>
                <a:gd name="T81" fmla="*/ 435 h 456"/>
                <a:gd name="T82" fmla="*/ 639 w 390"/>
                <a:gd name="T83" fmla="*/ 460 h 456"/>
                <a:gd name="T84" fmla="*/ 648 w 390"/>
                <a:gd name="T85" fmla="*/ 501 h 456"/>
                <a:gd name="T86" fmla="*/ 700 w 390"/>
                <a:gd name="T87" fmla="*/ 521 h 456"/>
                <a:gd name="T88" fmla="*/ 747 w 390"/>
                <a:gd name="T89" fmla="*/ 471 h 456"/>
                <a:gd name="T90" fmla="*/ 747 w 390"/>
                <a:gd name="T91" fmla="*/ 371 h 456"/>
                <a:gd name="T92" fmla="*/ 781 w 390"/>
                <a:gd name="T93" fmla="*/ 304 h 456"/>
                <a:gd name="T94" fmla="*/ 838 w 390"/>
                <a:gd name="T95" fmla="*/ 215 h 456"/>
                <a:gd name="T96" fmla="*/ 795 w 390"/>
                <a:gd name="T97" fmla="*/ 194 h 456"/>
                <a:gd name="T98" fmla="*/ 719 w 390"/>
                <a:gd name="T99" fmla="*/ 129 h 456"/>
                <a:gd name="T100" fmla="*/ 648 w 390"/>
                <a:gd name="T101" fmla="*/ 123 h 456"/>
                <a:gd name="T102" fmla="*/ 648 w 390"/>
                <a:gd name="T103" fmla="*/ 74 h 456"/>
                <a:gd name="T104" fmla="*/ 612 w 390"/>
                <a:gd name="T105" fmla="*/ 25 h 456"/>
                <a:gd name="T106" fmla="*/ 553 w 390"/>
                <a:gd name="T107" fmla="*/ 18 h 456"/>
                <a:gd name="T108" fmla="*/ 545 w 390"/>
                <a:gd name="T109" fmla="*/ 42 h 456"/>
                <a:gd name="T110" fmla="*/ 482 w 390"/>
                <a:gd name="T111" fmla="*/ 68 h 456"/>
                <a:gd name="T112" fmla="*/ 478 w 390"/>
                <a:gd name="T113" fmla="*/ 36 h 456"/>
                <a:gd name="T114" fmla="*/ 461 w 390"/>
                <a:gd name="T115" fmla="*/ 0 h 456"/>
                <a:gd name="T116" fmla="*/ 424 w 390"/>
                <a:gd name="T117" fmla="*/ 36 h 456"/>
                <a:gd name="T118" fmla="*/ 395 w 390"/>
                <a:gd name="T119" fmla="*/ 119 h 456"/>
                <a:gd name="T120" fmla="*/ 345 w 390"/>
                <a:gd name="T121" fmla="*/ 129 h 456"/>
                <a:gd name="T122" fmla="*/ 298 w 390"/>
                <a:gd name="T123" fmla="*/ 101 h 4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0"/>
                <a:gd name="T187" fmla="*/ 0 h 456"/>
                <a:gd name="T188" fmla="*/ 390 w 390"/>
                <a:gd name="T189" fmla="*/ 456 h 4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0" h="456">
                  <a:moveTo>
                    <a:pt x="138" y="32"/>
                  </a:moveTo>
                  <a:lnTo>
                    <a:pt x="108" y="52"/>
                  </a:lnTo>
                  <a:lnTo>
                    <a:pt x="80" y="76"/>
                  </a:lnTo>
                  <a:lnTo>
                    <a:pt x="46" y="92"/>
                  </a:lnTo>
                  <a:lnTo>
                    <a:pt x="10" y="126"/>
                  </a:lnTo>
                  <a:lnTo>
                    <a:pt x="12" y="142"/>
                  </a:lnTo>
                  <a:lnTo>
                    <a:pt x="38" y="168"/>
                  </a:lnTo>
                  <a:lnTo>
                    <a:pt x="44" y="186"/>
                  </a:lnTo>
                  <a:lnTo>
                    <a:pt x="16" y="186"/>
                  </a:lnTo>
                  <a:lnTo>
                    <a:pt x="0" y="204"/>
                  </a:lnTo>
                  <a:lnTo>
                    <a:pt x="0" y="224"/>
                  </a:lnTo>
                  <a:lnTo>
                    <a:pt x="28" y="258"/>
                  </a:lnTo>
                  <a:lnTo>
                    <a:pt x="28" y="286"/>
                  </a:lnTo>
                  <a:lnTo>
                    <a:pt x="40" y="290"/>
                  </a:lnTo>
                  <a:lnTo>
                    <a:pt x="62" y="294"/>
                  </a:lnTo>
                  <a:lnTo>
                    <a:pt x="78" y="308"/>
                  </a:lnTo>
                  <a:lnTo>
                    <a:pt x="78" y="330"/>
                  </a:lnTo>
                  <a:lnTo>
                    <a:pt x="64" y="350"/>
                  </a:lnTo>
                  <a:lnTo>
                    <a:pt x="62" y="376"/>
                  </a:lnTo>
                  <a:lnTo>
                    <a:pt x="86" y="376"/>
                  </a:lnTo>
                  <a:lnTo>
                    <a:pt x="92" y="412"/>
                  </a:lnTo>
                  <a:lnTo>
                    <a:pt x="102" y="434"/>
                  </a:lnTo>
                  <a:lnTo>
                    <a:pt x="108" y="440"/>
                  </a:lnTo>
                  <a:lnTo>
                    <a:pt x="130" y="450"/>
                  </a:lnTo>
                  <a:lnTo>
                    <a:pt x="162" y="456"/>
                  </a:lnTo>
                  <a:lnTo>
                    <a:pt x="192" y="448"/>
                  </a:lnTo>
                  <a:lnTo>
                    <a:pt x="206" y="416"/>
                  </a:lnTo>
                  <a:lnTo>
                    <a:pt x="218" y="396"/>
                  </a:lnTo>
                  <a:lnTo>
                    <a:pt x="230" y="392"/>
                  </a:lnTo>
                  <a:lnTo>
                    <a:pt x="234" y="374"/>
                  </a:lnTo>
                  <a:lnTo>
                    <a:pt x="212" y="364"/>
                  </a:lnTo>
                  <a:lnTo>
                    <a:pt x="182" y="360"/>
                  </a:lnTo>
                  <a:lnTo>
                    <a:pt x="170" y="340"/>
                  </a:lnTo>
                  <a:lnTo>
                    <a:pt x="180" y="318"/>
                  </a:lnTo>
                  <a:lnTo>
                    <a:pt x="188" y="288"/>
                  </a:lnTo>
                  <a:lnTo>
                    <a:pt x="182" y="256"/>
                  </a:lnTo>
                  <a:lnTo>
                    <a:pt x="170" y="244"/>
                  </a:lnTo>
                  <a:lnTo>
                    <a:pt x="184" y="218"/>
                  </a:lnTo>
                  <a:lnTo>
                    <a:pt x="232" y="176"/>
                  </a:lnTo>
                  <a:lnTo>
                    <a:pt x="272" y="156"/>
                  </a:lnTo>
                  <a:lnTo>
                    <a:pt x="284" y="140"/>
                  </a:lnTo>
                  <a:lnTo>
                    <a:pt x="298" y="148"/>
                  </a:lnTo>
                  <a:lnTo>
                    <a:pt x="302" y="162"/>
                  </a:lnTo>
                  <a:lnTo>
                    <a:pt x="326" y="168"/>
                  </a:lnTo>
                  <a:lnTo>
                    <a:pt x="348" y="152"/>
                  </a:lnTo>
                  <a:lnTo>
                    <a:pt x="348" y="120"/>
                  </a:lnTo>
                  <a:lnTo>
                    <a:pt x="364" y="98"/>
                  </a:lnTo>
                  <a:lnTo>
                    <a:pt x="390" y="70"/>
                  </a:lnTo>
                  <a:lnTo>
                    <a:pt x="370" y="62"/>
                  </a:lnTo>
                  <a:lnTo>
                    <a:pt x="334" y="42"/>
                  </a:lnTo>
                  <a:lnTo>
                    <a:pt x="302" y="40"/>
                  </a:lnTo>
                  <a:lnTo>
                    <a:pt x="302" y="24"/>
                  </a:lnTo>
                  <a:lnTo>
                    <a:pt x="284" y="8"/>
                  </a:lnTo>
                  <a:lnTo>
                    <a:pt x="258" y="6"/>
                  </a:lnTo>
                  <a:lnTo>
                    <a:pt x="254" y="14"/>
                  </a:lnTo>
                  <a:lnTo>
                    <a:pt x="224" y="22"/>
                  </a:lnTo>
                  <a:lnTo>
                    <a:pt x="222" y="12"/>
                  </a:lnTo>
                  <a:lnTo>
                    <a:pt x="214" y="0"/>
                  </a:lnTo>
                  <a:lnTo>
                    <a:pt x="198" y="12"/>
                  </a:lnTo>
                  <a:lnTo>
                    <a:pt x="184" y="38"/>
                  </a:lnTo>
                  <a:lnTo>
                    <a:pt x="160" y="42"/>
                  </a:lnTo>
                  <a:lnTo>
                    <a:pt x="138" y="32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94" name="Freeform 1211"/>
            <p:cNvSpPr>
              <a:spLocks/>
            </p:cNvSpPr>
            <p:nvPr/>
          </p:nvSpPr>
          <p:spPr bwMode="gray">
            <a:xfrm>
              <a:off x="5350" y="2299"/>
              <a:ext cx="582" cy="699"/>
            </a:xfrm>
            <a:custGeom>
              <a:avLst/>
              <a:gdLst>
                <a:gd name="T0" fmla="*/ 927 w 522"/>
                <a:gd name="T1" fmla="*/ 2 h 594"/>
                <a:gd name="T2" fmla="*/ 833 w 522"/>
                <a:gd name="T3" fmla="*/ 131 h 594"/>
                <a:gd name="T4" fmla="*/ 737 w 522"/>
                <a:gd name="T5" fmla="*/ 101 h 594"/>
                <a:gd name="T6" fmla="*/ 648 w 522"/>
                <a:gd name="T7" fmla="*/ 111 h 594"/>
                <a:gd name="T8" fmla="*/ 493 w 522"/>
                <a:gd name="T9" fmla="*/ 124 h 594"/>
                <a:gd name="T10" fmla="*/ 379 w 522"/>
                <a:gd name="T11" fmla="*/ 282 h 594"/>
                <a:gd name="T12" fmla="*/ 334 w 522"/>
                <a:gd name="T13" fmla="*/ 432 h 594"/>
                <a:gd name="T14" fmla="*/ 273 w 522"/>
                <a:gd name="T15" fmla="*/ 370 h 594"/>
                <a:gd name="T16" fmla="*/ 219 w 522"/>
                <a:gd name="T17" fmla="*/ 393 h 594"/>
                <a:gd name="T18" fmla="*/ 31 w 522"/>
                <a:gd name="T19" fmla="*/ 587 h 594"/>
                <a:gd name="T20" fmla="*/ 25 w 522"/>
                <a:gd name="T21" fmla="*/ 706 h 594"/>
                <a:gd name="T22" fmla="*/ 20 w 522"/>
                <a:gd name="T23" fmla="*/ 901 h 594"/>
                <a:gd name="T24" fmla="*/ 25 w 522"/>
                <a:gd name="T25" fmla="*/ 1032 h 594"/>
                <a:gd name="T26" fmla="*/ 136 w 522"/>
                <a:gd name="T27" fmla="*/ 1076 h 594"/>
                <a:gd name="T28" fmla="*/ 105 w 522"/>
                <a:gd name="T29" fmla="*/ 1145 h 594"/>
                <a:gd name="T30" fmla="*/ 48 w 522"/>
                <a:gd name="T31" fmla="*/ 1306 h 594"/>
                <a:gd name="T32" fmla="*/ 39 w 522"/>
                <a:gd name="T33" fmla="*/ 1380 h 594"/>
                <a:gd name="T34" fmla="*/ 16 w 522"/>
                <a:gd name="T35" fmla="*/ 1483 h 594"/>
                <a:gd name="T36" fmla="*/ 98 w 522"/>
                <a:gd name="T37" fmla="*/ 1537 h 594"/>
                <a:gd name="T38" fmla="*/ 197 w 522"/>
                <a:gd name="T39" fmla="*/ 1580 h 594"/>
                <a:gd name="T40" fmla="*/ 230 w 522"/>
                <a:gd name="T41" fmla="*/ 1745 h 594"/>
                <a:gd name="T42" fmla="*/ 348 w 522"/>
                <a:gd name="T43" fmla="*/ 1770 h 594"/>
                <a:gd name="T44" fmla="*/ 355 w 522"/>
                <a:gd name="T45" fmla="*/ 1669 h 594"/>
                <a:gd name="T46" fmla="*/ 338 w 522"/>
                <a:gd name="T47" fmla="*/ 1483 h 594"/>
                <a:gd name="T48" fmla="*/ 435 w 522"/>
                <a:gd name="T49" fmla="*/ 1386 h 594"/>
                <a:gd name="T50" fmla="*/ 555 w 522"/>
                <a:gd name="T51" fmla="*/ 1325 h 594"/>
                <a:gd name="T52" fmla="*/ 586 w 522"/>
                <a:gd name="T53" fmla="*/ 1431 h 594"/>
                <a:gd name="T54" fmla="*/ 543 w 522"/>
                <a:gd name="T55" fmla="*/ 1580 h 594"/>
                <a:gd name="T56" fmla="*/ 484 w 522"/>
                <a:gd name="T57" fmla="*/ 1695 h 594"/>
                <a:gd name="T58" fmla="*/ 448 w 522"/>
                <a:gd name="T59" fmla="*/ 1749 h 594"/>
                <a:gd name="T60" fmla="*/ 580 w 522"/>
                <a:gd name="T61" fmla="*/ 1836 h 594"/>
                <a:gd name="T62" fmla="*/ 656 w 522"/>
                <a:gd name="T63" fmla="*/ 1818 h 594"/>
                <a:gd name="T64" fmla="*/ 767 w 522"/>
                <a:gd name="T65" fmla="*/ 1745 h 594"/>
                <a:gd name="T66" fmla="*/ 873 w 522"/>
                <a:gd name="T67" fmla="*/ 1650 h 594"/>
                <a:gd name="T68" fmla="*/ 958 w 522"/>
                <a:gd name="T69" fmla="*/ 1745 h 594"/>
                <a:gd name="T70" fmla="*/ 1049 w 522"/>
                <a:gd name="T71" fmla="*/ 1762 h 594"/>
                <a:gd name="T72" fmla="*/ 1080 w 522"/>
                <a:gd name="T73" fmla="*/ 1522 h 594"/>
                <a:gd name="T74" fmla="*/ 1105 w 522"/>
                <a:gd name="T75" fmla="*/ 1394 h 594"/>
                <a:gd name="T76" fmla="*/ 1114 w 522"/>
                <a:gd name="T77" fmla="*/ 1244 h 594"/>
                <a:gd name="T78" fmla="*/ 1037 w 522"/>
                <a:gd name="T79" fmla="*/ 1302 h 594"/>
                <a:gd name="T80" fmla="*/ 1016 w 522"/>
                <a:gd name="T81" fmla="*/ 1224 h 594"/>
                <a:gd name="T82" fmla="*/ 992 w 522"/>
                <a:gd name="T83" fmla="*/ 1113 h 594"/>
                <a:gd name="T84" fmla="*/ 1024 w 522"/>
                <a:gd name="T85" fmla="*/ 831 h 594"/>
                <a:gd name="T86" fmla="*/ 1053 w 522"/>
                <a:gd name="T87" fmla="*/ 525 h 594"/>
                <a:gd name="T88" fmla="*/ 1016 w 522"/>
                <a:gd name="T89" fmla="*/ 332 h 594"/>
                <a:gd name="T90" fmla="*/ 1016 w 522"/>
                <a:gd name="T91" fmla="*/ 105 h 594"/>
                <a:gd name="T92" fmla="*/ 958 w 522"/>
                <a:gd name="T93" fmla="*/ 0 h 59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594"/>
                <a:gd name="T143" fmla="*/ 522 w 522"/>
                <a:gd name="T144" fmla="*/ 594 h 59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594">
                  <a:moveTo>
                    <a:pt x="448" y="0"/>
                  </a:moveTo>
                  <a:lnTo>
                    <a:pt x="432" y="2"/>
                  </a:lnTo>
                  <a:lnTo>
                    <a:pt x="408" y="28"/>
                  </a:lnTo>
                  <a:lnTo>
                    <a:pt x="388" y="42"/>
                  </a:lnTo>
                  <a:lnTo>
                    <a:pt x="366" y="34"/>
                  </a:lnTo>
                  <a:lnTo>
                    <a:pt x="344" y="32"/>
                  </a:lnTo>
                  <a:lnTo>
                    <a:pt x="314" y="44"/>
                  </a:lnTo>
                  <a:lnTo>
                    <a:pt x="302" y="36"/>
                  </a:lnTo>
                  <a:lnTo>
                    <a:pt x="274" y="36"/>
                  </a:lnTo>
                  <a:lnTo>
                    <a:pt x="230" y="40"/>
                  </a:lnTo>
                  <a:lnTo>
                    <a:pt x="220" y="40"/>
                  </a:lnTo>
                  <a:lnTo>
                    <a:pt x="178" y="90"/>
                  </a:lnTo>
                  <a:lnTo>
                    <a:pt x="178" y="122"/>
                  </a:lnTo>
                  <a:lnTo>
                    <a:pt x="156" y="138"/>
                  </a:lnTo>
                  <a:lnTo>
                    <a:pt x="132" y="132"/>
                  </a:lnTo>
                  <a:lnTo>
                    <a:pt x="128" y="118"/>
                  </a:lnTo>
                  <a:lnTo>
                    <a:pt x="114" y="110"/>
                  </a:lnTo>
                  <a:lnTo>
                    <a:pt x="102" y="126"/>
                  </a:lnTo>
                  <a:lnTo>
                    <a:pt x="64" y="146"/>
                  </a:lnTo>
                  <a:lnTo>
                    <a:pt x="14" y="188"/>
                  </a:lnTo>
                  <a:lnTo>
                    <a:pt x="0" y="214"/>
                  </a:lnTo>
                  <a:lnTo>
                    <a:pt x="12" y="226"/>
                  </a:lnTo>
                  <a:lnTo>
                    <a:pt x="18" y="258"/>
                  </a:lnTo>
                  <a:lnTo>
                    <a:pt x="10" y="288"/>
                  </a:lnTo>
                  <a:lnTo>
                    <a:pt x="0" y="310"/>
                  </a:lnTo>
                  <a:lnTo>
                    <a:pt x="12" y="330"/>
                  </a:lnTo>
                  <a:lnTo>
                    <a:pt x="42" y="334"/>
                  </a:lnTo>
                  <a:lnTo>
                    <a:pt x="64" y="344"/>
                  </a:lnTo>
                  <a:lnTo>
                    <a:pt x="60" y="362"/>
                  </a:lnTo>
                  <a:lnTo>
                    <a:pt x="48" y="366"/>
                  </a:lnTo>
                  <a:lnTo>
                    <a:pt x="36" y="386"/>
                  </a:lnTo>
                  <a:lnTo>
                    <a:pt x="22" y="418"/>
                  </a:lnTo>
                  <a:lnTo>
                    <a:pt x="8" y="422"/>
                  </a:lnTo>
                  <a:lnTo>
                    <a:pt x="18" y="442"/>
                  </a:lnTo>
                  <a:lnTo>
                    <a:pt x="16" y="460"/>
                  </a:lnTo>
                  <a:lnTo>
                    <a:pt x="8" y="474"/>
                  </a:lnTo>
                  <a:lnTo>
                    <a:pt x="36" y="482"/>
                  </a:lnTo>
                  <a:lnTo>
                    <a:pt x="46" y="492"/>
                  </a:lnTo>
                  <a:lnTo>
                    <a:pt x="76" y="492"/>
                  </a:lnTo>
                  <a:lnTo>
                    <a:pt x="92" y="506"/>
                  </a:lnTo>
                  <a:lnTo>
                    <a:pt x="108" y="530"/>
                  </a:lnTo>
                  <a:lnTo>
                    <a:pt x="108" y="558"/>
                  </a:lnTo>
                  <a:lnTo>
                    <a:pt x="126" y="568"/>
                  </a:lnTo>
                  <a:lnTo>
                    <a:pt x="162" y="566"/>
                  </a:lnTo>
                  <a:lnTo>
                    <a:pt x="156" y="548"/>
                  </a:lnTo>
                  <a:lnTo>
                    <a:pt x="166" y="534"/>
                  </a:lnTo>
                  <a:lnTo>
                    <a:pt x="168" y="486"/>
                  </a:lnTo>
                  <a:lnTo>
                    <a:pt x="158" y="474"/>
                  </a:lnTo>
                  <a:lnTo>
                    <a:pt x="178" y="448"/>
                  </a:lnTo>
                  <a:lnTo>
                    <a:pt x="204" y="444"/>
                  </a:lnTo>
                  <a:lnTo>
                    <a:pt x="220" y="424"/>
                  </a:lnTo>
                  <a:lnTo>
                    <a:pt x="260" y="424"/>
                  </a:lnTo>
                  <a:lnTo>
                    <a:pt x="274" y="438"/>
                  </a:lnTo>
                  <a:lnTo>
                    <a:pt x="274" y="458"/>
                  </a:lnTo>
                  <a:lnTo>
                    <a:pt x="280" y="474"/>
                  </a:lnTo>
                  <a:lnTo>
                    <a:pt x="254" y="506"/>
                  </a:lnTo>
                  <a:lnTo>
                    <a:pt x="248" y="528"/>
                  </a:lnTo>
                  <a:lnTo>
                    <a:pt x="226" y="542"/>
                  </a:lnTo>
                  <a:lnTo>
                    <a:pt x="214" y="542"/>
                  </a:lnTo>
                  <a:lnTo>
                    <a:pt x="210" y="560"/>
                  </a:lnTo>
                  <a:lnTo>
                    <a:pt x="232" y="582"/>
                  </a:lnTo>
                  <a:lnTo>
                    <a:pt x="270" y="588"/>
                  </a:lnTo>
                  <a:lnTo>
                    <a:pt x="292" y="594"/>
                  </a:lnTo>
                  <a:lnTo>
                    <a:pt x="306" y="582"/>
                  </a:lnTo>
                  <a:lnTo>
                    <a:pt x="330" y="556"/>
                  </a:lnTo>
                  <a:lnTo>
                    <a:pt x="358" y="558"/>
                  </a:lnTo>
                  <a:lnTo>
                    <a:pt x="378" y="540"/>
                  </a:lnTo>
                  <a:lnTo>
                    <a:pt x="408" y="528"/>
                  </a:lnTo>
                  <a:lnTo>
                    <a:pt x="428" y="542"/>
                  </a:lnTo>
                  <a:lnTo>
                    <a:pt x="448" y="558"/>
                  </a:lnTo>
                  <a:lnTo>
                    <a:pt x="470" y="542"/>
                  </a:lnTo>
                  <a:lnTo>
                    <a:pt x="490" y="564"/>
                  </a:lnTo>
                  <a:lnTo>
                    <a:pt x="498" y="544"/>
                  </a:lnTo>
                  <a:lnTo>
                    <a:pt x="504" y="488"/>
                  </a:lnTo>
                  <a:lnTo>
                    <a:pt x="514" y="480"/>
                  </a:lnTo>
                  <a:lnTo>
                    <a:pt x="516" y="446"/>
                  </a:lnTo>
                  <a:lnTo>
                    <a:pt x="522" y="434"/>
                  </a:lnTo>
                  <a:lnTo>
                    <a:pt x="520" y="398"/>
                  </a:lnTo>
                  <a:lnTo>
                    <a:pt x="510" y="390"/>
                  </a:lnTo>
                  <a:lnTo>
                    <a:pt x="484" y="416"/>
                  </a:lnTo>
                  <a:lnTo>
                    <a:pt x="466" y="416"/>
                  </a:lnTo>
                  <a:lnTo>
                    <a:pt x="474" y="392"/>
                  </a:lnTo>
                  <a:lnTo>
                    <a:pt x="474" y="372"/>
                  </a:lnTo>
                  <a:lnTo>
                    <a:pt x="464" y="356"/>
                  </a:lnTo>
                  <a:lnTo>
                    <a:pt x="464" y="290"/>
                  </a:lnTo>
                  <a:lnTo>
                    <a:pt x="478" y="266"/>
                  </a:lnTo>
                  <a:lnTo>
                    <a:pt x="474" y="184"/>
                  </a:lnTo>
                  <a:lnTo>
                    <a:pt x="492" y="168"/>
                  </a:lnTo>
                  <a:lnTo>
                    <a:pt x="486" y="124"/>
                  </a:lnTo>
                  <a:lnTo>
                    <a:pt x="474" y="106"/>
                  </a:lnTo>
                  <a:lnTo>
                    <a:pt x="466" y="60"/>
                  </a:lnTo>
                  <a:lnTo>
                    <a:pt x="474" y="34"/>
                  </a:lnTo>
                  <a:lnTo>
                    <a:pt x="456" y="12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95" name="Freeform 1212"/>
            <p:cNvSpPr>
              <a:spLocks/>
            </p:cNvSpPr>
            <p:nvPr/>
          </p:nvSpPr>
          <p:spPr bwMode="gray">
            <a:xfrm>
              <a:off x="5350" y="2299"/>
              <a:ext cx="582" cy="699"/>
            </a:xfrm>
            <a:custGeom>
              <a:avLst/>
              <a:gdLst>
                <a:gd name="T0" fmla="*/ 927 w 522"/>
                <a:gd name="T1" fmla="*/ 2 h 594"/>
                <a:gd name="T2" fmla="*/ 833 w 522"/>
                <a:gd name="T3" fmla="*/ 131 h 594"/>
                <a:gd name="T4" fmla="*/ 737 w 522"/>
                <a:gd name="T5" fmla="*/ 101 h 594"/>
                <a:gd name="T6" fmla="*/ 648 w 522"/>
                <a:gd name="T7" fmla="*/ 111 h 594"/>
                <a:gd name="T8" fmla="*/ 493 w 522"/>
                <a:gd name="T9" fmla="*/ 124 h 594"/>
                <a:gd name="T10" fmla="*/ 379 w 522"/>
                <a:gd name="T11" fmla="*/ 282 h 594"/>
                <a:gd name="T12" fmla="*/ 334 w 522"/>
                <a:gd name="T13" fmla="*/ 432 h 594"/>
                <a:gd name="T14" fmla="*/ 273 w 522"/>
                <a:gd name="T15" fmla="*/ 370 h 594"/>
                <a:gd name="T16" fmla="*/ 219 w 522"/>
                <a:gd name="T17" fmla="*/ 393 h 594"/>
                <a:gd name="T18" fmla="*/ 31 w 522"/>
                <a:gd name="T19" fmla="*/ 587 h 594"/>
                <a:gd name="T20" fmla="*/ 25 w 522"/>
                <a:gd name="T21" fmla="*/ 706 h 594"/>
                <a:gd name="T22" fmla="*/ 20 w 522"/>
                <a:gd name="T23" fmla="*/ 901 h 594"/>
                <a:gd name="T24" fmla="*/ 25 w 522"/>
                <a:gd name="T25" fmla="*/ 1032 h 594"/>
                <a:gd name="T26" fmla="*/ 136 w 522"/>
                <a:gd name="T27" fmla="*/ 1076 h 594"/>
                <a:gd name="T28" fmla="*/ 105 w 522"/>
                <a:gd name="T29" fmla="*/ 1145 h 594"/>
                <a:gd name="T30" fmla="*/ 48 w 522"/>
                <a:gd name="T31" fmla="*/ 1306 h 594"/>
                <a:gd name="T32" fmla="*/ 39 w 522"/>
                <a:gd name="T33" fmla="*/ 1380 h 594"/>
                <a:gd name="T34" fmla="*/ 16 w 522"/>
                <a:gd name="T35" fmla="*/ 1483 h 594"/>
                <a:gd name="T36" fmla="*/ 98 w 522"/>
                <a:gd name="T37" fmla="*/ 1537 h 594"/>
                <a:gd name="T38" fmla="*/ 197 w 522"/>
                <a:gd name="T39" fmla="*/ 1580 h 594"/>
                <a:gd name="T40" fmla="*/ 230 w 522"/>
                <a:gd name="T41" fmla="*/ 1745 h 594"/>
                <a:gd name="T42" fmla="*/ 348 w 522"/>
                <a:gd name="T43" fmla="*/ 1770 h 594"/>
                <a:gd name="T44" fmla="*/ 355 w 522"/>
                <a:gd name="T45" fmla="*/ 1669 h 594"/>
                <a:gd name="T46" fmla="*/ 338 w 522"/>
                <a:gd name="T47" fmla="*/ 1483 h 594"/>
                <a:gd name="T48" fmla="*/ 435 w 522"/>
                <a:gd name="T49" fmla="*/ 1386 h 594"/>
                <a:gd name="T50" fmla="*/ 555 w 522"/>
                <a:gd name="T51" fmla="*/ 1325 h 594"/>
                <a:gd name="T52" fmla="*/ 586 w 522"/>
                <a:gd name="T53" fmla="*/ 1431 h 594"/>
                <a:gd name="T54" fmla="*/ 543 w 522"/>
                <a:gd name="T55" fmla="*/ 1580 h 594"/>
                <a:gd name="T56" fmla="*/ 484 w 522"/>
                <a:gd name="T57" fmla="*/ 1695 h 594"/>
                <a:gd name="T58" fmla="*/ 448 w 522"/>
                <a:gd name="T59" fmla="*/ 1749 h 594"/>
                <a:gd name="T60" fmla="*/ 580 w 522"/>
                <a:gd name="T61" fmla="*/ 1836 h 594"/>
                <a:gd name="T62" fmla="*/ 656 w 522"/>
                <a:gd name="T63" fmla="*/ 1818 h 594"/>
                <a:gd name="T64" fmla="*/ 767 w 522"/>
                <a:gd name="T65" fmla="*/ 1745 h 594"/>
                <a:gd name="T66" fmla="*/ 873 w 522"/>
                <a:gd name="T67" fmla="*/ 1650 h 594"/>
                <a:gd name="T68" fmla="*/ 958 w 522"/>
                <a:gd name="T69" fmla="*/ 1745 h 594"/>
                <a:gd name="T70" fmla="*/ 1049 w 522"/>
                <a:gd name="T71" fmla="*/ 1762 h 594"/>
                <a:gd name="T72" fmla="*/ 1080 w 522"/>
                <a:gd name="T73" fmla="*/ 1522 h 594"/>
                <a:gd name="T74" fmla="*/ 1105 w 522"/>
                <a:gd name="T75" fmla="*/ 1394 h 594"/>
                <a:gd name="T76" fmla="*/ 1114 w 522"/>
                <a:gd name="T77" fmla="*/ 1244 h 594"/>
                <a:gd name="T78" fmla="*/ 1037 w 522"/>
                <a:gd name="T79" fmla="*/ 1302 h 594"/>
                <a:gd name="T80" fmla="*/ 1016 w 522"/>
                <a:gd name="T81" fmla="*/ 1224 h 594"/>
                <a:gd name="T82" fmla="*/ 992 w 522"/>
                <a:gd name="T83" fmla="*/ 1113 h 594"/>
                <a:gd name="T84" fmla="*/ 1024 w 522"/>
                <a:gd name="T85" fmla="*/ 831 h 594"/>
                <a:gd name="T86" fmla="*/ 1053 w 522"/>
                <a:gd name="T87" fmla="*/ 525 h 594"/>
                <a:gd name="T88" fmla="*/ 1016 w 522"/>
                <a:gd name="T89" fmla="*/ 332 h 594"/>
                <a:gd name="T90" fmla="*/ 1016 w 522"/>
                <a:gd name="T91" fmla="*/ 105 h 594"/>
                <a:gd name="T92" fmla="*/ 958 w 522"/>
                <a:gd name="T93" fmla="*/ 0 h 59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594"/>
                <a:gd name="T143" fmla="*/ 522 w 522"/>
                <a:gd name="T144" fmla="*/ 594 h 59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594">
                  <a:moveTo>
                    <a:pt x="448" y="0"/>
                  </a:moveTo>
                  <a:lnTo>
                    <a:pt x="432" y="2"/>
                  </a:lnTo>
                  <a:lnTo>
                    <a:pt x="408" y="28"/>
                  </a:lnTo>
                  <a:lnTo>
                    <a:pt x="388" y="42"/>
                  </a:lnTo>
                  <a:lnTo>
                    <a:pt x="366" y="34"/>
                  </a:lnTo>
                  <a:lnTo>
                    <a:pt x="344" y="32"/>
                  </a:lnTo>
                  <a:lnTo>
                    <a:pt x="314" y="44"/>
                  </a:lnTo>
                  <a:lnTo>
                    <a:pt x="302" y="36"/>
                  </a:lnTo>
                  <a:lnTo>
                    <a:pt x="274" y="36"/>
                  </a:lnTo>
                  <a:lnTo>
                    <a:pt x="230" y="40"/>
                  </a:lnTo>
                  <a:lnTo>
                    <a:pt x="220" y="40"/>
                  </a:lnTo>
                  <a:lnTo>
                    <a:pt x="178" y="90"/>
                  </a:lnTo>
                  <a:lnTo>
                    <a:pt x="178" y="122"/>
                  </a:lnTo>
                  <a:lnTo>
                    <a:pt x="156" y="138"/>
                  </a:lnTo>
                  <a:lnTo>
                    <a:pt x="132" y="132"/>
                  </a:lnTo>
                  <a:lnTo>
                    <a:pt x="128" y="118"/>
                  </a:lnTo>
                  <a:lnTo>
                    <a:pt x="114" y="110"/>
                  </a:lnTo>
                  <a:lnTo>
                    <a:pt x="102" y="126"/>
                  </a:lnTo>
                  <a:lnTo>
                    <a:pt x="64" y="146"/>
                  </a:lnTo>
                  <a:lnTo>
                    <a:pt x="14" y="188"/>
                  </a:lnTo>
                  <a:lnTo>
                    <a:pt x="0" y="214"/>
                  </a:lnTo>
                  <a:lnTo>
                    <a:pt x="12" y="226"/>
                  </a:lnTo>
                  <a:lnTo>
                    <a:pt x="18" y="258"/>
                  </a:lnTo>
                  <a:lnTo>
                    <a:pt x="10" y="288"/>
                  </a:lnTo>
                  <a:lnTo>
                    <a:pt x="0" y="310"/>
                  </a:lnTo>
                  <a:lnTo>
                    <a:pt x="12" y="330"/>
                  </a:lnTo>
                  <a:lnTo>
                    <a:pt x="42" y="334"/>
                  </a:lnTo>
                  <a:lnTo>
                    <a:pt x="64" y="344"/>
                  </a:lnTo>
                  <a:lnTo>
                    <a:pt x="60" y="362"/>
                  </a:lnTo>
                  <a:lnTo>
                    <a:pt x="48" y="366"/>
                  </a:lnTo>
                  <a:lnTo>
                    <a:pt x="36" y="386"/>
                  </a:lnTo>
                  <a:lnTo>
                    <a:pt x="22" y="418"/>
                  </a:lnTo>
                  <a:lnTo>
                    <a:pt x="8" y="422"/>
                  </a:lnTo>
                  <a:lnTo>
                    <a:pt x="18" y="442"/>
                  </a:lnTo>
                  <a:lnTo>
                    <a:pt x="16" y="460"/>
                  </a:lnTo>
                  <a:lnTo>
                    <a:pt x="8" y="474"/>
                  </a:lnTo>
                  <a:lnTo>
                    <a:pt x="36" y="482"/>
                  </a:lnTo>
                  <a:lnTo>
                    <a:pt x="46" y="492"/>
                  </a:lnTo>
                  <a:lnTo>
                    <a:pt x="76" y="492"/>
                  </a:lnTo>
                  <a:lnTo>
                    <a:pt x="92" y="506"/>
                  </a:lnTo>
                  <a:lnTo>
                    <a:pt x="108" y="530"/>
                  </a:lnTo>
                  <a:lnTo>
                    <a:pt x="108" y="558"/>
                  </a:lnTo>
                  <a:lnTo>
                    <a:pt x="126" y="568"/>
                  </a:lnTo>
                  <a:lnTo>
                    <a:pt x="162" y="566"/>
                  </a:lnTo>
                  <a:lnTo>
                    <a:pt x="156" y="548"/>
                  </a:lnTo>
                  <a:lnTo>
                    <a:pt x="166" y="534"/>
                  </a:lnTo>
                  <a:lnTo>
                    <a:pt x="168" y="486"/>
                  </a:lnTo>
                  <a:lnTo>
                    <a:pt x="158" y="474"/>
                  </a:lnTo>
                  <a:lnTo>
                    <a:pt x="178" y="448"/>
                  </a:lnTo>
                  <a:lnTo>
                    <a:pt x="204" y="444"/>
                  </a:lnTo>
                  <a:lnTo>
                    <a:pt x="220" y="424"/>
                  </a:lnTo>
                  <a:lnTo>
                    <a:pt x="260" y="424"/>
                  </a:lnTo>
                  <a:lnTo>
                    <a:pt x="274" y="438"/>
                  </a:lnTo>
                  <a:lnTo>
                    <a:pt x="274" y="458"/>
                  </a:lnTo>
                  <a:lnTo>
                    <a:pt x="280" y="474"/>
                  </a:lnTo>
                  <a:lnTo>
                    <a:pt x="254" y="506"/>
                  </a:lnTo>
                  <a:lnTo>
                    <a:pt x="248" y="528"/>
                  </a:lnTo>
                  <a:lnTo>
                    <a:pt x="226" y="542"/>
                  </a:lnTo>
                  <a:lnTo>
                    <a:pt x="214" y="542"/>
                  </a:lnTo>
                  <a:lnTo>
                    <a:pt x="210" y="560"/>
                  </a:lnTo>
                  <a:lnTo>
                    <a:pt x="232" y="582"/>
                  </a:lnTo>
                  <a:lnTo>
                    <a:pt x="270" y="588"/>
                  </a:lnTo>
                  <a:lnTo>
                    <a:pt x="292" y="594"/>
                  </a:lnTo>
                  <a:lnTo>
                    <a:pt x="306" y="582"/>
                  </a:lnTo>
                  <a:lnTo>
                    <a:pt x="330" y="556"/>
                  </a:lnTo>
                  <a:lnTo>
                    <a:pt x="358" y="558"/>
                  </a:lnTo>
                  <a:lnTo>
                    <a:pt x="378" y="540"/>
                  </a:lnTo>
                  <a:lnTo>
                    <a:pt x="408" y="528"/>
                  </a:lnTo>
                  <a:lnTo>
                    <a:pt x="428" y="542"/>
                  </a:lnTo>
                  <a:lnTo>
                    <a:pt x="448" y="558"/>
                  </a:lnTo>
                  <a:lnTo>
                    <a:pt x="470" y="542"/>
                  </a:lnTo>
                  <a:lnTo>
                    <a:pt x="490" y="564"/>
                  </a:lnTo>
                  <a:lnTo>
                    <a:pt x="498" y="544"/>
                  </a:lnTo>
                  <a:lnTo>
                    <a:pt x="504" y="488"/>
                  </a:lnTo>
                  <a:lnTo>
                    <a:pt x="514" y="480"/>
                  </a:lnTo>
                  <a:lnTo>
                    <a:pt x="516" y="446"/>
                  </a:lnTo>
                  <a:lnTo>
                    <a:pt x="522" y="434"/>
                  </a:lnTo>
                  <a:lnTo>
                    <a:pt x="520" y="398"/>
                  </a:lnTo>
                  <a:lnTo>
                    <a:pt x="510" y="390"/>
                  </a:lnTo>
                  <a:lnTo>
                    <a:pt x="484" y="416"/>
                  </a:lnTo>
                  <a:lnTo>
                    <a:pt x="466" y="416"/>
                  </a:lnTo>
                  <a:lnTo>
                    <a:pt x="474" y="392"/>
                  </a:lnTo>
                  <a:lnTo>
                    <a:pt x="474" y="372"/>
                  </a:lnTo>
                  <a:lnTo>
                    <a:pt x="464" y="356"/>
                  </a:lnTo>
                  <a:lnTo>
                    <a:pt x="464" y="290"/>
                  </a:lnTo>
                  <a:lnTo>
                    <a:pt x="478" y="266"/>
                  </a:lnTo>
                  <a:lnTo>
                    <a:pt x="474" y="184"/>
                  </a:lnTo>
                  <a:lnTo>
                    <a:pt x="492" y="168"/>
                  </a:lnTo>
                  <a:lnTo>
                    <a:pt x="486" y="124"/>
                  </a:lnTo>
                  <a:lnTo>
                    <a:pt x="474" y="106"/>
                  </a:lnTo>
                  <a:lnTo>
                    <a:pt x="466" y="60"/>
                  </a:lnTo>
                  <a:lnTo>
                    <a:pt x="474" y="34"/>
                  </a:lnTo>
                  <a:lnTo>
                    <a:pt x="456" y="12"/>
                  </a:lnTo>
                  <a:lnTo>
                    <a:pt x="448" y="0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96" name="Freeform 1213"/>
            <p:cNvSpPr>
              <a:spLocks/>
            </p:cNvSpPr>
            <p:nvPr/>
          </p:nvSpPr>
          <p:spPr bwMode="gray">
            <a:xfrm>
              <a:off x="4871" y="2734"/>
              <a:ext cx="499" cy="379"/>
            </a:xfrm>
            <a:custGeom>
              <a:avLst/>
              <a:gdLst>
                <a:gd name="T0" fmla="*/ 139 w 448"/>
                <a:gd name="T1" fmla="*/ 191 h 322"/>
                <a:gd name="T2" fmla="*/ 63 w 448"/>
                <a:gd name="T3" fmla="*/ 199 h 322"/>
                <a:gd name="T4" fmla="*/ 69 w 448"/>
                <a:gd name="T5" fmla="*/ 251 h 322"/>
                <a:gd name="T6" fmla="*/ 117 w 448"/>
                <a:gd name="T7" fmla="*/ 285 h 322"/>
                <a:gd name="T8" fmla="*/ 130 w 448"/>
                <a:gd name="T9" fmla="*/ 407 h 322"/>
                <a:gd name="T10" fmla="*/ 110 w 448"/>
                <a:gd name="T11" fmla="*/ 508 h 322"/>
                <a:gd name="T12" fmla="*/ 56 w 448"/>
                <a:gd name="T13" fmla="*/ 560 h 322"/>
                <a:gd name="T14" fmla="*/ 25 w 448"/>
                <a:gd name="T15" fmla="*/ 597 h 322"/>
                <a:gd name="T16" fmla="*/ 31 w 448"/>
                <a:gd name="T17" fmla="*/ 706 h 322"/>
                <a:gd name="T18" fmla="*/ 0 w 448"/>
                <a:gd name="T19" fmla="*/ 757 h 322"/>
                <a:gd name="T20" fmla="*/ 0 w 448"/>
                <a:gd name="T21" fmla="*/ 845 h 322"/>
                <a:gd name="T22" fmla="*/ 51 w 448"/>
                <a:gd name="T23" fmla="*/ 915 h 322"/>
                <a:gd name="T24" fmla="*/ 69 w 448"/>
                <a:gd name="T25" fmla="*/ 984 h 322"/>
                <a:gd name="T26" fmla="*/ 117 w 448"/>
                <a:gd name="T27" fmla="*/ 972 h 322"/>
                <a:gd name="T28" fmla="*/ 186 w 448"/>
                <a:gd name="T29" fmla="*/ 915 h 322"/>
                <a:gd name="T30" fmla="*/ 242 w 448"/>
                <a:gd name="T31" fmla="*/ 813 h 322"/>
                <a:gd name="T32" fmla="*/ 276 w 448"/>
                <a:gd name="T33" fmla="*/ 800 h 322"/>
                <a:gd name="T34" fmla="*/ 323 w 448"/>
                <a:gd name="T35" fmla="*/ 866 h 322"/>
                <a:gd name="T36" fmla="*/ 374 w 448"/>
                <a:gd name="T37" fmla="*/ 897 h 322"/>
                <a:gd name="T38" fmla="*/ 404 w 448"/>
                <a:gd name="T39" fmla="*/ 944 h 322"/>
                <a:gd name="T40" fmla="*/ 413 w 448"/>
                <a:gd name="T41" fmla="*/ 1008 h 322"/>
                <a:gd name="T42" fmla="*/ 486 w 448"/>
                <a:gd name="T43" fmla="*/ 1004 h 322"/>
                <a:gd name="T44" fmla="*/ 541 w 448"/>
                <a:gd name="T45" fmla="*/ 972 h 322"/>
                <a:gd name="T46" fmla="*/ 586 w 448"/>
                <a:gd name="T47" fmla="*/ 1004 h 322"/>
                <a:gd name="T48" fmla="*/ 636 w 448"/>
                <a:gd name="T49" fmla="*/ 995 h 322"/>
                <a:gd name="T50" fmla="*/ 667 w 448"/>
                <a:gd name="T51" fmla="*/ 944 h 322"/>
                <a:gd name="T52" fmla="*/ 718 w 448"/>
                <a:gd name="T53" fmla="*/ 952 h 322"/>
                <a:gd name="T54" fmla="*/ 750 w 448"/>
                <a:gd name="T55" fmla="*/ 989 h 322"/>
                <a:gd name="T56" fmla="*/ 796 w 448"/>
                <a:gd name="T57" fmla="*/ 902 h 322"/>
                <a:gd name="T58" fmla="*/ 800 w 448"/>
                <a:gd name="T59" fmla="*/ 791 h 322"/>
                <a:gd name="T60" fmla="*/ 762 w 448"/>
                <a:gd name="T61" fmla="*/ 726 h 322"/>
                <a:gd name="T62" fmla="*/ 766 w 448"/>
                <a:gd name="T63" fmla="*/ 626 h 322"/>
                <a:gd name="T64" fmla="*/ 786 w 448"/>
                <a:gd name="T65" fmla="*/ 584 h 322"/>
                <a:gd name="T66" fmla="*/ 803 w 448"/>
                <a:gd name="T67" fmla="*/ 445 h 322"/>
                <a:gd name="T68" fmla="*/ 862 w 448"/>
                <a:gd name="T69" fmla="*/ 404 h 322"/>
                <a:gd name="T70" fmla="*/ 906 w 448"/>
                <a:gd name="T71" fmla="*/ 335 h 322"/>
                <a:gd name="T72" fmla="*/ 933 w 448"/>
                <a:gd name="T73" fmla="*/ 324 h 322"/>
                <a:gd name="T74" fmla="*/ 949 w 448"/>
                <a:gd name="T75" fmla="*/ 282 h 322"/>
                <a:gd name="T76" fmla="*/ 951 w 448"/>
                <a:gd name="T77" fmla="*/ 227 h 322"/>
                <a:gd name="T78" fmla="*/ 933 w 448"/>
                <a:gd name="T79" fmla="*/ 164 h 322"/>
                <a:gd name="T80" fmla="*/ 898 w 448"/>
                <a:gd name="T81" fmla="*/ 175 h 322"/>
                <a:gd name="T82" fmla="*/ 839 w 448"/>
                <a:gd name="T83" fmla="*/ 164 h 322"/>
                <a:gd name="T84" fmla="*/ 800 w 448"/>
                <a:gd name="T85" fmla="*/ 139 h 322"/>
                <a:gd name="T86" fmla="*/ 784 w 448"/>
                <a:gd name="T87" fmla="*/ 126 h 322"/>
                <a:gd name="T88" fmla="*/ 779 w 448"/>
                <a:gd name="T89" fmla="*/ 169 h 322"/>
                <a:gd name="T90" fmla="*/ 724 w 448"/>
                <a:gd name="T91" fmla="*/ 213 h 322"/>
                <a:gd name="T92" fmla="*/ 667 w 448"/>
                <a:gd name="T93" fmla="*/ 213 h 322"/>
                <a:gd name="T94" fmla="*/ 623 w 448"/>
                <a:gd name="T95" fmla="*/ 144 h 322"/>
                <a:gd name="T96" fmla="*/ 586 w 448"/>
                <a:gd name="T97" fmla="*/ 64 h 322"/>
                <a:gd name="T98" fmla="*/ 515 w 448"/>
                <a:gd name="T99" fmla="*/ 68 h 322"/>
                <a:gd name="T100" fmla="*/ 477 w 448"/>
                <a:gd name="T101" fmla="*/ 111 h 322"/>
                <a:gd name="T102" fmla="*/ 442 w 448"/>
                <a:gd name="T103" fmla="*/ 144 h 322"/>
                <a:gd name="T104" fmla="*/ 404 w 448"/>
                <a:gd name="T105" fmla="*/ 107 h 322"/>
                <a:gd name="T106" fmla="*/ 408 w 448"/>
                <a:gd name="T107" fmla="*/ 31 h 322"/>
                <a:gd name="T108" fmla="*/ 374 w 448"/>
                <a:gd name="T109" fmla="*/ 0 h 322"/>
                <a:gd name="T110" fmla="*/ 315 w 448"/>
                <a:gd name="T111" fmla="*/ 2 h 322"/>
                <a:gd name="T112" fmla="*/ 299 w 448"/>
                <a:gd name="T113" fmla="*/ 42 h 322"/>
                <a:gd name="T114" fmla="*/ 299 w 448"/>
                <a:gd name="T115" fmla="*/ 101 h 322"/>
                <a:gd name="T116" fmla="*/ 242 w 448"/>
                <a:gd name="T117" fmla="*/ 164 h 322"/>
                <a:gd name="T118" fmla="*/ 192 w 448"/>
                <a:gd name="T119" fmla="*/ 199 h 322"/>
                <a:gd name="T120" fmla="*/ 139 w 448"/>
                <a:gd name="T121" fmla="*/ 191 h 3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8"/>
                <a:gd name="T184" fmla="*/ 0 h 322"/>
                <a:gd name="T185" fmla="*/ 448 w 448"/>
                <a:gd name="T186" fmla="*/ 322 h 3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8" h="322">
                  <a:moveTo>
                    <a:pt x="66" y="60"/>
                  </a:moveTo>
                  <a:lnTo>
                    <a:pt x="30" y="64"/>
                  </a:lnTo>
                  <a:lnTo>
                    <a:pt x="32" y="80"/>
                  </a:lnTo>
                  <a:lnTo>
                    <a:pt x="54" y="92"/>
                  </a:lnTo>
                  <a:lnTo>
                    <a:pt x="60" y="130"/>
                  </a:lnTo>
                  <a:lnTo>
                    <a:pt x="52" y="162"/>
                  </a:lnTo>
                  <a:lnTo>
                    <a:pt x="26" y="178"/>
                  </a:lnTo>
                  <a:lnTo>
                    <a:pt x="12" y="190"/>
                  </a:lnTo>
                  <a:lnTo>
                    <a:pt x="14" y="226"/>
                  </a:lnTo>
                  <a:lnTo>
                    <a:pt x="0" y="242"/>
                  </a:lnTo>
                  <a:lnTo>
                    <a:pt x="0" y="270"/>
                  </a:lnTo>
                  <a:lnTo>
                    <a:pt x="24" y="292"/>
                  </a:lnTo>
                  <a:lnTo>
                    <a:pt x="32" y="314"/>
                  </a:lnTo>
                  <a:lnTo>
                    <a:pt x="54" y="310"/>
                  </a:lnTo>
                  <a:lnTo>
                    <a:pt x="88" y="292"/>
                  </a:lnTo>
                  <a:lnTo>
                    <a:pt x="114" y="260"/>
                  </a:lnTo>
                  <a:lnTo>
                    <a:pt x="130" y="256"/>
                  </a:lnTo>
                  <a:lnTo>
                    <a:pt x="152" y="276"/>
                  </a:lnTo>
                  <a:lnTo>
                    <a:pt x="176" y="286"/>
                  </a:lnTo>
                  <a:lnTo>
                    <a:pt x="190" y="302"/>
                  </a:lnTo>
                  <a:lnTo>
                    <a:pt x="194" y="322"/>
                  </a:lnTo>
                  <a:lnTo>
                    <a:pt x="228" y="320"/>
                  </a:lnTo>
                  <a:lnTo>
                    <a:pt x="254" y="310"/>
                  </a:lnTo>
                  <a:lnTo>
                    <a:pt x="276" y="320"/>
                  </a:lnTo>
                  <a:lnTo>
                    <a:pt x="300" y="318"/>
                  </a:lnTo>
                  <a:lnTo>
                    <a:pt x="314" y="302"/>
                  </a:lnTo>
                  <a:lnTo>
                    <a:pt x="338" y="304"/>
                  </a:lnTo>
                  <a:lnTo>
                    <a:pt x="352" y="316"/>
                  </a:lnTo>
                  <a:lnTo>
                    <a:pt x="374" y="288"/>
                  </a:lnTo>
                  <a:lnTo>
                    <a:pt x="376" y="252"/>
                  </a:lnTo>
                  <a:lnTo>
                    <a:pt x="358" y="232"/>
                  </a:lnTo>
                  <a:lnTo>
                    <a:pt x="360" y="200"/>
                  </a:lnTo>
                  <a:lnTo>
                    <a:pt x="370" y="186"/>
                  </a:lnTo>
                  <a:lnTo>
                    <a:pt x="378" y="142"/>
                  </a:lnTo>
                  <a:lnTo>
                    <a:pt x="406" y="128"/>
                  </a:lnTo>
                  <a:lnTo>
                    <a:pt x="426" y="108"/>
                  </a:lnTo>
                  <a:lnTo>
                    <a:pt x="438" y="104"/>
                  </a:lnTo>
                  <a:lnTo>
                    <a:pt x="446" y="90"/>
                  </a:lnTo>
                  <a:lnTo>
                    <a:pt x="448" y="72"/>
                  </a:lnTo>
                  <a:lnTo>
                    <a:pt x="438" y="52"/>
                  </a:lnTo>
                  <a:lnTo>
                    <a:pt x="422" y="56"/>
                  </a:lnTo>
                  <a:lnTo>
                    <a:pt x="394" y="52"/>
                  </a:lnTo>
                  <a:lnTo>
                    <a:pt x="376" y="44"/>
                  </a:lnTo>
                  <a:lnTo>
                    <a:pt x="368" y="40"/>
                  </a:lnTo>
                  <a:lnTo>
                    <a:pt x="366" y="54"/>
                  </a:lnTo>
                  <a:lnTo>
                    <a:pt x="340" y="68"/>
                  </a:lnTo>
                  <a:lnTo>
                    <a:pt x="314" y="68"/>
                  </a:lnTo>
                  <a:lnTo>
                    <a:pt x="294" y="46"/>
                  </a:lnTo>
                  <a:lnTo>
                    <a:pt x="276" y="20"/>
                  </a:lnTo>
                  <a:lnTo>
                    <a:pt x="242" y="22"/>
                  </a:lnTo>
                  <a:lnTo>
                    <a:pt x="224" y="36"/>
                  </a:lnTo>
                  <a:lnTo>
                    <a:pt x="208" y="46"/>
                  </a:lnTo>
                  <a:lnTo>
                    <a:pt x="190" y="34"/>
                  </a:lnTo>
                  <a:lnTo>
                    <a:pt x="192" y="10"/>
                  </a:lnTo>
                  <a:lnTo>
                    <a:pt x="176" y="0"/>
                  </a:lnTo>
                  <a:lnTo>
                    <a:pt x="148" y="2"/>
                  </a:lnTo>
                  <a:lnTo>
                    <a:pt x="140" y="14"/>
                  </a:lnTo>
                  <a:lnTo>
                    <a:pt x="140" y="32"/>
                  </a:lnTo>
                  <a:lnTo>
                    <a:pt x="114" y="52"/>
                  </a:lnTo>
                  <a:lnTo>
                    <a:pt x="90" y="64"/>
                  </a:lnTo>
                  <a:lnTo>
                    <a:pt x="66" y="60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97" name="Freeform 1214"/>
            <p:cNvSpPr>
              <a:spLocks/>
            </p:cNvSpPr>
            <p:nvPr/>
          </p:nvSpPr>
          <p:spPr bwMode="gray">
            <a:xfrm>
              <a:off x="4871" y="2734"/>
              <a:ext cx="499" cy="379"/>
            </a:xfrm>
            <a:custGeom>
              <a:avLst/>
              <a:gdLst>
                <a:gd name="T0" fmla="*/ 139 w 448"/>
                <a:gd name="T1" fmla="*/ 191 h 322"/>
                <a:gd name="T2" fmla="*/ 63 w 448"/>
                <a:gd name="T3" fmla="*/ 199 h 322"/>
                <a:gd name="T4" fmla="*/ 69 w 448"/>
                <a:gd name="T5" fmla="*/ 251 h 322"/>
                <a:gd name="T6" fmla="*/ 117 w 448"/>
                <a:gd name="T7" fmla="*/ 285 h 322"/>
                <a:gd name="T8" fmla="*/ 130 w 448"/>
                <a:gd name="T9" fmla="*/ 407 h 322"/>
                <a:gd name="T10" fmla="*/ 110 w 448"/>
                <a:gd name="T11" fmla="*/ 508 h 322"/>
                <a:gd name="T12" fmla="*/ 56 w 448"/>
                <a:gd name="T13" fmla="*/ 560 h 322"/>
                <a:gd name="T14" fmla="*/ 25 w 448"/>
                <a:gd name="T15" fmla="*/ 597 h 322"/>
                <a:gd name="T16" fmla="*/ 31 w 448"/>
                <a:gd name="T17" fmla="*/ 706 h 322"/>
                <a:gd name="T18" fmla="*/ 0 w 448"/>
                <a:gd name="T19" fmla="*/ 757 h 322"/>
                <a:gd name="T20" fmla="*/ 0 w 448"/>
                <a:gd name="T21" fmla="*/ 845 h 322"/>
                <a:gd name="T22" fmla="*/ 51 w 448"/>
                <a:gd name="T23" fmla="*/ 915 h 322"/>
                <a:gd name="T24" fmla="*/ 69 w 448"/>
                <a:gd name="T25" fmla="*/ 984 h 322"/>
                <a:gd name="T26" fmla="*/ 117 w 448"/>
                <a:gd name="T27" fmla="*/ 972 h 322"/>
                <a:gd name="T28" fmla="*/ 186 w 448"/>
                <a:gd name="T29" fmla="*/ 915 h 322"/>
                <a:gd name="T30" fmla="*/ 242 w 448"/>
                <a:gd name="T31" fmla="*/ 813 h 322"/>
                <a:gd name="T32" fmla="*/ 276 w 448"/>
                <a:gd name="T33" fmla="*/ 800 h 322"/>
                <a:gd name="T34" fmla="*/ 323 w 448"/>
                <a:gd name="T35" fmla="*/ 866 h 322"/>
                <a:gd name="T36" fmla="*/ 374 w 448"/>
                <a:gd name="T37" fmla="*/ 897 h 322"/>
                <a:gd name="T38" fmla="*/ 404 w 448"/>
                <a:gd name="T39" fmla="*/ 944 h 322"/>
                <a:gd name="T40" fmla="*/ 413 w 448"/>
                <a:gd name="T41" fmla="*/ 1008 h 322"/>
                <a:gd name="T42" fmla="*/ 486 w 448"/>
                <a:gd name="T43" fmla="*/ 1004 h 322"/>
                <a:gd name="T44" fmla="*/ 541 w 448"/>
                <a:gd name="T45" fmla="*/ 972 h 322"/>
                <a:gd name="T46" fmla="*/ 586 w 448"/>
                <a:gd name="T47" fmla="*/ 1004 h 322"/>
                <a:gd name="T48" fmla="*/ 636 w 448"/>
                <a:gd name="T49" fmla="*/ 995 h 322"/>
                <a:gd name="T50" fmla="*/ 667 w 448"/>
                <a:gd name="T51" fmla="*/ 944 h 322"/>
                <a:gd name="T52" fmla="*/ 718 w 448"/>
                <a:gd name="T53" fmla="*/ 952 h 322"/>
                <a:gd name="T54" fmla="*/ 750 w 448"/>
                <a:gd name="T55" fmla="*/ 989 h 322"/>
                <a:gd name="T56" fmla="*/ 796 w 448"/>
                <a:gd name="T57" fmla="*/ 902 h 322"/>
                <a:gd name="T58" fmla="*/ 800 w 448"/>
                <a:gd name="T59" fmla="*/ 791 h 322"/>
                <a:gd name="T60" fmla="*/ 762 w 448"/>
                <a:gd name="T61" fmla="*/ 726 h 322"/>
                <a:gd name="T62" fmla="*/ 766 w 448"/>
                <a:gd name="T63" fmla="*/ 626 h 322"/>
                <a:gd name="T64" fmla="*/ 786 w 448"/>
                <a:gd name="T65" fmla="*/ 584 h 322"/>
                <a:gd name="T66" fmla="*/ 803 w 448"/>
                <a:gd name="T67" fmla="*/ 445 h 322"/>
                <a:gd name="T68" fmla="*/ 862 w 448"/>
                <a:gd name="T69" fmla="*/ 404 h 322"/>
                <a:gd name="T70" fmla="*/ 906 w 448"/>
                <a:gd name="T71" fmla="*/ 335 h 322"/>
                <a:gd name="T72" fmla="*/ 933 w 448"/>
                <a:gd name="T73" fmla="*/ 324 h 322"/>
                <a:gd name="T74" fmla="*/ 949 w 448"/>
                <a:gd name="T75" fmla="*/ 282 h 322"/>
                <a:gd name="T76" fmla="*/ 951 w 448"/>
                <a:gd name="T77" fmla="*/ 227 h 322"/>
                <a:gd name="T78" fmla="*/ 933 w 448"/>
                <a:gd name="T79" fmla="*/ 164 h 322"/>
                <a:gd name="T80" fmla="*/ 898 w 448"/>
                <a:gd name="T81" fmla="*/ 175 h 322"/>
                <a:gd name="T82" fmla="*/ 839 w 448"/>
                <a:gd name="T83" fmla="*/ 164 h 322"/>
                <a:gd name="T84" fmla="*/ 800 w 448"/>
                <a:gd name="T85" fmla="*/ 139 h 322"/>
                <a:gd name="T86" fmla="*/ 784 w 448"/>
                <a:gd name="T87" fmla="*/ 126 h 322"/>
                <a:gd name="T88" fmla="*/ 779 w 448"/>
                <a:gd name="T89" fmla="*/ 169 h 322"/>
                <a:gd name="T90" fmla="*/ 724 w 448"/>
                <a:gd name="T91" fmla="*/ 213 h 322"/>
                <a:gd name="T92" fmla="*/ 667 w 448"/>
                <a:gd name="T93" fmla="*/ 213 h 322"/>
                <a:gd name="T94" fmla="*/ 623 w 448"/>
                <a:gd name="T95" fmla="*/ 144 h 322"/>
                <a:gd name="T96" fmla="*/ 586 w 448"/>
                <a:gd name="T97" fmla="*/ 64 h 322"/>
                <a:gd name="T98" fmla="*/ 515 w 448"/>
                <a:gd name="T99" fmla="*/ 68 h 322"/>
                <a:gd name="T100" fmla="*/ 477 w 448"/>
                <a:gd name="T101" fmla="*/ 111 h 322"/>
                <a:gd name="T102" fmla="*/ 442 w 448"/>
                <a:gd name="T103" fmla="*/ 144 h 322"/>
                <a:gd name="T104" fmla="*/ 404 w 448"/>
                <a:gd name="T105" fmla="*/ 107 h 322"/>
                <a:gd name="T106" fmla="*/ 408 w 448"/>
                <a:gd name="T107" fmla="*/ 31 h 322"/>
                <a:gd name="T108" fmla="*/ 374 w 448"/>
                <a:gd name="T109" fmla="*/ 0 h 322"/>
                <a:gd name="T110" fmla="*/ 315 w 448"/>
                <a:gd name="T111" fmla="*/ 2 h 322"/>
                <a:gd name="T112" fmla="*/ 299 w 448"/>
                <a:gd name="T113" fmla="*/ 42 h 322"/>
                <a:gd name="T114" fmla="*/ 299 w 448"/>
                <a:gd name="T115" fmla="*/ 101 h 322"/>
                <a:gd name="T116" fmla="*/ 242 w 448"/>
                <a:gd name="T117" fmla="*/ 164 h 322"/>
                <a:gd name="T118" fmla="*/ 192 w 448"/>
                <a:gd name="T119" fmla="*/ 199 h 322"/>
                <a:gd name="T120" fmla="*/ 139 w 448"/>
                <a:gd name="T121" fmla="*/ 191 h 3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8"/>
                <a:gd name="T184" fmla="*/ 0 h 322"/>
                <a:gd name="T185" fmla="*/ 448 w 448"/>
                <a:gd name="T186" fmla="*/ 322 h 3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8" h="322">
                  <a:moveTo>
                    <a:pt x="66" y="60"/>
                  </a:moveTo>
                  <a:lnTo>
                    <a:pt x="30" y="64"/>
                  </a:lnTo>
                  <a:lnTo>
                    <a:pt x="32" y="80"/>
                  </a:lnTo>
                  <a:lnTo>
                    <a:pt x="54" y="92"/>
                  </a:lnTo>
                  <a:lnTo>
                    <a:pt x="60" y="130"/>
                  </a:lnTo>
                  <a:lnTo>
                    <a:pt x="52" y="162"/>
                  </a:lnTo>
                  <a:lnTo>
                    <a:pt x="26" y="178"/>
                  </a:lnTo>
                  <a:lnTo>
                    <a:pt x="12" y="190"/>
                  </a:lnTo>
                  <a:lnTo>
                    <a:pt x="14" y="226"/>
                  </a:lnTo>
                  <a:lnTo>
                    <a:pt x="0" y="242"/>
                  </a:lnTo>
                  <a:lnTo>
                    <a:pt x="0" y="270"/>
                  </a:lnTo>
                  <a:lnTo>
                    <a:pt x="24" y="292"/>
                  </a:lnTo>
                  <a:lnTo>
                    <a:pt x="32" y="314"/>
                  </a:lnTo>
                  <a:lnTo>
                    <a:pt x="54" y="310"/>
                  </a:lnTo>
                  <a:lnTo>
                    <a:pt x="88" y="292"/>
                  </a:lnTo>
                  <a:lnTo>
                    <a:pt x="114" y="260"/>
                  </a:lnTo>
                  <a:lnTo>
                    <a:pt x="130" y="256"/>
                  </a:lnTo>
                  <a:lnTo>
                    <a:pt x="152" y="276"/>
                  </a:lnTo>
                  <a:lnTo>
                    <a:pt x="176" y="286"/>
                  </a:lnTo>
                  <a:lnTo>
                    <a:pt x="190" y="302"/>
                  </a:lnTo>
                  <a:lnTo>
                    <a:pt x="194" y="322"/>
                  </a:lnTo>
                  <a:lnTo>
                    <a:pt x="228" y="320"/>
                  </a:lnTo>
                  <a:lnTo>
                    <a:pt x="254" y="310"/>
                  </a:lnTo>
                  <a:lnTo>
                    <a:pt x="276" y="320"/>
                  </a:lnTo>
                  <a:lnTo>
                    <a:pt x="300" y="318"/>
                  </a:lnTo>
                  <a:lnTo>
                    <a:pt x="314" y="302"/>
                  </a:lnTo>
                  <a:lnTo>
                    <a:pt x="338" y="304"/>
                  </a:lnTo>
                  <a:lnTo>
                    <a:pt x="352" y="316"/>
                  </a:lnTo>
                  <a:lnTo>
                    <a:pt x="374" y="288"/>
                  </a:lnTo>
                  <a:lnTo>
                    <a:pt x="376" y="252"/>
                  </a:lnTo>
                  <a:lnTo>
                    <a:pt x="358" y="232"/>
                  </a:lnTo>
                  <a:lnTo>
                    <a:pt x="360" y="200"/>
                  </a:lnTo>
                  <a:lnTo>
                    <a:pt x="370" y="186"/>
                  </a:lnTo>
                  <a:lnTo>
                    <a:pt x="378" y="142"/>
                  </a:lnTo>
                  <a:lnTo>
                    <a:pt x="406" y="128"/>
                  </a:lnTo>
                  <a:lnTo>
                    <a:pt x="426" y="108"/>
                  </a:lnTo>
                  <a:lnTo>
                    <a:pt x="438" y="104"/>
                  </a:lnTo>
                  <a:lnTo>
                    <a:pt x="446" y="90"/>
                  </a:lnTo>
                  <a:lnTo>
                    <a:pt x="448" y="72"/>
                  </a:lnTo>
                  <a:lnTo>
                    <a:pt x="438" y="52"/>
                  </a:lnTo>
                  <a:lnTo>
                    <a:pt x="422" y="56"/>
                  </a:lnTo>
                  <a:lnTo>
                    <a:pt x="394" y="52"/>
                  </a:lnTo>
                  <a:lnTo>
                    <a:pt x="376" y="44"/>
                  </a:lnTo>
                  <a:lnTo>
                    <a:pt x="368" y="40"/>
                  </a:lnTo>
                  <a:lnTo>
                    <a:pt x="366" y="54"/>
                  </a:lnTo>
                  <a:lnTo>
                    <a:pt x="340" y="68"/>
                  </a:lnTo>
                  <a:lnTo>
                    <a:pt x="314" y="68"/>
                  </a:lnTo>
                  <a:lnTo>
                    <a:pt x="294" y="46"/>
                  </a:lnTo>
                  <a:lnTo>
                    <a:pt x="276" y="20"/>
                  </a:lnTo>
                  <a:lnTo>
                    <a:pt x="242" y="22"/>
                  </a:lnTo>
                  <a:lnTo>
                    <a:pt x="224" y="36"/>
                  </a:lnTo>
                  <a:lnTo>
                    <a:pt x="208" y="46"/>
                  </a:lnTo>
                  <a:lnTo>
                    <a:pt x="190" y="34"/>
                  </a:lnTo>
                  <a:lnTo>
                    <a:pt x="192" y="10"/>
                  </a:lnTo>
                  <a:lnTo>
                    <a:pt x="176" y="0"/>
                  </a:lnTo>
                  <a:lnTo>
                    <a:pt x="148" y="2"/>
                  </a:lnTo>
                  <a:lnTo>
                    <a:pt x="140" y="14"/>
                  </a:lnTo>
                  <a:lnTo>
                    <a:pt x="140" y="32"/>
                  </a:lnTo>
                  <a:lnTo>
                    <a:pt x="114" y="52"/>
                  </a:lnTo>
                  <a:lnTo>
                    <a:pt x="90" y="64"/>
                  </a:lnTo>
                  <a:lnTo>
                    <a:pt x="66" y="60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98" name="Freeform 1215"/>
            <p:cNvSpPr>
              <a:spLocks/>
            </p:cNvSpPr>
            <p:nvPr/>
          </p:nvSpPr>
          <p:spPr bwMode="gray">
            <a:xfrm>
              <a:off x="5263" y="2857"/>
              <a:ext cx="544" cy="532"/>
            </a:xfrm>
            <a:custGeom>
              <a:avLst/>
              <a:gdLst>
                <a:gd name="T0" fmla="*/ 48 w 488"/>
                <a:gd name="T1" fmla="*/ 574 h 452"/>
                <a:gd name="T2" fmla="*/ 13 w 488"/>
                <a:gd name="T3" fmla="*/ 404 h 452"/>
                <a:gd name="T4" fmla="*/ 39 w 488"/>
                <a:gd name="T5" fmla="*/ 258 h 452"/>
                <a:gd name="T6" fmla="*/ 119 w 488"/>
                <a:gd name="T7" fmla="*/ 75 h 452"/>
                <a:gd name="T8" fmla="*/ 188 w 488"/>
                <a:gd name="T9" fmla="*/ 0 h 452"/>
                <a:gd name="T10" fmla="*/ 266 w 488"/>
                <a:gd name="T11" fmla="*/ 55 h 452"/>
                <a:gd name="T12" fmla="*/ 369 w 488"/>
                <a:gd name="T13" fmla="*/ 101 h 452"/>
                <a:gd name="T14" fmla="*/ 399 w 488"/>
                <a:gd name="T15" fmla="*/ 265 h 452"/>
                <a:gd name="T16" fmla="*/ 515 w 488"/>
                <a:gd name="T17" fmla="*/ 285 h 452"/>
                <a:gd name="T18" fmla="*/ 574 w 488"/>
                <a:gd name="T19" fmla="*/ 268 h 452"/>
                <a:gd name="T20" fmla="*/ 663 w 488"/>
                <a:gd name="T21" fmla="*/ 335 h 452"/>
                <a:gd name="T22" fmla="*/ 791 w 488"/>
                <a:gd name="T23" fmla="*/ 375 h 452"/>
                <a:gd name="T24" fmla="*/ 932 w 488"/>
                <a:gd name="T25" fmla="*/ 265 h 452"/>
                <a:gd name="T26" fmla="*/ 906 w 488"/>
                <a:gd name="T27" fmla="*/ 375 h 452"/>
                <a:gd name="T28" fmla="*/ 964 w 488"/>
                <a:gd name="T29" fmla="*/ 448 h 452"/>
                <a:gd name="T30" fmla="*/ 1046 w 488"/>
                <a:gd name="T31" fmla="*/ 512 h 452"/>
                <a:gd name="T32" fmla="*/ 988 w 488"/>
                <a:gd name="T33" fmla="*/ 605 h 452"/>
                <a:gd name="T34" fmla="*/ 819 w 488"/>
                <a:gd name="T35" fmla="*/ 793 h 452"/>
                <a:gd name="T36" fmla="*/ 780 w 488"/>
                <a:gd name="T37" fmla="*/ 897 h 452"/>
                <a:gd name="T38" fmla="*/ 663 w 488"/>
                <a:gd name="T39" fmla="*/ 877 h 452"/>
                <a:gd name="T40" fmla="*/ 579 w 488"/>
                <a:gd name="T41" fmla="*/ 1011 h 452"/>
                <a:gd name="T42" fmla="*/ 654 w 488"/>
                <a:gd name="T43" fmla="*/ 1083 h 452"/>
                <a:gd name="T44" fmla="*/ 705 w 488"/>
                <a:gd name="T45" fmla="*/ 971 h 452"/>
                <a:gd name="T46" fmla="*/ 780 w 488"/>
                <a:gd name="T47" fmla="*/ 1032 h 452"/>
                <a:gd name="T48" fmla="*/ 751 w 488"/>
                <a:gd name="T49" fmla="*/ 1126 h 452"/>
                <a:gd name="T50" fmla="*/ 762 w 488"/>
                <a:gd name="T51" fmla="*/ 1245 h 452"/>
                <a:gd name="T52" fmla="*/ 679 w 488"/>
                <a:gd name="T53" fmla="*/ 1396 h 452"/>
                <a:gd name="T54" fmla="*/ 570 w 488"/>
                <a:gd name="T55" fmla="*/ 1356 h 452"/>
                <a:gd name="T56" fmla="*/ 480 w 488"/>
                <a:gd name="T57" fmla="*/ 1222 h 452"/>
                <a:gd name="T58" fmla="*/ 337 w 488"/>
                <a:gd name="T59" fmla="*/ 1251 h 452"/>
                <a:gd name="T60" fmla="*/ 317 w 488"/>
                <a:gd name="T61" fmla="*/ 1401 h 452"/>
                <a:gd name="T62" fmla="*/ 227 w 488"/>
                <a:gd name="T63" fmla="*/ 1356 h 452"/>
                <a:gd name="T64" fmla="*/ 164 w 488"/>
                <a:gd name="T65" fmla="*/ 1245 h 452"/>
                <a:gd name="T66" fmla="*/ 133 w 488"/>
                <a:gd name="T67" fmla="*/ 1138 h 452"/>
                <a:gd name="T68" fmla="*/ 110 w 488"/>
                <a:gd name="T69" fmla="*/ 965 h 452"/>
                <a:gd name="T70" fmla="*/ 31 w 488"/>
                <a:gd name="T71" fmla="*/ 838 h 452"/>
                <a:gd name="T72" fmla="*/ 2 w 488"/>
                <a:gd name="T73" fmla="*/ 703 h 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8"/>
                <a:gd name="T112" fmla="*/ 0 h 452"/>
                <a:gd name="T113" fmla="*/ 488 w 488"/>
                <a:gd name="T114" fmla="*/ 452 h 45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8" h="452">
                  <a:moveTo>
                    <a:pt x="0" y="212"/>
                  </a:moveTo>
                  <a:lnTo>
                    <a:pt x="22" y="184"/>
                  </a:lnTo>
                  <a:lnTo>
                    <a:pt x="24" y="148"/>
                  </a:lnTo>
                  <a:lnTo>
                    <a:pt x="6" y="128"/>
                  </a:lnTo>
                  <a:lnTo>
                    <a:pt x="8" y="96"/>
                  </a:lnTo>
                  <a:lnTo>
                    <a:pt x="18" y="82"/>
                  </a:lnTo>
                  <a:lnTo>
                    <a:pt x="26" y="38"/>
                  </a:lnTo>
                  <a:lnTo>
                    <a:pt x="56" y="24"/>
                  </a:lnTo>
                  <a:lnTo>
                    <a:pt x="74" y="4"/>
                  </a:lnTo>
                  <a:lnTo>
                    <a:pt x="88" y="0"/>
                  </a:lnTo>
                  <a:lnTo>
                    <a:pt x="114" y="8"/>
                  </a:lnTo>
                  <a:lnTo>
                    <a:pt x="124" y="18"/>
                  </a:lnTo>
                  <a:lnTo>
                    <a:pt x="154" y="18"/>
                  </a:lnTo>
                  <a:lnTo>
                    <a:pt x="172" y="32"/>
                  </a:lnTo>
                  <a:lnTo>
                    <a:pt x="186" y="56"/>
                  </a:lnTo>
                  <a:lnTo>
                    <a:pt x="186" y="84"/>
                  </a:lnTo>
                  <a:lnTo>
                    <a:pt x="204" y="94"/>
                  </a:lnTo>
                  <a:lnTo>
                    <a:pt x="240" y="92"/>
                  </a:lnTo>
                  <a:lnTo>
                    <a:pt x="256" y="94"/>
                  </a:lnTo>
                  <a:lnTo>
                    <a:pt x="268" y="86"/>
                  </a:lnTo>
                  <a:lnTo>
                    <a:pt x="290" y="86"/>
                  </a:lnTo>
                  <a:lnTo>
                    <a:pt x="310" y="108"/>
                  </a:lnTo>
                  <a:lnTo>
                    <a:pt x="348" y="114"/>
                  </a:lnTo>
                  <a:lnTo>
                    <a:pt x="370" y="120"/>
                  </a:lnTo>
                  <a:lnTo>
                    <a:pt x="408" y="82"/>
                  </a:lnTo>
                  <a:lnTo>
                    <a:pt x="436" y="84"/>
                  </a:lnTo>
                  <a:lnTo>
                    <a:pt x="442" y="104"/>
                  </a:lnTo>
                  <a:lnTo>
                    <a:pt x="424" y="120"/>
                  </a:lnTo>
                  <a:lnTo>
                    <a:pt x="430" y="138"/>
                  </a:lnTo>
                  <a:lnTo>
                    <a:pt x="450" y="144"/>
                  </a:lnTo>
                  <a:lnTo>
                    <a:pt x="468" y="162"/>
                  </a:lnTo>
                  <a:lnTo>
                    <a:pt x="488" y="164"/>
                  </a:lnTo>
                  <a:lnTo>
                    <a:pt x="486" y="182"/>
                  </a:lnTo>
                  <a:lnTo>
                    <a:pt x="462" y="194"/>
                  </a:lnTo>
                  <a:lnTo>
                    <a:pt x="414" y="230"/>
                  </a:lnTo>
                  <a:lnTo>
                    <a:pt x="382" y="254"/>
                  </a:lnTo>
                  <a:lnTo>
                    <a:pt x="376" y="278"/>
                  </a:lnTo>
                  <a:lnTo>
                    <a:pt x="364" y="286"/>
                  </a:lnTo>
                  <a:lnTo>
                    <a:pt x="330" y="276"/>
                  </a:lnTo>
                  <a:lnTo>
                    <a:pt x="310" y="280"/>
                  </a:lnTo>
                  <a:lnTo>
                    <a:pt x="278" y="302"/>
                  </a:lnTo>
                  <a:lnTo>
                    <a:pt x="270" y="324"/>
                  </a:lnTo>
                  <a:lnTo>
                    <a:pt x="284" y="344"/>
                  </a:lnTo>
                  <a:lnTo>
                    <a:pt x="306" y="346"/>
                  </a:lnTo>
                  <a:lnTo>
                    <a:pt x="320" y="322"/>
                  </a:lnTo>
                  <a:lnTo>
                    <a:pt x="330" y="310"/>
                  </a:lnTo>
                  <a:lnTo>
                    <a:pt x="354" y="310"/>
                  </a:lnTo>
                  <a:lnTo>
                    <a:pt x="364" y="330"/>
                  </a:lnTo>
                  <a:lnTo>
                    <a:pt x="348" y="342"/>
                  </a:lnTo>
                  <a:lnTo>
                    <a:pt x="352" y="360"/>
                  </a:lnTo>
                  <a:lnTo>
                    <a:pt x="362" y="374"/>
                  </a:lnTo>
                  <a:lnTo>
                    <a:pt x="356" y="398"/>
                  </a:lnTo>
                  <a:lnTo>
                    <a:pt x="332" y="428"/>
                  </a:lnTo>
                  <a:lnTo>
                    <a:pt x="318" y="446"/>
                  </a:lnTo>
                  <a:lnTo>
                    <a:pt x="288" y="446"/>
                  </a:lnTo>
                  <a:lnTo>
                    <a:pt x="266" y="434"/>
                  </a:lnTo>
                  <a:lnTo>
                    <a:pt x="242" y="412"/>
                  </a:lnTo>
                  <a:lnTo>
                    <a:pt x="224" y="390"/>
                  </a:lnTo>
                  <a:lnTo>
                    <a:pt x="200" y="400"/>
                  </a:lnTo>
                  <a:lnTo>
                    <a:pt x="158" y="400"/>
                  </a:lnTo>
                  <a:lnTo>
                    <a:pt x="150" y="408"/>
                  </a:lnTo>
                  <a:lnTo>
                    <a:pt x="148" y="448"/>
                  </a:lnTo>
                  <a:lnTo>
                    <a:pt x="132" y="452"/>
                  </a:lnTo>
                  <a:lnTo>
                    <a:pt x="106" y="434"/>
                  </a:lnTo>
                  <a:lnTo>
                    <a:pt x="82" y="432"/>
                  </a:lnTo>
                  <a:lnTo>
                    <a:pt x="76" y="398"/>
                  </a:lnTo>
                  <a:lnTo>
                    <a:pt x="74" y="370"/>
                  </a:lnTo>
                  <a:lnTo>
                    <a:pt x="62" y="364"/>
                  </a:lnTo>
                  <a:lnTo>
                    <a:pt x="64" y="324"/>
                  </a:lnTo>
                  <a:lnTo>
                    <a:pt x="52" y="308"/>
                  </a:lnTo>
                  <a:lnTo>
                    <a:pt x="36" y="290"/>
                  </a:lnTo>
                  <a:lnTo>
                    <a:pt x="14" y="268"/>
                  </a:lnTo>
                  <a:lnTo>
                    <a:pt x="14" y="236"/>
                  </a:lnTo>
                  <a:lnTo>
                    <a:pt x="2" y="224"/>
                  </a:lnTo>
                  <a:lnTo>
                    <a:pt x="0" y="212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99" name="Freeform 1216"/>
            <p:cNvSpPr>
              <a:spLocks/>
            </p:cNvSpPr>
            <p:nvPr/>
          </p:nvSpPr>
          <p:spPr bwMode="gray">
            <a:xfrm>
              <a:off x="5263" y="2857"/>
              <a:ext cx="544" cy="532"/>
            </a:xfrm>
            <a:custGeom>
              <a:avLst/>
              <a:gdLst>
                <a:gd name="T0" fmla="*/ 48 w 488"/>
                <a:gd name="T1" fmla="*/ 574 h 452"/>
                <a:gd name="T2" fmla="*/ 13 w 488"/>
                <a:gd name="T3" fmla="*/ 404 h 452"/>
                <a:gd name="T4" fmla="*/ 39 w 488"/>
                <a:gd name="T5" fmla="*/ 258 h 452"/>
                <a:gd name="T6" fmla="*/ 119 w 488"/>
                <a:gd name="T7" fmla="*/ 75 h 452"/>
                <a:gd name="T8" fmla="*/ 188 w 488"/>
                <a:gd name="T9" fmla="*/ 0 h 452"/>
                <a:gd name="T10" fmla="*/ 266 w 488"/>
                <a:gd name="T11" fmla="*/ 55 h 452"/>
                <a:gd name="T12" fmla="*/ 369 w 488"/>
                <a:gd name="T13" fmla="*/ 101 h 452"/>
                <a:gd name="T14" fmla="*/ 399 w 488"/>
                <a:gd name="T15" fmla="*/ 265 h 452"/>
                <a:gd name="T16" fmla="*/ 515 w 488"/>
                <a:gd name="T17" fmla="*/ 285 h 452"/>
                <a:gd name="T18" fmla="*/ 574 w 488"/>
                <a:gd name="T19" fmla="*/ 268 h 452"/>
                <a:gd name="T20" fmla="*/ 663 w 488"/>
                <a:gd name="T21" fmla="*/ 335 h 452"/>
                <a:gd name="T22" fmla="*/ 791 w 488"/>
                <a:gd name="T23" fmla="*/ 375 h 452"/>
                <a:gd name="T24" fmla="*/ 932 w 488"/>
                <a:gd name="T25" fmla="*/ 265 h 452"/>
                <a:gd name="T26" fmla="*/ 906 w 488"/>
                <a:gd name="T27" fmla="*/ 375 h 452"/>
                <a:gd name="T28" fmla="*/ 964 w 488"/>
                <a:gd name="T29" fmla="*/ 448 h 452"/>
                <a:gd name="T30" fmla="*/ 1046 w 488"/>
                <a:gd name="T31" fmla="*/ 512 h 452"/>
                <a:gd name="T32" fmla="*/ 988 w 488"/>
                <a:gd name="T33" fmla="*/ 605 h 452"/>
                <a:gd name="T34" fmla="*/ 819 w 488"/>
                <a:gd name="T35" fmla="*/ 793 h 452"/>
                <a:gd name="T36" fmla="*/ 780 w 488"/>
                <a:gd name="T37" fmla="*/ 897 h 452"/>
                <a:gd name="T38" fmla="*/ 663 w 488"/>
                <a:gd name="T39" fmla="*/ 877 h 452"/>
                <a:gd name="T40" fmla="*/ 579 w 488"/>
                <a:gd name="T41" fmla="*/ 1011 h 452"/>
                <a:gd name="T42" fmla="*/ 654 w 488"/>
                <a:gd name="T43" fmla="*/ 1083 h 452"/>
                <a:gd name="T44" fmla="*/ 705 w 488"/>
                <a:gd name="T45" fmla="*/ 971 h 452"/>
                <a:gd name="T46" fmla="*/ 780 w 488"/>
                <a:gd name="T47" fmla="*/ 1032 h 452"/>
                <a:gd name="T48" fmla="*/ 751 w 488"/>
                <a:gd name="T49" fmla="*/ 1126 h 452"/>
                <a:gd name="T50" fmla="*/ 762 w 488"/>
                <a:gd name="T51" fmla="*/ 1245 h 452"/>
                <a:gd name="T52" fmla="*/ 679 w 488"/>
                <a:gd name="T53" fmla="*/ 1396 h 452"/>
                <a:gd name="T54" fmla="*/ 570 w 488"/>
                <a:gd name="T55" fmla="*/ 1356 h 452"/>
                <a:gd name="T56" fmla="*/ 480 w 488"/>
                <a:gd name="T57" fmla="*/ 1222 h 452"/>
                <a:gd name="T58" fmla="*/ 337 w 488"/>
                <a:gd name="T59" fmla="*/ 1251 h 452"/>
                <a:gd name="T60" fmla="*/ 317 w 488"/>
                <a:gd name="T61" fmla="*/ 1401 h 452"/>
                <a:gd name="T62" fmla="*/ 227 w 488"/>
                <a:gd name="T63" fmla="*/ 1356 h 452"/>
                <a:gd name="T64" fmla="*/ 164 w 488"/>
                <a:gd name="T65" fmla="*/ 1245 h 452"/>
                <a:gd name="T66" fmla="*/ 133 w 488"/>
                <a:gd name="T67" fmla="*/ 1138 h 452"/>
                <a:gd name="T68" fmla="*/ 110 w 488"/>
                <a:gd name="T69" fmla="*/ 965 h 452"/>
                <a:gd name="T70" fmla="*/ 31 w 488"/>
                <a:gd name="T71" fmla="*/ 838 h 452"/>
                <a:gd name="T72" fmla="*/ 2 w 488"/>
                <a:gd name="T73" fmla="*/ 703 h 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8"/>
                <a:gd name="T112" fmla="*/ 0 h 452"/>
                <a:gd name="T113" fmla="*/ 488 w 488"/>
                <a:gd name="T114" fmla="*/ 452 h 45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8" h="452">
                  <a:moveTo>
                    <a:pt x="0" y="212"/>
                  </a:moveTo>
                  <a:lnTo>
                    <a:pt x="22" y="184"/>
                  </a:lnTo>
                  <a:lnTo>
                    <a:pt x="24" y="148"/>
                  </a:lnTo>
                  <a:lnTo>
                    <a:pt x="6" y="128"/>
                  </a:lnTo>
                  <a:lnTo>
                    <a:pt x="8" y="96"/>
                  </a:lnTo>
                  <a:lnTo>
                    <a:pt x="18" y="82"/>
                  </a:lnTo>
                  <a:lnTo>
                    <a:pt x="26" y="38"/>
                  </a:lnTo>
                  <a:lnTo>
                    <a:pt x="56" y="24"/>
                  </a:lnTo>
                  <a:lnTo>
                    <a:pt x="74" y="4"/>
                  </a:lnTo>
                  <a:lnTo>
                    <a:pt x="88" y="0"/>
                  </a:lnTo>
                  <a:lnTo>
                    <a:pt x="114" y="8"/>
                  </a:lnTo>
                  <a:lnTo>
                    <a:pt x="124" y="18"/>
                  </a:lnTo>
                  <a:lnTo>
                    <a:pt x="154" y="18"/>
                  </a:lnTo>
                  <a:lnTo>
                    <a:pt x="172" y="32"/>
                  </a:lnTo>
                  <a:lnTo>
                    <a:pt x="186" y="56"/>
                  </a:lnTo>
                  <a:lnTo>
                    <a:pt x="186" y="84"/>
                  </a:lnTo>
                  <a:lnTo>
                    <a:pt x="204" y="94"/>
                  </a:lnTo>
                  <a:lnTo>
                    <a:pt x="240" y="92"/>
                  </a:lnTo>
                  <a:lnTo>
                    <a:pt x="256" y="94"/>
                  </a:lnTo>
                  <a:lnTo>
                    <a:pt x="268" y="86"/>
                  </a:lnTo>
                  <a:lnTo>
                    <a:pt x="290" y="86"/>
                  </a:lnTo>
                  <a:lnTo>
                    <a:pt x="310" y="108"/>
                  </a:lnTo>
                  <a:lnTo>
                    <a:pt x="348" y="114"/>
                  </a:lnTo>
                  <a:lnTo>
                    <a:pt x="370" y="120"/>
                  </a:lnTo>
                  <a:lnTo>
                    <a:pt x="408" y="82"/>
                  </a:lnTo>
                  <a:lnTo>
                    <a:pt x="436" y="84"/>
                  </a:lnTo>
                  <a:lnTo>
                    <a:pt x="442" y="104"/>
                  </a:lnTo>
                  <a:lnTo>
                    <a:pt x="424" y="120"/>
                  </a:lnTo>
                  <a:lnTo>
                    <a:pt x="430" y="138"/>
                  </a:lnTo>
                  <a:lnTo>
                    <a:pt x="450" y="144"/>
                  </a:lnTo>
                  <a:lnTo>
                    <a:pt x="468" y="162"/>
                  </a:lnTo>
                  <a:lnTo>
                    <a:pt x="488" y="164"/>
                  </a:lnTo>
                  <a:lnTo>
                    <a:pt x="486" y="182"/>
                  </a:lnTo>
                  <a:lnTo>
                    <a:pt x="462" y="194"/>
                  </a:lnTo>
                  <a:lnTo>
                    <a:pt x="414" y="230"/>
                  </a:lnTo>
                  <a:lnTo>
                    <a:pt x="382" y="254"/>
                  </a:lnTo>
                  <a:lnTo>
                    <a:pt x="376" y="278"/>
                  </a:lnTo>
                  <a:lnTo>
                    <a:pt x="364" y="286"/>
                  </a:lnTo>
                  <a:lnTo>
                    <a:pt x="330" y="276"/>
                  </a:lnTo>
                  <a:lnTo>
                    <a:pt x="310" y="280"/>
                  </a:lnTo>
                  <a:lnTo>
                    <a:pt x="278" y="302"/>
                  </a:lnTo>
                  <a:lnTo>
                    <a:pt x="270" y="324"/>
                  </a:lnTo>
                  <a:lnTo>
                    <a:pt x="284" y="344"/>
                  </a:lnTo>
                  <a:lnTo>
                    <a:pt x="306" y="346"/>
                  </a:lnTo>
                  <a:lnTo>
                    <a:pt x="320" y="322"/>
                  </a:lnTo>
                  <a:lnTo>
                    <a:pt x="330" y="310"/>
                  </a:lnTo>
                  <a:lnTo>
                    <a:pt x="354" y="310"/>
                  </a:lnTo>
                  <a:lnTo>
                    <a:pt x="364" y="330"/>
                  </a:lnTo>
                  <a:lnTo>
                    <a:pt x="348" y="342"/>
                  </a:lnTo>
                  <a:lnTo>
                    <a:pt x="352" y="360"/>
                  </a:lnTo>
                  <a:lnTo>
                    <a:pt x="362" y="374"/>
                  </a:lnTo>
                  <a:lnTo>
                    <a:pt x="356" y="398"/>
                  </a:lnTo>
                  <a:lnTo>
                    <a:pt x="332" y="428"/>
                  </a:lnTo>
                  <a:lnTo>
                    <a:pt x="318" y="446"/>
                  </a:lnTo>
                  <a:lnTo>
                    <a:pt x="288" y="446"/>
                  </a:lnTo>
                  <a:lnTo>
                    <a:pt x="266" y="434"/>
                  </a:lnTo>
                  <a:lnTo>
                    <a:pt x="242" y="412"/>
                  </a:lnTo>
                  <a:lnTo>
                    <a:pt x="224" y="390"/>
                  </a:lnTo>
                  <a:lnTo>
                    <a:pt x="200" y="400"/>
                  </a:lnTo>
                  <a:lnTo>
                    <a:pt x="158" y="400"/>
                  </a:lnTo>
                  <a:lnTo>
                    <a:pt x="150" y="408"/>
                  </a:lnTo>
                  <a:lnTo>
                    <a:pt x="148" y="448"/>
                  </a:lnTo>
                  <a:lnTo>
                    <a:pt x="132" y="452"/>
                  </a:lnTo>
                  <a:lnTo>
                    <a:pt x="106" y="434"/>
                  </a:lnTo>
                  <a:lnTo>
                    <a:pt x="82" y="432"/>
                  </a:lnTo>
                  <a:lnTo>
                    <a:pt x="76" y="398"/>
                  </a:lnTo>
                  <a:lnTo>
                    <a:pt x="74" y="370"/>
                  </a:lnTo>
                  <a:lnTo>
                    <a:pt x="62" y="364"/>
                  </a:lnTo>
                  <a:lnTo>
                    <a:pt x="64" y="324"/>
                  </a:lnTo>
                  <a:lnTo>
                    <a:pt x="52" y="308"/>
                  </a:lnTo>
                  <a:lnTo>
                    <a:pt x="36" y="290"/>
                  </a:lnTo>
                  <a:lnTo>
                    <a:pt x="14" y="268"/>
                  </a:lnTo>
                  <a:lnTo>
                    <a:pt x="14" y="236"/>
                  </a:lnTo>
                  <a:lnTo>
                    <a:pt x="2" y="224"/>
                  </a:lnTo>
                  <a:lnTo>
                    <a:pt x="0" y="212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900" name="Freeform 1217"/>
            <p:cNvSpPr>
              <a:spLocks/>
            </p:cNvSpPr>
            <p:nvPr/>
          </p:nvSpPr>
          <p:spPr bwMode="gray">
            <a:xfrm>
              <a:off x="5524" y="2798"/>
              <a:ext cx="138" cy="169"/>
            </a:xfrm>
            <a:custGeom>
              <a:avLst/>
              <a:gdLst>
                <a:gd name="T0" fmla="*/ 16 w 124"/>
                <a:gd name="T1" fmla="*/ 439 h 144"/>
                <a:gd name="T2" fmla="*/ 0 w 124"/>
                <a:gd name="T3" fmla="*/ 381 h 144"/>
                <a:gd name="T4" fmla="*/ 24 w 124"/>
                <a:gd name="T5" fmla="*/ 336 h 144"/>
                <a:gd name="T6" fmla="*/ 24 w 124"/>
                <a:gd name="T7" fmla="*/ 192 h 144"/>
                <a:gd name="T8" fmla="*/ 2 w 124"/>
                <a:gd name="T9" fmla="*/ 153 h 144"/>
                <a:gd name="T10" fmla="*/ 46 w 124"/>
                <a:gd name="T11" fmla="*/ 80 h 144"/>
                <a:gd name="T12" fmla="*/ 100 w 124"/>
                <a:gd name="T13" fmla="*/ 62 h 144"/>
                <a:gd name="T14" fmla="*/ 138 w 124"/>
                <a:gd name="T15" fmla="*/ 0 h 144"/>
                <a:gd name="T16" fmla="*/ 220 w 124"/>
                <a:gd name="T17" fmla="*/ 0 h 144"/>
                <a:gd name="T18" fmla="*/ 255 w 124"/>
                <a:gd name="T19" fmla="*/ 49 h 144"/>
                <a:gd name="T20" fmla="*/ 248 w 124"/>
                <a:gd name="T21" fmla="*/ 104 h 144"/>
                <a:gd name="T22" fmla="*/ 262 w 124"/>
                <a:gd name="T23" fmla="*/ 153 h 144"/>
                <a:gd name="T24" fmla="*/ 207 w 124"/>
                <a:gd name="T25" fmla="*/ 252 h 144"/>
                <a:gd name="T26" fmla="*/ 195 w 124"/>
                <a:gd name="T27" fmla="*/ 318 h 144"/>
                <a:gd name="T28" fmla="*/ 146 w 124"/>
                <a:gd name="T29" fmla="*/ 360 h 144"/>
                <a:gd name="T30" fmla="*/ 122 w 124"/>
                <a:gd name="T31" fmla="*/ 360 h 144"/>
                <a:gd name="T32" fmla="*/ 110 w 124"/>
                <a:gd name="T33" fmla="*/ 422 h 144"/>
                <a:gd name="T34" fmla="*/ 72 w 124"/>
                <a:gd name="T35" fmla="*/ 419 h 144"/>
                <a:gd name="T36" fmla="*/ 46 w 124"/>
                <a:gd name="T37" fmla="*/ 439 h 144"/>
                <a:gd name="T38" fmla="*/ 16 w 124"/>
                <a:gd name="T39" fmla="*/ 439 h 1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4"/>
                <a:gd name="T61" fmla="*/ 0 h 144"/>
                <a:gd name="T62" fmla="*/ 124 w 124"/>
                <a:gd name="T63" fmla="*/ 144 h 1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4" h="144">
                  <a:moveTo>
                    <a:pt x="8" y="144"/>
                  </a:moveTo>
                  <a:lnTo>
                    <a:pt x="0" y="124"/>
                  </a:lnTo>
                  <a:lnTo>
                    <a:pt x="12" y="110"/>
                  </a:lnTo>
                  <a:lnTo>
                    <a:pt x="12" y="62"/>
                  </a:lnTo>
                  <a:lnTo>
                    <a:pt x="2" y="50"/>
                  </a:lnTo>
                  <a:lnTo>
                    <a:pt x="22" y="26"/>
                  </a:lnTo>
                  <a:lnTo>
                    <a:pt x="48" y="20"/>
                  </a:lnTo>
                  <a:lnTo>
                    <a:pt x="66" y="0"/>
                  </a:lnTo>
                  <a:lnTo>
                    <a:pt x="104" y="0"/>
                  </a:lnTo>
                  <a:lnTo>
                    <a:pt x="120" y="16"/>
                  </a:lnTo>
                  <a:lnTo>
                    <a:pt x="118" y="34"/>
                  </a:lnTo>
                  <a:lnTo>
                    <a:pt x="124" y="50"/>
                  </a:lnTo>
                  <a:lnTo>
                    <a:pt x="98" y="82"/>
                  </a:lnTo>
                  <a:lnTo>
                    <a:pt x="92" y="104"/>
                  </a:lnTo>
                  <a:lnTo>
                    <a:pt x="68" y="118"/>
                  </a:lnTo>
                  <a:lnTo>
                    <a:pt x="58" y="118"/>
                  </a:lnTo>
                  <a:lnTo>
                    <a:pt x="52" y="138"/>
                  </a:lnTo>
                  <a:lnTo>
                    <a:pt x="34" y="136"/>
                  </a:lnTo>
                  <a:lnTo>
                    <a:pt x="22" y="144"/>
                  </a:lnTo>
                  <a:lnTo>
                    <a:pt x="8" y="144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901" name="Freeform 1218"/>
            <p:cNvSpPr>
              <a:spLocks/>
            </p:cNvSpPr>
            <p:nvPr/>
          </p:nvSpPr>
          <p:spPr bwMode="gray">
            <a:xfrm>
              <a:off x="5524" y="2798"/>
              <a:ext cx="138" cy="169"/>
            </a:xfrm>
            <a:custGeom>
              <a:avLst/>
              <a:gdLst>
                <a:gd name="T0" fmla="*/ 16 w 124"/>
                <a:gd name="T1" fmla="*/ 439 h 144"/>
                <a:gd name="T2" fmla="*/ 0 w 124"/>
                <a:gd name="T3" fmla="*/ 381 h 144"/>
                <a:gd name="T4" fmla="*/ 24 w 124"/>
                <a:gd name="T5" fmla="*/ 336 h 144"/>
                <a:gd name="T6" fmla="*/ 24 w 124"/>
                <a:gd name="T7" fmla="*/ 192 h 144"/>
                <a:gd name="T8" fmla="*/ 2 w 124"/>
                <a:gd name="T9" fmla="*/ 153 h 144"/>
                <a:gd name="T10" fmla="*/ 46 w 124"/>
                <a:gd name="T11" fmla="*/ 80 h 144"/>
                <a:gd name="T12" fmla="*/ 100 w 124"/>
                <a:gd name="T13" fmla="*/ 62 h 144"/>
                <a:gd name="T14" fmla="*/ 138 w 124"/>
                <a:gd name="T15" fmla="*/ 0 h 144"/>
                <a:gd name="T16" fmla="*/ 220 w 124"/>
                <a:gd name="T17" fmla="*/ 0 h 144"/>
                <a:gd name="T18" fmla="*/ 255 w 124"/>
                <a:gd name="T19" fmla="*/ 49 h 144"/>
                <a:gd name="T20" fmla="*/ 248 w 124"/>
                <a:gd name="T21" fmla="*/ 104 h 144"/>
                <a:gd name="T22" fmla="*/ 262 w 124"/>
                <a:gd name="T23" fmla="*/ 153 h 144"/>
                <a:gd name="T24" fmla="*/ 207 w 124"/>
                <a:gd name="T25" fmla="*/ 252 h 144"/>
                <a:gd name="T26" fmla="*/ 195 w 124"/>
                <a:gd name="T27" fmla="*/ 318 h 144"/>
                <a:gd name="T28" fmla="*/ 146 w 124"/>
                <a:gd name="T29" fmla="*/ 360 h 144"/>
                <a:gd name="T30" fmla="*/ 122 w 124"/>
                <a:gd name="T31" fmla="*/ 360 h 144"/>
                <a:gd name="T32" fmla="*/ 110 w 124"/>
                <a:gd name="T33" fmla="*/ 422 h 144"/>
                <a:gd name="T34" fmla="*/ 72 w 124"/>
                <a:gd name="T35" fmla="*/ 419 h 144"/>
                <a:gd name="T36" fmla="*/ 46 w 124"/>
                <a:gd name="T37" fmla="*/ 439 h 144"/>
                <a:gd name="T38" fmla="*/ 16 w 124"/>
                <a:gd name="T39" fmla="*/ 439 h 1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4"/>
                <a:gd name="T61" fmla="*/ 0 h 144"/>
                <a:gd name="T62" fmla="*/ 124 w 124"/>
                <a:gd name="T63" fmla="*/ 144 h 1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4" h="144">
                  <a:moveTo>
                    <a:pt x="8" y="144"/>
                  </a:moveTo>
                  <a:lnTo>
                    <a:pt x="0" y="124"/>
                  </a:lnTo>
                  <a:lnTo>
                    <a:pt x="12" y="110"/>
                  </a:lnTo>
                  <a:lnTo>
                    <a:pt x="12" y="62"/>
                  </a:lnTo>
                  <a:lnTo>
                    <a:pt x="2" y="50"/>
                  </a:lnTo>
                  <a:lnTo>
                    <a:pt x="22" y="26"/>
                  </a:lnTo>
                  <a:lnTo>
                    <a:pt x="48" y="20"/>
                  </a:lnTo>
                  <a:lnTo>
                    <a:pt x="66" y="0"/>
                  </a:lnTo>
                  <a:lnTo>
                    <a:pt x="104" y="0"/>
                  </a:lnTo>
                  <a:lnTo>
                    <a:pt x="120" y="16"/>
                  </a:lnTo>
                  <a:lnTo>
                    <a:pt x="118" y="34"/>
                  </a:lnTo>
                  <a:lnTo>
                    <a:pt x="124" y="50"/>
                  </a:lnTo>
                  <a:lnTo>
                    <a:pt x="98" y="82"/>
                  </a:lnTo>
                  <a:lnTo>
                    <a:pt x="92" y="104"/>
                  </a:lnTo>
                  <a:lnTo>
                    <a:pt x="68" y="118"/>
                  </a:lnTo>
                  <a:lnTo>
                    <a:pt x="58" y="118"/>
                  </a:lnTo>
                  <a:lnTo>
                    <a:pt x="52" y="138"/>
                  </a:lnTo>
                  <a:lnTo>
                    <a:pt x="34" y="136"/>
                  </a:lnTo>
                  <a:lnTo>
                    <a:pt x="22" y="144"/>
                  </a:lnTo>
                  <a:lnTo>
                    <a:pt x="8" y="144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902" name="Freeform 1219"/>
            <p:cNvSpPr>
              <a:spLocks/>
            </p:cNvSpPr>
            <p:nvPr/>
          </p:nvSpPr>
          <p:spPr bwMode="gray">
            <a:xfrm>
              <a:off x="5738" y="2920"/>
              <a:ext cx="161" cy="181"/>
            </a:xfrm>
            <a:custGeom>
              <a:avLst/>
              <a:gdLst>
                <a:gd name="T0" fmla="*/ 21 w 144"/>
                <a:gd name="T1" fmla="*/ 92 h 154"/>
                <a:gd name="T2" fmla="*/ 35 w 144"/>
                <a:gd name="T3" fmla="*/ 155 h 154"/>
                <a:gd name="T4" fmla="*/ 0 w 144"/>
                <a:gd name="T5" fmla="*/ 206 h 154"/>
                <a:gd name="T6" fmla="*/ 2 w 144"/>
                <a:gd name="T7" fmla="*/ 268 h 154"/>
                <a:gd name="T8" fmla="*/ 53 w 144"/>
                <a:gd name="T9" fmla="*/ 281 h 154"/>
                <a:gd name="T10" fmla="*/ 93 w 144"/>
                <a:gd name="T11" fmla="*/ 334 h 154"/>
                <a:gd name="T12" fmla="*/ 134 w 144"/>
                <a:gd name="T13" fmla="*/ 341 h 154"/>
                <a:gd name="T14" fmla="*/ 131 w 144"/>
                <a:gd name="T15" fmla="*/ 395 h 154"/>
                <a:gd name="T16" fmla="*/ 162 w 144"/>
                <a:gd name="T17" fmla="*/ 438 h 154"/>
                <a:gd name="T18" fmla="*/ 203 w 144"/>
                <a:gd name="T19" fmla="*/ 478 h 154"/>
                <a:gd name="T20" fmla="*/ 257 w 144"/>
                <a:gd name="T21" fmla="*/ 425 h 154"/>
                <a:gd name="T22" fmla="*/ 257 w 144"/>
                <a:gd name="T23" fmla="*/ 321 h 154"/>
                <a:gd name="T24" fmla="*/ 315 w 144"/>
                <a:gd name="T25" fmla="*/ 284 h 154"/>
                <a:gd name="T26" fmla="*/ 310 w 144"/>
                <a:gd name="T27" fmla="*/ 101 h 154"/>
                <a:gd name="T28" fmla="*/ 265 w 144"/>
                <a:gd name="T29" fmla="*/ 49 h 154"/>
                <a:gd name="T30" fmla="*/ 220 w 144"/>
                <a:gd name="T31" fmla="*/ 87 h 154"/>
                <a:gd name="T32" fmla="*/ 176 w 144"/>
                <a:gd name="T33" fmla="*/ 42 h 154"/>
                <a:gd name="T34" fmla="*/ 131 w 144"/>
                <a:gd name="T35" fmla="*/ 0 h 154"/>
                <a:gd name="T36" fmla="*/ 66 w 144"/>
                <a:gd name="T37" fmla="*/ 36 h 154"/>
                <a:gd name="T38" fmla="*/ 21 w 144"/>
                <a:gd name="T39" fmla="*/ 92 h 1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54"/>
                <a:gd name="T62" fmla="*/ 144 w 144"/>
                <a:gd name="T63" fmla="*/ 154 h 1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54">
                  <a:moveTo>
                    <a:pt x="10" y="30"/>
                  </a:moveTo>
                  <a:lnTo>
                    <a:pt x="16" y="50"/>
                  </a:lnTo>
                  <a:lnTo>
                    <a:pt x="0" y="66"/>
                  </a:lnTo>
                  <a:lnTo>
                    <a:pt x="2" y="86"/>
                  </a:lnTo>
                  <a:lnTo>
                    <a:pt x="24" y="90"/>
                  </a:lnTo>
                  <a:lnTo>
                    <a:pt x="42" y="108"/>
                  </a:lnTo>
                  <a:lnTo>
                    <a:pt x="62" y="110"/>
                  </a:lnTo>
                  <a:lnTo>
                    <a:pt x="60" y="128"/>
                  </a:lnTo>
                  <a:lnTo>
                    <a:pt x="74" y="142"/>
                  </a:lnTo>
                  <a:lnTo>
                    <a:pt x="94" y="154"/>
                  </a:lnTo>
                  <a:lnTo>
                    <a:pt x="118" y="138"/>
                  </a:lnTo>
                  <a:lnTo>
                    <a:pt x="118" y="104"/>
                  </a:lnTo>
                  <a:lnTo>
                    <a:pt x="144" y="92"/>
                  </a:lnTo>
                  <a:lnTo>
                    <a:pt x="142" y="32"/>
                  </a:lnTo>
                  <a:lnTo>
                    <a:pt x="122" y="16"/>
                  </a:lnTo>
                  <a:lnTo>
                    <a:pt x="100" y="28"/>
                  </a:lnTo>
                  <a:lnTo>
                    <a:pt x="80" y="14"/>
                  </a:lnTo>
                  <a:lnTo>
                    <a:pt x="60" y="0"/>
                  </a:lnTo>
                  <a:lnTo>
                    <a:pt x="30" y="12"/>
                  </a:lnTo>
                  <a:lnTo>
                    <a:pt x="10" y="30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903" name="Freeform 1220"/>
            <p:cNvSpPr>
              <a:spLocks/>
            </p:cNvSpPr>
            <p:nvPr/>
          </p:nvSpPr>
          <p:spPr bwMode="gray">
            <a:xfrm>
              <a:off x="5738" y="2920"/>
              <a:ext cx="161" cy="181"/>
            </a:xfrm>
            <a:custGeom>
              <a:avLst/>
              <a:gdLst>
                <a:gd name="T0" fmla="*/ 21 w 144"/>
                <a:gd name="T1" fmla="*/ 92 h 154"/>
                <a:gd name="T2" fmla="*/ 35 w 144"/>
                <a:gd name="T3" fmla="*/ 155 h 154"/>
                <a:gd name="T4" fmla="*/ 0 w 144"/>
                <a:gd name="T5" fmla="*/ 206 h 154"/>
                <a:gd name="T6" fmla="*/ 2 w 144"/>
                <a:gd name="T7" fmla="*/ 268 h 154"/>
                <a:gd name="T8" fmla="*/ 53 w 144"/>
                <a:gd name="T9" fmla="*/ 281 h 154"/>
                <a:gd name="T10" fmla="*/ 93 w 144"/>
                <a:gd name="T11" fmla="*/ 334 h 154"/>
                <a:gd name="T12" fmla="*/ 134 w 144"/>
                <a:gd name="T13" fmla="*/ 341 h 154"/>
                <a:gd name="T14" fmla="*/ 131 w 144"/>
                <a:gd name="T15" fmla="*/ 395 h 154"/>
                <a:gd name="T16" fmla="*/ 162 w 144"/>
                <a:gd name="T17" fmla="*/ 438 h 154"/>
                <a:gd name="T18" fmla="*/ 203 w 144"/>
                <a:gd name="T19" fmla="*/ 478 h 154"/>
                <a:gd name="T20" fmla="*/ 257 w 144"/>
                <a:gd name="T21" fmla="*/ 425 h 154"/>
                <a:gd name="T22" fmla="*/ 257 w 144"/>
                <a:gd name="T23" fmla="*/ 321 h 154"/>
                <a:gd name="T24" fmla="*/ 315 w 144"/>
                <a:gd name="T25" fmla="*/ 284 h 154"/>
                <a:gd name="T26" fmla="*/ 310 w 144"/>
                <a:gd name="T27" fmla="*/ 101 h 154"/>
                <a:gd name="T28" fmla="*/ 265 w 144"/>
                <a:gd name="T29" fmla="*/ 49 h 154"/>
                <a:gd name="T30" fmla="*/ 220 w 144"/>
                <a:gd name="T31" fmla="*/ 87 h 154"/>
                <a:gd name="T32" fmla="*/ 176 w 144"/>
                <a:gd name="T33" fmla="*/ 42 h 154"/>
                <a:gd name="T34" fmla="*/ 131 w 144"/>
                <a:gd name="T35" fmla="*/ 0 h 154"/>
                <a:gd name="T36" fmla="*/ 66 w 144"/>
                <a:gd name="T37" fmla="*/ 36 h 154"/>
                <a:gd name="T38" fmla="*/ 21 w 144"/>
                <a:gd name="T39" fmla="*/ 92 h 1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54"/>
                <a:gd name="T62" fmla="*/ 144 w 144"/>
                <a:gd name="T63" fmla="*/ 154 h 1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54">
                  <a:moveTo>
                    <a:pt x="10" y="30"/>
                  </a:moveTo>
                  <a:lnTo>
                    <a:pt x="16" y="50"/>
                  </a:lnTo>
                  <a:lnTo>
                    <a:pt x="0" y="66"/>
                  </a:lnTo>
                  <a:lnTo>
                    <a:pt x="2" y="86"/>
                  </a:lnTo>
                  <a:lnTo>
                    <a:pt x="24" y="90"/>
                  </a:lnTo>
                  <a:lnTo>
                    <a:pt x="42" y="108"/>
                  </a:lnTo>
                  <a:lnTo>
                    <a:pt x="62" y="110"/>
                  </a:lnTo>
                  <a:lnTo>
                    <a:pt x="60" y="128"/>
                  </a:lnTo>
                  <a:lnTo>
                    <a:pt x="74" y="142"/>
                  </a:lnTo>
                  <a:lnTo>
                    <a:pt x="94" y="154"/>
                  </a:lnTo>
                  <a:lnTo>
                    <a:pt x="118" y="138"/>
                  </a:lnTo>
                  <a:lnTo>
                    <a:pt x="118" y="104"/>
                  </a:lnTo>
                  <a:lnTo>
                    <a:pt x="144" y="92"/>
                  </a:lnTo>
                  <a:lnTo>
                    <a:pt x="142" y="32"/>
                  </a:lnTo>
                  <a:lnTo>
                    <a:pt x="122" y="16"/>
                  </a:lnTo>
                  <a:lnTo>
                    <a:pt x="100" y="28"/>
                  </a:lnTo>
                  <a:lnTo>
                    <a:pt x="80" y="14"/>
                  </a:lnTo>
                  <a:lnTo>
                    <a:pt x="60" y="0"/>
                  </a:lnTo>
                  <a:lnTo>
                    <a:pt x="30" y="12"/>
                  </a:lnTo>
                  <a:lnTo>
                    <a:pt x="10" y="30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904" name="Freeform 1221"/>
            <p:cNvSpPr>
              <a:spLocks/>
            </p:cNvSpPr>
            <p:nvPr/>
          </p:nvSpPr>
          <p:spPr bwMode="gray">
            <a:xfrm>
              <a:off x="5564" y="3071"/>
              <a:ext cx="277" cy="193"/>
            </a:xfrm>
            <a:custGeom>
              <a:avLst/>
              <a:gdLst>
                <a:gd name="T0" fmla="*/ 467 w 248"/>
                <a:gd name="T1" fmla="*/ 0 h 164"/>
                <a:gd name="T2" fmla="*/ 416 w 248"/>
                <a:gd name="T3" fmla="*/ 36 h 164"/>
                <a:gd name="T4" fmla="*/ 242 w 248"/>
                <a:gd name="T5" fmla="*/ 227 h 164"/>
                <a:gd name="T6" fmla="*/ 228 w 248"/>
                <a:gd name="T7" fmla="*/ 302 h 164"/>
                <a:gd name="T8" fmla="*/ 203 w 248"/>
                <a:gd name="T9" fmla="*/ 324 h 164"/>
                <a:gd name="T10" fmla="*/ 131 w 248"/>
                <a:gd name="T11" fmla="*/ 295 h 164"/>
                <a:gd name="T12" fmla="*/ 87 w 248"/>
                <a:gd name="T13" fmla="*/ 305 h 164"/>
                <a:gd name="T14" fmla="*/ 17 w 248"/>
                <a:gd name="T15" fmla="*/ 373 h 164"/>
                <a:gd name="T16" fmla="*/ 0 w 248"/>
                <a:gd name="T17" fmla="*/ 445 h 164"/>
                <a:gd name="T18" fmla="*/ 31 w 248"/>
                <a:gd name="T19" fmla="*/ 508 h 164"/>
                <a:gd name="T20" fmla="*/ 78 w 248"/>
                <a:gd name="T21" fmla="*/ 512 h 164"/>
                <a:gd name="T22" fmla="*/ 108 w 248"/>
                <a:gd name="T23" fmla="*/ 437 h 164"/>
                <a:gd name="T24" fmla="*/ 134 w 248"/>
                <a:gd name="T25" fmla="*/ 406 h 164"/>
                <a:gd name="T26" fmla="*/ 182 w 248"/>
                <a:gd name="T27" fmla="*/ 400 h 164"/>
                <a:gd name="T28" fmla="*/ 203 w 248"/>
                <a:gd name="T29" fmla="*/ 462 h 164"/>
                <a:gd name="T30" fmla="*/ 262 w 248"/>
                <a:gd name="T31" fmla="*/ 448 h 164"/>
                <a:gd name="T32" fmla="*/ 285 w 248"/>
                <a:gd name="T33" fmla="*/ 381 h 164"/>
                <a:gd name="T34" fmla="*/ 331 w 248"/>
                <a:gd name="T35" fmla="*/ 406 h 164"/>
                <a:gd name="T36" fmla="*/ 372 w 248"/>
                <a:gd name="T37" fmla="*/ 381 h 164"/>
                <a:gd name="T38" fmla="*/ 438 w 248"/>
                <a:gd name="T39" fmla="*/ 282 h 164"/>
                <a:gd name="T40" fmla="*/ 489 w 248"/>
                <a:gd name="T41" fmla="*/ 268 h 164"/>
                <a:gd name="T42" fmla="*/ 508 w 248"/>
                <a:gd name="T43" fmla="*/ 242 h 164"/>
                <a:gd name="T44" fmla="*/ 512 w 248"/>
                <a:gd name="T45" fmla="*/ 169 h 164"/>
                <a:gd name="T46" fmla="*/ 532 w 248"/>
                <a:gd name="T47" fmla="*/ 139 h 164"/>
                <a:gd name="T48" fmla="*/ 536 w 248"/>
                <a:gd name="T49" fmla="*/ 75 h 164"/>
                <a:gd name="T50" fmla="*/ 500 w 248"/>
                <a:gd name="T51" fmla="*/ 42 h 164"/>
                <a:gd name="T52" fmla="*/ 467 w 248"/>
                <a:gd name="T53" fmla="*/ 0 h 1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48"/>
                <a:gd name="T82" fmla="*/ 0 h 164"/>
                <a:gd name="T83" fmla="*/ 248 w 248"/>
                <a:gd name="T84" fmla="*/ 164 h 16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48" h="164">
                  <a:moveTo>
                    <a:pt x="216" y="0"/>
                  </a:moveTo>
                  <a:lnTo>
                    <a:pt x="192" y="12"/>
                  </a:lnTo>
                  <a:lnTo>
                    <a:pt x="112" y="72"/>
                  </a:lnTo>
                  <a:lnTo>
                    <a:pt x="106" y="96"/>
                  </a:lnTo>
                  <a:lnTo>
                    <a:pt x="94" y="104"/>
                  </a:lnTo>
                  <a:lnTo>
                    <a:pt x="60" y="94"/>
                  </a:lnTo>
                  <a:lnTo>
                    <a:pt x="40" y="98"/>
                  </a:lnTo>
                  <a:lnTo>
                    <a:pt x="8" y="120"/>
                  </a:lnTo>
                  <a:lnTo>
                    <a:pt x="0" y="142"/>
                  </a:lnTo>
                  <a:lnTo>
                    <a:pt x="14" y="162"/>
                  </a:lnTo>
                  <a:lnTo>
                    <a:pt x="36" y="164"/>
                  </a:lnTo>
                  <a:lnTo>
                    <a:pt x="50" y="140"/>
                  </a:lnTo>
                  <a:lnTo>
                    <a:pt x="62" y="130"/>
                  </a:lnTo>
                  <a:lnTo>
                    <a:pt x="84" y="128"/>
                  </a:lnTo>
                  <a:lnTo>
                    <a:pt x="94" y="148"/>
                  </a:lnTo>
                  <a:lnTo>
                    <a:pt x="120" y="144"/>
                  </a:lnTo>
                  <a:lnTo>
                    <a:pt x="132" y="122"/>
                  </a:lnTo>
                  <a:lnTo>
                    <a:pt x="152" y="130"/>
                  </a:lnTo>
                  <a:lnTo>
                    <a:pt x="172" y="122"/>
                  </a:lnTo>
                  <a:lnTo>
                    <a:pt x="202" y="90"/>
                  </a:lnTo>
                  <a:lnTo>
                    <a:pt x="226" y="86"/>
                  </a:lnTo>
                  <a:lnTo>
                    <a:pt x="234" y="78"/>
                  </a:lnTo>
                  <a:lnTo>
                    <a:pt x="236" y="54"/>
                  </a:lnTo>
                  <a:lnTo>
                    <a:pt x="244" y="44"/>
                  </a:lnTo>
                  <a:lnTo>
                    <a:pt x="248" y="24"/>
                  </a:lnTo>
                  <a:lnTo>
                    <a:pt x="230" y="1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905" name="Freeform 1222"/>
            <p:cNvSpPr>
              <a:spLocks/>
            </p:cNvSpPr>
            <p:nvPr/>
          </p:nvSpPr>
          <p:spPr bwMode="gray">
            <a:xfrm>
              <a:off x="5564" y="3071"/>
              <a:ext cx="277" cy="193"/>
            </a:xfrm>
            <a:custGeom>
              <a:avLst/>
              <a:gdLst>
                <a:gd name="T0" fmla="*/ 467 w 248"/>
                <a:gd name="T1" fmla="*/ 0 h 164"/>
                <a:gd name="T2" fmla="*/ 416 w 248"/>
                <a:gd name="T3" fmla="*/ 36 h 164"/>
                <a:gd name="T4" fmla="*/ 242 w 248"/>
                <a:gd name="T5" fmla="*/ 227 h 164"/>
                <a:gd name="T6" fmla="*/ 228 w 248"/>
                <a:gd name="T7" fmla="*/ 302 h 164"/>
                <a:gd name="T8" fmla="*/ 203 w 248"/>
                <a:gd name="T9" fmla="*/ 324 h 164"/>
                <a:gd name="T10" fmla="*/ 131 w 248"/>
                <a:gd name="T11" fmla="*/ 295 h 164"/>
                <a:gd name="T12" fmla="*/ 87 w 248"/>
                <a:gd name="T13" fmla="*/ 305 h 164"/>
                <a:gd name="T14" fmla="*/ 17 w 248"/>
                <a:gd name="T15" fmla="*/ 373 h 164"/>
                <a:gd name="T16" fmla="*/ 0 w 248"/>
                <a:gd name="T17" fmla="*/ 445 h 164"/>
                <a:gd name="T18" fmla="*/ 31 w 248"/>
                <a:gd name="T19" fmla="*/ 508 h 164"/>
                <a:gd name="T20" fmla="*/ 78 w 248"/>
                <a:gd name="T21" fmla="*/ 512 h 164"/>
                <a:gd name="T22" fmla="*/ 108 w 248"/>
                <a:gd name="T23" fmla="*/ 437 h 164"/>
                <a:gd name="T24" fmla="*/ 134 w 248"/>
                <a:gd name="T25" fmla="*/ 406 h 164"/>
                <a:gd name="T26" fmla="*/ 182 w 248"/>
                <a:gd name="T27" fmla="*/ 400 h 164"/>
                <a:gd name="T28" fmla="*/ 203 w 248"/>
                <a:gd name="T29" fmla="*/ 462 h 164"/>
                <a:gd name="T30" fmla="*/ 262 w 248"/>
                <a:gd name="T31" fmla="*/ 448 h 164"/>
                <a:gd name="T32" fmla="*/ 285 w 248"/>
                <a:gd name="T33" fmla="*/ 381 h 164"/>
                <a:gd name="T34" fmla="*/ 331 w 248"/>
                <a:gd name="T35" fmla="*/ 406 h 164"/>
                <a:gd name="T36" fmla="*/ 372 w 248"/>
                <a:gd name="T37" fmla="*/ 381 h 164"/>
                <a:gd name="T38" fmla="*/ 438 w 248"/>
                <a:gd name="T39" fmla="*/ 282 h 164"/>
                <a:gd name="T40" fmla="*/ 489 w 248"/>
                <a:gd name="T41" fmla="*/ 268 h 164"/>
                <a:gd name="T42" fmla="*/ 508 w 248"/>
                <a:gd name="T43" fmla="*/ 242 h 164"/>
                <a:gd name="T44" fmla="*/ 512 w 248"/>
                <a:gd name="T45" fmla="*/ 169 h 164"/>
                <a:gd name="T46" fmla="*/ 532 w 248"/>
                <a:gd name="T47" fmla="*/ 139 h 164"/>
                <a:gd name="T48" fmla="*/ 536 w 248"/>
                <a:gd name="T49" fmla="*/ 75 h 164"/>
                <a:gd name="T50" fmla="*/ 500 w 248"/>
                <a:gd name="T51" fmla="*/ 42 h 164"/>
                <a:gd name="T52" fmla="*/ 467 w 248"/>
                <a:gd name="T53" fmla="*/ 0 h 1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48"/>
                <a:gd name="T82" fmla="*/ 0 h 164"/>
                <a:gd name="T83" fmla="*/ 248 w 248"/>
                <a:gd name="T84" fmla="*/ 164 h 16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48" h="164">
                  <a:moveTo>
                    <a:pt x="216" y="0"/>
                  </a:moveTo>
                  <a:lnTo>
                    <a:pt x="192" y="12"/>
                  </a:lnTo>
                  <a:lnTo>
                    <a:pt x="112" y="72"/>
                  </a:lnTo>
                  <a:lnTo>
                    <a:pt x="106" y="96"/>
                  </a:lnTo>
                  <a:lnTo>
                    <a:pt x="94" y="104"/>
                  </a:lnTo>
                  <a:lnTo>
                    <a:pt x="60" y="94"/>
                  </a:lnTo>
                  <a:lnTo>
                    <a:pt x="40" y="98"/>
                  </a:lnTo>
                  <a:lnTo>
                    <a:pt x="8" y="120"/>
                  </a:lnTo>
                  <a:lnTo>
                    <a:pt x="0" y="142"/>
                  </a:lnTo>
                  <a:lnTo>
                    <a:pt x="14" y="162"/>
                  </a:lnTo>
                  <a:lnTo>
                    <a:pt x="36" y="164"/>
                  </a:lnTo>
                  <a:lnTo>
                    <a:pt x="50" y="140"/>
                  </a:lnTo>
                  <a:lnTo>
                    <a:pt x="62" y="130"/>
                  </a:lnTo>
                  <a:lnTo>
                    <a:pt x="84" y="128"/>
                  </a:lnTo>
                  <a:lnTo>
                    <a:pt x="94" y="148"/>
                  </a:lnTo>
                  <a:lnTo>
                    <a:pt x="120" y="144"/>
                  </a:lnTo>
                  <a:lnTo>
                    <a:pt x="132" y="122"/>
                  </a:lnTo>
                  <a:lnTo>
                    <a:pt x="152" y="130"/>
                  </a:lnTo>
                  <a:lnTo>
                    <a:pt x="172" y="122"/>
                  </a:lnTo>
                  <a:lnTo>
                    <a:pt x="202" y="90"/>
                  </a:lnTo>
                  <a:lnTo>
                    <a:pt x="226" y="86"/>
                  </a:lnTo>
                  <a:lnTo>
                    <a:pt x="234" y="78"/>
                  </a:lnTo>
                  <a:lnTo>
                    <a:pt x="236" y="54"/>
                  </a:lnTo>
                  <a:lnTo>
                    <a:pt x="244" y="44"/>
                  </a:lnTo>
                  <a:lnTo>
                    <a:pt x="248" y="24"/>
                  </a:lnTo>
                  <a:lnTo>
                    <a:pt x="230" y="14"/>
                  </a:lnTo>
                  <a:lnTo>
                    <a:pt x="216" y="0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906" name="Freeform 1223"/>
            <p:cNvSpPr>
              <a:spLocks/>
            </p:cNvSpPr>
            <p:nvPr/>
          </p:nvSpPr>
          <p:spPr bwMode="gray">
            <a:xfrm>
              <a:off x="4661" y="3036"/>
              <a:ext cx="693" cy="581"/>
            </a:xfrm>
            <a:custGeom>
              <a:avLst/>
              <a:gdLst>
                <a:gd name="T0" fmla="*/ 1308 w 622"/>
                <a:gd name="T1" fmla="*/ 676 h 494"/>
                <a:gd name="T2" fmla="*/ 1287 w 622"/>
                <a:gd name="T3" fmla="*/ 535 h 494"/>
                <a:gd name="T4" fmla="*/ 1178 w 622"/>
                <a:gd name="T5" fmla="*/ 360 h 494"/>
                <a:gd name="T6" fmla="*/ 1155 w 622"/>
                <a:gd name="T7" fmla="*/ 226 h 494"/>
                <a:gd name="T8" fmla="*/ 1122 w 622"/>
                <a:gd name="T9" fmla="*/ 149 h 494"/>
                <a:gd name="T10" fmla="*/ 1035 w 622"/>
                <a:gd name="T11" fmla="*/ 194 h 494"/>
                <a:gd name="T12" fmla="*/ 943 w 622"/>
                <a:gd name="T13" fmla="*/ 167 h 494"/>
                <a:gd name="T14" fmla="*/ 814 w 622"/>
                <a:gd name="T15" fmla="*/ 196 h 494"/>
                <a:gd name="T16" fmla="*/ 777 w 622"/>
                <a:gd name="T17" fmla="*/ 92 h 494"/>
                <a:gd name="T18" fmla="*/ 676 w 622"/>
                <a:gd name="T19" fmla="*/ 0 h 494"/>
                <a:gd name="T20" fmla="*/ 584 w 622"/>
                <a:gd name="T21" fmla="*/ 119 h 494"/>
                <a:gd name="T22" fmla="*/ 469 w 622"/>
                <a:gd name="T23" fmla="*/ 175 h 494"/>
                <a:gd name="T24" fmla="*/ 401 w 622"/>
                <a:gd name="T25" fmla="*/ 49 h 494"/>
                <a:gd name="T26" fmla="*/ 350 w 622"/>
                <a:gd name="T27" fmla="*/ 215 h 494"/>
                <a:gd name="T28" fmla="*/ 329 w 622"/>
                <a:gd name="T29" fmla="*/ 360 h 494"/>
                <a:gd name="T30" fmla="*/ 207 w 622"/>
                <a:gd name="T31" fmla="*/ 335 h 494"/>
                <a:gd name="T32" fmla="*/ 119 w 622"/>
                <a:gd name="T33" fmla="*/ 368 h 494"/>
                <a:gd name="T34" fmla="*/ 146 w 622"/>
                <a:gd name="T35" fmla="*/ 497 h 494"/>
                <a:gd name="T36" fmla="*/ 174 w 622"/>
                <a:gd name="T37" fmla="*/ 599 h 494"/>
                <a:gd name="T38" fmla="*/ 95 w 622"/>
                <a:gd name="T39" fmla="*/ 674 h 494"/>
                <a:gd name="T40" fmla="*/ 39 w 622"/>
                <a:gd name="T41" fmla="*/ 793 h 494"/>
                <a:gd name="T42" fmla="*/ 80 w 622"/>
                <a:gd name="T43" fmla="*/ 946 h 494"/>
                <a:gd name="T44" fmla="*/ 89 w 622"/>
                <a:gd name="T45" fmla="*/ 1053 h 494"/>
                <a:gd name="T46" fmla="*/ 77 w 622"/>
                <a:gd name="T47" fmla="*/ 1207 h 494"/>
                <a:gd name="T48" fmla="*/ 0 w 622"/>
                <a:gd name="T49" fmla="*/ 1427 h 494"/>
                <a:gd name="T50" fmla="*/ 95 w 622"/>
                <a:gd name="T51" fmla="*/ 1535 h 494"/>
                <a:gd name="T52" fmla="*/ 201 w 622"/>
                <a:gd name="T53" fmla="*/ 1453 h 494"/>
                <a:gd name="T54" fmla="*/ 256 w 622"/>
                <a:gd name="T55" fmla="*/ 1401 h 494"/>
                <a:gd name="T56" fmla="*/ 256 w 622"/>
                <a:gd name="T57" fmla="*/ 1313 h 494"/>
                <a:gd name="T58" fmla="*/ 389 w 622"/>
                <a:gd name="T59" fmla="*/ 1257 h 494"/>
                <a:gd name="T60" fmla="*/ 480 w 622"/>
                <a:gd name="T61" fmla="*/ 1377 h 494"/>
                <a:gd name="T62" fmla="*/ 616 w 622"/>
                <a:gd name="T63" fmla="*/ 1414 h 494"/>
                <a:gd name="T64" fmla="*/ 771 w 622"/>
                <a:gd name="T65" fmla="*/ 1368 h 494"/>
                <a:gd name="T66" fmla="*/ 860 w 622"/>
                <a:gd name="T67" fmla="*/ 1357 h 494"/>
                <a:gd name="T68" fmla="*/ 917 w 622"/>
                <a:gd name="T69" fmla="*/ 1282 h 494"/>
                <a:gd name="T70" fmla="*/ 1032 w 622"/>
                <a:gd name="T71" fmla="*/ 1163 h 494"/>
                <a:gd name="T72" fmla="*/ 1075 w 622"/>
                <a:gd name="T73" fmla="*/ 1243 h 494"/>
                <a:gd name="T74" fmla="*/ 1139 w 622"/>
                <a:gd name="T75" fmla="*/ 1176 h 494"/>
                <a:gd name="T76" fmla="*/ 1117 w 622"/>
                <a:gd name="T77" fmla="*/ 1004 h 494"/>
                <a:gd name="T78" fmla="*/ 1214 w 622"/>
                <a:gd name="T79" fmla="*/ 1022 h 494"/>
                <a:gd name="T80" fmla="*/ 1287 w 622"/>
                <a:gd name="T81" fmla="*/ 976 h 494"/>
                <a:gd name="T82" fmla="*/ 1325 w 622"/>
                <a:gd name="T83" fmla="*/ 870 h 4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22"/>
                <a:gd name="T127" fmla="*/ 0 h 494"/>
                <a:gd name="T128" fmla="*/ 622 w 622"/>
                <a:gd name="T129" fmla="*/ 494 h 4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22" h="494">
                  <a:moveTo>
                    <a:pt x="622" y="280"/>
                  </a:moveTo>
                  <a:lnTo>
                    <a:pt x="614" y="218"/>
                  </a:lnTo>
                  <a:lnTo>
                    <a:pt x="602" y="212"/>
                  </a:lnTo>
                  <a:lnTo>
                    <a:pt x="604" y="172"/>
                  </a:lnTo>
                  <a:lnTo>
                    <a:pt x="580" y="144"/>
                  </a:lnTo>
                  <a:lnTo>
                    <a:pt x="554" y="116"/>
                  </a:lnTo>
                  <a:lnTo>
                    <a:pt x="554" y="84"/>
                  </a:lnTo>
                  <a:lnTo>
                    <a:pt x="542" y="72"/>
                  </a:lnTo>
                  <a:lnTo>
                    <a:pt x="540" y="60"/>
                  </a:lnTo>
                  <a:lnTo>
                    <a:pt x="526" y="48"/>
                  </a:lnTo>
                  <a:lnTo>
                    <a:pt x="502" y="46"/>
                  </a:lnTo>
                  <a:lnTo>
                    <a:pt x="486" y="62"/>
                  </a:lnTo>
                  <a:lnTo>
                    <a:pt x="462" y="64"/>
                  </a:lnTo>
                  <a:lnTo>
                    <a:pt x="442" y="54"/>
                  </a:lnTo>
                  <a:lnTo>
                    <a:pt x="416" y="64"/>
                  </a:lnTo>
                  <a:lnTo>
                    <a:pt x="382" y="64"/>
                  </a:lnTo>
                  <a:lnTo>
                    <a:pt x="378" y="46"/>
                  </a:lnTo>
                  <a:lnTo>
                    <a:pt x="364" y="30"/>
                  </a:lnTo>
                  <a:lnTo>
                    <a:pt x="344" y="20"/>
                  </a:lnTo>
                  <a:lnTo>
                    <a:pt x="318" y="0"/>
                  </a:lnTo>
                  <a:lnTo>
                    <a:pt x="302" y="4"/>
                  </a:lnTo>
                  <a:lnTo>
                    <a:pt x="274" y="38"/>
                  </a:lnTo>
                  <a:lnTo>
                    <a:pt x="242" y="54"/>
                  </a:lnTo>
                  <a:lnTo>
                    <a:pt x="220" y="56"/>
                  </a:lnTo>
                  <a:lnTo>
                    <a:pt x="210" y="36"/>
                  </a:lnTo>
                  <a:lnTo>
                    <a:pt x="188" y="16"/>
                  </a:lnTo>
                  <a:lnTo>
                    <a:pt x="174" y="46"/>
                  </a:lnTo>
                  <a:lnTo>
                    <a:pt x="164" y="70"/>
                  </a:lnTo>
                  <a:lnTo>
                    <a:pt x="144" y="90"/>
                  </a:lnTo>
                  <a:lnTo>
                    <a:pt x="154" y="116"/>
                  </a:lnTo>
                  <a:lnTo>
                    <a:pt x="118" y="118"/>
                  </a:lnTo>
                  <a:lnTo>
                    <a:pt x="98" y="108"/>
                  </a:lnTo>
                  <a:lnTo>
                    <a:pt x="82" y="120"/>
                  </a:lnTo>
                  <a:lnTo>
                    <a:pt x="56" y="118"/>
                  </a:lnTo>
                  <a:lnTo>
                    <a:pt x="48" y="138"/>
                  </a:lnTo>
                  <a:lnTo>
                    <a:pt x="68" y="160"/>
                  </a:lnTo>
                  <a:lnTo>
                    <a:pt x="86" y="174"/>
                  </a:lnTo>
                  <a:lnTo>
                    <a:pt x="82" y="192"/>
                  </a:lnTo>
                  <a:lnTo>
                    <a:pt x="56" y="198"/>
                  </a:lnTo>
                  <a:lnTo>
                    <a:pt x="44" y="216"/>
                  </a:lnTo>
                  <a:lnTo>
                    <a:pt x="50" y="234"/>
                  </a:lnTo>
                  <a:lnTo>
                    <a:pt x="18" y="254"/>
                  </a:lnTo>
                  <a:lnTo>
                    <a:pt x="22" y="278"/>
                  </a:lnTo>
                  <a:lnTo>
                    <a:pt x="38" y="304"/>
                  </a:lnTo>
                  <a:lnTo>
                    <a:pt x="24" y="326"/>
                  </a:lnTo>
                  <a:lnTo>
                    <a:pt x="42" y="338"/>
                  </a:lnTo>
                  <a:lnTo>
                    <a:pt x="66" y="344"/>
                  </a:lnTo>
                  <a:lnTo>
                    <a:pt x="36" y="388"/>
                  </a:lnTo>
                  <a:lnTo>
                    <a:pt x="20" y="426"/>
                  </a:lnTo>
                  <a:lnTo>
                    <a:pt x="0" y="458"/>
                  </a:lnTo>
                  <a:lnTo>
                    <a:pt x="22" y="482"/>
                  </a:lnTo>
                  <a:lnTo>
                    <a:pt x="44" y="494"/>
                  </a:lnTo>
                  <a:lnTo>
                    <a:pt x="74" y="480"/>
                  </a:lnTo>
                  <a:lnTo>
                    <a:pt x="94" y="466"/>
                  </a:lnTo>
                  <a:lnTo>
                    <a:pt x="120" y="466"/>
                  </a:lnTo>
                  <a:lnTo>
                    <a:pt x="120" y="450"/>
                  </a:lnTo>
                  <a:lnTo>
                    <a:pt x="108" y="434"/>
                  </a:lnTo>
                  <a:lnTo>
                    <a:pt x="120" y="422"/>
                  </a:lnTo>
                  <a:lnTo>
                    <a:pt x="150" y="422"/>
                  </a:lnTo>
                  <a:lnTo>
                    <a:pt x="182" y="404"/>
                  </a:lnTo>
                  <a:lnTo>
                    <a:pt x="210" y="432"/>
                  </a:lnTo>
                  <a:lnTo>
                    <a:pt x="224" y="442"/>
                  </a:lnTo>
                  <a:lnTo>
                    <a:pt x="268" y="440"/>
                  </a:lnTo>
                  <a:lnTo>
                    <a:pt x="288" y="454"/>
                  </a:lnTo>
                  <a:lnTo>
                    <a:pt x="308" y="442"/>
                  </a:lnTo>
                  <a:lnTo>
                    <a:pt x="362" y="440"/>
                  </a:lnTo>
                  <a:lnTo>
                    <a:pt x="386" y="450"/>
                  </a:lnTo>
                  <a:lnTo>
                    <a:pt x="404" y="436"/>
                  </a:lnTo>
                  <a:lnTo>
                    <a:pt x="406" y="416"/>
                  </a:lnTo>
                  <a:lnTo>
                    <a:pt x="430" y="412"/>
                  </a:lnTo>
                  <a:lnTo>
                    <a:pt x="462" y="390"/>
                  </a:lnTo>
                  <a:lnTo>
                    <a:pt x="484" y="374"/>
                  </a:lnTo>
                  <a:lnTo>
                    <a:pt x="500" y="386"/>
                  </a:lnTo>
                  <a:lnTo>
                    <a:pt x="504" y="400"/>
                  </a:lnTo>
                  <a:lnTo>
                    <a:pt x="524" y="396"/>
                  </a:lnTo>
                  <a:lnTo>
                    <a:pt x="534" y="378"/>
                  </a:lnTo>
                  <a:lnTo>
                    <a:pt x="522" y="354"/>
                  </a:lnTo>
                  <a:lnTo>
                    <a:pt x="524" y="322"/>
                  </a:lnTo>
                  <a:lnTo>
                    <a:pt x="548" y="318"/>
                  </a:lnTo>
                  <a:lnTo>
                    <a:pt x="570" y="328"/>
                  </a:lnTo>
                  <a:lnTo>
                    <a:pt x="598" y="326"/>
                  </a:lnTo>
                  <a:lnTo>
                    <a:pt x="604" y="314"/>
                  </a:lnTo>
                  <a:lnTo>
                    <a:pt x="606" y="288"/>
                  </a:lnTo>
                  <a:lnTo>
                    <a:pt x="622" y="280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907" name="Freeform 1224"/>
            <p:cNvSpPr>
              <a:spLocks/>
            </p:cNvSpPr>
            <p:nvPr/>
          </p:nvSpPr>
          <p:spPr bwMode="gray">
            <a:xfrm>
              <a:off x="4661" y="3036"/>
              <a:ext cx="693" cy="581"/>
            </a:xfrm>
            <a:custGeom>
              <a:avLst/>
              <a:gdLst>
                <a:gd name="T0" fmla="*/ 1308 w 622"/>
                <a:gd name="T1" fmla="*/ 676 h 494"/>
                <a:gd name="T2" fmla="*/ 1287 w 622"/>
                <a:gd name="T3" fmla="*/ 535 h 494"/>
                <a:gd name="T4" fmla="*/ 1178 w 622"/>
                <a:gd name="T5" fmla="*/ 360 h 494"/>
                <a:gd name="T6" fmla="*/ 1155 w 622"/>
                <a:gd name="T7" fmla="*/ 226 h 494"/>
                <a:gd name="T8" fmla="*/ 1122 w 622"/>
                <a:gd name="T9" fmla="*/ 149 h 494"/>
                <a:gd name="T10" fmla="*/ 1035 w 622"/>
                <a:gd name="T11" fmla="*/ 194 h 494"/>
                <a:gd name="T12" fmla="*/ 943 w 622"/>
                <a:gd name="T13" fmla="*/ 167 h 494"/>
                <a:gd name="T14" fmla="*/ 814 w 622"/>
                <a:gd name="T15" fmla="*/ 196 h 494"/>
                <a:gd name="T16" fmla="*/ 777 w 622"/>
                <a:gd name="T17" fmla="*/ 92 h 494"/>
                <a:gd name="T18" fmla="*/ 676 w 622"/>
                <a:gd name="T19" fmla="*/ 0 h 494"/>
                <a:gd name="T20" fmla="*/ 584 w 622"/>
                <a:gd name="T21" fmla="*/ 119 h 494"/>
                <a:gd name="T22" fmla="*/ 469 w 622"/>
                <a:gd name="T23" fmla="*/ 175 h 494"/>
                <a:gd name="T24" fmla="*/ 401 w 622"/>
                <a:gd name="T25" fmla="*/ 49 h 494"/>
                <a:gd name="T26" fmla="*/ 350 w 622"/>
                <a:gd name="T27" fmla="*/ 215 h 494"/>
                <a:gd name="T28" fmla="*/ 329 w 622"/>
                <a:gd name="T29" fmla="*/ 360 h 494"/>
                <a:gd name="T30" fmla="*/ 207 w 622"/>
                <a:gd name="T31" fmla="*/ 335 h 494"/>
                <a:gd name="T32" fmla="*/ 119 w 622"/>
                <a:gd name="T33" fmla="*/ 368 h 494"/>
                <a:gd name="T34" fmla="*/ 146 w 622"/>
                <a:gd name="T35" fmla="*/ 497 h 494"/>
                <a:gd name="T36" fmla="*/ 174 w 622"/>
                <a:gd name="T37" fmla="*/ 599 h 494"/>
                <a:gd name="T38" fmla="*/ 95 w 622"/>
                <a:gd name="T39" fmla="*/ 674 h 494"/>
                <a:gd name="T40" fmla="*/ 39 w 622"/>
                <a:gd name="T41" fmla="*/ 793 h 494"/>
                <a:gd name="T42" fmla="*/ 80 w 622"/>
                <a:gd name="T43" fmla="*/ 946 h 494"/>
                <a:gd name="T44" fmla="*/ 89 w 622"/>
                <a:gd name="T45" fmla="*/ 1053 h 494"/>
                <a:gd name="T46" fmla="*/ 77 w 622"/>
                <a:gd name="T47" fmla="*/ 1207 h 494"/>
                <a:gd name="T48" fmla="*/ 0 w 622"/>
                <a:gd name="T49" fmla="*/ 1427 h 494"/>
                <a:gd name="T50" fmla="*/ 95 w 622"/>
                <a:gd name="T51" fmla="*/ 1535 h 494"/>
                <a:gd name="T52" fmla="*/ 201 w 622"/>
                <a:gd name="T53" fmla="*/ 1453 h 494"/>
                <a:gd name="T54" fmla="*/ 256 w 622"/>
                <a:gd name="T55" fmla="*/ 1401 h 494"/>
                <a:gd name="T56" fmla="*/ 256 w 622"/>
                <a:gd name="T57" fmla="*/ 1313 h 494"/>
                <a:gd name="T58" fmla="*/ 389 w 622"/>
                <a:gd name="T59" fmla="*/ 1257 h 494"/>
                <a:gd name="T60" fmla="*/ 480 w 622"/>
                <a:gd name="T61" fmla="*/ 1377 h 494"/>
                <a:gd name="T62" fmla="*/ 616 w 622"/>
                <a:gd name="T63" fmla="*/ 1414 h 494"/>
                <a:gd name="T64" fmla="*/ 771 w 622"/>
                <a:gd name="T65" fmla="*/ 1368 h 494"/>
                <a:gd name="T66" fmla="*/ 860 w 622"/>
                <a:gd name="T67" fmla="*/ 1357 h 494"/>
                <a:gd name="T68" fmla="*/ 917 w 622"/>
                <a:gd name="T69" fmla="*/ 1282 h 494"/>
                <a:gd name="T70" fmla="*/ 1032 w 622"/>
                <a:gd name="T71" fmla="*/ 1163 h 494"/>
                <a:gd name="T72" fmla="*/ 1075 w 622"/>
                <a:gd name="T73" fmla="*/ 1243 h 494"/>
                <a:gd name="T74" fmla="*/ 1139 w 622"/>
                <a:gd name="T75" fmla="*/ 1176 h 494"/>
                <a:gd name="T76" fmla="*/ 1117 w 622"/>
                <a:gd name="T77" fmla="*/ 1004 h 494"/>
                <a:gd name="T78" fmla="*/ 1214 w 622"/>
                <a:gd name="T79" fmla="*/ 1022 h 494"/>
                <a:gd name="T80" fmla="*/ 1287 w 622"/>
                <a:gd name="T81" fmla="*/ 976 h 494"/>
                <a:gd name="T82" fmla="*/ 1325 w 622"/>
                <a:gd name="T83" fmla="*/ 870 h 4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22"/>
                <a:gd name="T127" fmla="*/ 0 h 494"/>
                <a:gd name="T128" fmla="*/ 622 w 622"/>
                <a:gd name="T129" fmla="*/ 494 h 4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22" h="494">
                  <a:moveTo>
                    <a:pt x="622" y="280"/>
                  </a:moveTo>
                  <a:lnTo>
                    <a:pt x="614" y="218"/>
                  </a:lnTo>
                  <a:lnTo>
                    <a:pt x="602" y="212"/>
                  </a:lnTo>
                  <a:lnTo>
                    <a:pt x="604" y="172"/>
                  </a:lnTo>
                  <a:lnTo>
                    <a:pt x="580" y="144"/>
                  </a:lnTo>
                  <a:lnTo>
                    <a:pt x="554" y="116"/>
                  </a:lnTo>
                  <a:lnTo>
                    <a:pt x="554" y="84"/>
                  </a:lnTo>
                  <a:lnTo>
                    <a:pt x="542" y="72"/>
                  </a:lnTo>
                  <a:lnTo>
                    <a:pt x="540" y="60"/>
                  </a:lnTo>
                  <a:lnTo>
                    <a:pt x="526" y="48"/>
                  </a:lnTo>
                  <a:lnTo>
                    <a:pt x="502" y="46"/>
                  </a:lnTo>
                  <a:lnTo>
                    <a:pt x="486" y="62"/>
                  </a:lnTo>
                  <a:lnTo>
                    <a:pt x="462" y="64"/>
                  </a:lnTo>
                  <a:lnTo>
                    <a:pt x="442" y="54"/>
                  </a:lnTo>
                  <a:lnTo>
                    <a:pt x="416" y="64"/>
                  </a:lnTo>
                  <a:lnTo>
                    <a:pt x="382" y="64"/>
                  </a:lnTo>
                  <a:lnTo>
                    <a:pt x="378" y="46"/>
                  </a:lnTo>
                  <a:lnTo>
                    <a:pt x="364" y="30"/>
                  </a:lnTo>
                  <a:lnTo>
                    <a:pt x="344" y="20"/>
                  </a:lnTo>
                  <a:lnTo>
                    <a:pt x="318" y="0"/>
                  </a:lnTo>
                  <a:lnTo>
                    <a:pt x="302" y="4"/>
                  </a:lnTo>
                  <a:lnTo>
                    <a:pt x="274" y="38"/>
                  </a:lnTo>
                  <a:lnTo>
                    <a:pt x="242" y="54"/>
                  </a:lnTo>
                  <a:lnTo>
                    <a:pt x="220" y="56"/>
                  </a:lnTo>
                  <a:lnTo>
                    <a:pt x="210" y="36"/>
                  </a:lnTo>
                  <a:lnTo>
                    <a:pt x="188" y="16"/>
                  </a:lnTo>
                  <a:lnTo>
                    <a:pt x="174" y="46"/>
                  </a:lnTo>
                  <a:lnTo>
                    <a:pt x="164" y="70"/>
                  </a:lnTo>
                  <a:lnTo>
                    <a:pt x="144" y="90"/>
                  </a:lnTo>
                  <a:lnTo>
                    <a:pt x="154" y="116"/>
                  </a:lnTo>
                  <a:lnTo>
                    <a:pt x="118" y="118"/>
                  </a:lnTo>
                  <a:lnTo>
                    <a:pt x="98" y="108"/>
                  </a:lnTo>
                  <a:lnTo>
                    <a:pt x="82" y="120"/>
                  </a:lnTo>
                  <a:lnTo>
                    <a:pt x="56" y="118"/>
                  </a:lnTo>
                  <a:lnTo>
                    <a:pt x="48" y="138"/>
                  </a:lnTo>
                  <a:lnTo>
                    <a:pt x="68" y="160"/>
                  </a:lnTo>
                  <a:lnTo>
                    <a:pt x="86" y="174"/>
                  </a:lnTo>
                  <a:lnTo>
                    <a:pt x="82" y="192"/>
                  </a:lnTo>
                  <a:lnTo>
                    <a:pt x="56" y="198"/>
                  </a:lnTo>
                  <a:lnTo>
                    <a:pt x="44" y="216"/>
                  </a:lnTo>
                  <a:lnTo>
                    <a:pt x="50" y="234"/>
                  </a:lnTo>
                  <a:lnTo>
                    <a:pt x="18" y="254"/>
                  </a:lnTo>
                  <a:lnTo>
                    <a:pt x="22" y="278"/>
                  </a:lnTo>
                  <a:lnTo>
                    <a:pt x="38" y="304"/>
                  </a:lnTo>
                  <a:lnTo>
                    <a:pt x="24" y="326"/>
                  </a:lnTo>
                  <a:lnTo>
                    <a:pt x="42" y="338"/>
                  </a:lnTo>
                  <a:lnTo>
                    <a:pt x="66" y="344"/>
                  </a:lnTo>
                  <a:lnTo>
                    <a:pt x="36" y="388"/>
                  </a:lnTo>
                  <a:lnTo>
                    <a:pt x="20" y="426"/>
                  </a:lnTo>
                  <a:lnTo>
                    <a:pt x="0" y="458"/>
                  </a:lnTo>
                  <a:lnTo>
                    <a:pt x="22" y="482"/>
                  </a:lnTo>
                  <a:lnTo>
                    <a:pt x="44" y="494"/>
                  </a:lnTo>
                  <a:lnTo>
                    <a:pt x="74" y="480"/>
                  </a:lnTo>
                  <a:lnTo>
                    <a:pt x="94" y="466"/>
                  </a:lnTo>
                  <a:lnTo>
                    <a:pt x="120" y="466"/>
                  </a:lnTo>
                  <a:lnTo>
                    <a:pt x="120" y="450"/>
                  </a:lnTo>
                  <a:lnTo>
                    <a:pt x="108" y="434"/>
                  </a:lnTo>
                  <a:lnTo>
                    <a:pt x="120" y="422"/>
                  </a:lnTo>
                  <a:lnTo>
                    <a:pt x="150" y="422"/>
                  </a:lnTo>
                  <a:lnTo>
                    <a:pt x="182" y="404"/>
                  </a:lnTo>
                  <a:lnTo>
                    <a:pt x="210" y="432"/>
                  </a:lnTo>
                  <a:lnTo>
                    <a:pt x="224" y="442"/>
                  </a:lnTo>
                  <a:lnTo>
                    <a:pt x="268" y="440"/>
                  </a:lnTo>
                  <a:lnTo>
                    <a:pt x="288" y="454"/>
                  </a:lnTo>
                  <a:lnTo>
                    <a:pt x="308" y="442"/>
                  </a:lnTo>
                  <a:lnTo>
                    <a:pt x="362" y="440"/>
                  </a:lnTo>
                  <a:lnTo>
                    <a:pt x="386" y="450"/>
                  </a:lnTo>
                  <a:lnTo>
                    <a:pt x="404" y="436"/>
                  </a:lnTo>
                  <a:lnTo>
                    <a:pt x="406" y="416"/>
                  </a:lnTo>
                  <a:lnTo>
                    <a:pt x="430" y="412"/>
                  </a:lnTo>
                  <a:lnTo>
                    <a:pt x="462" y="390"/>
                  </a:lnTo>
                  <a:lnTo>
                    <a:pt x="484" y="374"/>
                  </a:lnTo>
                  <a:lnTo>
                    <a:pt x="500" y="386"/>
                  </a:lnTo>
                  <a:lnTo>
                    <a:pt x="504" y="400"/>
                  </a:lnTo>
                  <a:lnTo>
                    <a:pt x="524" y="396"/>
                  </a:lnTo>
                  <a:lnTo>
                    <a:pt x="534" y="378"/>
                  </a:lnTo>
                  <a:lnTo>
                    <a:pt x="522" y="354"/>
                  </a:lnTo>
                  <a:lnTo>
                    <a:pt x="524" y="322"/>
                  </a:lnTo>
                  <a:lnTo>
                    <a:pt x="548" y="318"/>
                  </a:lnTo>
                  <a:lnTo>
                    <a:pt x="570" y="328"/>
                  </a:lnTo>
                  <a:lnTo>
                    <a:pt x="598" y="326"/>
                  </a:lnTo>
                  <a:lnTo>
                    <a:pt x="604" y="314"/>
                  </a:lnTo>
                  <a:lnTo>
                    <a:pt x="606" y="288"/>
                  </a:lnTo>
                  <a:lnTo>
                    <a:pt x="622" y="280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908" name="Freeform 1225"/>
            <p:cNvSpPr>
              <a:spLocks/>
            </p:cNvSpPr>
            <p:nvPr/>
          </p:nvSpPr>
          <p:spPr bwMode="gray">
            <a:xfrm>
              <a:off x="4770" y="3662"/>
              <a:ext cx="281" cy="176"/>
            </a:xfrm>
            <a:custGeom>
              <a:avLst/>
              <a:gdLst>
                <a:gd name="T0" fmla="*/ 0 w 252"/>
                <a:gd name="T1" fmla="*/ 336 h 150"/>
                <a:gd name="T2" fmla="*/ 2 w 252"/>
                <a:gd name="T3" fmla="*/ 244 h 150"/>
                <a:gd name="T4" fmla="*/ 48 w 252"/>
                <a:gd name="T5" fmla="*/ 196 h 150"/>
                <a:gd name="T6" fmla="*/ 98 w 252"/>
                <a:gd name="T7" fmla="*/ 177 h 150"/>
                <a:gd name="T8" fmla="*/ 149 w 252"/>
                <a:gd name="T9" fmla="*/ 90 h 150"/>
                <a:gd name="T10" fmla="*/ 219 w 252"/>
                <a:gd name="T11" fmla="*/ 67 h 150"/>
                <a:gd name="T12" fmla="*/ 285 w 252"/>
                <a:gd name="T13" fmla="*/ 55 h 150"/>
                <a:gd name="T14" fmla="*/ 303 w 252"/>
                <a:gd name="T15" fmla="*/ 31 h 150"/>
                <a:gd name="T16" fmla="*/ 399 w 252"/>
                <a:gd name="T17" fmla="*/ 31 h 150"/>
                <a:gd name="T18" fmla="*/ 430 w 252"/>
                <a:gd name="T19" fmla="*/ 0 h 150"/>
                <a:gd name="T20" fmla="*/ 471 w 252"/>
                <a:gd name="T21" fmla="*/ 13 h 150"/>
                <a:gd name="T22" fmla="*/ 515 w 252"/>
                <a:gd name="T23" fmla="*/ 67 h 150"/>
                <a:gd name="T24" fmla="*/ 540 w 252"/>
                <a:gd name="T25" fmla="*/ 141 h 150"/>
                <a:gd name="T26" fmla="*/ 515 w 252"/>
                <a:gd name="T27" fmla="*/ 231 h 150"/>
                <a:gd name="T28" fmla="*/ 424 w 252"/>
                <a:gd name="T29" fmla="*/ 343 h 150"/>
                <a:gd name="T30" fmla="*/ 335 w 252"/>
                <a:gd name="T31" fmla="*/ 400 h 150"/>
                <a:gd name="T32" fmla="*/ 256 w 252"/>
                <a:gd name="T33" fmla="*/ 427 h 150"/>
                <a:gd name="T34" fmla="*/ 188 w 252"/>
                <a:gd name="T35" fmla="*/ 400 h 150"/>
                <a:gd name="T36" fmla="*/ 133 w 252"/>
                <a:gd name="T37" fmla="*/ 439 h 150"/>
                <a:gd name="T38" fmla="*/ 80 w 252"/>
                <a:gd name="T39" fmla="*/ 460 h 150"/>
                <a:gd name="T40" fmla="*/ 25 w 252"/>
                <a:gd name="T41" fmla="*/ 386 h 150"/>
                <a:gd name="T42" fmla="*/ 0 w 252"/>
                <a:gd name="T43" fmla="*/ 336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2"/>
                <a:gd name="T67" fmla="*/ 0 h 150"/>
                <a:gd name="T68" fmla="*/ 252 w 252"/>
                <a:gd name="T69" fmla="*/ 150 h 1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2" h="150">
                  <a:moveTo>
                    <a:pt x="0" y="110"/>
                  </a:moveTo>
                  <a:lnTo>
                    <a:pt x="2" y="80"/>
                  </a:lnTo>
                  <a:lnTo>
                    <a:pt x="22" y="64"/>
                  </a:lnTo>
                  <a:lnTo>
                    <a:pt x="46" y="58"/>
                  </a:lnTo>
                  <a:lnTo>
                    <a:pt x="70" y="30"/>
                  </a:lnTo>
                  <a:lnTo>
                    <a:pt x="102" y="22"/>
                  </a:lnTo>
                  <a:lnTo>
                    <a:pt x="134" y="18"/>
                  </a:lnTo>
                  <a:lnTo>
                    <a:pt x="142" y="10"/>
                  </a:lnTo>
                  <a:lnTo>
                    <a:pt x="186" y="10"/>
                  </a:lnTo>
                  <a:lnTo>
                    <a:pt x="200" y="0"/>
                  </a:lnTo>
                  <a:lnTo>
                    <a:pt x="220" y="4"/>
                  </a:lnTo>
                  <a:lnTo>
                    <a:pt x="240" y="22"/>
                  </a:lnTo>
                  <a:lnTo>
                    <a:pt x="252" y="46"/>
                  </a:lnTo>
                  <a:lnTo>
                    <a:pt x="240" y="76"/>
                  </a:lnTo>
                  <a:lnTo>
                    <a:pt x="198" y="112"/>
                  </a:lnTo>
                  <a:lnTo>
                    <a:pt x="156" y="130"/>
                  </a:lnTo>
                  <a:lnTo>
                    <a:pt x="120" y="140"/>
                  </a:lnTo>
                  <a:lnTo>
                    <a:pt x="88" y="130"/>
                  </a:lnTo>
                  <a:lnTo>
                    <a:pt x="62" y="144"/>
                  </a:lnTo>
                  <a:lnTo>
                    <a:pt x="38" y="150"/>
                  </a:lnTo>
                  <a:lnTo>
                    <a:pt x="12" y="126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909" name="Freeform 1226"/>
            <p:cNvSpPr>
              <a:spLocks/>
            </p:cNvSpPr>
            <p:nvPr/>
          </p:nvSpPr>
          <p:spPr bwMode="gray">
            <a:xfrm>
              <a:off x="4770" y="3662"/>
              <a:ext cx="281" cy="176"/>
            </a:xfrm>
            <a:custGeom>
              <a:avLst/>
              <a:gdLst>
                <a:gd name="T0" fmla="*/ 0 w 252"/>
                <a:gd name="T1" fmla="*/ 336 h 150"/>
                <a:gd name="T2" fmla="*/ 2 w 252"/>
                <a:gd name="T3" fmla="*/ 244 h 150"/>
                <a:gd name="T4" fmla="*/ 48 w 252"/>
                <a:gd name="T5" fmla="*/ 196 h 150"/>
                <a:gd name="T6" fmla="*/ 98 w 252"/>
                <a:gd name="T7" fmla="*/ 177 h 150"/>
                <a:gd name="T8" fmla="*/ 149 w 252"/>
                <a:gd name="T9" fmla="*/ 90 h 150"/>
                <a:gd name="T10" fmla="*/ 219 w 252"/>
                <a:gd name="T11" fmla="*/ 67 h 150"/>
                <a:gd name="T12" fmla="*/ 285 w 252"/>
                <a:gd name="T13" fmla="*/ 55 h 150"/>
                <a:gd name="T14" fmla="*/ 303 w 252"/>
                <a:gd name="T15" fmla="*/ 31 h 150"/>
                <a:gd name="T16" fmla="*/ 399 w 252"/>
                <a:gd name="T17" fmla="*/ 31 h 150"/>
                <a:gd name="T18" fmla="*/ 430 w 252"/>
                <a:gd name="T19" fmla="*/ 0 h 150"/>
                <a:gd name="T20" fmla="*/ 471 w 252"/>
                <a:gd name="T21" fmla="*/ 13 h 150"/>
                <a:gd name="T22" fmla="*/ 515 w 252"/>
                <a:gd name="T23" fmla="*/ 67 h 150"/>
                <a:gd name="T24" fmla="*/ 540 w 252"/>
                <a:gd name="T25" fmla="*/ 141 h 150"/>
                <a:gd name="T26" fmla="*/ 515 w 252"/>
                <a:gd name="T27" fmla="*/ 231 h 150"/>
                <a:gd name="T28" fmla="*/ 424 w 252"/>
                <a:gd name="T29" fmla="*/ 343 h 150"/>
                <a:gd name="T30" fmla="*/ 335 w 252"/>
                <a:gd name="T31" fmla="*/ 400 h 150"/>
                <a:gd name="T32" fmla="*/ 256 w 252"/>
                <a:gd name="T33" fmla="*/ 427 h 150"/>
                <a:gd name="T34" fmla="*/ 188 w 252"/>
                <a:gd name="T35" fmla="*/ 400 h 150"/>
                <a:gd name="T36" fmla="*/ 133 w 252"/>
                <a:gd name="T37" fmla="*/ 439 h 150"/>
                <a:gd name="T38" fmla="*/ 80 w 252"/>
                <a:gd name="T39" fmla="*/ 460 h 150"/>
                <a:gd name="T40" fmla="*/ 25 w 252"/>
                <a:gd name="T41" fmla="*/ 386 h 150"/>
                <a:gd name="T42" fmla="*/ 0 w 252"/>
                <a:gd name="T43" fmla="*/ 336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2"/>
                <a:gd name="T67" fmla="*/ 0 h 150"/>
                <a:gd name="T68" fmla="*/ 252 w 252"/>
                <a:gd name="T69" fmla="*/ 150 h 1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2" h="150">
                  <a:moveTo>
                    <a:pt x="0" y="110"/>
                  </a:moveTo>
                  <a:lnTo>
                    <a:pt x="2" y="80"/>
                  </a:lnTo>
                  <a:lnTo>
                    <a:pt x="22" y="64"/>
                  </a:lnTo>
                  <a:lnTo>
                    <a:pt x="46" y="58"/>
                  </a:lnTo>
                  <a:lnTo>
                    <a:pt x="70" y="30"/>
                  </a:lnTo>
                  <a:lnTo>
                    <a:pt x="102" y="22"/>
                  </a:lnTo>
                  <a:lnTo>
                    <a:pt x="134" y="18"/>
                  </a:lnTo>
                  <a:lnTo>
                    <a:pt x="142" y="10"/>
                  </a:lnTo>
                  <a:lnTo>
                    <a:pt x="186" y="10"/>
                  </a:lnTo>
                  <a:lnTo>
                    <a:pt x="200" y="0"/>
                  </a:lnTo>
                  <a:lnTo>
                    <a:pt x="220" y="4"/>
                  </a:lnTo>
                  <a:lnTo>
                    <a:pt x="240" y="22"/>
                  </a:lnTo>
                  <a:lnTo>
                    <a:pt x="252" y="46"/>
                  </a:lnTo>
                  <a:lnTo>
                    <a:pt x="240" y="76"/>
                  </a:lnTo>
                  <a:lnTo>
                    <a:pt x="198" y="112"/>
                  </a:lnTo>
                  <a:lnTo>
                    <a:pt x="156" y="130"/>
                  </a:lnTo>
                  <a:lnTo>
                    <a:pt x="120" y="140"/>
                  </a:lnTo>
                  <a:lnTo>
                    <a:pt x="88" y="130"/>
                  </a:lnTo>
                  <a:lnTo>
                    <a:pt x="62" y="144"/>
                  </a:lnTo>
                  <a:lnTo>
                    <a:pt x="38" y="150"/>
                  </a:lnTo>
                  <a:lnTo>
                    <a:pt x="12" y="126"/>
                  </a:lnTo>
                  <a:lnTo>
                    <a:pt x="0" y="110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2532" name="Rectangle 1227"/>
          <p:cNvSpPr>
            <a:spLocks noChangeArrowheads="1"/>
          </p:cNvSpPr>
          <p:nvPr/>
        </p:nvSpPr>
        <p:spPr bwMode="auto">
          <a:xfrm>
            <a:off x="7510463" y="4797425"/>
            <a:ext cx="201612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ko-KR" altLang="en-US" sz="80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호남</a:t>
            </a:r>
            <a:endParaRPr kumimoji="0" lang="ko-KR" altLang="en-US" sz="2500" b="0" baseline="-25000">
              <a:solidFill>
                <a:srgbClr val="FFFFFF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2533" name="Rectangle 1228"/>
          <p:cNvSpPr>
            <a:spLocks noChangeArrowheads="1"/>
          </p:cNvSpPr>
          <p:nvPr/>
        </p:nvSpPr>
        <p:spPr bwMode="auto">
          <a:xfrm>
            <a:off x="7472363" y="4960938"/>
            <a:ext cx="3460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600" b="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11</a:t>
            </a:r>
            <a:r>
              <a:rPr kumimoji="0" lang="ko-KR" altLang="en-US" sz="600" b="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개 점포</a:t>
            </a:r>
            <a:endParaRPr kumimoji="0" lang="ko-KR" altLang="en-US" sz="2500" b="0" baseline="-25000">
              <a:solidFill>
                <a:srgbClr val="FFFFFF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2534" name="Rectangle 1229"/>
          <p:cNvSpPr>
            <a:spLocks noChangeArrowheads="1"/>
          </p:cNvSpPr>
          <p:nvPr/>
        </p:nvSpPr>
        <p:spPr bwMode="auto">
          <a:xfrm>
            <a:off x="7581900" y="3625850"/>
            <a:ext cx="201613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ko-KR" altLang="en-US" sz="80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강남</a:t>
            </a:r>
            <a:endParaRPr kumimoji="0" lang="ko-KR" altLang="en-US" sz="2500" b="0" baseline="-25000">
              <a:solidFill>
                <a:srgbClr val="FFFFFF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2535" name="Rectangle 1230"/>
          <p:cNvSpPr>
            <a:spLocks noChangeArrowheads="1"/>
          </p:cNvSpPr>
          <p:nvPr/>
        </p:nvSpPr>
        <p:spPr bwMode="auto">
          <a:xfrm>
            <a:off x="7543800" y="3789363"/>
            <a:ext cx="3460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600" b="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17</a:t>
            </a:r>
            <a:r>
              <a:rPr kumimoji="0" lang="ko-KR" altLang="en-US" sz="600" b="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개 점포</a:t>
            </a:r>
            <a:endParaRPr kumimoji="0" lang="ko-KR" altLang="en-US" sz="2500" b="0" baseline="-25000">
              <a:solidFill>
                <a:srgbClr val="FFFFFF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2536" name="Rectangle 1233"/>
          <p:cNvSpPr>
            <a:spLocks noChangeArrowheads="1"/>
          </p:cNvSpPr>
          <p:nvPr/>
        </p:nvSpPr>
        <p:spPr bwMode="auto">
          <a:xfrm>
            <a:off x="7902575" y="3354388"/>
            <a:ext cx="201613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ko-KR" altLang="en-US" sz="80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경기</a:t>
            </a:r>
            <a:endParaRPr kumimoji="0" lang="ko-KR" altLang="en-US" sz="2500" b="0" baseline="-25000">
              <a:solidFill>
                <a:srgbClr val="FFFFFF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2537" name="Rectangle 1234"/>
          <p:cNvSpPr>
            <a:spLocks noChangeArrowheads="1"/>
          </p:cNvSpPr>
          <p:nvPr/>
        </p:nvSpPr>
        <p:spPr bwMode="auto">
          <a:xfrm>
            <a:off x="7832725" y="3502025"/>
            <a:ext cx="3460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600" b="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16</a:t>
            </a:r>
            <a:r>
              <a:rPr kumimoji="0" lang="ko-KR" altLang="en-US" sz="600" b="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개 점포</a:t>
            </a:r>
            <a:endParaRPr kumimoji="0" lang="ko-KR" altLang="en-US" sz="2500" b="0" baseline="-25000">
              <a:solidFill>
                <a:srgbClr val="FFFFFF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2538" name="Rectangle 1237"/>
          <p:cNvSpPr>
            <a:spLocks noChangeArrowheads="1"/>
          </p:cNvSpPr>
          <p:nvPr/>
        </p:nvSpPr>
        <p:spPr bwMode="auto">
          <a:xfrm>
            <a:off x="7654925" y="4057650"/>
            <a:ext cx="201613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ko-KR" altLang="en-US" sz="80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중부</a:t>
            </a:r>
            <a:endParaRPr kumimoji="0" lang="ko-KR" altLang="en-US" sz="2500" b="0" baseline="-25000">
              <a:solidFill>
                <a:srgbClr val="FFFFFF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2539" name="Rectangle 1238"/>
          <p:cNvSpPr>
            <a:spLocks noChangeArrowheads="1"/>
          </p:cNvSpPr>
          <p:nvPr/>
        </p:nvSpPr>
        <p:spPr bwMode="auto">
          <a:xfrm>
            <a:off x="7616825" y="4221163"/>
            <a:ext cx="3460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600" b="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13</a:t>
            </a:r>
            <a:r>
              <a:rPr kumimoji="0" lang="ko-KR" altLang="en-US" sz="600" b="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개 점포</a:t>
            </a:r>
            <a:endParaRPr kumimoji="0" lang="ko-KR" altLang="en-US" sz="2500" b="0" baseline="-25000">
              <a:solidFill>
                <a:srgbClr val="FFFFFF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2540" name="Rectangle 1239"/>
          <p:cNvSpPr>
            <a:spLocks noChangeArrowheads="1"/>
          </p:cNvSpPr>
          <p:nvPr/>
        </p:nvSpPr>
        <p:spPr bwMode="auto">
          <a:xfrm>
            <a:off x="8447088" y="3894138"/>
            <a:ext cx="201612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ko-KR" altLang="en-US" sz="80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경북</a:t>
            </a:r>
            <a:endParaRPr kumimoji="0" lang="ko-KR" altLang="en-US" sz="2500" b="0" baseline="-25000">
              <a:solidFill>
                <a:srgbClr val="FFFFFF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2541" name="Rectangle 1240"/>
          <p:cNvSpPr>
            <a:spLocks noChangeArrowheads="1"/>
          </p:cNvSpPr>
          <p:nvPr/>
        </p:nvSpPr>
        <p:spPr bwMode="auto">
          <a:xfrm>
            <a:off x="8408988" y="4057650"/>
            <a:ext cx="3460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600" b="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15</a:t>
            </a:r>
            <a:r>
              <a:rPr kumimoji="0" lang="ko-KR" altLang="en-US" sz="600" b="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개 점포</a:t>
            </a:r>
            <a:endParaRPr kumimoji="0" lang="ko-KR" altLang="en-US" sz="2500" b="0" baseline="-25000">
              <a:solidFill>
                <a:srgbClr val="FFFFFF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2542" name="Rectangle 1241"/>
          <p:cNvSpPr>
            <a:spLocks noChangeArrowheads="1"/>
          </p:cNvSpPr>
          <p:nvPr/>
        </p:nvSpPr>
        <p:spPr bwMode="auto">
          <a:xfrm>
            <a:off x="8231188" y="4797425"/>
            <a:ext cx="201612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ko-KR" altLang="en-US" sz="80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경남</a:t>
            </a:r>
            <a:endParaRPr kumimoji="0" lang="ko-KR" altLang="en-US" sz="2500" b="0" baseline="-25000">
              <a:solidFill>
                <a:srgbClr val="FFFFFF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2543" name="Rectangle 1242"/>
          <p:cNvSpPr>
            <a:spLocks noChangeArrowheads="1"/>
          </p:cNvSpPr>
          <p:nvPr/>
        </p:nvSpPr>
        <p:spPr bwMode="auto">
          <a:xfrm>
            <a:off x="8193088" y="4960938"/>
            <a:ext cx="3460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600" b="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19</a:t>
            </a:r>
            <a:r>
              <a:rPr kumimoji="0" lang="ko-KR" altLang="en-US" sz="600" b="0">
                <a:solidFill>
                  <a:srgbClr val="000001"/>
                </a:solidFill>
                <a:latin typeface="돋움" pitchFamily="50" charset="-127"/>
                <a:ea typeface="돋움" pitchFamily="50" charset="-127"/>
              </a:rPr>
              <a:t>개 점포</a:t>
            </a:r>
            <a:endParaRPr kumimoji="0" lang="ko-KR" altLang="en-US" sz="2500" b="0" baseline="-25000">
              <a:solidFill>
                <a:srgbClr val="FFFFFF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2544" name="Line 1244"/>
          <p:cNvSpPr>
            <a:spLocks noChangeShapeType="1"/>
          </p:cNvSpPr>
          <p:nvPr/>
        </p:nvSpPr>
        <p:spPr bwMode="auto">
          <a:xfrm flipH="1">
            <a:off x="7688263" y="3427413"/>
            <a:ext cx="215900" cy="74612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ko-KR" altLang="en-US"/>
          </a:p>
        </p:txBody>
      </p:sp>
      <p:sp>
        <p:nvSpPr>
          <p:cNvPr id="22545" name="Line 1245"/>
          <p:cNvSpPr>
            <a:spLocks noChangeShapeType="1"/>
          </p:cNvSpPr>
          <p:nvPr/>
        </p:nvSpPr>
        <p:spPr bwMode="auto">
          <a:xfrm flipH="1" flipV="1">
            <a:off x="7472363" y="3427413"/>
            <a:ext cx="215900" cy="730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ko-KR" altLang="en-US"/>
          </a:p>
        </p:txBody>
      </p:sp>
      <p:sp>
        <p:nvSpPr>
          <p:cNvPr id="22546" name="Line 1246"/>
          <p:cNvSpPr>
            <a:spLocks noChangeShapeType="1"/>
          </p:cNvSpPr>
          <p:nvPr/>
        </p:nvSpPr>
        <p:spPr bwMode="auto">
          <a:xfrm flipV="1">
            <a:off x="7615238" y="3502025"/>
            <a:ext cx="73025" cy="144463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ko-KR" altLang="en-US"/>
          </a:p>
        </p:txBody>
      </p:sp>
      <p:sp>
        <p:nvSpPr>
          <p:cNvPr id="22547" name="Line 1247"/>
          <p:cNvSpPr>
            <a:spLocks noChangeShapeType="1"/>
          </p:cNvSpPr>
          <p:nvPr/>
        </p:nvSpPr>
        <p:spPr bwMode="auto">
          <a:xfrm flipV="1">
            <a:off x="7688263" y="3379788"/>
            <a:ext cx="71437" cy="109537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ko-KR" altLang="en-US"/>
          </a:p>
        </p:txBody>
      </p:sp>
      <p:sp>
        <p:nvSpPr>
          <p:cNvPr id="22548" name="Freeform 1250"/>
          <p:cNvSpPr>
            <a:spLocks/>
          </p:cNvSpPr>
          <p:nvPr/>
        </p:nvSpPr>
        <p:spPr bwMode="auto">
          <a:xfrm>
            <a:off x="1335088" y="4089400"/>
            <a:ext cx="187325" cy="206375"/>
          </a:xfrm>
          <a:custGeom>
            <a:avLst/>
            <a:gdLst>
              <a:gd name="T0" fmla="*/ 2147483647 w 151"/>
              <a:gd name="T1" fmla="*/ 2147483647 h 158"/>
              <a:gd name="T2" fmla="*/ 2147483647 w 151"/>
              <a:gd name="T3" fmla="*/ 2147483647 h 158"/>
              <a:gd name="T4" fmla="*/ 2147483647 w 151"/>
              <a:gd name="T5" fmla="*/ 2147483647 h 158"/>
              <a:gd name="T6" fmla="*/ 2147483647 w 151"/>
              <a:gd name="T7" fmla="*/ 2147483647 h 158"/>
              <a:gd name="T8" fmla="*/ 2147483647 w 151"/>
              <a:gd name="T9" fmla="*/ 2147483647 h 158"/>
              <a:gd name="T10" fmla="*/ 2147483647 w 151"/>
              <a:gd name="T11" fmla="*/ 2147483647 h 158"/>
              <a:gd name="T12" fmla="*/ 2147483647 w 151"/>
              <a:gd name="T13" fmla="*/ 2147483647 h 158"/>
              <a:gd name="T14" fmla="*/ 2147483647 w 151"/>
              <a:gd name="T15" fmla="*/ 2147483647 h 158"/>
              <a:gd name="T16" fmla="*/ 2147483647 w 151"/>
              <a:gd name="T17" fmla="*/ 2147483647 h 158"/>
              <a:gd name="T18" fmla="*/ 2147483647 w 151"/>
              <a:gd name="T19" fmla="*/ 2147483647 h 158"/>
              <a:gd name="T20" fmla="*/ 2147483647 w 151"/>
              <a:gd name="T21" fmla="*/ 2147483647 h 158"/>
              <a:gd name="T22" fmla="*/ 2147483647 w 151"/>
              <a:gd name="T23" fmla="*/ 2147483647 h 158"/>
              <a:gd name="T24" fmla="*/ 2147483647 w 151"/>
              <a:gd name="T25" fmla="*/ 2147483647 h 158"/>
              <a:gd name="T26" fmla="*/ 2147483647 w 151"/>
              <a:gd name="T27" fmla="*/ 2147483647 h 158"/>
              <a:gd name="T28" fmla="*/ 2147483647 w 151"/>
              <a:gd name="T29" fmla="*/ 2147483647 h 158"/>
              <a:gd name="T30" fmla="*/ 2147483647 w 151"/>
              <a:gd name="T31" fmla="*/ 2147483647 h 158"/>
              <a:gd name="T32" fmla="*/ 2147483647 w 151"/>
              <a:gd name="T33" fmla="*/ 2147483647 h 158"/>
              <a:gd name="T34" fmla="*/ 2147483647 w 151"/>
              <a:gd name="T35" fmla="*/ 2147483647 h 158"/>
              <a:gd name="T36" fmla="*/ 2147483647 w 151"/>
              <a:gd name="T37" fmla="*/ 2147483647 h 158"/>
              <a:gd name="T38" fmla="*/ 2147483647 w 151"/>
              <a:gd name="T39" fmla="*/ 2147483647 h 158"/>
              <a:gd name="T40" fmla="*/ 2147483647 w 151"/>
              <a:gd name="T41" fmla="*/ 2147483647 h 158"/>
              <a:gd name="T42" fmla="*/ 2147483647 w 151"/>
              <a:gd name="T43" fmla="*/ 2147483647 h 158"/>
              <a:gd name="T44" fmla="*/ 2147483647 w 151"/>
              <a:gd name="T45" fmla="*/ 2147483647 h 158"/>
              <a:gd name="T46" fmla="*/ 2147483647 w 151"/>
              <a:gd name="T47" fmla="*/ 2147483647 h 158"/>
              <a:gd name="T48" fmla="*/ 2147483647 w 151"/>
              <a:gd name="T49" fmla="*/ 2147483647 h 158"/>
              <a:gd name="T50" fmla="*/ 2147483647 w 151"/>
              <a:gd name="T51" fmla="*/ 2147483647 h 158"/>
              <a:gd name="T52" fmla="*/ 2147483647 w 151"/>
              <a:gd name="T53" fmla="*/ 2147483647 h 158"/>
              <a:gd name="T54" fmla="*/ 2147483647 w 151"/>
              <a:gd name="T55" fmla="*/ 2147483647 h 158"/>
              <a:gd name="T56" fmla="*/ 2147483647 w 151"/>
              <a:gd name="T57" fmla="*/ 2147483647 h 158"/>
              <a:gd name="T58" fmla="*/ 2147483647 w 151"/>
              <a:gd name="T59" fmla="*/ 2147483647 h 158"/>
              <a:gd name="T60" fmla="*/ 2147483647 w 151"/>
              <a:gd name="T61" fmla="*/ 2147483647 h 158"/>
              <a:gd name="T62" fmla="*/ 2147483647 w 151"/>
              <a:gd name="T63" fmla="*/ 2147483647 h 158"/>
              <a:gd name="T64" fmla="*/ 2147483647 w 151"/>
              <a:gd name="T65" fmla="*/ 2147483647 h 158"/>
              <a:gd name="T66" fmla="*/ 2147483647 w 151"/>
              <a:gd name="T67" fmla="*/ 2147483647 h 158"/>
              <a:gd name="T68" fmla="*/ 2147483647 w 151"/>
              <a:gd name="T69" fmla="*/ 2147483647 h 158"/>
              <a:gd name="T70" fmla="*/ 2147483647 w 151"/>
              <a:gd name="T71" fmla="*/ 2147483647 h 158"/>
              <a:gd name="T72" fmla="*/ 2147483647 w 151"/>
              <a:gd name="T73" fmla="*/ 2147483647 h 158"/>
              <a:gd name="T74" fmla="*/ 2147483647 w 151"/>
              <a:gd name="T75" fmla="*/ 2147483647 h 158"/>
              <a:gd name="T76" fmla="*/ 2147483647 w 151"/>
              <a:gd name="T77" fmla="*/ 2147483647 h 158"/>
              <a:gd name="T78" fmla="*/ 2147483647 w 151"/>
              <a:gd name="T79" fmla="*/ 2147483647 h 158"/>
              <a:gd name="T80" fmla="*/ 2147483647 w 151"/>
              <a:gd name="T81" fmla="*/ 2147483647 h 158"/>
              <a:gd name="T82" fmla="*/ 2147483647 w 151"/>
              <a:gd name="T83" fmla="*/ 2147483647 h 158"/>
              <a:gd name="T84" fmla="*/ 2147483647 w 151"/>
              <a:gd name="T85" fmla="*/ 2147483647 h 158"/>
              <a:gd name="T86" fmla="*/ 2147483647 w 151"/>
              <a:gd name="T87" fmla="*/ 2147483647 h 158"/>
              <a:gd name="T88" fmla="*/ 2147483647 w 151"/>
              <a:gd name="T89" fmla="*/ 2147483647 h 158"/>
              <a:gd name="T90" fmla="*/ 2147483647 w 151"/>
              <a:gd name="T91" fmla="*/ 2147483647 h 158"/>
              <a:gd name="T92" fmla="*/ 2147483647 w 151"/>
              <a:gd name="T93" fmla="*/ 2147483647 h 158"/>
              <a:gd name="T94" fmla="*/ 2147483647 w 151"/>
              <a:gd name="T95" fmla="*/ 2147483647 h 158"/>
              <a:gd name="T96" fmla="*/ 2147483647 w 151"/>
              <a:gd name="T97" fmla="*/ 2147483647 h 158"/>
              <a:gd name="T98" fmla="*/ 2147483647 w 151"/>
              <a:gd name="T99" fmla="*/ 2147483647 h 158"/>
              <a:gd name="T100" fmla="*/ 2147483647 w 151"/>
              <a:gd name="T101" fmla="*/ 2147483647 h 158"/>
              <a:gd name="T102" fmla="*/ 2147483647 w 151"/>
              <a:gd name="T103" fmla="*/ 2147483647 h 158"/>
              <a:gd name="T104" fmla="*/ 2147483647 w 151"/>
              <a:gd name="T105" fmla="*/ 0 h 158"/>
              <a:gd name="T106" fmla="*/ 2147483647 w 151"/>
              <a:gd name="T107" fmla="*/ 2147483647 h 158"/>
              <a:gd name="T108" fmla="*/ 2147483647 w 151"/>
              <a:gd name="T109" fmla="*/ 2147483647 h 158"/>
              <a:gd name="T110" fmla="*/ 2147483647 w 151"/>
              <a:gd name="T111" fmla="*/ 2147483647 h 158"/>
              <a:gd name="T112" fmla="*/ 2147483647 w 151"/>
              <a:gd name="T113" fmla="*/ 2147483647 h 158"/>
              <a:gd name="T114" fmla="*/ 2147483647 w 151"/>
              <a:gd name="T115" fmla="*/ 2147483647 h 158"/>
              <a:gd name="T116" fmla="*/ 2147483647 w 151"/>
              <a:gd name="T117" fmla="*/ 2147483647 h 158"/>
              <a:gd name="T118" fmla="*/ 2147483647 w 151"/>
              <a:gd name="T119" fmla="*/ 2147483647 h 15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51"/>
              <a:gd name="T181" fmla="*/ 0 h 158"/>
              <a:gd name="T182" fmla="*/ 151 w 151"/>
              <a:gd name="T183" fmla="*/ 158 h 15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51" h="158">
                <a:moveTo>
                  <a:pt x="5" y="21"/>
                </a:moveTo>
                <a:lnTo>
                  <a:pt x="2" y="21"/>
                </a:lnTo>
                <a:lnTo>
                  <a:pt x="2" y="23"/>
                </a:lnTo>
                <a:lnTo>
                  <a:pt x="5" y="28"/>
                </a:lnTo>
                <a:lnTo>
                  <a:pt x="7" y="30"/>
                </a:lnTo>
                <a:lnTo>
                  <a:pt x="5" y="33"/>
                </a:lnTo>
                <a:lnTo>
                  <a:pt x="2" y="35"/>
                </a:lnTo>
                <a:lnTo>
                  <a:pt x="0" y="35"/>
                </a:lnTo>
                <a:lnTo>
                  <a:pt x="5" y="40"/>
                </a:lnTo>
                <a:lnTo>
                  <a:pt x="2" y="45"/>
                </a:lnTo>
                <a:lnTo>
                  <a:pt x="2" y="47"/>
                </a:lnTo>
                <a:lnTo>
                  <a:pt x="2" y="49"/>
                </a:lnTo>
                <a:lnTo>
                  <a:pt x="5" y="52"/>
                </a:lnTo>
                <a:lnTo>
                  <a:pt x="9" y="54"/>
                </a:lnTo>
                <a:lnTo>
                  <a:pt x="9" y="56"/>
                </a:lnTo>
                <a:lnTo>
                  <a:pt x="12" y="59"/>
                </a:lnTo>
                <a:lnTo>
                  <a:pt x="16" y="59"/>
                </a:lnTo>
                <a:lnTo>
                  <a:pt x="16" y="56"/>
                </a:lnTo>
                <a:lnTo>
                  <a:pt x="19" y="56"/>
                </a:lnTo>
                <a:lnTo>
                  <a:pt x="19" y="54"/>
                </a:lnTo>
                <a:lnTo>
                  <a:pt x="21" y="54"/>
                </a:lnTo>
                <a:lnTo>
                  <a:pt x="24" y="49"/>
                </a:lnTo>
                <a:lnTo>
                  <a:pt x="26" y="49"/>
                </a:lnTo>
                <a:lnTo>
                  <a:pt x="26" y="47"/>
                </a:lnTo>
                <a:lnTo>
                  <a:pt x="28" y="47"/>
                </a:lnTo>
                <a:lnTo>
                  <a:pt x="33" y="49"/>
                </a:lnTo>
                <a:lnTo>
                  <a:pt x="42" y="54"/>
                </a:lnTo>
                <a:lnTo>
                  <a:pt x="45" y="54"/>
                </a:lnTo>
                <a:lnTo>
                  <a:pt x="45" y="56"/>
                </a:lnTo>
                <a:lnTo>
                  <a:pt x="50" y="68"/>
                </a:lnTo>
                <a:lnTo>
                  <a:pt x="50" y="71"/>
                </a:lnTo>
                <a:lnTo>
                  <a:pt x="52" y="75"/>
                </a:lnTo>
                <a:lnTo>
                  <a:pt x="57" y="82"/>
                </a:lnTo>
                <a:lnTo>
                  <a:pt x="64" y="85"/>
                </a:lnTo>
                <a:lnTo>
                  <a:pt x="64" y="87"/>
                </a:lnTo>
                <a:lnTo>
                  <a:pt x="66" y="89"/>
                </a:lnTo>
                <a:lnTo>
                  <a:pt x="68" y="89"/>
                </a:lnTo>
                <a:lnTo>
                  <a:pt x="68" y="92"/>
                </a:lnTo>
                <a:lnTo>
                  <a:pt x="71" y="92"/>
                </a:lnTo>
                <a:lnTo>
                  <a:pt x="71" y="94"/>
                </a:lnTo>
                <a:lnTo>
                  <a:pt x="73" y="97"/>
                </a:lnTo>
                <a:lnTo>
                  <a:pt x="76" y="97"/>
                </a:lnTo>
                <a:lnTo>
                  <a:pt x="76" y="99"/>
                </a:lnTo>
                <a:lnTo>
                  <a:pt x="80" y="101"/>
                </a:lnTo>
                <a:lnTo>
                  <a:pt x="87" y="104"/>
                </a:lnTo>
                <a:lnTo>
                  <a:pt x="94" y="108"/>
                </a:lnTo>
                <a:lnTo>
                  <a:pt x="97" y="111"/>
                </a:lnTo>
                <a:lnTo>
                  <a:pt x="104" y="113"/>
                </a:lnTo>
                <a:lnTo>
                  <a:pt x="104" y="115"/>
                </a:lnTo>
                <a:lnTo>
                  <a:pt x="106" y="115"/>
                </a:lnTo>
                <a:lnTo>
                  <a:pt x="106" y="118"/>
                </a:lnTo>
                <a:lnTo>
                  <a:pt x="106" y="120"/>
                </a:lnTo>
                <a:lnTo>
                  <a:pt x="109" y="120"/>
                </a:lnTo>
                <a:lnTo>
                  <a:pt x="113" y="123"/>
                </a:lnTo>
                <a:lnTo>
                  <a:pt x="116" y="123"/>
                </a:lnTo>
                <a:lnTo>
                  <a:pt x="116" y="125"/>
                </a:lnTo>
                <a:lnTo>
                  <a:pt x="116" y="127"/>
                </a:lnTo>
                <a:lnTo>
                  <a:pt x="120" y="134"/>
                </a:lnTo>
                <a:lnTo>
                  <a:pt x="120" y="141"/>
                </a:lnTo>
                <a:lnTo>
                  <a:pt x="118" y="149"/>
                </a:lnTo>
                <a:lnTo>
                  <a:pt x="118" y="151"/>
                </a:lnTo>
                <a:lnTo>
                  <a:pt x="118" y="153"/>
                </a:lnTo>
                <a:lnTo>
                  <a:pt x="116" y="153"/>
                </a:lnTo>
                <a:lnTo>
                  <a:pt x="113" y="153"/>
                </a:lnTo>
                <a:lnTo>
                  <a:pt x="113" y="156"/>
                </a:lnTo>
                <a:lnTo>
                  <a:pt x="113" y="158"/>
                </a:lnTo>
                <a:lnTo>
                  <a:pt x="116" y="158"/>
                </a:lnTo>
                <a:lnTo>
                  <a:pt x="120" y="158"/>
                </a:lnTo>
                <a:lnTo>
                  <a:pt x="120" y="156"/>
                </a:lnTo>
                <a:lnTo>
                  <a:pt x="123" y="153"/>
                </a:lnTo>
                <a:lnTo>
                  <a:pt x="123" y="151"/>
                </a:lnTo>
                <a:lnTo>
                  <a:pt x="125" y="151"/>
                </a:lnTo>
                <a:lnTo>
                  <a:pt x="127" y="151"/>
                </a:lnTo>
                <a:lnTo>
                  <a:pt x="127" y="149"/>
                </a:lnTo>
                <a:lnTo>
                  <a:pt x="125" y="146"/>
                </a:lnTo>
                <a:lnTo>
                  <a:pt x="127" y="144"/>
                </a:lnTo>
                <a:lnTo>
                  <a:pt x="130" y="141"/>
                </a:lnTo>
                <a:lnTo>
                  <a:pt x="132" y="141"/>
                </a:lnTo>
                <a:lnTo>
                  <a:pt x="135" y="139"/>
                </a:lnTo>
                <a:lnTo>
                  <a:pt x="135" y="134"/>
                </a:lnTo>
                <a:lnTo>
                  <a:pt x="130" y="132"/>
                </a:lnTo>
                <a:lnTo>
                  <a:pt x="127" y="130"/>
                </a:lnTo>
                <a:lnTo>
                  <a:pt x="125" y="130"/>
                </a:lnTo>
                <a:lnTo>
                  <a:pt x="125" y="127"/>
                </a:lnTo>
                <a:lnTo>
                  <a:pt x="127" y="123"/>
                </a:lnTo>
                <a:lnTo>
                  <a:pt x="130" y="118"/>
                </a:lnTo>
                <a:lnTo>
                  <a:pt x="132" y="115"/>
                </a:lnTo>
                <a:lnTo>
                  <a:pt x="137" y="115"/>
                </a:lnTo>
                <a:lnTo>
                  <a:pt x="144" y="120"/>
                </a:lnTo>
                <a:lnTo>
                  <a:pt x="144" y="123"/>
                </a:lnTo>
                <a:lnTo>
                  <a:pt x="144" y="125"/>
                </a:lnTo>
                <a:lnTo>
                  <a:pt x="146" y="125"/>
                </a:lnTo>
                <a:lnTo>
                  <a:pt x="146" y="127"/>
                </a:lnTo>
                <a:lnTo>
                  <a:pt x="149" y="127"/>
                </a:lnTo>
                <a:lnTo>
                  <a:pt x="151" y="123"/>
                </a:lnTo>
                <a:lnTo>
                  <a:pt x="151" y="120"/>
                </a:lnTo>
                <a:lnTo>
                  <a:pt x="144" y="113"/>
                </a:lnTo>
                <a:lnTo>
                  <a:pt x="142" y="111"/>
                </a:lnTo>
                <a:lnTo>
                  <a:pt x="139" y="111"/>
                </a:lnTo>
                <a:lnTo>
                  <a:pt x="137" y="108"/>
                </a:lnTo>
                <a:lnTo>
                  <a:pt x="135" y="108"/>
                </a:lnTo>
                <a:lnTo>
                  <a:pt x="135" y="106"/>
                </a:lnTo>
                <a:lnTo>
                  <a:pt x="132" y="106"/>
                </a:lnTo>
                <a:lnTo>
                  <a:pt x="130" y="104"/>
                </a:lnTo>
                <a:lnTo>
                  <a:pt x="125" y="104"/>
                </a:lnTo>
                <a:lnTo>
                  <a:pt x="120" y="99"/>
                </a:lnTo>
                <a:lnTo>
                  <a:pt x="118" y="99"/>
                </a:lnTo>
                <a:lnTo>
                  <a:pt x="118" y="97"/>
                </a:lnTo>
                <a:lnTo>
                  <a:pt x="120" y="97"/>
                </a:lnTo>
                <a:lnTo>
                  <a:pt x="120" y="94"/>
                </a:lnTo>
                <a:lnTo>
                  <a:pt x="123" y="94"/>
                </a:lnTo>
                <a:lnTo>
                  <a:pt x="123" y="92"/>
                </a:lnTo>
                <a:lnTo>
                  <a:pt x="120" y="92"/>
                </a:lnTo>
                <a:lnTo>
                  <a:pt x="118" y="92"/>
                </a:lnTo>
                <a:lnTo>
                  <a:pt x="116" y="92"/>
                </a:lnTo>
                <a:lnTo>
                  <a:pt x="111" y="92"/>
                </a:lnTo>
                <a:lnTo>
                  <a:pt x="109" y="92"/>
                </a:lnTo>
                <a:lnTo>
                  <a:pt x="104" y="89"/>
                </a:lnTo>
                <a:lnTo>
                  <a:pt x="97" y="82"/>
                </a:lnTo>
                <a:lnTo>
                  <a:pt x="94" y="80"/>
                </a:lnTo>
                <a:lnTo>
                  <a:pt x="94" y="78"/>
                </a:lnTo>
                <a:lnTo>
                  <a:pt x="92" y="78"/>
                </a:lnTo>
                <a:lnTo>
                  <a:pt x="92" y="75"/>
                </a:lnTo>
                <a:lnTo>
                  <a:pt x="92" y="73"/>
                </a:lnTo>
                <a:lnTo>
                  <a:pt x="92" y="71"/>
                </a:lnTo>
                <a:lnTo>
                  <a:pt x="90" y="68"/>
                </a:lnTo>
                <a:lnTo>
                  <a:pt x="90" y="63"/>
                </a:lnTo>
                <a:lnTo>
                  <a:pt x="87" y="61"/>
                </a:lnTo>
                <a:lnTo>
                  <a:pt x="85" y="61"/>
                </a:lnTo>
                <a:lnTo>
                  <a:pt x="78" y="56"/>
                </a:lnTo>
                <a:lnTo>
                  <a:pt x="76" y="54"/>
                </a:lnTo>
                <a:lnTo>
                  <a:pt x="73" y="52"/>
                </a:lnTo>
                <a:lnTo>
                  <a:pt x="73" y="49"/>
                </a:lnTo>
                <a:lnTo>
                  <a:pt x="71" y="47"/>
                </a:lnTo>
                <a:lnTo>
                  <a:pt x="71" y="42"/>
                </a:lnTo>
                <a:lnTo>
                  <a:pt x="71" y="40"/>
                </a:lnTo>
                <a:lnTo>
                  <a:pt x="73" y="40"/>
                </a:lnTo>
                <a:lnTo>
                  <a:pt x="76" y="40"/>
                </a:lnTo>
                <a:lnTo>
                  <a:pt x="76" y="37"/>
                </a:lnTo>
                <a:lnTo>
                  <a:pt x="73" y="35"/>
                </a:lnTo>
                <a:lnTo>
                  <a:pt x="71" y="33"/>
                </a:lnTo>
                <a:lnTo>
                  <a:pt x="71" y="30"/>
                </a:lnTo>
                <a:lnTo>
                  <a:pt x="71" y="28"/>
                </a:lnTo>
                <a:lnTo>
                  <a:pt x="73" y="28"/>
                </a:lnTo>
                <a:lnTo>
                  <a:pt x="76" y="26"/>
                </a:lnTo>
                <a:lnTo>
                  <a:pt x="76" y="28"/>
                </a:lnTo>
                <a:lnTo>
                  <a:pt x="73" y="28"/>
                </a:lnTo>
                <a:lnTo>
                  <a:pt x="73" y="30"/>
                </a:lnTo>
                <a:lnTo>
                  <a:pt x="76" y="28"/>
                </a:lnTo>
                <a:lnTo>
                  <a:pt x="80" y="26"/>
                </a:lnTo>
                <a:lnTo>
                  <a:pt x="83" y="23"/>
                </a:lnTo>
                <a:lnTo>
                  <a:pt x="87" y="23"/>
                </a:lnTo>
                <a:lnTo>
                  <a:pt x="90" y="23"/>
                </a:lnTo>
                <a:lnTo>
                  <a:pt x="90" y="26"/>
                </a:lnTo>
                <a:lnTo>
                  <a:pt x="92" y="26"/>
                </a:lnTo>
                <a:lnTo>
                  <a:pt x="90" y="26"/>
                </a:lnTo>
                <a:lnTo>
                  <a:pt x="92" y="26"/>
                </a:lnTo>
                <a:lnTo>
                  <a:pt x="92" y="23"/>
                </a:lnTo>
                <a:lnTo>
                  <a:pt x="90" y="23"/>
                </a:lnTo>
                <a:lnTo>
                  <a:pt x="87" y="19"/>
                </a:lnTo>
                <a:lnTo>
                  <a:pt x="87" y="14"/>
                </a:lnTo>
                <a:lnTo>
                  <a:pt x="87" y="12"/>
                </a:lnTo>
                <a:lnTo>
                  <a:pt x="90" y="9"/>
                </a:lnTo>
                <a:lnTo>
                  <a:pt x="87" y="9"/>
                </a:lnTo>
                <a:lnTo>
                  <a:pt x="85" y="9"/>
                </a:lnTo>
                <a:lnTo>
                  <a:pt x="83" y="9"/>
                </a:lnTo>
                <a:lnTo>
                  <a:pt x="78" y="7"/>
                </a:lnTo>
                <a:lnTo>
                  <a:pt x="76" y="7"/>
                </a:lnTo>
                <a:lnTo>
                  <a:pt x="73" y="7"/>
                </a:lnTo>
                <a:lnTo>
                  <a:pt x="71" y="2"/>
                </a:lnTo>
                <a:lnTo>
                  <a:pt x="68" y="0"/>
                </a:lnTo>
                <a:lnTo>
                  <a:pt x="71" y="0"/>
                </a:lnTo>
                <a:lnTo>
                  <a:pt x="59" y="0"/>
                </a:lnTo>
                <a:lnTo>
                  <a:pt x="57" y="2"/>
                </a:lnTo>
                <a:lnTo>
                  <a:pt x="57" y="4"/>
                </a:lnTo>
                <a:lnTo>
                  <a:pt x="54" y="4"/>
                </a:lnTo>
                <a:lnTo>
                  <a:pt x="50" y="2"/>
                </a:lnTo>
                <a:lnTo>
                  <a:pt x="47" y="4"/>
                </a:lnTo>
                <a:lnTo>
                  <a:pt x="42" y="14"/>
                </a:lnTo>
                <a:lnTo>
                  <a:pt x="38" y="14"/>
                </a:lnTo>
                <a:lnTo>
                  <a:pt x="35" y="14"/>
                </a:lnTo>
                <a:lnTo>
                  <a:pt x="35" y="12"/>
                </a:lnTo>
                <a:lnTo>
                  <a:pt x="33" y="12"/>
                </a:lnTo>
                <a:lnTo>
                  <a:pt x="31" y="16"/>
                </a:lnTo>
                <a:lnTo>
                  <a:pt x="31" y="19"/>
                </a:lnTo>
                <a:lnTo>
                  <a:pt x="28" y="19"/>
                </a:lnTo>
                <a:lnTo>
                  <a:pt x="24" y="16"/>
                </a:lnTo>
                <a:lnTo>
                  <a:pt x="24" y="14"/>
                </a:lnTo>
                <a:lnTo>
                  <a:pt x="21" y="14"/>
                </a:lnTo>
                <a:lnTo>
                  <a:pt x="24" y="12"/>
                </a:lnTo>
                <a:lnTo>
                  <a:pt x="21" y="12"/>
                </a:lnTo>
                <a:lnTo>
                  <a:pt x="19" y="14"/>
                </a:lnTo>
                <a:lnTo>
                  <a:pt x="19" y="16"/>
                </a:lnTo>
                <a:lnTo>
                  <a:pt x="16" y="19"/>
                </a:lnTo>
                <a:lnTo>
                  <a:pt x="14" y="21"/>
                </a:lnTo>
                <a:lnTo>
                  <a:pt x="12" y="19"/>
                </a:lnTo>
                <a:lnTo>
                  <a:pt x="5" y="2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49" name="Freeform 1251"/>
          <p:cNvSpPr>
            <a:spLocks/>
          </p:cNvSpPr>
          <p:nvPr/>
        </p:nvSpPr>
        <p:spPr bwMode="auto">
          <a:xfrm>
            <a:off x="1709738" y="5149850"/>
            <a:ext cx="168275" cy="287338"/>
          </a:xfrm>
          <a:custGeom>
            <a:avLst/>
            <a:gdLst>
              <a:gd name="T0" fmla="*/ 2147483647 w 135"/>
              <a:gd name="T1" fmla="*/ 2147483647 h 222"/>
              <a:gd name="T2" fmla="*/ 2147483647 w 135"/>
              <a:gd name="T3" fmla="*/ 2147483647 h 222"/>
              <a:gd name="T4" fmla="*/ 2147483647 w 135"/>
              <a:gd name="T5" fmla="*/ 2147483647 h 222"/>
              <a:gd name="T6" fmla="*/ 2147483647 w 135"/>
              <a:gd name="T7" fmla="*/ 2147483647 h 222"/>
              <a:gd name="T8" fmla="*/ 2147483647 w 135"/>
              <a:gd name="T9" fmla="*/ 2147483647 h 222"/>
              <a:gd name="T10" fmla="*/ 2147483647 w 135"/>
              <a:gd name="T11" fmla="*/ 2147483647 h 222"/>
              <a:gd name="T12" fmla="*/ 2147483647 w 135"/>
              <a:gd name="T13" fmla="*/ 2147483647 h 222"/>
              <a:gd name="T14" fmla="*/ 2147483647 w 135"/>
              <a:gd name="T15" fmla="*/ 2147483647 h 222"/>
              <a:gd name="T16" fmla="*/ 2147483647 w 135"/>
              <a:gd name="T17" fmla="*/ 2147483647 h 222"/>
              <a:gd name="T18" fmla="*/ 2147483647 w 135"/>
              <a:gd name="T19" fmla="*/ 2147483647 h 222"/>
              <a:gd name="T20" fmla="*/ 2147483647 w 135"/>
              <a:gd name="T21" fmla="*/ 2147483647 h 222"/>
              <a:gd name="T22" fmla="*/ 2147483647 w 135"/>
              <a:gd name="T23" fmla="*/ 2147483647 h 222"/>
              <a:gd name="T24" fmla="*/ 2147483647 w 135"/>
              <a:gd name="T25" fmla="*/ 2147483647 h 222"/>
              <a:gd name="T26" fmla="*/ 2147483647 w 135"/>
              <a:gd name="T27" fmla="*/ 2147483647 h 222"/>
              <a:gd name="T28" fmla="*/ 2147483647 w 135"/>
              <a:gd name="T29" fmla="*/ 2147483647 h 222"/>
              <a:gd name="T30" fmla="*/ 2147483647 w 135"/>
              <a:gd name="T31" fmla="*/ 2147483647 h 222"/>
              <a:gd name="T32" fmla="*/ 2147483647 w 135"/>
              <a:gd name="T33" fmla="*/ 2147483647 h 222"/>
              <a:gd name="T34" fmla="*/ 2147483647 w 135"/>
              <a:gd name="T35" fmla="*/ 2147483647 h 222"/>
              <a:gd name="T36" fmla="*/ 2147483647 w 135"/>
              <a:gd name="T37" fmla="*/ 2147483647 h 222"/>
              <a:gd name="T38" fmla="*/ 2147483647 w 135"/>
              <a:gd name="T39" fmla="*/ 2147483647 h 222"/>
              <a:gd name="T40" fmla="*/ 2147483647 w 135"/>
              <a:gd name="T41" fmla="*/ 2147483647 h 222"/>
              <a:gd name="T42" fmla="*/ 2147483647 w 135"/>
              <a:gd name="T43" fmla="*/ 2147483647 h 222"/>
              <a:gd name="T44" fmla="*/ 2147483647 w 135"/>
              <a:gd name="T45" fmla="*/ 2147483647 h 222"/>
              <a:gd name="T46" fmla="*/ 2147483647 w 135"/>
              <a:gd name="T47" fmla="*/ 2147483647 h 222"/>
              <a:gd name="T48" fmla="*/ 2147483647 w 135"/>
              <a:gd name="T49" fmla="*/ 2147483647 h 222"/>
              <a:gd name="T50" fmla="*/ 2147483647 w 135"/>
              <a:gd name="T51" fmla="*/ 2147483647 h 222"/>
              <a:gd name="T52" fmla="*/ 2147483647 w 135"/>
              <a:gd name="T53" fmla="*/ 2147483647 h 222"/>
              <a:gd name="T54" fmla="*/ 2147483647 w 135"/>
              <a:gd name="T55" fmla="*/ 2147483647 h 222"/>
              <a:gd name="T56" fmla="*/ 2147483647 w 135"/>
              <a:gd name="T57" fmla="*/ 2147483647 h 222"/>
              <a:gd name="T58" fmla="*/ 2147483647 w 135"/>
              <a:gd name="T59" fmla="*/ 2147483647 h 222"/>
              <a:gd name="T60" fmla="*/ 2147483647 w 135"/>
              <a:gd name="T61" fmla="*/ 2147483647 h 222"/>
              <a:gd name="T62" fmla="*/ 2147483647 w 135"/>
              <a:gd name="T63" fmla="*/ 2147483647 h 222"/>
              <a:gd name="T64" fmla="*/ 2147483647 w 135"/>
              <a:gd name="T65" fmla="*/ 2147483647 h 222"/>
              <a:gd name="T66" fmla="*/ 2147483647 w 135"/>
              <a:gd name="T67" fmla="*/ 2147483647 h 222"/>
              <a:gd name="T68" fmla="*/ 2147483647 w 135"/>
              <a:gd name="T69" fmla="*/ 2147483647 h 222"/>
              <a:gd name="T70" fmla="*/ 2147483647 w 135"/>
              <a:gd name="T71" fmla="*/ 2147483647 h 222"/>
              <a:gd name="T72" fmla="*/ 2147483647 w 135"/>
              <a:gd name="T73" fmla="*/ 2147483647 h 222"/>
              <a:gd name="T74" fmla="*/ 2147483647 w 135"/>
              <a:gd name="T75" fmla="*/ 2147483647 h 222"/>
              <a:gd name="T76" fmla="*/ 2147483647 w 135"/>
              <a:gd name="T77" fmla="*/ 2147483647 h 222"/>
              <a:gd name="T78" fmla="*/ 2147483647 w 135"/>
              <a:gd name="T79" fmla="*/ 2147483647 h 222"/>
              <a:gd name="T80" fmla="*/ 2147483647 w 135"/>
              <a:gd name="T81" fmla="*/ 2147483647 h 222"/>
              <a:gd name="T82" fmla="*/ 2147483647 w 135"/>
              <a:gd name="T83" fmla="*/ 2147483647 h 222"/>
              <a:gd name="T84" fmla="*/ 2147483647 w 135"/>
              <a:gd name="T85" fmla="*/ 2147483647 h 222"/>
              <a:gd name="T86" fmla="*/ 2147483647 w 135"/>
              <a:gd name="T87" fmla="*/ 2147483647 h 222"/>
              <a:gd name="T88" fmla="*/ 2147483647 w 135"/>
              <a:gd name="T89" fmla="*/ 2147483647 h 222"/>
              <a:gd name="T90" fmla="*/ 0 w 135"/>
              <a:gd name="T91" fmla="*/ 2147483647 h 222"/>
              <a:gd name="T92" fmla="*/ 0 w 135"/>
              <a:gd name="T93" fmla="*/ 2147483647 h 222"/>
              <a:gd name="T94" fmla="*/ 2147483647 w 135"/>
              <a:gd name="T95" fmla="*/ 2147483647 h 222"/>
              <a:gd name="T96" fmla="*/ 2147483647 w 135"/>
              <a:gd name="T97" fmla="*/ 2147483647 h 222"/>
              <a:gd name="T98" fmla="*/ 2147483647 w 135"/>
              <a:gd name="T99" fmla="*/ 2147483647 h 222"/>
              <a:gd name="T100" fmla="*/ 2147483647 w 135"/>
              <a:gd name="T101" fmla="*/ 2147483647 h 222"/>
              <a:gd name="T102" fmla="*/ 2147483647 w 135"/>
              <a:gd name="T103" fmla="*/ 2147483647 h 222"/>
              <a:gd name="T104" fmla="*/ 2147483647 w 135"/>
              <a:gd name="T105" fmla="*/ 2147483647 h 222"/>
              <a:gd name="T106" fmla="*/ 2147483647 w 135"/>
              <a:gd name="T107" fmla="*/ 2147483647 h 22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35"/>
              <a:gd name="T163" fmla="*/ 0 h 222"/>
              <a:gd name="T164" fmla="*/ 135 w 135"/>
              <a:gd name="T165" fmla="*/ 222 h 22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35" h="222">
                <a:moveTo>
                  <a:pt x="14" y="160"/>
                </a:moveTo>
                <a:lnTo>
                  <a:pt x="14" y="160"/>
                </a:lnTo>
                <a:lnTo>
                  <a:pt x="17" y="167"/>
                </a:lnTo>
                <a:lnTo>
                  <a:pt x="17" y="170"/>
                </a:lnTo>
                <a:lnTo>
                  <a:pt x="17" y="172"/>
                </a:lnTo>
                <a:lnTo>
                  <a:pt x="17" y="175"/>
                </a:lnTo>
                <a:lnTo>
                  <a:pt x="19" y="179"/>
                </a:lnTo>
                <a:lnTo>
                  <a:pt x="22" y="179"/>
                </a:lnTo>
                <a:lnTo>
                  <a:pt x="22" y="182"/>
                </a:lnTo>
                <a:lnTo>
                  <a:pt x="22" y="189"/>
                </a:lnTo>
                <a:lnTo>
                  <a:pt x="22" y="196"/>
                </a:lnTo>
                <a:lnTo>
                  <a:pt x="22" y="198"/>
                </a:lnTo>
                <a:lnTo>
                  <a:pt x="22" y="201"/>
                </a:lnTo>
                <a:lnTo>
                  <a:pt x="22" y="205"/>
                </a:lnTo>
                <a:lnTo>
                  <a:pt x="22" y="208"/>
                </a:lnTo>
                <a:lnTo>
                  <a:pt x="22" y="210"/>
                </a:lnTo>
                <a:lnTo>
                  <a:pt x="24" y="210"/>
                </a:lnTo>
                <a:lnTo>
                  <a:pt x="24" y="212"/>
                </a:lnTo>
                <a:lnTo>
                  <a:pt x="24" y="217"/>
                </a:lnTo>
                <a:lnTo>
                  <a:pt x="24" y="222"/>
                </a:lnTo>
                <a:lnTo>
                  <a:pt x="26" y="222"/>
                </a:lnTo>
                <a:lnTo>
                  <a:pt x="33" y="222"/>
                </a:lnTo>
                <a:lnTo>
                  <a:pt x="36" y="212"/>
                </a:lnTo>
                <a:lnTo>
                  <a:pt x="36" y="210"/>
                </a:lnTo>
                <a:lnTo>
                  <a:pt x="33" y="212"/>
                </a:lnTo>
                <a:lnTo>
                  <a:pt x="31" y="212"/>
                </a:lnTo>
                <a:lnTo>
                  <a:pt x="31" y="210"/>
                </a:lnTo>
                <a:lnTo>
                  <a:pt x="31" y="208"/>
                </a:lnTo>
                <a:lnTo>
                  <a:pt x="33" y="205"/>
                </a:lnTo>
                <a:lnTo>
                  <a:pt x="33" y="203"/>
                </a:lnTo>
                <a:lnTo>
                  <a:pt x="36" y="201"/>
                </a:lnTo>
                <a:lnTo>
                  <a:pt x="38" y="201"/>
                </a:lnTo>
                <a:lnTo>
                  <a:pt x="40" y="198"/>
                </a:lnTo>
                <a:lnTo>
                  <a:pt x="43" y="198"/>
                </a:lnTo>
                <a:lnTo>
                  <a:pt x="45" y="198"/>
                </a:lnTo>
                <a:lnTo>
                  <a:pt x="48" y="196"/>
                </a:lnTo>
                <a:lnTo>
                  <a:pt x="52" y="193"/>
                </a:lnTo>
                <a:lnTo>
                  <a:pt x="55" y="193"/>
                </a:lnTo>
                <a:lnTo>
                  <a:pt x="57" y="193"/>
                </a:lnTo>
                <a:lnTo>
                  <a:pt x="59" y="191"/>
                </a:lnTo>
                <a:lnTo>
                  <a:pt x="62" y="191"/>
                </a:lnTo>
                <a:lnTo>
                  <a:pt x="62" y="189"/>
                </a:lnTo>
                <a:lnTo>
                  <a:pt x="64" y="189"/>
                </a:lnTo>
                <a:lnTo>
                  <a:pt x="66" y="186"/>
                </a:lnTo>
                <a:lnTo>
                  <a:pt x="66" y="184"/>
                </a:lnTo>
                <a:lnTo>
                  <a:pt x="66" y="182"/>
                </a:lnTo>
                <a:lnTo>
                  <a:pt x="66" y="179"/>
                </a:lnTo>
                <a:lnTo>
                  <a:pt x="64" y="179"/>
                </a:lnTo>
                <a:lnTo>
                  <a:pt x="66" y="179"/>
                </a:lnTo>
                <a:lnTo>
                  <a:pt x="66" y="170"/>
                </a:lnTo>
                <a:lnTo>
                  <a:pt x="69" y="167"/>
                </a:lnTo>
                <a:lnTo>
                  <a:pt x="69" y="156"/>
                </a:lnTo>
                <a:lnTo>
                  <a:pt x="66" y="156"/>
                </a:lnTo>
                <a:lnTo>
                  <a:pt x="64" y="153"/>
                </a:lnTo>
                <a:lnTo>
                  <a:pt x="62" y="144"/>
                </a:lnTo>
                <a:lnTo>
                  <a:pt x="62" y="141"/>
                </a:lnTo>
                <a:lnTo>
                  <a:pt x="62" y="139"/>
                </a:lnTo>
                <a:lnTo>
                  <a:pt x="62" y="137"/>
                </a:lnTo>
                <a:lnTo>
                  <a:pt x="59" y="137"/>
                </a:lnTo>
                <a:lnTo>
                  <a:pt x="59" y="134"/>
                </a:lnTo>
                <a:lnTo>
                  <a:pt x="57" y="134"/>
                </a:lnTo>
                <a:lnTo>
                  <a:pt x="57" y="132"/>
                </a:lnTo>
                <a:lnTo>
                  <a:pt x="59" y="125"/>
                </a:lnTo>
                <a:lnTo>
                  <a:pt x="62" y="123"/>
                </a:lnTo>
                <a:lnTo>
                  <a:pt x="66" y="120"/>
                </a:lnTo>
                <a:lnTo>
                  <a:pt x="66" y="118"/>
                </a:lnTo>
                <a:lnTo>
                  <a:pt x="69" y="118"/>
                </a:lnTo>
                <a:lnTo>
                  <a:pt x="69" y="115"/>
                </a:lnTo>
                <a:lnTo>
                  <a:pt x="71" y="113"/>
                </a:lnTo>
                <a:lnTo>
                  <a:pt x="74" y="113"/>
                </a:lnTo>
                <a:lnTo>
                  <a:pt x="76" y="111"/>
                </a:lnTo>
                <a:lnTo>
                  <a:pt x="78" y="111"/>
                </a:lnTo>
                <a:lnTo>
                  <a:pt x="76" y="108"/>
                </a:lnTo>
                <a:lnTo>
                  <a:pt x="78" y="108"/>
                </a:lnTo>
                <a:lnTo>
                  <a:pt x="78" y="111"/>
                </a:lnTo>
                <a:lnTo>
                  <a:pt x="78" y="108"/>
                </a:lnTo>
                <a:lnTo>
                  <a:pt x="81" y="108"/>
                </a:lnTo>
                <a:lnTo>
                  <a:pt x="81" y="106"/>
                </a:lnTo>
                <a:lnTo>
                  <a:pt x="85" y="101"/>
                </a:lnTo>
                <a:lnTo>
                  <a:pt x="88" y="99"/>
                </a:lnTo>
                <a:lnTo>
                  <a:pt x="88" y="97"/>
                </a:lnTo>
                <a:lnTo>
                  <a:pt x="90" y="97"/>
                </a:lnTo>
                <a:lnTo>
                  <a:pt x="97" y="92"/>
                </a:lnTo>
                <a:lnTo>
                  <a:pt x="102" y="89"/>
                </a:lnTo>
                <a:lnTo>
                  <a:pt x="104" y="89"/>
                </a:lnTo>
                <a:lnTo>
                  <a:pt x="109" y="87"/>
                </a:lnTo>
                <a:lnTo>
                  <a:pt x="114" y="85"/>
                </a:lnTo>
                <a:lnTo>
                  <a:pt x="121" y="80"/>
                </a:lnTo>
                <a:lnTo>
                  <a:pt x="123" y="78"/>
                </a:lnTo>
                <a:lnTo>
                  <a:pt x="123" y="75"/>
                </a:lnTo>
                <a:lnTo>
                  <a:pt x="125" y="75"/>
                </a:lnTo>
                <a:lnTo>
                  <a:pt x="133" y="66"/>
                </a:lnTo>
                <a:lnTo>
                  <a:pt x="133" y="63"/>
                </a:lnTo>
                <a:lnTo>
                  <a:pt x="135" y="63"/>
                </a:lnTo>
                <a:lnTo>
                  <a:pt x="133" y="61"/>
                </a:lnTo>
                <a:lnTo>
                  <a:pt x="135" y="59"/>
                </a:lnTo>
                <a:lnTo>
                  <a:pt x="135" y="56"/>
                </a:lnTo>
                <a:lnTo>
                  <a:pt x="135" y="52"/>
                </a:lnTo>
                <a:lnTo>
                  <a:pt x="133" y="42"/>
                </a:lnTo>
                <a:lnTo>
                  <a:pt x="133" y="33"/>
                </a:lnTo>
                <a:lnTo>
                  <a:pt x="133" y="30"/>
                </a:lnTo>
                <a:lnTo>
                  <a:pt x="133" y="26"/>
                </a:lnTo>
                <a:lnTo>
                  <a:pt x="130" y="14"/>
                </a:lnTo>
                <a:lnTo>
                  <a:pt x="130" y="12"/>
                </a:lnTo>
                <a:lnTo>
                  <a:pt x="133" y="4"/>
                </a:lnTo>
                <a:lnTo>
                  <a:pt x="133" y="2"/>
                </a:lnTo>
                <a:lnTo>
                  <a:pt x="133" y="0"/>
                </a:lnTo>
                <a:lnTo>
                  <a:pt x="130" y="0"/>
                </a:lnTo>
                <a:lnTo>
                  <a:pt x="130" y="2"/>
                </a:lnTo>
                <a:lnTo>
                  <a:pt x="125" y="4"/>
                </a:lnTo>
                <a:lnTo>
                  <a:pt x="123" y="7"/>
                </a:lnTo>
                <a:lnTo>
                  <a:pt x="116" y="9"/>
                </a:lnTo>
                <a:lnTo>
                  <a:pt x="114" y="9"/>
                </a:lnTo>
                <a:lnTo>
                  <a:pt x="111" y="9"/>
                </a:lnTo>
                <a:lnTo>
                  <a:pt x="109" y="12"/>
                </a:lnTo>
                <a:lnTo>
                  <a:pt x="107" y="12"/>
                </a:lnTo>
                <a:lnTo>
                  <a:pt x="107" y="14"/>
                </a:lnTo>
                <a:lnTo>
                  <a:pt x="102" y="12"/>
                </a:lnTo>
                <a:lnTo>
                  <a:pt x="100" y="12"/>
                </a:lnTo>
                <a:lnTo>
                  <a:pt x="97" y="12"/>
                </a:lnTo>
                <a:lnTo>
                  <a:pt x="97" y="14"/>
                </a:lnTo>
                <a:lnTo>
                  <a:pt x="92" y="16"/>
                </a:lnTo>
                <a:lnTo>
                  <a:pt x="90" y="16"/>
                </a:lnTo>
                <a:lnTo>
                  <a:pt x="81" y="16"/>
                </a:lnTo>
                <a:lnTo>
                  <a:pt x="76" y="16"/>
                </a:lnTo>
                <a:lnTo>
                  <a:pt x="76" y="14"/>
                </a:lnTo>
                <a:lnTo>
                  <a:pt x="74" y="14"/>
                </a:lnTo>
                <a:lnTo>
                  <a:pt x="71" y="14"/>
                </a:lnTo>
                <a:lnTo>
                  <a:pt x="69" y="14"/>
                </a:lnTo>
                <a:lnTo>
                  <a:pt x="69" y="16"/>
                </a:lnTo>
                <a:lnTo>
                  <a:pt x="66" y="16"/>
                </a:lnTo>
                <a:lnTo>
                  <a:pt x="66" y="14"/>
                </a:lnTo>
                <a:lnTo>
                  <a:pt x="59" y="14"/>
                </a:lnTo>
                <a:lnTo>
                  <a:pt x="57" y="14"/>
                </a:lnTo>
                <a:lnTo>
                  <a:pt x="57" y="16"/>
                </a:lnTo>
                <a:lnTo>
                  <a:pt x="57" y="19"/>
                </a:lnTo>
                <a:lnTo>
                  <a:pt x="55" y="19"/>
                </a:lnTo>
                <a:lnTo>
                  <a:pt x="55" y="21"/>
                </a:lnTo>
                <a:lnTo>
                  <a:pt x="52" y="21"/>
                </a:lnTo>
                <a:lnTo>
                  <a:pt x="52" y="23"/>
                </a:lnTo>
                <a:lnTo>
                  <a:pt x="55" y="26"/>
                </a:lnTo>
                <a:lnTo>
                  <a:pt x="55" y="37"/>
                </a:lnTo>
                <a:lnTo>
                  <a:pt x="57" y="40"/>
                </a:lnTo>
                <a:lnTo>
                  <a:pt x="59" y="40"/>
                </a:lnTo>
                <a:lnTo>
                  <a:pt x="62" y="42"/>
                </a:lnTo>
                <a:lnTo>
                  <a:pt x="66" y="49"/>
                </a:lnTo>
                <a:lnTo>
                  <a:pt x="74" y="54"/>
                </a:lnTo>
                <a:lnTo>
                  <a:pt x="74" y="59"/>
                </a:lnTo>
                <a:lnTo>
                  <a:pt x="71" y="71"/>
                </a:lnTo>
                <a:lnTo>
                  <a:pt x="71" y="73"/>
                </a:lnTo>
                <a:lnTo>
                  <a:pt x="69" y="75"/>
                </a:lnTo>
                <a:lnTo>
                  <a:pt x="64" y="78"/>
                </a:lnTo>
                <a:lnTo>
                  <a:pt x="62" y="80"/>
                </a:lnTo>
                <a:lnTo>
                  <a:pt x="64" y="82"/>
                </a:lnTo>
                <a:lnTo>
                  <a:pt x="64" y="85"/>
                </a:lnTo>
                <a:lnTo>
                  <a:pt x="64" y="87"/>
                </a:lnTo>
                <a:lnTo>
                  <a:pt x="62" y="87"/>
                </a:lnTo>
                <a:lnTo>
                  <a:pt x="59" y="82"/>
                </a:lnTo>
                <a:lnTo>
                  <a:pt x="57" y="80"/>
                </a:lnTo>
                <a:lnTo>
                  <a:pt x="55" y="78"/>
                </a:lnTo>
                <a:lnTo>
                  <a:pt x="52" y="73"/>
                </a:lnTo>
                <a:lnTo>
                  <a:pt x="52" y="71"/>
                </a:lnTo>
                <a:lnTo>
                  <a:pt x="55" y="66"/>
                </a:lnTo>
                <a:lnTo>
                  <a:pt x="55" y="63"/>
                </a:lnTo>
                <a:lnTo>
                  <a:pt x="57" y="63"/>
                </a:lnTo>
                <a:lnTo>
                  <a:pt x="57" y="59"/>
                </a:lnTo>
                <a:lnTo>
                  <a:pt x="55" y="56"/>
                </a:lnTo>
                <a:lnTo>
                  <a:pt x="55" y="54"/>
                </a:lnTo>
                <a:lnTo>
                  <a:pt x="52" y="52"/>
                </a:lnTo>
                <a:lnTo>
                  <a:pt x="48" y="52"/>
                </a:lnTo>
                <a:lnTo>
                  <a:pt x="48" y="54"/>
                </a:lnTo>
                <a:lnTo>
                  <a:pt x="45" y="54"/>
                </a:lnTo>
                <a:lnTo>
                  <a:pt x="43" y="54"/>
                </a:lnTo>
                <a:lnTo>
                  <a:pt x="43" y="52"/>
                </a:lnTo>
                <a:lnTo>
                  <a:pt x="40" y="52"/>
                </a:lnTo>
                <a:lnTo>
                  <a:pt x="38" y="49"/>
                </a:lnTo>
                <a:lnTo>
                  <a:pt x="38" y="47"/>
                </a:lnTo>
                <a:lnTo>
                  <a:pt x="31" y="49"/>
                </a:lnTo>
                <a:lnTo>
                  <a:pt x="26" y="52"/>
                </a:lnTo>
                <a:lnTo>
                  <a:pt x="17" y="54"/>
                </a:lnTo>
                <a:lnTo>
                  <a:pt x="7" y="56"/>
                </a:lnTo>
                <a:lnTo>
                  <a:pt x="5" y="59"/>
                </a:lnTo>
                <a:lnTo>
                  <a:pt x="3" y="59"/>
                </a:lnTo>
                <a:lnTo>
                  <a:pt x="0" y="59"/>
                </a:lnTo>
                <a:lnTo>
                  <a:pt x="0" y="61"/>
                </a:lnTo>
                <a:lnTo>
                  <a:pt x="0" y="63"/>
                </a:lnTo>
                <a:lnTo>
                  <a:pt x="3" y="63"/>
                </a:lnTo>
                <a:lnTo>
                  <a:pt x="3" y="66"/>
                </a:lnTo>
                <a:lnTo>
                  <a:pt x="3" y="68"/>
                </a:lnTo>
                <a:lnTo>
                  <a:pt x="3" y="73"/>
                </a:lnTo>
                <a:lnTo>
                  <a:pt x="7" y="73"/>
                </a:lnTo>
                <a:lnTo>
                  <a:pt x="12" y="73"/>
                </a:lnTo>
                <a:lnTo>
                  <a:pt x="14" y="73"/>
                </a:lnTo>
                <a:lnTo>
                  <a:pt x="19" y="75"/>
                </a:lnTo>
                <a:lnTo>
                  <a:pt x="26" y="80"/>
                </a:lnTo>
                <a:lnTo>
                  <a:pt x="29" y="80"/>
                </a:lnTo>
                <a:lnTo>
                  <a:pt x="31" y="80"/>
                </a:lnTo>
                <a:lnTo>
                  <a:pt x="33" y="82"/>
                </a:lnTo>
                <a:lnTo>
                  <a:pt x="36" y="82"/>
                </a:lnTo>
                <a:lnTo>
                  <a:pt x="33" y="85"/>
                </a:lnTo>
                <a:lnTo>
                  <a:pt x="36" y="89"/>
                </a:lnTo>
                <a:lnTo>
                  <a:pt x="36" y="92"/>
                </a:lnTo>
                <a:lnTo>
                  <a:pt x="36" y="101"/>
                </a:lnTo>
                <a:lnTo>
                  <a:pt x="36" y="104"/>
                </a:lnTo>
                <a:lnTo>
                  <a:pt x="36" y="106"/>
                </a:lnTo>
                <a:lnTo>
                  <a:pt x="33" y="111"/>
                </a:lnTo>
                <a:lnTo>
                  <a:pt x="33" y="113"/>
                </a:lnTo>
                <a:lnTo>
                  <a:pt x="33" y="118"/>
                </a:lnTo>
                <a:lnTo>
                  <a:pt x="33" y="123"/>
                </a:lnTo>
                <a:lnTo>
                  <a:pt x="36" y="125"/>
                </a:lnTo>
                <a:lnTo>
                  <a:pt x="33" y="132"/>
                </a:lnTo>
                <a:lnTo>
                  <a:pt x="31" y="134"/>
                </a:lnTo>
                <a:lnTo>
                  <a:pt x="29" y="134"/>
                </a:lnTo>
                <a:lnTo>
                  <a:pt x="29" y="137"/>
                </a:lnTo>
                <a:lnTo>
                  <a:pt x="26" y="141"/>
                </a:lnTo>
                <a:lnTo>
                  <a:pt x="29" y="144"/>
                </a:lnTo>
                <a:lnTo>
                  <a:pt x="22" y="151"/>
                </a:lnTo>
                <a:lnTo>
                  <a:pt x="17" y="156"/>
                </a:lnTo>
                <a:lnTo>
                  <a:pt x="14" y="158"/>
                </a:lnTo>
                <a:lnTo>
                  <a:pt x="14" y="16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50" name="Freeform 1252"/>
          <p:cNvSpPr>
            <a:spLocks/>
          </p:cNvSpPr>
          <p:nvPr/>
        </p:nvSpPr>
        <p:spPr bwMode="auto">
          <a:xfrm>
            <a:off x="1490663" y="5351463"/>
            <a:ext cx="260350" cy="239712"/>
          </a:xfrm>
          <a:custGeom>
            <a:avLst/>
            <a:gdLst>
              <a:gd name="T0" fmla="*/ 2147483647 w 210"/>
              <a:gd name="T1" fmla="*/ 2147483647 h 184"/>
              <a:gd name="T2" fmla="*/ 2147483647 w 210"/>
              <a:gd name="T3" fmla="*/ 2147483647 h 184"/>
              <a:gd name="T4" fmla="*/ 2147483647 w 210"/>
              <a:gd name="T5" fmla="*/ 2147483647 h 184"/>
              <a:gd name="T6" fmla="*/ 2147483647 w 210"/>
              <a:gd name="T7" fmla="*/ 2147483647 h 184"/>
              <a:gd name="T8" fmla="*/ 2147483647 w 210"/>
              <a:gd name="T9" fmla="*/ 2147483647 h 184"/>
              <a:gd name="T10" fmla="*/ 2147483647 w 210"/>
              <a:gd name="T11" fmla="*/ 2147483647 h 184"/>
              <a:gd name="T12" fmla="*/ 2147483647 w 210"/>
              <a:gd name="T13" fmla="*/ 2147483647 h 184"/>
              <a:gd name="T14" fmla="*/ 2147483647 w 210"/>
              <a:gd name="T15" fmla="*/ 2147483647 h 184"/>
              <a:gd name="T16" fmla="*/ 2147483647 w 210"/>
              <a:gd name="T17" fmla="*/ 2147483647 h 184"/>
              <a:gd name="T18" fmla="*/ 2147483647 w 210"/>
              <a:gd name="T19" fmla="*/ 2147483647 h 184"/>
              <a:gd name="T20" fmla="*/ 2147483647 w 210"/>
              <a:gd name="T21" fmla="*/ 2147483647 h 184"/>
              <a:gd name="T22" fmla="*/ 2147483647 w 210"/>
              <a:gd name="T23" fmla="*/ 2147483647 h 184"/>
              <a:gd name="T24" fmla="*/ 2147483647 w 210"/>
              <a:gd name="T25" fmla="*/ 2147483647 h 184"/>
              <a:gd name="T26" fmla="*/ 2147483647 w 210"/>
              <a:gd name="T27" fmla="*/ 2147483647 h 184"/>
              <a:gd name="T28" fmla="*/ 2147483647 w 210"/>
              <a:gd name="T29" fmla="*/ 2147483647 h 184"/>
              <a:gd name="T30" fmla="*/ 2147483647 w 210"/>
              <a:gd name="T31" fmla="*/ 2147483647 h 184"/>
              <a:gd name="T32" fmla="*/ 2147483647 w 210"/>
              <a:gd name="T33" fmla="*/ 2147483647 h 184"/>
              <a:gd name="T34" fmla="*/ 2147483647 w 210"/>
              <a:gd name="T35" fmla="*/ 2147483647 h 184"/>
              <a:gd name="T36" fmla="*/ 2147483647 w 210"/>
              <a:gd name="T37" fmla="*/ 2147483647 h 184"/>
              <a:gd name="T38" fmla="*/ 2147483647 w 210"/>
              <a:gd name="T39" fmla="*/ 2147483647 h 184"/>
              <a:gd name="T40" fmla="*/ 2147483647 w 210"/>
              <a:gd name="T41" fmla="*/ 2147483647 h 184"/>
              <a:gd name="T42" fmla="*/ 2147483647 w 210"/>
              <a:gd name="T43" fmla="*/ 2147483647 h 184"/>
              <a:gd name="T44" fmla="*/ 2147483647 w 210"/>
              <a:gd name="T45" fmla="*/ 2147483647 h 184"/>
              <a:gd name="T46" fmla="*/ 2147483647 w 210"/>
              <a:gd name="T47" fmla="*/ 2147483647 h 184"/>
              <a:gd name="T48" fmla="*/ 2147483647 w 210"/>
              <a:gd name="T49" fmla="*/ 2147483647 h 184"/>
              <a:gd name="T50" fmla="*/ 2147483647 w 210"/>
              <a:gd name="T51" fmla="*/ 2147483647 h 184"/>
              <a:gd name="T52" fmla="*/ 2147483647 w 210"/>
              <a:gd name="T53" fmla="*/ 2147483647 h 184"/>
              <a:gd name="T54" fmla="*/ 2147483647 w 210"/>
              <a:gd name="T55" fmla="*/ 2147483647 h 184"/>
              <a:gd name="T56" fmla="*/ 2147483647 w 210"/>
              <a:gd name="T57" fmla="*/ 2147483647 h 184"/>
              <a:gd name="T58" fmla="*/ 2147483647 w 210"/>
              <a:gd name="T59" fmla="*/ 2147483647 h 184"/>
              <a:gd name="T60" fmla="*/ 2147483647 w 210"/>
              <a:gd name="T61" fmla="*/ 2147483647 h 184"/>
              <a:gd name="T62" fmla="*/ 2147483647 w 210"/>
              <a:gd name="T63" fmla="*/ 2147483647 h 184"/>
              <a:gd name="T64" fmla="*/ 2147483647 w 210"/>
              <a:gd name="T65" fmla="*/ 2147483647 h 184"/>
              <a:gd name="T66" fmla="*/ 2147483647 w 210"/>
              <a:gd name="T67" fmla="*/ 2147483647 h 184"/>
              <a:gd name="T68" fmla="*/ 2147483647 w 210"/>
              <a:gd name="T69" fmla="*/ 2147483647 h 184"/>
              <a:gd name="T70" fmla="*/ 2147483647 w 210"/>
              <a:gd name="T71" fmla="*/ 2147483647 h 184"/>
              <a:gd name="T72" fmla="*/ 2147483647 w 210"/>
              <a:gd name="T73" fmla="*/ 2147483647 h 184"/>
              <a:gd name="T74" fmla="*/ 2147483647 w 210"/>
              <a:gd name="T75" fmla="*/ 2147483647 h 184"/>
              <a:gd name="T76" fmla="*/ 2147483647 w 210"/>
              <a:gd name="T77" fmla="*/ 2147483647 h 184"/>
              <a:gd name="T78" fmla="*/ 2147483647 w 210"/>
              <a:gd name="T79" fmla="*/ 2147483647 h 184"/>
              <a:gd name="T80" fmla="*/ 2147483647 w 210"/>
              <a:gd name="T81" fmla="*/ 2147483647 h 184"/>
              <a:gd name="T82" fmla="*/ 2147483647 w 210"/>
              <a:gd name="T83" fmla="*/ 2147483647 h 184"/>
              <a:gd name="T84" fmla="*/ 2147483647 w 210"/>
              <a:gd name="T85" fmla="*/ 2147483647 h 184"/>
              <a:gd name="T86" fmla="*/ 2147483647 w 210"/>
              <a:gd name="T87" fmla="*/ 2147483647 h 184"/>
              <a:gd name="T88" fmla="*/ 2147483647 w 210"/>
              <a:gd name="T89" fmla="*/ 2147483647 h 184"/>
              <a:gd name="T90" fmla="*/ 2147483647 w 210"/>
              <a:gd name="T91" fmla="*/ 2147483647 h 184"/>
              <a:gd name="T92" fmla="*/ 2147483647 w 210"/>
              <a:gd name="T93" fmla="*/ 2147483647 h 184"/>
              <a:gd name="T94" fmla="*/ 2147483647 w 210"/>
              <a:gd name="T95" fmla="*/ 2147483647 h 184"/>
              <a:gd name="T96" fmla="*/ 2147483647 w 210"/>
              <a:gd name="T97" fmla="*/ 2147483647 h 184"/>
              <a:gd name="T98" fmla="*/ 2147483647 w 210"/>
              <a:gd name="T99" fmla="*/ 2147483647 h 184"/>
              <a:gd name="T100" fmla="*/ 2147483647 w 210"/>
              <a:gd name="T101" fmla="*/ 2147483647 h 184"/>
              <a:gd name="T102" fmla="*/ 2147483647 w 210"/>
              <a:gd name="T103" fmla="*/ 2147483647 h 184"/>
              <a:gd name="T104" fmla="*/ 2147483647 w 210"/>
              <a:gd name="T105" fmla="*/ 2147483647 h 184"/>
              <a:gd name="T106" fmla="*/ 2147483647 w 210"/>
              <a:gd name="T107" fmla="*/ 2147483647 h 184"/>
              <a:gd name="T108" fmla="*/ 2147483647 w 210"/>
              <a:gd name="T109" fmla="*/ 2147483647 h 184"/>
              <a:gd name="T110" fmla="*/ 2147483647 w 210"/>
              <a:gd name="T111" fmla="*/ 2147483647 h 184"/>
              <a:gd name="T112" fmla="*/ 2147483647 w 210"/>
              <a:gd name="T113" fmla="*/ 2147483647 h 184"/>
              <a:gd name="T114" fmla="*/ 2147483647 w 210"/>
              <a:gd name="T115" fmla="*/ 2147483647 h 184"/>
              <a:gd name="T116" fmla="*/ 0 w 210"/>
              <a:gd name="T117" fmla="*/ 2147483647 h 18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10"/>
              <a:gd name="T178" fmla="*/ 0 h 184"/>
              <a:gd name="T179" fmla="*/ 210 w 210"/>
              <a:gd name="T180" fmla="*/ 184 h 18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10" h="184">
                <a:moveTo>
                  <a:pt x="0" y="92"/>
                </a:moveTo>
                <a:lnTo>
                  <a:pt x="0" y="92"/>
                </a:lnTo>
                <a:lnTo>
                  <a:pt x="2" y="94"/>
                </a:lnTo>
                <a:lnTo>
                  <a:pt x="2" y="96"/>
                </a:lnTo>
                <a:lnTo>
                  <a:pt x="5" y="96"/>
                </a:lnTo>
                <a:lnTo>
                  <a:pt x="5" y="99"/>
                </a:lnTo>
                <a:lnTo>
                  <a:pt x="7" y="101"/>
                </a:lnTo>
                <a:lnTo>
                  <a:pt x="7" y="104"/>
                </a:lnTo>
                <a:lnTo>
                  <a:pt x="7" y="106"/>
                </a:lnTo>
                <a:lnTo>
                  <a:pt x="7" y="108"/>
                </a:lnTo>
                <a:lnTo>
                  <a:pt x="10" y="111"/>
                </a:lnTo>
                <a:lnTo>
                  <a:pt x="10" y="118"/>
                </a:lnTo>
                <a:lnTo>
                  <a:pt x="14" y="125"/>
                </a:lnTo>
                <a:lnTo>
                  <a:pt x="17" y="130"/>
                </a:lnTo>
                <a:lnTo>
                  <a:pt x="19" y="132"/>
                </a:lnTo>
                <a:lnTo>
                  <a:pt x="21" y="137"/>
                </a:lnTo>
                <a:lnTo>
                  <a:pt x="24" y="137"/>
                </a:lnTo>
                <a:lnTo>
                  <a:pt x="24" y="139"/>
                </a:lnTo>
                <a:lnTo>
                  <a:pt x="24" y="146"/>
                </a:lnTo>
                <a:lnTo>
                  <a:pt x="24" y="148"/>
                </a:lnTo>
                <a:lnTo>
                  <a:pt x="24" y="151"/>
                </a:lnTo>
                <a:lnTo>
                  <a:pt x="21" y="153"/>
                </a:lnTo>
                <a:lnTo>
                  <a:pt x="19" y="153"/>
                </a:lnTo>
                <a:lnTo>
                  <a:pt x="19" y="156"/>
                </a:lnTo>
                <a:lnTo>
                  <a:pt x="19" y="158"/>
                </a:lnTo>
                <a:lnTo>
                  <a:pt x="21" y="160"/>
                </a:lnTo>
                <a:lnTo>
                  <a:pt x="26" y="167"/>
                </a:lnTo>
                <a:lnTo>
                  <a:pt x="26" y="170"/>
                </a:lnTo>
                <a:lnTo>
                  <a:pt x="24" y="170"/>
                </a:lnTo>
                <a:lnTo>
                  <a:pt x="24" y="172"/>
                </a:lnTo>
                <a:lnTo>
                  <a:pt x="24" y="174"/>
                </a:lnTo>
                <a:lnTo>
                  <a:pt x="24" y="177"/>
                </a:lnTo>
                <a:lnTo>
                  <a:pt x="26" y="177"/>
                </a:lnTo>
                <a:lnTo>
                  <a:pt x="26" y="174"/>
                </a:lnTo>
                <a:lnTo>
                  <a:pt x="26" y="172"/>
                </a:lnTo>
                <a:lnTo>
                  <a:pt x="28" y="172"/>
                </a:lnTo>
                <a:lnTo>
                  <a:pt x="31" y="172"/>
                </a:lnTo>
                <a:lnTo>
                  <a:pt x="31" y="174"/>
                </a:lnTo>
                <a:lnTo>
                  <a:pt x="33" y="177"/>
                </a:lnTo>
                <a:lnTo>
                  <a:pt x="40" y="184"/>
                </a:lnTo>
                <a:lnTo>
                  <a:pt x="43" y="184"/>
                </a:lnTo>
                <a:lnTo>
                  <a:pt x="45" y="184"/>
                </a:lnTo>
                <a:lnTo>
                  <a:pt x="47" y="184"/>
                </a:lnTo>
                <a:lnTo>
                  <a:pt x="52" y="179"/>
                </a:lnTo>
                <a:lnTo>
                  <a:pt x="57" y="179"/>
                </a:lnTo>
                <a:lnTo>
                  <a:pt x="57" y="177"/>
                </a:lnTo>
                <a:lnTo>
                  <a:pt x="59" y="177"/>
                </a:lnTo>
                <a:lnTo>
                  <a:pt x="62" y="179"/>
                </a:lnTo>
                <a:lnTo>
                  <a:pt x="69" y="179"/>
                </a:lnTo>
                <a:lnTo>
                  <a:pt x="69" y="177"/>
                </a:lnTo>
                <a:lnTo>
                  <a:pt x="71" y="177"/>
                </a:lnTo>
                <a:lnTo>
                  <a:pt x="71" y="174"/>
                </a:lnTo>
                <a:lnTo>
                  <a:pt x="73" y="172"/>
                </a:lnTo>
                <a:lnTo>
                  <a:pt x="76" y="172"/>
                </a:lnTo>
                <a:lnTo>
                  <a:pt x="78" y="172"/>
                </a:lnTo>
                <a:lnTo>
                  <a:pt x="80" y="172"/>
                </a:lnTo>
                <a:lnTo>
                  <a:pt x="83" y="172"/>
                </a:lnTo>
                <a:lnTo>
                  <a:pt x="85" y="172"/>
                </a:lnTo>
                <a:lnTo>
                  <a:pt x="88" y="172"/>
                </a:lnTo>
                <a:lnTo>
                  <a:pt x="90" y="172"/>
                </a:lnTo>
                <a:lnTo>
                  <a:pt x="92" y="172"/>
                </a:lnTo>
                <a:lnTo>
                  <a:pt x="97" y="172"/>
                </a:lnTo>
                <a:lnTo>
                  <a:pt x="102" y="174"/>
                </a:lnTo>
                <a:lnTo>
                  <a:pt x="104" y="174"/>
                </a:lnTo>
                <a:lnTo>
                  <a:pt x="106" y="174"/>
                </a:lnTo>
                <a:lnTo>
                  <a:pt x="109" y="172"/>
                </a:lnTo>
                <a:lnTo>
                  <a:pt x="111" y="172"/>
                </a:lnTo>
                <a:lnTo>
                  <a:pt x="114" y="172"/>
                </a:lnTo>
                <a:lnTo>
                  <a:pt x="116" y="172"/>
                </a:lnTo>
                <a:lnTo>
                  <a:pt x="118" y="172"/>
                </a:lnTo>
                <a:lnTo>
                  <a:pt x="118" y="170"/>
                </a:lnTo>
                <a:lnTo>
                  <a:pt x="118" y="167"/>
                </a:lnTo>
                <a:lnTo>
                  <a:pt x="121" y="167"/>
                </a:lnTo>
                <a:lnTo>
                  <a:pt x="123" y="167"/>
                </a:lnTo>
                <a:lnTo>
                  <a:pt x="125" y="167"/>
                </a:lnTo>
                <a:lnTo>
                  <a:pt x="130" y="167"/>
                </a:lnTo>
                <a:lnTo>
                  <a:pt x="137" y="165"/>
                </a:lnTo>
                <a:lnTo>
                  <a:pt x="147" y="158"/>
                </a:lnTo>
                <a:lnTo>
                  <a:pt x="154" y="151"/>
                </a:lnTo>
                <a:lnTo>
                  <a:pt x="156" y="151"/>
                </a:lnTo>
                <a:lnTo>
                  <a:pt x="161" y="146"/>
                </a:lnTo>
                <a:lnTo>
                  <a:pt x="163" y="141"/>
                </a:lnTo>
                <a:lnTo>
                  <a:pt x="165" y="139"/>
                </a:lnTo>
                <a:lnTo>
                  <a:pt x="168" y="137"/>
                </a:lnTo>
                <a:lnTo>
                  <a:pt x="170" y="134"/>
                </a:lnTo>
                <a:lnTo>
                  <a:pt x="173" y="132"/>
                </a:lnTo>
                <a:lnTo>
                  <a:pt x="175" y="132"/>
                </a:lnTo>
                <a:lnTo>
                  <a:pt x="175" y="130"/>
                </a:lnTo>
                <a:lnTo>
                  <a:pt x="177" y="125"/>
                </a:lnTo>
                <a:lnTo>
                  <a:pt x="180" y="122"/>
                </a:lnTo>
                <a:lnTo>
                  <a:pt x="182" y="118"/>
                </a:lnTo>
                <a:lnTo>
                  <a:pt x="184" y="113"/>
                </a:lnTo>
                <a:lnTo>
                  <a:pt x="187" y="111"/>
                </a:lnTo>
                <a:lnTo>
                  <a:pt x="189" y="106"/>
                </a:lnTo>
                <a:lnTo>
                  <a:pt x="191" y="104"/>
                </a:lnTo>
                <a:lnTo>
                  <a:pt x="191" y="101"/>
                </a:lnTo>
                <a:lnTo>
                  <a:pt x="194" y="101"/>
                </a:lnTo>
                <a:lnTo>
                  <a:pt x="194" y="99"/>
                </a:lnTo>
                <a:lnTo>
                  <a:pt x="199" y="94"/>
                </a:lnTo>
                <a:lnTo>
                  <a:pt x="201" y="94"/>
                </a:lnTo>
                <a:lnTo>
                  <a:pt x="203" y="92"/>
                </a:lnTo>
                <a:lnTo>
                  <a:pt x="206" y="89"/>
                </a:lnTo>
                <a:lnTo>
                  <a:pt x="206" y="85"/>
                </a:lnTo>
                <a:lnTo>
                  <a:pt x="208" y="85"/>
                </a:lnTo>
                <a:lnTo>
                  <a:pt x="208" y="82"/>
                </a:lnTo>
                <a:lnTo>
                  <a:pt x="208" y="80"/>
                </a:lnTo>
                <a:lnTo>
                  <a:pt x="208" y="78"/>
                </a:lnTo>
                <a:lnTo>
                  <a:pt x="208" y="75"/>
                </a:lnTo>
                <a:lnTo>
                  <a:pt x="210" y="70"/>
                </a:lnTo>
                <a:lnTo>
                  <a:pt x="210" y="68"/>
                </a:lnTo>
                <a:lnTo>
                  <a:pt x="210" y="66"/>
                </a:lnTo>
                <a:lnTo>
                  <a:pt x="203" y="66"/>
                </a:lnTo>
                <a:lnTo>
                  <a:pt x="201" y="66"/>
                </a:lnTo>
                <a:lnTo>
                  <a:pt x="199" y="66"/>
                </a:lnTo>
                <a:lnTo>
                  <a:pt x="199" y="70"/>
                </a:lnTo>
                <a:lnTo>
                  <a:pt x="199" y="73"/>
                </a:lnTo>
                <a:lnTo>
                  <a:pt x="194" y="73"/>
                </a:lnTo>
                <a:lnTo>
                  <a:pt x="189" y="70"/>
                </a:lnTo>
                <a:lnTo>
                  <a:pt x="187" y="68"/>
                </a:lnTo>
                <a:lnTo>
                  <a:pt x="184" y="66"/>
                </a:lnTo>
                <a:lnTo>
                  <a:pt x="184" y="63"/>
                </a:lnTo>
                <a:lnTo>
                  <a:pt x="184" y="61"/>
                </a:lnTo>
                <a:lnTo>
                  <a:pt x="184" y="59"/>
                </a:lnTo>
                <a:lnTo>
                  <a:pt x="189" y="52"/>
                </a:lnTo>
                <a:lnTo>
                  <a:pt x="191" y="52"/>
                </a:lnTo>
                <a:lnTo>
                  <a:pt x="191" y="49"/>
                </a:lnTo>
                <a:lnTo>
                  <a:pt x="194" y="52"/>
                </a:lnTo>
                <a:lnTo>
                  <a:pt x="196" y="54"/>
                </a:lnTo>
                <a:lnTo>
                  <a:pt x="199" y="54"/>
                </a:lnTo>
                <a:lnTo>
                  <a:pt x="199" y="52"/>
                </a:lnTo>
                <a:lnTo>
                  <a:pt x="199" y="49"/>
                </a:lnTo>
                <a:lnTo>
                  <a:pt x="199" y="45"/>
                </a:lnTo>
                <a:lnTo>
                  <a:pt x="199" y="42"/>
                </a:lnTo>
                <a:lnTo>
                  <a:pt x="199" y="40"/>
                </a:lnTo>
                <a:lnTo>
                  <a:pt x="199" y="33"/>
                </a:lnTo>
                <a:lnTo>
                  <a:pt x="199" y="26"/>
                </a:lnTo>
                <a:lnTo>
                  <a:pt x="199" y="23"/>
                </a:lnTo>
                <a:lnTo>
                  <a:pt x="196" y="23"/>
                </a:lnTo>
                <a:lnTo>
                  <a:pt x="194" y="19"/>
                </a:lnTo>
                <a:lnTo>
                  <a:pt x="194" y="16"/>
                </a:lnTo>
                <a:lnTo>
                  <a:pt x="194" y="14"/>
                </a:lnTo>
                <a:lnTo>
                  <a:pt x="194" y="11"/>
                </a:lnTo>
                <a:lnTo>
                  <a:pt x="191" y="4"/>
                </a:lnTo>
                <a:lnTo>
                  <a:pt x="189" y="4"/>
                </a:lnTo>
                <a:lnTo>
                  <a:pt x="189" y="2"/>
                </a:lnTo>
                <a:lnTo>
                  <a:pt x="184" y="2"/>
                </a:lnTo>
                <a:lnTo>
                  <a:pt x="182" y="2"/>
                </a:lnTo>
                <a:lnTo>
                  <a:pt x="180" y="2"/>
                </a:lnTo>
                <a:lnTo>
                  <a:pt x="177" y="2"/>
                </a:lnTo>
                <a:lnTo>
                  <a:pt x="175" y="2"/>
                </a:lnTo>
                <a:lnTo>
                  <a:pt x="173" y="0"/>
                </a:lnTo>
                <a:lnTo>
                  <a:pt x="165" y="0"/>
                </a:lnTo>
                <a:lnTo>
                  <a:pt x="163" y="0"/>
                </a:lnTo>
                <a:lnTo>
                  <a:pt x="161" y="2"/>
                </a:lnTo>
                <a:lnTo>
                  <a:pt x="161" y="4"/>
                </a:lnTo>
                <a:lnTo>
                  <a:pt x="158" y="4"/>
                </a:lnTo>
                <a:lnTo>
                  <a:pt x="154" y="7"/>
                </a:lnTo>
                <a:lnTo>
                  <a:pt x="151" y="7"/>
                </a:lnTo>
                <a:lnTo>
                  <a:pt x="149" y="11"/>
                </a:lnTo>
                <a:lnTo>
                  <a:pt x="147" y="11"/>
                </a:lnTo>
                <a:lnTo>
                  <a:pt x="142" y="16"/>
                </a:lnTo>
                <a:lnTo>
                  <a:pt x="139" y="19"/>
                </a:lnTo>
                <a:lnTo>
                  <a:pt x="137" y="19"/>
                </a:lnTo>
                <a:lnTo>
                  <a:pt x="135" y="21"/>
                </a:lnTo>
                <a:lnTo>
                  <a:pt x="135" y="23"/>
                </a:lnTo>
                <a:lnTo>
                  <a:pt x="135" y="28"/>
                </a:lnTo>
                <a:lnTo>
                  <a:pt x="128" y="35"/>
                </a:lnTo>
                <a:lnTo>
                  <a:pt x="121" y="35"/>
                </a:lnTo>
                <a:lnTo>
                  <a:pt x="121" y="40"/>
                </a:lnTo>
                <a:lnTo>
                  <a:pt x="118" y="49"/>
                </a:lnTo>
                <a:lnTo>
                  <a:pt x="116" y="49"/>
                </a:lnTo>
                <a:lnTo>
                  <a:pt x="114" y="49"/>
                </a:lnTo>
                <a:lnTo>
                  <a:pt x="114" y="52"/>
                </a:lnTo>
                <a:lnTo>
                  <a:pt x="106" y="52"/>
                </a:lnTo>
                <a:lnTo>
                  <a:pt x="102" y="52"/>
                </a:lnTo>
                <a:lnTo>
                  <a:pt x="97" y="49"/>
                </a:lnTo>
                <a:lnTo>
                  <a:pt x="95" y="49"/>
                </a:lnTo>
                <a:lnTo>
                  <a:pt x="95" y="47"/>
                </a:lnTo>
                <a:lnTo>
                  <a:pt x="90" y="45"/>
                </a:lnTo>
                <a:lnTo>
                  <a:pt x="88" y="42"/>
                </a:lnTo>
                <a:lnTo>
                  <a:pt x="85" y="45"/>
                </a:lnTo>
                <a:lnTo>
                  <a:pt x="83" y="45"/>
                </a:lnTo>
                <a:lnTo>
                  <a:pt x="83" y="47"/>
                </a:lnTo>
                <a:lnTo>
                  <a:pt x="80" y="52"/>
                </a:lnTo>
                <a:lnTo>
                  <a:pt x="80" y="54"/>
                </a:lnTo>
                <a:lnTo>
                  <a:pt x="80" y="56"/>
                </a:lnTo>
                <a:lnTo>
                  <a:pt x="78" y="56"/>
                </a:lnTo>
                <a:lnTo>
                  <a:pt x="71" y="63"/>
                </a:lnTo>
                <a:lnTo>
                  <a:pt x="69" y="66"/>
                </a:lnTo>
                <a:lnTo>
                  <a:pt x="66" y="66"/>
                </a:lnTo>
                <a:lnTo>
                  <a:pt x="59" y="66"/>
                </a:lnTo>
                <a:lnTo>
                  <a:pt x="57" y="66"/>
                </a:lnTo>
                <a:lnTo>
                  <a:pt x="54" y="66"/>
                </a:lnTo>
                <a:lnTo>
                  <a:pt x="54" y="63"/>
                </a:lnTo>
                <a:lnTo>
                  <a:pt x="54" y="61"/>
                </a:lnTo>
                <a:lnTo>
                  <a:pt x="54" y="59"/>
                </a:lnTo>
                <a:lnTo>
                  <a:pt x="57" y="56"/>
                </a:lnTo>
                <a:lnTo>
                  <a:pt x="57" y="52"/>
                </a:lnTo>
                <a:lnTo>
                  <a:pt x="54" y="47"/>
                </a:lnTo>
                <a:lnTo>
                  <a:pt x="54" y="45"/>
                </a:lnTo>
                <a:lnTo>
                  <a:pt x="50" y="40"/>
                </a:lnTo>
                <a:lnTo>
                  <a:pt x="50" y="37"/>
                </a:lnTo>
                <a:lnTo>
                  <a:pt x="45" y="37"/>
                </a:lnTo>
                <a:lnTo>
                  <a:pt x="45" y="42"/>
                </a:lnTo>
                <a:lnTo>
                  <a:pt x="45" y="73"/>
                </a:lnTo>
                <a:lnTo>
                  <a:pt x="45" y="87"/>
                </a:lnTo>
                <a:lnTo>
                  <a:pt x="45" y="89"/>
                </a:lnTo>
                <a:lnTo>
                  <a:pt x="40" y="89"/>
                </a:lnTo>
                <a:lnTo>
                  <a:pt x="38" y="94"/>
                </a:lnTo>
                <a:lnTo>
                  <a:pt x="33" y="94"/>
                </a:lnTo>
                <a:lnTo>
                  <a:pt x="19" y="94"/>
                </a:lnTo>
                <a:lnTo>
                  <a:pt x="12" y="92"/>
                </a:lnTo>
                <a:lnTo>
                  <a:pt x="12" y="89"/>
                </a:lnTo>
                <a:lnTo>
                  <a:pt x="12" y="87"/>
                </a:lnTo>
                <a:lnTo>
                  <a:pt x="12" y="85"/>
                </a:lnTo>
                <a:lnTo>
                  <a:pt x="10" y="82"/>
                </a:lnTo>
                <a:lnTo>
                  <a:pt x="7" y="82"/>
                </a:lnTo>
                <a:lnTo>
                  <a:pt x="5" y="82"/>
                </a:lnTo>
                <a:lnTo>
                  <a:pt x="2" y="89"/>
                </a:lnTo>
                <a:lnTo>
                  <a:pt x="0" y="9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51" name="Freeform 1253"/>
          <p:cNvSpPr>
            <a:spLocks/>
          </p:cNvSpPr>
          <p:nvPr/>
        </p:nvSpPr>
        <p:spPr bwMode="auto">
          <a:xfrm>
            <a:off x="5489575" y="4675188"/>
            <a:ext cx="68263" cy="71437"/>
          </a:xfrm>
          <a:custGeom>
            <a:avLst/>
            <a:gdLst>
              <a:gd name="T0" fmla="*/ 2147483647 w 52"/>
              <a:gd name="T1" fmla="*/ 2147483647 h 54"/>
              <a:gd name="T2" fmla="*/ 2147483647 w 52"/>
              <a:gd name="T3" fmla="*/ 2147483647 h 54"/>
              <a:gd name="T4" fmla="*/ 2147483647 w 52"/>
              <a:gd name="T5" fmla="*/ 2147483647 h 54"/>
              <a:gd name="T6" fmla="*/ 2147483647 w 52"/>
              <a:gd name="T7" fmla="*/ 2147483647 h 54"/>
              <a:gd name="T8" fmla="*/ 2147483647 w 52"/>
              <a:gd name="T9" fmla="*/ 2147483647 h 54"/>
              <a:gd name="T10" fmla="*/ 2147483647 w 52"/>
              <a:gd name="T11" fmla="*/ 2147483647 h 54"/>
              <a:gd name="T12" fmla="*/ 2147483647 w 52"/>
              <a:gd name="T13" fmla="*/ 2147483647 h 54"/>
              <a:gd name="T14" fmla="*/ 2147483647 w 52"/>
              <a:gd name="T15" fmla="*/ 2147483647 h 54"/>
              <a:gd name="T16" fmla="*/ 2147483647 w 52"/>
              <a:gd name="T17" fmla="*/ 2147483647 h 54"/>
              <a:gd name="T18" fmla="*/ 2147483647 w 52"/>
              <a:gd name="T19" fmla="*/ 0 h 54"/>
              <a:gd name="T20" fmla="*/ 2147483647 w 52"/>
              <a:gd name="T21" fmla="*/ 0 h 54"/>
              <a:gd name="T22" fmla="*/ 2147483647 w 52"/>
              <a:gd name="T23" fmla="*/ 2147483647 h 54"/>
              <a:gd name="T24" fmla="*/ 2147483647 w 52"/>
              <a:gd name="T25" fmla="*/ 2147483647 h 54"/>
              <a:gd name="T26" fmla="*/ 2147483647 w 52"/>
              <a:gd name="T27" fmla="*/ 2147483647 h 54"/>
              <a:gd name="T28" fmla="*/ 2147483647 w 52"/>
              <a:gd name="T29" fmla="*/ 2147483647 h 54"/>
              <a:gd name="T30" fmla="*/ 2147483647 w 52"/>
              <a:gd name="T31" fmla="*/ 2147483647 h 54"/>
              <a:gd name="T32" fmla="*/ 2147483647 w 52"/>
              <a:gd name="T33" fmla="*/ 2147483647 h 54"/>
              <a:gd name="T34" fmla="*/ 2147483647 w 52"/>
              <a:gd name="T35" fmla="*/ 2147483647 h 54"/>
              <a:gd name="T36" fmla="*/ 2147483647 w 52"/>
              <a:gd name="T37" fmla="*/ 2147483647 h 54"/>
              <a:gd name="T38" fmla="*/ 2147483647 w 52"/>
              <a:gd name="T39" fmla="*/ 2147483647 h 54"/>
              <a:gd name="T40" fmla="*/ 2147483647 w 52"/>
              <a:gd name="T41" fmla="*/ 2147483647 h 54"/>
              <a:gd name="T42" fmla="*/ 2147483647 w 52"/>
              <a:gd name="T43" fmla="*/ 2147483647 h 54"/>
              <a:gd name="T44" fmla="*/ 2147483647 w 52"/>
              <a:gd name="T45" fmla="*/ 2147483647 h 54"/>
              <a:gd name="T46" fmla="*/ 2147483647 w 52"/>
              <a:gd name="T47" fmla="*/ 2147483647 h 54"/>
              <a:gd name="T48" fmla="*/ 0 w 52"/>
              <a:gd name="T49" fmla="*/ 2147483647 h 54"/>
              <a:gd name="T50" fmla="*/ 2147483647 w 52"/>
              <a:gd name="T51" fmla="*/ 2147483647 h 54"/>
              <a:gd name="T52" fmla="*/ 2147483647 w 52"/>
              <a:gd name="T53" fmla="*/ 2147483647 h 54"/>
              <a:gd name="T54" fmla="*/ 2147483647 w 52"/>
              <a:gd name="T55" fmla="*/ 2147483647 h 54"/>
              <a:gd name="T56" fmla="*/ 2147483647 w 52"/>
              <a:gd name="T57" fmla="*/ 2147483647 h 54"/>
              <a:gd name="T58" fmla="*/ 2147483647 w 52"/>
              <a:gd name="T59" fmla="*/ 2147483647 h 54"/>
              <a:gd name="T60" fmla="*/ 2147483647 w 52"/>
              <a:gd name="T61" fmla="*/ 2147483647 h 54"/>
              <a:gd name="T62" fmla="*/ 2147483647 w 52"/>
              <a:gd name="T63" fmla="*/ 2147483647 h 5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2"/>
              <a:gd name="T97" fmla="*/ 0 h 54"/>
              <a:gd name="T98" fmla="*/ 52 w 52"/>
              <a:gd name="T99" fmla="*/ 54 h 5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2" h="54">
                <a:moveTo>
                  <a:pt x="36" y="47"/>
                </a:moveTo>
                <a:lnTo>
                  <a:pt x="38" y="45"/>
                </a:lnTo>
                <a:lnTo>
                  <a:pt x="40" y="42"/>
                </a:lnTo>
                <a:lnTo>
                  <a:pt x="40" y="38"/>
                </a:lnTo>
                <a:lnTo>
                  <a:pt x="40" y="35"/>
                </a:lnTo>
                <a:lnTo>
                  <a:pt x="43" y="35"/>
                </a:lnTo>
                <a:lnTo>
                  <a:pt x="47" y="33"/>
                </a:lnTo>
                <a:lnTo>
                  <a:pt x="52" y="28"/>
                </a:lnTo>
                <a:lnTo>
                  <a:pt x="50" y="26"/>
                </a:lnTo>
                <a:lnTo>
                  <a:pt x="45" y="26"/>
                </a:lnTo>
                <a:lnTo>
                  <a:pt x="43" y="26"/>
                </a:lnTo>
                <a:lnTo>
                  <a:pt x="40" y="26"/>
                </a:lnTo>
                <a:lnTo>
                  <a:pt x="40" y="12"/>
                </a:lnTo>
                <a:lnTo>
                  <a:pt x="40" y="0"/>
                </a:lnTo>
                <a:lnTo>
                  <a:pt x="31" y="0"/>
                </a:lnTo>
                <a:lnTo>
                  <a:pt x="21" y="0"/>
                </a:lnTo>
                <a:lnTo>
                  <a:pt x="17" y="0"/>
                </a:lnTo>
                <a:lnTo>
                  <a:pt x="17" y="7"/>
                </a:lnTo>
                <a:lnTo>
                  <a:pt x="12" y="7"/>
                </a:lnTo>
                <a:lnTo>
                  <a:pt x="17" y="12"/>
                </a:lnTo>
                <a:lnTo>
                  <a:pt x="19" y="14"/>
                </a:lnTo>
                <a:lnTo>
                  <a:pt x="21" y="14"/>
                </a:lnTo>
                <a:lnTo>
                  <a:pt x="21" y="16"/>
                </a:lnTo>
                <a:lnTo>
                  <a:pt x="24" y="16"/>
                </a:lnTo>
                <a:lnTo>
                  <a:pt x="24" y="24"/>
                </a:lnTo>
                <a:lnTo>
                  <a:pt x="7" y="24"/>
                </a:lnTo>
                <a:lnTo>
                  <a:pt x="5" y="28"/>
                </a:lnTo>
                <a:lnTo>
                  <a:pt x="2" y="33"/>
                </a:lnTo>
                <a:lnTo>
                  <a:pt x="2" y="35"/>
                </a:lnTo>
                <a:lnTo>
                  <a:pt x="2" y="38"/>
                </a:lnTo>
                <a:lnTo>
                  <a:pt x="2" y="40"/>
                </a:lnTo>
                <a:lnTo>
                  <a:pt x="2" y="42"/>
                </a:lnTo>
                <a:lnTo>
                  <a:pt x="0" y="42"/>
                </a:lnTo>
                <a:lnTo>
                  <a:pt x="7" y="47"/>
                </a:lnTo>
                <a:lnTo>
                  <a:pt x="12" y="50"/>
                </a:lnTo>
                <a:lnTo>
                  <a:pt x="12" y="52"/>
                </a:lnTo>
                <a:lnTo>
                  <a:pt x="14" y="52"/>
                </a:lnTo>
                <a:lnTo>
                  <a:pt x="17" y="52"/>
                </a:lnTo>
                <a:lnTo>
                  <a:pt x="21" y="52"/>
                </a:lnTo>
                <a:lnTo>
                  <a:pt x="28" y="54"/>
                </a:lnTo>
                <a:lnTo>
                  <a:pt x="31" y="50"/>
                </a:lnTo>
                <a:lnTo>
                  <a:pt x="36" y="4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52" name="Freeform 1254"/>
          <p:cNvSpPr>
            <a:spLocks/>
          </p:cNvSpPr>
          <p:nvPr/>
        </p:nvSpPr>
        <p:spPr bwMode="auto">
          <a:xfrm>
            <a:off x="5565775" y="4725988"/>
            <a:ext cx="71438" cy="69850"/>
          </a:xfrm>
          <a:custGeom>
            <a:avLst/>
            <a:gdLst>
              <a:gd name="T0" fmla="*/ 2147483647 w 59"/>
              <a:gd name="T1" fmla="*/ 2147483647 h 54"/>
              <a:gd name="T2" fmla="*/ 2147483647 w 59"/>
              <a:gd name="T3" fmla="*/ 2147483647 h 54"/>
              <a:gd name="T4" fmla="*/ 2147483647 w 59"/>
              <a:gd name="T5" fmla="*/ 2147483647 h 54"/>
              <a:gd name="T6" fmla="*/ 2147483647 w 59"/>
              <a:gd name="T7" fmla="*/ 2147483647 h 54"/>
              <a:gd name="T8" fmla="*/ 2147483647 w 59"/>
              <a:gd name="T9" fmla="*/ 2147483647 h 54"/>
              <a:gd name="T10" fmla="*/ 2147483647 w 59"/>
              <a:gd name="T11" fmla="*/ 2147483647 h 54"/>
              <a:gd name="T12" fmla="*/ 2147483647 w 59"/>
              <a:gd name="T13" fmla="*/ 2147483647 h 54"/>
              <a:gd name="T14" fmla="*/ 2147483647 w 59"/>
              <a:gd name="T15" fmla="*/ 2147483647 h 54"/>
              <a:gd name="T16" fmla="*/ 2147483647 w 59"/>
              <a:gd name="T17" fmla="*/ 2147483647 h 54"/>
              <a:gd name="T18" fmla="*/ 2147483647 w 59"/>
              <a:gd name="T19" fmla="*/ 2147483647 h 54"/>
              <a:gd name="T20" fmla="*/ 2147483647 w 59"/>
              <a:gd name="T21" fmla="*/ 2147483647 h 54"/>
              <a:gd name="T22" fmla="*/ 2147483647 w 59"/>
              <a:gd name="T23" fmla="*/ 2147483647 h 54"/>
              <a:gd name="T24" fmla="*/ 2147483647 w 59"/>
              <a:gd name="T25" fmla="*/ 2147483647 h 54"/>
              <a:gd name="T26" fmla="*/ 2147483647 w 59"/>
              <a:gd name="T27" fmla="*/ 2147483647 h 54"/>
              <a:gd name="T28" fmla="*/ 2147483647 w 59"/>
              <a:gd name="T29" fmla="*/ 2147483647 h 54"/>
              <a:gd name="T30" fmla="*/ 2147483647 w 59"/>
              <a:gd name="T31" fmla="*/ 2147483647 h 54"/>
              <a:gd name="T32" fmla="*/ 2147483647 w 59"/>
              <a:gd name="T33" fmla="*/ 2147483647 h 54"/>
              <a:gd name="T34" fmla="*/ 2147483647 w 59"/>
              <a:gd name="T35" fmla="*/ 2147483647 h 54"/>
              <a:gd name="T36" fmla="*/ 2147483647 w 59"/>
              <a:gd name="T37" fmla="*/ 2147483647 h 54"/>
              <a:gd name="T38" fmla="*/ 2147483647 w 59"/>
              <a:gd name="T39" fmla="*/ 2147483647 h 54"/>
              <a:gd name="T40" fmla="*/ 2147483647 w 59"/>
              <a:gd name="T41" fmla="*/ 2147483647 h 54"/>
              <a:gd name="T42" fmla="*/ 2147483647 w 59"/>
              <a:gd name="T43" fmla="*/ 2147483647 h 54"/>
              <a:gd name="T44" fmla="*/ 2147483647 w 59"/>
              <a:gd name="T45" fmla="*/ 0 h 54"/>
              <a:gd name="T46" fmla="*/ 2147483647 w 59"/>
              <a:gd name="T47" fmla="*/ 0 h 54"/>
              <a:gd name="T48" fmla="*/ 2147483647 w 59"/>
              <a:gd name="T49" fmla="*/ 2147483647 h 54"/>
              <a:gd name="T50" fmla="*/ 2147483647 w 59"/>
              <a:gd name="T51" fmla="*/ 2147483647 h 54"/>
              <a:gd name="T52" fmla="*/ 2147483647 w 59"/>
              <a:gd name="T53" fmla="*/ 2147483647 h 54"/>
              <a:gd name="T54" fmla="*/ 2147483647 w 59"/>
              <a:gd name="T55" fmla="*/ 2147483647 h 54"/>
              <a:gd name="T56" fmla="*/ 2147483647 w 59"/>
              <a:gd name="T57" fmla="*/ 2147483647 h 54"/>
              <a:gd name="T58" fmla="*/ 2147483647 w 59"/>
              <a:gd name="T59" fmla="*/ 2147483647 h 54"/>
              <a:gd name="T60" fmla="*/ 2147483647 w 59"/>
              <a:gd name="T61" fmla="*/ 2147483647 h 54"/>
              <a:gd name="T62" fmla="*/ 2147483647 w 59"/>
              <a:gd name="T63" fmla="*/ 2147483647 h 54"/>
              <a:gd name="T64" fmla="*/ 2147483647 w 59"/>
              <a:gd name="T65" fmla="*/ 2147483647 h 54"/>
              <a:gd name="T66" fmla="*/ 2147483647 w 59"/>
              <a:gd name="T67" fmla="*/ 2147483647 h 54"/>
              <a:gd name="T68" fmla="*/ 2147483647 w 59"/>
              <a:gd name="T69" fmla="*/ 2147483647 h 54"/>
              <a:gd name="T70" fmla="*/ 2147483647 w 59"/>
              <a:gd name="T71" fmla="*/ 2147483647 h 54"/>
              <a:gd name="T72" fmla="*/ 2147483647 w 59"/>
              <a:gd name="T73" fmla="*/ 2147483647 h 54"/>
              <a:gd name="T74" fmla="*/ 2147483647 w 59"/>
              <a:gd name="T75" fmla="*/ 2147483647 h 54"/>
              <a:gd name="T76" fmla="*/ 0 w 59"/>
              <a:gd name="T77" fmla="*/ 2147483647 h 54"/>
              <a:gd name="T78" fmla="*/ 0 w 59"/>
              <a:gd name="T79" fmla="*/ 2147483647 h 54"/>
              <a:gd name="T80" fmla="*/ 2147483647 w 59"/>
              <a:gd name="T81" fmla="*/ 2147483647 h 54"/>
              <a:gd name="T82" fmla="*/ 2147483647 w 59"/>
              <a:gd name="T83" fmla="*/ 2147483647 h 54"/>
              <a:gd name="T84" fmla="*/ 2147483647 w 59"/>
              <a:gd name="T85" fmla="*/ 2147483647 h 54"/>
              <a:gd name="T86" fmla="*/ 2147483647 w 59"/>
              <a:gd name="T87" fmla="*/ 2147483647 h 54"/>
              <a:gd name="T88" fmla="*/ 2147483647 w 59"/>
              <a:gd name="T89" fmla="*/ 2147483647 h 54"/>
              <a:gd name="T90" fmla="*/ 2147483647 w 59"/>
              <a:gd name="T91" fmla="*/ 2147483647 h 54"/>
              <a:gd name="T92" fmla="*/ 2147483647 w 59"/>
              <a:gd name="T93" fmla="*/ 2147483647 h 54"/>
              <a:gd name="T94" fmla="*/ 2147483647 w 59"/>
              <a:gd name="T95" fmla="*/ 2147483647 h 54"/>
              <a:gd name="T96" fmla="*/ 2147483647 w 59"/>
              <a:gd name="T97" fmla="*/ 2147483647 h 54"/>
              <a:gd name="T98" fmla="*/ 2147483647 w 59"/>
              <a:gd name="T99" fmla="*/ 2147483647 h 54"/>
              <a:gd name="T100" fmla="*/ 2147483647 w 59"/>
              <a:gd name="T101" fmla="*/ 2147483647 h 54"/>
              <a:gd name="T102" fmla="*/ 2147483647 w 59"/>
              <a:gd name="T103" fmla="*/ 2147483647 h 54"/>
              <a:gd name="T104" fmla="*/ 2147483647 w 59"/>
              <a:gd name="T105" fmla="*/ 2147483647 h 54"/>
              <a:gd name="T106" fmla="*/ 2147483647 w 59"/>
              <a:gd name="T107" fmla="*/ 2147483647 h 5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9"/>
              <a:gd name="T163" fmla="*/ 0 h 54"/>
              <a:gd name="T164" fmla="*/ 59 w 59"/>
              <a:gd name="T165" fmla="*/ 54 h 5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9" h="54">
                <a:moveTo>
                  <a:pt x="52" y="52"/>
                </a:moveTo>
                <a:lnTo>
                  <a:pt x="50" y="52"/>
                </a:lnTo>
                <a:lnTo>
                  <a:pt x="50" y="49"/>
                </a:lnTo>
                <a:lnTo>
                  <a:pt x="50" y="47"/>
                </a:lnTo>
                <a:lnTo>
                  <a:pt x="50" y="45"/>
                </a:lnTo>
                <a:lnTo>
                  <a:pt x="52" y="45"/>
                </a:lnTo>
                <a:lnTo>
                  <a:pt x="50" y="40"/>
                </a:lnTo>
                <a:lnTo>
                  <a:pt x="50" y="37"/>
                </a:lnTo>
                <a:lnTo>
                  <a:pt x="52" y="37"/>
                </a:lnTo>
                <a:lnTo>
                  <a:pt x="52" y="35"/>
                </a:lnTo>
                <a:lnTo>
                  <a:pt x="52" y="30"/>
                </a:lnTo>
                <a:lnTo>
                  <a:pt x="52" y="28"/>
                </a:lnTo>
                <a:lnTo>
                  <a:pt x="54" y="28"/>
                </a:lnTo>
                <a:lnTo>
                  <a:pt x="54" y="26"/>
                </a:lnTo>
                <a:lnTo>
                  <a:pt x="52" y="21"/>
                </a:lnTo>
                <a:lnTo>
                  <a:pt x="54" y="19"/>
                </a:lnTo>
                <a:lnTo>
                  <a:pt x="54" y="14"/>
                </a:lnTo>
                <a:lnTo>
                  <a:pt x="57" y="9"/>
                </a:lnTo>
                <a:lnTo>
                  <a:pt x="57" y="7"/>
                </a:lnTo>
                <a:lnTo>
                  <a:pt x="57" y="4"/>
                </a:lnTo>
                <a:lnTo>
                  <a:pt x="57" y="2"/>
                </a:lnTo>
                <a:lnTo>
                  <a:pt x="57" y="0"/>
                </a:lnTo>
                <a:lnTo>
                  <a:pt x="59" y="0"/>
                </a:lnTo>
                <a:lnTo>
                  <a:pt x="52" y="0"/>
                </a:lnTo>
                <a:lnTo>
                  <a:pt x="50" y="2"/>
                </a:lnTo>
                <a:lnTo>
                  <a:pt x="40" y="4"/>
                </a:lnTo>
                <a:lnTo>
                  <a:pt x="38" y="4"/>
                </a:lnTo>
                <a:lnTo>
                  <a:pt x="33" y="4"/>
                </a:lnTo>
                <a:lnTo>
                  <a:pt x="33" y="7"/>
                </a:lnTo>
                <a:lnTo>
                  <a:pt x="31" y="9"/>
                </a:lnTo>
                <a:lnTo>
                  <a:pt x="29" y="12"/>
                </a:lnTo>
                <a:lnTo>
                  <a:pt x="26" y="12"/>
                </a:lnTo>
                <a:lnTo>
                  <a:pt x="26" y="14"/>
                </a:lnTo>
                <a:lnTo>
                  <a:pt x="21" y="12"/>
                </a:lnTo>
                <a:lnTo>
                  <a:pt x="19" y="14"/>
                </a:lnTo>
                <a:lnTo>
                  <a:pt x="14" y="16"/>
                </a:lnTo>
                <a:lnTo>
                  <a:pt x="12" y="16"/>
                </a:lnTo>
                <a:lnTo>
                  <a:pt x="12" y="21"/>
                </a:lnTo>
                <a:lnTo>
                  <a:pt x="10" y="23"/>
                </a:lnTo>
                <a:lnTo>
                  <a:pt x="7" y="26"/>
                </a:lnTo>
                <a:lnTo>
                  <a:pt x="5" y="26"/>
                </a:lnTo>
                <a:lnTo>
                  <a:pt x="3" y="26"/>
                </a:lnTo>
                <a:lnTo>
                  <a:pt x="0" y="26"/>
                </a:lnTo>
                <a:lnTo>
                  <a:pt x="5" y="30"/>
                </a:lnTo>
                <a:lnTo>
                  <a:pt x="7" y="33"/>
                </a:lnTo>
                <a:lnTo>
                  <a:pt x="14" y="37"/>
                </a:lnTo>
                <a:lnTo>
                  <a:pt x="17" y="42"/>
                </a:lnTo>
                <a:lnTo>
                  <a:pt x="19" y="45"/>
                </a:lnTo>
                <a:lnTo>
                  <a:pt x="24" y="47"/>
                </a:lnTo>
                <a:lnTo>
                  <a:pt x="26" y="49"/>
                </a:lnTo>
                <a:lnTo>
                  <a:pt x="29" y="49"/>
                </a:lnTo>
                <a:lnTo>
                  <a:pt x="31" y="49"/>
                </a:lnTo>
                <a:lnTo>
                  <a:pt x="33" y="52"/>
                </a:lnTo>
                <a:lnTo>
                  <a:pt x="36" y="52"/>
                </a:lnTo>
                <a:lnTo>
                  <a:pt x="40" y="52"/>
                </a:lnTo>
                <a:lnTo>
                  <a:pt x="43" y="52"/>
                </a:lnTo>
                <a:lnTo>
                  <a:pt x="45" y="54"/>
                </a:lnTo>
                <a:lnTo>
                  <a:pt x="47" y="54"/>
                </a:lnTo>
                <a:lnTo>
                  <a:pt x="50" y="54"/>
                </a:lnTo>
                <a:lnTo>
                  <a:pt x="52" y="54"/>
                </a:lnTo>
                <a:lnTo>
                  <a:pt x="52" y="5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53" name="Freeform 1255"/>
          <p:cNvSpPr>
            <a:spLocks/>
          </p:cNvSpPr>
          <p:nvPr/>
        </p:nvSpPr>
        <p:spPr bwMode="auto">
          <a:xfrm>
            <a:off x="5629275" y="4762500"/>
            <a:ext cx="1588" cy="6350"/>
          </a:xfrm>
          <a:custGeom>
            <a:avLst/>
            <a:gdLst>
              <a:gd name="T0" fmla="*/ 0 w 2"/>
              <a:gd name="T1" fmla="*/ 2147483647 h 5"/>
              <a:gd name="T2" fmla="*/ 0 w 2"/>
              <a:gd name="T3" fmla="*/ 2147483647 h 5"/>
              <a:gd name="T4" fmla="*/ 0 w 2"/>
              <a:gd name="T5" fmla="*/ 2147483647 h 5"/>
              <a:gd name="T6" fmla="*/ 0 w 2"/>
              <a:gd name="T7" fmla="*/ 2147483647 h 5"/>
              <a:gd name="T8" fmla="*/ 0 w 2"/>
              <a:gd name="T9" fmla="*/ 2147483647 h 5"/>
              <a:gd name="T10" fmla="*/ 0 w 2"/>
              <a:gd name="T11" fmla="*/ 2147483647 h 5"/>
              <a:gd name="T12" fmla="*/ 0 w 2"/>
              <a:gd name="T13" fmla="*/ 2147483647 h 5"/>
              <a:gd name="T14" fmla="*/ 0 w 2"/>
              <a:gd name="T15" fmla="*/ 2147483647 h 5"/>
              <a:gd name="T16" fmla="*/ 2147483647 w 2"/>
              <a:gd name="T17" fmla="*/ 2147483647 h 5"/>
              <a:gd name="T18" fmla="*/ 2147483647 w 2"/>
              <a:gd name="T19" fmla="*/ 2147483647 h 5"/>
              <a:gd name="T20" fmla="*/ 2147483647 w 2"/>
              <a:gd name="T21" fmla="*/ 2147483647 h 5"/>
              <a:gd name="T22" fmla="*/ 2147483647 w 2"/>
              <a:gd name="T23" fmla="*/ 2147483647 h 5"/>
              <a:gd name="T24" fmla="*/ 2147483647 w 2"/>
              <a:gd name="T25" fmla="*/ 2147483647 h 5"/>
              <a:gd name="T26" fmla="*/ 2147483647 w 2"/>
              <a:gd name="T27" fmla="*/ 2147483647 h 5"/>
              <a:gd name="T28" fmla="*/ 2147483647 w 2"/>
              <a:gd name="T29" fmla="*/ 2147483647 h 5"/>
              <a:gd name="T30" fmla="*/ 2147483647 w 2"/>
              <a:gd name="T31" fmla="*/ 2147483647 h 5"/>
              <a:gd name="T32" fmla="*/ 2147483647 w 2"/>
              <a:gd name="T33" fmla="*/ 2147483647 h 5"/>
              <a:gd name="T34" fmla="*/ 2147483647 w 2"/>
              <a:gd name="T35" fmla="*/ 2147483647 h 5"/>
              <a:gd name="T36" fmla="*/ 2147483647 w 2"/>
              <a:gd name="T37" fmla="*/ 2147483647 h 5"/>
              <a:gd name="T38" fmla="*/ 2147483647 w 2"/>
              <a:gd name="T39" fmla="*/ 0 h 5"/>
              <a:gd name="T40" fmla="*/ 2147483647 w 2"/>
              <a:gd name="T41" fmla="*/ 0 h 5"/>
              <a:gd name="T42" fmla="*/ 0 w 2"/>
              <a:gd name="T43" fmla="*/ 2147483647 h 5"/>
              <a:gd name="T44" fmla="*/ 0 w 2"/>
              <a:gd name="T45" fmla="*/ 2147483647 h 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"/>
              <a:gd name="T70" fmla="*/ 0 h 5"/>
              <a:gd name="T71" fmla="*/ 2 w 2"/>
              <a:gd name="T72" fmla="*/ 5 h 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" h="5">
                <a:moveTo>
                  <a:pt x="0" y="2"/>
                </a:moveTo>
                <a:lnTo>
                  <a:pt x="0" y="2"/>
                </a:lnTo>
                <a:lnTo>
                  <a:pt x="0" y="5"/>
                </a:lnTo>
                <a:lnTo>
                  <a:pt x="2" y="5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54" name="Freeform 1256"/>
          <p:cNvSpPr>
            <a:spLocks/>
          </p:cNvSpPr>
          <p:nvPr/>
        </p:nvSpPr>
        <p:spPr bwMode="auto">
          <a:xfrm>
            <a:off x="5540375" y="4664075"/>
            <a:ext cx="17463" cy="46038"/>
          </a:xfrm>
          <a:custGeom>
            <a:avLst/>
            <a:gdLst>
              <a:gd name="T0" fmla="*/ 0 w 14"/>
              <a:gd name="T1" fmla="*/ 2147483647 h 36"/>
              <a:gd name="T2" fmla="*/ 2147483647 w 14"/>
              <a:gd name="T3" fmla="*/ 2147483647 h 36"/>
              <a:gd name="T4" fmla="*/ 2147483647 w 14"/>
              <a:gd name="T5" fmla="*/ 2147483647 h 36"/>
              <a:gd name="T6" fmla="*/ 2147483647 w 14"/>
              <a:gd name="T7" fmla="*/ 2147483647 h 36"/>
              <a:gd name="T8" fmla="*/ 2147483647 w 14"/>
              <a:gd name="T9" fmla="*/ 2147483647 h 36"/>
              <a:gd name="T10" fmla="*/ 2147483647 w 14"/>
              <a:gd name="T11" fmla="*/ 2147483647 h 36"/>
              <a:gd name="T12" fmla="*/ 2147483647 w 14"/>
              <a:gd name="T13" fmla="*/ 2147483647 h 36"/>
              <a:gd name="T14" fmla="*/ 2147483647 w 14"/>
              <a:gd name="T15" fmla="*/ 2147483647 h 36"/>
              <a:gd name="T16" fmla="*/ 2147483647 w 14"/>
              <a:gd name="T17" fmla="*/ 2147483647 h 36"/>
              <a:gd name="T18" fmla="*/ 2147483647 w 14"/>
              <a:gd name="T19" fmla="*/ 2147483647 h 36"/>
              <a:gd name="T20" fmla="*/ 2147483647 w 14"/>
              <a:gd name="T21" fmla="*/ 2147483647 h 36"/>
              <a:gd name="T22" fmla="*/ 2147483647 w 14"/>
              <a:gd name="T23" fmla="*/ 2147483647 h 36"/>
              <a:gd name="T24" fmla="*/ 2147483647 w 14"/>
              <a:gd name="T25" fmla="*/ 2147483647 h 36"/>
              <a:gd name="T26" fmla="*/ 2147483647 w 14"/>
              <a:gd name="T27" fmla="*/ 2147483647 h 36"/>
              <a:gd name="T28" fmla="*/ 2147483647 w 14"/>
              <a:gd name="T29" fmla="*/ 2147483647 h 36"/>
              <a:gd name="T30" fmla="*/ 2147483647 w 14"/>
              <a:gd name="T31" fmla="*/ 2147483647 h 36"/>
              <a:gd name="T32" fmla="*/ 2147483647 w 14"/>
              <a:gd name="T33" fmla="*/ 2147483647 h 36"/>
              <a:gd name="T34" fmla="*/ 2147483647 w 14"/>
              <a:gd name="T35" fmla="*/ 2147483647 h 36"/>
              <a:gd name="T36" fmla="*/ 2147483647 w 14"/>
              <a:gd name="T37" fmla="*/ 2147483647 h 36"/>
              <a:gd name="T38" fmla="*/ 2147483647 w 14"/>
              <a:gd name="T39" fmla="*/ 2147483647 h 36"/>
              <a:gd name="T40" fmla="*/ 2147483647 w 14"/>
              <a:gd name="T41" fmla="*/ 2147483647 h 36"/>
              <a:gd name="T42" fmla="*/ 2147483647 w 14"/>
              <a:gd name="T43" fmla="*/ 2147483647 h 36"/>
              <a:gd name="T44" fmla="*/ 2147483647 w 14"/>
              <a:gd name="T45" fmla="*/ 2147483647 h 36"/>
              <a:gd name="T46" fmla="*/ 2147483647 w 14"/>
              <a:gd name="T47" fmla="*/ 2147483647 h 36"/>
              <a:gd name="T48" fmla="*/ 2147483647 w 14"/>
              <a:gd name="T49" fmla="*/ 2147483647 h 36"/>
              <a:gd name="T50" fmla="*/ 2147483647 w 14"/>
              <a:gd name="T51" fmla="*/ 2147483647 h 36"/>
              <a:gd name="T52" fmla="*/ 2147483647 w 14"/>
              <a:gd name="T53" fmla="*/ 2147483647 h 36"/>
              <a:gd name="T54" fmla="*/ 2147483647 w 14"/>
              <a:gd name="T55" fmla="*/ 2147483647 h 36"/>
              <a:gd name="T56" fmla="*/ 2147483647 w 14"/>
              <a:gd name="T57" fmla="*/ 2147483647 h 36"/>
              <a:gd name="T58" fmla="*/ 2147483647 w 14"/>
              <a:gd name="T59" fmla="*/ 2147483647 h 36"/>
              <a:gd name="T60" fmla="*/ 2147483647 w 14"/>
              <a:gd name="T61" fmla="*/ 0 h 36"/>
              <a:gd name="T62" fmla="*/ 2147483647 w 14"/>
              <a:gd name="T63" fmla="*/ 0 h 36"/>
              <a:gd name="T64" fmla="*/ 2147483647 w 14"/>
              <a:gd name="T65" fmla="*/ 0 h 36"/>
              <a:gd name="T66" fmla="*/ 2147483647 w 14"/>
              <a:gd name="T67" fmla="*/ 0 h 36"/>
              <a:gd name="T68" fmla="*/ 2147483647 w 14"/>
              <a:gd name="T69" fmla="*/ 0 h 36"/>
              <a:gd name="T70" fmla="*/ 2147483647 w 14"/>
              <a:gd name="T71" fmla="*/ 0 h 36"/>
              <a:gd name="T72" fmla="*/ 2147483647 w 14"/>
              <a:gd name="T73" fmla="*/ 0 h 36"/>
              <a:gd name="T74" fmla="*/ 2147483647 w 14"/>
              <a:gd name="T75" fmla="*/ 2147483647 h 36"/>
              <a:gd name="T76" fmla="*/ 2147483647 w 14"/>
              <a:gd name="T77" fmla="*/ 2147483647 h 36"/>
              <a:gd name="T78" fmla="*/ 2147483647 w 14"/>
              <a:gd name="T79" fmla="*/ 2147483647 h 36"/>
              <a:gd name="T80" fmla="*/ 0 w 14"/>
              <a:gd name="T81" fmla="*/ 2147483647 h 36"/>
              <a:gd name="T82" fmla="*/ 0 w 14"/>
              <a:gd name="T83" fmla="*/ 2147483647 h 36"/>
              <a:gd name="T84" fmla="*/ 0 w 14"/>
              <a:gd name="T85" fmla="*/ 2147483647 h 36"/>
              <a:gd name="T86" fmla="*/ 0 w 14"/>
              <a:gd name="T87" fmla="*/ 2147483647 h 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4"/>
              <a:gd name="T133" fmla="*/ 0 h 36"/>
              <a:gd name="T134" fmla="*/ 14 w 14"/>
              <a:gd name="T135" fmla="*/ 36 h 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4" h="36">
                <a:moveTo>
                  <a:pt x="0" y="36"/>
                </a:moveTo>
                <a:lnTo>
                  <a:pt x="3" y="36"/>
                </a:lnTo>
                <a:lnTo>
                  <a:pt x="3" y="34"/>
                </a:lnTo>
                <a:lnTo>
                  <a:pt x="5" y="31"/>
                </a:lnTo>
                <a:lnTo>
                  <a:pt x="7" y="31"/>
                </a:lnTo>
                <a:lnTo>
                  <a:pt x="10" y="26"/>
                </a:lnTo>
                <a:lnTo>
                  <a:pt x="12" y="26"/>
                </a:lnTo>
                <a:lnTo>
                  <a:pt x="12" y="22"/>
                </a:lnTo>
                <a:lnTo>
                  <a:pt x="12" y="19"/>
                </a:lnTo>
                <a:lnTo>
                  <a:pt x="12" y="17"/>
                </a:lnTo>
                <a:lnTo>
                  <a:pt x="12" y="15"/>
                </a:lnTo>
                <a:lnTo>
                  <a:pt x="12" y="10"/>
                </a:lnTo>
                <a:lnTo>
                  <a:pt x="14" y="5"/>
                </a:lnTo>
                <a:lnTo>
                  <a:pt x="14" y="3"/>
                </a:lnTo>
                <a:lnTo>
                  <a:pt x="12" y="3"/>
                </a:lnTo>
                <a:lnTo>
                  <a:pt x="12" y="0"/>
                </a:lnTo>
                <a:lnTo>
                  <a:pt x="10" y="0"/>
                </a:lnTo>
                <a:lnTo>
                  <a:pt x="7" y="3"/>
                </a:lnTo>
                <a:lnTo>
                  <a:pt x="7" y="5"/>
                </a:lnTo>
                <a:lnTo>
                  <a:pt x="5" y="8"/>
                </a:lnTo>
                <a:lnTo>
                  <a:pt x="0" y="8"/>
                </a:lnTo>
                <a:lnTo>
                  <a:pt x="0" y="10"/>
                </a:lnTo>
                <a:lnTo>
                  <a:pt x="0" y="22"/>
                </a:lnTo>
                <a:lnTo>
                  <a:pt x="0" y="3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55" name="Freeform 1257"/>
          <p:cNvSpPr>
            <a:spLocks/>
          </p:cNvSpPr>
          <p:nvPr/>
        </p:nvSpPr>
        <p:spPr bwMode="auto">
          <a:xfrm>
            <a:off x="6132513" y="4983163"/>
            <a:ext cx="12700" cy="19050"/>
          </a:xfrm>
          <a:custGeom>
            <a:avLst/>
            <a:gdLst>
              <a:gd name="T0" fmla="*/ 0 w 10"/>
              <a:gd name="T1" fmla="*/ 2147483647 h 14"/>
              <a:gd name="T2" fmla="*/ 0 w 10"/>
              <a:gd name="T3" fmla="*/ 2147483647 h 14"/>
              <a:gd name="T4" fmla="*/ 0 w 10"/>
              <a:gd name="T5" fmla="*/ 2147483647 h 14"/>
              <a:gd name="T6" fmla="*/ 0 w 10"/>
              <a:gd name="T7" fmla="*/ 2147483647 h 14"/>
              <a:gd name="T8" fmla="*/ 0 w 10"/>
              <a:gd name="T9" fmla="*/ 2147483647 h 14"/>
              <a:gd name="T10" fmla="*/ 0 w 10"/>
              <a:gd name="T11" fmla="*/ 2147483647 h 14"/>
              <a:gd name="T12" fmla="*/ 2147483647 w 10"/>
              <a:gd name="T13" fmla="*/ 2147483647 h 14"/>
              <a:gd name="T14" fmla="*/ 2147483647 w 10"/>
              <a:gd name="T15" fmla="*/ 2147483647 h 14"/>
              <a:gd name="T16" fmla="*/ 2147483647 w 10"/>
              <a:gd name="T17" fmla="*/ 2147483647 h 14"/>
              <a:gd name="T18" fmla="*/ 2147483647 w 10"/>
              <a:gd name="T19" fmla="*/ 2147483647 h 14"/>
              <a:gd name="T20" fmla="*/ 2147483647 w 10"/>
              <a:gd name="T21" fmla="*/ 2147483647 h 14"/>
              <a:gd name="T22" fmla="*/ 2147483647 w 10"/>
              <a:gd name="T23" fmla="*/ 2147483647 h 14"/>
              <a:gd name="T24" fmla="*/ 2147483647 w 10"/>
              <a:gd name="T25" fmla="*/ 2147483647 h 14"/>
              <a:gd name="T26" fmla="*/ 2147483647 w 10"/>
              <a:gd name="T27" fmla="*/ 2147483647 h 14"/>
              <a:gd name="T28" fmla="*/ 2147483647 w 10"/>
              <a:gd name="T29" fmla="*/ 2147483647 h 14"/>
              <a:gd name="T30" fmla="*/ 2147483647 w 10"/>
              <a:gd name="T31" fmla="*/ 2147483647 h 14"/>
              <a:gd name="T32" fmla="*/ 2147483647 w 10"/>
              <a:gd name="T33" fmla="*/ 2147483647 h 14"/>
              <a:gd name="T34" fmla="*/ 2147483647 w 10"/>
              <a:gd name="T35" fmla="*/ 2147483647 h 14"/>
              <a:gd name="T36" fmla="*/ 2147483647 w 10"/>
              <a:gd name="T37" fmla="*/ 0 h 14"/>
              <a:gd name="T38" fmla="*/ 2147483647 w 10"/>
              <a:gd name="T39" fmla="*/ 0 h 14"/>
              <a:gd name="T40" fmla="*/ 2147483647 w 10"/>
              <a:gd name="T41" fmla="*/ 2147483647 h 14"/>
              <a:gd name="T42" fmla="*/ 2147483647 w 10"/>
              <a:gd name="T43" fmla="*/ 2147483647 h 14"/>
              <a:gd name="T44" fmla="*/ 2147483647 w 10"/>
              <a:gd name="T45" fmla="*/ 2147483647 h 14"/>
              <a:gd name="T46" fmla="*/ 2147483647 w 10"/>
              <a:gd name="T47" fmla="*/ 2147483647 h 14"/>
              <a:gd name="T48" fmla="*/ 2147483647 w 10"/>
              <a:gd name="T49" fmla="*/ 2147483647 h 14"/>
              <a:gd name="T50" fmla="*/ 2147483647 w 10"/>
              <a:gd name="T51" fmla="*/ 2147483647 h 14"/>
              <a:gd name="T52" fmla="*/ 2147483647 w 10"/>
              <a:gd name="T53" fmla="*/ 2147483647 h 14"/>
              <a:gd name="T54" fmla="*/ 2147483647 w 10"/>
              <a:gd name="T55" fmla="*/ 2147483647 h 14"/>
              <a:gd name="T56" fmla="*/ 2147483647 w 10"/>
              <a:gd name="T57" fmla="*/ 2147483647 h 14"/>
              <a:gd name="T58" fmla="*/ 2147483647 w 10"/>
              <a:gd name="T59" fmla="*/ 2147483647 h 14"/>
              <a:gd name="T60" fmla="*/ 2147483647 w 10"/>
              <a:gd name="T61" fmla="*/ 2147483647 h 14"/>
              <a:gd name="T62" fmla="*/ 2147483647 w 10"/>
              <a:gd name="T63" fmla="*/ 2147483647 h 14"/>
              <a:gd name="T64" fmla="*/ 2147483647 w 10"/>
              <a:gd name="T65" fmla="*/ 2147483647 h 14"/>
              <a:gd name="T66" fmla="*/ 2147483647 w 10"/>
              <a:gd name="T67" fmla="*/ 2147483647 h 14"/>
              <a:gd name="T68" fmla="*/ 2147483647 w 10"/>
              <a:gd name="T69" fmla="*/ 2147483647 h 14"/>
              <a:gd name="T70" fmla="*/ 2147483647 w 10"/>
              <a:gd name="T71" fmla="*/ 2147483647 h 14"/>
              <a:gd name="T72" fmla="*/ 2147483647 w 10"/>
              <a:gd name="T73" fmla="*/ 2147483647 h 14"/>
              <a:gd name="T74" fmla="*/ 0 w 10"/>
              <a:gd name="T75" fmla="*/ 2147483647 h 14"/>
              <a:gd name="T76" fmla="*/ 0 w 10"/>
              <a:gd name="T77" fmla="*/ 2147483647 h 14"/>
              <a:gd name="T78" fmla="*/ 0 w 10"/>
              <a:gd name="T79" fmla="*/ 2147483647 h 14"/>
              <a:gd name="T80" fmla="*/ 0 w 10"/>
              <a:gd name="T81" fmla="*/ 2147483647 h 14"/>
              <a:gd name="T82" fmla="*/ 0 w 10"/>
              <a:gd name="T83" fmla="*/ 2147483647 h 1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0"/>
              <a:gd name="T127" fmla="*/ 0 h 14"/>
              <a:gd name="T128" fmla="*/ 10 w 10"/>
              <a:gd name="T129" fmla="*/ 14 h 1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0" h="14">
                <a:moveTo>
                  <a:pt x="0" y="12"/>
                </a:moveTo>
                <a:lnTo>
                  <a:pt x="0" y="12"/>
                </a:lnTo>
                <a:lnTo>
                  <a:pt x="0" y="14"/>
                </a:lnTo>
                <a:lnTo>
                  <a:pt x="3" y="12"/>
                </a:lnTo>
                <a:lnTo>
                  <a:pt x="5" y="12"/>
                </a:lnTo>
                <a:lnTo>
                  <a:pt x="8" y="10"/>
                </a:lnTo>
                <a:lnTo>
                  <a:pt x="10" y="7"/>
                </a:lnTo>
                <a:lnTo>
                  <a:pt x="10" y="2"/>
                </a:lnTo>
                <a:lnTo>
                  <a:pt x="10" y="0"/>
                </a:lnTo>
                <a:lnTo>
                  <a:pt x="8" y="2"/>
                </a:lnTo>
                <a:lnTo>
                  <a:pt x="5" y="2"/>
                </a:lnTo>
                <a:lnTo>
                  <a:pt x="5" y="5"/>
                </a:lnTo>
                <a:lnTo>
                  <a:pt x="5" y="7"/>
                </a:lnTo>
                <a:lnTo>
                  <a:pt x="5" y="10"/>
                </a:lnTo>
                <a:lnTo>
                  <a:pt x="3" y="10"/>
                </a:lnTo>
                <a:lnTo>
                  <a:pt x="0" y="10"/>
                </a:lnTo>
                <a:lnTo>
                  <a:pt x="0" y="1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56" name="Freeform 1258"/>
          <p:cNvSpPr>
            <a:spLocks/>
          </p:cNvSpPr>
          <p:nvPr/>
        </p:nvSpPr>
        <p:spPr bwMode="auto">
          <a:xfrm>
            <a:off x="6192838" y="4989513"/>
            <a:ext cx="1587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0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"/>
              <a:gd name="T52" fmla="*/ 0 h 2"/>
              <a:gd name="T53" fmla="*/ 2 w 2"/>
              <a:gd name="T54" fmla="*/ 2 h 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57" name="Freeform 1259"/>
          <p:cNvSpPr>
            <a:spLocks/>
          </p:cNvSpPr>
          <p:nvPr/>
        </p:nvSpPr>
        <p:spPr bwMode="auto">
          <a:xfrm>
            <a:off x="6180138" y="5002213"/>
            <a:ext cx="1587" cy="3175"/>
          </a:xfrm>
          <a:custGeom>
            <a:avLst/>
            <a:gdLst>
              <a:gd name="T0" fmla="*/ 0 w 3"/>
              <a:gd name="T1" fmla="*/ 2147483647 h 3"/>
              <a:gd name="T2" fmla="*/ 2147483647 w 3"/>
              <a:gd name="T3" fmla="*/ 0 h 3"/>
              <a:gd name="T4" fmla="*/ 2147483647 w 3"/>
              <a:gd name="T5" fmla="*/ 0 h 3"/>
              <a:gd name="T6" fmla="*/ 0 w 3"/>
              <a:gd name="T7" fmla="*/ 0 h 3"/>
              <a:gd name="T8" fmla="*/ 0 w 3"/>
              <a:gd name="T9" fmla="*/ 0 h 3"/>
              <a:gd name="T10" fmla="*/ 0 w 3"/>
              <a:gd name="T11" fmla="*/ 0 h 3"/>
              <a:gd name="T12" fmla="*/ 0 w 3"/>
              <a:gd name="T13" fmla="*/ 0 h 3"/>
              <a:gd name="T14" fmla="*/ 0 w 3"/>
              <a:gd name="T15" fmla="*/ 0 h 3"/>
              <a:gd name="T16" fmla="*/ 0 w 3"/>
              <a:gd name="T17" fmla="*/ 2147483647 h 3"/>
              <a:gd name="T18" fmla="*/ 0 w 3"/>
              <a:gd name="T19" fmla="*/ 2147483647 h 3"/>
              <a:gd name="T20" fmla="*/ 0 w 3"/>
              <a:gd name="T21" fmla="*/ 2147483647 h 3"/>
              <a:gd name="T22" fmla="*/ 0 w 3"/>
              <a:gd name="T23" fmla="*/ 2147483647 h 3"/>
              <a:gd name="T24" fmla="*/ 0 w 3"/>
              <a:gd name="T25" fmla="*/ 2147483647 h 3"/>
              <a:gd name="T26" fmla="*/ 0 w 3"/>
              <a:gd name="T27" fmla="*/ 2147483647 h 3"/>
              <a:gd name="T28" fmla="*/ 0 w 3"/>
              <a:gd name="T29" fmla="*/ 2147483647 h 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"/>
              <a:gd name="T46" fmla="*/ 0 h 3"/>
              <a:gd name="T47" fmla="*/ 3 w 3"/>
              <a:gd name="T48" fmla="*/ 3 h 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" h="3">
                <a:moveTo>
                  <a:pt x="0" y="3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58" name="Freeform 1260"/>
          <p:cNvSpPr>
            <a:spLocks/>
          </p:cNvSpPr>
          <p:nvPr/>
        </p:nvSpPr>
        <p:spPr bwMode="auto">
          <a:xfrm>
            <a:off x="6145213" y="4989513"/>
            <a:ext cx="6350" cy="3175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0 h 2"/>
              <a:gd name="T4" fmla="*/ 2147483647 w 5"/>
              <a:gd name="T5" fmla="*/ 0 h 2"/>
              <a:gd name="T6" fmla="*/ 2147483647 w 5"/>
              <a:gd name="T7" fmla="*/ 0 h 2"/>
              <a:gd name="T8" fmla="*/ 2147483647 w 5"/>
              <a:gd name="T9" fmla="*/ 0 h 2"/>
              <a:gd name="T10" fmla="*/ 0 w 5"/>
              <a:gd name="T11" fmla="*/ 2147483647 h 2"/>
              <a:gd name="T12" fmla="*/ 0 w 5"/>
              <a:gd name="T13" fmla="*/ 2147483647 h 2"/>
              <a:gd name="T14" fmla="*/ 0 w 5"/>
              <a:gd name="T15" fmla="*/ 2147483647 h 2"/>
              <a:gd name="T16" fmla="*/ 0 w 5"/>
              <a:gd name="T17" fmla="*/ 2147483647 h 2"/>
              <a:gd name="T18" fmla="*/ 0 w 5"/>
              <a:gd name="T19" fmla="*/ 2147483647 h 2"/>
              <a:gd name="T20" fmla="*/ 2147483647 w 5"/>
              <a:gd name="T21" fmla="*/ 2147483647 h 2"/>
              <a:gd name="T22" fmla="*/ 2147483647 w 5"/>
              <a:gd name="T23" fmla="*/ 2147483647 h 2"/>
              <a:gd name="T24" fmla="*/ 2147483647 w 5"/>
              <a:gd name="T25" fmla="*/ 2147483647 h 2"/>
              <a:gd name="T26" fmla="*/ 2147483647 w 5"/>
              <a:gd name="T27" fmla="*/ 2147483647 h 2"/>
              <a:gd name="T28" fmla="*/ 2147483647 w 5"/>
              <a:gd name="T29" fmla="*/ 2147483647 h 2"/>
              <a:gd name="T30" fmla="*/ 2147483647 w 5"/>
              <a:gd name="T31" fmla="*/ 0 h 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2"/>
              <a:gd name="T50" fmla="*/ 5 w 5"/>
              <a:gd name="T51" fmla="*/ 2 h 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2">
                <a:moveTo>
                  <a:pt x="5" y="0"/>
                </a:move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59" name="Freeform 1261"/>
          <p:cNvSpPr>
            <a:spLocks/>
          </p:cNvSpPr>
          <p:nvPr/>
        </p:nvSpPr>
        <p:spPr bwMode="auto">
          <a:xfrm>
            <a:off x="4948238" y="3994150"/>
            <a:ext cx="3175" cy="3175"/>
          </a:xfrm>
          <a:custGeom>
            <a:avLst/>
            <a:gdLst>
              <a:gd name="T0" fmla="*/ 2147483647 w 4"/>
              <a:gd name="T1" fmla="*/ 2147483647 h 3"/>
              <a:gd name="T2" fmla="*/ 2147483647 w 4"/>
              <a:gd name="T3" fmla="*/ 2147483647 h 3"/>
              <a:gd name="T4" fmla="*/ 2147483647 w 4"/>
              <a:gd name="T5" fmla="*/ 0 h 3"/>
              <a:gd name="T6" fmla="*/ 2147483647 w 4"/>
              <a:gd name="T7" fmla="*/ 0 h 3"/>
              <a:gd name="T8" fmla="*/ 2147483647 w 4"/>
              <a:gd name="T9" fmla="*/ 0 h 3"/>
              <a:gd name="T10" fmla="*/ 2147483647 w 4"/>
              <a:gd name="T11" fmla="*/ 0 h 3"/>
              <a:gd name="T12" fmla="*/ 2147483647 w 4"/>
              <a:gd name="T13" fmla="*/ 0 h 3"/>
              <a:gd name="T14" fmla="*/ 2147483647 w 4"/>
              <a:gd name="T15" fmla="*/ 0 h 3"/>
              <a:gd name="T16" fmla="*/ 2147483647 w 4"/>
              <a:gd name="T17" fmla="*/ 0 h 3"/>
              <a:gd name="T18" fmla="*/ 0 w 4"/>
              <a:gd name="T19" fmla="*/ 2147483647 h 3"/>
              <a:gd name="T20" fmla="*/ 0 w 4"/>
              <a:gd name="T21" fmla="*/ 2147483647 h 3"/>
              <a:gd name="T22" fmla="*/ 0 w 4"/>
              <a:gd name="T23" fmla="*/ 2147483647 h 3"/>
              <a:gd name="T24" fmla="*/ 0 w 4"/>
              <a:gd name="T25" fmla="*/ 2147483647 h 3"/>
              <a:gd name="T26" fmla="*/ 0 w 4"/>
              <a:gd name="T27" fmla="*/ 2147483647 h 3"/>
              <a:gd name="T28" fmla="*/ 0 w 4"/>
              <a:gd name="T29" fmla="*/ 2147483647 h 3"/>
              <a:gd name="T30" fmla="*/ 0 w 4"/>
              <a:gd name="T31" fmla="*/ 2147483647 h 3"/>
              <a:gd name="T32" fmla="*/ 2147483647 w 4"/>
              <a:gd name="T33" fmla="*/ 2147483647 h 3"/>
              <a:gd name="T34" fmla="*/ 2147483647 w 4"/>
              <a:gd name="T35" fmla="*/ 2147483647 h 3"/>
              <a:gd name="T36" fmla="*/ 2147483647 w 4"/>
              <a:gd name="T37" fmla="*/ 2147483647 h 3"/>
              <a:gd name="T38" fmla="*/ 2147483647 w 4"/>
              <a:gd name="T39" fmla="*/ 2147483647 h 3"/>
              <a:gd name="T40" fmla="*/ 2147483647 w 4"/>
              <a:gd name="T41" fmla="*/ 2147483647 h 3"/>
              <a:gd name="T42" fmla="*/ 2147483647 w 4"/>
              <a:gd name="T43" fmla="*/ 2147483647 h 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"/>
              <a:gd name="T67" fmla="*/ 0 h 3"/>
              <a:gd name="T68" fmla="*/ 4 w 4"/>
              <a:gd name="T69" fmla="*/ 3 h 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" h="3">
                <a:moveTo>
                  <a:pt x="4" y="3"/>
                </a:moveTo>
                <a:lnTo>
                  <a:pt x="4" y="3"/>
                </a:lnTo>
                <a:lnTo>
                  <a:pt x="4" y="0"/>
                </a:lnTo>
                <a:lnTo>
                  <a:pt x="2" y="0"/>
                </a:lnTo>
                <a:lnTo>
                  <a:pt x="0" y="3"/>
                </a:lnTo>
                <a:lnTo>
                  <a:pt x="2" y="3"/>
                </a:lnTo>
                <a:lnTo>
                  <a:pt x="4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60" name="Freeform 1262"/>
          <p:cNvSpPr>
            <a:spLocks/>
          </p:cNvSpPr>
          <p:nvPr/>
        </p:nvSpPr>
        <p:spPr bwMode="auto">
          <a:xfrm>
            <a:off x="6008688" y="5972175"/>
            <a:ext cx="33337" cy="28575"/>
          </a:xfrm>
          <a:custGeom>
            <a:avLst/>
            <a:gdLst>
              <a:gd name="T0" fmla="*/ 2147483647 w 26"/>
              <a:gd name="T1" fmla="*/ 0 h 21"/>
              <a:gd name="T2" fmla="*/ 2147483647 w 26"/>
              <a:gd name="T3" fmla="*/ 0 h 21"/>
              <a:gd name="T4" fmla="*/ 2147483647 w 26"/>
              <a:gd name="T5" fmla="*/ 0 h 21"/>
              <a:gd name="T6" fmla="*/ 2147483647 w 26"/>
              <a:gd name="T7" fmla="*/ 0 h 21"/>
              <a:gd name="T8" fmla="*/ 2147483647 w 26"/>
              <a:gd name="T9" fmla="*/ 0 h 21"/>
              <a:gd name="T10" fmla="*/ 2147483647 w 26"/>
              <a:gd name="T11" fmla="*/ 2147483647 h 21"/>
              <a:gd name="T12" fmla="*/ 2147483647 w 26"/>
              <a:gd name="T13" fmla="*/ 2147483647 h 21"/>
              <a:gd name="T14" fmla="*/ 2147483647 w 26"/>
              <a:gd name="T15" fmla="*/ 2147483647 h 21"/>
              <a:gd name="T16" fmla="*/ 2147483647 w 26"/>
              <a:gd name="T17" fmla="*/ 2147483647 h 21"/>
              <a:gd name="T18" fmla="*/ 2147483647 w 26"/>
              <a:gd name="T19" fmla="*/ 0 h 21"/>
              <a:gd name="T20" fmla="*/ 2147483647 w 26"/>
              <a:gd name="T21" fmla="*/ 2147483647 h 21"/>
              <a:gd name="T22" fmla="*/ 2147483647 w 26"/>
              <a:gd name="T23" fmla="*/ 2147483647 h 21"/>
              <a:gd name="T24" fmla="*/ 2147483647 w 26"/>
              <a:gd name="T25" fmla="*/ 2147483647 h 21"/>
              <a:gd name="T26" fmla="*/ 2147483647 w 26"/>
              <a:gd name="T27" fmla="*/ 2147483647 h 21"/>
              <a:gd name="T28" fmla="*/ 2147483647 w 26"/>
              <a:gd name="T29" fmla="*/ 0 h 21"/>
              <a:gd name="T30" fmla="*/ 2147483647 w 26"/>
              <a:gd name="T31" fmla="*/ 0 h 21"/>
              <a:gd name="T32" fmla="*/ 2147483647 w 26"/>
              <a:gd name="T33" fmla="*/ 0 h 21"/>
              <a:gd name="T34" fmla="*/ 2147483647 w 26"/>
              <a:gd name="T35" fmla="*/ 0 h 21"/>
              <a:gd name="T36" fmla="*/ 2147483647 w 26"/>
              <a:gd name="T37" fmla="*/ 2147483647 h 21"/>
              <a:gd name="T38" fmla="*/ 2147483647 w 26"/>
              <a:gd name="T39" fmla="*/ 2147483647 h 21"/>
              <a:gd name="T40" fmla="*/ 2147483647 w 26"/>
              <a:gd name="T41" fmla="*/ 2147483647 h 21"/>
              <a:gd name="T42" fmla="*/ 2147483647 w 26"/>
              <a:gd name="T43" fmla="*/ 2147483647 h 21"/>
              <a:gd name="T44" fmla="*/ 2147483647 w 26"/>
              <a:gd name="T45" fmla="*/ 2147483647 h 21"/>
              <a:gd name="T46" fmla="*/ 2147483647 w 26"/>
              <a:gd name="T47" fmla="*/ 2147483647 h 21"/>
              <a:gd name="T48" fmla="*/ 2147483647 w 26"/>
              <a:gd name="T49" fmla="*/ 2147483647 h 21"/>
              <a:gd name="T50" fmla="*/ 2147483647 w 26"/>
              <a:gd name="T51" fmla="*/ 2147483647 h 21"/>
              <a:gd name="T52" fmla="*/ 2147483647 w 26"/>
              <a:gd name="T53" fmla="*/ 2147483647 h 21"/>
              <a:gd name="T54" fmla="*/ 2147483647 w 26"/>
              <a:gd name="T55" fmla="*/ 2147483647 h 21"/>
              <a:gd name="T56" fmla="*/ 2147483647 w 26"/>
              <a:gd name="T57" fmla="*/ 2147483647 h 21"/>
              <a:gd name="T58" fmla="*/ 2147483647 w 26"/>
              <a:gd name="T59" fmla="*/ 2147483647 h 21"/>
              <a:gd name="T60" fmla="*/ 2147483647 w 26"/>
              <a:gd name="T61" fmla="*/ 2147483647 h 21"/>
              <a:gd name="T62" fmla="*/ 2147483647 w 26"/>
              <a:gd name="T63" fmla="*/ 2147483647 h 21"/>
              <a:gd name="T64" fmla="*/ 2147483647 w 26"/>
              <a:gd name="T65" fmla="*/ 2147483647 h 21"/>
              <a:gd name="T66" fmla="*/ 2147483647 w 26"/>
              <a:gd name="T67" fmla="*/ 2147483647 h 21"/>
              <a:gd name="T68" fmla="*/ 0 w 26"/>
              <a:gd name="T69" fmla="*/ 2147483647 h 21"/>
              <a:gd name="T70" fmla="*/ 0 w 26"/>
              <a:gd name="T71" fmla="*/ 2147483647 h 21"/>
              <a:gd name="T72" fmla="*/ 2147483647 w 26"/>
              <a:gd name="T73" fmla="*/ 2147483647 h 21"/>
              <a:gd name="T74" fmla="*/ 2147483647 w 26"/>
              <a:gd name="T75" fmla="*/ 2147483647 h 21"/>
              <a:gd name="T76" fmla="*/ 2147483647 w 26"/>
              <a:gd name="T77" fmla="*/ 2147483647 h 21"/>
              <a:gd name="T78" fmla="*/ 2147483647 w 26"/>
              <a:gd name="T79" fmla="*/ 2147483647 h 21"/>
              <a:gd name="T80" fmla="*/ 2147483647 w 26"/>
              <a:gd name="T81" fmla="*/ 2147483647 h 21"/>
              <a:gd name="T82" fmla="*/ 2147483647 w 26"/>
              <a:gd name="T83" fmla="*/ 2147483647 h 21"/>
              <a:gd name="T84" fmla="*/ 2147483647 w 26"/>
              <a:gd name="T85" fmla="*/ 2147483647 h 21"/>
              <a:gd name="T86" fmla="*/ 2147483647 w 26"/>
              <a:gd name="T87" fmla="*/ 2147483647 h 2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6"/>
              <a:gd name="T133" fmla="*/ 0 h 21"/>
              <a:gd name="T134" fmla="*/ 26 w 26"/>
              <a:gd name="T135" fmla="*/ 21 h 2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6" h="21">
                <a:moveTo>
                  <a:pt x="24" y="2"/>
                </a:moveTo>
                <a:lnTo>
                  <a:pt x="24" y="0"/>
                </a:lnTo>
                <a:lnTo>
                  <a:pt x="21" y="0"/>
                </a:lnTo>
                <a:lnTo>
                  <a:pt x="19" y="0"/>
                </a:lnTo>
                <a:lnTo>
                  <a:pt x="19" y="2"/>
                </a:lnTo>
                <a:lnTo>
                  <a:pt x="17" y="2"/>
                </a:lnTo>
                <a:lnTo>
                  <a:pt x="19" y="5"/>
                </a:lnTo>
                <a:lnTo>
                  <a:pt x="17" y="5"/>
                </a:lnTo>
                <a:lnTo>
                  <a:pt x="17" y="2"/>
                </a:lnTo>
                <a:lnTo>
                  <a:pt x="14" y="2"/>
                </a:lnTo>
                <a:lnTo>
                  <a:pt x="14" y="0"/>
                </a:lnTo>
                <a:lnTo>
                  <a:pt x="17" y="0"/>
                </a:lnTo>
                <a:lnTo>
                  <a:pt x="17" y="2"/>
                </a:lnTo>
                <a:lnTo>
                  <a:pt x="17" y="0"/>
                </a:lnTo>
                <a:lnTo>
                  <a:pt x="14" y="0"/>
                </a:lnTo>
                <a:lnTo>
                  <a:pt x="12" y="0"/>
                </a:lnTo>
                <a:lnTo>
                  <a:pt x="7" y="0"/>
                </a:lnTo>
                <a:lnTo>
                  <a:pt x="7" y="2"/>
                </a:lnTo>
                <a:lnTo>
                  <a:pt x="10" y="2"/>
                </a:lnTo>
                <a:lnTo>
                  <a:pt x="7" y="2"/>
                </a:lnTo>
                <a:lnTo>
                  <a:pt x="7" y="5"/>
                </a:lnTo>
                <a:lnTo>
                  <a:pt x="10" y="7"/>
                </a:lnTo>
                <a:lnTo>
                  <a:pt x="10" y="9"/>
                </a:lnTo>
                <a:lnTo>
                  <a:pt x="10" y="7"/>
                </a:lnTo>
                <a:lnTo>
                  <a:pt x="7" y="7"/>
                </a:lnTo>
                <a:lnTo>
                  <a:pt x="5" y="7"/>
                </a:lnTo>
                <a:lnTo>
                  <a:pt x="5" y="9"/>
                </a:lnTo>
                <a:lnTo>
                  <a:pt x="3" y="9"/>
                </a:lnTo>
                <a:lnTo>
                  <a:pt x="3" y="12"/>
                </a:lnTo>
                <a:lnTo>
                  <a:pt x="3" y="14"/>
                </a:lnTo>
                <a:lnTo>
                  <a:pt x="0" y="16"/>
                </a:lnTo>
                <a:lnTo>
                  <a:pt x="0" y="14"/>
                </a:lnTo>
                <a:lnTo>
                  <a:pt x="0" y="16"/>
                </a:lnTo>
                <a:lnTo>
                  <a:pt x="5" y="21"/>
                </a:lnTo>
                <a:lnTo>
                  <a:pt x="7" y="19"/>
                </a:lnTo>
                <a:lnTo>
                  <a:pt x="17" y="12"/>
                </a:lnTo>
                <a:lnTo>
                  <a:pt x="19" y="9"/>
                </a:lnTo>
                <a:lnTo>
                  <a:pt x="19" y="7"/>
                </a:lnTo>
                <a:lnTo>
                  <a:pt x="21" y="9"/>
                </a:lnTo>
                <a:lnTo>
                  <a:pt x="21" y="7"/>
                </a:lnTo>
                <a:lnTo>
                  <a:pt x="24" y="7"/>
                </a:lnTo>
                <a:lnTo>
                  <a:pt x="26" y="7"/>
                </a:lnTo>
                <a:lnTo>
                  <a:pt x="24" y="5"/>
                </a:lnTo>
                <a:lnTo>
                  <a:pt x="24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61" name="Freeform 1263"/>
          <p:cNvSpPr>
            <a:spLocks/>
          </p:cNvSpPr>
          <p:nvPr/>
        </p:nvSpPr>
        <p:spPr bwMode="auto">
          <a:xfrm>
            <a:off x="5989638" y="5972175"/>
            <a:ext cx="30162" cy="25400"/>
          </a:xfrm>
          <a:custGeom>
            <a:avLst/>
            <a:gdLst>
              <a:gd name="T0" fmla="*/ 2147483647 w 23"/>
              <a:gd name="T1" fmla="*/ 2147483647 h 19"/>
              <a:gd name="T2" fmla="*/ 2147483647 w 23"/>
              <a:gd name="T3" fmla="*/ 2147483647 h 19"/>
              <a:gd name="T4" fmla="*/ 2147483647 w 23"/>
              <a:gd name="T5" fmla="*/ 2147483647 h 19"/>
              <a:gd name="T6" fmla="*/ 2147483647 w 23"/>
              <a:gd name="T7" fmla="*/ 0 h 19"/>
              <a:gd name="T8" fmla="*/ 2147483647 w 23"/>
              <a:gd name="T9" fmla="*/ 0 h 19"/>
              <a:gd name="T10" fmla="*/ 2147483647 w 23"/>
              <a:gd name="T11" fmla="*/ 2147483647 h 19"/>
              <a:gd name="T12" fmla="*/ 2147483647 w 23"/>
              <a:gd name="T13" fmla="*/ 2147483647 h 19"/>
              <a:gd name="T14" fmla="*/ 2147483647 w 23"/>
              <a:gd name="T15" fmla="*/ 2147483647 h 19"/>
              <a:gd name="T16" fmla="*/ 2147483647 w 23"/>
              <a:gd name="T17" fmla="*/ 2147483647 h 19"/>
              <a:gd name="T18" fmla="*/ 2147483647 w 23"/>
              <a:gd name="T19" fmla="*/ 0 h 19"/>
              <a:gd name="T20" fmla="*/ 2147483647 w 23"/>
              <a:gd name="T21" fmla="*/ 0 h 19"/>
              <a:gd name="T22" fmla="*/ 2147483647 w 23"/>
              <a:gd name="T23" fmla="*/ 0 h 19"/>
              <a:gd name="T24" fmla="*/ 2147483647 w 23"/>
              <a:gd name="T25" fmla="*/ 0 h 19"/>
              <a:gd name="T26" fmla="*/ 2147483647 w 23"/>
              <a:gd name="T27" fmla="*/ 2147483647 h 19"/>
              <a:gd name="T28" fmla="*/ 2147483647 w 23"/>
              <a:gd name="T29" fmla="*/ 2147483647 h 19"/>
              <a:gd name="T30" fmla="*/ 2147483647 w 23"/>
              <a:gd name="T31" fmla="*/ 2147483647 h 19"/>
              <a:gd name="T32" fmla="*/ 2147483647 w 23"/>
              <a:gd name="T33" fmla="*/ 2147483647 h 19"/>
              <a:gd name="T34" fmla="*/ 2147483647 w 23"/>
              <a:gd name="T35" fmla="*/ 2147483647 h 19"/>
              <a:gd name="T36" fmla="*/ 2147483647 w 23"/>
              <a:gd name="T37" fmla="*/ 2147483647 h 19"/>
              <a:gd name="T38" fmla="*/ 2147483647 w 23"/>
              <a:gd name="T39" fmla="*/ 2147483647 h 19"/>
              <a:gd name="T40" fmla="*/ 2147483647 w 23"/>
              <a:gd name="T41" fmla="*/ 2147483647 h 19"/>
              <a:gd name="T42" fmla="*/ 2147483647 w 23"/>
              <a:gd name="T43" fmla="*/ 2147483647 h 19"/>
              <a:gd name="T44" fmla="*/ 2147483647 w 23"/>
              <a:gd name="T45" fmla="*/ 2147483647 h 19"/>
              <a:gd name="T46" fmla="*/ 2147483647 w 23"/>
              <a:gd name="T47" fmla="*/ 2147483647 h 19"/>
              <a:gd name="T48" fmla="*/ 2147483647 w 23"/>
              <a:gd name="T49" fmla="*/ 2147483647 h 19"/>
              <a:gd name="T50" fmla="*/ 2147483647 w 23"/>
              <a:gd name="T51" fmla="*/ 2147483647 h 19"/>
              <a:gd name="T52" fmla="*/ 2147483647 w 23"/>
              <a:gd name="T53" fmla="*/ 2147483647 h 19"/>
              <a:gd name="T54" fmla="*/ 2147483647 w 23"/>
              <a:gd name="T55" fmla="*/ 2147483647 h 19"/>
              <a:gd name="T56" fmla="*/ 2147483647 w 23"/>
              <a:gd name="T57" fmla="*/ 2147483647 h 19"/>
              <a:gd name="T58" fmla="*/ 2147483647 w 23"/>
              <a:gd name="T59" fmla="*/ 2147483647 h 19"/>
              <a:gd name="T60" fmla="*/ 2147483647 w 23"/>
              <a:gd name="T61" fmla="*/ 2147483647 h 19"/>
              <a:gd name="T62" fmla="*/ 2147483647 w 23"/>
              <a:gd name="T63" fmla="*/ 2147483647 h 19"/>
              <a:gd name="T64" fmla="*/ 2147483647 w 23"/>
              <a:gd name="T65" fmla="*/ 2147483647 h 19"/>
              <a:gd name="T66" fmla="*/ 2147483647 w 23"/>
              <a:gd name="T67" fmla="*/ 2147483647 h 19"/>
              <a:gd name="T68" fmla="*/ 0 w 23"/>
              <a:gd name="T69" fmla="*/ 2147483647 h 19"/>
              <a:gd name="T70" fmla="*/ 2147483647 w 23"/>
              <a:gd name="T71" fmla="*/ 2147483647 h 19"/>
              <a:gd name="T72" fmla="*/ 2147483647 w 23"/>
              <a:gd name="T73" fmla="*/ 2147483647 h 19"/>
              <a:gd name="T74" fmla="*/ 2147483647 w 23"/>
              <a:gd name="T75" fmla="*/ 2147483647 h 19"/>
              <a:gd name="T76" fmla="*/ 2147483647 w 23"/>
              <a:gd name="T77" fmla="*/ 2147483647 h 1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3"/>
              <a:gd name="T118" fmla="*/ 0 h 19"/>
              <a:gd name="T119" fmla="*/ 23 w 23"/>
              <a:gd name="T120" fmla="*/ 19 h 19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3" h="19">
                <a:moveTo>
                  <a:pt x="16" y="9"/>
                </a:moveTo>
                <a:lnTo>
                  <a:pt x="16" y="7"/>
                </a:lnTo>
                <a:lnTo>
                  <a:pt x="19" y="5"/>
                </a:lnTo>
                <a:lnTo>
                  <a:pt x="21" y="5"/>
                </a:lnTo>
                <a:lnTo>
                  <a:pt x="21" y="2"/>
                </a:lnTo>
                <a:lnTo>
                  <a:pt x="23" y="0"/>
                </a:lnTo>
                <a:lnTo>
                  <a:pt x="21" y="0"/>
                </a:lnTo>
                <a:lnTo>
                  <a:pt x="19" y="0"/>
                </a:lnTo>
                <a:lnTo>
                  <a:pt x="16" y="2"/>
                </a:lnTo>
                <a:lnTo>
                  <a:pt x="11" y="2"/>
                </a:lnTo>
                <a:lnTo>
                  <a:pt x="9" y="2"/>
                </a:lnTo>
                <a:lnTo>
                  <a:pt x="7" y="2"/>
                </a:lnTo>
                <a:lnTo>
                  <a:pt x="7" y="0"/>
                </a:lnTo>
                <a:lnTo>
                  <a:pt x="4" y="0"/>
                </a:lnTo>
                <a:lnTo>
                  <a:pt x="7" y="5"/>
                </a:lnTo>
                <a:lnTo>
                  <a:pt x="11" y="7"/>
                </a:lnTo>
                <a:lnTo>
                  <a:pt x="9" y="7"/>
                </a:lnTo>
                <a:lnTo>
                  <a:pt x="7" y="7"/>
                </a:lnTo>
                <a:lnTo>
                  <a:pt x="4" y="7"/>
                </a:lnTo>
                <a:lnTo>
                  <a:pt x="4" y="9"/>
                </a:lnTo>
                <a:lnTo>
                  <a:pt x="7" y="9"/>
                </a:lnTo>
                <a:lnTo>
                  <a:pt x="7" y="7"/>
                </a:lnTo>
                <a:lnTo>
                  <a:pt x="9" y="7"/>
                </a:lnTo>
                <a:lnTo>
                  <a:pt x="9" y="9"/>
                </a:lnTo>
                <a:lnTo>
                  <a:pt x="9" y="7"/>
                </a:lnTo>
                <a:lnTo>
                  <a:pt x="9" y="9"/>
                </a:lnTo>
                <a:lnTo>
                  <a:pt x="7" y="9"/>
                </a:lnTo>
                <a:lnTo>
                  <a:pt x="7" y="12"/>
                </a:lnTo>
                <a:lnTo>
                  <a:pt x="4" y="12"/>
                </a:lnTo>
                <a:lnTo>
                  <a:pt x="2" y="12"/>
                </a:lnTo>
                <a:lnTo>
                  <a:pt x="0" y="14"/>
                </a:lnTo>
                <a:lnTo>
                  <a:pt x="4" y="19"/>
                </a:lnTo>
                <a:lnTo>
                  <a:pt x="7" y="16"/>
                </a:lnTo>
                <a:lnTo>
                  <a:pt x="9" y="16"/>
                </a:lnTo>
                <a:lnTo>
                  <a:pt x="16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62" name="Freeform 1264"/>
          <p:cNvSpPr>
            <a:spLocks/>
          </p:cNvSpPr>
          <p:nvPr/>
        </p:nvSpPr>
        <p:spPr bwMode="auto">
          <a:xfrm>
            <a:off x="6356350" y="6042025"/>
            <a:ext cx="33338" cy="28575"/>
          </a:xfrm>
          <a:custGeom>
            <a:avLst/>
            <a:gdLst>
              <a:gd name="T0" fmla="*/ 2147483647 w 28"/>
              <a:gd name="T1" fmla="*/ 2147483647 h 21"/>
              <a:gd name="T2" fmla="*/ 2147483647 w 28"/>
              <a:gd name="T3" fmla="*/ 2147483647 h 21"/>
              <a:gd name="T4" fmla="*/ 2147483647 w 28"/>
              <a:gd name="T5" fmla="*/ 2147483647 h 21"/>
              <a:gd name="T6" fmla="*/ 2147483647 w 28"/>
              <a:gd name="T7" fmla="*/ 2147483647 h 21"/>
              <a:gd name="T8" fmla="*/ 2147483647 w 28"/>
              <a:gd name="T9" fmla="*/ 2147483647 h 21"/>
              <a:gd name="T10" fmla="*/ 2147483647 w 28"/>
              <a:gd name="T11" fmla="*/ 2147483647 h 21"/>
              <a:gd name="T12" fmla="*/ 2147483647 w 28"/>
              <a:gd name="T13" fmla="*/ 2147483647 h 21"/>
              <a:gd name="T14" fmla="*/ 2147483647 w 28"/>
              <a:gd name="T15" fmla="*/ 2147483647 h 21"/>
              <a:gd name="T16" fmla="*/ 2147483647 w 28"/>
              <a:gd name="T17" fmla="*/ 0 h 21"/>
              <a:gd name="T18" fmla="*/ 0 w 28"/>
              <a:gd name="T19" fmla="*/ 0 h 21"/>
              <a:gd name="T20" fmla="*/ 0 w 28"/>
              <a:gd name="T21" fmla="*/ 0 h 21"/>
              <a:gd name="T22" fmla="*/ 0 w 28"/>
              <a:gd name="T23" fmla="*/ 2147483647 h 21"/>
              <a:gd name="T24" fmla="*/ 0 w 28"/>
              <a:gd name="T25" fmla="*/ 2147483647 h 21"/>
              <a:gd name="T26" fmla="*/ 0 w 28"/>
              <a:gd name="T27" fmla="*/ 2147483647 h 21"/>
              <a:gd name="T28" fmla="*/ 0 w 28"/>
              <a:gd name="T29" fmla="*/ 2147483647 h 21"/>
              <a:gd name="T30" fmla="*/ 2147483647 w 28"/>
              <a:gd name="T31" fmla="*/ 2147483647 h 21"/>
              <a:gd name="T32" fmla="*/ 2147483647 w 28"/>
              <a:gd name="T33" fmla="*/ 2147483647 h 21"/>
              <a:gd name="T34" fmla="*/ 2147483647 w 28"/>
              <a:gd name="T35" fmla="*/ 2147483647 h 21"/>
              <a:gd name="T36" fmla="*/ 2147483647 w 28"/>
              <a:gd name="T37" fmla="*/ 2147483647 h 21"/>
              <a:gd name="T38" fmla="*/ 2147483647 w 28"/>
              <a:gd name="T39" fmla="*/ 2147483647 h 21"/>
              <a:gd name="T40" fmla="*/ 2147483647 w 28"/>
              <a:gd name="T41" fmla="*/ 2147483647 h 21"/>
              <a:gd name="T42" fmla="*/ 2147483647 w 28"/>
              <a:gd name="T43" fmla="*/ 2147483647 h 21"/>
              <a:gd name="T44" fmla="*/ 2147483647 w 28"/>
              <a:gd name="T45" fmla="*/ 2147483647 h 21"/>
              <a:gd name="T46" fmla="*/ 2147483647 w 28"/>
              <a:gd name="T47" fmla="*/ 2147483647 h 21"/>
              <a:gd name="T48" fmla="*/ 2147483647 w 28"/>
              <a:gd name="T49" fmla="*/ 2147483647 h 2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8"/>
              <a:gd name="T76" fmla="*/ 0 h 21"/>
              <a:gd name="T77" fmla="*/ 28 w 28"/>
              <a:gd name="T78" fmla="*/ 21 h 2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8" h="21">
                <a:moveTo>
                  <a:pt x="21" y="7"/>
                </a:moveTo>
                <a:lnTo>
                  <a:pt x="16" y="5"/>
                </a:lnTo>
                <a:lnTo>
                  <a:pt x="14" y="3"/>
                </a:lnTo>
                <a:lnTo>
                  <a:pt x="9" y="3"/>
                </a:lnTo>
                <a:lnTo>
                  <a:pt x="7" y="3"/>
                </a:lnTo>
                <a:lnTo>
                  <a:pt x="5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5" y="3"/>
                </a:lnTo>
                <a:lnTo>
                  <a:pt x="14" y="10"/>
                </a:lnTo>
                <a:lnTo>
                  <a:pt x="19" y="14"/>
                </a:lnTo>
                <a:lnTo>
                  <a:pt x="24" y="21"/>
                </a:lnTo>
                <a:lnTo>
                  <a:pt x="26" y="21"/>
                </a:lnTo>
                <a:lnTo>
                  <a:pt x="26" y="19"/>
                </a:lnTo>
                <a:lnTo>
                  <a:pt x="28" y="19"/>
                </a:lnTo>
                <a:lnTo>
                  <a:pt x="21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63" name="Freeform 1265"/>
          <p:cNvSpPr>
            <a:spLocks/>
          </p:cNvSpPr>
          <p:nvPr/>
        </p:nvSpPr>
        <p:spPr bwMode="auto">
          <a:xfrm>
            <a:off x="5762625" y="5830888"/>
            <a:ext cx="9525" cy="9525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2147483647 h 7"/>
              <a:gd name="T6" fmla="*/ 2147483647 w 5"/>
              <a:gd name="T7" fmla="*/ 0 h 7"/>
              <a:gd name="T8" fmla="*/ 2147483647 w 5"/>
              <a:gd name="T9" fmla="*/ 2147483647 h 7"/>
              <a:gd name="T10" fmla="*/ 0 w 5"/>
              <a:gd name="T11" fmla="*/ 2147483647 h 7"/>
              <a:gd name="T12" fmla="*/ 0 w 5"/>
              <a:gd name="T13" fmla="*/ 2147483647 h 7"/>
              <a:gd name="T14" fmla="*/ 0 w 5"/>
              <a:gd name="T15" fmla="*/ 2147483647 h 7"/>
              <a:gd name="T16" fmla="*/ 0 w 5"/>
              <a:gd name="T17" fmla="*/ 2147483647 h 7"/>
              <a:gd name="T18" fmla="*/ 0 w 5"/>
              <a:gd name="T19" fmla="*/ 2147483647 h 7"/>
              <a:gd name="T20" fmla="*/ 0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2147483647 h 7"/>
              <a:gd name="T38" fmla="*/ 2147483647 w 5"/>
              <a:gd name="T39" fmla="*/ 2147483647 h 7"/>
              <a:gd name="T40" fmla="*/ 2147483647 w 5"/>
              <a:gd name="T41" fmla="*/ 2147483647 h 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7"/>
              <a:gd name="T65" fmla="*/ 5 w 5"/>
              <a:gd name="T66" fmla="*/ 7 h 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7">
                <a:moveTo>
                  <a:pt x="5" y="3"/>
                </a:moveTo>
                <a:lnTo>
                  <a:pt x="5" y="3"/>
                </a:lnTo>
                <a:lnTo>
                  <a:pt x="5" y="0"/>
                </a:lnTo>
                <a:lnTo>
                  <a:pt x="2" y="3"/>
                </a:lnTo>
                <a:lnTo>
                  <a:pt x="0" y="3"/>
                </a:lnTo>
                <a:lnTo>
                  <a:pt x="0" y="5"/>
                </a:ln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5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64" name="Freeform 1266"/>
          <p:cNvSpPr>
            <a:spLocks/>
          </p:cNvSpPr>
          <p:nvPr/>
        </p:nvSpPr>
        <p:spPr bwMode="auto">
          <a:xfrm>
            <a:off x="6030913" y="5499100"/>
            <a:ext cx="80962" cy="96838"/>
          </a:xfrm>
          <a:custGeom>
            <a:avLst/>
            <a:gdLst>
              <a:gd name="T0" fmla="*/ 2147483647 w 66"/>
              <a:gd name="T1" fmla="*/ 2147483647 h 73"/>
              <a:gd name="T2" fmla="*/ 2147483647 w 66"/>
              <a:gd name="T3" fmla="*/ 2147483647 h 73"/>
              <a:gd name="T4" fmla="*/ 2147483647 w 66"/>
              <a:gd name="T5" fmla="*/ 2147483647 h 73"/>
              <a:gd name="T6" fmla="*/ 2147483647 w 66"/>
              <a:gd name="T7" fmla="*/ 2147483647 h 73"/>
              <a:gd name="T8" fmla="*/ 2147483647 w 66"/>
              <a:gd name="T9" fmla="*/ 2147483647 h 73"/>
              <a:gd name="T10" fmla="*/ 2147483647 w 66"/>
              <a:gd name="T11" fmla="*/ 2147483647 h 73"/>
              <a:gd name="T12" fmla="*/ 2147483647 w 66"/>
              <a:gd name="T13" fmla="*/ 2147483647 h 73"/>
              <a:gd name="T14" fmla="*/ 2147483647 w 66"/>
              <a:gd name="T15" fmla="*/ 2147483647 h 73"/>
              <a:gd name="T16" fmla="*/ 2147483647 w 66"/>
              <a:gd name="T17" fmla="*/ 2147483647 h 73"/>
              <a:gd name="T18" fmla="*/ 2147483647 w 66"/>
              <a:gd name="T19" fmla="*/ 2147483647 h 73"/>
              <a:gd name="T20" fmla="*/ 2147483647 w 66"/>
              <a:gd name="T21" fmla="*/ 2147483647 h 73"/>
              <a:gd name="T22" fmla="*/ 2147483647 w 66"/>
              <a:gd name="T23" fmla="*/ 2147483647 h 73"/>
              <a:gd name="T24" fmla="*/ 2147483647 w 66"/>
              <a:gd name="T25" fmla="*/ 2147483647 h 73"/>
              <a:gd name="T26" fmla="*/ 2147483647 w 66"/>
              <a:gd name="T27" fmla="*/ 2147483647 h 73"/>
              <a:gd name="T28" fmla="*/ 2147483647 w 66"/>
              <a:gd name="T29" fmla="*/ 2147483647 h 73"/>
              <a:gd name="T30" fmla="*/ 2147483647 w 66"/>
              <a:gd name="T31" fmla="*/ 0 h 73"/>
              <a:gd name="T32" fmla="*/ 2147483647 w 66"/>
              <a:gd name="T33" fmla="*/ 0 h 73"/>
              <a:gd name="T34" fmla="*/ 2147483647 w 66"/>
              <a:gd name="T35" fmla="*/ 2147483647 h 73"/>
              <a:gd name="T36" fmla="*/ 2147483647 w 66"/>
              <a:gd name="T37" fmla="*/ 2147483647 h 73"/>
              <a:gd name="T38" fmla="*/ 2147483647 w 66"/>
              <a:gd name="T39" fmla="*/ 2147483647 h 73"/>
              <a:gd name="T40" fmla="*/ 2147483647 w 66"/>
              <a:gd name="T41" fmla="*/ 2147483647 h 73"/>
              <a:gd name="T42" fmla="*/ 2147483647 w 66"/>
              <a:gd name="T43" fmla="*/ 2147483647 h 73"/>
              <a:gd name="T44" fmla="*/ 2147483647 w 66"/>
              <a:gd name="T45" fmla="*/ 2147483647 h 73"/>
              <a:gd name="T46" fmla="*/ 2147483647 w 66"/>
              <a:gd name="T47" fmla="*/ 2147483647 h 73"/>
              <a:gd name="T48" fmla="*/ 2147483647 w 66"/>
              <a:gd name="T49" fmla="*/ 2147483647 h 73"/>
              <a:gd name="T50" fmla="*/ 2147483647 w 66"/>
              <a:gd name="T51" fmla="*/ 2147483647 h 73"/>
              <a:gd name="T52" fmla="*/ 2147483647 w 66"/>
              <a:gd name="T53" fmla="*/ 2147483647 h 73"/>
              <a:gd name="T54" fmla="*/ 2147483647 w 66"/>
              <a:gd name="T55" fmla="*/ 2147483647 h 73"/>
              <a:gd name="T56" fmla="*/ 0 w 66"/>
              <a:gd name="T57" fmla="*/ 2147483647 h 73"/>
              <a:gd name="T58" fmla="*/ 0 w 66"/>
              <a:gd name="T59" fmla="*/ 2147483647 h 73"/>
              <a:gd name="T60" fmla="*/ 0 w 66"/>
              <a:gd name="T61" fmla="*/ 2147483647 h 73"/>
              <a:gd name="T62" fmla="*/ 0 w 66"/>
              <a:gd name="T63" fmla="*/ 2147483647 h 73"/>
              <a:gd name="T64" fmla="*/ 0 w 66"/>
              <a:gd name="T65" fmla="*/ 2147483647 h 73"/>
              <a:gd name="T66" fmla="*/ 2147483647 w 66"/>
              <a:gd name="T67" fmla="*/ 2147483647 h 73"/>
              <a:gd name="T68" fmla="*/ 2147483647 w 66"/>
              <a:gd name="T69" fmla="*/ 2147483647 h 73"/>
              <a:gd name="T70" fmla="*/ 2147483647 w 66"/>
              <a:gd name="T71" fmla="*/ 2147483647 h 73"/>
              <a:gd name="T72" fmla="*/ 2147483647 w 66"/>
              <a:gd name="T73" fmla="*/ 2147483647 h 73"/>
              <a:gd name="T74" fmla="*/ 2147483647 w 66"/>
              <a:gd name="T75" fmla="*/ 2147483647 h 73"/>
              <a:gd name="T76" fmla="*/ 2147483647 w 66"/>
              <a:gd name="T77" fmla="*/ 2147483647 h 73"/>
              <a:gd name="T78" fmla="*/ 2147483647 w 66"/>
              <a:gd name="T79" fmla="*/ 2147483647 h 73"/>
              <a:gd name="T80" fmla="*/ 2147483647 w 66"/>
              <a:gd name="T81" fmla="*/ 2147483647 h 73"/>
              <a:gd name="T82" fmla="*/ 2147483647 w 66"/>
              <a:gd name="T83" fmla="*/ 2147483647 h 73"/>
              <a:gd name="T84" fmla="*/ 2147483647 w 66"/>
              <a:gd name="T85" fmla="*/ 2147483647 h 73"/>
              <a:gd name="T86" fmla="*/ 2147483647 w 66"/>
              <a:gd name="T87" fmla="*/ 2147483647 h 73"/>
              <a:gd name="T88" fmla="*/ 2147483647 w 66"/>
              <a:gd name="T89" fmla="*/ 2147483647 h 73"/>
              <a:gd name="T90" fmla="*/ 2147483647 w 66"/>
              <a:gd name="T91" fmla="*/ 2147483647 h 7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6"/>
              <a:gd name="T139" fmla="*/ 0 h 73"/>
              <a:gd name="T140" fmla="*/ 66 w 66"/>
              <a:gd name="T141" fmla="*/ 73 h 7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6" h="73">
                <a:moveTo>
                  <a:pt x="64" y="54"/>
                </a:moveTo>
                <a:lnTo>
                  <a:pt x="64" y="54"/>
                </a:lnTo>
                <a:lnTo>
                  <a:pt x="61" y="54"/>
                </a:lnTo>
                <a:lnTo>
                  <a:pt x="61" y="47"/>
                </a:lnTo>
                <a:lnTo>
                  <a:pt x="61" y="45"/>
                </a:lnTo>
                <a:lnTo>
                  <a:pt x="64" y="45"/>
                </a:lnTo>
                <a:lnTo>
                  <a:pt x="66" y="43"/>
                </a:lnTo>
                <a:lnTo>
                  <a:pt x="66" y="38"/>
                </a:lnTo>
                <a:lnTo>
                  <a:pt x="59" y="28"/>
                </a:lnTo>
                <a:lnTo>
                  <a:pt x="56" y="28"/>
                </a:lnTo>
                <a:lnTo>
                  <a:pt x="54" y="26"/>
                </a:lnTo>
                <a:lnTo>
                  <a:pt x="40" y="17"/>
                </a:lnTo>
                <a:lnTo>
                  <a:pt x="40" y="14"/>
                </a:lnTo>
                <a:lnTo>
                  <a:pt x="38" y="12"/>
                </a:lnTo>
                <a:lnTo>
                  <a:pt x="35" y="12"/>
                </a:lnTo>
                <a:lnTo>
                  <a:pt x="33" y="14"/>
                </a:lnTo>
                <a:lnTo>
                  <a:pt x="30" y="14"/>
                </a:lnTo>
                <a:lnTo>
                  <a:pt x="30" y="12"/>
                </a:lnTo>
                <a:lnTo>
                  <a:pt x="30" y="9"/>
                </a:lnTo>
                <a:lnTo>
                  <a:pt x="28" y="7"/>
                </a:lnTo>
                <a:lnTo>
                  <a:pt x="23" y="2"/>
                </a:lnTo>
                <a:lnTo>
                  <a:pt x="21" y="0"/>
                </a:lnTo>
                <a:lnTo>
                  <a:pt x="19" y="0"/>
                </a:lnTo>
                <a:lnTo>
                  <a:pt x="16" y="0"/>
                </a:lnTo>
                <a:lnTo>
                  <a:pt x="16" y="2"/>
                </a:lnTo>
                <a:lnTo>
                  <a:pt x="14" y="2"/>
                </a:lnTo>
                <a:lnTo>
                  <a:pt x="12" y="2"/>
                </a:lnTo>
                <a:lnTo>
                  <a:pt x="9" y="2"/>
                </a:lnTo>
                <a:lnTo>
                  <a:pt x="7" y="9"/>
                </a:lnTo>
                <a:lnTo>
                  <a:pt x="7" y="12"/>
                </a:lnTo>
                <a:lnTo>
                  <a:pt x="4" y="21"/>
                </a:lnTo>
                <a:lnTo>
                  <a:pt x="4" y="26"/>
                </a:lnTo>
                <a:lnTo>
                  <a:pt x="2" y="28"/>
                </a:lnTo>
                <a:lnTo>
                  <a:pt x="2" y="31"/>
                </a:lnTo>
                <a:lnTo>
                  <a:pt x="4" y="33"/>
                </a:lnTo>
                <a:lnTo>
                  <a:pt x="2" y="35"/>
                </a:lnTo>
                <a:lnTo>
                  <a:pt x="4" y="40"/>
                </a:lnTo>
                <a:lnTo>
                  <a:pt x="4" y="43"/>
                </a:lnTo>
                <a:lnTo>
                  <a:pt x="4" y="45"/>
                </a:lnTo>
                <a:lnTo>
                  <a:pt x="2" y="45"/>
                </a:lnTo>
                <a:lnTo>
                  <a:pt x="0" y="45"/>
                </a:lnTo>
                <a:lnTo>
                  <a:pt x="0" y="47"/>
                </a:lnTo>
                <a:lnTo>
                  <a:pt x="0" y="50"/>
                </a:lnTo>
                <a:lnTo>
                  <a:pt x="0" y="52"/>
                </a:lnTo>
                <a:lnTo>
                  <a:pt x="0" y="54"/>
                </a:lnTo>
                <a:lnTo>
                  <a:pt x="0" y="57"/>
                </a:lnTo>
                <a:lnTo>
                  <a:pt x="7" y="64"/>
                </a:lnTo>
                <a:lnTo>
                  <a:pt x="12" y="66"/>
                </a:lnTo>
                <a:lnTo>
                  <a:pt x="14" y="66"/>
                </a:lnTo>
                <a:lnTo>
                  <a:pt x="16" y="66"/>
                </a:lnTo>
                <a:lnTo>
                  <a:pt x="19" y="69"/>
                </a:lnTo>
                <a:lnTo>
                  <a:pt x="26" y="73"/>
                </a:lnTo>
                <a:lnTo>
                  <a:pt x="28" y="73"/>
                </a:lnTo>
                <a:lnTo>
                  <a:pt x="30" y="73"/>
                </a:lnTo>
                <a:lnTo>
                  <a:pt x="33" y="71"/>
                </a:lnTo>
                <a:lnTo>
                  <a:pt x="35" y="71"/>
                </a:lnTo>
                <a:lnTo>
                  <a:pt x="38" y="71"/>
                </a:lnTo>
                <a:lnTo>
                  <a:pt x="40" y="71"/>
                </a:lnTo>
                <a:lnTo>
                  <a:pt x="42" y="73"/>
                </a:lnTo>
                <a:lnTo>
                  <a:pt x="45" y="73"/>
                </a:lnTo>
                <a:lnTo>
                  <a:pt x="47" y="73"/>
                </a:lnTo>
                <a:lnTo>
                  <a:pt x="49" y="73"/>
                </a:lnTo>
                <a:lnTo>
                  <a:pt x="54" y="69"/>
                </a:lnTo>
                <a:lnTo>
                  <a:pt x="59" y="64"/>
                </a:lnTo>
                <a:lnTo>
                  <a:pt x="61" y="59"/>
                </a:lnTo>
                <a:lnTo>
                  <a:pt x="64" y="57"/>
                </a:lnTo>
                <a:lnTo>
                  <a:pt x="64" y="5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65" name="Freeform 1267"/>
          <p:cNvSpPr>
            <a:spLocks/>
          </p:cNvSpPr>
          <p:nvPr/>
        </p:nvSpPr>
        <p:spPr bwMode="auto">
          <a:xfrm>
            <a:off x="5754688" y="5268913"/>
            <a:ext cx="139700" cy="773112"/>
          </a:xfrm>
          <a:custGeom>
            <a:avLst/>
            <a:gdLst>
              <a:gd name="T0" fmla="*/ 2147483647 w 111"/>
              <a:gd name="T1" fmla="*/ 2147483647 h 595"/>
              <a:gd name="T2" fmla="*/ 2147483647 w 111"/>
              <a:gd name="T3" fmla="*/ 2147483647 h 595"/>
              <a:gd name="T4" fmla="*/ 2147483647 w 111"/>
              <a:gd name="T5" fmla="*/ 2147483647 h 595"/>
              <a:gd name="T6" fmla="*/ 2147483647 w 111"/>
              <a:gd name="T7" fmla="*/ 2147483647 h 595"/>
              <a:gd name="T8" fmla="*/ 2147483647 w 111"/>
              <a:gd name="T9" fmla="*/ 2147483647 h 595"/>
              <a:gd name="T10" fmla="*/ 2147483647 w 111"/>
              <a:gd name="T11" fmla="*/ 2147483647 h 595"/>
              <a:gd name="T12" fmla="*/ 2147483647 w 111"/>
              <a:gd name="T13" fmla="*/ 2147483647 h 595"/>
              <a:gd name="T14" fmla="*/ 2147483647 w 111"/>
              <a:gd name="T15" fmla="*/ 2147483647 h 595"/>
              <a:gd name="T16" fmla="*/ 2147483647 w 111"/>
              <a:gd name="T17" fmla="*/ 2147483647 h 595"/>
              <a:gd name="T18" fmla="*/ 2147483647 w 111"/>
              <a:gd name="T19" fmla="*/ 2147483647 h 595"/>
              <a:gd name="T20" fmla="*/ 2147483647 w 111"/>
              <a:gd name="T21" fmla="*/ 2147483647 h 595"/>
              <a:gd name="T22" fmla="*/ 2147483647 w 111"/>
              <a:gd name="T23" fmla="*/ 2147483647 h 595"/>
              <a:gd name="T24" fmla="*/ 2147483647 w 111"/>
              <a:gd name="T25" fmla="*/ 2147483647 h 595"/>
              <a:gd name="T26" fmla="*/ 2147483647 w 111"/>
              <a:gd name="T27" fmla="*/ 2147483647 h 595"/>
              <a:gd name="T28" fmla="*/ 2147483647 w 111"/>
              <a:gd name="T29" fmla="*/ 2147483647 h 595"/>
              <a:gd name="T30" fmla="*/ 2147483647 w 111"/>
              <a:gd name="T31" fmla="*/ 2147483647 h 595"/>
              <a:gd name="T32" fmla="*/ 2147483647 w 111"/>
              <a:gd name="T33" fmla="*/ 2147483647 h 595"/>
              <a:gd name="T34" fmla="*/ 2147483647 w 111"/>
              <a:gd name="T35" fmla="*/ 2147483647 h 595"/>
              <a:gd name="T36" fmla="*/ 2147483647 w 111"/>
              <a:gd name="T37" fmla="*/ 2147483647 h 595"/>
              <a:gd name="T38" fmla="*/ 2147483647 w 111"/>
              <a:gd name="T39" fmla="*/ 2147483647 h 595"/>
              <a:gd name="T40" fmla="*/ 2147483647 w 111"/>
              <a:gd name="T41" fmla="*/ 2147483647 h 595"/>
              <a:gd name="T42" fmla="*/ 2147483647 w 111"/>
              <a:gd name="T43" fmla="*/ 2147483647 h 595"/>
              <a:gd name="T44" fmla="*/ 2147483647 w 111"/>
              <a:gd name="T45" fmla="*/ 2147483647 h 595"/>
              <a:gd name="T46" fmla="*/ 2147483647 w 111"/>
              <a:gd name="T47" fmla="*/ 2147483647 h 595"/>
              <a:gd name="T48" fmla="*/ 2147483647 w 111"/>
              <a:gd name="T49" fmla="*/ 2147483647 h 595"/>
              <a:gd name="T50" fmla="*/ 2147483647 w 111"/>
              <a:gd name="T51" fmla="*/ 2147483647 h 595"/>
              <a:gd name="T52" fmla="*/ 2147483647 w 111"/>
              <a:gd name="T53" fmla="*/ 2147483647 h 595"/>
              <a:gd name="T54" fmla="*/ 2147483647 w 111"/>
              <a:gd name="T55" fmla="*/ 2147483647 h 595"/>
              <a:gd name="T56" fmla="*/ 2147483647 w 111"/>
              <a:gd name="T57" fmla="*/ 2147483647 h 595"/>
              <a:gd name="T58" fmla="*/ 2147483647 w 111"/>
              <a:gd name="T59" fmla="*/ 2147483647 h 595"/>
              <a:gd name="T60" fmla="*/ 2147483647 w 111"/>
              <a:gd name="T61" fmla="*/ 2147483647 h 595"/>
              <a:gd name="T62" fmla="*/ 2147483647 w 111"/>
              <a:gd name="T63" fmla="*/ 2147483647 h 595"/>
              <a:gd name="T64" fmla="*/ 2147483647 w 111"/>
              <a:gd name="T65" fmla="*/ 2147483647 h 595"/>
              <a:gd name="T66" fmla="*/ 2147483647 w 111"/>
              <a:gd name="T67" fmla="*/ 2147483647 h 595"/>
              <a:gd name="T68" fmla="*/ 2147483647 w 111"/>
              <a:gd name="T69" fmla="*/ 2147483647 h 595"/>
              <a:gd name="T70" fmla="*/ 2147483647 w 111"/>
              <a:gd name="T71" fmla="*/ 2147483647 h 595"/>
              <a:gd name="T72" fmla="*/ 2147483647 w 111"/>
              <a:gd name="T73" fmla="*/ 2147483647 h 595"/>
              <a:gd name="T74" fmla="*/ 2147483647 w 111"/>
              <a:gd name="T75" fmla="*/ 2147483647 h 595"/>
              <a:gd name="T76" fmla="*/ 2147483647 w 111"/>
              <a:gd name="T77" fmla="*/ 2147483647 h 595"/>
              <a:gd name="T78" fmla="*/ 2147483647 w 111"/>
              <a:gd name="T79" fmla="*/ 2147483647 h 595"/>
              <a:gd name="T80" fmla="*/ 2147483647 w 111"/>
              <a:gd name="T81" fmla="*/ 2147483647 h 595"/>
              <a:gd name="T82" fmla="*/ 2147483647 w 111"/>
              <a:gd name="T83" fmla="*/ 2147483647 h 595"/>
              <a:gd name="T84" fmla="*/ 2147483647 w 111"/>
              <a:gd name="T85" fmla="*/ 2147483647 h 595"/>
              <a:gd name="T86" fmla="*/ 2147483647 w 111"/>
              <a:gd name="T87" fmla="*/ 2147483647 h 595"/>
              <a:gd name="T88" fmla="*/ 2147483647 w 111"/>
              <a:gd name="T89" fmla="*/ 2147483647 h 595"/>
              <a:gd name="T90" fmla="*/ 2147483647 w 111"/>
              <a:gd name="T91" fmla="*/ 2147483647 h 595"/>
              <a:gd name="T92" fmla="*/ 2147483647 w 111"/>
              <a:gd name="T93" fmla="*/ 2147483647 h 595"/>
              <a:gd name="T94" fmla="*/ 2147483647 w 111"/>
              <a:gd name="T95" fmla="*/ 2147483647 h 595"/>
              <a:gd name="T96" fmla="*/ 2147483647 w 111"/>
              <a:gd name="T97" fmla="*/ 2147483647 h 595"/>
              <a:gd name="T98" fmla="*/ 2147483647 w 111"/>
              <a:gd name="T99" fmla="*/ 2147483647 h 595"/>
              <a:gd name="T100" fmla="*/ 2147483647 w 111"/>
              <a:gd name="T101" fmla="*/ 2147483647 h 595"/>
              <a:gd name="T102" fmla="*/ 2147483647 w 111"/>
              <a:gd name="T103" fmla="*/ 2147483647 h 595"/>
              <a:gd name="T104" fmla="*/ 2147483647 w 111"/>
              <a:gd name="T105" fmla="*/ 2147483647 h 595"/>
              <a:gd name="T106" fmla="*/ 2147483647 w 111"/>
              <a:gd name="T107" fmla="*/ 2147483647 h 595"/>
              <a:gd name="T108" fmla="*/ 2147483647 w 111"/>
              <a:gd name="T109" fmla="*/ 2147483647 h 595"/>
              <a:gd name="T110" fmla="*/ 2147483647 w 111"/>
              <a:gd name="T111" fmla="*/ 2147483647 h 595"/>
              <a:gd name="T112" fmla="*/ 2147483647 w 111"/>
              <a:gd name="T113" fmla="*/ 2147483647 h 595"/>
              <a:gd name="T114" fmla="*/ 2147483647 w 111"/>
              <a:gd name="T115" fmla="*/ 2147483647 h 595"/>
              <a:gd name="T116" fmla="*/ 2147483647 w 111"/>
              <a:gd name="T117" fmla="*/ 2147483647 h 595"/>
              <a:gd name="T118" fmla="*/ 2147483647 w 111"/>
              <a:gd name="T119" fmla="*/ 2147483647 h 595"/>
              <a:gd name="T120" fmla="*/ 2147483647 w 111"/>
              <a:gd name="T121" fmla="*/ 2147483647 h 595"/>
              <a:gd name="T122" fmla="*/ 2147483647 w 111"/>
              <a:gd name="T123" fmla="*/ 2147483647 h 595"/>
              <a:gd name="T124" fmla="*/ 2147483647 w 111"/>
              <a:gd name="T125" fmla="*/ 2147483647 h 5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1"/>
              <a:gd name="T190" fmla="*/ 0 h 595"/>
              <a:gd name="T191" fmla="*/ 111 w 111"/>
              <a:gd name="T192" fmla="*/ 595 h 59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1" h="595">
                <a:moveTo>
                  <a:pt x="104" y="75"/>
                </a:moveTo>
                <a:lnTo>
                  <a:pt x="101" y="73"/>
                </a:lnTo>
                <a:lnTo>
                  <a:pt x="101" y="71"/>
                </a:lnTo>
                <a:lnTo>
                  <a:pt x="99" y="64"/>
                </a:lnTo>
                <a:lnTo>
                  <a:pt x="97" y="59"/>
                </a:lnTo>
                <a:lnTo>
                  <a:pt x="97" y="57"/>
                </a:lnTo>
                <a:lnTo>
                  <a:pt x="97" y="52"/>
                </a:lnTo>
                <a:lnTo>
                  <a:pt x="94" y="47"/>
                </a:lnTo>
                <a:lnTo>
                  <a:pt x="92" y="45"/>
                </a:lnTo>
                <a:lnTo>
                  <a:pt x="89" y="40"/>
                </a:lnTo>
                <a:lnTo>
                  <a:pt x="89" y="38"/>
                </a:lnTo>
                <a:lnTo>
                  <a:pt x="92" y="35"/>
                </a:lnTo>
                <a:lnTo>
                  <a:pt x="92" y="33"/>
                </a:lnTo>
                <a:lnTo>
                  <a:pt x="89" y="31"/>
                </a:lnTo>
                <a:lnTo>
                  <a:pt x="94" y="28"/>
                </a:lnTo>
                <a:lnTo>
                  <a:pt x="94" y="26"/>
                </a:lnTo>
                <a:lnTo>
                  <a:pt x="92" y="26"/>
                </a:lnTo>
                <a:lnTo>
                  <a:pt x="89" y="23"/>
                </a:lnTo>
                <a:lnTo>
                  <a:pt x="87" y="21"/>
                </a:lnTo>
                <a:lnTo>
                  <a:pt x="85" y="14"/>
                </a:lnTo>
                <a:lnTo>
                  <a:pt x="85" y="12"/>
                </a:lnTo>
                <a:lnTo>
                  <a:pt x="85" y="7"/>
                </a:lnTo>
                <a:lnTo>
                  <a:pt x="82" y="5"/>
                </a:lnTo>
                <a:lnTo>
                  <a:pt x="80" y="2"/>
                </a:lnTo>
                <a:lnTo>
                  <a:pt x="80" y="0"/>
                </a:lnTo>
                <a:lnTo>
                  <a:pt x="78" y="2"/>
                </a:lnTo>
                <a:lnTo>
                  <a:pt x="75" y="7"/>
                </a:lnTo>
                <a:lnTo>
                  <a:pt x="75" y="9"/>
                </a:lnTo>
                <a:lnTo>
                  <a:pt x="73" y="12"/>
                </a:lnTo>
                <a:lnTo>
                  <a:pt x="71" y="12"/>
                </a:lnTo>
                <a:lnTo>
                  <a:pt x="68" y="12"/>
                </a:lnTo>
                <a:lnTo>
                  <a:pt x="68" y="14"/>
                </a:lnTo>
                <a:lnTo>
                  <a:pt x="68" y="16"/>
                </a:lnTo>
                <a:lnTo>
                  <a:pt x="68" y="19"/>
                </a:lnTo>
                <a:lnTo>
                  <a:pt x="71" y="23"/>
                </a:lnTo>
                <a:lnTo>
                  <a:pt x="71" y="28"/>
                </a:lnTo>
                <a:lnTo>
                  <a:pt x="71" y="31"/>
                </a:lnTo>
                <a:lnTo>
                  <a:pt x="71" y="33"/>
                </a:lnTo>
                <a:lnTo>
                  <a:pt x="71" y="38"/>
                </a:lnTo>
                <a:lnTo>
                  <a:pt x="71" y="40"/>
                </a:lnTo>
                <a:lnTo>
                  <a:pt x="71" y="42"/>
                </a:lnTo>
                <a:lnTo>
                  <a:pt x="71" y="45"/>
                </a:lnTo>
                <a:lnTo>
                  <a:pt x="71" y="49"/>
                </a:lnTo>
                <a:lnTo>
                  <a:pt x="73" y="52"/>
                </a:lnTo>
                <a:lnTo>
                  <a:pt x="73" y="54"/>
                </a:lnTo>
                <a:lnTo>
                  <a:pt x="71" y="57"/>
                </a:lnTo>
                <a:lnTo>
                  <a:pt x="71" y="64"/>
                </a:lnTo>
                <a:lnTo>
                  <a:pt x="71" y="71"/>
                </a:lnTo>
                <a:lnTo>
                  <a:pt x="66" y="75"/>
                </a:lnTo>
                <a:lnTo>
                  <a:pt x="66" y="78"/>
                </a:lnTo>
                <a:lnTo>
                  <a:pt x="66" y="83"/>
                </a:lnTo>
                <a:lnTo>
                  <a:pt x="68" y="83"/>
                </a:lnTo>
                <a:lnTo>
                  <a:pt x="68" y="85"/>
                </a:lnTo>
                <a:lnTo>
                  <a:pt x="66" y="87"/>
                </a:lnTo>
                <a:lnTo>
                  <a:pt x="66" y="99"/>
                </a:lnTo>
                <a:lnTo>
                  <a:pt x="66" y="101"/>
                </a:lnTo>
                <a:lnTo>
                  <a:pt x="66" y="104"/>
                </a:lnTo>
                <a:lnTo>
                  <a:pt x="68" y="106"/>
                </a:lnTo>
                <a:lnTo>
                  <a:pt x="68" y="109"/>
                </a:lnTo>
                <a:lnTo>
                  <a:pt x="66" y="111"/>
                </a:lnTo>
                <a:lnTo>
                  <a:pt x="63" y="113"/>
                </a:lnTo>
                <a:lnTo>
                  <a:pt x="63" y="116"/>
                </a:lnTo>
                <a:lnTo>
                  <a:pt x="66" y="118"/>
                </a:lnTo>
                <a:lnTo>
                  <a:pt x="66" y="123"/>
                </a:lnTo>
                <a:lnTo>
                  <a:pt x="63" y="125"/>
                </a:lnTo>
                <a:lnTo>
                  <a:pt x="63" y="132"/>
                </a:lnTo>
                <a:lnTo>
                  <a:pt x="61" y="134"/>
                </a:lnTo>
                <a:lnTo>
                  <a:pt x="61" y="137"/>
                </a:lnTo>
                <a:lnTo>
                  <a:pt x="61" y="139"/>
                </a:lnTo>
                <a:lnTo>
                  <a:pt x="61" y="142"/>
                </a:lnTo>
                <a:lnTo>
                  <a:pt x="59" y="142"/>
                </a:lnTo>
                <a:lnTo>
                  <a:pt x="59" y="144"/>
                </a:lnTo>
                <a:lnTo>
                  <a:pt x="59" y="146"/>
                </a:lnTo>
                <a:lnTo>
                  <a:pt x="59" y="149"/>
                </a:lnTo>
                <a:lnTo>
                  <a:pt x="59" y="153"/>
                </a:lnTo>
                <a:lnTo>
                  <a:pt x="56" y="156"/>
                </a:lnTo>
                <a:lnTo>
                  <a:pt x="54" y="158"/>
                </a:lnTo>
                <a:lnTo>
                  <a:pt x="54" y="160"/>
                </a:lnTo>
                <a:lnTo>
                  <a:pt x="54" y="163"/>
                </a:lnTo>
                <a:lnTo>
                  <a:pt x="56" y="172"/>
                </a:lnTo>
                <a:lnTo>
                  <a:pt x="56" y="175"/>
                </a:lnTo>
                <a:lnTo>
                  <a:pt x="56" y="177"/>
                </a:lnTo>
                <a:lnTo>
                  <a:pt x="52" y="179"/>
                </a:lnTo>
                <a:lnTo>
                  <a:pt x="52" y="182"/>
                </a:lnTo>
                <a:lnTo>
                  <a:pt x="52" y="184"/>
                </a:lnTo>
                <a:lnTo>
                  <a:pt x="52" y="186"/>
                </a:lnTo>
                <a:lnTo>
                  <a:pt x="52" y="191"/>
                </a:lnTo>
                <a:lnTo>
                  <a:pt x="54" y="201"/>
                </a:lnTo>
                <a:lnTo>
                  <a:pt x="54" y="203"/>
                </a:lnTo>
                <a:lnTo>
                  <a:pt x="54" y="205"/>
                </a:lnTo>
                <a:lnTo>
                  <a:pt x="54" y="208"/>
                </a:lnTo>
                <a:lnTo>
                  <a:pt x="54" y="210"/>
                </a:lnTo>
                <a:lnTo>
                  <a:pt x="54" y="212"/>
                </a:lnTo>
                <a:lnTo>
                  <a:pt x="54" y="215"/>
                </a:lnTo>
                <a:lnTo>
                  <a:pt x="54" y="220"/>
                </a:lnTo>
                <a:lnTo>
                  <a:pt x="52" y="222"/>
                </a:lnTo>
                <a:lnTo>
                  <a:pt x="52" y="229"/>
                </a:lnTo>
                <a:lnTo>
                  <a:pt x="52" y="231"/>
                </a:lnTo>
                <a:lnTo>
                  <a:pt x="49" y="231"/>
                </a:lnTo>
                <a:lnTo>
                  <a:pt x="49" y="234"/>
                </a:lnTo>
                <a:lnTo>
                  <a:pt x="49" y="236"/>
                </a:lnTo>
                <a:lnTo>
                  <a:pt x="47" y="238"/>
                </a:lnTo>
                <a:lnTo>
                  <a:pt x="47" y="241"/>
                </a:lnTo>
                <a:lnTo>
                  <a:pt x="47" y="248"/>
                </a:lnTo>
                <a:lnTo>
                  <a:pt x="45" y="253"/>
                </a:lnTo>
                <a:lnTo>
                  <a:pt x="45" y="255"/>
                </a:lnTo>
                <a:lnTo>
                  <a:pt x="42" y="255"/>
                </a:lnTo>
                <a:lnTo>
                  <a:pt x="42" y="257"/>
                </a:lnTo>
                <a:lnTo>
                  <a:pt x="40" y="260"/>
                </a:lnTo>
                <a:lnTo>
                  <a:pt x="37" y="267"/>
                </a:lnTo>
                <a:lnTo>
                  <a:pt x="37" y="272"/>
                </a:lnTo>
                <a:lnTo>
                  <a:pt x="37" y="274"/>
                </a:lnTo>
                <a:lnTo>
                  <a:pt x="35" y="274"/>
                </a:lnTo>
                <a:lnTo>
                  <a:pt x="35" y="279"/>
                </a:lnTo>
                <a:lnTo>
                  <a:pt x="33" y="279"/>
                </a:lnTo>
                <a:lnTo>
                  <a:pt x="33" y="276"/>
                </a:lnTo>
                <a:lnTo>
                  <a:pt x="33" y="279"/>
                </a:lnTo>
                <a:lnTo>
                  <a:pt x="33" y="281"/>
                </a:lnTo>
                <a:lnTo>
                  <a:pt x="33" y="283"/>
                </a:lnTo>
                <a:lnTo>
                  <a:pt x="33" y="286"/>
                </a:lnTo>
                <a:lnTo>
                  <a:pt x="30" y="286"/>
                </a:lnTo>
                <a:lnTo>
                  <a:pt x="28" y="286"/>
                </a:lnTo>
                <a:lnTo>
                  <a:pt x="26" y="286"/>
                </a:lnTo>
                <a:lnTo>
                  <a:pt x="26" y="288"/>
                </a:lnTo>
                <a:lnTo>
                  <a:pt x="26" y="293"/>
                </a:lnTo>
                <a:lnTo>
                  <a:pt x="26" y="295"/>
                </a:lnTo>
                <a:lnTo>
                  <a:pt x="28" y="297"/>
                </a:lnTo>
                <a:lnTo>
                  <a:pt x="28" y="300"/>
                </a:lnTo>
                <a:lnTo>
                  <a:pt x="28" y="302"/>
                </a:lnTo>
                <a:lnTo>
                  <a:pt x="28" y="305"/>
                </a:lnTo>
                <a:lnTo>
                  <a:pt x="28" y="307"/>
                </a:lnTo>
                <a:lnTo>
                  <a:pt x="28" y="312"/>
                </a:lnTo>
                <a:lnTo>
                  <a:pt x="30" y="319"/>
                </a:lnTo>
                <a:lnTo>
                  <a:pt x="33" y="319"/>
                </a:lnTo>
                <a:lnTo>
                  <a:pt x="33" y="321"/>
                </a:lnTo>
                <a:lnTo>
                  <a:pt x="30" y="323"/>
                </a:lnTo>
                <a:lnTo>
                  <a:pt x="30" y="326"/>
                </a:lnTo>
                <a:lnTo>
                  <a:pt x="30" y="328"/>
                </a:lnTo>
                <a:lnTo>
                  <a:pt x="28" y="328"/>
                </a:lnTo>
                <a:lnTo>
                  <a:pt x="28" y="331"/>
                </a:lnTo>
                <a:lnTo>
                  <a:pt x="26" y="333"/>
                </a:lnTo>
                <a:lnTo>
                  <a:pt x="26" y="338"/>
                </a:lnTo>
                <a:lnTo>
                  <a:pt x="23" y="345"/>
                </a:lnTo>
                <a:lnTo>
                  <a:pt x="23" y="347"/>
                </a:lnTo>
                <a:lnTo>
                  <a:pt x="21" y="347"/>
                </a:lnTo>
                <a:lnTo>
                  <a:pt x="21" y="349"/>
                </a:lnTo>
                <a:lnTo>
                  <a:pt x="23" y="352"/>
                </a:lnTo>
                <a:lnTo>
                  <a:pt x="23" y="357"/>
                </a:lnTo>
                <a:lnTo>
                  <a:pt x="26" y="361"/>
                </a:lnTo>
                <a:lnTo>
                  <a:pt x="28" y="361"/>
                </a:lnTo>
                <a:lnTo>
                  <a:pt x="33" y="361"/>
                </a:lnTo>
                <a:lnTo>
                  <a:pt x="33" y="359"/>
                </a:lnTo>
                <a:lnTo>
                  <a:pt x="33" y="357"/>
                </a:lnTo>
                <a:lnTo>
                  <a:pt x="35" y="357"/>
                </a:lnTo>
                <a:lnTo>
                  <a:pt x="37" y="357"/>
                </a:lnTo>
                <a:lnTo>
                  <a:pt x="37" y="359"/>
                </a:lnTo>
                <a:lnTo>
                  <a:pt x="40" y="359"/>
                </a:lnTo>
                <a:lnTo>
                  <a:pt x="40" y="361"/>
                </a:lnTo>
                <a:lnTo>
                  <a:pt x="37" y="366"/>
                </a:lnTo>
                <a:lnTo>
                  <a:pt x="37" y="371"/>
                </a:lnTo>
                <a:lnTo>
                  <a:pt x="37" y="375"/>
                </a:lnTo>
                <a:lnTo>
                  <a:pt x="33" y="390"/>
                </a:lnTo>
                <a:lnTo>
                  <a:pt x="33" y="392"/>
                </a:lnTo>
                <a:lnTo>
                  <a:pt x="33" y="397"/>
                </a:lnTo>
                <a:lnTo>
                  <a:pt x="35" y="397"/>
                </a:lnTo>
                <a:lnTo>
                  <a:pt x="33" y="399"/>
                </a:lnTo>
                <a:lnTo>
                  <a:pt x="33" y="401"/>
                </a:lnTo>
                <a:lnTo>
                  <a:pt x="30" y="401"/>
                </a:lnTo>
                <a:lnTo>
                  <a:pt x="30" y="404"/>
                </a:lnTo>
                <a:lnTo>
                  <a:pt x="33" y="404"/>
                </a:lnTo>
                <a:lnTo>
                  <a:pt x="33" y="406"/>
                </a:lnTo>
                <a:lnTo>
                  <a:pt x="35" y="406"/>
                </a:lnTo>
                <a:lnTo>
                  <a:pt x="37" y="409"/>
                </a:lnTo>
                <a:lnTo>
                  <a:pt x="37" y="411"/>
                </a:lnTo>
                <a:lnTo>
                  <a:pt x="40" y="411"/>
                </a:lnTo>
                <a:lnTo>
                  <a:pt x="40" y="409"/>
                </a:lnTo>
                <a:lnTo>
                  <a:pt x="40" y="406"/>
                </a:lnTo>
                <a:lnTo>
                  <a:pt x="40" y="409"/>
                </a:lnTo>
                <a:lnTo>
                  <a:pt x="37" y="413"/>
                </a:lnTo>
                <a:lnTo>
                  <a:pt x="35" y="416"/>
                </a:lnTo>
                <a:lnTo>
                  <a:pt x="33" y="418"/>
                </a:lnTo>
                <a:lnTo>
                  <a:pt x="30" y="418"/>
                </a:lnTo>
                <a:lnTo>
                  <a:pt x="30" y="420"/>
                </a:lnTo>
                <a:lnTo>
                  <a:pt x="30" y="423"/>
                </a:lnTo>
                <a:lnTo>
                  <a:pt x="28" y="423"/>
                </a:lnTo>
                <a:lnTo>
                  <a:pt x="30" y="425"/>
                </a:lnTo>
                <a:lnTo>
                  <a:pt x="30" y="423"/>
                </a:lnTo>
                <a:lnTo>
                  <a:pt x="37" y="425"/>
                </a:lnTo>
                <a:lnTo>
                  <a:pt x="37" y="427"/>
                </a:lnTo>
                <a:lnTo>
                  <a:pt x="35" y="427"/>
                </a:lnTo>
                <a:lnTo>
                  <a:pt x="33" y="425"/>
                </a:lnTo>
                <a:lnTo>
                  <a:pt x="30" y="425"/>
                </a:lnTo>
                <a:lnTo>
                  <a:pt x="28" y="427"/>
                </a:lnTo>
                <a:lnTo>
                  <a:pt x="26" y="437"/>
                </a:lnTo>
                <a:lnTo>
                  <a:pt x="26" y="439"/>
                </a:lnTo>
                <a:lnTo>
                  <a:pt x="28" y="439"/>
                </a:lnTo>
                <a:lnTo>
                  <a:pt x="28" y="437"/>
                </a:lnTo>
                <a:lnTo>
                  <a:pt x="30" y="437"/>
                </a:lnTo>
                <a:lnTo>
                  <a:pt x="28" y="439"/>
                </a:lnTo>
                <a:lnTo>
                  <a:pt x="26" y="442"/>
                </a:lnTo>
                <a:lnTo>
                  <a:pt x="21" y="439"/>
                </a:lnTo>
                <a:lnTo>
                  <a:pt x="21" y="437"/>
                </a:lnTo>
                <a:lnTo>
                  <a:pt x="21" y="435"/>
                </a:lnTo>
                <a:lnTo>
                  <a:pt x="21" y="432"/>
                </a:lnTo>
                <a:lnTo>
                  <a:pt x="19" y="432"/>
                </a:lnTo>
                <a:lnTo>
                  <a:pt x="19" y="435"/>
                </a:lnTo>
                <a:lnTo>
                  <a:pt x="16" y="432"/>
                </a:lnTo>
                <a:lnTo>
                  <a:pt x="16" y="435"/>
                </a:lnTo>
                <a:lnTo>
                  <a:pt x="16" y="437"/>
                </a:lnTo>
                <a:lnTo>
                  <a:pt x="16" y="435"/>
                </a:lnTo>
                <a:lnTo>
                  <a:pt x="14" y="435"/>
                </a:lnTo>
                <a:lnTo>
                  <a:pt x="12" y="435"/>
                </a:lnTo>
                <a:lnTo>
                  <a:pt x="12" y="437"/>
                </a:lnTo>
                <a:lnTo>
                  <a:pt x="12" y="439"/>
                </a:lnTo>
                <a:lnTo>
                  <a:pt x="9" y="439"/>
                </a:lnTo>
                <a:lnTo>
                  <a:pt x="9" y="442"/>
                </a:lnTo>
                <a:lnTo>
                  <a:pt x="4" y="444"/>
                </a:lnTo>
                <a:lnTo>
                  <a:pt x="0" y="446"/>
                </a:lnTo>
                <a:lnTo>
                  <a:pt x="0" y="449"/>
                </a:lnTo>
                <a:lnTo>
                  <a:pt x="0" y="451"/>
                </a:lnTo>
                <a:lnTo>
                  <a:pt x="0" y="453"/>
                </a:lnTo>
                <a:lnTo>
                  <a:pt x="2" y="453"/>
                </a:lnTo>
                <a:lnTo>
                  <a:pt x="2" y="456"/>
                </a:lnTo>
                <a:lnTo>
                  <a:pt x="2" y="453"/>
                </a:lnTo>
                <a:lnTo>
                  <a:pt x="4" y="453"/>
                </a:lnTo>
                <a:lnTo>
                  <a:pt x="4" y="451"/>
                </a:lnTo>
                <a:lnTo>
                  <a:pt x="4" y="449"/>
                </a:lnTo>
                <a:lnTo>
                  <a:pt x="2" y="449"/>
                </a:lnTo>
                <a:lnTo>
                  <a:pt x="2" y="451"/>
                </a:lnTo>
                <a:lnTo>
                  <a:pt x="0" y="451"/>
                </a:lnTo>
                <a:lnTo>
                  <a:pt x="2" y="449"/>
                </a:lnTo>
                <a:lnTo>
                  <a:pt x="4" y="449"/>
                </a:lnTo>
                <a:lnTo>
                  <a:pt x="7" y="449"/>
                </a:lnTo>
                <a:lnTo>
                  <a:pt x="9" y="449"/>
                </a:lnTo>
                <a:lnTo>
                  <a:pt x="9" y="451"/>
                </a:lnTo>
                <a:lnTo>
                  <a:pt x="12" y="451"/>
                </a:lnTo>
                <a:lnTo>
                  <a:pt x="12" y="453"/>
                </a:lnTo>
                <a:lnTo>
                  <a:pt x="14" y="453"/>
                </a:lnTo>
                <a:lnTo>
                  <a:pt x="16" y="453"/>
                </a:lnTo>
                <a:lnTo>
                  <a:pt x="14" y="453"/>
                </a:lnTo>
                <a:lnTo>
                  <a:pt x="14" y="451"/>
                </a:lnTo>
                <a:lnTo>
                  <a:pt x="16" y="451"/>
                </a:lnTo>
                <a:lnTo>
                  <a:pt x="19" y="451"/>
                </a:lnTo>
                <a:lnTo>
                  <a:pt x="23" y="456"/>
                </a:lnTo>
                <a:lnTo>
                  <a:pt x="21" y="463"/>
                </a:lnTo>
                <a:lnTo>
                  <a:pt x="19" y="460"/>
                </a:lnTo>
                <a:lnTo>
                  <a:pt x="16" y="463"/>
                </a:lnTo>
                <a:lnTo>
                  <a:pt x="14" y="463"/>
                </a:lnTo>
                <a:lnTo>
                  <a:pt x="16" y="463"/>
                </a:lnTo>
                <a:lnTo>
                  <a:pt x="16" y="465"/>
                </a:lnTo>
                <a:lnTo>
                  <a:pt x="19" y="468"/>
                </a:lnTo>
                <a:lnTo>
                  <a:pt x="16" y="468"/>
                </a:lnTo>
                <a:lnTo>
                  <a:pt x="16" y="465"/>
                </a:lnTo>
                <a:lnTo>
                  <a:pt x="14" y="465"/>
                </a:lnTo>
                <a:lnTo>
                  <a:pt x="14" y="468"/>
                </a:lnTo>
                <a:lnTo>
                  <a:pt x="12" y="468"/>
                </a:lnTo>
                <a:lnTo>
                  <a:pt x="12" y="470"/>
                </a:lnTo>
                <a:lnTo>
                  <a:pt x="14" y="470"/>
                </a:lnTo>
                <a:lnTo>
                  <a:pt x="16" y="470"/>
                </a:lnTo>
                <a:lnTo>
                  <a:pt x="21" y="470"/>
                </a:lnTo>
                <a:lnTo>
                  <a:pt x="26" y="470"/>
                </a:lnTo>
                <a:lnTo>
                  <a:pt x="28" y="470"/>
                </a:lnTo>
                <a:lnTo>
                  <a:pt x="26" y="472"/>
                </a:lnTo>
                <a:lnTo>
                  <a:pt x="26" y="475"/>
                </a:lnTo>
                <a:lnTo>
                  <a:pt x="28" y="475"/>
                </a:lnTo>
                <a:lnTo>
                  <a:pt x="28" y="477"/>
                </a:lnTo>
                <a:lnTo>
                  <a:pt x="30" y="477"/>
                </a:lnTo>
                <a:lnTo>
                  <a:pt x="30" y="475"/>
                </a:lnTo>
                <a:lnTo>
                  <a:pt x="30" y="477"/>
                </a:lnTo>
                <a:lnTo>
                  <a:pt x="28" y="477"/>
                </a:lnTo>
                <a:lnTo>
                  <a:pt x="23" y="475"/>
                </a:lnTo>
                <a:lnTo>
                  <a:pt x="21" y="475"/>
                </a:lnTo>
                <a:lnTo>
                  <a:pt x="19" y="475"/>
                </a:lnTo>
                <a:lnTo>
                  <a:pt x="16" y="472"/>
                </a:lnTo>
                <a:lnTo>
                  <a:pt x="14" y="472"/>
                </a:lnTo>
                <a:lnTo>
                  <a:pt x="14" y="475"/>
                </a:lnTo>
                <a:lnTo>
                  <a:pt x="14" y="477"/>
                </a:lnTo>
                <a:lnTo>
                  <a:pt x="16" y="477"/>
                </a:lnTo>
                <a:lnTo>
                  <a:pt x="21" y="482"/>
                </a:lnTo>
                <a:lnTo>
                  <a:pt x="21" y="484"/>
                </a:lnTo>
                <a:lnTo>
                  <a:pt x="19" y="484"/>
                </a:lnTo>
                <a:lnTo>
                  <a:pt x="16" y="484"/>
                </a:lnTo>
                <a:lnTo>
                  <a:pt x="16" y="486"/>
                </a:lnTo>
                <a:lnTo>
                  <a:pt x="19" y="489"/>
                </a:lnTo>
                <a:lnTo>
                  <a:pt x="21" y="489"/>
                </a:lnTo>
                <a:lnTo>
                  <a:pt x="16" y="491"/>
                </a:lnTo>
                <a:lnTo>
                  <a:pt x="16" y="498"/>
                </a:lnTo>
                <a:lnTo>
                  <a:pt x="19" y="503"/>
                </a:lnTo>
                <a:lnTo>
                  <a:pt x="21" y="503"/>
                </a:lnTo>
                <a:lnTo>
                  <a:pt x="23" y="505"/>
                </a:lnTo>
                <a:lnTo>
                  <a:pt x="26" y="508"/>
                </a:lnTo>
                <a:lnTo>
                  <a:pt x="26" y="510"/>
                </a:lnTo>
                <a:lnTo>
                  <a:pt x="23" y="508"/>
                </a:lnTo>
                <a:lnTo>
                  <a:pt x="23" y="505"/>
                </a:lnTo>
                <a:lnTo>
                  <a:pt x="21" y="505"/>
                </a:lnTo>
                <a:lnTo>
                  <a:pt x="19" y="505"/>
                </a:lnTo>
                <a:lnTo>
                  <a:pt x="19" y="508"/>
                </a:lnTo>
                <a:lnTo>
                  <a:pt x="21" y="512"/>
                </a:lnTo>
                <a:lnTo>
                  <a:pt x="21" y="515"/>
                </a:lnTo>
                <a:lnTo>
                  <a:pt x="19" y="517"/>
                </a:lnTo>
                <a:lnTo>
                  <a:pt x="23" y="520"/>
                </a:lnTo>
                <a:lnTo>
                  <a:pt x="21" y="520"/>
                </a:lnTo>
                <a:lnTo>
                  <a:pt x="19" y="517"/>
                </a:lnTo>
                <a:lnTo>
                  <a:pt x="19" y="515"/>
                </a:lnTo>
                <a:lnTo>
                  <a:pt x="16" y="515"/>
                </a:lnTo>
                <a:lnTo>
                  <a:pt x="14" y="515"/>
                </a:lnTo>
                <a:lnTo>
                  <a:pt x="14" y="517"/>
                </a:lnTo>
                <a:lnTo>
                  <a:pt x="16" y="520"/>
                </a:lnTo>
                <a:lnTo>
                  <a:pt x="21" y="522"/>
                </a:lnTo>
                <a:lnTo>
                  <a:pt x="19" y="527"/>
                </a:lnTo>
                <a:lnTo>
                  <a:pt x="23" y="529"/>
                </a:lnTo>
                <a:lnTo>
                  <a:pt x="26" y="524"/>
                </a:lnTo>
                <a:lnTo>
                  <a:pt x="28" y="522"/>
                </a:lnTo>
                <a:lnTo>
                  <a:pt x="26" y="527"/>
                </a:lnTo>
                <a:lnTo>
                  <a:pt x="23" y="527"/>
                </a:lnTo>
                <a:lnTo>
                  <a:pt x="23" y="531"/>
                </a:lnTo>
                <a:lnTo>
                  <a:pt x="19" y="534"/>
                </a:lnTo>
                <a:lnTo>
                  <a:pt x="21" y="536"/>
                </a:lnTo>
                <a:lnTo>
                  <a:pt x="26" y="538"/>
                </a:lnTo>
                <a:lnTo>
                  <a:pt x="26" y="546"/>
                </a:lnTo>
                <a:lnTo>
                  <a:pt x="26" y="543"/>
                </a:lnTo>
                <a:lnTo>
                  <a:pt x="23" y="541"/>
                </a:lnTo>
                <a:lnTo>
                  <a:pt x="23" y="543"/>
                </a:lnTo>
                <a:lnTo>
                  <a:pt x="23" y="546"/>
                </a:lnTo>
                <a:lnTo>
                  <a:pt x="26" y="550"/>
                </a:lnTo>
                <a:lnTo>
                  <a:pt x="26" y="548"/>
                </a:lnTo>
                <a:lnTo>
                  <a:pt x="28" y="548"/>
                </a:lnTo>
                <a:lnTo>
                  <a:pt x="30" y="555"/>
                </a:lnTo>
                <a:lnTo>
                  <a:pt x="28" y="555"/>
                </a:lnTo>
                <a:lnTo>
                  <a:pt x="26" y="553"/>
                </a:lnTo>
                <a:lnTo>
                  <a:pt x="28" y="555"/>
                </a:lnTo>
                <a:lnTo>
                  <a:pt x="30" y="557"/>
                </a:lnTo>
                <a:lnTo>
                  <a:pt x="30" y="550"/>
                </a:lnTo>
                <a:lnTo>
                  <a:pt x="30" y="548"/>
                </a:lnTo>
                <a:lnTo>
                  <a:pt x="30" y="550"/>
                </a:lnTo>
                <a:lnTo>
                  <a:pt x="33" y="553"/>
                </a:lnTo>
                <a:lnTo>
                  <a:pt x="35" y="550"/>
                </a:lnTo>
                <a:lnTo>
                  <a:pt x="33" y="550"/>
                </a:lnTo>
                <a:lnTo>
                  <a:pt x="30" y="548"/>
                </a:lnTo>
                <a:lnTo>
                  <a:pt x="30" y="546"/>
                </a:lnTo>
                <a:lnTo>
                  <a:pt x="37" y="550"/>
                </a:lnTo>
                <a:lnTo>
                  <a:pt x="40" y="550"/>
                </a:lnTo>
                <a:lnTo>
                  <a:pt x="40" y="548"/>
                </a:lnTo>
                <a:lnTo>
                  <a:pt x="37" y="546"/>
                </a:lnTo>
                <a:lnTo>
                  <a:pt x="35" y="546"/>
                </a:lnTo>
                <a:lnTo>
                  <a:pt x="33" y="543"/>
                </a:lnTo>
                <a:lnTo>
                  <a:pt x="35" y="546"/>
                </a:lnTo>
                <a:lnTo>
                  <a:pt x="37" y="546"/>
                </a:lnTo>
                <a:lnTo>
                  <a:pt x="40" y="546"/>
                </a:lnTo>
                <a:lnTo>
                  <a:pt x="40" y="548"/>
                </a:lnTo>
                <a:lnTo>
                  <a:pt x="42" y="548"/>
                </a:lnTo>
                <a:lnTo>
                  <a:pt x="42" y="550"/>
                </a:lnTo>
                <a:lnTo>
                  <a:pt x="40" y="550"/>
                </a:lnTo>
                <a:lnTo>
                  <a:pt x="42" y="553"/>
                </a:lnTo>
                <a:lnTo>
                  <a:pt x="42" y="560"/>
                </a:lnTo>
                <a:lnTo>
                  <a:pt x="40" y="562"/>
                </a:lnTo>
                <a:lnTo>
                  <a:pt x="37" y="562"/>
                </a:lnTo>
                <a:lnTo>
                  <a:pt x="40" y="562"/>
                </a:lnTo>
                <a:lnTo>
                  <a:pt x="40" y="555"/>
                </a:lnTo>
                <a:lnTo>
                  <a:pt x="40" y="553"/>
                </a:lnTo>
                <a:lnTo>
                  <a:pt x="37" y="553"/>
                </a:lnTo>
                <a:lnTo>
                  <a:pt x="35" y="555"/>
                </a:lnTo>
                <a:lnTo>
                  <a:pt x="35" y="557"/>
                </a:lnTo>
                <a:lnTo>
                  <a:pt x="37" y="557"/>
                </a:lnTo>
                <a:lnTo>
                  <a:pt x="37" y="555"/>
                </a:lnTo>
                <a:lnTo>
                  <a:pt x="37" y="560"/>
                </a:lnTo>
                <a:lnTo>
                  <a:pt x="35" y="560"/>
                </a:lnTo>
                <a:lnTo>
                  <a:pt x="35" y="557"/>
                </a:lnTo>
                <a:lnTo>
                  <a:pt x="35" y="555"/>
                </a:lnTo>
                <a:lnTo>
                  <a:pt x="33" y="557"/>
                </a:lnTo>
                <a:lnTo>
                  <a:pt x="30" y="557"/>
                </a:lnTo>
                <a:lnTo>
                  <a:pt x="30" y="560"/>
                </a:lnTo>
                <a:lnTo>
                  <a:pt x="28" y="557"/>
                </a:lnTo>
                <a:lnTo>
                  <a:pt x="26" y="557"/>
                </a:lnTo>
                <a:lnTo>
                  <a:pt x="26" y="562"/>
                </a:lnTo>
                <a:lnTo>
                  <a:pt x="28" y="562"/>
                </a:lnTo>
                <a:lnTo>
                  <a:pt x="28" y="564"/>
                </a:lnTo>
                <a:lnTo>
                  <a:pt x="26" y="564"/>
                </a:lnTo>
                <a:lnTo>
                  <a:pt x="26" y="567"/>
                </a:lnTo>
                <a:lnTo>
                  <a:pt x="26" y="569"/>
                </a:lnTo>
                <a:lnTo>
                  <a:pt x="28" y="569"/>
                </a:lnTo>
                <a:lnTo>
                  <a:pt x="28" y="567"/>
                </a:lnTo>
                <a:lnTo>
                  <a:pt x="30" y="567"/>
                </a:lnTo>
                <a:lnTo>
                  <a:pt x="30" y="569"/>
                </a:lnTo>
                <a:lnTo>
                  <a:pt x="30" y="567"/>
                </a:lnTo>
                <a:lnTo>
                  <a:pt x="33" y="567"/>
                </a:lnTo>
                <a:lnTo>
                  <a:pt x="33" y="564"/>
                </a:lnTo>
                <a:lnTo>
                  <a:pt x="35" y="564"/>
                </a:lnTo>
                <a:lnTo>
                  <a:pt x="33" y="564"/>
                </a:lnTo>
                <a:lnTo>
                  <a:pt x="33" y="567"/>
                </a:lnTo>
                <a:lnTo>
                  <a:pt x="30" y="567"/>
                </a:lnTo>
                <a:lnTo>
                  <a:pt x="30" y="569"/>
                </a:lnTo>
                <a:lnTo>
                  <a:pt x="28" y="569"/>
                </a:lnTo>
                <a:lnTo>
                  <a:pt x="28" y="572"/>
                </a:lnTo>
                <a:lnTo>
                  <a:pt x="30" y="572"/>
                </a:lnTo>
                <a:lnTo>
                  <a:pt x="30" y="574"/>
                </a:lnTo>
                <a:lnTo>
                  <a:pt x="28" y="574"/>
                </a:lnTo>
                <a:lnTo>
                  <a:pt x="28" y="576"/>
                </a:lnTo>
                <a:lnTo>
                  <a:pt x="30" y="576"/>
                </a:lnTo>
                <a:lnTo>
                  <a:pt x="33" y="576"/>
                </a:lnTo>
                <a:lnTo>
                  <a:pt x="35" y="576"/>
                </a:lnTo>
                <a:lnTo>
                  <a:pt x="35" y="574"/>
                </a:lnTo>
                <a:lnTo>
                  <a:pt x="35" y="572"/>
                </a:lnTo>
                <a:lnTo>
                  <a:pt x="37" y="572"/>
                </a:lnTo>
                <a:lnTo>
                  <a:pt x="37" y="569"/>
                </a:lnTo>
                <a:lnTo>
                  <a:pt x="40" y="569"/>
                </a:lnTo>
                <a:lnTo>
                  <a:pt x="40" y="567"/>
                </a:lnTo>
                <a:lnTo>
                  <a:pt x="37" y="567"/>
                </a:lnTo>
                <a:lnTo>
                  <a:pt x="37" y="564"/>
                </a:lnTo>
                <a:lnTo>
                  <a:pt x="45" y="564"/>
                </a:lnTo>
                <a:lnTo>
                  <a:pt x="47" y="564"/>
                </a:lnTo>
                <a:lnTo>
                  <a:pt x="49" y="564"/>
                </a:lnTo>
                <a:lnTo>
                  <a:pt x="52" y="567"/>
                </a:lnTo>
                <a:lnTo>
                  <a:pt x="54" y="567"/>
                </a:lnTo>
                <a:lnTo>
                  <a:pt x="47" y="567"/>
                </a:lnTo>
                <a:lnTo>
                  <a:pt x="45" y="567"/>
                </a:lnTo>
                <a:lnTo>
                  <a:pt x="45" y="569"/>
                </a:lnTo>
                <a:lnTo>
                  <a:pt x="40" y="572"/>
                </a:lnTo>
                <a:lnTo>
                  <a:pt x="40" y="569"/>
                </a:lnTo>
                <a:lnTo>
                  <a:pt x="37" y="569"/>
                </a:lnTo>
                <a:lnTo>
                  <a:pt x="35" y="572"/>
                </a:lnTo>
                <a:lnTo>
                  <a:pt x="35" y="574"/>
                </a:lnTo>
                <a:lnTo>
                  <a:pt x="35" y="576"/>
                </a:lnTo>
                <a:lnTo>
                  <a:pt x="37" y="579"/>
                </a:lnTo>
                <a:lnTo>
                  <a:pt x="37" y="576"/>
                </a:lnTo>
                <a:lnTo>
                  <a:pt x="37" y="579"/>
                </a:lnTo>
                <a:lnTo>
                  <a:pt x="40" y="579"/>
                </a:lnTo>
                <a:lnTo>
                  <a:pt x="40" y="581"/>
                </a:lnTo>
                <a:lnTo>
                  <a:pt x="37" y="581"/>
                </a:lnTo>
                <a:lnTo>
                  <a:pt x="37" y="579"/>
                </a:lnTo>
                <a:lnTo>
                  <a:pt x="35" y="579"/>
                </a:lnTo>
                <a:lnTo>
                  <a:pt x="30" y="579"/>
                </a:lnTo>
                <a:lnTo>
                  <a:pt x="33" y="579"/>
                </a:lnTo>
                <a:lnTo>
                  <a:pt x="33" y="581"/>
                </a:lnTo>
                <a:lnTo>
                  <a:pt x="35" y="583"/>
                </a:lnTo>
                <a:lnTo>
                  <a:pt x="37" y="583"/>
                </a:lnTo>
                <a:lnTo>
                  <a:pt x="40" y="586"/>
                </a:lnTo>
                <a:lnTo>
                  <a:pt x="42" y="586"/>
                </a:lnTo>
                <a:lnTo>
                  <a:pt x="42" y="583"/>
                </a:lnTo>
                <a:lnTo>
                  <a:pt x="40" y="579"/>
                </a:lnTo>
                <a:lnTo>
                  <a:pt x="42" y="579"/>
                </a:lnTo>
                <a:lnTo>
                  <a:pt x="45" y="579"/>
                </a:lnTo>
                <a:lnTo>
                  <a:pt x="42" y="576"/>
                </a:lnTo>
                <a:lnTo>
                  <a:pt x="40" y="576"/>
                </a:lnTo>
                <a:lnTo>
                  <a:pt x="45" y="576"/>
                </a:lnTo>
                <a:lnTo>
                  <a:pt x="47" y="579"/>
                </a:lnTo>
                <a:lnTo>
                  <a:pt x="47" y="576"/>
                </a:lnTo>
                <a:lnTo>
                  <a:pt x="54" y="572"/>
                </a:lnTo>
                <a:lnTo>
                  <a:pt x="54" y="569"/>
                </a:lnTo>
                <a:lnTo>
                  <a:pt x="59" y="572"/>
                </a:lnTo>
                <a:lnTo>
                  <a:pt x="56" y="576"/>
                </a:lnTo>
                <a:lnTo>
                  <a:pt x="56" y="579"/>
                </a:lnTo>
                <a:lnTo>
                  <a:pt x="52" y="579"/>
                </a:lnTo>
                <a:lnTo>
                  <a:pt x="49" y="579"/>
                </a:lnTo>
                <a:lnTo>
                  <a:pt x="47" y="579"/>
                </a:lnTo>
                <a:lnTo>
                  <a:pt x="47" y="583"/>
                </a:lnTo>
                <a:lnTo>
                  <a:pt x="47" y="581"/>
                </a:lnTo>
                <a:lnTo>
                  <a:pt x="45" y="581"/>
                </a:lnTo>
                <a:lnTo>
                  <a:pt x="42" y="581"/>
                </a:lnTo>
                <a:lnTo>
                  <a:pt x="42" y="583"/>
                </a:lnTo>
                <a:lnTo>
                  <a:pt x="42" y="586"/>
                </a:lnTo>
                <a:lnTo>
                  <a:pt x="45" y="588"/>
                </a:lnTo>
                <a:lnTo>
                  <a:pt x="47" y="590"/>
                </a:lnTo>
                <a:lnTo>
                  <a:pt x="52" y="593"/>
                </a:lnTo>
                <a:lnTo>
                  <a:pt x="56" y="595"/>
                </a:lnTo>
                <a:lnTo>
                  <a:pt x="59" y="593"/>
                </a:lnTo>
                <a:lnTo>
                  <a:pt x="61" y="593"/>
                </a:lnTo>
                <a:lnTo>
                  <a:pt x="61" y="590"/>
                </a:lnTo>
                <a:lnTo>
                  <a:pt x="61" y="588"/>
                </a:lnTo>
                <a:lnTo>
                  <a:pt x="61" y="586"/>
                </a:lnTo>
                <a:lnTo>
                  <a:pt x="61" y="583"/>
                </a:lnTo>
                <a:lnTo>
                  <a:pt x="61" y="579"/>
                </a:lnTo>
                <a:lnTo>
                  <a:pt x="63" y="569"/>
                </a:lnTo>
                <a:lnTo>
                  <a:pt x="71" y="567"/>
                </a:lnTo>
                <a:lnTo>
                  <a:pt x="75" y="564"/>
                </a:lnTo>
                <a:lnTo>
                  <a:pt x="80" y="560"/>
                </a:lnTo>
                <a:lnTo>
                  <a:pt x="82" y="557"/>
                </a:lnTo>
                <a:lnTo>
                  <a:pt x="85" y="557"/>
                </a:lnTo>
                <a:lnTo>
                  <a:pt x="92" y="560"/>
                </a:lnTo>
                <a:lnTo>
                  <a:pt x="82" y="557"/>
                </a:lnTo>
                <a:lnTo>
                  <a:pt x="80" y="557"/>
                </a:lnTo>
                <a:lnTo>
                  <a:pt x="73" y="555"/>
                </a:lnTo>
                <a:lnTo>
                  <a:pt x="49" y="555"/>
                </a:lnTo>
                <a:lnTo>
                  <a:pt x="49" y="553"/>
                </a:lnTo>
                <a:lnTo>
                  <a:pt x="47" y="553"/>
                </a:lnTo>
                <a:lnTo>
                  <a:pt x="49" y="553"/>
                </a:lnTo>
                <a:lnTo>
                  <a:pt x="49" y="550"/>
                </a:lnTo>
                <a:lnTo>
                  <a:pt x="47" y="550"/>
                </a:lnTo>
                <a:lnTo>
                  <a:pt x="42" y="543"/>
                </a:lnTo>
                <a:lnTo>
                  <a:pt x="45" y="538"/>
                </a:lnTo>
                <a:lnTo>
                  <a:pt x="45" y="531"/>
                </a:lnTo>
                <a:lnTo>
                  <a:pt x="45" y="527"/>
                </a:lnTo>
                <a:lnTo>
                  <a:pt x="42" y="527"/>
                </a:lnTo>
                <a:lnTo>
                  <a:pt x="42" y="524"/>
                </a:lnTo>
                <a:lnTo>
                  <a:pt x="37" y="527"/>
                </a:lnTo>
                <a:lnTo>
                  <a:pt x="35" y="527"/>
                </a:lnTo>
                <a:lnTo>
                  <a:pt x="35" y="529"/>
                </a:lnTo>
                <a:lnTo>
                  <a:pt x="33" y="529"/>
                </a:lnTo>
                <a:lnTo>
                  <a:pt x="30" y="524"/>
                </a:lnTo>
                <a:lnTo>
                  <a:pt x="30" y="522"/>
                </a:lnTo>
                <a:lnTo>
                  <a:pt x="30" y="520"/>
                </a:lnTo>
                <a:lnTo>
                  <a:pt x="28" y="517"/>
                </a:lnTo>
                <a:lnTo>
                  <a:pt x="28" y="515"/>
                </a:lnTo>
                <a:lnTo>
                  <a:pt x="28" y="512"/>
                </a:lnTo>
                <a:lnTo>
                  <a:pt x="28" y="505"/>
                </a:lnTo>
                <a:lnTo>
                  <a:pt x="28" y="503"/>
                </a:lnTo>
                <a:lnTo>
                  <a:pt x="28" y="501"/>
                </a:lnTo>
                <a:lnTo>
                  <a:pt x="35" y="494"/>
                </a:lnTo>
                <a:lnTo>
                  <a:pt x="37" y="491"/>
                </a:lnTo>
                <a:lnTo>
                  <a:pt x="40" y="484"/>
                </a:lnTo>
                <a:lnTo>
                  <a:pt x="45" y="482"/>
                </a:lnTo>
                <a:lnTo>
                  <a:pt x="45" y="477"/>
                </a:lnTo>
                <a:lnTo>
                  <a:pt x="45" y="475"/>
                </a:lnTo>
                <a:lnTo>
                  <a:pt x="42" y="475"/>
                </a:lnTo>
                <a:lnTo>
                  <a:pt x="40" y="475"/>
                </a:lnTo>
                <a:lnTo>
                  <a:pt x="40" y="472"/>
                </a:lnTo>
                <a:lnTo>
                  <a:pt x="42" y="470"/>
                </a:lnTo>
                <a:lnTo>
                  <a:pt x="45" y="465"/>
                </a:lnTo>
                <a:lnTo>
                  <a:pt x="47" y="460"/>
                </a:lnTo>
                <a:lnTo>
                  <a:pt x="49" y="451"/>
                </a:lnTo>
                <a:lnTo>
                  <a:pt x="52" y="449"/>
                </a:lnTo>
                <a:lnTo>
                  <a:pt x="52" y="446"/>
                </a:lnTo>
                <a:lnTo>
                  <a:pt x="52" y="444"/>
                </a:lnTo>
                <a:lnTo>
                  <a:pt x="52" y="435"/>
                </a:lnTo>
                <a:lnTo>
                  <a:pt x="52" y="427"/>
                </a:lnTo>
                <a:lnTo>
                  <a:pt x="54" y="427"/>
                </a:lnTo>
                <a:lnTo>
                  <a:pt x="56" y="425"/>
                </a:lnTo>
                <a:lnTo>
                  <a:pt x="56" y="423"/>
                </a:lnTo>
                <a:lnTo>
                  <a:pt x="54" y="418"/>
                </a:lnTo>
                <a:lnTo>
                  <a:pt x="52" y="418"/>
                </a:lnTo>
                <a:lnTo>
                  <a:pt x="49" y="418"/>
                </a:lnTo>
                <a:lnTo>
                  <a:pt x="47" y="413"/>
                </a:lnTo>
                <a:lnTo>
                  <a:pt x="56" y="416"/>
                </a:lnTo>
                <a:lnTo>
                  <a:pt x="56" y="413"/>
                </a:lnTo>
                <a:lnTo>
                  <a:pt x="59" y="411"/>
                </a:lnTo>
                <a:lnTo>
                  <a:pt x="59" y="409"/>
                </a:lnTo>
                <a:lnTo>
                  <a:pt x="56" y="409"/>
                </a:lnTo>
                <a:lnTo>
                  <a:pt x="54" y="409"/>
                </a:lnTo>
                <a:lnTo>
                  <a:pt x="49" y="409"/>
                </a:lnTo>
                <a:lnTo>
                  <a:pt x="49" y="406"/>
                </a:lnTo>
                <a:lnTo>
                  <a:pt x="49" y="404"/>
                </a:lnTo>
                <a:lnTo>
                  <a:pt x="49" y="401"/>
                </a:lnTo>
                <a:lnTo>
                  <a:pt x="52" y="401"/>
                </a:lnTo>
                <a:lnTo>
                  <a:pt x="52" y="399"/>
                </a:lnTo>
                <a:lnTo>
                  <a:pt x="52" y="397"/>
                </a:lnTo>
                <a:lnTo>
                  <a:pt x="49" y="397"/>
                </a:lnTo>
                <a:lnTo>
                  <a:pt x="49" y="392"/>
                </a:lnTo>
                <a:lnTo>
                  <a:pt x="49" y="387"/>
                </a:lnTo>
                <a:lnTo>
                  <a:pt x="47" y="385"/>
                </a:lnTo>
                <a:lnTo>
                  <a:pt x="47" y="383"/>
                </a:lnTo>
                <a:lnTo>
                  <a:pt x="45" y="383"/>
                </a:lnTo>
                <a:lnTo>
                  <a:pt x="45" y="375"/>
                </a:lnTo>
                <a:lnTo>
                  <a:pt x="47" y="371"/>
                </a:lnTo>
                <a:lnTo>
                  <a:pt x="47" y="368"/>
                </a:lnTo>
                <a:lnTo>
                  <a:pt x="49" y="368"/>
                </a:lnTo>
                <a:lnTo>
                  <a:pt x="52" y="368"/>
                </a:lnTo>
                <a:lnTo>
                  <a:pt x="52" y="366"/>
                </a:lnTo>
                <a:lnTo>
                  <a:pt x="49" y="364"/>
                </a:lnTo>
                <a:lnTo>
                  <a:pt x="49" y="359"/>
                </a:lnTo>
                <a:lnTo>
                  <a:pt x="49" y="354"/>
                </a:lnTo>
                <a:lnTo>
                  <a:pt x="49" y="352"/>
                </a:lnTo>
                <a:lnTo>
                  <a:pt x="49" y="349"/>
                </a:lnTo>
                <a:lnTo>
                  <a:pt x="49" y="347"/>
                </a:lnTo>
                <a:lnTo>
                  <a:pt x="49" y="345"/>
                </a:lnTo>
                <a:lnTo>
                  <a:pt x="52" y="333"/>
                </a:lnTo>
                <a:lnTo>
                  <a:pt x="54" y="326"/>
                </a:lnTo>
                <a:lnTo>
                  <a:pt x="54" y="321"/>
                </a:lnTo>
                <a:lnTo>
                  <a:pt x="56" y="319"/>
                </a:lnTo>
                <a:lnTo>
                  <a:pt x="54" y="319"/>
                </a:lnTo>
                <a:lnTo>
                  <a:pt x="54" y="316"/>
                </a:lnTo>
                <a:lnTo>
                  <a:pt x="54" y="314"/>
                </a:lnTo>
                <a:lnTo>
                  <a:pt x="56" y="314"/>
                </a:lnTo>
                <a:lnTo>
                  <a:pt x="56" y="312"/>
                </a:lnTo>
                <a:lnTo>
                  <a:pt x="59" y="312"/>
                </a:lnTo>
                <a:lnTo>
                  <a:pt x="61" y="312"/>
                </a:lnTo>
                <a:lnTo>
                  <a:pt x="61" y="307"/>
                </a:lnTo>
                <a:lnTo>
                  <a:pt x="61" y="302"/>
                </a:lnTo>
                <a:lnTo>
                  <a:pt x="59" y="295"/>
                </a:lnTo>
                <a:lnTo>
                  <a:pt x="59" y="293"/>
                </a:lnTo>
                <a:lnTo>
                  <a:pt x="59" y="281"/>
                </a:lnTo>
                <a:lnTo>
                  <a:pt x="59" y="279"/>
                </a:lnTo>
                <a:lnTo>
                  <a:pt x="59" y="274"/>
                </a:lnTo>
                <a:lnTo>
                  <a:pt x="66" y="269"/>
                </a:lnTo>
                <a:lnTo>
                  <a:pt x="68" y="269"/>
                </a:lnTo>
                <a:lnTo>
                  <a:pt x="68" y="267"/>
                </a:lnTo>
                <a:lnTo>
                  <a:pt x="68" y="264"/>
                </a:lnTo>
                <a:lnTo>
                  <a:pt x="68" y="262"/>
                </a:lnTo>
                <a:lnTo>
                  <a:pt x="68" y="257"/>
                </a:lnTo>
                <a:lnTo>
                  <a:pt x="66" y="255"/>
                </a:lnTo>
                <a:lnTo>
                  <a:pt x="73" y="241"/>
                </a:lnTo>
                <a:lnTo>
                  <a:pt x="75" y="241"/>
                </a:lnTo>
                <a:lnTo>
                  <a:pt x="75" y="238"/>
                </a:lnTo>
                <a:lnTo>
                  <a:pt x="75" y="231"/>
                </a:lnTo>
                <a:lnTo>
                  <a:pt x="71" y="215"/>
                </a:lnTo>
                <a:lnTo>
                  <a:pt x="68" y="203"/>
                </a:lnTo>
                <a:lnTo>
                  <a:pt x="66" y="198"/>
                </a:lnTo>
                <a:lnTo>
                  <a:pt x="66" y="196"/>
                </a:lnTo>
                <a:lnTo>
                  <a:pt x="66" y="194"/>
                </a:lnTo>
                <a:lnTo>
                  <a:pt x="71" y="184"/>
                </a:lnTo>
                <a:lnTo>
                  <a:pt x="71" y="182"/>
                </a:lnTo>
                <a:lnTo>
                  <a:pt x="73" y="182"/>
                </a:lnTo>
                <a:lnTo>
                  <a:pt x="75" y="177"/>
                </a:lnTo>
                <a:lnTo>
                  <a:pt x="73" y="172"/>
                </a:lnTo>
                <a:lnTo>
                  <a:pt x="73" y="170"/>
                </a:lnTo>
                <a:lnTo>
                  <a:pt x="73" y="165"/>
                </a:lnTo>
                <a:lnTo>
                  <a:pt x="73" y="163"/>
                </a:lnTo>
                <a:lnTo>
                  <a:pt x="75" y="163"/>
                </a:lnTo>
                <a:lnTo>
                  <a:pt x="75" y="158"/>
                </a:lnTo>
                <a:lnTo>
                  <a:pt x="78" y="156"/>
                </a:lnTo>
                <a:lnTo>
                  <a:pt x="78" y="153"/>
                </a:lnTo>
                <a:lnTo>
                  <a:pt x="78" y="151"/>
                </a:lnTo>
                <a:lnTo>
                  <a:pt x="80" y="151"/>
                </a:lnTo>
                <a:lnTo>
                  <a:pt x="85" y="146"/>
                </a:lnTo>
                <a:lnTo>
                  <a:pt x="85" y="144"/>
                </a:lnTo>
                <a:lnTo>
                  <a:pt x="85" y="142"/>
                </a:lnTo>
                <a:lnTo>
                  <a:pt x="87" y="134"/>
                </a:lnTo>
                <a:lnTo>
                  <a:pt x="89" y="134"/>
                </a:lnTo>
                <a:lnTo>
                  <a:pt x="94" y="132"/>
                </a:lnTo>
                <a:lnTo>
                  <a:pt x="94" y="130"/>
                </a:lnTo>
                <a:lnTo>
                  <a:pt x="94" y="127"/>
                </a:lnTo>
                <a:lnTo>
                  <a:pt x="94" y="120"/>
                </a:lnTo>
                <a:lnTo>
                  <a:pt x="92" y="113"/>
                </a:lnTo>
                <a:lnTo>
                  <a:pt x="92" y="109"/>
                </a:lnTo>
                <a:lnTo>
                  <a:pt x="92" y="101"/>
                </a:lnTo>
                <a:lnTo>
                  <a:pt x="92" y="99"/>
                </a:lnTo>
                <a:lnTo>
                  <a:pt x="94" y="97"/>
                </a:lnTo>
                <a:lnTo>
                  <a:pt x="97" y="94"/>
                </a:lnTo>
                <a:lnTo>
                  <a:pt x="99" y="92"/>
                </a:lnTo>
                <a:lnTo>
                  <a:pt x="104" y="92"/>
                </a:lnTo>
                <a:lnTo>
                  <a:pt x="108" y="90"/>
                </a:lnTo>
                <a:lnTo>
                  <a:pt x="108" y="80"/>
                </a:lnTo>
                <a:lnTo>
                  <a:pt x="111" y="75"/>
                </a:lnTo>
                <a:lnTo>
                  <a:pt x="108" y="73"/>
                </a:lnTo>
                <a:lnTo>
                  <a:pt x="104" y="7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66" name="Freeform 1268"/>
          <p:cNvSpPr>
            <a:spLocks/>
          </p:cNvSpPr>
          <p:nvPr/>
        </p:nvSpPr>
        <p:spPr bwMode="auto">
          <a:xfrm>
            <a:off x="5962650" y="5303838"/>
            <a:ext cx="134938" cy="146050"/>
          </a:xfrm>
          <a:custGeom>
            <a:avLst/>
            <a:gdLst>
              <a:gd name="T0" fmla="*/ 2147483647 w 109"/>
              <a:gd name="T1" fmla="*/ 2147483647 h 113"/>
              <a:gd name="T2" fmla="*/ 2147483647 w 109"/>
              <a:gd name="T3" fmla="*/ 2147483647 h 113"/>
              <a:gd name="T4" fmla="*/ 2147483647 w 109"/>
              <a:gd name="T5" fmla="*/ 2147483647 h 113"/>
              <a:gd name="T6" fmla="*/ 2147483647 w 109"/>
              <a:gd name="T7" fmla="*/ 2147483647 h 113"/>
              <a:gd name="T8" fmla="*/ 2147483647 w 109"/>
              <a:gd name="T9" fmla="*/ 2147483647 h 113"/>
              <a:gd name="T10" fmla="*/ 2147483647 w 109"/>
              <a:gd name="T11" fmla="*/ 2147483647 h 113"/>
              <a:gd name="T12" fmla="*/ 2147483647 w 109"/>
              <a:gd name="T13" fmla="*/ 2147483647 h 113"/>
              <a:gd name="T14" fmla="*/ 2147483647 w 109"/>
              <a:gd name="T15" fmla="*/ 2147483647 h 113"/>
              <a:gd name="T16" fmla="*/ 2147483647 w 109"/>
              <a:gd name="T17" fmla="*/ 2147483647 h 113"/>
              <a:gd name="T18" fmla="*/ 2147483647 w 109"/>
              <a:gd name="T19" fmla="*/ 2147483647 h 113"/>
              <a:gd name="T20" fmla="*/ 2147483647 w 109"/>
              <a:gd name="T21" fmla="*/ 2147483647 h 113"/>
              <a:gd name="T22" fmla="*/ 2147483647 w 109"/>
              <a:gd name="T23" fmla="*/ 2147483647 h 113"/>
              <a:gd name="T24" fmla="*/ 2147483647 w 109"/>
              <a:gd name="T25" fmla="*/ 2147483647 h 113"/>
              <a:gd name="T26" fmla="*/ 2147483647 w 109"/>
              <a:gd name="T27" fmla="*/ 2147483647 h 113"/>
              <a:gd name="T28" fmla="*/ 2147483647 w 109"/>
              <a:gd name="T29" fmla="*/ 2147483647 h 113"/>
              <a:gd name="T30" fmla="*/ 2147483647 w 109"/>
              <a:gd name="T31" fmla="*/ 2147483647 h 113"/>
              <a:gd name="T32" fmla="*/ 2147483647 w 109"/>
              <a:gd name="T33" fmla="*/ 2147483647 h 113"/>
              <a:gd name="T34" fmla="*/ 2147483647 w 109"/>
              <a:gd name="T35" fmla="*/ 2147483647 h 113"/>
              <a:gd name="T36" fmla="*/ 2147483647 w 109"/>
              <a:gd name="T37" fmla="*/ 2147483647 h 113"/>
              <a:gd name="T38" fmla="*/ 2147483647 w 109"/>
              <a:gd name="T39" fmla="*/ 2147483647 h 113"/>
              <a:gd name="T40" fmla="*/ 2147483647 w 109"/>
              <a:gd name="T41" fmla="*/ 0 h 113"/>
              <a:gd name="T42" fmla="*/ 2147483647 w 109"/>
              <a:gd name="T43" fmla="*/ 2147483647 h 113"/>
              <a:gd name="T44" fmla="*/ 2147483647 w 109"/>
              <a:gd name="T45" fmla="*/ 2147483647 h 113"/>
              <a:gd name="T46" fmla="*/ 2147483647 w 109"/>
              <a:gd name="T47" fmla="*/ 2147483647 h 113"/>
              <a:gd name="T48" fmla="*/ 0 w 109"/>
              <a:gd name="T49" fmla="*/ 2147483647 h 113"/>
              <a:gd name="T50" fmla="*/ 2147483647 w 109"/>
              <a:gd name="T51" fmla="*/ 2147483647 h 113"/>
              <a:gd name="T52" fmla="*/ 2147483647 w 109"/>
              <a:gd name="T53" fmla="*/ 2147483647 h 113"/>
              <a:gd name="T54" fmla="*/ 2147483647 w 109"/>
              <a:gd name="T55" fmla="*/ 2147483647 h 113"/>
              <a:gd name="T56" fmla="*/ 2147483647 w 109"/>
              <a:gd name="T57" fmla="*/ 2147483647 h 113"/>
              <a:gd name="T58" fmla="*/ 2147483647 w 109"/>
              <a:gd name="T59" fmla="*/ 2147483647 h 113"/>
              <a:gd name="T60" fmla="*/ 2147483647 w 109"/>
              <a:gd name="T61" fmla="*/ 2147483647 h 113"/>
              <a:gd name="T62" fmla="*/ 2147483647 w 109"/>
              <a:gd name="T63" fmla="*/ 2147483647 h 113"/>
              <a:gd name="T64" fmla="*/ 2147483647 w 109"/>
              <a:gd name="T65" fmla="*/ 2147483647 h 113"/>
              <a:gd name="T66" fmla="*/ 2147483647 w 109"/>
              <a:gd name="T67" fmla="*/ 2147483647 h 113"/>
              <a:gd name="T68" fmla="*/ 2147483647 w 109"/>
              <a:gd name="T69" fmla="*/ 2147483647 h 113"/>
              <a:gd name="T70" fmla="*/ 2147483647 w 109"/>
              <a:gd name="T71" fmla="*/ 2147483647 h 113"/>
              <a:gd name="T72" fmla="*/ 2147483647 w 109"/>
              <a:gd name="T73" fmla="*/ 2147483647 h 113"/>
              <a:gd name="T74" fmla="*/ 2147483647 w 109"/>
              <a:gd name="T75" fmla="*/ 2147483647 h 113"/>
              <a:gd name="T76" fmla="*/ 2147483647 w 109"/>
              <a:gd name="T77" fmla="*/ 2147483647 h 113"/>
              <a:gd name="T78" fmla="*/ 2147483647 w 109"/>
              <a:gd name="T79" fmla="*/ 2147483647 h 113"/>
              <a:gd name="T80" fmla="*/ 2147483647 w 109"/>
              <a:gd name="T81" fmla="*/ 2147483647 h 113"/>
              <a:gd name="T82" fmla="*/ 2147483647 w 109"/>
              <a:gd name="T83" fmla="*/ 2147483647 h 113"/>
              <a:gd name="T84" fmla="*/ 2147483647 w 109"/>
              <a:gd name="T85" fmla="*/ 2147483647 h 113"/>
              <a:gd name="T86" fmla="*/ 2147483647 w 109"/>
              <a:gd name="T87" fmla="*/ 2147483647 h 113"/>
              <a:gd name="T88" fmla="*/ 2147483647 w 109"/>
              <a:gd name="T89" fmla="*/ 2147483647 h 113"/>
              <a:gd name="T90" fmla="*/ 2147483647 w 109"/>
              <a:gd name="T91" fmla="*/ 2147483647 h 113"/>
              <a:gd name="T92" fmla="*/ 2147483647 w 109"/>
              <a:gd name="T93" fmla="*/ 2147483647 h 113"/>
              <a:gd name="T94" fmla="*/ 2147483647 w 109"/>
              <a:gd name="T95" fmla="*/ 2147483647 h 113"/>
              <a:gd name="T96" fmla="*/ 2147483647 w 109"/>
              <a:gd name="T97" fmla="*/ 2147483647 h 113"/>
              <a:gd name="T98" fmla="*/ 2147483647 w 109"/>
              <a:gd name="T99" fmla="*/ 2147483647 h 11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09"/>
              <a:gd name="T151" fmla="*/ 0 h 113"/>
              <a:gd name="T152" fmla="*/ 109 w 109"/>
              <a:gd name="T153" fmla="*/ 113 h 11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09" h="113">
                <a:moveTo>
                  <a:pt x="104" y="83"/>
                </a:moveTo>
                <a:lnTo>
                  <a:pt x="104" y="78"/>
                </a:lnTo>
                <a:lnTo>
                  <a:pt x="107" y="75"/>
                </a:lnTo>
                <a:lnTo>
                  <a:pt x="107" y="73"/>
                </a:lnTo>
                <a:lnTo>
                  <a:pt x="107" y="68"/>
                </a:lnTo>
                <a:lnTo>
                  <a:pt x="107" y="66"/>
                </a:lnTo>
                <a:lnTo>
                  <a:pt x="107" y="64"/>
                </a:lnTo>
                <a:lnTo>
                  <a:pt x="109" y="64"/>
                </a:lnTo>
                <a:lnTo>
                  <a:pt x="107" y="61"/>
                </a:lnTo>
                <a:lnTo>
                  <a:pt x="104" y="61"/>
                </a:lnTo>
                <a:lnTo>
                  <a:pt x="102" y="61"/>
                </a:lnTo>
                <a:lnTo>
                  <a:pt x="100" y="64"/>
                </a:lnTo>
                <a:lnTo>
                  <a:pt x="97" y="64"/>
                </a:lnTo>
                <a:lnTo>
                  <a:pt x="95" y="64"/>
                </a:lnTo>
                <a:lnTo>
                  <a:pt x="93" y="64"/>
                </a:lnTo>
                <a:lnTo>
                  <a:pt x="93" y="59"/>
                </a:lnTo>
                <a:lnTo>
                  <a:pt x="93" y="57"/>
                </a:lnTo>
                <a:lnTo>
                  <a:pt x="90" y="52"/>
                </a:lnTo>
                <a:lnTo>
                  <a:pt x="90" y="45"/>
                </a:lnTo>
                <a:lnTo>
                  <a:pt x="90" y="42"/>
                </a:lnTo>
                <a:lnTo>
                  <a:pt x="88" y="42"/>
                </a:lnTo>
                <a:lnTo>
                  <a:pt x="88" y="40"/>
                </a:lnTo>
                <a:lnTo>
                  <a:pt x="85" y="40"/>
                </a:lnTo>
                <a:lnTo>
                  <a:pt x="83" y="40"/>
                </a:lnTo>
                <a:lnTo>
                  <a:pt x="81" y="38"/>
                </a:lnTo>
                <a:lnTo>
                  <a:pt x="78" y="38"/>
                </a:lnTo>
                <a:lnTo>
                  <a:pt x="78" y="40"/>
                </a:lnTo>
                <a:lnTo>
                  <a:pt x="76" y="40"/>
                </a:lnTo>
                <a:lnTo>
                  <a:pt x="74" y="40"/>
                </a:lnTo>
                <a:lnTo>
                  <a:pt x="71" y="40"/>
                </a:lnTo>
                <a:lnTo>
                  <a:pt x="64" y="38"/>
                </a:lnTo>
                <a:lnTo>
                  <a:pt x="62" y="38"/>
                </a:lnTo>
                <a:lnTo>
                  <a:pt x="59" y="38"/>
                </a:lnTo>
                <a:lnTo>
                  <a:pt x="62" y="35"/>
                </a:lnTo>
                <a:lnTo>
                  <a:pt x="62" y="26"/>
                </a:lnTo>
                <a:lnTo>
                  <a:pt x="62" y="21"/>
                </a:lnTo>
                <a:lnTo>
                  <a:pt x="59" y="19"/>
                </a:lnTo>
                <a:lnTo>
                  <a:pt x="57" y="12"/>
                </a:lnTo>
                <a:lnTo>
                  <a:pt x="57" y="9"/>
                </a:lnTo>
                <a:lnTo>
                  <a:pt x="59" y="9"/>
                </a:lnTo>
                <a:lnTo>
                  <a:pt x="57" y="9"/>
                </a:lnTo>
                <a:lnTo>
                  <a:pt x="57" y="7"/>
                </a:lnTo>
                <a:lnTo>
                  <a:pt x="57" y="5"/>
                </a:lnTo>
                <a:lnTo>
                  <a:pt x="45" y="0"/>
                </a:lnTo>
                <a:lnTo>
                  <a:pt x="33" y="0"/>
                </a:lnTo>
                <a:lnTo>
                  <a:pt x="31" y="0"/>
                </a:lnTo>
                <a:lnTo>
                  <a:pt x="26" y="2"/>
                </a:lnTo>
                <a:lnTo>
                  <a:pt x="19" y="2"/>
                </a:lnTo>
                <a:lnTo>
                  <a:pt x="12" y="5"/>
                </a:lnTo>
                <a:lnTo>
                  <a:pt x="10" y="9"/>
                </a:lnTo>
                <a:lnTo>
                  <a:pt x="5" y="14"/>
                </a:lnTo>
                <a:lnTo>
                  <a:pt x="5" y="16"/>
                </a:lnTo>
                <a:lnTo>
                  <a:pt x="5" y="19"/>
                </a:lnTo>
                <a:lnTo>
                  <a:pt x="5" y="23"/>
                </a:lnTo>
                <a:lnTo>
                  <a:pt x="0" y="38"/>
                </a:lnTo>
                <a:lnTo>
                  <a:pt x="0" y="40"/>
                </a:lnTo>
                <a:lnTo>
                  <a:pt x="3" y="42"/>
                </a:lnTo>
                <a:lnTo>
                  <a:pt x="10" y="49"/>
                </a:lnTo>
                <a:lnTo>
                  <a:pt x="15" y="54"/>
                </a:lnTo>
                <a:lnTo>
                  <a:pt x="22" y="59"/>
                </a:lnTo>
                <a:lnTo>
                  <a:pt x="22" y="61"/>
                </a:lnTo>
                <a:lnTo>
                  <a:pt x="24" y="61"/>
                </a:lnTo>
                <a:lnTo>
                  <a:pt x="29" y="64"/>
                </a:lnTo>
                <a:lnTo>
                  <a:pt x="31" y="64"/>
                </a:lnTo>
                <a:lnTo>
                  <a:pt x="33" y="64"/>
                </a:lnTo>
                <a:lnTo>
                  <a:pt x="38" y="66"/>
                </a:lnTo>
                <a:lnTo>
                  <a:pt x="41" y="68"/>
                </a:lnTo>
                <a:lnTo>
                  <a:pt x="43" y="68"/>
                </a:lnTo>
                <a:lnTo>
                  <a:pt x="43" y="71"/>
                </a:lnTo>
                <a:lnTo>
                  <a:pt x="50" y="75"/>
                </a:lnTo>
                <a:lnTo>
                  <a:pt x="52" y="75"/>
                </a:lnTo>
                <a:lnTo>
                  <a:pt x="55" y="75"/>
                </a:lnTo>
                <a:lnTo>
                  <a:pt x="62" y="78"/>
                </a:lnTo>
                <a:lnTo>
                  <a:pt x="62" y="80"/>
                </a:lnTo>
                <a:lnTo>
                  <a:pt x="64" y="80"/>
                </a:lnTo>
                <a:lnTo>
                  <a:pt x="64" y="83"/>
                </a:lnTo>
                <a:lnTo>
                  <a:pt x="67" y="83"/>
                </a:lnTo>
                <a:lnTo>
                  <a:pt x="67" y="85"/>
                </a:lnTo>
                <a:lnTo>
                  <a:pt x="64" y="85"/>
                </a:lnTo>
                <a:lnTo>
                  <a:pt x="64" y="87"/>
                </a:lnTo>
                <a:lnTo>
                  <a:pt x="62" y="87"/>
                </a:lnTo>
                <a:lnTo>
                  <a:pt x="57" y="94"/>
                </a:lnTo>
                <a:lnTo>
                  <a:pt x="57" y="97"/>
                </a:lnTo>
                <a:lnTo>
                  <a:pt x="57" y="99"/>
                </a:lnTo>
                <a:lnTo>
                  <a:pt x="57" y="101"/>
                </a:lnTo>
                <a:lnTo>
                  <a:pt x="55" y="104"/>
                </a:lnTo>
                <a:lnTo>
                  <a:pt x="52" y="111"/>
                </a:lnTo>
                <a:lnTo>
                  <a:pt x="57" y="111"/>
                </a:lnTo>
                <a:lnTo>
                  <a:pt x="59" y="111"/>
                </a:lnTo>
                <a:lnTo>
                  <a:pt x="62" y="111"/>
                </a:lnTo>
                <a:lnTo>
                  <a:pt x="64" y="111"/>
                </a:lnTo>
                <a:lnTo>
                  <a:pt x="67" y="111"/>
                </a:lnTo>
                <a:lnTo>
                  <a:pt x="71" y="113"/>
                </a:lnTo>
                <a:lnTo>
                  <a:pt x="78" y="113"/>
                </a:lnTo>
                <a:lnTo>
                  <a:pt x="83" y="111"/>
                </a:lnTo>
                <a:lnTo>
                  <a:pt x="85" y="111"/>
                </a:lnTo>
                <a:lnTo>
                  <a:pt x="88" y="111"/>
                </a:lnTo>
                <a:lnTo>
                  <a:pt x="88" y="113"/>
                </a:lnTo>
                <a:lnTo>
                  <a:pt x="90" y="113"/>
                </a:lnTo>
                <a:lnTo>
                  <a:pt x="90" y="111"/>
                </a:lnTo>
                <a:lnTo>
                  <a:pt x="90" y="108"/>
                </a:lnTo>
                <a:lnTo>
                  <a:pt x="95" y="106"/>
                </a:lnTo>
                <a:lnTo>
                  <a:pt x="100" y="101"/>
                </a:lnTo>
                <a:lnTo>
                  <a:pt x="102" y="99"/>
                </a:lnTo>
                <a:lnTo>
                  <a:pt x="102" y="97"/>
                </a:lnTo>
                <a:lnTo>
                  <a:pt x="102" y="94"/>
                </a:lnTo>
                <a:lnTo>
                  <a:pt x="104" y="92"/>
                </a:lnTo>
                <a:lnTo>
                  <a:pt x="104" y="90"/>
                </a:lnTo>
                <a:lnTo>
                  <a:pt x="102" y="87"/>
                </a:lnTo>
                <a:lnTo>
                  <a:pt x="104" y="85"/>
                </a:lnTo>
                <a:lnTo>
                  <a:pt x="104" y="8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67" name="Freeform 1269"/>
          <p:cNvSpPr>
            <a:spLocks/>
          </p:cNvSpPr>
          <p:nvPr/>
        </p:nvSpPr>
        <p:spPr bwMode="auto">
          <a:xfrm>
            <a:off x="5775325" y="5738813"/>
            <a:ext cx="17463" cy="36512"/>
          </a:xfrm>
          <a:custGeom>
            <a:avLst/>
            <a:gdLst>
              <a:gd name="T0" fmla="*/ 2147483647 w 14"/>
              <a:gd name="T1" fmla="*/ 2147483647 h 29"/>
              <a:gd name="T2" fmla="*/ 2147483647 w 14"/>
              <a:gd name="T3" fmla="*/ 2147483647 h 29"/>
              <a:gd name="T4" fmla="*/ 2147483647 w 14"/>
              <a:gd name="T5" fmla="*/ 2147483647 h 29"/>
              <a:gd name="T6" fmla="*/ 0 w 14"/>
              <a:gd name="T7" fmla="*/ 2147483647 h 29"/>
              <a:gd name="T8" fmla="*/ 0 w 14"/>
              <a:gd name="T9" fmla="*/ 2147483647 h 29"/>
              <a:gd name="T10" fmla="*/ 0 w 14"/>
              <a:gd name="T11" fmla="*/ 2147483647 h 29"/>
              <a:gd name="T12" fmla="*/ 2147483647 w 14"/>
              <a:gd name="T13" fmla="*/ 2147483647 h 29"/>
              <a:gd name="T14" fmla="*/ 2147483647 w 14"/>
              <a:gd name="T15" fmla="*/ 2147483647 h 29"/>
              <a:gd name="T16" fmla="*/ 2147483647 w 14"/>
              <a:gd name="T17" fmla="*/ 2147483647 h 29"/>
              <a:gd name="T18" fmla="*/ 2147483647 w 14"/>
              <a:gd name="T19" fmla="*/ 2147483647 h 29"/>
              <a:gd name="T20" fmla="*/ 2147483647 w 14"/>
              <a:gd name="T21" fmla="*/ 2147483647 h 29"/>
              <a:gd name="T22" fmla="*/ 2147483647 w 14"/>
              <a:gd name="T23" fmla="*/ 2147483647 h 29"/>
              <a:gd name="T24" fmla="*/ 2147483647 w 14"/>
              <a:gd name="T25" fmla="*/ 2147483647 h 29"/>
              <a:gd name="T26" fmla="*/ 2147483647 w 14"/>
              <a:gd name="T27" fmla="*/ 2147483647 h 29"/>
              <a:gd name="T28" fmla="*/ 2147483647 w 14"/>
              <a:gd name="T29" fmla="*/ 2147483647 h 29"/>
              <a:gd name="T30" fmla="*/ 2147483647 w 14"/>
              <a:gd name="T31" fmla="*/ 2147483647 h 29"/>
              <a:gd name="T32" fmla="*/ 2147483647 w 14"/>
              <a:gd name="T33" fmla="*/ 2147483647 h 29"/>
              <a:gd name="T34" fmla="*/ 2147483647 w 14"/>
              <a:gd name="T35" fmla="*/ 2147483647 h 29"/>
              <a:gd name="T36" fmla="*/ 2147483647 w 14"/>
              <a:gd name="T37" fmla="*/ 2147483647 h 29"/>
              <a:gd name="T38" fmla="*/ 2147483647 w 14"/>
              <a:gd name="T39" fmla="*/ 2147483647 h 29"/>
              <a:gd name="T40" fmla="*/ 2147483647 w 14"/>
              <a:gd name="T41" fmla="*/ 2147483647 h 29"/>
              <a:gd name="T42" fmla="*/ 2147483647 w 14"/>
              <a:gd name="T43" fmla="*/ 2147483647 h 29"/>
              <a:gd name="T44" fmla="*/ 2147483647 w 14"/>
              <a:gd name="T45" fmla="*/ 2147483647 h 29"/>
              <a:gd name="T46" fmla="*/ 2147483647 w 14"/>
              <a:gd name="T47" fmla="*/ 2147483647 h 29"/>
              <a:gd name="T48" fmla="*/ 2147483647 w 14"/>
              <a:gd name="T49" fmla="*/ 2147483647 h 29"/>
              <a:gd name="T50" fmla="*/ 2147483647 w 14"/>
              <a:gd name="T51" fmla="*/ 2147483647 h 29"/>
              <a:gd name="T52" fmla="*/ 2147483647 w 14"/>
              <a:gd name="T53" fmla="*/ 2147483647 h 29"/>
              <a:gd name="T54" fmla="*/ 2147483647 w 14"/>
              <a:gd name="T55" fmla="*/ 2147483647 h 29"/>
              <a:gd name="T56" fmla="*/ 2147483647 w 14"/>
              <a:gd name="T57" fmla="*/ 2147483647 h 29"/>
              <a:gd name="T58" fmla="*/ 2147483647 w 14"/>
              <a:gd name="T59" fmla="*/ 2147483647 h 29"/>
              <a:gd name="T60" fmla="*/ 2147483647 w 14"/>
              <a:gd name="T61" fmla="*/ 2147483647 h 29"/>
              <a:gd name="T62" fmla="*/ 2147483647 w 14"/>
              <a:gd name="T63" fmla="*/ 2147483647 h 29"/>
              <a:gd name="T64" fmla="*/ 2147483647 w 14"/>
              <a:gd name="T65" fmla="*/ 2147483647 h 29"/>
              <a:gd name="T66" fmla="*/ 2147483647 w 14"/>
              <a:gd name="T67" fmla="*/ 2147483647 h 29"/>
              <a:gd name="T68" fmla="*/ 2147483647 w 14"/>
              <a:gd name="T69" fmla="*/ 2147483647 h 29"/>
              <a:gd name="T70" fmla="*/ 2147483647 w 14"/>
              <a:gd name="T71" fmla="*/ 2147483647 h 29"/>
              <a:gd name="T72" fmla="*/ 2147483647 w 14"/>
              <a:gd name="T73" fmla="*/ 2147483647 h 29"/>
              <a:gd name="T74" fmla="*/ 2147483647 w 14"/>
              <a:gd name="T75" fmla="*/ 2147483647 h 29"/>
              <a:gd name="T76" fmla="*/ 2147483647 w 14"/>
              <a:gd name="T77" fmla="*/ 2147483647 h 29"/>
              <a:gd name="T78" fmla="*/ 2147483647 w 14"/>
              <a:gd name="T79" fmla="*/ 2147483647 h 29"/>
              <a:gd name="T80" fmla="*/ 2147483647 w 14"/>
              <a:gd name="T81" fmla="*/ 2147483647 h 29"/>
              <a:gd name="T82" fmla="*/ 2147483647 w 14"/>
              <a:gd name="T83" fmla="*/ 2147483647 h 29"/>
              <a:gd name="T84" fmla="*/ 2147483647 w 14"/>
              <a:gd name="T85" fmla="*/ 2147483647 h 29"/>
              <a:gd name="T86" fmla="*/ 2147483647 w 14"/>
              <a:gd name="T87" fmla="*/ 2147483647 h 29"/>
              <a:gd name="T88" fmla="*/ 2147483647 w 14"/>
              <a:gd name="T89" fmla="*/ 2147483647 h 29"/>
              <a:gd name="T90" fmla="*/ 2147483647 w 14"/>
              <a:gd name="T91" fmla="*/ 2147483647 h 29"/>
              <a:gd name="T92" fmla="*/ 2147483647 w 14"/>
              <a:gd name="T93" fmla="*/ 0 h 29"/>
              <a:gd name="T94" fmla="*/ 2147483647 w 14"/>
              <a:gd name="T95" fmla="*/ 0 h 29"/>
              <a:gd name="T96" fmla="*/ 2147483647 w 14"/>
              <a:gd name="T97" fmla="*/ 0 h 29"/>
              <a:gd name="T98" fmla="*/ 2147483647 w 14"/>
              <a:gd name="T99" fmla="*/ 0 h 29"/>
              <a:gd name="T100" fmla="*/ 2147483647 w 14"/>
              <a:gd name="T101" fmla="*/ 2147483647 h 29"/>
              <a:gd name="T102" fmla="*/ 2147483647 w 14"/>
              <a:gd name="T103" fmla="*/ 2147483647 h 29"/>
              <a:gd name="T104" fmla="*/ 2147483647 w 14"/>
              <a:gd name="T105" fmla="*/ 2147483647 h 29"/>
              <a:gd name="T106" fmla="*/ 2147483647 w 14"/>
              <a:gd name="T107" fmla="*/ 2147483647 h 29"/>
              <a:gd name="T108" fmla="*/ 2147483647 w 14"/>
              <a:gd name="T109" fmla="*/ 2147483647 h 29"/>
              <a:gd name="T110" fmla="*/ 2147483647 w 14"/>
              <a:gd name="T111" fmla="*/ 2147483647 h 29"/>
              <a:gd name="T112" fmla="*/ 2147483647 w 14"/>
              <a:gd name="T113" fmla="*/ 2147483647 h 29"/>
              <a:gd name="T114" fmla="*/ 2147483647 w 14"/>
              <a:gd name="T115" fmla="*/ 2147483647 h 2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"/>
              <a:gd name="T175" fmla="*/ 0 h 29"/>
              <a:gd name="T176" fmla="*/ 14 w 14"/>
              <a:gd name="T177" fmla="*/ 29 h 2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" h="29">
                <a:moveTo>
                  <a:pt x="3" y="19"/>
                </a:moveTo>
                <a:lnTo>
                  <a:pt x="3" y="22"/>
                </a:lnTo>
                <a:lnTo>
                  <a:pt x="3" y="24"/>
                </a:lnTo>
                <a:lnTo>
                  <a:pt x="0" y="26"/>
                </a:lnTo>
                <a:lnTo>
                  <a:pt x="3" y="29"/>
                </a:lnTo>
                <a:lnTo>
                  <a:pt x="5" y="29"/>
                </a:lnTo>
                <a:lnTo>
                  <a:pt x="7" y="29"/>
                </a:lnTo>
                <a:lnTo>
                  <a:pt x="10" y="29"/>
                </a:lnTo>
                <a:lnTo>
                  <a:pt x="12" y="24"/>
                </a:lnTo>
                <a:lnTo>
                  <a:pt x="12" y="22"/>
                </a:lnTo>
                <a:lnTo>
                  <a:pt x="10" y="22"/>
                </a:lnTo>
                <a:lnTo>
                  <a:pt x="10" y="19"/>
                </a:lnTo>
                <a:lnTo>
                  <a:pt x="12" y="19"/>
                </a:lnTo>
                <a:lnTo>
                  <a:pt x="10" y="17"/>
                </a:lnTo>
                <a:lnTo>
                  <a:pt x="7" y="14"/>
                </a:lnTo>
                <a:lnTo>
                  <a:pt x="7" y="12"/>
                </a:lnTo>
                <a:lnTo>
                  <a:pt x="10" y="12"/>
                </a:lnTo>
                <a:lnTo>
                  <a:pt x="12" y="10"/>
                </a:lnTo>
                <a:lnTo>
                  <a:pt x="14" y="10"/>
                </a:lnTo>
                <a:lnTo>
                  <a:pt x="12" y="3"/>
                </a:lnTo>
                <a:lnTo>
                  <a:pt x="12" y="0"/>
                </a:lnTo>
                <a:lnTo>
                  <a:pt x="10" y="0"/>
                </a:lnTo>
                <a:lnTo>
                  <a:pt x="5" y="3"/>
                </a:lnTo>
                <a:lnTo>
                  <a:pt x="3" y="10"/>
                </a:lnTo>
                <a:lnTo>
                  <a:pt x="5" y="17"/>
                </a:lnTo>
                <a:lnTo>
                  <a:pt x="3" y="1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68" name="Freeform 1270"/>
          <p:cNvSpPr>
            <a:spLocks/>
          </p:cNvSpPr>
          <p:nvPr/>
        </p:nvSpPr>
        <p:spPr bwMode="auto">
          <a:xfrm>
            <a:off x="5775325" y="5880100"/>
            <a:ext cx="7938" cy="6350"/>
          </a:xfrm>
          <a:custGeom>
            <a:avLst/>
            <a:gdLst>
              <a:gd name="T0" fmla="*/ 2147483647 w 7"/>
              <a:gd name="T1" fmla="*/ 2147483647 h 5"/>
              <a:gd name="T2" fmla="*/ 2147483647 w 7"/>
              <a:gd name="T3" fmla="*/ 2147483647 h 5"/>
              <a:gd name="T4" fmla="*/ 2147483647 w 7"/>
              <a:gd name="T5" fmla="*/ 2147483647 h 5"/>
              <a:gd name="T6" fmla="*/ 2147483647 w 7"/>
              <a:gd name="T7" fmla="*/ 2147483647 h 5"/>
              <a:gd name="T8" fmla="*/ 2147483647 w 7"/>
              <a:gd name="T9" fmla="*/ 2147483647 h 5"/>
              <a:gd name="T10" fmla="*/ 2147483647 w 7"/>
              <a:gd name="T11" fmla="*/ 2147483647 h 5"/>
              <a:gd name="T12" fmla="*/ 2147483647 w 7"/>
              <a:gd name="T13" fmla="*/ 2147483647 h 5"/>
              <a:gd name="T14" fmla="*/ 2147483647 w 7"/>
              <a:gd name="T15" fmla="*/ 2147483647 h 5"/>
              <a:gd name="T16" fmla="*/ 2147483647 w 7"/>
              <a:gd name="T17" fmla="*/ 2147483647 h 5"/>
              <a:gd name="T18" fmla="*/ 2147483647 w 7"/>
              <a:gd name="T19" fmla="*/ 2147483647 h 5"/>
              <a:gd name="T20" fmla="*/ 2147483647 w 7"/>
              <a:gd name="T21" fmla="*/ 2147483647 h 5"/>
              <a:gd name="T22" fmla="*/ 2147483647 w 7"/>
              <a:gd name="T23" fmla="*/ 0 h 5"/>
              <a:gd name="T24" fmla="*/ 2147483647 w 7"/>
              <a:gd name="T25" fmla="*/ 0 h 5"/>
              <a:gd name="T26" fmla="*/ 0 w 7"/>
              <a:gd name="T27" fmla="*/ 2147483647 h 5"/>
              <a:gd name="T28" fmla="*/ 0 w 7"/>
              <a:gd name="T29" fmla="*/ 2147483647 h 5"/>
              <a:gd name="T30" fmla="*/ 0 w 7"/>
              <a:gd name="T31" fmla="*/ 2147483647 h 5"/>
              <a:gd name="T32" fmla="*/ 0 w 7"/>
              <a:gd name="T33" fmla="*/ 2147483647 h 5"/>
              <a:gd name="T34" fmla="*/ 0 w 7"/>
              <a:gd name="T35" fmla="*/ 2147483647 h 5"/>
              <a:gd name="T36" fmla="*/ 0 w 7"/>
              <a:gd name="T37" fmla="*/ 2147483647 h 5"/>
              <a:gd name="T38" fmla="*/ 0 w 7"/>
              <a:gd name="T39" fmla="*/ 2147483647 h 5"/>
              <a:gd name="T40" fmla="*/ 2147483647 w 7"/>
              <a:gd name="T41" fmla="*/ 2147483647 h 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"/>
              <a:gd name="T64" fmla="*/ 0 h 5"/>
              <a:gd name="T65" fmla="*/ 7 w 7"/>
              <a:gd name="T66" fmla="*/ 5 h 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" h="5">
                <a:moveTo>
                  <a:pt x="3" y="5"/>
                </a:moveTo>
                <a:lnTo>
                  <a:pt x="3" y="5"/>
                </a:lnTo>
                <a:lnTo>
                  <a:pt x="5" y="2"/>
                </a:lnTo>
                <a:lnTo>
                  <a:pt x="7" y="5"/>
                </a:lnTo>
                <a:lnTo>
                  <a:pt x="7" y="2"/>
                </a:lnTo>
                <a:lnTo>
                  <a:pt x="5" y="2"/>
                </a:lnTo>
                <a:lnTo>
                  <a:pt x="3" y="0"/>
                </a:ln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69" name="Freeform 1271"/>
          <p:cNvSpPr>
            <a:spLocks/>
          </p:cNvSpPr>
          <p:nvPr/>
        </p:nvSpPr>
        <p:spPr bwMode="auto">
          <a:xfrm>
            <a:off x="5780088" y="5862638"/>
            <a:ext cx="0" cy="1587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2"/>
              <a:gd name="T41" fmla="*/ 0 w 2"/>
              <a:gd name="T42" fmla="*/ 2 h 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70" name="Freeform 1272"/>
          <p:cNvSpPr>
            <a:spLocks/>
          </p:cNvSpPr>
          <p:nvPr/>
        </p:nvSpPr>
        <p:spPr bwMode="auto">
          <a:xfrm>
            <a:off x="5783263" y="5837238"/>
            <a:ext cx="6350" cy="6350"/>
          </a:xfrm>
          <a:custGeom>
            <a:avLst/>
            <a:gdLst>
              <a:gd name="T0" fmla="*/ 2147483647 w 3"/>
              <a:gd name="T1" fmla="*/ 2147483647 h 5"/>
              <a:gd name="T2" fmla="*/ 2147483647 w 3"/>
              <a:gd name="T3" fmla="*/ 2147483647 h 5"/>
              <a:gd name="T4" fmla="*/ 2147483647 w 3"/>
              <a:gd name="T5" fmla="*/ 2147483647 h 5"/>
              <a:gd name="T6" fmla="*/ 2147483647 w 3"/>
              <a:gd name="T7" fmla="*/ 2147483647 h 5"/>
              <a:gd name="T8" fmla="*/ 2147483647 w 3"/>
              <a:gd name="T9" fmla="*/ 2147483647 h 5"/>
              <a:gd name="T10" fmla="*/ 2147483647 w 3"/>
              <a:gd name="T11" fmla="*/ 2147483647 h 5"/>
              <a:gd name="T12" fmla="*/ 2147483647 w 3"/>
              <a:gd name="T13" fmla="*/ 0 h 5"/>
              <a:gd name="T14" fmla="*/ 2147483647 w 3"/>
              <a:gd name="T15" fmla="*/ 0 h 5"/>
              <a:gd name="T16" fmla="*/ 2147483647 w 3"/>
              <a:gd name="T17" fmla="*/ 0 h 5"/>
              <a:gd name="T18" fmla="*/ 0 w 3"/>
              <a:gd name="T19" fmla="*/ 0 h 5"/>
              <a:gd name="T20" fmla="*/ 0 w 3"/>
              <a:gd name="T21" fmla="*/ 0 h 5"/>
              <a:gd name="T22" fmla="*/ 0 w 3"/>
              <a:gd name="T23" fmla="*/ 0 h 5"/>
              <a:gd name="T24" fmla="*/ 0 w 3"/>
              <a:gd name="T25" fmla="*/ 0 h 5"/>
              <a:gd name="T26" fmla="*/ 0 w 3"/>
              <a:gd name="T27" fmla="*/ 0 h 5"/>
              <a:gd name="T28" fmla="*/ 0 w 3"/>
              <a:gd name="T29" fmla="*/ 0 h 5"/>
              <a:gd name="T30" fmla="*/ 0 w 3"/>
              <a:gd name="T31" fmla="*/ 2147483647 h 5"/>
              <a:gd name="T32" fmla="*/ 0 w 3"/>
              <a:gd name="T33" fmla="*/ 2147483647 h 5"/>
              <a:gd name="T34" fmla="*/ 0 w 3"/>
              <a:gd name="T35" fmla="*/ 2147483647 h 5"/>
              <a:gd name="T36" fmla="*/ 0 w 3"/>
              <a:gd name="T37" fmla="*/ 2147483647 h 5"/>
              <a:gd name="T38" fmla="*/ 2147483647 w 3"/>
              <a:gd name="T39" fmla="*/ 2147483647 h 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"/>
              <a:gd name="T61" fmla="*/ 0 h 5"/>
              <a:gd name="T62" fmla="*/ 3 w 3"/>
              <a:gd name="T63" fmla="*/ 5 h 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" h="5">
                <a:moveTo>
                  <a:pt x="3" y="5"/>
                </a:moveTo>
                <a:lnTo>
                  <a:pt x="3" y="5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71" name="Freeform 1273"/>
          <p:cNvSpPr>
            <a:spLocks/>
          </p:cNvSpPr>
          <p:nvPr/>
        </p:nvSpPr>
        <p:spPr bwMode="auto">
          <a:xfrm>
            <a:off x="5783263" y="5824538"/>
            <a:ext cx="7937" cy="6350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0 h 5"/>
              <a:gd name="T8" fmla="*/ 2147483647 w 5"/>
              <a:gd name="T9" fmla="*/ 0 h 5"/>
              <a:gd name="T10" fmla="*/ 2147483647 w 5"/>
              <a:gd name="T11" fmla="*/ 0 h 5"/>
              <a:gd name="T12" fmla="*/ 2147483647 w 5"/>
              <a:gd name="T13" fmla="*/ 0 h 5"/>
              <a:gd name="T14" fmla="*/ 2147483647 w 5"/>
              <a:gd name="T15" fmla="*/ 0 h 5"/>
              <a:gd name="T16" fmla="*/ 2147483647 w 5"/>
              <a:gd name="T17" fmla="*/ 0 h 5"/>
              <a:gd name="T18" fmla="*/ 2147483647 w 5"/>
              <a:gd name="T19" fmla="*/ 0 h 5"/>
              <a:gd name="T20" fmla="*/ 2147483647 w 5"/>
              <a:gd name="T21" fmla="*/ 0 h 5"/>
              <a:gd name="T22" fmla="*/ 2147483647 w 5"/>
              <a:gd name="T23" fmla="*/ 0 h 5"/>
              <a:gd name="T24" fmla="*/ 0 w 5"/>
              <a:gd name="T25" fmla="*/ 0 h 5"/>
              <a:gd name="T26" fmla="*/ 0 w 5"/>
              <a:gd name="T27" fmla="*/ 2147483647 h 5"/>
              <a:gd name="T28" fmla="*/ 2147483647 w 5"/>
              <a:gd name="T29" fmla="*/ 2147483647 h 5"/>
              <a:gd name="T30" fmla="*/ 2147483647 w 5"/>
              <a:gd name="T31" fmla="*/ 2147483647 h 5"/>
              <a:gd name="T32" fmla="*/ 2147483647 w 5"/>
              <a:gd name="T33" fmla="*/ 2147483647 h 5"/>
              <a:gd name="T34" fmla="*/ 2147483647 w 5"/>
              <a:gd name="T35" fmla="*/ 2147483647 h 5"/>
              <a:gd name="T36" fmla="*/ 2147483647 w 5"/>
              <a:gd name="T37" fmla="*/ 2147483647 h 5"/>
              <a:gd name="T38" fmla="*/ 2147483647 w 5"/>
              <a:gd name="T39" fmla="*/ 2147483647 h 5"/>
              <a:gd name="T40" fmla="*/ 2147483647 w 5"/>
              <a:gd name="T41" fmla="*/ 2147483647 h 5"/>
              <a:gd name="T42" fmla="*/ 2147483647 w 5"/>
              <a:gd name="T43" fmla="*/ 2147483647 h 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"/>
              <a:gd name="T67" fmla="*/ 0 h 5"/>
              <a:gd name="T68" fmla="*/ 5 w 5"/>
              <a:gd name="T69" fmla="*/ 5 h 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" h="5">
                <a:moveTo>
                  <a:pt x="3" y="5"/>
                </a:moveTo>
                <a:lnTo>
                  <a:pt x="3" y="5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lnTo>
                  <a:pt x="3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72" name="Freeform 1274"/>
          <p:cNvSpPr>
            <a:spLocks/>
          </p:cNvSpPr>
          <p:nvPr/>
        </p:nvSpPr>
        <p:spPr bwMode="auto">
          <a:xfrm>
            <a:off x="6151563" y="4976813"/>
            <a:ext cx="41275" cy="28575"/>
          </a:xfrm>
          <a:custGeom>
            <a:avLst/>
            <a:gdLst>
              <a:gd name="T0" fmla="*/ 2147483647 w 33"/>
              <a:gd name="T1" fmla="*/ 2147483647 h 22"/>
              <a:gd name="T2" fmla="*/ 2147483647 w 33"/>
              <a:gd name="T3" fmla="*/ 2147483647 h 22"/>
              <a:gd name="T4" fmla="*/ 2147483647 w 33"/>
              <a:gd name="T5" fmla="*/ 2147483647 h 22"/>
              <a:gd name="T6" fmla="*/ 2147483647 w 33"/>
              <a:gd name="T7" fmla="*/ 2147483647 h 22"/>
              <a:gd name="T8" fmla="*/ 2147483647 w 33"/>
              <a:gd name="T9" fmla="*/ 2147483647 h 22"/>
              <a:gd name="T10" fmla="*/ 2147483647 w 33"/>
              <a:gd name="T11" fmla="*/ 2147483647 h 22"/>
              <a:gd name="T12" fmla="*/ 2147483647 w 33"/>
              <a:gd name="T13" fmla="*/ 2147483647 h 22"/>
              <a:gd name="T14" fmla="*/ 2147483647 w 33"/>
              <a:gd name="T15" fmla="*/ 2147483647 h 22"/>
              <a:gd name="T16" fmla="*/ 2147483647 w 33"/>
              <a:gd name="T17" fmla="*/ 2147483647 h 22"/>
              <a:gd name="T18" fmla="*/ 2147483647 w 33"/>
              <a:gd name="T19" fmla="*/ 2147483647 h 22"/>
              <a:gd name="T20" fmla="*/ 2147483647 w 33"/>
              <a:gd name="T21" fmla="*/ 2147483647 h 22"/>
              <a:gd name="T22" fmla="*/ 2147483647 w 33"/>
              <a:gd name="T23" fmla="*/ 2147483647 h 22"/>
              <a:gd name="T24" fmla="*/ 2147483647 w 33"/>
              <a:gd name="T25" fmla="*/ 2147483647 h 22"/>
              <a:gd name="T26" fmla="*/ 2147483647 w 33"/>
              <a:gd name="T27" fmla="*/ 2147483647 h 22"/>
              <a:gd name="T28" fmla="*/ 2147483647 w 33"/>
              <a:gd name="T29" fmla="*/ 2147483647 h 22"/>
              <a:gd name="T30" fmla="*/ 2147483647 w 33"/>
              <a:gd name="T31" fmla="*/ 2147483647 h 22"/>
              <a:gd name="T32" fmla="*/ 2147483647 w 33"/>
              <a:gd name="T33" fmla="*/ 2147483647 h 22"/>
              <a:gd name="T34" fmla="*/ 2147483647 w 33"/>
              <a:gd name="T35" fmla="*/ 2147483647 h 22"/>
              <a:gd name="T36" fmla="*/ 2147483647 w 33"/>
              <a:gd name="T37" fmla="*/ 2147483647 h 22"/>
              <a:gd name="T38" fmla="*/ 2147483647 w 33"/>
              <a:gd name="T39" fmla="*/ 2147483647 h 22"/>
              <a:gd name="T40" fmla="*/ 2147483647 w 33"/>
              <a:gd name="T41" fmla="*/ 2147483647 h 22"/>
              <a:gd name="T42" fmla="*/ 2147483647 w 33"/>
              <a:gd name="T43" fmla="*/ 2147483647 h 22"/>
              <a:gd name="T44" fmla="*/ 2147483647 w 33"/>
              <a:gd name="T45" fmla="*/ 2147483647 h 22"/>
              <a:gd name="T46" fmla="*/ 2147483647 w 33"/>
              <a:gd name="T47" fmla="*/ 2147483647 h 22"/>
              <a:gd name="T48" fmla="*/ 2147483647 w 33"/>
              <a:gd name="T49" fmla="*/ 2147483647 h 22"/>
              <a:gd name="T50" fmla="*/ 2147483647 w 33"/>
              <a:gd name="T51" fmla="*/ 2147483647 h 22"/>
              <a:gd name="T52" fmla="*/ 2147483647 w 33"/>
              <a:gd name="T53" fmla="*/ 2147483647 h 22"/>
              <a:gd name="T54" fmla="*/ 2147483647 w 33"/>
              <a:gd name="T55" fmla="*/ 2147483647 h 22"/>
              <a:gd name="T56" fmla="*/ 2147483647 w 33"/>
              <a:gd name="T57" fmla="*/ 2147483647 h 22"/>
              <a:gd name="T58" fmla="*/ 2147483647 w 33"/>
              <a:gd name="T59" fmla="*/ 2147483647 h 22"/>
              <a:gd name="T60" fmla="*/ 2147483647 w 33"/>
              <a:gd name="T61" fmla="*/ 2147483647 h 22"/>
              <a:gd name="T62" fmla="*/ 2147483647 w 33"/>
              <a:gd name="T63" fmla="*/ 2147483647 h 22"/>
              <a:gd name="T64" fmla="*/ 2147483647 w 33"/>
              <a:gd name="T65" fmla="*/ 2147483647 h 22"/>
              <a:gd name="T66" fmla="*/ 2147483647 w 33"/>
              <a:gd name="T67" fmla="*/ 2147483647 h 22"/>
              <a:gd name="T68" fmla="*/ 2147483647 w 33"/>
              <a:gd name="T69" fmla="*/ 2147483647 h 22"/>
              <a:gd name="T70" fmla="*/ 2147483647 w 33"/>
              <a:gd name="T71" fmla="*/ 2147483647 h 22"/>
              <a:gd name="T72" fmla="*/ 2147483647 w 33"/>
              <a:gd name="T73" fmla="*/ 2147483647 h 22"/>
              <a:gd name="T74" fmla="*/ 2147483647 w 33"/>
              <a:gd name="T75" fmla="*/ 0 h 22"/>
              <a:gd name="T76" fmla="*/ 2147483647 w 33"/>
              <a:gd name="T77" fmla="*/ 0 h 22"/>
              <a:gd name="T78" fmla="*/ 2147483647 w 33"/>
              <a:gd name="T79" fmla="*/ 2147483647 h 22"/>
              <a:gd name="T80" fmla="*/ 2147483647 w 33"/>
              <a:gd name="T81" fmla="*/ 2147483647 h 22"/>
              <a:gd name="T82" fmla="*/ 2147483647 w 33"/>
              <a:gd name="T83" fmla="*/ 2147483647 h 22"/>
              <a:gd name="T84" fmla="*/ 2147483647 w 33"/>
              <a:gd name="T85" fmla="*/ 2147483647 h 22"/>
              <a:gd name="T86" fmla="*/ 2147483647 w 33"/>
              <a:gd name="T87" fmla="*/ 0 h 22"/>
              <a:gd name="T88" fmla="*/ 2147483647 w 33"/>
              <a:gd name="T89" fmla="*/ 0 h 22"/>
              <a:gd name="T90" fmla="*/ 2147483647 w 33"/>
              <a:gd name="T91" fmla="*/ 2147483647 h 22"/>
              <a:gd name="T92" fmla="*/ 2147483647 w 33"/>
              <a:gd name="T93" fmla="*/ 2147483647 h 22"/>
              <a:gd name="T94" fmla="*/ 2147483647 w 33"/>
              <a:gd name="T95" fmla="*/ 2147483647 h 22"/>
              <a:gd name="T96" fmla="*/ 2147483647 w 33"/>
              <a:gd name="T97" fmla="*/ 2147483647 h 22"/>
              <a:gd name="T98" fmla="*/ 2147483647 w 33"/>
              <a:gd name="T99" fmla="*/ 2147483647 h 22"/>
              <a:gd name="T100" fmla="*/ 2147483647 w 33"/>
              <a:gd name="T101" fmla="*/ 2147483647 h 22"/>
              <a:gd name="T102" fmla="*/ 2147483647 w 33"/>
              <a:gd name="T103" fmla="*/ 2147483647 h 22"/>
              <a:gd name="T104" fmla="*/ 0 w 33"/>
              <a:gd name="T105" fmla="*/ 2147483647 h 22"/>
              <a:gd name="T106" fmla="*/ 2147483647 w 33"/>
              <a:gd name="T107" fmla="*/ 2147483647 h 2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3"/>
              <a:gd name="T163" fmla="*/ 0 h 22"/>
              <a:gd name="T164" fmla="*/ 33 w 33"/>
              <a:gd name="T165" fmla="*/ 22 h 2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3" h="22">
                <a:moveTo>
                  <a:pt x="2" y="19"/>
                </a:moveTo>
                <a:lnTo>
                  <a:pt x="2" y="19"/>
                </a:lnTo>
                <a:lnTo>
                  <a:pt x="2" y="22"/>
                </a:lnTo>
                <a:lnTo>
                  <a:pt x="4" y="22"/>
                </a:lnTo>
                <a:lnTo>
                  <a:pt x="2" y="22"/>
                </a:lnTo>
                <a:lnTo>
                  <a:pt x="4" y="22"/>
                </a:lnTo>
                <a:lnTo>
                  <a:pt x="7" y="22"/>
                </a:lnTo>
                <a:lnTo>
                  <a:pt x="14" y="22"/>
                </a:lnTo>
                <a:lnTo>
                  <a:pt x="14" y="19"/>
                </a:lnTo>
                <a:lnTo>
                  <a:pt x="14" y="22"/>
                </a:lnTo>
                <a:lnTo>
                  <a:pt x="16" y="22"/>
                </a:lnTo>
                <a:lnTo>
                  <a:pt x="16" y="19"/>
                </a:lnTo>
                <a:lnTo>
                  <a:pt x="18" y="19"/>
                </a:lnTo>
                <a:lnTo>
                  <a:pt x="21" y="19"/>
                </a:lnTo>
                <a:lnTo>
                  <a:pt x="21" y="17"/>
                </a:lnTo>
                <a:lnTo>
                  <a:pt x="26" y="17"/>
                </a:lnTo>
                <a:lnTo>
                  <a:pt x="26" y="15"/>
                </a:lnTo>
                <a:lnTo>
                  <a:pt x="28" y="12"/>
                </a:lnTo>
                <a:lnTo>
                  <a:pt x="30" y="12"/>
                </a:lnTo>
                <a:lnTo>
                  <a:pt x="30" y="10"/>
                </a:lnTo>
                <a:lnTo>
                  <a:pt x="30" y="7"/>
                </a:lnTo>
                <a:lnTo>
                  <a:pt x="30" y="5"/>
                </a:lnTo>
                <a:lnTo>
                  <a:pt x="33" y="5"/>
                </a:lnTo>
                <a:lnTo>
                  <a:pt x="33" y="3"/>
                </a:lnTo>
                <a:lnTo>
                  <a:pt x="30" y="3"/>
                </a:lnTo>
                <a:lnTo>
                  <a:pt x="28" y="3"/>
                </a:lnTo>
                <a:lnTo>
                  <a:pt x="26" y="3"/>
                </a:lnTo>
                <a:lnTo>
                  <a:pt x="23" y="0"/>
                </a:lnTo>
                <a:lnTo>
                  <a:pt x="21" y="0"/>
                </a:lnTo>
                <a:lnTo>
                  <a:pt x="18" y="0"/>
                </a:lnTo>
                <a:lnTo>
                  <a:pt x="18" y="3"/>
                </a:lnTo>
                <a:lnTo>
                  <a:pt x="16" y="3"/>
                </a:lnTo>
                <a:lnTo>
                  <a:pt x="11" y="3"/>
                </a:lnTo>
                <a:lnTo>
                  <a:pt x="9" y="0"/>
                </a:lnTo>
                <a:lnTo>
                  <a:pt x="7" y="0"/>
                </a:lnTo>
                <a:lnTo>
                  <a:pt x="4" y="3"/>
                </a:lnTo>
                <a:lnTo>
                  <a:pt x="2" y="3"/>
                </a:lnTo>
                <a:lnTo>
                  <a:pt x="2" y="7"/>
                </a:lnTo>
                <a:lnTo>
                  <a:pt x="4" y="7"/>
                </a:lnTo>
                <a:lnTo>
                  <a:pt x="2" y="7"/>
                </a:lnTo>
                <a:lnTo>
                  <a:pt x="2" y="10"/>
                </a:lnTo>
                <a:lnTo>
                  <a:pt x="2" y="15"/>
                </a:lnTo>
                <a:lnTo>
                  <a:pt x="2" y="12"/>
                </a:lnTo>
                <a:lnTo>
                  <a:pt x="4" y="12"/>
                </a:lnTo>
                <a:lnTo>
                  <a:pt x="4" y="15"/>
                </a:lnTo>
                <a:lnTo>
                  <a:pt x="0" y="17"/>
                </a:lnTo>
                <a:lnTo>
                  <a:pt x="2" y="1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73" name="Rectangle 1275"/>
          <p:cNvSpPr>
            <a:spLocks noChangeArrowheads="1"/>
          </p:cNvSpPr>
          <p:nvPr/>
        </p:nvSpPr>
        <p:spPr bwMode="auto">
          <a:xfrm>
            <a:off x="5799138" y="5786438"/>
            <a:ext cx="0" cy="0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574" name="Freeform 1276"/>
          <p:cNvSpPr>
            <a:spLocks/>
          </p:cNvSpPr>
          <p:nvPr/>
        </p:nvSpPr>
        <p:spPr bwMode="auto">
          <a:xfrm>
            <a:off x="5800725" y="5799138"/>
            <a:ext cx="1588" cy="6350"/>
          </a:xfrm>
          <a:custGeom>
            <a:avLst/>
            <a:gdLst>
              <a:gd name="T0" fmla="*/ 0 w 1588"/>
              <a:gd name="T1" fmla="*/ 0 h 2"/>
              <a:gd name="T2" fmla="*/ 0 w 1588"/>
              <a:gd name="T3" fmla="*/ 0 h 2"/>
              <a:gd name="T4" fmla="*/ 0 w 1588"/>
              <a:gd name="T5" fmla="*/ 2147483647 h 2"/>
              <a:gd name="T6" fmla="*/ 0 w 1588"/>
              <a:gd name="T7" fmla="*/ 2147483647 h 2"/>
              <a:gd name="T8" fmla="*/ 0 w 1588"/>
              <a:gd name="T9" fmla="*/ 0 h 2"/>
              <a:gd name="T10" fmla="*/ 0 w 1588"/>
              <a:gd name="T11" fmla="*/ 0 h 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8"/>
              <a:gd name="T19" fmla="*/ 0 h 2"/>
              <a:gd name="T20" fmla="*/ 1588 w 1588"/>
              <a:gd name="T21" fmla="*/ 2 h 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8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75" name="Freeform 1277"/>
          <p:cNvSpPr>
            <a:spLocks/>
          </p:cNvSpPr>
          <p:nvPr/>
        </p:nvSpPr>
        <p:spPr bwMode="auto">
          <a:xfrm>
            <a:off x="5792788" y="5886450"/>
            <a:ext cx="1587" cy="1588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0 h 2"/>
              <a:gd name="T4" fmla="*/ 0 w 1587"/>
              <a:gd name="T5" fmla="*/ 0 h 2"/>
              <a:gd name="T6" fmla="*/ 0 w 1587"/>
              <a:gd name="T7" fmla="*/ 2147483647 h 2"/>
              <a:gd name="T8" fmla="*/ 0 w 1587"/>
              <a:gd name="T9" fmla="*/ 2147483647 h 2"/>
              <a:gd name="T10" fmla="*/ 0 w 1587"/>
              <a:gd name="T11" fmla="*/ 2147483647 h 2"/>
              <a:gd name="T12" fmla="*/ 0 w 1587"/>
              <a:gd name="T13" fmla="*/ 2147483647 h 2"/>
              <a:gd name="T14" fmla="*/ 0 w 1587"/>
              <a:gd name="T15" fmla="*/ 2147483647 h 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87"/>
              <a:gd name="T25" fmla="*/ 0 h 2"/>
              <a:gd name="T26" fmla="*/ 1587 w 1587"/>
              <a:gd name="T27" fmla="*/ 2 h 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76" name="Rectangle 1278"/>
          <p:cNvSpPr>
            <a:spLocks noChangeArrowheads="1"/>
          </p:cNvSpPr>
          <p:nvPr/>
        </p:nvSpPr>
        <p:spPr bwMode="auto">
          <a:xfrm>
            <a:off x="5772150" y="5837238"/>
            <a:ext cx="0" cy="1587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577" name="Freeform 1279"/>
          <p:cNvSpPr>
            <a:spLocks/>
          </p:cNvSpPr>
          <p:nvPr/>
        </p:nvSpPr>
        <p:spPr bwMode="auto">
          <a:xfrm>
            <a:off x="5791200" y="5795963"/>
            <a:ext cx="9525" cy="15875"/>
          </a:xfrm>
          <a:custGeom>
            <a:avLst/>
            <a:gdLst>
              <a:gd name="T0" fmla="*/ 2147483647 w 9"/>
              <a:gd name="T1" fmla="*/ 2147483647 h 12"/>
              <a:gd name="T2" fmla="*/ 2147483647 w 9"/>
              <a:gd name="T3" fmla="*/ 0 h 12"/>
              <a:gd name="T4" fmla="*/ 2147483647 w 9"/>
              <a:gd name="T5" fmla="*/ 0 h 12"/>
              <a:gd name="T6" fmla="*/ 2147483647 w 9"/>
              <a:gd name="T7" fmla="*/ 0 h 12"/>
              <a:gd name="T8" fmla="*/ 2147483647 w 9"/>
              <a:gd name="T9" fmla="*/ 2147483647 h 12"/>
              <a:gd name="T10" fmla="*/ 2147483647 w 9"/>
              <a:gd name="T11" fmla="*/ 2147483647 h 12"/>
              <a:gd name="T12" fmla="*/ 2147483647 w 9"/>
              <a:gd name="T13" fmla="*/ 2147483647 h 12"/>
              <a:gd name="T14" fmla="*/ 2147483647 w 9"/>
              <a:gd name="T15" fmla="*/ 2147483647 h 12"/>
              <a:gd name="T16" fmla="*/ 0 w 9"/>
              <a:gd name="T17" fmla="*/ 2147483647 h 12"/>
              <a:gd name="T18" fmla="*/ 0 w 9"/>
              <a:gd name="T19" fmla="*/ 2147483647 h 12"/>
              <a:gd name="T20" fmla="*/ 0 w 9"/>
              <a:gd name="T21" fmla="*/ 2147483647 h 12"/>
              <a:gd name="T22" fmla="*/ 2147483647 w 9"/>
              <a:gd name="T23" fmla="*/ 2147483647 h 12"/>
              <a:gd name="T24" fmla="*/ 2147483647 w 9"/>
              <a:gd name="T25" fmla="*/ 2147483647 h 12"/>
              <a:gd name="T26" fmla="*/ 2147483647 w 9"/>
              <a:gd name="T27" fmla="*/ 2147483647 h 12"/>
              <a:gd name="T28" fmla="*/ 2147483647 w 9"/>
              <a:gd name="T29" fmla="*/ 2147483647 h 12"/>
              <a:gd name="T30" fmla="*/ 2147483647 w 9"/>
              <a:gd name="T31" fmla="*/ 2147483647 h 12"/>
              <a:gd name="T32" fmla="*/ 2147483647 w 9"/>
              <a:gd name="T33" fmla="*/ 2147483647 h 12"/>
              <a:gd name="T34" fmla="*/ 2147483647 w 9"/>
              <a:gd name="T35" fmla="*/ 2147483647 h 12"/>
              <a:gd name="T36" fmla="*/ 2147483647 w 9"/>
              <a:gd name="T37" fmla="*/ 2147483647 h 12"/>
              <a:gd name="T38" fmla="*/ 2147483647 w 9"/>
              <a:gd name="T39" fmla="*/ 2147483647 h 12"/>
              <a:gd name="T40" fmla="*/ 2147483647 w 9"/>
              <a:gd name="T41" fmla="*/ 2147483647 h 12"/>
              <a:gd name="T42" fmla="*/ 2147483647 w 9"/>
              <a:gd name="T43" fmla="*/ 2147483647 h 12"/>
              <a:gd name="T44" fmla="*/ 2147483647 w 9"/>
              <a:gd name="T45" fmla="*/ 2147483647 h 12"/>
              <a:gd name="T46" fmla="*/ 2147483647 w 9"/>
              <a:gd name="T47" fmla="*/ 2147483647 h 12"/>
              <a:gd name="T48" fmla="*/ 2147483647 w 9"/>
              <a:gd name="T49" fmla="*/ 2147483647 h 12"/>
              <a:gd name="T50" fmla="*/ 2147483647 w 9"/>
              <a:gd name="T51" fmla="*/ 2147483647 h 12"/>
              <a:gd name="T52" fmla="*/ 2147483647 w 9"/>
              <a:gd name="T53" fmla="*/ 2147483647 h 12"/>
              <a:gd name="T54" fmla="*/ 2147483647 w 9"/>
              <a:gd name="T55" fmla="*/ 2147483647 h 1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9"/>
              <a:gd name="T85" fmla="*/ 0 h 12"/>
              <a:gd name="T86" fmla="*/ 9 w 9"/>
              <a:gd name="T87" fmla="*/ 12 h 1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9" h="12">
                <a:moveTo>
                  <a:pt x="9" y="3"/>
                </a:moveTo>
                <a:lnTo>
                  <a:pt x="7" y="0"/>
                </a:lnTo>
                <a:lnTo>
                  <a:pt x="5" y="0"/>
                </a:lnTo>
                <a:lnTo>
                  <a:pt x="5" y="3"/>
                </a:lnTo>
                <a:lnTo>
                  <a:pt x="2" y="3"/>
                </a:lnTo>
                <a:lnTo>
                  <a:pt x="2" y="5"/>
                </a:lnTo>
                <a:lnTo>
                  <a:pt x="0" y="5"/>
                </a:lnTo>
                <a:lnTo>
                  <a:pt x="0" y="7"/>
                </a:lnTo>
                <a:lnTo>
                  <a:pt x="2" y="10"/>
                </a:lnTo>
                <a:lnTo>
                  <a:pt x="2" y="12"/>
                </a:lnTo>
                <a:lnTo>
                  <a:pt x="5" y="12"/>
                </a:lnTo>
                <a:lnTo>
                  <a:pt x="5" y="10"/>
                </a:lnTo>
                <a:lnTo>
                  <a:pt x="9" y="7"/>
                </a:lnTo>
                <a:lnTo>
                  <a:pt x="9" y="5"/>
                </a:lnTo>
                <a:lnTo>
                  <a:pt x="9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78" name="Freeform 1280"/>
          <p:cNvSpPr>
            <a:spLocks/>
          </p:cNvSpPr>
          <p:nvPr/>
        </p:nvSpPr>
        <p:spPr bwMode="auto">
          <a:xfrm>
            <a:off x="5703888" y="4768850"/>
            <a:ext cx="192087" cy="274638"/>
          </a:xfrm>
          <a:custGeom>
            <a:avLst/>
            <a:gdLst>
              <a:gd name="T0" fmla="*/ 2147483647 w 156"/>
              <a:gd name="T1" fmla="*/ 2147483647 h 212"/>
              <a:gd name="T2" fmla="*/ 2147483647 w 156"/>
              <a:gd name="T3" fmla="*/ 2147483647 h 212"/>
              <a:gd name="T4" fmla="*/ 2147483647 w 156"/>
              <a:gd name="T5" fmla="*/ 2147483647 h 212"/>
              <a:gd name="T6" fmla="*/ 2147483647 w 156"/>
              <a:gd name="T7" fmla="*/ 2147483647 h 212"/>
              <a:gd name="T8" fmla="*/ 2147483647 w 156"/>
              <a:gd name="T9" fmla="*/ 2147483647 h 212"/>
              <a:gd name="T10" fmla="*/ 2147483647 w 156"/>
              <a:gd name="T11" fmla="*/ 2147483647 h 212"/>
              <a:gd name="T12" fmla="*/ 2147483647 w 156"/>
              <a:gd name="T13" fmla="*/ 2147483647 h 212"/>
              <a:gd name="T14" fmla="*/ 2147483647 w 156"/>
              <a:gd name="T15" fmla="*/ 2147483647 h 212"/>
              <a:gd name="T16" fmla="*/ 2147483647 w 156"/>
              <a:gd name="T17" fmla="*/ 2147483647 h 212"/>
              <a:gd name="T18" fmla="*/ 2147483647 w 156"/>
              <a:gd name="T19" fmla="*/ 2147483647 h 212"/>
              <a:gd name="T20" fmla="*/ 2147483647 w 156"/>
              <a:gd name="T21" fmla="*/ 2147483647 h 212"/>
              <a:gd name="T22" fmla="*/ 2147483647 w 156"/>
              <a:gd name="T23" fmla="*/ 2147483647 h 212"/>
              <a:gd name="T24" fmla="*/ 2147483647 w 156"/>
              <a:gd name="T25" fmla="*/ 2147483647 h 212"/>
              <a:gd name="T26" fmla="*/ 2147483647 w 156"/>
              <a:gd name="T27" fmla="*/ 2147483647 h 212"/>
              <a:gd name="T28" fmla="*/ 2147483647 w 156"/>
              <a:gd name="T29" fmla="*/ 2147483647 h 212"/>
              <a:gd name="T30" fmla="*/ 2147483647 w 156"/>
              <a:gd name="T31" fmla="*/ 2147483647 h 212"/>
              <a:gd name="T32" fmla="*/ 2147483647 w 156"/>
              <a:gd name="T33" fmla="*/ 2147483647 h 212"/>
              <a:gd name="T34" fmla="*/ 2147483647 w 156"/>
              <a:gd name="T35" fmla="*/ 2147483647 h 212"/>
              <a:gd name="T36" fmla="*/ 2147483647 w 156"/>
              <a:gd name="T37" fmla="*/ 2147483647 h 212"/>
              <a:gd name="T38" fmla="*/ 2147483647 w 156"/>
              <a:gd name="T39" fmla="*/ 2147483647 h 212"/>
              <a:gd name="T40" fmla="*/ 2147483647 w 156"/>
              <a:gd name="T41" fmla="*/ 2147483647 h 212"/>
              <a:gd name="T42" fmla="*/ 2147483647 w 156"/>
              <a:gd name="T43" fmla="*/ 2147483647 h 212"/>
              <a:gd name="T44" fmla="*/ 2147483647 w 156"/>
              <a:gd name="T45" fmla="*/ 2147483647 h 212"/>
              <a:gd name="T46" fmla="*/ 2147483647 w 156"/>
              <a:gd name="T47" fmla="*/ 2147483647 h 212"/>
              <a:gd name="T48" fmla="*/ 2147483647 w 156"/>
              <a:gd name="T49" fmla="*/ 2147483647 h 212"/>
              <a:gd name="T50" fmla="*/ 2147483647 w 156"/>
              <a:gd name="T51" fmla="*/ 2147483647 h 212"/>
              <a:gd name="T52" fmla="*/ 2147483647 w 156"/>
              <a:gd name="T53" fmla="*/ 2147483647 h 212"/>
              <a:gd name="T54" fmla="*/ 2147483647 w 156"/>
              <a:gd name="T55" fmla="*/ 2147483647 h 212"/>
              <a:gd name="T56" fmla="*/ 2147483647 w 156"/>
              <a:gd name="T57" fmla="*/ 2147483647 h 212"/>
              <a:gd name="T58" fmla="*/ 2147483647 w 156"/>
              <a:gd name="T59" fmla="*/ 2147483647 h 212"/>
              <a:gd name="T60" fmla="*/ 2147483647 w 156"/>
              <a:gd name="T61" fmla="*/ 2147483647 h 212"/>
              <a:gd name="T62" fmla="*/ 2147483647 w 156"/>
              <a:gd name="T63" fmla="*/ 2147483647 h 212"/>
              <a:gd name="T64" fmla="*/ 2147483647 w 156"/>
              <a:gd name="T65" fmla="*/ 2147483647 h 212"/>
              <a:gd name="T66" fmla="*/ 2147483647 w 156"/>
              <a:gd name="T67" fmla="*/ 2147483647 h 212"/>
              <a:gd name="T68" fmla="*/ 2147483647 w 156"/>
              <a:gd name="T69" fmla="*/ 2147483647 h 212"/>
              <a:gd name="T70" fmla="*/ 2147483647 w 156"/>
              <a:gd name="T71" fmla="*/ 2147483647 h 212"/>
              <a:gd name="T72" fmla="*/ 2147483647 w 156"/>
              <a:gd name="T73" fmla="*/ 2147483647 h 212"/>
              <a:gd name="T74" fmla="*/ 2147483647 w 156"/>
              <a:gd name="T75" fmla="*/ 2147483647 h 212"/>
              <a:gd name="T76" fmla="*/ 2147483647 w 156"/>
              <a:gd name="T77" fmla="*/ 0 h 212"/>
              <a:gd name="T78" fmla="*/ 2147483647 w 156"/>
              <a:gd name="T79" fmla="*/ 2147483647 h 212"/>
              <a:gd name="T80" fmla="*/ 2147483647 w 156"/>
              <a:gd name="T81" fmla="*/ 2147483647 h 212"/>
              <a:gd name="T82" fmla="*/ 2147483647 w 156"/>
              <a:gd name="T83" fmla="*/ 2147483647 h 212"/>
              <a:gd name="T84" fmla="*/ 2147483647 w 156"/>
              <a:gd name="T85" fmla="*/ 2147483647 h 212"/>
              <a:gd name="T86" fmla="*/ 2147483647 w 156"/>
              <a:gd name="T87" fmla="*/ 2147483647 h 212"/>
              <a:gd name="T88" fmla="*/ 2147483647 w 156"/>
              <a:gd name="T89" fmla="*/ 2147483647 h 212"/>
              <a:gd name="T90" fmla="*/ 2147483647 w 156"/>
              <a:gd name="T91" fmla="*/ 2147483647 h 212"/>
              <a:gd name="T92" fmla="*/ 2147483647 w 156"/>
              <a:gd name="T93" fmla="*/ 2147483647 h 212"/>
              <a:gd name="T94" fmla="*/ 2147483647 w 156"/>
              <a:gd name="T95" fmla="*/ 2147483647 h 212"/>
              <a:gd name="T96" fmla="*/ 2147483647 w 156"/>
              <a:gd name="T97" fmla="*/ 2147483647 h 212"/>
              <a:gd name="T98" fmla="*/ 2147483647 w 156"/>
              <a:gd name="T99" fmla="*/ 2147483647 h 212"/>
              <a:gd name="T100" fmla="*/ 2147483647 w 156"/>
              <a:gd name="T101" fmla="*/ 2147483647 h 212"/>
              <a:gd name="T102" fmla="*/ 2147483647 w 156"/>
              <a:gd name="T103" fmla="*/ 2147483647 h 212"/>
              <a:gd name="T104" fmla="*/ 2147483647 w 156"/>
              <a:gd name="T105" fmla="*/ 2147483647 h 212"/>
              <a:gd name="T106" fmla="*/ 2147483647 w 156"/>
              <a:gd name="T107" fmla="*/ 2147483647 h 212"/>
              <a:gd name="T108" fmla="*/ 2147483647 w 156"/>
              <a:gd name="T109" fmla="*/ 2147483647 h 212"/>
              <a:gd name="T110" fmla="*/ 2147483647 w 156"/>
              <a:gd name="T111" fmla="*/ 2147483647 h 212"/>
              <a:gd name="T112" fmla="*/ 2147483647 w 156"/>
              <a:gd name="T113" fmla="*/ 2147483647 h 212"/>
              <a:gd name="T114" fmla="*/ 2147483647 w 156"/>
              <a:gd name="T115" fmla="*/ 2147483647 h 212"/>
              <a:gd name="T116" fmla="*/ 2147483647 w 156"/>
              <a:gd name="T117" fmla="*/ 2147483647 h 212"/>
              <a:gd name="T118" fmla="*/ 2147483647 w 156"/>
              <a:gd name="T119" fmla="*/ 2147483647 h 212"/>
              <a:gd name="T120" fmla="*/ 2147483647 w 156"/>
              <a:gd name="T121" fmla="*/ 2147483647 h 21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56"/>
              <a:gd name="T184" fmla="*/ 0 h 212"/>
              <a:gd name="T185" fmla="*/ 156 w 156"/>
              <a:gd name="T186" fmla="*/ 212 h 21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56" h="212">
                <a:moveTo>
                  <a:pt x="5" y="144"/>
                </a:moveTo>
                <a:lnTo>
                  <a:pt x="7" y="144"/>
                </a:lnTo>
                <a:lnTo>
                  <a:pt x="10" y="146"/>
                </a:lnTo>
                <a:lnTo>
                  <a:pt x="12" y="149"/>
                </a:lnTo>
                <a:lnTo>
                  <a:pt x="14" y="149"/>
                </a:lnTo>
                <a:lnTo>
                  <a:pt x="17" y="149"/>
                </a:lnTo>
                <a:lnTo>
                  <a:pt x="21" y="153"/>
                </a:lnTo>
                <a:lnTo>
                  <a:pt x="21" y="156"/>
                </a:lnTo>
                <a:lnTo>
                  <a:pt x="26" y="156"/>
                </a:lnTo>
                <a:lnTo>
                  <a:pt x="29" y="156"/>
                </a:lnTo>
                <a:lnTo>
                  <a:pt x="31" y="156"/>
                </a:lnTo>
                <a:lnTo>
                  <a:pt x="33" y="156"/>
                </a:lnTo>
                <a:lnTo>
                  <a:pt x="33" y="153"/>
                </a:lnTo>
                <a:lnTo>
                  <a:pt x="36" y="153"/>
                </a:lnTo>
                <a:lnTo>
                  <a:pt x="38" y="153"/>
                </a:lnTo>
                <a:lnTo>
                  <a:pt x="38" y="156"/>
                </a:lnTo>
                <a:lnTo>
                  <a:pt x="43" y="158"/>
                </a:lnTo>
                <a:lnTo>
                  <a:pt x="47" y="160"/>
                </a:lnTo>
                <a:lnTo>
                  <a:pt x="50" y="160"/>
                </a:lnTo>
                <a:lnTo>
                  <a:pt x="55" y="163"/>
                </a:lnTo>
                <a:lnTo>
                  <a:pt x="59" y="165"/>
                </a:lnTo>
                <a:lnTo>
                  <a:pt x="59" y="167"/>
                </a:lnTo>
                <a:lnTo>
                  <a:pt x="59" y="170"/>
                </a:lnTo>
                <a:lnTo>
                  <a:pt x="62" y="172"/>
                </a:lnTo>
                <a:lnTo>
                  <a:pt x="64" y="172"/>
                </a:lnTo>
                <a:lnTo>
                  <a:pt x="69" y="175"/>
                </a:lnTo>
                <a:lnTo>
                  <a:pt x="71" y="177"/>
                </a:lnTo>
                <a:lnTo>
                  <a:pt x="76" y="182"/>
                </a:lnTo>
                <a:lnTo>
                  <a:pt x="76" y="184"/>
                </a:lnTo>
                <a:lnTo>
                  <a:pt x="76" y="186"/>
                </a:lnTo>
                <a:lnTo>
                  <a:pt x="76" y="189"/>
                </a:lnTo>
                <a:lnTo>
                  <a:pt x="78" y="191"/>
                </a:lnTo>
                <a:lnTo>
                  <a:pt x="80" y="191"/>
                </a:lnTo>
                <a:lnTo>
                  <a:pt x="83" y="191"/>
                </a:lnTo>
                <a:lnTo>
                  <a:pt x="83" y="189"/>
                </a:lnTo>
                <a:lnTo>
                  <a:pt x="85" y="191"/>
                </a:lnTo>
                <a:lnTo>
                  <a:pt x="88" y="191"/>
                </a:lnTo>
                <a:lnTo>
                  <a:pt x="92" y="189"/>
                </a:lnTo>
                <a:lnTo>
                  <a:pt x="97" y="189"/>
                </a:lnTo>
                <a:lnTo>
                  <a:pt x="104" y="186"/>
                </a:lnTo>
                <a:lnTo>
                  <a:pt x="104" y="189"/>
                </a:lnTo>
                <a:lnTo>
                  <a:pt x="111" y="191"/>
                </a:lnTo>
                <a:lnTo>
                  <a:pt x="114" y="193"/>
                </a:lnTo>
                <a:lnTo>
                  <a:pt x="116" y="193"/>
                </a:lnTo>
                <a:lnTo>
                  <a:pt x="114" y="196"/>
                </a:lnTo>
                <a:lnTo>
                  <a:pt x="114" y="198"/>
                </a:lnTo>
                <a:lnTo>
                  <a:pt x="111" y="201"/>
                </a:lnTo>
                <a:lnTo>
                  <a:pt x="109" y="203"/>
                </a:lnTo>
                <a:lnTo>
                  <a:pt x="109" y="205"/>
                </a:lnTo>
                <a:lnTo>
                  <a:pt x="106" y="205"/>
                </a:lnTo>
                <a:lnTo>
                  <a:pt x="106" y="208"/>
                </a:lnTo>
                <a:lnTo>
                  <a:pt x="109" y="208"/>
                </a:lnTo>
                <a:lnTo>
                  <a:pt x="111" y="208"/>
                </a:lnTo>
                <a:lnTo>
                  <a:pt x="114" y="210"/>
                </a:lnTo>
                <a:lnTo>
                  <a:pt x="116" y="212"/>
                </a:lnTo>
                <a:lnTo>
                  <a:pt x="118" y="210"/>
                </a:lnTo>
                <a:lnTo>
                  <a:pt x="118" y="208"/>
                </a:lnTo>
                <a:lnTo>
                  <a:pt x="118" y="205"/>
                </a:lnTo>
                <a:lnTo>
                  <a:pt x="118" y="203"/>
                </a:lnTo>
                <a:lnTo>
                  <a:pt x="118" y="198"/>
                </a:lnTo>
                <a:lnTo>
                  <a:pt x="123" y="184"/>
                </a:lnTo>
                <a:lnTo>
                  <a:pt x="123" y="179"/>
                </a:lnTo>
                <a:lnTo>
                  <a:pt x="123" y="177"/>
                </a:lnTo>
                <a:lnTo>
                  <a:pt x="123" y="172"/>
                </a:lnTo>
                <a:lnTo>
                  <a:pt x="121" y="165"/>
                </a:lnTo>
                <a:lnTo>
                  <a:pt x="118" y="165"/>
                </a:lnTo>
                <a:lnTo>
                  <a:pt x="116" y="163"/>
                </a:lnTo>
                <a:lnTo>
                  <a:pt x="116" y="160"/>
                </a:lnTo>
                <a:lnTo>
                  <a:pt x="116" y="153"/>
                </a:lnTo>
                <a:lnTo>
                  <a:pt x="116" y="151"/>
                </a:lnTo>
                <a:lnTo>
                  <a:pt x="123" y="151"/>
                </a:lnTo>
                <a:lnTo>
                  <a:pt x="125" y="151"/>
                </a:lnTo>
                <a:lnTo>
                  <a:pt x="128" y="151"/>
                </a:lnTo>
                <a:lnTo>
                  <a:pt x="128" y="149"/>
                </a:lnTo>
                <a:lnTo>
                  <a:pt x="125" y="146"/>
                </a:lnTo>
                <a:lnTo>
                  <a:pt x="118" y="146"/>
                </a:lnTo>
                <a:lnTo>
                  <a:pt x="118" y="137"/>
                </a:lnTo>
                <a:lnTo>
                  <a:pt x="125" y="137"/>
                </a:lnTo>
                <a:lnTo>
                  <a:pt x="140" y="137"/>
                </a:lnTo>
                <a:lnTo>
                  <a:pt x="140" y="134"/>
                </a:lnTo>
                <a:lnTo>
                  <a:pt x="142" y="134"/>
                </a:lnTo>
                <a:lnTo>
                  <a:pt x="142" y="137"/>
                </a:lnTo>
                <a:lnTo>
                  <a:pt x="144" y="137"/>
                </a:lnTo>
                <a:lnTo>
                  <a:pt x="147" y="134"/>
                </a:lnTo>
                <a:lnTo>
                  <a:pt x="147" y="132"/>
                </a:lnTo>
                <a:lnTo>
                  <a:pt x="149" y="132"/>
                </a:lnTo>
                <a:lnTo>
                  <a:pt x="151" y="132"/>
                </a:lnTo>
                <a:lnTo>
                  <a:pt x="151" y="137"/>
                </a:lnTo>
                <a:lnTo>
                  <a:pt x="154" y="137"/>
                </a:lnTo>
                <a:lnTo>
                  <a:pt x="154" y="139"/>
                </a:lnTo>
                <a:lnTo>
                  <a:pt x="154" y="142"/>
                </a:lnTo>
                <a:lnTo>
                  <a:pt x="154" y="144"/>
                </a:lnTo>
                <a:lnTo>
                  <a:pt x="156" y="144"/>
                </a:lnTo>
                <a:lnTo>
                  <a:pt x="156" y="142"/>
                </a:lnTo>
                <a:lnTo>
                  <a:pt x="154" y="137"/>
                </a:lnTo>
                <a:lnTo>
                  <a:pt x="154" y="134"/>
                </a:lnTo>
                <a:lnTo>
                  <a:pt x="154" y="132"/>
                </a:lnTo>
                <a:lnTo>
                  <a:pt x="151" y="130"/>
                </a:lnTo>
                <a:lnTo>
                  <a:pt x="147" y="125"/>
                </a:lnTo>
                <a:lnTo>
                  <a:pt x="147" y="123"/>
                </a:lnTo>
                <a:lnTo>
                  <a:pt x="144" y="123"/>
                </a:lnTo>
                <a:lnTo>
                  <a:pt x="144" y="125"/>
                </a:lnTo>
                <a:lnTo>
                  <a:pt x="144" y="123"/>
                </a:lnTo>
                <a:lnTo>
                  <a:pt x="149" y="118"/>
                </a:lnTo>
                <a:lnTo>
                  <a:pt x="151" y="118"/>
                </a:lnTo>
                <a:lnTo>
                  <a:pt x="151" y="116"/>
                </a:lnTo>
                <a:lnTo>
                  <a:pt x="149" y="113"/>
                </a:lnTo>
                <a:lnTo>
                  <a:pt x="149" y="111"/>
                </a:lnTo>
                <a:lnTo>
                  <a:pt x="147" y="111"/>
                </a:lnTo>
                <a:lnTo>
                  <a:pt x="147" y="113"/>
                </a:lnTo>
                <a:lnTo>
                  <a:pt x="147" y="111"/>
                </a:lnTo>
                <a:lnTo>
                  <a:pt x="147" y="108"/>
                </a:lnTo>
                <a:lnTo>
                  <a:pt x="144" y="108"/>
                </a:lnTo>
                <a:lnTo>
                  <a:pt x="144" y="106"/>
                </a:lnTo>
                <a:lnTo>
                  <a:pt x="144" y="101"/>
                </a:lnTo>
                <a:lnTo>
                  <a:pt x="144" y="99"/>
                </a:lnTo>
                <a:lnTo>
                  <a:pt x="144" y="97"/>
                </a:lnTo>
                <a:lnTo>
                  <a:pt x="144" y="92"/>
                </a:lnTo>
                <a:lnTo>
                  <a:pt x="147" y="87"/>
                </a:lnTo>
                <a:lnTo>
                  <a:pt x="147" y="85"/>
                </a:lnTo>
                <a:lnTo>
                  <a:pt x="149" y="80"/>
                </a:lnTo>
                <a:lnTo>
                  <a:pt x="147" y="80"/>
                </a:lnTo>
                <a:lnTo>
                  <a:pt x="144" y="80"/>
                </a:lnTo>
                <a:lnTo>
                  <a:pt x="142" y="80"/>
                </a:lnTo>
                <a:lnTo>
                  <a:pt x="135" y="80"/>
                </a:lnTo>
                <a:lnTo>
                  <a:pt x="125" y="82"/>
                </a:lnTo>
                <a:lnTo>
                  <a:pt x="123" y="82"/>
                </a:lnTo>
                <a:lnTo>
                  <a:pt x="114" y="71"/>
                </a:lnTo>
                <a:lnTo>
                  <a:pt x="111" y="71"/>
                </a:lnTo>
                <a:lnTo>
                  <a:pt x="109" y="71"/>
                </a:lnTo>
                <a:lnTo>
                  <a:pt x="109" y="68"/>
                </a:lnTo>
                <a:lnTo>
                  <a:pt x="106" y="68"/>
                </a:lnTo>
                <a:lnTo>
                  <a:pt x="104" y="68"/>
                </a:lnTo>
                <a:lnTo>
                  <a:pt x="99" y="71"/>
                </a:lnTo>
                <a:lnTo>
                  <a:pt x="92" y="71"/>
                </a:lnTo>
                <a:lnTo>
                  <a:pt x="90" y="71"/>
                </a:lnTo>
                <a:lnTo>
                  <a:pt x="90" y="68"/>
                </a:lnTo>
                <a:lnTo>
                  <a:pt x="88" y="66"/>
                </a:lnTo>
                <a:lnTo>
                  <a:pt x="85" y="66"/>
                </a:lnTo>
                <a:lnTo>
                  <a:pt x="85" y="64"/>
                </a:lnTo>
                <a:lnTo>
                  <a:pt x="85" y="61"/>
                </a:lnTo>
                <a:lnTo>
                  <a:pt x="85" y="59"/>
                </a:lnTo>
                <a:lnTo>
                  <a:pt x="85" y="56"/>
                </a:lnTo>
                <a:lnTo>
                  <a:pt x="85" y="52"/>
                </a:lnTo>
                <a:lnTo>
                  <a:pt x="83" y="49"/>
                </a:lnTo>
                <a:lnTo>
                  <a:pt x="80" y="45"/>
                </a:lnTo>
                <a:lnTo>
                  <a:pt x="80" y="42"/>
                </a:lnTo>
                <a:lnTo>
                  <a:pt x="78" y="40"/>
                </a:lnTo>
                <a:lnTo>
                  <a:pt x="73" y="42"/>
                </a:lnTo>
                <a:lnTo>
                  <a:pt x="78" y="33"/>
                </a:lnTo>
                <a:lnTo>
                  <a:pt x="78" y="30"/>
                </a:lnTo>
                <a:lnTo>
                  <a:pt x="78" y="26"/>
                </a:lnTo>
                <a:lnTo>
                  <a:pt x="85" y="16"/>
                </a:lnTo>
                <a:lnTo>
                  <a:pt x="90" y="9"/>
                </a:lnTo>
                <a:lnTo>
                  <a:pt x="95" y="9"/>
                </a:lnTo>
                <a:lnTo>
                  <a:pt x="97" y="7"/>
                </a:lnTo>
                <a:lnTo>
                  <a:pt x="99" y="7"/>
                </a:lnTo>
                <a:lnTo>
                  <a:pt x="102" y="4"/>
                </a:lnTo>
                <a:lnTo>
                  <a:pt x="99" y="2"/>
                </a:lnTo>
                <a:lnTo>
                  <a:pt x="99" y="0"/>
                </a:lnTo>
                <a:lnTo>
                  <a:pt x="97" y="0"/>
                </a:lnTo>
                <a:lnTo>
                  <a:pt x="95" y="0"/>
                </a:lnTo>
                <a:lnTo>
                  <a:pt x="92" y="2"/>
                </a:lnTo>
                <a:lnTo>
                  <a:pt x="88" y="7"/>
                </a:lnTo>
                <a:lnTo>
                  <a:pt x="85" y="7"/>
                </a:lnTo>
                <a:lnTo>
                  <a:pt x="85" y="9"/>
                </a:lnTo>
                <a:lnTo>
                  <a:pt x="83" y="9"/>
                </a:lnTo>
                <a:lnTo>
                  <a:pt x="80" y="9"/>
                </a:lnTo>
                <a:lnTo>
                  <a:pt x="78" y="12"/>
                </a:lnTo>
                <a:lnTo>
                  <a:pt x="76" y="14"/>
                </a:lnTo>
                <a:lnTo>
                  <a:pt x="73" y="14"/>
                </a:lnTo>
                <a:lnTo>
                  <a:pt x="69" y="14"/>
                </a:lnTo>
                <a:lnTo>
                  <a:pt x="66" y="14"/>
                </a:lnTo>
                <a:lnTo>
                  <a:pt x="64" y="14"/>
                </a:lnTo>
                <a:lnTo>
                  <a:pt x="62" y="14"/>
                </a:lnTo>
                <a:lnTo>
                  <a:pt x="62" y="16"/>
                </a:lnTo>
                <a:lnTo>
                  <a:pt x="59" y="21"/>
                </a:lnTo>
                <a:lnTo>
                  <a:pt x="57" y="19"/>
                </a:lnTo>
                <a:lnTo>
                  <a:pt x="55" y="16"/>
                </a:lnTo>
                <a:lnTo>
                  <a:pt x="52" y="19"/>
                </a:lnTo>
                <a:lnTo>
                  <a:pt x="47" y="23"/>
                </a:lnTo>
                <a:lnTo>
                  <a:pt x="45" y="23"/>
                </a:lnTo>
                <a:lnTo>
                  <a:pt x="45" y="26"/>
                </a:lnTo>
                <a:lnTo>
                  <a:pt x="45" y="38"/>
                </a:lnTo>
                <a:lnTo>
                  <a:pt x="43" y="40"/>
                </a:lnTo>
                <a:lnTo>
                  <a:pt x="43" y="38"/>
                </a:lnTo>
                <a:lnTo>
                  <a:pt x="40" y="38"/>
                </a:lnTo>
                <a:lnTo>
                  <a:pt x="40" y="40"/>
                </a:lnTo>
                <a:lnTo>
                  <a:pt x="38" y="40"/>
                </a:lnTo>
                <a:lnTo>
                  <a:pt x="38" y="42"/>
                </a:lnTo>
                <a:lnTo>
                  <a:pt x="36" y="45"/>
                </a:lnTo>
                <a:lnTo>
                  <a:pt x="33" y="47"/>
                </a:lnTo>
                <a:lnTo>
                  <a:pt x="29" y="49"/>
                </a:lnTo>
                <a:lnTo>
                  <a:pt x="26" y="49"/>
                </a:lnTo>
                <a:lnTo>
                  <a:pt x="29" y="49"/>
                </a:lnTo>
                <a:lnTo>
                  <a:pt x="29" y="52"/>
                </a:lnTo>
                <a:lnTo>
                  <a:pt x="29" y="56"/>
                </a:lnTo>
                <a:lnTo>
                  <a:pt x="29" y="59"/>
                </a:lnTo>
                <a:lnTo>
                  <a:pt x="26" y="59"/>
                </a:lnTo>
                <a:lnTo>
                  <a:pt x="26" y="56"/>
                </a:lnTo>
                <a:lnTo>
                  <a:pt x="29" y="56"/>
                </a:lnTo>
                <a:lnTo>
                  <a:pt x="26" y="56"/>
                </a:lnTo>
                <a:lnTo>
                  <a:pt x="26" y="54"/>
                </a:lnTo>
                <a:lnTo>
                  <a:pt x="24" y="52"/>
                </a:lnTo>
                <a:lnTo>
                  <a:pt x="21" y="49"/>
                </a:lnTo>
                <a:lnTo>
                  <a:pt x="21" y="52"/>
                </a:lnTo>
                <a:lnTo>
                  <a:pt x="24" y="54"/>
                </a:lnTo>
                <a:lnTo>
                  <a:pt x="24" y="56"/>
                </a:lnTo>
                <a:lnTo>
                  <a:pt x="21" y="61"/>
                </a:lnTo>
                <a:lnTo>
                  <a:pt x="19" y="64"/>
                </a:lnTo>
                <a:lnTo>
                  <a:pt x="19" y="61"/>
                </a:lnTo>
                <a:lnTo>
                  <a:pt x="17" y="61"/>
                </a:lnTo>
                <a:lnTo>
                  <a:pt x="14" y="68"/>
                </a:lnTo>
                <a:lnTo>
                  <a:pt x="17" y="68"/>
                </a:lnTo>
                <a:lnTo>
                  <a:pt x="17" y="71"/>
                </a:lnTo>
                <a:lnTo>
                  <a:pt x="21" y="73"/>
                </a:lnTo>
                <a:lnTo>
                  <a:pt x="21" y="75"/>
                </a:lnTo>
                <a:lnTo>
                  <a:pt x="19" y="80"/>
                </a:lnTo>
                <a:lnTo>
                  <a:pt x="21" y="80"/>
                </a:lnTo>
                <a:lnTo>
                  <a:pt x="21" y="82"/>
                </a:lnTo>
                <a:lnTo>
                  <a:pt x="24" y="85"/>
                </a:lnTo>
                <a:lnTo>
                  <a:pt x="24" y="87"/>
                </a:lnTo>
                <a:lnTo>
                  <a:pt x="21" y="87"/>
                </a:lnTo>
                <a:lnTo>
                  <a:pt x="21" y="90"/>
                </a:lnTo>
                <a:lnTo>
                  <a:pt x="21" y="94"/>
                </a:lnTo>
                <a:lnTo>
                  <a:pt x="21" y="97"/>
                </a:lnTo>
                <a:lnTo>
                  <a:pt x="21" y="99"/>
                </a:lnTo>
                <a:lnTo>
                  <a:pt x="21" y="101"/>
                </a:lnTo>
                <a:lnTo>
                  <a:pt x="21" y="104"/>
                </a:lnTo>
                <a:lnTo>
                  <a:pt x="21" y="106"/>
                </a:lnTo>
                <a:lnTo>
                  <a:pt x="24" y="106"/>
                </a:lnTo>
                <a:lnTo>
                  <a:pt x="21" y="106"/>
                </a:lnTo>
                <a:lnTo>
                  <a:pt x="21" y="108"/>
                </a:lnTo>
                <a:lnTo>
                  <a:pt x="21" y="111"/>
                </a:lnTo>
                <a:lnTo>
                  <a:pt x="24" y="111"/>
                </a:lnTo>
                <a:lnTo>
                  <a:pt x="21" y="116"/>
                </a:lnTo>
                <a:lnTo>
                  <a:pt x="19" y="118"/>
                </a:lnTo>
                <a:lnTo>
                  <a:pt x="21" y="118"/>
                </a:lnTo>
                <a:lnTo>
                  <a:pt x="19" y="118"/>
                </a:lnTo>
                <a:lnTo>
                  <a:pt x="19" y="120"/>
                </a:lnTo>
                <a:lnTo>
                  <a:pt x="17" y="125"/>
                </a:lnTo>
                <a:lnTo>
                  <a:pt x="17" y="127"/>
                </a:lnTo>
                <a:lnTo>
                  <a:pt x="12" y="127"/>
                </a:lnTo>
                <a:lnTo>
                  <a:pt x="10" y="127"/>
                </a:lnTo>
                <a:lnTo>
                  <a:pt x="5" y="132"/>
                </a:lnTo>
                <a:lnTo>
                  <a:pt x="5" y="134"/>
                </a:lnTo>
                <a:lnTo>
                  <a:pt x="3" y="137"/>
                </a:lnTo>
                <a:lnTo>
                  <a:pt x="0" y="139"/>
                </a:lnTo>
                <a:lnTo>
                  <a:pt x="3" y="142"/>
                </a:lnTo>
                <a:lnTo>
                  <a:pt x="5" y="14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79" name="Freeform 1281"/>
          <p:cNvSpPr>
            <a:spLocks/>
          </p:cNvSpPr>
          <p:nvPr/>
        </p:nvSpPr>
        <p:spPr bwMode="auto">
          <a:xfrm>
            <a:off x="5641975" y="4818063"/>
            <a:ext cx="90488" cy="39687"/>
          </a:xfrm>
          <a:custGeom>
            <a:avLst/>
            <a:gdLst>
              <a:gd name="T0" fmla="*/ 2147483647 w 73"/>
              <a:gd name="T1" fmla="*/ 2147483647 h 30"/>
              <a:gd name="T2" fmla="*/ 2147483647 w 73"/>
              <a:gd name="T3" fmla="*/ 2147483647 h 30"/>
              <a:gd name="T4" fmla="*/ 2147483647 w 73"/>
              <a:gd name="T5" fmla="*/ 2147483647 h 30"/>
              <a:gd name="T6" fmla="*/ 2147483647 w 73"/>
              <a:gd name="T7" fmla="*/ 2147483647 h 30"/>
              <a:gd name="T8" fmla="*/ 2147483647 w 73"/>
              <a:gd name="T9" fmla="*/ 2147483647 h 30"/>
              <a:gd name="T10" fmla="*/ 2147483647 w 73"/>
              <a:gd name="T11" fmla="*/ 0 h 30"/>
              <a:gd name="T12" fmla="*/ 2147483647 w 73"/>
              <a:gd name="T13" fmla="*/ 0 h 30"/>
              <a:gd name="T14" fmla="*/ 2147483647 w 73"/>
              <a:gd name="T15" fmla="*/ 2147483647 h 30"/>
              <a:gd name="T16" fmla="*/ 2147483647 w 73"/>
              <a:gd name="T17" fmla="*/ 2147483647 h 30"/>
              <a:gd name="T18" fmla="*/ 2147483647 w 73"/>
              <a:gd name="T19" fmla="*/ 2147483647 h 30"/>
              <a:gd name="T20" fmla="*/ 2147483647 w 73"/>
              <a:gd name="T21" fmla="*/ 2147483647 h 30"/>
              <a:gd name="T22" fmla="*/ 2147483647 w 73"/>
              <a:gd name="T23" fmla="*/ 2147483647 h 30"/>
              <a:gd name="T24" fmla="*/ 2147483647 w 73"/>
              <a:gd name="T25" fmla="*/ 0 h 30"/>
              <a:gd name="T26" fmla="*/ 2147483647 w 73"/>
              <a:gd name="T27" fmla="*/ 0 h 30"/>
              <a:gd name="T28" fmla="*/ 2147483647 w 73"/>
              <a:gd name="T29" fmla="*/ 0 h 30"/>
              <a:gd name="T30" fmla="*/ 2147483647 w 73"/>
              <a:gd name="T31" fmla="*/ 0 h 30"/>
              <a:gd name="T32" fmla="*/ 0 w 73"/>
              <a:gd name="T33" fmla="*/ 0 h 30"/>
              <a:gd name="T34" fmla="*/ 0 w 73"/>
              <a:gd name="T35" fmla="*/ 2147483647 h 30"/>
              <a:gd name="T36" fmla="*/ 2147483647 w 73"/>
              <a:gd name="T37" fmla="*/ 2147483647 h 30"/>
              <a:gd name="T38" fmla="*/ 2147483647 w 73"/>
              <a:gd name="T39" fmla="*/ 2147483647 h 30"/>
              <a:gd name="T40" fmla="*/ 0 w 73"/>
              <a:gd name="T41" fmla="*/ 2147483647 h 30"/>
              <a:gd name="T42" fmla="*/ 2147483647 w 73"/>
              <a:gd name="T43" fmla="*/ 2147483647 h 30"/>
              <a:gd name="T44" fmla="*/ 2147483647 w 73"/>
              <a:gd name="T45" fmla="*/ 2147483647 h 30"/>
              <a:gd name="T46" fmla="*/ 2147483647 w 73"/>
              <a:gd name="T47" fmla="*/ 2147483647 h 30"/>
              <a:gd name="T48" fmla="*/ 2147483647 w 73"/>
              <a:gd name="T49" fmla="*/ 2147483647 h 30"/>
              <a:gd name="T50" fmla="*/ 2147483647 w 73"/>
              <a:gd name="T51" fmla="*/ 2147483647 h 30"/>
              <a:gd name="T52" fmla="*/ 2147483647 w 73"/>
              <a:gd name="T53" fmla="*/ 2147483647 h 30"/>
              <a:gd name="T54" fmla="*/ 2147483647 w 73"/>
              <a:gd name="T55" fmla="*/ 2147483647 h 30"/>
              <a:gd name="T56" fmla="*/ 2147483647 w 73"/>
              <a:gd name="T57" fmla="*/ 2147483647 h 30"/>
              <a:gd name="T58" fmla="*/ 2147483647 w 73"/>
              <a:gd name="T59" fmla="*/ 2147483647 h 30"/>
              <a:gd name="T60" fmla="*/ 2147483647 w 73"/>
              <a:gd name="T61" fmla="*/ 2147483647 h 30"/>
              <a:gd name="T62" fmla="*/ 2147483647 w 73"/>
              <a:gd name="T63" fmla="*/ 2147483647 h 30"/>
              <a:gd name="T64" fmla="*/ 2147483647 w 73"/>
              <a:gd name="T65" fmla="*/ 2147483647 h 30"/>
              <a:gd name="T66" fmla="*/ 2147483647 w 73"/>
              <a:gd name="T67" fmla="*/ 2147483647 h 30"/>
              <a:gd name="T68" fmla="*/ 2147483647 w 73"/>
              <a:gd name="T69" fmla="*/ 2147483647 h 30"/>
              <a:gd name="T70" fmla="*/ 2147483647 w 73"/>
              <a:gd name="T71" fmla="*/ 2147483647 h 30"/>
              <a:gd name="T72" fmla="*/ 2147483647 w 73"/>
              <a:gd name="T73" fmla="*/ 2147483647 h 30"/>
              <a:gd name="T74" fmla="*/ 2147483647 w 73"/>
              <a:gd name="T75" fmla="*/ 2147483647 h 30"/>
              <a:gd name="T76" fmla="*/ 2147483647 w 73"/>
              <a:gd name="T77" fmla="*/ 2147483647 h 30"/>
              <a:gd name="T78" fmla="*/ 2147483647 w 73"/>
              <a:gd name="T79" fmla="*/ 2147483647 h 30"/>
              <a:gd name="T80" fmla="*/ 2147483647 w 73"/>
              <a:gd name="T81" fmla="*/ 2147483647 h 30"/>
              <a:gd name="T82" fmla="*/ 2147483647 w 73"/>
              <a:gd name="T83" fmla="*/ 2147483647 h 30"/>
              <a:gd name="T84" fmla="*/ 2147483647 w 73"/>
              <a:gd name="T85" fmla="*/ 2147483647 h 30"/>
              <a:gd name="T86" fmla="*/ 2147483647 w 73"/>
              <a:gd name="T87" fmla="*/ 2147483647 h 30"/>
              <a:gd name="T88" fmla="*/ 2147483647 w 73"/>
              <a:gd name="T89" fmla="*/ 2147483647 h 30"/>
              <a:gd name="T90" fmla="*/ 2147483647 w 73"/>
              <a:gd name="T91" fmla="*/ 2147483647 h 30"/>
              <a:gd name="T92" fmla="*/ 2147483647 w 73"/>
              <a:gd name="T93" fmla="*/ 2147483647 h 30"/>
              <a:gd name="T94" fmla="*/ 2147483647 w 73"/>
              <a:gd name="T95" fmla="*/ 2147483647 h 30"/>
              <a:gd name="T96" fmla="*/ 2147483647 w 73"/>
              <a:gd name="T97" fmla="*/ 2147483647 h 30"/>
              <a:gd name="T98" fmla="*/ 2147483647 w 73"/>
              <a:gd name="T99" fmla="*/ 2147483647 h 30"/>
              <a:gd name="T100" fmla="*/ 2147483647 w 73"/>
              <a:gd name="T101" fmla="*/ 2147483647 h 30"/>
              <a:gd name="T102" fmla="*/ 2147483647 w 73"/>
              <a:gd name="T103" fmla="*/ 2147483647 h 30"/>
              <a:gd name="T104" fmla="*/ 2147483647 w 73"/>
              <a:gd name="T105" fmla="*/ 2147483647 h 30"/>
              <a:gd name="T106" fmla="*/ 2147483647 w 73"/>
              <a:gd name="T107" fmla="*/ 2147483647 h 30"/>
              <a:gd name="T108" fmla="*/ 2147483647 w 73"/>
              <a:gd name="T109" fmla="*/ 2147483647 h 30"/>
              <a:gd name="T110" fmla="*/ 2147483647 w 73"/>
              <a:gd name="T111" fmla="*/ 2147483647 h 30"/>
              <a:gd name="T112" fmla="*/ 2147483647 w 73"/>
              <a:gd name="T113" fmla="*/ 2147483647 h 30"/>
              <a:gd name="T114" fmla="*/ 2147483647 w 73"/>
              <a:gd name="T115" fmla="*/ 2147483647 h 30"/>
              <a:gd name="T116" fmla="*/ 2147483647 w 73"/>
              <a:gd name="T117" fmla="*/ 2147483647 h 30"/>
              <a:gd name="T118" fmla="*/ 2147483647 w 73"/>
              <a:gd name="T119" fmla="*/ 2147483647 h 30"/>
              <a:gd name="T120" fmla="*/ 2147483647 w 73"/>
              <a:gd name="T121" fmla="*/ 2147483647 h 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3"/>
              <a:gd name="T184" fmla="*/ 0 h 30"/>
              <a:gd name="T185" fmla="*/ 73 w 73"/>
              <a:gd name="T186" fmla="*/ 30 h 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3" h="30">
                <a:moveTo>
                  <a:pt x="68" y="23"/>
                </a:moveTo>
                <a:lnTo>
                  <a:pt x="68" y="26"/>
                </a:lnTo>
                <a:lnTo>
                  <a:pt x="70" y="23"/>
                </a:lnTo>
                <a:lnTo>
                  <a:pt x="73" y="18"/>
                </a:lnTo>
                <a:lnTo>
                  <a:pt x="73" y="16"/>
                </a:lnTo>
                <a:lnTo>
                  <a:pt x="70" y="14"/>
                </a:lnTo>
                <a:lnTo>
                  <a:pt x="70" y="11"/>
                </a:lnTo>
                <a:lnTo>
                  <a:pt x="68" y="11"/>
                </a:lnTo>
                <a:lnTo>
                  <a:pt x="68" y="9"/>
                </a:lnTo>
                <a:lnTo>
                  <a:pt x="66" y="9"/>
                </a:lnTo>
                <a:lnTo>
                  <a:pt x="66" y="7"/>
                </a:lnTo>
                <a:lnTo>
                  <a:pt x="61" y="4"/>
                </a:lnTo>
                <a:lnTo>
                  <a:pt x="54" y="2"/>
                </a:lnTo>
                <a:lnTo>
                  <a:pt x="49" y="0"/>
                </a:lnTo>
                <a:lnTo>
                  <a:pt x="47" y="0"/>
                </a:lnTo>
                <a:lnTo>
                  <a:pt x="42" y="0"/>
                </a:lnTo>
                <a:lnTo>
                  <a:pt x="40" y="2"/>
                </a:lnTo>
                <a:lnTo>
                  <a:pt x="37" y="2"/>
                </a:lnTo>
                <a:lnTo>
                  <a:pt x="35" y="4"/>
                </a:lnTo>
                <a:lnTo>
                  <a:pt x="30" y="4"/>
                </a:lnTo>
                <a:lnTo>
                  <a:pt x="26" y="9"/>
                </a:lnTo>
                <a:lnTo>
                  <a:pt x="21" y="9"/>
                </a:lnTo>
                <a:lnTo>
                  <a:pt x="16" y="9"/>
                </a:lnTo>
                <a:lnTo>
                  <a:pt x="16" y="7"/>
                </a:lnTo>
                <a:lnTo>
                  <a:pt x="14" y="7"/>
                </a:lnTo>
                <a:lnTo>
                  <a:pt x="14" y="4"/>
                </a:lnTo>
                <a:lnTo>
                  <a:pt x="11" y="4"/>
                </a:lnTo>
                <a:lnTo>
                  <a:pt x="11" y="7"/>
                </a:lnTo>
                <a:lnTo>
                  <a:pt x="9" y="7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7"/>
                </a:lnTo>
                <a:lnTo>
                  <a:pt x="0" y="4"/>
                </a:lnTo>
                <a:lnTo>
                  <a:pt x="2" y="7"/>
                </a:lnTo>
                <a:lnTo>
                  <a:pt x="2" y="9"/>
                </a:lnTo>
                <a:lnTo>
                  <a:pt x="0" y="11"/>
                </a:lnTo>
                <a:lnTo>
                  <a:pt x="0" y="18"/>
                </a:lnTo>
                <a:lnTo>
                  <a:pt x="2" y="16"/>
                </a:lnTo>
                <a:lnTo>
                  <a:pt x="4" y="16"/>
                </a:lnTo>
                <a:lnTo>
                  <a:pt x="7" y="14"/>
                </a:lnTo>
                <a:lnTo>
                  <a:pt x="7" y="16"/>
                </a:lnTo>
                <a:lnTo>
                  <a:pt x="11" y="16"/>
                </a:lnTo>
                <a:lnTo>
                  <a:pt x="14" y="16"/>
                </a:lnTo>
                <a:lnTo>
                  <a:pt x="16" y="18"/>
                </a:lnTo>
                <a:lnTo>
                  <a:pt x="16" y="21"/>
                </a:lnTo>
                <a:lnTo>
                  <a:pt x="16" y="23"/>
                </a:lnTo>
                <a:lnTo>
                  <a:pt x="18" y="23"/>
                </a:lnTo>
                <a:lnTo>
                  <a:pt x="21" y="23"/>
                </a:lnTo>
                <a:lnTo>
                  <a:pt x="21" y="21"/>
                </a:lnTo>
                <a:lnTo>
                  <a:pt x="23" y="21"/>
                </a:lnTo>
                <a:lnTo>
                  <a:pt x="23" y="23"/>
                </a:lnTo>
                <a:lnTo>
                  <a:pt x="26" y="28"/>
                </a:lnTo>
                <a:lnTo>
                  <a:pt x="26" y="30"/>
                </a:lnTo>
                <a:lnTo>
                  <a:pt x="28" y="30"/>
                </a:lnTo>
                <a:lnTo>
                  <a:pt x="30" y="28"/>
                </a:lnTo>
                <a:lnTo>
                  <a:pt x="33" y="28"/>
                </a:lnTo>
                <a:lnTo>
                  <a:pt x="35" y="26"/>
                </a:lnTo>
                <a:lnTo>
                  <a:pt x="37" y="26"/>
                </a:lnTo>
                <a:lnTo>
                  <a:pt x="35" y="23"/>
                </a:lnTo>
                <a:lnTo>
                  <a:pt x="33" y="18"/>
                </a:lnTo>
                <a:lnTo>
                  <a:pt x="30" y="18"/>
                </a:lnTo>
                <a:lnTo>
                  <a:pt x="33" y="16"/>
                </a:lnTo>
                <a:lnTo>
                  <a:pt x="35" y="16"/>
                </a:lnTo>
                <a:lnTo>
                  <a:pt x="37" y="14"/>
                </a:lnTo>
                <a:lnTo>
                  <a:pt x="40" y="11"/>
                </a:lnTo>
                <a:lnTo>
                  <a:pt x="40" y="9"/>
                </a:lnTo>
                <a:lnTo>
                  <a:pt x="42" y="7"/>
                </a:lnTo>
                <a:lnTo>
                  <a:pt x="44" y="7"/>
                </a:lnTo>
                <a:lnTo>
                  <a:pt x="47" y="7"/>
                </a:lnTo>
                <a:lnTo>
                  <a:pt x="49" y="7"/>
                </a:lnTo>
                <a:lnTo>
                  <a:pt x="49" y="4"/>
                </a:lnTo>
                <a:lnTo>
                  <a:pt x="49" y="7"/>
                </a:lnTo>
                <a:lnTo>
                  <a:pt x="52" y="9"/>
                </a:lnTo>
                <a:lnTo>
                  <a:pt x="54" y="9"/>
                </a:lnTo>
                <a:lnTo>
                  <a:pt x="56" y="14"/>
                </a:lnTo>
                <a:lnTo>
                  <a:pt x="59" y="14"/>
                </a:lnTo>
                <a:lnTo>
                  <a:pt x="56" y="11"/>
                </a:lnTo>
                <a:lnTo>
                  <a:pt x="61" y="11"/>
                </a:lnTo>
                <a:lnTo>
                  <a:pt x="61" y="14"/>
                </a:lnTo>
                <a:lnTo>
                  <a:pt x="63" y="16"/>
                </a:lnTo>
                <a:lnTo>
                  <a:pt x="66" y="18"/>
                </a:lnTo>
                <a:lnTo>
                  <a:pt x="63" y="16"/>
                </a:lnTo>
                <a:lnTo>
                  <a:pt x="61" y="16"/>
                </a:lnTo>
                <a:lnTo>
                  <a:pt x="61" y="14"/>
                </a:lnTo>
                <a:lnTo>
                  <a:pt x="59" y="16"/>
                </a:lnTo>
                <a:lnTo>
                  <a:pt x="59" y="18"/>
                </a:lnTo>
                <a:lnTo>
                  <a:pt x="56" y="18"/>
                </a:lnTo>
                <a:lnTo>
                  <a:pt x="59" y="23"/>
                </a:lnTo>
                <a:lnTo>
                  <a:pt x="61" y="26"/>
                </a:lnTo>
                <a:lnTo>
                  <a:pt x="63" y="30"/>
                </a:lnTo>
                <a:lnTo>
                  <a:pt x="66" y="23"/>
                </a:lnTo>
                <a:lnTo>
                  <a:pt x="68" y="2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80" name="Freeform 1282"/>
          <p:cNvSpPr>
            <a:spLocks/>
          </p:cNvSpPr>
          <p:nvPr/>
        </p:nvSpPr>
        <p:spPr bwMode="auto">
          <a:xfrm>
            <a:off x="4997450" y="4049713"/>
            <a:ext cx="3175" cy="7937"/>
          </a:xfrm>
          <a:custGeom>
            <a:avLst/>
            <a:gdLst>
              <a:gd name="T0" fmla="*/ 2147483647 w 3"/>
              <a:gd name="T1" fmla="*/ 0 h 5"/>
              <a:gd name="T2" fmla="*/ 0 w 3"/>
              <a:gd name="T3" fmla="*/ 0 h 5"/>
              <a:gd name="T4" fmla="*/ 0 w 3"/>
              <a:gd name="T5" fmla="*/ 2147483647 h 5"/>
              <a:gd name="T6" fmla="*/ 0 w 3"/>
              <a:gd name="T7" fmla="*/ 2147483647 h 5"/>
              <a:gd name="T8" fmla="*/ 0 w 3"/>
              <a:gd name="T9" fmla="*/ 2147483647 h 5"/>
              <a:gd name="T10" fmla="*/ 0 w 3"/>
              <a:gd name="T11" fmla="*/ 2147483647 h 5"/>
              <a:gd name="T12" fmla="*/ 2147483647 w 3"/>
              <a:gd name="T13" fmla="*/ 2147483647 h 5"/>
              <a:gd name="T14" fmla="*/ 2147483647 w 3"/>
              <a:gd name="T15" fmla="*/ 2147483647 h 5"/>
              <a:gd name="T16" fmla="*/ 2147483647 w 3"/>
              <a:gd name="T17" fmla="*/ 2147483647 h 5"/>
              <a:gd name="T18" fmla="*/ 2147483647 w 3"/>
              <a:gd name="T19" fmla="*/ 2147483647 h 5"/>
              <a:gd name="T20" fmla="*/ 2147483647 w 3"/>
              <a:gd name="T21" fmla="*/ 2147483647 h 5"/>
              <a:gd name="T22" fmla="*/ 2147483647 w 3"/>
              <a:gd name="T23" fmla="*/ 2147483647 h 5"/>
              <a:gd name="T24" fmla="*/ 2147483647 w 3"/>
              <a:gd name="T25" fmla="*/ 2147483647 h 5"/>
              <a:gd name="T26" fmla="*/ 2147483647 w 3"/>
              <a:gd name="T27" fmla="*/ 2147483647 h 5"/>
              <a:gd name="T28" fmla="*/ 2147483647 w 3"/>
              <a:gd name="T29" fmla="*/ 0 h 5"/>
              <a:gd name="T30" fmla="*/ 2147483647 w 3"/>
              <a:gd name="T31" fmla="*/ 0 h 5"/>
              <a:gd name="T32" fmla="*/ 2147483647 w 3"/>
              <a:gd name="T33" fmla="*/ 0 h 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"/>
              <a:gd name="T52" fmla="*/ 0 h 5"/>
              <a:gd name="T53" fmla="*/ 3 w 3"/>
              <a:gd name="T54" fmla="*/ 5 h 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" h="5">
                <a:moveTo>
                  <a:pt x="3" y="0"/>
                </a:move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3" y="5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81" name="Freeform 1283"/>
          <p:cNvSpPr>
            <a:spLocks/>
          </p:cNvSpPr>
          <p:nvPr/>
        </p:nvSpPr>
        <p:spPr bwMode="auto">
          <a:xfrm>
            <a:off x="5000625" y="4049713"/>
            <a:ext cx="4763" cy="1587"/>
          </a:xfrm>
          <a:custGeom>
            <a:avLst/>
            <a:gdLst>
              <a:gd name="T0" fmla="*/ 2147483647 w 4"/>
              <a:gd name="T1" fmla="*/ 0 h 2"/>
              <a:gd name="T2" fmla="*/ 2147483647 w 4"/>
              <a:gd name="T3" fmla="*/ 0 h 2"/>
              <a:gd name="T4" fmla="*/ 2147483647 w 4"/>
              <a:gd name="T5" fmla="*/ 0 h 2"/>
              <a:gd name="T6" fmla="*/ 2147483647 w 4"/>
              <a:gd name="T7" fmla="*/ 0 h 2"/>
              <a:gd name="T8" fmla="*/ 2147483647 w 4"/>
              <a:gd name="T9" fmla="*/ 0 h 2"/>
              <a:gd name="T10" fmla="*/ 2147483647 w 4"/>
              <a:gd name="T11" fmla="*/ 0 h 2"/>
              <a:gd name="T12" fmla="*/ 2147483647 w 4"/>
              <a:gd name="T13" fmla="*/ 0 h 2"/>
              <a:gd name="T14" fmla="*/ 2147483647 w 4"/>
              <a:gd name="T15" fmla="*/ 0 h 2"/>
              <a:gd name="T16" fmla="*/ 0 w 4"/>
              <a:gd name="T17" fmla="*/ 0 h 2"/>
              <a:gd name="T18" fmla="*/ 0 w 4"/>
              <a:gd name="T19" fmla="*/ 0 h 2"/>
              <a:gd name="T20" fmla="*/ 0 w 4"/>
              <a:gd name="T21" fmla="*/ 0 h 2"/>
              <a:gd name="T22" fmla="*/ 0 w 4"/>
              <a:gd name="T23" fmla="*/ 0 h 2"/>
              <a:gd name="T24" fmla="*/ 2147483647 w 4"/>
              <a:gd name="T25" fmla="*/ 2147483647 h 2"/>
              <a:gd name="T26" fmla="*/ 2147483647 w 4"/>
              <a:gd name="T27" fmla="*/ 2147483647 h 2"/>
              <a:gd name="T28" fmla="*/ 2147483647 w 4"/>
              <a:gd name="T29" fmla="*/ 2147483647 h 2"/>
              <a:gd name="T30" fmla="*/ 2147483647 w 4"/>
              <a:gd name="T31" fmla="*/ 0 h 2"/>
              <a:gd name="T32" fmla="*/ 2147483647 w 4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"/>
              <a:gd name="T52" fmla="*/ 0 h 2"/>
              <a:gd name="T53" fmla="*/ 4 w 4"/>
              <a:gd name="T54" fmla="*/ 2 h 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" h="2">
                <a:moveTo>
                  <a:pt x="2" y="0"/>
                </a:move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82" name="Freeform 1284"/>
          <p:cNvSpPr>
            <a:spLocks/>
          </p:cNvSpPr>
          <p:nvPr/>
        </p:nvSpPr>
        <p:spPr bwMode="auto">
          <a:xfrm>
            <a:off x="5003800" y="4051300"/>
            <a:ext cx="1588" cy="6350"/>
          </a:xfrm>
          <a:custGeom>
            <a:avLst/>
            <a:gdLst>
              <a:gd name="T0" fmla="*/ 0 w 1588"/>
              <a:gd name="T1" fmla="*/ 0 h 3"/>
              <a:gd name="T2" fmla="*/ 0 w 1588"/>
              <a:gd name="T3" fmla="*/ 0 h 3"/>
              <a:gd name="T4" fmla="*/ 0 w 1588"/>
              <a:gd name="T5" fmla="*/ 0 h 3"/>
              <a:gd name="T6" fmla="*/ 0 w 1588"/>
              <a:gd name="T7" fmla="*/ 0 h 3"/>
              <a:gd name="T8" fmla="*/ 0 w 1588"/>
              <a:gd name="T9" fmla="*/ 2147483647 h 3"/>
              <a:gd name="T10" fmla="*/ 0 w 1588"/>
              <a:gd name="T11" fmla="*/ 2147483647 h 3"/>
              <a:gd name="T12" fmla="*/ 0 w 1588"/>
              <a:gd name="T13" fmla="*/ 2147483647 h 3"/>
              <a:gd name="T14" fmla="*/ 0 w 1588"/>
              <a:gd name="T15" fmla="*/ 2147483647 h 3"/>
              <a:gd name="T16" fmla="*/ 0 w 1588"/>
              <a:gd name="T17" fmla="*/ 2147483647 h 3"/>
              <a:gd name="T18" fmla="*/ 0 w 1588"/>
              <a:gd name="T19" fmla="*/ 2147483647 h 3"/>
              <a:gd name="T20" fmla="*/ 0 w 1588"/>
              <a:gd name="T21" fmla="*/ 2147483647 h 3"/>
              <a:gd name="T22" fmla="*/ 0 w 1588"/>
              <a:gd name="T23" fmla="*/ 0 h 3"/>
              <a:gd name="T24" fmla="*/ 0 w 1588"/>
              <a:gd name="T25" fmla="*/ 0 h 3"/>
              <a:gd name="T26" fmla="*/ 0 w 1588"/>
              <a:gd name="T27" fmla="*/ 0 h 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88"/>
              <a:gd name="T43" fmla="*/ 0 h 3"/>
              <a:gd name="T44" fmla="*/ 1588 w 1588"/>
              <a:gd name="T45" fmla="*/ 3 h 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88" h="3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83" name="Freeform 1285"/>
          <p:cNvSpPr>
            <a:spLocks/>
          </p:cNvSpPr>
          <p:nvPr/>
        </p:nvSpPr>
        <p:spPr bwMode="auto">
          <a:xfrm>
            <a:off x="5754688" y="5895975"/>
            <a:ext cx="4762" cy="6350"/>
          </a:xfrm>
          <a:custGeom>
            <a:avLst/>
            <a:gdLst>
              <a:gd name="T0" fmla="*/ 2147483647 w 4"/>
              <a:gd name="T1" fmla="*/ 0 h 4"/>
              <a:gd name="T2" fmla="*/ 2147483647 w 4"/>
              <a:gd name="T3" fmla="*/ 0 h 4"/>
              <a:gd name="T4" fmla="*/ 2147483647 w 4"/>
              <a:gd name="T5" fmla="*/ 0 h 4"/>
              <a:gd name="T6" fmla="*/ 0 w 4"/>
              <a:gd name="T7" fmla="*/ 2147483647 h 4"/>
              <a:gd name="T8" fmla="*/ 0 w 4"/>
              <a:gd name="T9" fmla="*/ 2147483647 h 4"/>
              <a:gd name="T10" fmla="*/ 0 w 4"/>
              <a:gd name="T11" fmla="*/ 2147483647 h 4"/>
              <a:gd name="T12" fmla="*/ 2147483647 w 4"/>
              <a:gd name="T13" fmla="*/ 2147483647 h 4"/>
              <a:gd name="T14" fmla="*/ 2147483647 w 4"/>
              <a:gd name="T15" fmla="*/ 2147483647 h 4"/>
              <a:gd name="T16" fmla="*/ 2147483647 w 4"/>
              <a:gd name="T17" fmla="*/ 2147483647 h 4"/>
              <a:gd name="T18" fmla="*/ 2147483647 w 4"/>
              <a:gd name="T19" fmla="*/ 2147483647 h 4"/>
              <a:gd name="T20" fmla="*/ 2147483647 w 4"/>
              <a:gd name="T21" fmla="*/ 2147483647 h 4"/>
              <a:gd name="T22" fmla="*/ 2147483647 w 4"/>
              <a:gd name="T23" fmla="*/ 2147483647 h 4"/>
              <a:gd name="T24" fmla="*/ 2147483647 w 4"/>
              <a:gd name="T25" fmla="*/ 2147483647 h 4"/>
              <a:gd name="T26" fmla="*/ 2147483647 w 4"/>
              <a:gd name="T27" fmla="*/ 2147483647 h 4"/>
              <a:gd name="T28" fmla="*/ 2147483647 w 4"/>
              <a:gd name="T29" fmla="*/ 2147483647 h 4"/>
              <a:gd name="T30" fmla="*/ 2147483647 w 4"/>
              <a:gd name="T31" fmla="*/ 2147483647 h 4"/>
              <a:gd name="T32" fmla="*/ 2147483647 w 4"/>
              <a:gd name="T33" fmla="*/ 2147483647 h 4"/>
              <a:gd name="T34" fmla="*/ 2147483647 w 4"/>
              <a:gd name="T35" fmla="*/ 0 h 4"/>
              <a:gd name="T36" fmla="*/ 2147483647 w 4"/>
              <a:gd name="T37" fmla="*/ 0 h 4"/>
              <a:gd name="T38" fmla="*/ 2147483647 w 4"/>
              <a:gd name="T39" fmla="*/ 0 h 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"/>
              <a:gd name="T61" fmla="*/ 0 h 4"/>
              <a:gd name="T62" fmla="*/ 4 w 4"/>
              <a:gd name="T63" fmla="*/ 4 h 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" h="4">
                <a:moveTo>
                  <a:pt x="4" y="0"/>
                </a:move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84" name="Freeform 1286"/>
          <p:cNvSpPr>
            <a:spLocks/>
          </p:cNvSpPr>
          <p:nvPr/>
        </p:nvSpPr>
        <p:spPr bwMode="auto">
          <a:xfrm>
            <a:off x="5045075" y="4373563"/>
            <a:ext cx="4763" cy="6350"/>
          </a:xfrm>
          <a:custGeom>
            <a:avLst/>
            <a:gdLst>
              <a:gd name="T0" fmla="*/ 2147483647 w 5"/>
              <a:gd name="T1" fmla="*/ 0 h 3"/>
              <a:gd name="T2" fmla="*/ 2147483647 w 5"/>
              <a:gd name="T3" fmla="*/ 0 h 3"/>
              <a:gd name="T4" fmla="*/ 2147483647 w 5"/>
              <a:gd name="T5" fmla="*/ 0 h 3"/>
              <a:gd name="T6" fmla="*/ 2147483647 w 5"/>
              <a:gd name="T7" fmla="*/ 0 h 3"/>
              <a:gd name="T8" fmla="*/ 0 w 5"/>
              <a:gd name="T9" fmla="*/ 0 h 3"/>
              <a:gd name="T10" fmla="*/ 0 w 5"/>
              <a:gd name="T11" fmla="*/ 0 h 3"/>
              <a:gd name="T12" fmla="*/ 2147483647 w 5"/>
              <a:gd name="T13" fmla="*/ 2147483647 h 3"/>
              <a:gd name="T14" fmla="*/ 2147483647 w 5"/>
              <a:gd name="T15" fmla="*/ 2147483647 h 3"/>
              <a:gd name="T16" fmla="*/ 2147483647 w 5"/>
              <a:gd name="T17" fmla="*/ 2147483647 h 3"/>
              <a:gd name="T18" fmla="*/ 2147483647 w 5"/>
              <a:gd name="T19" fmla="*/ 2147483647 h 3"/>
              <a:gd name="T20" fmla="*/ 2147483647 w 5"/>
              <a:gd name="T21" fmla="*/ 2147483647 h 3"/>
              <a:gd name="T22" fmla="*/ 2147483647 w 5"/>
              <a:gd name="T23" fmla="*/ 2147483647 h 3"/>
              <a:gd name="T24" fmla="*/ 2147483647 w 5"/>
              <a:gd name="T25" fmla="*/ 0 h 3"/>
              <a:gd name="T26" fmla="*/ 2147483647 w 5"/>
              <a:gd name="T27" fmla="*/ 0 h 3"/>
              <a:gd name="T28" fmla="*/ 2147483647 w 5"/>
              <a:gd name="T29" fmla="*/ 0 h 3"/>
              <a:gd name="T30" fmla="*/ 2147483647 w 5"/>
              <a:gd name="T31" fmla="*/ 0 h 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3"/>
              <a:gd name="T50" fmla="*/ 5 w 5"/>
              <a:gd name="T51" fmla="*/ 3 h 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3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3"/>
                </a:lnTo>
                <a:lnTo>
                  <a:pt x="5" y="3"/>
                </a:lnTo>
                <a:lnTo>
                  <a:pt x="5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85" name="Freeform 1287"/>
          <p:cNvSpPr>
            <a:spLocks/>
          </p:cNvSpPr>
          <p:nvPr/>
        </p:nvSpPr>
        <p:spPr bwMode="auto">
          <a:xfrm>
            <a:off x="5530850" y="4986338"/>
            <a:ext cx="9525" cy="6350"/>
          </a:xfrm>
          <a:custGeom>
            <a:avLst/>
            <a:gdLst>
              <a:gd name="T0" fmla="*/ 2147483647 w 7"/>
              <a:gd name="T1" fmla="*/ 0 h 5"/>
              <a:gd name="T2" fmla="*/ 2147483647 w 7"/>
              <a:gd name="T3" fmla="*/ 0 h 5"/>
              <a:gd name="T4" fmla="*/ 2147483647 w 7"/>
              <a:gd name="T5" fmla="*/ 0 h 5"/>
              <a:gd name="T6" fmla="*/ 2147483647 w 7"/>
              <a:gd name="T7" fmla="*/ 0 h 5"/>
              <a:gd name="T8" fmla="*/ 2147483647 w 7"/>
              <a:gd name="T9" fmla="*/ 0 h 5"/>
              <a:gd name="T10" fmla="*/ 2147483647 w 7"/>
              <a:gd name="T11" fmla="*/ 2147483647 h 5"/>
              <a:gd name="T12" fmla="*/ 0 w 7"/>
              <a:gd name="T13" fmla="*/ 2147483647 h 5"/>
              <a:gd name="T14" fmla="*/ 0 w 7"/>
              <a:gd name="T15" fmla="*/ 2147483647 h 5"/>
              <a:gd name="T16" fmla="*/ 2147483647 w 7"/>
              <a:gd name="T17" fmla="*/ 2147483647 h 5"/>
              <a:gd name="T18" fmla="*/ 2147483647 w 7"/>
              <a:gd name="T19" fmla="*/ 2147483647 h 5"/>
              <a:gd name="T20" fmla="*/ 2147483647 w 7"/>
              <a:gd name="T21" fmla="*/ 2147483647 h 5"/>
              <a:gd name="T22" fmla="*/ 2147483647 w 7"/>
              <a:gd name="T23" fmla="*/ 2147483647 h 5"/>
              <a:gd name="T24" fmla="*/ 2147483647 w 7"/>
              <a:gd name="T25" fmla="*/ 2147483647 h 5"/>
              <a:gd name="T26" fmla="*/ 2147483647 w 7"/>
              <a:gd name="T27" fmla="*/ 2147483647 h 5"/>
              <a:gd name="T28" fmla="*/ 2147483647 w 7"/>
              <a:gd name="T29" fmla="*/ 2147483647 h 5"/>
              <a:gd name="T30" fmla="*/ 2147483647 w 7"/>
              <a:gd name="T31" fmla="*/ 2147483647 h 5"/>
              <a:gd name="T32" fmla="*/ 2147483647 w 7"/>
              <a:gd name="T33" fmla="*/ 0 h 5"/>
              <a:gd name="T34" fmla="*/ 2147483647 w 7"/>
              <a:gd name="T35" fmla="*/ 0 h 5"/>
              <a:gd name="T36" fmla="*/ 2147483647 w 7"/>
              <a:gd name="T37" fmla="*/ 0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"/>
              <a:gd name="T58" fmla="*/ 0 h 5"/>
              <a:gd name="T59" fmla="*/ 7 w 7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" h="5">
                <a:moveTo>
                  <a:pt x="5" y="0"/>
                </a:moveTo>
                <a:lnTo>
                  <a:pt x="5" y="0"/>
                </a:lnTo>
                <a:lnTo>
                  <a:pt x="5" y="3"/>
                </a:lnTo>
                <a:lnTo>
                  <a:pt x="0" y="3"/>
                </a:lnTo>
                <a:lnTo>
                  <a:pt x="0" y="5"/>
                </a:lnTo>
                <a:lnTo>
                  <a:pt x="3" y="5"/>
                </a:lnTo>
                <a:lnTo>
                  <a:pt x="5" y="5"/>
                </a:lnTo>
                <a:lnTo>
                  <a:pt x="5" y="3"/>
                </a:lnTo>
                <a:lnTo>
                  <a:pt x="7" y="3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86" name="Freeform 1288"/>
          <p:cNvSpPr>
            <a:spLocks/>
          </p:cNvSpPr>
          <p:nvPr/>
        </p:nvSpPr>
        <p:spPr bwMode="auto">
          <a:xfrm>
            <a:off x="5516563" y="4983163"/>
            <a:ext cx="6350" cy="6350"/>
          </a:xfrm>
          <a:custGeom>
            <a:avLst/>
            <a:gdLst>
              <a:gd name="T0" fmla="*/ 2147483647 w 5"/>
              <a:gd name="T1" fmla="*/ 0 h 5"/>
              <a:gd name="T2" fmla="*/ 2147483647 w 5"/>
              <a:gd name="T3" fmla="*/ 0 h 5"/>
              <a:gd name="T4" fmla="*/ 2147483647 w 5"/>
              <a:gd name="T5" fmla="*/ 0 h 5"/>
              <a:gd name="T6" fmla="*/ 2147483647 w 5"/>
              <a:gd name="T7" fmla="*/ 2147483647 h 5"/>
              <a:gd name="T8" fmla="*/ 2147483647 w 5"/>
              <a:gd name="T9" fmla="*/ 2147483647 h 5"/>
              <a:gd name="T10" fmla="*/ 0 w 5"/>
              <a:gd name="T11" fmla="*/ 2147483647 h 5"/>
              <a:gd name="T12" fmla="*/ 2147483647 w 5"/>
              <a:gd name="T13" fmla="*/ 2147483647 h 5"/>
              <a:gd name="T14" fmla="*/ 2147483647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2147483647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2147483647 w 5"/>
              <a:gd name="T27" fmla="*/ 2147483647 h 5"/>
              <a:gd name="T28" fmla="*/ 2147483647 w 5"/>
              <a:gd name="T29" fmla="*/ 2147483647 h 5"/>
              <a:gd name="T30" fmla="*/ 2147483647 w 5"/>
              <a:gd name="T31" fmla="*/ 2147483647 h 5"/>
              <a:gd name="T32" fmla="*/ 2147483647 w 5"/>
              <a:gd name="T33" fmla="*/ 2147483647 h 5"/>
              <a:gd name="T34" fmla="*/ 2147483647 w 5"/>
              <a:gd name="T35" fmla="*/ 2147483647 h 5"/>
              <a:gd name="T36" fmla="*/ 2147483647 w 5"/>
              <a:gd name="T37" fmla="*/ 0 h 5"/>
              <a:gd name="T38" fmla="*/ 2147483647 w 5"/>
              <a:gd name="T39" fmla="*/ 0 h 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"/>
              <a:gd name="T61" fmla="*/ 0 h 5"/>
              <a:gd name="T62" fmla="*/ 5 w 5"/>
              <a:gd name="T63" fmla="*/ 5 h 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" h="5">
                <a:moveTo>
                  <a:pt x="3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lnTo>
                  <a:pt x="3" y="2"/>
                </a:lnTo>
                <a:lnTo>
                  <a:pt x="3" y="5"/>
                </a:lnTo>
                <a:lnTo>
                  <a:pt x="5" y="5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87" name="Freeform 1289"/>
          <p:cNvSpPr>
            <a:spLocks/>
          </p:cNvSpPr>
          <p:nvPr/>
        </p:nvSpPr>
        <p:spPr bwMode="auto">
          <a:xfrm>
            <a:off x="5513388" y="4976813"/>
            <a:ext cx="3175" cy="6350"/>
          </a:xfrm>
          <a:custGeom>
            <a:avLst/>
            <a:gdLst>
              <a:gd name="T0" fmla="*/ 2147483647 w 2"/>
              <a:gd name="T1" fmla="*/ 2147483647 h 5"/>
              <a:gd name="T2" fmla="*/ 2147483647 w 2"/>
              <a:gd name="T3" fmla="*/ 2147483647 h 5"/>
              <a:gd name="T4" fmla="*/ 2147483647 w 2"/>
              <a:gd name="T5" fmla="*/ 2147483647 h 5"/>
              <a:gd name="T6" fmla="*/ 2147483647 w 2"/>
              <a:gd name="T7" fmla="*/ 2147483647 h 5"/>
              <a:gd name="T8" fmla="*/ 2147483647 w 2"/>
              <a:gd name="T9" fmla="*/ 2147483647 h 5"/>
              <a:gd name="T10" fmla="*/ 2147483647 w 2"/>
              <a:gd name="T11" fmla="*/ 2147483647 h 5"/>
              <a:gd name="T12" fmla="*/ 0 w 2"/>
              <a:gd name="T13" fmla="*/ 0 h 5"/>
              <a:gd name="T14" fmla="*/ 0 w 2"/>
              <a:gd name="T15" fmla="*/ 0 h 5"/>
              <a:gd name="T16" fmla="*/ 0 w 2"/>
              <a:gd name="T17" fmla="*/ 2147483647 h 5"/>
              <a:gd name="T18" fmla="*/ 0 w 2"/>
              <a:gd name="T19" fmla="*/ 2147483647 h 5"/>
              <a:gd name="T20" fmla="*/ 0 w 2"/>
              <a:gd name="T21" fmla="*/ 2147483647 h 5"/>
              <a:gd name="T22" fmla="*/ 0 w 2"/>
              <a:gd name="T23" fmla="*/ 2147483647 h 5"/>
              <a:gd name="T24" fmla="*/ 0 w 2"/>
              <a:gd name="T25" fmla="*/ 2147483647 h 5"/>
              <a:gd name="T26" fmla="*/ 2147483647 w 2"/>
              <a:gd name="T27" fmla="*/ 2147483647 h 5"/>
              <a:gd name="T28" fmla="*/ 2147483647 w 2"/>
              <a:gd name="T29" fmla="*/ 2147483647 h 5"/>
              <a:gd name="T30" fmla="*/ 2147483647 w 2"/>
              <a:gd name="T31" fmla="*/ 2147483647 h 5"/>
              <a:gd name="T32" fmla="*/ 2147483647 w 2"/>
              <a:gd name="T33" fmla="*/ 2147483647 h 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"/>
              <a:gd name="T52" fmla="*/ 0 h 5"/>
              <a:gd name="T53" fmla="*/ 2 w 2"/>
              <a:gd name="T54" fmla="*/ 5 h 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" h="5">
                <a:moveTo>
                  <a:pt x="2" y="3"/>
                </a:move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2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88" name="Freeform 1290"/>
          <p:cNvSpPr>
            <a:spLocks/>
          </p:cNvSpPr>
          <p:nvPr/>
        </p:nvSpPr>
        <p:spPr bwMode="auto">
          <a:xfrm>
            <a:off x="5049838" y="4373563"/>
            <a:ext cx="9525" cy="6350"/>
          </a:xfrm>
          <a:custGeom>
            <a:avLst/>
            <a:gdLst>
              <a:gd name="T0" fmla="*/ 2147483647 w 5"/>
              <a:gd name="T1" fmla="*/ 0 h 3"/>
              <a:gd name="T2" fmla="*/ 2147483647 w 5"/>
              <a:gd name="T3" fmla="*/ 0 h 3"/>
              <a:gd name="T4" fmla="*/ 0 w 5"/>
              <a:gd name="T5" fmla="*/ 0 h 3"/>
              <a:gd name="T6" fmla="*/ 0 w 5"/>
              <a:gd name="T7" fmla="*/ 0 h 3"/>
              <a:gd name="T8" fmla="*/ 0 w 5"/>
              <a:gd name="T9" fmla="*/ 0 h 3"/>
              <a:gd name="T10" fmla="*/ 0 w 5"/>
              <a:gd name="T11" fmla="*/ 0 h 3"/>
              <a:gd name="T12" fmla="*/ 0 w 5"/>
              <a:gd name="T13" fmla="*/ 0 h 3"/>
              <a:gd name="T14" fmla="*/ 0 w 5"/>
              <a:gd name="T15" fmla="*/ 0 h 3"/>
              <a:gd name="T16" fmla="*/ 0 w 5"/>
              <a:gd name="T17" fmla="*/ 0 h 3"/>
              <a:gd name="T18" fmla="*/ 2147483647 w 5"/>
              <a:gd name="T19" fmla="*/ 2147483647 h 3"/>
              <a:gd name="T20" fmla="*/ 2147483647 w 5"/>
              <a:gd name="T21" fmla="*/ 2147483647 h 3"/>
              <a:gd name="T22" fmla="*/ 2147483647 w 5"/>
              <a:gd name="T23" fmla="*/ 0 h 3"/>
              <a:gd name="T24" fmla="*/ 2147483647 w 5"/>
              <a:gd name="T25" fmla="*/ 0 h 3"/>
              <a:gd name="T26" fmla="*/ 2147483647 w 5"/>
              <a:gd name="T27" fmla="*/ 0 h 3"/>
              <a:gd name="T28" fmla="*/ 2147483647 w 5"/>
              <a:gd name="T29" fmla="*/ 0 h 3"/>
              <a:gd name="T30" fmla="*/ 2147483647 w 5"/>
              <a:gd name="T31" fmla="*/ 0 h 3"/>
              <a:gd name="T32" fmla="*/ 2147483647 w 5"/>
              <a:gd name="T33" fmla="*/ 0 h 3"/>
              <a:gd name="T34" fmla="*/ 2147483647 w 5"/>
              <a:gd name="T35" fmla="*/ 0 h 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"/>
              <a:gd name="T55" fmla="*/ 0 h 3"/>
              <a:gd name="T56" fmla="*/ 5 w 5"/>
              <a:gd name="T57" fmla="*/ 3 h 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" h="3">
                <a:moveTo>
                  <a:pt x="5" y="0"/>
                </a:moveTo>
                <a:lnTo>
                  <a:pt x="2" y="0"/>
                </a:lnTo>
                <a:lnTo>
                  <a:pt x="0" y="0"/>
                </a:lnTo>
                <a:lnTo>
                  <a:pt x="2" y="3"/>
                </a:lnTo>
                <a:lnTo>
                  <a:pt x="2" y="0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89" name="Freeform 1291"/>
          <p:cNvSpPr>
            <a:spLocks/>
          </p:cNvSpPr>
          <p:nvPr/>
        </p:nvSpPr>
        <p:spPr bwMode="auto">
          <a:xfrm>
            <a:off x="5659438" y="4848225"/>
            <a:ext cx="0" cy="6350"/>
          </a:xfrm>
          <a:custGeom>
            <a:avLst/>
            <a:gdLst>
              <a:gd name="T0" fmla="*/ 0 w 2"/>
              <a:gd name="T1" fmla="*/ 0 h 5"/>
              <a:gd name="T2" fmla="*/ 0 w 2"/>
              <a:gd name="T3" fmla="*/ 0 h 5"/>
              <a:gd name="T4" fmla="*/ 0 w 2"/>
              <a:gd name="T5" fmla="*/ 2147483647 h 5"/>
              <a:gd name="T6" fmla="*/ 0 w 2"/>
              <a:gd name="T7" fmla="*/ 2147483647 h 5"/>
              <a:gd name="T8" fmla="*/ 0 w 2"/>
              <a:gd name="T9" fmla="*/ 2147483647 h 5"/>
              <a:gd name="T10" fmla="*/ 0 w 2"/>
              <a:gd name="T11" fmla="*/ 2147483647 h 5"/>
              <a:gd name="T12" fmla="*/ 0 w 2"/>
              <a:gd name="T13" fmla="*/ 2147483647 h 5"/>
              <a:gd name="T14" fmla="*/ 0 w 2"/>
              <a:gd name="T15" fmla="*/ 2147483647 h 5"/>
              <a:gd name="T16" fmla="*/ 0 w 2"/>
              <a:gd name="T17" fmla="*/ 2147483647 h 5"/>
              <a:gd name="T18" fmla="*/ 0 w 2"/>
              <a:gd name="T19" fmla="*/ 2147483647 h 5"/>
              <a:gd name="T20" fmla="*/ 0 w 2"/>
              <a:gd name="T21" fmla="*/ 2147483647 h 5"/>
              <a:gd name="T22" fmla="*/ 0 w 2"/>
              <a:gd name="T23" fmla="*/ 0 h 5"/>
              <a:gd name="T24" fmla="*/ 0 w 2"/>
              <a:gd name="T25" fmla="*/ 0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5"/>
              <a:gd name="T41" fmla="*/ 0 w 2"/>
              <a:gd name="T42" fmla="*/ 5 h 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5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90" name="Freeform 1292"/>
          <p:cNvSpPr>
            <a:spLocks/>
          </p:cNvSpPr>
          <p:nvPr/>
        </p:nvSpPr>
        <p:spPr bwMode="auto">
          <a:xfrm>
            <a:off x="5757863" y="5886450"/>
            <a:ext cx="9525" cy="17463"/>
          </a:xfrm>
          <a:custGeom>
            <a:avLst/>
            <a:gdLst>
              <a:gd name="T0" fmla="*/ 2147483647 w 7"/>
              <a:gd name="T1" fmla="*/ 2147483647 h 14"/>
              <a:gd name="T2" fmla="*/ 2147483647 w 7"/>
              <a:gd name="T3" fmla="*/ 2147483647 h 14"/>
              <a:gd name="T4" fmla="*/ 2147483647 w 7"/>
              <a:gd name="T5" fmla="*/ 2147483647 h 14"/>
              <a:gd name="T6" fmla="*/ 2147483647 w 7"/>
              <a:gd name="T7" fmla="*/ 2147483647 h 14"/>
              <a:gd name="T8" fmla="*/ 2147483647 w 7"/>
              <a:gd name="T9" fmla="*/ 2147483647 h 14"/>
              <a:gd name="T10" fmla="*/ 2147483647 w 7"/>
              <a:gd name="T11" fmla="*/ 2147483647 h 14"/>
              <a:gd name="T12" fmla="*/ 2147483647 w 7"/>
              <a:gd name="T13" fmla="*/ 2147483647 h 14"/>
              <a:gd name="T14" fmla="*/ 2147483647 w 7"/>
              <a:gd name="T15" fmla="*/ 2147483647 h 14"/>
              <a:gd name="T16" fmla="*/ 2147483647 w 7"/>
              <a:gd name="T17" fmla="*/ 0 h 14"/>
              <a:gd name="T18" fmla="*/ 2147483647 w 7"/>
              <a:gd name="T19" fmla="*/ 0 h 14"/>
              <a:gd name="T20" fmla="*/ 2147483647 w 7"/>
              <a:gd name="T21" fmla="*/ 0 h 14"/>
              <a:gd name="T22" fmla="*/ 2147483647 w 7"/>
              <a:gd name="T23" fmla="*/ 0 h 14"/>
              <a:gd name="T24" fmla="*/ 0 w 7"/>
              <a:gd name="T25" fmla="*/ 0 h 14"/>
              <a:gd name="T26" fmla="*/ 0 w 7"/>
              <a:gd name="T27" fmla="*/ 0 h 14"/>
              <a:gd name="T28" fmla="*/ 0 w 7"/>
              <a:gd name="T29" fmla="*/ 2147483647 h 14"/>
              <a:gd name="T30" fmla="*/ 0 w 7"/>
              <a:gd name="T31" fmla="*/ 2147483647 h 14"/>
              <a:gd name="T32" fmla="*/ 0 w 7"/>
              <a:gd name="T33" fmla="*/ 2147483647 h 14"/>
              <a:gd name="T34" fmla="*/ 0 w 7"/>
              <a:gd name="T35" fmla="*/ 2147483647 h 14"/>
              <a:gd name="T36" fmla="*/ 0 w 7"/>
              <a:gd name="T37" fmla="*/ 2147483647 h 14"/>
              <a:gd name="T38" fmla="*/ 0 w 7"/>
              <a:gd name="T39" fmla="*/ 2147483647 h 14"/>
              <a:gd name="T40" fmla="*/ 0 w 7"/>
              <a:gd name="T41" fmla="*/ 2147483647 h 14"/>
              <a:gd name="T42" fmla="*/ 0 w 7"/>
              <a:gd name="T43" fmla="*/ 2147483647 h 14"/>
              <a:gd name="T44" fmla="*/ 2147483647 w 7"/>
              <a:gd name="T45" fmla="*/ 2147483647 h 14"/>
              <a:gd name="T46" fmla="*/ 2147483647 w 7"/>
              <a:gd name="T47" fmla="*/ 2147483647 h 14"/>
              <a:gd name="T48" fmla="*/ 2147483647 w 7"/>
              <a:gd name="T49" fmla="*/ 2147483647 h 14"/>
              <a:gd name="T50" fmla="*/ 2147483647 w 7"/>
              <a:gd name="T51" fmla="*/ 2147483647 h 14"/>
              <a:gd name="T52" fmla="*/ 2147483647 w 7"/>
              <a:gd name="T53" fmla="*/ 2147483647 h 14"/>
              <a:gd name="T54" fmla="*/ 2147483647 w 7"/>
              <a:gd name="T55" fmla="*/ 2147483647 h 14"/>
              <a:gd name="T56" fmla="*/ 2147483647 w 7"/>
              <a:gd name="T57" fmla="*/ 2147483647 h 14"/>
              <a:gd name="T58" fmla="*/ 2147483647 w 7"/>
              <a:gd name="T59" fmla="*/ 2147483647 h 14"/>
              <a:gd name="T60" fmla="*/ 2147483647 w 7"/>
              <a:gd name="T61" fmla="*/ 2147483647 h 1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"/>
              <a:gd name="T94" fmla="*/ 0 h 14"/>
              <a:gd name="T95" fmla="*/ 7 w 7"/>
              <a:gd name="T96" fmla="*/ 14 h 1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" h="14">
                <a:moveTo>
                  <a:pt x="5" y="14"/>
                </a:moveTo>
                <a:lnTo>
                  <a:pt x="5" y="14"/>
                </a:lnTo>
                <a:lnTo>
                  <a:pt x="5" y="11"/>
                </a:lnTo>
                <a:lnTo>
                  <a:pt x="7" y="11"/>
                </a:lnTo>
                <a:lnTo>
                  <a:pt x="5" y="9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7"/>
                </a:lnTo>
                <a:lnTo>
                  <a:pt x="2" y="7"/>
                </a:lnTo>
                <a:lnTo>
                  <a:pt x="2" y="9"/>
                </a:lnTo>
                <a:lnTo>
                  <a:pt x="2" y="11"/>
                </a:lnTo>
                <a:lnTo>
                  <a:pt x="5" y="1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91" name="Freeform 1293"/>
          <p:cNvSpPr>
            <a:spLocks/>
          </p:cNvSpPr>
          <p:nvPr/>
        </p:nvSpPr>
        <p:spPr bwMode="auto">
          <a:xfrm>
            <a:off x="5070475" y="4387850"/>
            <a:ext cx="7938" cy="1588"/>
          </a:xfrm>
          <a:custGeom>
            <a:avLst/>
            <a:gdLst>
              <a:gd name="T0" fmla="*/ 2147483647 w 5"/>
              <a:gd name="T1" fmla="*/ 2147483647 h 2"/>
              <a:gd name="T2" fmla="*/ 2147483647 w 5"/>
              <a:gd name="T3" fmla="*/ 0 h 2"/>
              <a:gd name="T4" fmla="*/ 2147483647 w 5"/>
              <a:gd name="T5" fmla="*/ 0 h 2"/>
              <a:gd name="T6" fmla="*/ 2147483647 w 5"/>
              <a:gd name="T7" fmla="*/ 0 h 2"/>
              <a:gd name="T8" fmla="*/ 2147483647 w 5"/>
              <a:gd name="T9" fmla="*/ 0 h 2"/>
              <a:gd name="T10" fmla="*/ 2147483647 w 5"/>
              <a:gd name="T11" fmla="*/ 0 h 2"/>
              <a:gd name="T12" fmla="*/ 2147483647 w 5"/>
              <a:gd name="T13" fmla="*/ 0 h 2"/>
              <a:gd name="T14" fmla="*/ 2147483647 w 5"/>
              <a:gd name="T15" fmla="*/ 0 h 2"/>
              <a:gd name="T16" fmla="*/ 0 w 5"/>
              <a:gd name="T17" fmla="*/ 0 h 2"/>
              <a:gd name="T18" fmla="*/ 0 w 5"/>
              <a:gd name="T19" fmla="*/ 0 h 2"/>
              <a:gd name="T20" fmla="*/ 0 w 5"/>
              <a:gd name="T21" fmla="*/ 0 h 2"/>
              <a:gd name="T22" fmla="*/ 2147483647 w 5"/>
              <a:gd name="T23" fmla="*/ 2147483647 h 2"/>
              <a:gd name="T24" fmla="*/ 2147483647 w 5"/>
              <a:gd name="T25" fmla="*/ 2147483647 h 2"/>
              <a:gd name="T26" fmla="*/ 2147483647 w 5"/>
              <a:gd name="T27" fmla="*/ 2147483647 h 2"/>
              <a:gd name="T28" fmla="*/ 2147483647 w 5"/>
              <a:gd name="T29" fmla="*/ 2147483647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"/>
              <a:gd name="T46" fmla="*/ 0 h 2"/>
              <a:gd name="T47" fmla="*/ 5 w 5"/>
              <a:gd name="T48" fmla="*/ 2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" h="2">
                <a:moveTo>
                  <a:pt x="5" y="2"/>
                </a:move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3" y="2"/>
                </a:lnTo>
                <a:lnTo>
                  <a:pt x="5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92" name="Freeform 1294"/>
          <p:cNvSpPr>
            <a:spLocks/>
          </p:cNvSpPr>
          <p:nvPr/>
        </p:nvSpPr>
        <p:spPr bwMode="auto">
          <a:xfrm>
            <a:off x="5503863" y="4973638"/>
            <a:ext cx="9525" cy="19050"/>
          </a:xfrm>
          <a:custGeom>
            <a:avLst/>
            <a:gdLst>
              <a:gd name="T0" fmla="*/ 2147483647 w 9"/>
              <a:gd name="T1" fmla="*/ 2147483647 h 14"/>
              <a:gd name="T2" fmla="*/ 2147483647 w 9"/>
              <a:gd name="T3" fmla="*/ 0 h 14"/>
              <a:gd name="T4" fmla="*/ 2147483647 w 9"/>
              <a:gd name="T5" fmla="*/ 0 h 14"/>
              <a:gd name="T6" fmla="*/ 0 w 9"/>
              <a:gd name="T7" fmla="*/ 0 h 14"/>
              <a:gd name="T8" fmla="*/ 2147483647 w 9"/>
              <a:gd name="T9" fmla="*/ 2147483647 h 14"/>
              <a:gd name="T10" fmla="*/ 2147483647 w 9"/>
              <a:gd name="T11" fmla="*/ 2147483647 h 14"/>
              <a:gd name="T12" fmla="*/ 2147483647 w 9"/>
              <a:gd name="T13" fmla="*/ 2147483647 h 14"/>
              <a:gd name="T14" fmla="*/ 2147483647 w 9"/>
              <a:gd name="T15" fmla="*/ 2147483647 h 14"/>
              <a:gd name="T16" fmla="*/ 0 w 9"/>
              <a:gd name="T17" fmla="*/ 2147483647 h 14"/>
              <a:gd name="T18" fmla="*/ 0 w 9"/>
              <a:gd name="T19" fmla="*/ 2147483647 h 14"/>
              <a:gd name="T20" fmla="*/ 0 w 9"/>
              <a:gd name="T21" fmla="*/ 2147483647 h 14"/>
              <a:gd name="T22" fmla="*/ 0 w 9"/>
              <a:gd name="T23" fmla="*/ 2147483647 h 14"/>
              <a:gd name="T24" fmla="*/ 0 w 9"/>
              <a:gd name="T25" fmla="*/ 2147483647 h 14"/>
              <a:gd name="T26" fmla="*/ 2147483647 w 9"/>
              <a:gd name="T27" fmla="*/ 2147483647 h 14"/>
              <a:gd name="T28" fmla="*/ 2147483647 w 9"/>
              <a:gd name="T29" fmla="*/ 2147483647 h 14"/>
              <a:gd name="T30" fmla="*/ 2147483647 w 9"/>
              <a:gd name="T31" fmla="*/ 2147483647 h 14"/>
              <a:gd name="T32" fmla="*/ 2147483647 w 9"/>
              <a:gd name="T33" fmla="*/ 2147483647 h 14"/>
              <a:gd name="T34" fmla="*/ 2147483647 w 9"/>
              <a:gd name="T35" fmla="*/ 2147483647 h 14"/>
              <a:gd name="T36" fmla="*/ 2147483647 w 9"/>
              <a:gd name="T37" fmla="*/ 2147483647 h 14"/>
              <a:gd name="T38" fmla="*/ 2147483647 w 9"/>
              <a:gd name="T39" fmla="*/ 2147483647 h 14"/>
              <a:gd name="T40" fmla="*/ 2147483647 w 9"/>
              <a:gd name="T41" fmla="*/ 2147483647 h 14"/>
              <a:gd name="T42" fmla="*/ 2147483647 w 9"/>
              <a:gd name="T43" fmla="*/ 2147483647 h 14"/>
              <a:gd name="T44" fmla="*/ 2147483647 w 9"/>
              <a:gd name="T45" fmla="*/ 2147483647 h 14"/>
              <a:gd name="T46" fmla="*/ 2147483647 w 9"/>
              <a:gd name="T47" fmla="*/ 2147483647 h 1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9"/>
              <a:gd name="T73" fmla="*/ 0 h 14"/>
              <a:gd name="T74" fmla="*/ 9 w 9"/>
              <a:gd name="T75" fmla="*/ 14 h 1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9" h="14">
                <a:moveTo>
                  <a:pt x="4" y="2"/>
                </a:moveTo>
                <a:lnTo>
                  <a:pt x="2" y="0"/>
                </a:lnTo>
                <a:lnTo>
                  <a:pt x="0" y="0"/>
                </a:lnTo>
                <a:lnTo>
                  <a:pt x="2" y="5"/>
                </a:lnTo>
                <a:lnTo>
                  <a:pt x="4" y="9"/>
                </a:lnTo>
                <a:lnTo>
                  <a:pt x="2" y="9"/>
                </a:lnTo>
                <a:lnTo>
                  <a:pt x="2" y="12"/>
                </a:lnTo>
                <a:lnTo>
                  <a:pt x="0" y="12"/>
                </a:lnTo>
                <a:lnTo>
                  <a:pt x="0" y="14"/>
                </a:lnTo>
                <a:lnTo>
                  <a:pt x="2" y="14"/>
                </a:lnTo>
                <a:lnTo>
                  <a:pt x="4" y="14"/>
                </a:lnTo>
                <a:lnTo>
                  <a:pt x="7" y="14"/>
                </a:lnTo>
                <a:lnTo>
                  <a:pt x="9" y="14"/>
                </a:lnTo>
                <a:lnTo>
                  <a:pt x="9" y="12"/>
                </a:lnTo>
                <a:lnTo>
                  <a:pt x="7" y="7"/>
                </a:lnTo>
                <a:lnTo>
                  <a:pt x="4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93" name="Freeform 1295"/>
          <p:cNvSpPr>
            <a:spLocks/>
          </p:cNvSpPr>
          <p:nvPr/>
        </p:nvSpPr>
        <p:spPr bwMode="auto">
          <a:xfrm>
            <a:off x="5072063" y="4471988"/>
            <a:ext cx="6350" cy="3175"/>
          </a:xfrm>
          <a:custGeom>
            <a:avLst/>
            <a:gdLst>
              <a:gd name="T0" fmla="*/ 2147483647 w 2"/>
              <a:gd name="T1" fmla="*/ 0 h 4"/>
              <a:gd name="T2" fmla="*/ 2147483647 w 2"/>
              <a:gd name="T3" fmla="*/ 0 h 4"/>
              <a:gd name="T4" fmla="*/ 2147483647 w 2"/>
              <a:gd name="T5" fmla="*/ 0 h 4"/>
              <a:gd name="T6" fmla="*/ 0 w 2"/>
              <a:gd name="T7" fmla="*/ 0 h 4"/>
              <a:gd name="T8" fmla="*/ 0 w 2"/>
              <a:gd name="T9" fmla="*/ 0 h 4"/>
              <a:gd name="T10" fmla="*/ 0 w 2"/>
              <a:gd name="T11" fmla="*/ 0 h 4"/>
              <a:gd name="T12" fmla="*/ 0 w 2"/>
              <a:gd name="T13" fmla="*/ 0 h 4"/>
              <a:gd name="T14" fmla="*/ 0 w 2"/>
              <a:gd name="T15" fmla="*/ 2147483647 h 4"/>
              <a:gd name="T16" fmla="*/ 2147483647 w 2"/>
              <a:gd name="T17" fmla="*/ 2147483647 h 4"/>
              <a:gd name="T18" fmla="*/ 2147483647 w 2"/>
              <a:gd name="T19" fmla="*/ 2147483647 h 4"/>
              <a:gd name="T20" fmla="*/ 2147483647 w 2"/>
              <a:gd name="T21" fmla="*/ 2147483647 h 4"/>
              <a:gd name="T22" fmla="*/ 2147483647 w 2"/>
              <a:gd name="T23" fmla="*/ 2147483647 h 4"/>
              <a:gd name="T24" fmla="*/ 2147483647 w 2"/>
              <a:gd name="T25" fmla="*/ 2147483647 h 4"/>
              <a:gd name="T26" fmla="*/ 2147483647 w 2"/>
              <a:gd name="T27" fmla="*/ 2147483647 h 4"/>
              <a:gd name="T28" fmla="*/ 2147483647 w 2"/>
              <a:gd name="T29" fmla="*/ 2147483647 h 4"/>
              <a:gd name="T30" fmla="*/ 2147483647 w 2"/>
              <a:gd name="T31" fmla="*/ 2147483647 h 4"/>
              <a:gd name="T32" fmla="*/ 2147483647 w 2"/>
              <a:gd name="T33" fmla="*/ 2147483647 h 4"/>
              <a:gd name="T34" fmla="*/ 2147483647 w 2"/>
              <a:gd name="T35" fmla="*/ 2147483647 h 4"/>
              <a:gd name="T36" fmla="*/ 2147483647 w 2"/>
              <a:gd name="T37" fmla="*/ 2147483647 h 4"/>
              <a:gd name="T38" fmla="*/ 2147483647 w 2"/>
              <a:gd name="T39" fmla="*/ 2147483647 h 4"/>
              <a:gd name="T40" fmla="*/ 2147483647 w 2"/>
              <a:gd name="T41" fmla="*/ 2147483647 h 4"/>
              <a:gd name="T42" fmla="*/ 2147483647 w 2"/>
              <a:gd name="T43" fmla="*/ 0 h 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"/>
              <a:gd name="T67" fmla="*/ 0 h 4"/>
              <a:gd name="T68" fmla="*/ 2 w 2"/>
              <a:gd name="T69" fmla="*/ 4 h 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" h="4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94" name="Freeform 1296"/>
          <p:cNvSpPr>
            <a:spLocks/>
          </p:cNvSpPr>
          <p:nvPr/>
        </p:nvSpPr>
        <p:spPr bwMode="auto">
          <a:xfrm>
            <a:off x="5499100" y="4983163"/>
            <a:ext cx="6350" cy="0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0 h 2"/>
              <a:gd name="T4" fmla="*/ 2147483647 w 5"/>
              <a:gd name="T5" fmla="*/ 0 h 2"/>
              <a:gd name="T6" fmla="*/ 2147483647 w 5"/>
              <a:gd name="T7" fmla="*/ 0 h 2"/>
              <a:gd name="T8" fmla="*/ 2147483647 w 5"/>
              <a:gd name="T9" fmla="*/ 0 h 2"/>
              <a:gd name="T10" fmla="*/ 2147483647 w 5"/>
              <a:gd name="T11" fmla="*/ 0 h 2"/>
              <a:gd name="T12" fmla="*/ 2147483647 w 5"/>
              <a:gd name="T13" fmla="*/ 0 h 2"/>
              <a:gd name="T14" fmla="*/ 2147483647 w 5"/>
              <a:gd name="T15" fmla="*/ 0 h 2"/>
              <a:gd name="T16" fmla="*/ 2147483647 w 5"/>
              <a:gd name="T17" fmla="*/ 0 h 2"/>
              <a:gd name="T18" fmla="*/ 2147483647 w 5"/>
              <a:gd name="T19" fmla="*/ 0 h 2"/>
              <a:gd name="T20" fmla="*/ 2147483647 w 5"/>
              <a:gd name="T21" fmla="*/ 0 h 2"/>
              <a:gd name="T22" fmla="*/ 2147483647 w 5"/>
              <a:gd name="T23" fmla="*/ 0 h 2"/>
              <a:gd name="T24" fmla="*/ 2147483647 w 5"/>
              <a:gd name="T25" fmla="*/ 0 h 2"/>
              <a:gd name="T26" fmla="*/ 0 w 5"/>
              <a:gd name="T27" fmla="*/ 0 h 2"/>
              <a:gd name="T28" fmla="*/ 0 w 5"/>
              <a:gd name="T29" fmla="*/ 0 h 2"/>
              <a:gd name="T30" fmla="*/ 2147483647 w 5"/>
              <a:gd name="T31" fmla="*/ 0 h 2"/>
              <a:gd name="T32" fmla="*/ 2147483647 w 5"/>
              <a:gd name="T33" fmla="*/ 0 h 2"/>
              <a:gd name="T34" fmla="*/ 2147483647 w 5"/>
              <a:gd name="T35" fmla="*/ 0 h 2"/>
              <a:gd name="T36" fmla="*/ 2147483647 w 5"/>
              <a:gd name="T37" fmla="*/ 0 h 2"/>
              <a:gd name="T38" fmla="*/ 2147483647 w 5"/>
              <a:gd name="T39" fmla="*/ 0 h 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"/>
              <a:gd name="T61" fmla="*/ 0 h 2"/>
              <a:gd name="T62" fmla="*/ 5 w 5"/>
              <a:gd name="T63" fmla="*/ 0 h 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" h="2">
                <a:moveTo>
                  <a:pt x="3" y="2"/>
                </a:move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95" name="Freeform 1297"/>
          <p:cNvSpPr>
            <a:spLocks/>
          </p:cNvSpPr>
          <p:nvPr/>
        </p:nvSpPr>
        <p:spPr bwMode="auto">
          <a:xfrm>
            <a:off x="5124450" y="4486275"/>
            <a:ext cx="1588" cy="4763"/>
          </a:xfrm>
          <a:custGeom>
            <a:avLst/>
            <a:gdLst>
              <a:gd name="T0" fmla="*/ 2147483647 w 2"/>
              <a:gd name="T1" fmla="*/ 0 h 5"/>
              <a:gd name="T2" fmla="*/ 2147483647 w 2"/>
              <a:gd name="T3" fmla="*/ 0 h 5"/>
              <a:gd name="T4" fmla="*/ 0 w 2"/>
              <a:gd name="T5" fmla="*/ 0 h 5"/>
              <a:gd name="T6" fmla="*/ 0 w 2"/>
              <a:gd name="T7" fmla="*/ 0 h 5"/>
              <a:gd name="T8" fmla="*/ 0 w 2"/>
              <a:gd name="T9" fmla="*/ 0 h 5"/>
              <a:gd name="T10" fmla="*/ 0 w 2"/>
              <a:gd name="T11" fmla="*/ 2147483647 h 5"/>
              <a:gd name="T12" fmla="*/ 0 w 2"/>
              <a:gd name="T13" fmla="*/ 2147483647 h 5"/>
              <a:gd name="T14" fmla="*/ 0 w 2"/>
              <a:gd name="T15" fmla="*/ 2147483647 h 5"/>
              <a:gd name="T16" fmla="*/ 0 w 2"/>
              <a:gd name="T17" fmla="*/ 2147483647 h 5"/>
              <a:gd name="T18" fmla="*/ 2147483647 w 2"/>
              <a:gd name="T19" fmla="*/ 2147483647 h 5"/>
              <a:gd name="T20" fmla="*/ 2147483647 w 2"/>
              <a:gd name="T21" fmla="*/ 2147483647 h 5"/>
              <a:gd name="T22" fmla="*/ 2147483647 w 2"/>
              <a:gd name="T23" fmla="*/ 2147483647 h 5"/>
              <a:gd name="T24" fmla="*/ 2147483647 w 2"/>
              <a:gd name="T25" fmla="*/ 2147483647 h 5"/>
              <a:gd name="T26" fmla="*/ 2147483647 w 2"/>
              <a:gd name="T27" fmla="*/ 2147483647 h 5"/>
              <a:gd name="T28" fmla="*/ 2147483647 w 2"/>
              <a:gd name="T29" fmla="*/ 2147483647 h 5"/>
              <a:gd name="T30" fmla="*/ 2147483647 w 2"/>
              <a:gd name="T31" fmla="*/ 0 h 5"/>
              <a:gd name="T32" fmla="*/ 2147483647 w 2"/>
              <a:gd name="T33" fmla="*/ 0 h 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"/>
              <a:gd name="T52" fmla="*/ 0 h 5"/>
              <a:gd name="T53" fmla="*/ 2 w 2"/>
              <a:gd name="T54" fmla="*/ 5 h 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" h="5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2" y="3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96" name="Freeform 1298"/>
          <p:cNvSpPr>
            <a:spLocks/>
          </p:cNvSpPr>
          <p:nvPr/>
        </p:nvSpPr>
        <p:spPr bwMode="auto">
          <a:xfrm>
            <a:off x="4859338" y="3849688"/>
            <a:ext cx="17462" cy="23812"/>
          </a:xfrm>
          <a:custGeom>
            <a:avLst/>
            <a:gdLst>
              <a:gd name="T0" fmla="*/ 2147483647 w 12"/>
              <a:gd name="T1" fmla="*/ 0 h 19"/>
              <a:gd name="T2" fmla="*/ 2147483647 w 12"/>
              <a:gd name="T3" fmla="*/ 0 h 19"/>
              <a:gd name="T4" fmla="*/ 2147483647 w 12"/>
              <a:gd name="T5" fmla="*/ 2147483647 h 19"/>
              <a:gd name="T6" fmla="*/ 2147483647 w 12"/>
              <a:gd name="T7" fmla="*/ 2147483647 h 19"/>
              <a:gd name="T8" fmla="*/ 2147483647 w 12"/>
              <a:gd name="T9" fmla="*/ 2147483647 h 19"/>
              <a:gd name="T10" fmla="*/ 2147483647 w 12"/>
              <a:gd name="T11" fmla="*/ 2147483647 h 19"/>
              <a:gd name="T12" fmla="*/ 2147483647 w 12"/>
              <a:gd name="T13" fmla="*/ 2147483647 h 19"/>
              <a:gd name="T14" fmla="*/ 2147483647 w 12"/>
              <a:gd name="T15" fmla="*/ 2147483647 h 19"/>
              <a:gd name="T16" fmla="*/ 2147483647 w 12"/>
              <a:gd name="T17" fmla="*/ 2147483647 h 19"/>
              <a:gd name="T18" fmla="*/ 2147483647 w 12"/>
              <a:gd name="T19" fmla="*/ 2147483647 h 19"/>
              <a:gd name="T20" fmla="*/ 2147483647 w 12"/>
              <a:gd name="T21" fmla="*/ 2147483647 h 19"/>
              <a:gd name="T22" fmla="*/ 2147483647 w 12"/>
              <a:gd name="T23" fmla="*/ 2147483647 h 19"/>
              <a:gd name="T24" fmla="*/ 2147483647 w 12"/>
              <a:gd name="T25" fmla="*/ 2147483647 h 19"/>
              <a:gd name="T26" fmla="*/ 2147483647 w 12"/>
              <a:gd name="T27" fmla="*/ 2147483647 h 19"/>
              <a:gd name="T28" fmla="*/ 2147483647 w 12"/>
              <a:gd name="T29" fmla="*/ 2147483647 h 19"/>
              <a:gd name="T30" fmla="*/ 2147483647 w 12"/>
              <a:gd name="T31" fmla="*/ 2147483647 h 19"/>
              <a:gd name="T32" fmla="*/ 0 w 12"/>
              <a:gd name="T33" fmla="*/ 2147483647 h 19"/>
              <a:gd name="T34" fmla="*/ 2147483647 w 12"/>
              <a:gd name="T35" fmla="*/ 2147483647 h 19"/>
              <a:gd name="T36" fmla="*/ 2147483647 w 12"/>
              <a:gd name="T37" fmla="*/ 2147483647 h 19"/>
              <a:gd name="T38" fmla="*/ 2147483647 w 12"/>
              <a:gd name="T39" fmla="*/ 2147483647 h 19"/>
              <a:gd name="T40" fmla="*/ 2147483647 w 12"/>
              <a:gd name="T41" fmla="*/ 2147483647 h 19"/>
              <a:gd name="T42" fmla="*/ 2147483647 w 12"/>
              <a:gd name="T43" fmla="*/ 2147483647 h 19"/>
              <a:gd name="T44" fmla="*/ 2147483647 w 12"/>
              <a:gd name="T45" fmla="*/ 2147483647 h 19"/>
              <a:gd name="T46" fmla="*/ 2147483647 w 12"/>
              <a:gd name="T47" fmla="*/ 2147483647 h 19"/>
              <a:gd name="T48" fmla="*/ 2147483647 w 12"/>
              <a:gd name="T49" fmla="*/ 2147483647 h 19"/>
              <a:gd name="T50" fmla="*/ 2147483647 w 12"/>
              <a:gd name="T51" fmla="*/ 2147483647 h 19"/>
              <a:gd name="T52" fmla="*/ 2147483647 w 12"/>
              <a:gd name="T53" fmla="*/ 2147483647 h 19"/>
              <a:gd name="T54" fmla="*/ 2147483647 w 12"/>
              <a:gd name="T55" fmla="*/ 2147483647 h 19"/>
              <a:gd name="T56" fmla="*/ 2147483647 w 12"/>
              <a:gd name="T57" fmla="*/ 2147483647 h 19"/>
              <a:gd name="T58" fmla="*/ 2147483647 w 12"/>
              <a:gd name="T59" fmla="*/ 2147483647 h 19"/>
              <a:gd name="T60" fmla="*/ 2147483647 w 12"/>
              <a:gd name="T61" fmla="*/ 2147483647 h 19"/>
              <a:gd name="T62" fmla="*/ 2147483647 w 12"/>
              <a:gd name="T63" fmla="*/ 2147483647 h 19"/>
              <a:gd name="T64" fmla="*/ 2147483647 w 12"/>
              <a:gd name="T65" fmla="*/ 2147483647 h 19"/>
              <a:gd name="T66" fmla="*/ 2147483647 w 12"/>
              <a:gd name="T67" fmla="*/ 2147483647 h 19"/>
              <a:gd name="T68" fmla="*/ 2147483647 w 12"/>
              <a:gd name="T69" fmla="*/ 0 h 19"/>
              <a:gd name="T70" fmla="*/ 2147483647 w 12"/>
              <a:gd name="T71" fmla="*/ 0 h 19"/>
              <a:gd name="T72" fmla="*/ 2147483647 w 12"/>
              <a:gd name="T73" fmla="*/ 0 h 19"/>
              <a:gd name="T74" fmla="*/ 2147483647 w 12"/>
              <a:gd name="T75" fmla="*/ 0 h 1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2"/>
              <a:gd name="T115" fmla="*/ 0 h 19"/>
              <a:gd name="T116" fmla="*/ 12 w 12"/>
              <a:gd name="T117" fmla="*/ 19 h 1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2" h="19">
                <a:moveTo>
                  <a:pt x="7" y="0"/>
                </a:moveTo>
                <a:lnTo>
                  <a:pt x="5" y="0"/>
                </a:lnTo>
                <a:lnTo>
                  <a:pt x="5" y="3"/>
                </a:lnTo>
                <a:lnTo>
                  <a:pt x="7" y="3"/>
                </a:lnTo>
                <a:lnTo>
                  <a:pt x="5" y="3"/>
                </a:lnTo>
                <a:lnTo>
                  <a:pt x="3" y="3"/>
                </a:lnTo>
                <a:lnTo>
                  <a:pt x="3" y="12"/>
                </a:lnTo>
                <a:lnTo>
                  <a:pt x="0" y="12"/>
                </a:lnTo>
                <a:lnTo>
                  <a:pt x="3" y="15"/>
                </a:lnTo>
                <a:lnTo>
                  <a:pt x="5" y="15"/>
                </a:lnTo>
                <a:lnTo>
                  <a:pt x="5" y="17"/>
                </a:lnTo>
                <a:lnTo>
                  <a:pt x="10" y="19"/>
                </a:lnTo>
                <a:lnTo>
                  <a:pt x="10" y="17"/>
                </a:lnTo>
                <a:lnTo>
                  <a:pt x="12" y="17"/>
                </a:lnTo>
                <a:lnTo>
                  <a:pt x="12" y="15"/>
                </a:lnTo>
                <a:lnTo>
                  <a:pt x="12" y="10"/>
                </a:lnTo>
                <a:lnTo>
                  <a:pt x="12" y="8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97" name="Freeform 1299"/>
          <p:cNvSpPr>
            <a:spLocks/>
          </p:cNvSpPr>
          <p:nvPr/>
        </p:nvSpPr>
        <p:spPr bwMode="auto">
          <a:xfrm>
            <a:off x="4859338" y="3863975"/>
            <a:ext cx="7937" cy="9525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0 h 7"/>
              <a:gd name="T4" fmla="*/ 0 w 5"/>
              <a:gd name="T5" fmla="*/ 0 h 7"/>
              <a:gd name="T6" fmla="*/ 0 w 5"/>
              <a:gd name="T7" fmla="*/ 0 h 7"/>
              <a:gd name="T8" fmla="*/ 0 w 5"/>
              <a:gd name="T9" fmla="*/ 0 h 7"/>
              <a:gd name="T10" fmla="*/ 0 w 5"/>
              <a:gd name="T11" fmla="*/ 2147483647 h 7"/>
              <a:gd name="T12" fmla="*/ 0 w 5"/>
              <a:gd name="T13" fmla="*/ 2147483647 h 7"/>
              <a:gd name="T14" fmla="*/ 0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2147483647 h 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"/>
              <a:gd name="T58" fmla="*/ 0 h 7"/>
              <a:gd name="T59" fmla="*/ 5 w 5"/>
              <a:gd name="T60" fmla="*/ 7 h 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" h="7">
                <a:moveTo>
                  <a:pt x="3" y="3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3" y="5"/>
                </a:lnTo>
                <a:lnTo>
                  <a:pt x="3" y="7"/>
                </a:lnTo>
                <a:lnTo>
                  <a:pt x="5" y="5"/>
                </a:lnTo>
                <a:lnTo>
                  <a:pt x="5" y="3"/>
                </a:lnTo>
                <a:lnTo>
                  <a:pt x="3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98" name="Rectangle 1300"/>
          <p:cNvSpPr>
            <a:spLocks noChangeArrowheads="1"/>
          </p:cNvSpPr>
          <p:nvPr/>
        </p:nvSpPr>
        <p:spPr bwMode="auto">
          <a:xfrm>
            <a:off x="4864100" y="3868738"/>
            <a:ext cx="1588" cy="1587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599" name="Freeform 1301"/>
          <p:cNvSpPr>
            <a:spLocks/>
          </p:cNvSpPr>
          <p:nvPr/>
        </p:nvSpPr>
        <p:spPr bwMode="auto">
          <a:xfrm>
            <a:off x="4905375" y="3925888"/>
            <a:ext cx="9525" cy="19050"/>
          </a:xfrm>
          <a:custGeom>
            <a:avLst/>
            <a:gdLst>
              <a:gd name="T0" fmla="*/ 2147483647 w 7"/>
              <a:gd name="T1" fmla="*/ 2147483647 h 15"/>
              <a:gd name="T2" fmla="*/ 2147483647 w 7"/>
              <a:gd name="T3" fmla="*/ 2147483647 h 15"/>
              <a:gd name="T4" fmla="*/ 2147483647 w 7"/>
              <a:gd name="T5" fmla="*/ 2147483647 h 15"/>
              <a:gd name="T6" fmla="*/ 2147483647 w 7"/>
              <a:gd name="T7" fmla="*/ 2147483647 h 15"/>
              <a:gd name="T8" fmla="*/ 2147483647 w 7"/>
              <a:gd name="T9" fmla="*/ 2147483647 h 15"/>
              <a:gd name="T10" fmla="*/ 2147483647 w 7"/>
              <a:gd name="T11" fmla="*/ 2147483647 h 15"/>
              <a:gd name="T12" fmla="*/ 2147483647 w 7"/>
              <a:gd name="T13" fmla="*/ 2147483647 h 15"/>
              <a:gd name="T14" fmla="*/ 2147483647 w 7"/>
              <a:gd name="T15" fmla="*/ 2147483647 h 15"/>
              <a:gd name="T16" fmla="*/ 2147483647 w 7"/>
              <a:gd name="T17" fmla="*/ 0 h 15"/>
              <a:gd name="T18" fmla="*/ 2147483647 w 7"/>
              <a:gd name="T19" fmla="*/ 0 h 15"/>
              <a:gd name="T20" fmla="*/ 2147483647 w 7"/>
              <a:gd name="T21" fmla="*/ 0 h 15"/>
              <a:gd name="T22" fmla="*/ 0 w 7"/>
              <a:gd name="T23" fmla="*/ 0 h 15"/>
              <a:gd name="T24" fmla="*/ 0 w 7"/>
              <a:gd name="T25" fmla="*/ 0 h 15"/>
              <a:gd name="T26" fmla="*/ 0 w 7"/>
              <a:gd name="T27" fmla="*/ 0 h 15"/>
              <a:gd name="T28" fmla="*/ 0 w 7"/>
              <a:gd name="T29" fmla="*/ 0 h 15"/>
              <a:gd name="T30" fmla="*/ 0 w 7"/>
              <a:gd name="T31" fmla="*/ 0 h 15"/>
              <a:gd name="T32" fmla="*/ 0 w 7"/>
              <a:gd name="T33" fmla="*/ 2147483647 h 15"/>
              <a:gd name="T34" fmla="*/ 0 w 7"/>
              <a:gd name="T35" fmla="*/ 2147483647 h 15"/>
              <a:gd name="T36" fmla="*/ 0 w 7"/>
              <a:gd name="T37" fmla="*/ 2147483647 h 15"/>
              <a:gd name="T38" fmla="*/ 0 w 7"/>
              <a:gd name="T39" fmla="*/ 2147483647 h 15"/>
              <a:gd name="T40" fmla="*/ 0 w 7"/>
              <a:gd name="T41" fmla="*/ 2147483647 h 15"/>
              <a:gd name="T42" fmla="*/ 0 w 7"/>
              <a:gd name="T43" fmla="*/ 2147483647 h 15"/>
              <a:gd name="T44" fmla="*/ 0 w 7"/>
              <a:gd name="T45" fmla="*/ 2147483647 h 15"/>
              <a:gd name="T46" fmla="*/ 0 w 7"/>
              <a:gd name="T47" fmla="*/ 2147483647 h 15"/>
              <a:gd name="T48" fmla="*/ 0 w 7"/>
              <a:gd name="T49" fmla="*/ 2147483647 h 15"/>
              <a:gd name="T50" fmla="*/ 0 w 7"/>
              <a:gd name="T51" fmla="*/ 2147483647 h 15"/>
              <a:gd name="T52" fmla="*/ 0 w 7"/>
              <a:gd name="T53" fmla="*/ 2147483647 h 15"/>
              <a:gd name="T54" fmla="*/ 0 w 7"/>
              <a:gd name="T55" fmla="*/ 2147483647 h 15"/>
              <a:gd name="T56" fmla="*/ 0 w 7"/>
              <a:gd name="T57" fmla="*/ 2147483647 h 15"/>
              <a:gd name="T58" fmla="*/ 0 w 7"/>
              <a:gd name="T59" fmla="*/ 2147483647 h 15"/>
              <a:gd name="T60" fmla="*/ 0 w 7"/>
              <a:gd name="T61" fmla="*/ 2147483647 h 15"/>
              <a:gd name="T62" fmla="*/ 0 w 7"/>
              <a:gd name="T63" fmla="*/ 2147483647 h 15"/>
              <a:gd name="T64" fmla="*/ 0 w 7"/>
              <a:gd name="T65" fmla="*/ 2147483647 h 15"/>
              <a:gd name="T66" fmla="*/ 2147483647 w 7"/>
              <a:gd name="T67" fmla="*/ 2147483647 h 15"/>
              <a:gd name="T68" fmla="*/ 2147483647 w 7"/>
              <a:gd name="T69" fmla="*/ 2147483647 h 15"/>
              <a:gd name="T70" fmla="*/ 2147483647 w 7"/>
              <a:gd name="T71" fmla="*/ 2147483647 h 15"/>
              <a:gd name="T72" fmla="*/ 2147483647 w 7"/>
              <a:gd name="T73" fmla="*/ 2147483647 h 15"/>
              <a:gd name="T74" fmla="*/ 2147483647 w 7"/>
              <a:gd name="T75" fmla="*/ 2147483647 h 15"/>
              <a:gd name="T76" fmla="*/ 2147483647 w 7"/>
              <a:gd name="T77" fmla="*/ 2147483647 h 15"/>
              <a:gd name="T78" fmla="*/ 2147483647 w 7"/>
              <a:gd name="T79" fmla="*/ 2147483647 h 15"/>
              <a:gd name="T80" fmla="*/ 2147483647 w 7"/>
              <a:gd name="T81" fmla="*/ 2147483647 h 15"/>
              <a:gd name="T82" fmla="*/ 2147483647 w 7"/>
              <a:gd name="T83" fmla="*/ 2147483647 h 15"/>
              <a:gd name="T84" fmla="*/ 2147483647 w 7"/>
              <a:gd name="T85" fmla="*/ 2147483647 h 15"/>
              <a:gd name="T86" fmla="*/ 2147483647 w 7"/>
              <a:gd name="T87" fmla="*/ 2147483647 h 15"/>
              <a:gd name="T88" fmla="*/ 2147483647 w 7"/>
              <a:gd name="T89" fmla="*/ 2147483647 h 15"/>
              <a:gd name="T90" fmla="*/ 2147483647 w 7"/>
              <a:gd name="T91" fmla="*/ 2147483647 h 15"/>
              <a:gd name="T92" fmla="*/ 2147483647 w 7"/>
              <a:gd name="T93" fmla="*/ 2147483647 h 15"/>
              <a:gd name="T94" fmla="*/ 2147483647 w 7"/>
              <a:gd name="T95" fmla="*/ 2147483647 h 15"/>
              <a:gd name="T96" fmla="*/ 2147483647 w 7"/>
              <a:gd name="T97" fmla="*/ 2147483647 h 15"/>
              <a:gd name="T98" fmla="*/ 2147483647 w 7"/>
              <a:gd name="T99" fmla="*/ 2147483647 h 1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7"/>
              <a:gd name="T151" fmla="*/ 0 h 15"/>
              <a:gd name="T152" fmla="*/ 7 w 7"/>
              <a:gd name="T153" fmla="*/ 15 h 1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7" h="15">
                <a:moveTo>
                  <a:pt x="7" y="8"/>
                </a:moveTo>
                <a:lnTo>
                  <a:pt x="7" y="8"/>
                </a:lnTo>
                <a:lnTo>
                  <a:pt x="7" y="5"/>
                </a:lnTo>
                <a:lnTo>
                  <a:pt x="7" y="3"/>
                </a:lnTo>
                <a:lnTo>
                  <a:pt x="4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0" y="10"/>
                </a:lnTo>
                <a:lnTo>
                  <a:pt x="0" y="12"/>
                </a:lnTo>
                <a:lnTo>
                  <a:pt x="2" y="12"/>
                </a:lnTo>
                <a:lnTo>
                  <a:pt x="2" y="15"/>
                </a:lnTo>
                <a:lnTo>
                  <a:pt x="4" y="15"/>
                </a:lnTo>
                <a:lnTo>
                  <a:pt x="7" y="15"/>
                </a:lnTo>
                <a:lnTo>
                  <a:pt x="7" y="10"/>
                </a:lnTo>
                <a:lnTo>
                  <a:pt x="7" y="8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00" name="Rectangle 1302"/>
          <p:cNvSpPr>
            <a:spLocks noChangeArrowheads="1"/>
          </p:cNvSpPr>
          <p:nvPr/>
        </p:nvSpPr>
        <p:spPr bwMode="auto">
          <a:xfrm>
            <a:off x="4867275" y="3849688"/>
            <a:ext cx="6350" cy="3175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601" name="Freeform 1303"/>
          <p:cNvSpPr>
            <a:spLocks/>
          </p:cNvSpPr>
          <p:nvPr/>
        </p:nvSpPr>
        <p:spPr bwMode="auto">
          <a:xfrm>
            <a:off x="5757863" y="5948363"/>
            <a:ext cx="4762" cy="9525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2147483647 h 7"/>
              <a:gd name="T6" fmla="*/ 2147483647 w 5"/>
              <a:gd name="T7" fmla="*/ 0 h 7"/>
              <a:gd name="T8" fmla="*/ 2147483647 w 5"/>
              <a:gd name="T9" fmla="*/ 0 h 7"/>
              <a:gd name="T10" fmla="*/ 2147483647 w 5"/>
              <a:gd name="T11" fmla="*/ 0 h 7"/>
              <a:gd name="T12" fmla="*/ 0 w 5"/>
              <a:gd name="T13" fmla="*/ 0 h 7"/>
              <a:gd name="T14" fmla="*/ 0 w 5"/>
              <a:gd name="T15" fmla="*/ 2147483647 h 7"/>
              <a:gd name="T16" fmla="*/ 0 w 5"/>
              <a:gd name="T17" fmla="*/ 2147483647 h 7"/>
              <a:gd name="T18" fmla="*/ 0 w 5"/>
              <a:gd name="T19" fmla="*/ 2147483647 h 7"/>
              <a:gd name="T20" fmla="*/ 0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7"/>
              <a:gd name="T50" fmla="*/ 5 w 5"/>
              <a:gd name="T51" fmla="*/ 7 h 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7">
                <a:moveTo>
                  <a:pt x="2" y="7"/>
                </a:moveTo>
                <a:lnTo>
                  <a:pt x="5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02" name="Freeform 1304"/>
          <p:cNvSpPr>
            <a:spLocks/>
          </p:cNvSpPr>
          <p:nvPr/>
        </p:nvSpPr>
        <p:spPr bwMode="auto">
          <a:xfrm>
            <a:off x="5845175" y="6070600"/>
            <a:ext cx="33338" cy="23813"/>
          </a:xfrm>
          <a:custGeom>
            <a:avLst/>
            <a:gdLst>
              <a:gd name="T0" fmla="*/ 2147483647 w 26"/>
              <a:gd name="T1" fmla="*/ 2147483647 h 19"/>
              <a:gd name="T2" fmla="*/ 2147483647 w 26"/>
              <a:gd name="T3" fmla="*/ 2147483647 h 19"/>
              <a:gd name="T4" fmla="*/ 2147483647 w 26"/>
              <a:gd name="T5" fmla="*/ 2147483647 h 19"/>
              <a:gd name="T6" fmla="*/ 2147483647 w 26"/>
              <a:gd name="T7" fmla="*/ 2147483647 h 19"/>
              <a:gd name="T8" fmla="*/ 2147483647 w 26"/>
              <a:gd name="T9" fmla="*/ 0 h 19"/>
              <a:gd name="T10" fmla="*/ 2147483647 w 26"/>
              <a:gd name="T11" fmla="*/ 0 h 19"/>
              <a:gd name="T12" fmla="*/ 2147483647 w 26"/>
              <a:gd name="T13" fmla="*/ 0 h 19"/>
              <a:gd name="T14" fmla="*/ 2147483647 w 26"/>
              <a:gd name="T15" fmla="*/ 0 h 19"/>
              <a:gd name="T16" fmla="*/ 2147483647 w 26"/>
              <a:gd name="T17" fmla="*/ 2147483647 h 19"/>
              <a:gd name="T18" fmla="*/ 2147483647 w 26"/>
              <a:gd name="T19" fmla="*/ 2147483647 h 19"/>
              <a:gd name="T20" fmla="*/ 2147483647 w 26"/>
              <a:gd name="T21" fmla="*/ 2147483647 h 19"/>
              <a:gd name="T22" fmla="*/ 0 w 26"/>
              <a:gd name="T23" fmla="*/ 2147483647 h 19"/>
              <a:gd name="T24" fmla="*/ 0 w 26"/>
              <a:gd name="T25" fmla="*/ 2147483647 h 19"/>
              <a:gd name="T26" fmla="*/ 0 w 26"/>
              <a:gd name="T27" fmla="*/ 2147483647 h 19"/>
              <a:gd name="T28" fmla="*/ 0 w 26"/>
              <a:gd name="T29" fmla="*/ 2147483647 h 19"/>
              <a:gd name="T30" fmla="*/ 0 w 26"/>
              <a:gd name="T31" fmla="*/ 2147483647 h 19"/>
              <a:gd name="T32" fmla="*/ 0 w 26"/>
              <a:gd name="T33" fmla="*/ 2147483647 h 19"/>
              <a:gd name="T34" fmla="*/ 0 w 26"/>
              <a:gd name="T35" fmla="*/ 2147483647 h 19"/>
              <a:gd name="T36" fmla="*/ 2147483647 w 26"/>
              <a:gd name="T37" fmla="*/ 2147483647 h 19"/>
              <a:gd name="T38" fmla="*/ 2147483647 w 26"/>
              <a:gd name="T39" fmla="*/ 2147483647 h 19"/>
              <a:gd name="T40" fmla="*/ 2147483647 w 26"/>
              <a:gd name="T41" fmla="*/ 2147483647 h 19"/>
              <a:gd name="T42" fmla="*/ 2147483647 w 26"/>
              <a:gd name="T43" fmla="*/ 2147483647 h 19"/>
              <a:gd name="T44" fmla="*/ 2147483647 w 26"/>
              <a:gd name="T45" fmla="*/ 2147483647 h 19"/>
              <a:gd name="T46" fmla="*/ 2147483647 w 26"/>
              <a:gd name="T47" fmla="*/ 2147483647 h 19"/>
              <a:gd name="T48" fmla="*/ 2147483647 w 26"/>
              <a:gd name="T49" fmla="*/ 2147483647 h 19"/>
              <a:gd name="T50" fmla="*/ 2147483647 w 26"/>
              <a:gd name="T51" fmla="*/ 2147483647 h 19"/>
              <a:gd name="T52" fmla="*/ 2147483647 w 26"/>
              <a:gd name="T53" fmla="*/ 2147483647 h 19"/>
              <a:gd name="T54" fmla="*/ 2147483647 w 26"/>
              <a:gd name="T55" fmla="*/ 2147483647 h 19"/>
              <a:gd name="T56" fmla="*/ 2147483647 w 26"/>
              <a:gd name="T57" fmla="*/ 2147483647 h 19"/>
              <a:gd name="T58" fmla="*/ 2147483647 w 26"/>
              <a:gd name="T59" fmla="*/ 2147483647 h 19"/>
              <a:gd name="T60" fmla="*/ 2147483647 w 26"/>
              <a:gd name="T61" fmla="*/ 2147483647 h 19"/>
              <a:gd name="T62" fmla="*/ 2147483647 w 26"/>
              <a:gd name="T63" fmla="*/ 2147483647 h 19"/>
              <a:gd name="T64" fmla="*/ 2147483647 w 26"/>
              <a:gd name="T65" fmla="*/ 2147483647 h 19"/>
              <a:gd name="T66" fmla="*/ 2147483647 w 26"/>
              <a:gd name="T67" fmla="*/ 2147483647 h 19"/>
              <a:gd name="T68" fmla="*/ 2147483647 w 26"/>
              <a:gd name="T69" fmla="*/ 2147483647 h 19"/>
              <a:gd name="T70" fmla="*/ 2147483647 w 26"/>
              <a:gd name="T71" fmla="*/ 2147483647 h 19"/>
              <a:gd name="T72" fmla="*/ 2147483647 w 26"/>
              <a:gd name="T73" fmla="*/ 2147483647 h 19"/>
              <a:gd name="T74" fmla="*/ 2147483647 w 26"/>
              <a:gd name="T75" fmla="*/ 2147483647 h 19"/>
              <a:gd name="T76" fmla="*/ 2147483647 w 26"/>
              <a:gd name="T77" fmla="*/ 2147483647 h 19"/>
              <a:gd name="T78" fmla="*/ 2147483647 w 26"/>
              <a:gd name="T79" fmla="*/ 2147483647 h 19"/>
              <a:gd name="T80" fmla="*/ 2147483647 w 26"/>
              <a:gd name="T81" fmla="*/ 2147483647 h 19"/>
              <a:gd name="T82" fmla="*/ 2147483647 w 26"/>
              <a:gd name="T83" fmla="*/ 2147483647 h 19"/>
              <a:gd name="T84" fmla="*/ 2147483647 w 26"/>
              <a:gd name="T85" fmla="*/ 2147483647 h 19"/>
              <a:gd name="T86" fmla="*/ 2147483647 w 26"/>
              <a:gd name="T87" fmla="*/ 2147483647 h 19"/>
              <a:gd name="T88" fmla="*/ 2147483647 w 26"/>
              <a:gd name="T89" fmla="*/ 2147483647 h 19"/>
              <a:gd name="T90" fmla="*/ 2147483647 w 26"/>
              <a:gd name="T91" fmla="*/ 2147483647 h 19"/>
              <a:gd name="T92" fmla="*/ 2147483647 w 26"/>
              <a:gd name="T93" fmla="*/ 2147483647 h 19"/>
              <a:gd name="T94" fmla="*/ 2147483647 w 26"/>
              <a:gd name="T95" fmla="*/ 2147483647 h 19"/>
              <a:gd name="T96" fmla="*/ 2147483647 w 26"/>
              <a:gd name="T97" fmla="*/ 2147483647 h 19"/>
              <a:gd name="T98" fmla="*/ 2147483647 w 26"/>
              <a:gd name="T99" fmla="*/ 2147483647 h 19"/>
              <a:gd name="T100" fmla="*/ 2147483647 w 26"/>
              <a:gd name="T101" fmla="*/ 2147483647 h 19"/>
              <a:gd name="T102" fmla="*/ 2147483647 w 26"/>
              <a:gd name="T103" fmla="*/ 2147483647 h 19"/>
              <a:gd name="T104" fmla="*/ 2147483647 w 26"/>
              <a:gd name="T105" fmla="*/ 2147483647 h 19"/>
              <a:gd name="T106" fmla="*/ 2147483647 w 26"/>
              <a:gd name="T107" fmla="*/ 2147483647 h 19"/>
              <a:gd name="T108" fmla="*/ 2147483647 w 26"/>
              <a:gd name="T109" fmla="*/ 2147483647 h 19"/>
              <a:gd name="T110" fmla="*/ 2147483647 w 26"/>
              <a:gd name="T111" fmla="*/ 2147483647 h 19"/>
              <a:gd name="T112" fmla="*/ 2147483647 w 26"/>
              <a:gd name="T113" fmla="*/ 2147483647 h 19"/>
              <a:gd name="T114" fmla="*/ 2147483647 w 26"/>
              <a:gd name="T115" fmla="*/ 2147483647 h 19"/>
              <a:gd name="T116" fmla="*/ 2147483647 w 26"/>
              <a:gd name="T117" fmla="*/ 2147483647 h 19"/>
              <a:gd name="T118" fmla="*/ 2147483647 w 26"/>
              <a:gd name="T119" fmla="*/ 2147483647 h 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"/>
              <a:gd name="T181" fmla="*/ 0 h 19"/>
              <a:gd name="T182" fmla="*/ 26 w 26"/>
              <a:gd name="T183" fmla="*/ 19 h 1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" h="19">
                <a:moveTo>
                  <a:pt x="26" y="15"/>
                </a:moveTo>
                <a:lnTo>
                  <a:pt x="26" y="12"/>
                </a:lnTo>
                <a:lnTo>
                  <a:pt x="21" y="3"/>
                </a:lnTo>
                <a:lnTo>
                  <a:pt x="21" y="0"/>
                </a:lnTo>
                <a:lnTo>
                  <a:pt x="19" y="0"/>
                </a:lnTo>
                <a:lnTo>
                  <a:pt x="16" y="0"/>
                </a:lnTo>
                <a:lnTo>
                  <a:pt x="9" y="3"/>
                </a:lnTo>
                <a:lnTo>
                  <a:pt x="2" y="3"/>
                </a:lnTo>
                <a:lnTo>
                  <a:pt x="0" y="3"/>
                </a:lnTo>
                <a:lnTo>
                  <a:pt x="0" y="5"/>
                </a:lnTo>
                <a:lnTo>
                  <a:pt x="0" y="7"/>
                </a:lnTo>
                <a:lnTo>
                  <a:pt x="5" y="10"/>
                </a:lnTo>
                <a:lnTo>
                  <a:pt x="5" y="12"/>
                </a:lnTo>
                <a:lnTo>
                  <a:pt x="7" y="12"/>
                </a:lnTo>
                <a:lnTo>
                  <a:pt x="7" y="15"/>
                </a:lnTo>
                <a:lnTo>
                  <a:pt x="12" y="15"/>
                </a:lnTo>
                <a:lnTo>
                  <a:pt x="12" y="12"/>
                </a:lnTo>
                <a:lnTo>
                  <a:pt x="9" y="10"/>
                </a:lnTo>
                <a:lnTo>
                  <a:pt x="7" y="10"/>
                </a:lnTo>
                <a:lnTo>
                  <a:pt x="7" y="7"/>
                </a:lnTo>
                <a:lnTo>
                  <a:pt x="9" y="7"/>
                </a:lnTo>
                <a:lnTo>
                  <a:pt x="14" y="7"/>
                </a:lnTo>
                <a:lnTo>
                  <a:pt x="16" y="7"/>
                </a:lnTo>
                <a:lnTo>
                  <a:pt x="14" y="7"/>
                </a:lnTo>
                <a:lnTo>
                  <a:pt x="14" y="10"/>
                </a:lnTo>
                <a:lnTo>
                  <a:pt x="16" y="12"/>
                </a:lnTo>
                <a:lnTo>
                  <a:pt x="19" y="12"/>
                </a:lnTo>
                <a:lnTo>
                  <a:pt x="19" y="15"/>
                </a:lnTo>
                <a:lnTo>
                  <a:pt x="21" y="15"/>
                </a:lnTo>
                <a:lnTo>
                  <a:pt x="21" y="12"/>
                </a:lnTo>
                <a:lnTo>
                  <a:pt x="21" y="15"/>
                </a:lnTo>
                <a:lnTo>
                  <a:pt x="24" y="15"/>
                </a:lnTo>
                <a:lnTo>
                  <a:pt x="24" y="17"/>
                </a:lnTo>
                <a:lnTo>
                  <a:pt x="24" y="19"/>
                </a:lnTo>
                <a:lnTo>
                  <a:pt x="26" y="19"/>
                </a:lnTo>
                <a:lnTo>
                  <a:pt x="26" y="17"/>
                </a:lnTo>
                <a:lnTo>
                  <a:pt x="26" y="1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03" name="Freeform 1305"/>
          <p:cNvSpPr>
            <a:spLocks/>
          </p:cNvSpPr>
          <p:nvPr/>
        </p:nvSpPr>
        <p:spPr bwMode="auto">
          <a:xfrm>
            <a:off x="5830888" y="6070600"/>
            <a:ext cx="12700" cy="7938"/>
          </a:xfrm>
          <a:custGeom>
            <a:avLst/>
            <a:gdLst>
              <a:gd name="T0" fmla="*/ 2147483647 w 10"/>
              <a:gd name="T1" fmla="*/ 2147483647 h 7"/>
              <a:gd name="T2" fmla="*/ 2147483647 w 10"/>
              <a:gd name="T3" fmla="*/ 2147483647 h 7"/>
              <a:gd name="T4" fmla="*/ 2147483647 w 10"/>
              <a:gd name="T5" fmla="*/ 2147483647 h 7"/>
              <a:gd name="T6" fmla="*/ 2147483647 w 10"/>
              <a:gd name="T7" fmla="*/ 2147483647 h 7"/>
              <a:gd name="T8" fmla="*/ 2147483647 w 10"/>
              <a:gd name="T9" fmla="*/ 2147483647 h 7"/>
              <a:gd name="T10" fmla="*/ 2147483647 w 10"/>
              <a:gd name="T11" fmla="*/ 2147483647 h 7"/>
              <a:gd name="T12" fmla="*/ 2147483647 w 10"/>
              <a:gd name="T13" fmla="*/ 2147483647 h 7"/>
              <a:gd name="T14" fmla="*/ 2147483647 w 10"/>
              <a:gd name="T15" fmla="*/ 2147483647 h 7"/>
              <a:gd name="T16" fmla="*/ 2147483647 w 10"/>
              <a:gd name="T17" fmla="*/ 2147483647 h 7"/>
              <a:gd name="T18" fmla="*/ 2147483647 w 10"/>
              <a:gd name="T19" fmla="*/ 2147483647 h 7"/>
              <a:gd name="T20" fmla="*/ 2147483647 w 10"/>
              <a:gd name="T21" fmla="*/ 2147483647 h 7"/>
              <a:gd name="T22" fmla="*/ 2147483647 w 10"/>
              <a:gd name="T23" fmla="*/ 2147483647 h 7"/>
              <a:gd name="T24" fmla="*/ 2147483647 w 10"/>
              <a:gd name="T25" fmla="*/ 2147483647 h 7"/>
              <a:gd name="T26" fmla="*/ 2147483647 w 10"/>
              <a:gd name="T27" fmla="*/ 2147483647 h 7"/>
              <a:gd name="T28" fmla="*/ 2147483647 w 10"/>
              <a:gd name="T29" fmla="*/ 2147483647 h 7"/>
              <a:gd name="T30" fmla="*/ 2147483647 w 10"/>
              <a:gd name="T31" fmla="*/ 2147483647 h 7"/>
              <a:gd name="T32" fmla="*/ 2147483647 w 10"/>
              <a:gd name="T33" fmla="*/ 0 h 7"/>
              <a:gd name="T34" fmla="*/ 2147483647 w 10"/>
              <a:gd name="T35" fmla="*/ 0 h 7"/>
              <a:gd name="T36" fmla="*/ 2147483647 w 10"/>
              <a:gd name="T37" fmla="*/ 0 h 7"/>
              <a:gd name="T38" fmla="*/ 2147483647 w 10"/>
              <a:gd name="T39" fmla="*/ 0 h 7"/>
              <a:gd name="T40" fmla="*/ 2147483647 w 10"/>
              <a:gd name="T41" fmla="*/ 0 h 7"/>
              <a:gd name="T42" fmla="*/ 2147483647 w 10"/>
              <a:gd name="T43" fmla="*/ 0 h 7"/>
              <a:gd name="T44" fmla="*/ 2147483647 w 10"/>
              <a:gd name="T45" fmla="*/ 0 h 7"/>
              <a:gd name="T46" fmla="*/ 0 w 10"/>
              <a:gd name="T47" fmla="*/ 0 h 7"/>
              <a:gd name="T48" fmla="*/ 0 w 10"/>
              <a:gd name="T49" fmla="*/ 0 h 7"/>
              <a:gd name="T50" fmla="*/ 0 w 10"/>
              <a:gd name="T51" fmla="*/ 2147483647 h 7"/>
              <a:gd name="T52" fmla="*/ 0 w 10"/>
              <a:gd name="T53" fmla="*/ 2147483647 h 7"/>
              <a:gd name="T54" fmla="*/ 0 w 10"/>
              <a:gd name="T55" fmla="*/ 2147483647 h 7"/>
              <a:gd name="T56" fmla="*/ 2147483647 w 10"/>
              <a:gd name="T57" fmla="*/ 2147483647 h 7"/>
              <a:gd name="T58" fmla="*/ 2147483647 w 10"/>
              <a:gd name="T59" fmla="*/ 2147483647 h 7"/>
              <a:gd name="T60" fmla="*/ 2147483647 w 10"/>
              <a:gd name="T61" fmla="*/ 2147483647 h 7"/>
              <a:gd name="T62" fmla="*/ 2147483647 w 10"/>
              <a:gd name="T63" fmla="*/ 2147483647 h 7"/>
              <a:gd name="T64" fmla="*/ 2147483647 w 10"/>
              <a:gd name="T65" fmla="*/ 2147483647 h 7"/>
              <a:gd name="T66" fmla="*/ 2147483647 w 10"/>
              <a:gd name="T67" fmla="*/ 2147483647 h 7"/>
              <a:gd name="T68" fmla="*/ 2147483647 w 10"/>
              <a:gd name="T69" fmla="*/ 2147483647 h 7"/>
              <a:gd name="T70" fmla="*/ 2147483647 w 10"/>
              <a:gd name="T71" fmla="*/ 2147483647 h 7"/>
              <a:gd name="T72" fmla="*/ 2147483647 w 10"/>
              <a:gd name="T73" fmla="*/ 2147483647 h 7"/>
              <a:gd name="T74" fmla="*/ 2147483647 w 10"/>
              <a:gd name="T75" fmla="*/ 2147483647 h 7"/>
              <a:gd name="T76" fmla="*/ 2147483647 w 10"/>
              <a:gd name="T77" fmla="*/ 2147483647 h 7"/>
              <a:gd name="T78" fmla="*/ 2147483647 w 10"/>
              <a:gd name="T79" fmla="*/ 2147483647 h 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0"/>
              <a:gd name="T121" fmla="*/ 0 h 7"/>
              <a:gd name="T122" fmla="*/ 10 w 10"/>
              <a:gd name="T123" fmla="*/ 7 h 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0" h="7">
                <a:moveTo>
                  <a:pt x="7" y="3"/>
                </a:moveTo>
                <a:lnTo>
                  <a:pt x="7" y="3"/>
                </a:lnTo>
                <a:lnTo>
                  <a:pt x="5" y="3"/>
                </a:lnTo>
                <a:lnTo>
                  <a:pt x="2" y="3"/>
                </a:lnTo>
                <a:lnTo>
                  <a:pt x="5" y="3"/>
                </a:lnTo>
                <a:lnTo>
                  <a:pt x="5" y="0"/>
                </a:lnTo>
                <a:lnTo>
                  <a:pt x="7" y="0"/>
                </a:lnTo>
                <a:lnTo>
                  <a:pt x="5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5" y="5"/>
                </a:lnTo>
                <a:lnTo>
                  <a:pt x="5" y="7"/>
                </a:lnTo>
                <a:lnTo>
                  <a:pt x="7" y="5"/>
                </a:lnTo>
                <a:lnTo>
                  <a:pt x="10" y="5"/>
                </a:lnTo>
                <a:lnTo>
                  <a:pt x="10" y="3"/>
                </a:lnTo>
                <a:lnTo>
                  <a:pt x="7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04" name="Freeform 1306"/>
          <p:cNvSpPr>
            <a:spLocks/>
          </p:cNvSpPr>
          <p:nvPr/>
        </p:nvSpPr>
        <p:spPr bwMode="auto">
          <a:xfrm>
            <a:off x="5845175" y="6070600"/>
            <a:ext cx="15875" cy="3175"/>
          </a:xfrm>
          <a:custGeom>
            <a:avLst/>
            <a:gdLst>
              <a:gd name="T0" fmla="*/ 2147483647 w 12"/>
              <a:gd name="T1" fmla="*/ 2147483647 h 3"/>
              <a:gd name="T2" fmla="*/ 2147483647 w 12"/>
              <a:gd name="T3" fmla="*/ 2147483647 h 3"/>
              <a:gd name="T4" fmla="*/ 2147483647 w 12"/>
              <a:gd name="T5" fmla="*/ 2147483647 h 3"/>
              <a:gd name="T6" fmla="*/ 2147483647 w 12"/>
              <a:gd name="T7" fmla="*/ 2147483647 h 3"/>
              <a:gd name="T8" fmla="*/ 2147483647 w 12"/>
              <a:gd name="T9" fmla="*/ 2147483647 h 3"/>
              <a:gd name="T10" fmla="*/ 2147483647 w 12"/>
              <a:gd name="T11" fmla="*/ 0 h 3"/>
              <a:gd name="T12" fmla="*/ 2147483647 w 12"/>
              <a:gd name="T13" fmla="*/ 0 h 3"/>
              <a:gd name="T14" fmla="*/ 2147483647 w 12"/>
              <a:gd name="T15" fmla="*/ 0 h 3"/>
              <a:gd name="T16" fmla="*/ 2147483647 w 12"/>
              <a:gd name="T17" fmla="*/ 0 h 3"/>
              <a:gd name="T18" fmla="*/ 2147483647 w 12"/>
              <a:gd name="T19" fmla="*/ 0 h 3"/>
              <a:gd name="T20" fmla="*/ 2147483647 w 12"/>
              <a:gd name="T21" fmla="*/ 0 h 3"/>
              <a:gd name="T22" fmla="*/ 2147483647 w 12"/>
              <a:gd name="T23" fmla="*/ 0 h 3"/>
              <a:gd name="T24" fmla="*/ 2147483647 w 12"/>
              <a:gd name="T25" fmla="*/ 0 h 3"/>
              <a:gd name="T26" fmla="*/ 2147483647 w 12"/>
              <a:gd name="T27" fmla="*/ 0 h 3"/>
              <a:gd name="T28" fmla="*/ 2147483647 w 12"/>
              <a:gd name="T29" fmla="*/ 0 h 3"/>
              <a:gd name="T30" fmla="*/ 0 w 12"/>
              <a:gd name="T31" fmla="*/ 0 h 3"/>
              <a:gd name="T32" fmla="*/ 0 w 12"/>
              <a:gd name="T33" fmla="*/ 0 h 3"/>
              <a:gd name="T34" fmla="*/ 0 w 12"/>
              <a:gd name="T35" fmla="*/ 2147483647 h 3"/>
              <a:gd name="T36" fmla="*/ 0 w 12"/>
              <a:gd name="T37" fmla="*/ 2147483647 h 3"/>
              <a:gd name="T38" fmla="*/ 2147483647 w 12"/>
              <a:gd name="T39" fmla="*/ 2147483647 h 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"/>
              <a:gd name="T61" fmla="*/ 0 h 3"/>
              <a:gd name="T62" fmla="*/ 12 w 12"/>
              <a:gd name="T63" fmla="*/ 3 h 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" h="3">
                <a:moveTo>
                  <a:pt x="2" y="3"/>
                </a:moveTo>
                <a:lnTo>
                  <a:pt x="2" y="3"/>
                </a:lnTo>
                <a:lnTo>
                  <a:pt x="5" y="3"/>
                </a:lnTo>
                <a:lnTo>
                  <a:pt x="7" y="3"/>
                </a:lnTo>
                <a:lnTo>
                  <a:pt x="12" y="3"/>
                </a:lnTo>
                <a:lnTo>
                  <a:pt x="12" y="0"/>
                </a:lnTo>
                <a:lnTo>
                  <a:pt x="9" y="0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05" name="Freeform 1307"/>
          <p:cNvSpPr>
            <a:spLocks/>
          </p:cNvSpPr>
          <p:nvPr/>
        </p:nvSpPr>
        <p:spPr bwMode="auto">
          <a:xfrm>
            <a:off x="5821363" y="6065838"/>
            <a:ext cx="9525" cy="4762"/>
          </a:xfrm>
          <a:custGeom>
            <a:avLst/>
            <a:gdLst>
              <a:gd name="T0" fmla="*/ 2147483647 w 7"/>
              <a:gd name="T1" fmla="*/ 0 h 2"/>
              <a:gd name="T2" fmla="*/ 2147483647 w 7"/>
              <a:gd name="T3" fmla="*/ 0 h 2"/>
              <a:gd name="T4" fmla="*/ 0 w 7"/>
              <a:gd name="T5" fmla="*/ 0 h 2"/>
              <a:gd name="T6" fmla="*/ 0 w 7"/>
              <a:gd name="T7" fmla="*/ 0 h 2"/>
              <a:gd name="T8" fmla="*/ 0 w 7"/>
              <a:gd name="T9" fmla="*/ 2147483647 h 2"/>
              <a:gd name="T10" fmla="*/ 0 w 7"/>
              <a:gd name="T11" fmla="*/ 2147483647 h 2"/>
              <a:gd name="T12" fmla="*/ 0 w 7"/>
              <a:gd name="T13" fmla="*/ 2147483647 h 2"/>
              <a:gd name="T14" fmla="*/ 2147483647 w 7"/>
              <a:gd name="T15" fmla="*/ 2147483647 h 2"/>
              <a:gd name="T16" fmla="*/ 2147483647 w 7"/>
              <a:gd name="T17" fmla="*/ 2147483647 h 2"/>
              <a:gd name="T18" fmla="*/ 2147483647 w 7"/>
              <a:gd name="T19" fmla="*/ 2147483647 h 2"/>
              <a:gd name="T20" fmla="*/ 2147483647 w 7"/>
              <a:gd name="T21" fmla="*/ 2147483647 h 2"/>
              <a:gd name="T22" fmla="*/ 2147483647 w 7"/>
              <a:gd name="T23" fmla="*/ 2147483647 h 2"/>
              <a:gd name="T24" fmla="*/ 2147483647 w 7"/>
              <a:gd name="T25" fmla="*/ 2147483647 h 2"/>
              <a:gd name="T26" fmla="*/ 2147483647 w 7"/>
              <a:gd name="T27" fmla="*/ 2147483647 h 2"/>
              <a:gd name="T28" fmla="*/ 2147483647 w 7"/>
              <a:gd name="T29" fmla="*/ 0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"/>
              <a:gd name="T46" fmla="*/ 0 h 2"/>
              <a:gd name="T47" fmla="*/ 7 w 7"/>
              <a:gd name="T48" fmla="*/ 2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" h="2">
                <a:moveTo>
                  <a:pt x="5" y="0"/>
                </a:moveTo>
                <a:lnTo>
                  <a:pt x="5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5" y="2"/>
                </a:lnTo>
                <a:lnTo>
                  <a:pt x="7" y="2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06" name="Freeform 1308"/>
          <p:cNvSpPr>
            <a:spLocks/>
          </p:cNvSpPr>
          <p:nvPr/>
        </p:nvSpPr>
        <p:spPr bwMode="auto">
          <a:xfrm>
            <a:off x="5791200" y="6045200"/>
            <a:ext cx="6350" cy="3175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0 h 2"/>
              <a:gd name="T4" fmla="*/ 2147483647 w 5"/>
              <a:gd name="T5" fmla="*/ 0 h 2"/>
              <a:gd name="T6" fmla="*/ 2147483647 w 5"/>
              <a:gd name="T7" fmla="*/ 0 h 2"/>
              <a:gd name="T8" fmla="*/ 2147483647 w 5"/>
              <a:gd name="T9" fmla="*/ 0 h 2"/>
              <a:gd name="T10" fmla="*/ 2147483647 w 5"/>
              <a:gd name="T11" fmla="*/ 0 h 2"/>
              <a:gd name="T12" fmla="*/ 0 w 5"/>
              <a:gd name="T13" fmla="*/ 0 h 2"/>
              <a:gd name="T14" fmla="*/ 0 w 5"/>
              <a:gd name="T15" fmla="*/ 0 h 2"/>
              <a:gd name="T16" fmla="*/ 0 w 5"/>
              <a:gd name="T17" fmla="*/ 0 h 2"/>
              <a:gd name="T18" fmla="*/ 2147483647 w 5"/>
              <a:gd name="T19" fmla="*/ 2147483647 h 2"/>
              <a:gd name="T20" fmla="*/ 2147483647 w 5"/>
              <a:gd name="T21" fmla="*/ 2147483647 h 2"/>
              <a:gd name="T22" fmla="*/ 2147483647 w 5"/>
              <a:gd name="T23" fmla="*/ 2147483647 h 2"/>
              <a:gd name="T24" fmla="*/ 2147483647 w 5"/>
              <a:gd name="T25" fmla="*/ 2147483647 h 2"/>
              <a:gd name="T26" fmla="*/ 2147483647 w 5"/>
              <a:gd name="T27" fmla="*/ 2147483647 h 2"/>
              <a:gd name="T28" fmla="*/ 2147483647 w 5"/>
              <a:gd name="T29" fmla="*/ 0 h 2"/>
              <a:gd name="T30" fmla="*/ 2147483647 w 5"/>
              <a:gd name="T31" fmla="*/ 0 h 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2"/>
              <a:gd name="T50" fmla="*/ 5 w 5"/>
              <a:gd name="T51" fmla="*/ 2 h 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2">
                <a:moveTo>
                  <a:pt x="5" y="0"/>
                </a:move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lnTo>
                  <a:pt x="5" y="2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07" name="Freeform 1309"/>
          <p:cNvSpPr>
            <a:spLocks/>
          </p:cNvSpPr>
          <p:nvPr/>
        </p:nvSpPr>
        <p:spPr bwMode="auto">
          <a:xfrm>
            <a:off x="5805488" y="6045200"/>
            <a:ext cx="6350" cy="6350"/>
          </a:xfrm>
          <a:custGeom>
            <a:avLst/>
            <a:gdLst>
              <a:gd name="T0" fmla="*/ 2147483647 w 5"/>
              <a:gd name="T1" fmla="*/ 0 h 4"/>
              <a:gd name="T2" fmla="*/ 2147483647 w 5"/>
              <a:gd name="T3" fmla="*/ 0 h 4"/>
              <a:gd name="T4" fmla="*/ 2147483647 w 5"/>
              <a:gd name="T5" fmla="*/ 0 h 4"/>
              <a:gd name="T6" fmla="*/ 2147483647 w 5"/>
              <a:gd name="T7" fmla="*/ 0 h 4"/>
              <a:gd name="T8" fmla="*/ 2147483647 w 5"/>
              <a:gd name="T9" fmla="*/ 0 h 4"/>
              <a:gd name="T10" fmla="*/ 2147483647 w 5"/>
              <a:gd name="T11" fmla="*/ 0 h 4"/>
              <a:gd name="T12" fmla="*/ 0 w 5"/>
              <a:gd name="T13" fmla="*/ 2147483647 h 4"/>
              <a:gd name="T14" fmla="*/ 2147483647 w 5"/>
              <a:gd name="T15" fmla="*/ 2147483647 h 4"/>
              <a:gd name="T16" fmla="*/ 2147483647 w 5"/>
              <a:gd name="T17" fmla="*/ 2147483647 h 4"/>
              <a:gd name="T18" fmla="*/ 2147483647 w 5"/>
              <a:gd name="T19" fmla="*/ 2147483647 h 4"/>
              <a:gd name="T20" fmla="*/ 2147483647 w 5"/>
              <a:gd name="T21" fmla="*/ 2147483647 h 4"/>
              <a:gd name="T22" fmla="*/ 2147483647 w 5"/>
              <a:gd name="T23" fmla="*/ 2147483647 h 4"/>
              <a:gd name="T24" fmla="*/ 2147483647 w 5"/>
              <a:gd name="T25" fmla="*/ 2147483647 h 4"/>
              <a:gd name="T26" fmla="*/ 2147483647 w 5"/>
              <a:gd name="T27" fmla="*/ 2147483647 h 4"/>
              <a:gd name="T28" fmla="*/ 2147483647 w 5"/>
              <a:gd name="T29" fmla="*/ 2147483647 h 4"/>
              <a:gd name="T30" fmla="*/ 2147483647 w 5"/>
              <a:gd name="T31" fmla="*/ 0 h 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4"/>
              <a:gd name="T50" fmla="*/ 5 w 5"/>
              <a:gd name="T51" fmla="*/ 4 h 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4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5" y="4"/>
                </a:lnTo>
                <a:lnTo>
                  <a:pt x="5" y="2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08" name="Freeform 1310"/>
          <p:cNvSpPr>
            <a:spLocks/>
          </p:cNvSpPr>
          <p:nvPr/>
        </p:nvSpPr>
        <p:spPr bwMode="auto">
          <a:xfrm>
            <a:off x="5789613" y="6024563"/>
            <a:ext cx="22225" cy="23812"/>
          </a:xfrm>
          <a:custGeom>
            <a:avLst/>
            <a:gdLst>
              <a:gd name="T0" fmla="*/ 2147483647 w 19"/>
              <a:gd name="T1" fmla="*/ 2147483647 h 17"/>
              <a:gd name="T2" fmla="*/ 2147483647 w 19"/>
              <a:gd name="T3" fmla="*/ 2147483647 h 17"/>
              <a:gd name="T4" fmla="*/ 2147483647 w 19"/>
              <a:gd name="T5" fmla="*/ 2147483647 h 17"/>
              <a:gd name="T6" fmla="*/ 2147483647 w 19"/>
              <a:gd name="T7" fmla="*/ 2147483647 h 17"/>
              <a:gd name="T8" fmla="*/ 2147483647 w 19"/>
              <a:gd name="T9" fmla="*/ 2147483647 h 17"/>
              <a:gd name="T10" fmla="*/ 2147483647 w 19"/>
              <a:gd name="T11" fmla="*/ 2147483647 h 17"/>
              <a:gd name="T12" fmla="*/ 2147483647 w 19"/>
              <a:gd name="T13" fmla="*/ 2147483647 h 17"/>
              <a:gd name="T14" fmla="*/ 2147483647 w 19"/>
              <a:gd name="T15" fmla="*/ 0 h 17"/>
              <a:gd name="T16" fmla="*/ 2147483647 w 19"/>
              <a:gd name="T17" fmla="*/ 0 h 17"/>
              <a:gd name="T18" fmla="*/ 2147483647 w 19"/>
              <a:gd name="T19" fmla="*/ 2147483647 h 17"/>
              <a:gd name="T20" fmla="*/ 2147483647 w 19"/>
              <a:gd name="T21" fmla="*/ 2147483647 h 17"/>
              <a:gd name="T22" fmla="*/ 2147483647 w 19"/>
              <a:gd name="T23" fmla="*/ 2147483647 h 17"/>
              <a:gd name="T24" fmla="*/ 2147483647 w 19"/>
              <a:gd name="T25" fmla="*/ 2147483647 h 17"/>
              <a:gd name="T26" fmla="*/ 2147483647 w 19"/>
              <a:gd name="T27" fmla="*/ 2147483647 h 17"/>
              <a:gd name="T28" fmla="*/ 2147483647 w 19"/>
              <a:gd name="T29" fmla="*/ 2147483647 h 17"/>
              <a:gd name="T30" fmla="*/ 2147483647 w 19"/>
              <a:gd name="T31" fmla="*/ 2147483647 h 17"/>
              <a:gd name="T32" fmla="*/ 2147483647 w 19"/>
              <a:gd name="T33" fmla="*/ 2147483647 h 17"/>
              <a:gd name="T34" fmla="*/ 2147483647 w 19"/>
              <a:gd name="T35" fmla="*/ 2147483647 h 17"/>
              <a:gd name="T36" fmla="*/ 2147483647 w 19"/>
              <a:gd name="T37" fmla="*/ 2147483647 h 17"/>
              <a:gd name="T38" fmla="*/ 2147483647 w 19"/>
              <a:gd name="T39" fmla="*/ 2147483647 h 17"/>
              <a:gd name="T40" fmla="*/ 2147483647 w 19"/>
              <a:gd name="T41" fmla="*/ 2147483647 h 17"/>
              <a:gd name="T42" fmla="*/ 2147483647 w 19"/>
              <a:gd name="T43" fmla="*/ 2147483647 h 17"/>
              <a:gd name="T44" fmla="*/ 2147483647 w 19"/>
              <a:gd name="T45" fmla="*/ 2147483647 h 17"/>
              <a:gd name="T46" fmla="*/ 2147483647 w 19"/>
              <a:gd name="T47" fmla="*/ 2147483647 h 17"/>
              <a:gd name="T48" fmla="*/ 2147483647 w 19"/>
              <a:gd name="T49" fmla="*/ 2147483647 h 17"/>
              <a:gd name="T50" fmla="*/ 2147483647 w 19"/>
              <a:gd name="T51" fmla="*/ 2147483647 h 17"/>
              <a:gd name="T52" fmla="*/ 2147483647 w 19"/>
              <a:gd name="T53" fmla="*/ 2147483647 h 17"/>
              <a:gd name="T54" fmla="*/ 2147483647 w 19"/>
              <a:gd name="T55" fmla="*/ 2147483647 h 17"/>
              <a:gd name="T56" fmla="*/ 2147483647 w 19"/>
              <a:gd name="T57" fmla="*/ 2147483647 h 17"/>
              <a:gd name="T58" fmla="*/ 2147483647 w 19"/>
              <a:gd name="T59" fmla="*/ 2147483647 h 17"/>
              <a:gd name="T60" fmla="*/ 2147483647 w 19"/>
              <a:gd name="T61" fmla="*/ 2147483647 h 17"/>
              <a:gd name="T62" fmla="*/ 0 w 19"/>
              <a:gd name="T63" fmla="*/ 2147483647 h 17"/>
              <a:gd name="T64" fmla="*/ 0 w 19"/>
              <a:gd name="T65" fmla="*/ 2147483647 h 17"/>
              <a:gd name="T66" fmla="*/ 2147483647 w 19"/>
              <a:gd name="T67" fmla="*/ 2147483647 h 17"/>
              <a:gd name="T68" fmla="*/ 2147483647 w 19"/>
              <a:gd name="T69" fmla="*/ 2147483647 h 17"/>
              <a:gd name="T70" fmla="*/ 2147483647 w 19"/>
              <a:gd name="T71" fmla="*/ 2147483647 h 17"/>
              <a:gd name="T72" fmla="*/ 2147483647 w 19"/>
              <a:gd name="T73" fmla="*/ 2147483647 h 17"/>
              <a:gd name="T74" fmla="*/ 2147483647 w 19"/>
              <a:gd name="T75" fmla="*/ 2147483647 h 17"/>
              <a:gd name="T76" fmla="*/ 2147483647 w 19"/>
              <a:gd name="T77" fmla="*/ 2147483647 h 17"/>
              <a:gd name="T78" fmla="*/ 2147483647 w 19"/>
              <a:gd name="T79" fmla="*/ 2147483647 h 17"/>
              <a:gd name="T80" fmla="*/ 2147483647 w 19"/>
              <a:gd name="T81" fmla="*/ 2147483647 h 17"/>
              <a:gd name="T82" fmla="*/ 2147483647 w 19"/>
              <a:gd name="T83" fmla="*/ 2147483647 h 17"/>
              <a:gd name="T84" fmla="*/ 2147483647 w 19"/>
              <a:gd name="T85" fmla="*/ 2147483647 h 17"/>
              <a:gd name="T86" fmla="*/ 2147483647 w 19"/>
              <a:gd name="T87" fmla="*/ 2147483647 h 1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9"/>
              <a:gd name="T133" fmla="*/ 0 h 17"/>
              <a:gd name="T134" fmla="*/ 19 w 19"/>
              <a:gd name="T135" fmla="*/ 17 h 1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9" h="17">
                <a:moveTo>
                  <a:pt x="16" y="15"/>
                </a:moveTo>
                <a:lnTo>
                  <a:pt x="16" y="12"/>
                </a:lnTo>
                <a:lnTo>
                  <a:pt x="16" y="10"/>
                </a:lnTo>
                <a:lnTo>
                  <a:pt x="19" y="10"/>
                </a:lnTo>
                <a:lnTo>
                  <a:pt x="16" y="5"/>
                </a:lnTo>
                <a:lnTo>
                  <a:pt x="14" y="5"/>
                </a:lnTo>
                <a:lnTo>
                  <a:pt x="9" y="0"/>
                </a:lnTo>
                <a:lnTo>
                  <a:pt x="7" y="0"/>
                </a:lnTo>
                <a:lnTo>
                  <a:pt x="7" y="3"/>
                </a:lnTo>
                <a:lnTo>
                  <a:pt x="4" y="3"/>
                </a:lnTo>
                <a:lnTo>
                  <a:pt x="2" y="3"/>
                </a:lnTo>
                <a:lnTo>
                  <a:pt x="4" y="3"/>
                </a:lnTo>
                <a:lnTo>
                  <a:pt x="4" y="5"/>
                </a:lnTo>
                <a:lnTo>
                  <a:pt x="7" y="5"/>
                </a:lnTo>
                <a:lnTo>
                  <a:pt x="9" y="5"/>
                </a:lnTo>
                <a:lnTo>
                  <a:pt x="9" y="7"/>
                </a:lnTo>
                <a:lnTo>
                  <a:pt x="7" y="7"/>
                </a:lnTo>
                <a:lnTo>
                  <a:pt x="4" y="5"/>
                </a:lnTo>
                <a:lnTo>
                  <a:pt x="2" y="5"/>
                </a:lnTo>
                <a:lnTo>
                  <a:pt x="0" y="5"/>
                </a:lnTo>
                <a:lnTo>
                  <a:pt x="2" y="7"/>
                </a:lnTo>
                <a:lnTo>
                  <a:pt x="7" y="12"/>
                </a:lnTo>
                <a:lnTo>
                  <a:pt x="7" y="15"/>
                </a:lnTo>
                <a:lnTo>
                  <a:pt x="7" y="12"/>
                </a:lnTo>
                <a:lnTo>
                  <a:pt x="7" y="10"/>
                </a:lnTo>
                <a:lnTo>
                  <a:pt x="11" y="10"/>
                </a:lnTo>
                <a:lnTo>
                  <a:pt x="14" y="10"/>
                </a:lnTo>
                <a:lnTo>
                  <a:pt x="11" y="15"/>
                </a:lnTo>
                <a:lnTo>
                  <a:pt x="9" y="15"/>
                </a:lnTo>
                <a:lnTo>
                  <a:pt x="9" y="17"/>
                </a:lnTo>
                <a:lnTo>
                  <a:pt x="11" y="17"/>
                </a:lnTo>
                <a:lnTo>
                  <a:pt x="14" y="15"/>
                </a:lnTo>
                <a:lnTo>
                  <a:pt x="16" y="1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09" name="Freeform 1311"/>
          <p:cNvSpPr>
            <a:spLocks/>
          </p:cNvSpPr>
          <p:nvPr/>
        </p:nvSpPr>
        <p:spPr bwMode="auto">
          <a:xfrm>
            <a:off x="5783263" y="6024563"/>
            <a:ext cx="9525" cy="9525"/>
          </a:xfrm>
          <a:custGeom>
            <a:avLst/>
            <a:gdLst>
              <a:gd name="T0" fmla="*/ 2147483647 w 7"/>
              <a:gd name="T1" fmla="*/ 2147483647 h 5"/>
              <a:gd name="T2" fmla="*/ 2147483647 w 7"/>
              <a:gd name="T3" fmla="*/ 2147483647 h 5"/>
              <a:gd name="T4" fmla="*/ 2147483647 w 7"/>
              <a:gd name="T5" fmla="*/ 2147483647 h 5"/>
              <a:gd name="T6" fmla="*/ 2147483647 w 7"/>
              <a:gd name="T7" fmla="*/ 2147483647 h 5"/>
              <a:gd name="T8" fmla="*/ 2147483647 w 7"/>
              <a:gd name="T9" fmla="*/ 2147483647 h 5"/>
              <a:gd name="T10" fmla="*/ 2147483647 w 7"/>
              <a:gd name="T11" fmla="*/ 2147483647 h 5"/>
              <a:gd name="T12" fmla="*/ 2147483647 w 7"/>
              <a:gd name="T13" fmla="*/ 2147483647 h 5"/>
              <a:gd name="T14" fmla="*/ 2147483647 w 7"/>
              <a:gd name="T15" fmla="*/ 2147483647 h 5"/>
              <a:gd name="T16" fmla="*/ 2147483647 w 7"/>
              <a:gd name="T17" fmla="*/ 2147483647 h 5"/>
              <a:gd name="T18" fmla="*/ 2147483647 w 7"/>
              <a:gd name="T19" fmla="*/ 2147483647 h 5"/>
              <a:gd name="T20" fmla="*/ 2147483647 w 7"/>
              <a:gd name="T21" fmla="*/ 0 h 5"/>
              <a:gd name="T22" fmla="*/ 2147483647 w 7"/>
              <a:gd name="T23" fmla="*/ 0 h 5"/>
              <a:gd name="T24" fmla="*/ 2147483647 w 7"/>
              <a:gd name="T25" fmla="*/ 0 h 5"/>
              <a:gd name="T26" fmla="*/ 2147483647 w 7"/>
              <a:gd name="T27" fmla="*/ 0 h 5"/>
              <a:gd name="T28" fmla="*/ 2147483647 w 7"/>
              <a:gd name="T29" fmla="*/ 0 h 5"/>
              <a:gd name="T30" fmla="*/ 2147483647 w 7"/>
              <a:gd name="T31" fmla="*/ 0 h 5"/>
              <a:gd name="T32" fmla="*/ 0 w 7"/>
              <a:gd name="T33" fmla="*/ 0 h 5"/>
              <a:gd name="T34" fmla="*/ 0 w 7"/>
              <a:gd name="T35" fmla="*/ 0 h 5"/>
              <a:gd name="T36" fmla="*/ 2147483647 w 7"/>
              <a:gd name="T37" fmla="*/ 2147483647 h 5"/>
              <a:gd name="T38" fmla="*/ 2147483647 w 7"/>
              <a:gd name="T39" fmla="*/ 2147483647 h 5"/>
              <a:gd name="T40" fmla="*/ 2147483647 w 7"/>
              <a:gd name="T41" fmla="*/ 2147483647 h 5"/>
              <a:gd name="T42" fmla="*/ 2147483647 w 7"/>
              <a:gd name="T43" fmla="*/ 2147483647 h 5"/>
              <a:gd name="T44" fmla="*/ 2147483647 w 7"/>
              <a:gd name="T45" fmla="*/ 2147483647 h 5"/>
              <a:gd name="T46" fmla="*/ 2147483647 w 7"/>
              <a:gd name="T47" fmla="*/ 2147483647 h 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7"/>
              <a:gd name="T73" fmla="*/ 0 h 5"/>
              <a:gd name="T74" fmla="*/ 7 w 7"/>
              <a:gd name="T75" fmla="*/ 5 h 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7" h="5">
                <a:moveTo>
                  <a:pt x="5" y="3"/>
                </a:moveTo>
                <a:lnTo>
                  <a:pt x="5" y="3"/>
                </a:lnTo>
                <a:lnTo>
                  <a:pt x="7" y="3"/>
                </a:lnTo>
                <a:lnTo>
                  <a:pt x="5" y="3"/>
                </a:lnTo>
                <a:lnTo>
                  <a:pt x="5" y="0"/>
                </a:lnTo>
                <a:lnTo>
                  <a:pt x="7" y="0"/>
                </a:lnTo>
                <a:lnTo>
                  <a:pt x="5" y="0"/>
                </a:lnTo>
                <a:lnTo>
                  <a:pt x="0" y="0"/>
                </a:lnTo>
                <a:lnTo>
                  <a:pt x="3" y="3"/>
                </a:lnTo>
                <a:lnTo>
                  <a:pt x="5" y="5"/>
                </a:lnTo>
                <a:lnTo>
                  <a:pt x="5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10" name="Freeform 1312"/>
          <p:cNvSpPr>
            <a:spLocks/>
          </p:cNvSpPr>
          <p:nvPr/>
        </p:nvSpPr>
        <p:spPr bwMode="auto">
          <a:xfrm>
            <a:off x="5811838" y="6040438"/>
            <a:ext cx="7937" cy="15875"/>
          </a:xfrm>
          <a:custGeom>
            <a:avLst/>
            <a:gdLst>
              <a:gd name="T0" fmla="*/ 2147483647 w 7"/>
              <a:gd name="T1" fmla="*/ 2147483647 h 12"/>
              <a:gd name="T2" fmla="*/ 2147483647 w 7"/>
              <a:gd name="T3" fmla="*/ 2147483647 h 12"/>
              <a:gd name="T4" fmla="*/ 2147483647 w 7"/>
              <a:gd name="T5" fmla="*/ 2147483647 h 12"/>
              <a:gd name="T6" fmla="*/ 2147483647 w 7"/>
              <a:gd name="T7" fmla="*/ 2147483647 h 12"/>
              <a:gd name="T8" fmla="*/ 2147483647 w 7"/>
              <a:gd name="T9" fmla="*/ 2147483647 h 12"/>
              <a:gd name="T10" fmla="*/ 2147483647 w 7"/>
              <a:gd name="T11" fmla="*/ 2147483647 h 12"/>
              <a:gd name="T12" fmla="*/ 2147483647 w 7"/>
              <a:gd name="T13" fmla="*/ 2147483647 h 12"/>
              <a:gd name="T14" fmla="*/ 2147483647 w 7"/>
              <a:gd name="T15" fmla="*/ 2147483647 h 12"/>
              <a:gd name="T16" fmla="*/ 2147483647 w 7"/>
              <a:gd name="T17" fmla="*/ 2147483647 h 12"/>
              <a:gd name="T18" fmla="*/ 2147483647 w 7"/>
              <a:gd name="T19" fmla="*/ 2147483647 h 12"/>
              <a:gd name="T20" fmla="*/ 2147483647 w 7"/>
              <a:gd name="T21" fmla="*/ 2147483647 h 12"/>
              <a:gd name="T22" fmla="*/ 2147483647 w 7"/>
              <a:gd name="T23" fmla="*/ 2147483647 h 12"/>
              <a:gd name="T24" fmla="*/ 2147483647 w 7"/>
              <a:gd name="T25" fmla="*/ 2147483647 h 12"/>
              <a:gd name="T26" fmla="*/ 2147483647 w 7"/>
              <a:gd name="T27" fmla="*/ 2147483647 h 12"/>
              <a:gd name="T28" fmla="*/ 2147483647 w 7"/>
              <a:gd name="T29" fmla="*/ 2147483647 h 12"/>
              <a:gd name="T30" fmla="*/ 2147483647 w 7"/>
              <a:gd name="T31" fmla="*/ 2147483647 h 12"/>
              <a:gd name="T32" fmla="*/ 2147483647 w 7"/>
              <a:gd name="T33" fmla="*/ 2147483647 h 12"/>
              <a:gd name="T34" fmla="*/ 2147483647 w 7"/>
              <a:gd name="T35" fmla="*/ 2147483647 h 12"/>
              <a:gd name="T36" fmla="*/ 2147483647 w 7"/>
              <a:gd name="T37" fmla="*/ 2147483647 h 12"/>
              <a:gd name="T38" fmla="*/ 2147483647 w 7"/>
              <a:gd name="T39" fmla="*/ 2147483647 h 12"/>
              <a:gd name="T40" fmla="*/ 2147483647 w 7"/>
              <a:gd name="T41" fmla="*/ 2147483647 h 12"/>
              <a:gd name="T42" fmla="*/ 2147483647 w 7"/>
              <a:gd name="T43" fmla="*/ 2147483647 h 12"/>
              <a:gd name="T44" fmla="*/ 2147483647 w 7"/>
              <a:gd name="T45" fmla="*/ 2147483647 h 12"/>
              <a:gd name="T46" fmla="*/ 2147483647 w 7"/>
              <a:gd name="T47" fmla="*/ 2147483647 h 12"/>
              <a:gd name="T48" fmla="*/ 2147483647 w 7"/>
              <a:gd name="T49" fmla="*/ 2147483647 h 12"/>
              <a:gd name="T50" fmla="*/ 2147483647 w 7"/>
              <a:gd name="T51" fmla="*/ 2147483647 h 12"/>
              <a:gd name="T52" fmla="*/ 2147483647 w 7"/>
              <a:gd name="T53" fmla="*/ 2147483647 h 12"/>
              <a:gd name="T54" fmla="*/ 2147483647 w 7"/>
              <a:gd name="T55" fmla="*/ 2147483647 h 12"/>
              <a:gd name="T56" fmla="*/ 2147483647 w 7"/>
              <a:gd name="T57" fmla="*/ 2147483647 h 12"/>
              <a:gd name="T58" fmla="*/ 2147483647 w 7"/>
              <a:gd name="T59" fmla="*/ 2147483647 h 12"/>
              <a:gd name="T60" fmla="*/ 2147483647 w 7"/>
              <a:gd name="T61" fmla="*/ 2147483647 h 12"/>
              <a:gd name="T62" fmla="*/ 2147483647 w 7"/>
              <a:gd name="T63" fmla="*/ 2147483647 h 12"/>
              <a:gd name="T64" fmla="*/ 2147483647 w 7"/>
              <a:gd name="T65" fmla="*/ 2147483647 h 12"/>
              <a:gd name="T66" fmla="*/ 2147483647 w 7"/>
              <a:gd name="T67" fmla="*/ 2147483647 h 12"/>
              <a:gd name="T68" fmla="*/ 2147483647 w 7"/>
              <a:gd name="T69" fmla="*/ 2147483647 h 12"/>
              <a:gd name="T70" fmla="*/ 2147483647 w 7"/>
              <a:gd name="T71" fmla="*/ 2147483647 h 12"/>
              <a:gd name="T72" fmla="*/ 2147483647 w 7"/>
              <a:gd name="T73" fmla="*/ 2147483647 h 12"/>
              <a:gd name="T74" fmla="*/ 2147483647 w 7"/>
              <a:gd name="T75" fmla="*/ 2147483647 h 12"/>
              <a:gd name="T76" fmla="*/ 2147483647 w 7"/>
              <a:gd name="T77" fmla="*/ 2147483647 h 12"/>
              <a:gd name="T78" fmla="*/ 2147483647 w 7"/>
              <a:gd name="T79" fmla="*/ 0 h 12"/>
              <a:gd name="T80" fmla="*/ 2147483647 w 7"/>
              <a:gd name="T81" fmla="*/ 2147483647 h 12"/>
              <a:gd name="T82" fmla="*/ 2147483647 w 7"/>
              <a:gd name="T83" fmla="*/ 2147483647 h 12"/>
              <a:gd name="T84" fmla="*/ 0 w 7"/>
              <a:gd name="T85" fmla="*/ 2147483647 h 12"/>
              <a:gd name="T86" fmla="*/ 0 w 7"/>
              <a:gd name="T87" fmla="*/ 2147483647 h 12"/>
              <a:gd name="T88" fmla="*/ 0 w 7"/>
              <a:gd name="T89" fmla="*/ 2147483647 h 12"/>
              <a:gd name="T90" fmla="*/ 0 w 7"/>
              <a:gd name="T91" fmla="*/ 2147483647 h 12"/>
              <a:gd name="T92" fmla="*/ 0 w 7"/>
              <a:gd name="T93" fmla="*/ 2147483647 h 12"/>
              <a:gd name="T94" fmla="*/ 0 w 7"/>
              <a:gd name="T95" fmla="*/ 2147483647 h 12"/>
              <a:gd name="T96" fmla="*/ 0 w 7"/>
              <a:gd name="T97" fmla="*/ 2147483647 h 12"/>
              <a:gd name="T98" fmla="*/ 2147483647 w 7"/>
              <a:gd name="T99" fmla="*/ 2147483647 h 12"/>
              <a:gd name="T100" fmla="*/ 2147483647 w 7"/>
              <a:gd name="T101" fmla="*/ 2147483647 h 12"/>
              <a:gd name="T102" fmla="*/ 2147483647 w 7"/>
              <a:gd name="T103" fmla="*/ 2147483647 h 1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7"/>
              <a:gd name="T157" fmla="*/ 0 h 12"/>
              <a:gd name="T158" fmla="*/ 7 w 7"/>
              <a:gd name="T159" fmla="*/ 12 h 1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7" h="12">
                <a:moveTo>
                  <a:pt x="2" y="12"/>
                </a:moveTo>
                <a:lnTo>
                  <a:pt x="2" y="12"/>
                </a:lnTo>
                <a:lnTo>
                  <a:pt x="4" y="12"/>
                </a:lnTo>
                <a:lnTo>
                  <a:pt x="4" y="9"/>
                </a:lnTo>
                <a:lnTo>
                  <a:pt x="7" y="9"/>
                </a:lnTo>
                <a:lnTo>
                  <a:pt x="4" y="7"/>
                </a:lnTo>
                <a:lnTo>
                  <a:pt x="4" y="5"/>
                </a:lnTo>
                <a:lnTo>
                  <a:pt x="2" y="5"/>
                </a:lnTo>
                <a:lnTo>
                  <a:pt x="4" y="5"/>
                </a:lnTo>
                <a:lnTo>
                  <a:pt x="4" y="7"/>
                </a:lnTo>
                <a:lnTo>
                  <a:pt x="7" y="7"/>
                </a:lnTo>
                <a:lnTo>
                  <a:pt x="7" y="5"/>
                </a:lnTo>
                <a:lnTo>
                  <a:pt x="7" y="2"/>
                </a:lnTo>
                <a:lnTo>
                  <a:pt x="4" y="0"/>
                </a:lnTo>
                <a:lnTo>
                  <a:pt x="2" y="2"/>
                </a:lnTo>
                <a:lnTo>
                  <a:pt x="0" y="2"/>
                </a:lnTo>
                <a:lnTo>
                  <a:pt x="0" y="5"/>
                </a:lnTo>
                <a:lnTo>
                  <a:pt x="2" y="7"/>
                </a:lnTo>
                <a:lnTo>
                  <a:pt x="4" y="9"/>
                </a:lnTo>
                <a:lnTo>
                  <a:pt x="2" y="1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11" name="Freeform 1313"/>
          <p:cNvSpPr>
            <a:spLocks/>
          </p:cNvSpPr>
          <p:nvPr/>
        </p:nvSpPr>
        <p:spPr bwMode="auto">
          <a:xfrm>
            <a:off x="5819775" y="6042025"/>
            <a:ext cx="11113" cy="14288"/>
          </a:xfrm>
          <a:custGeom>
            <a:avLst/>
            <a:gdLst>
              <a:gd name="T0" fmla="*/ 2147483647 w 9"/>
              <a:gd name="T1" fmla="*/ 0 h 10"/>
              <a:gd name="T2" fmla="*/ 2147483647 w 9"/>
              <a:gd name="T3" fmla="*/ 0 h 10"/>
              <a:gd name="T4" fmla="*/ 2147483647 w 9"/>
              <a:gd name="T5" fmla="*/ 0 h 10"/>
              <a:gd name="T6" fmla="*/ 0 w 9"/>
              <a:gd name="T7" fmla="*/ 0 h 10"/>
              <a:gd name="T8" fmla="*/ 0 w 9"/>
              <a:gd name="T9" fmla="*/ 0 h 10"/>
              <a:gd name="T10" fmla="*/ 0 w 9"/>
              <a:gd name="T11" fmla="*/ 0 h 10"/>
              <a:gd name="T12" fmla="*/ 0 w 9"/>
              <a:gd name="T13" fmla="*/ 2147483647 h 10"/>
              <a:gd name="T14" fmla="*/ 0 w 9"/>
              <a:gd name="T15" fmla="*/ 2147483647 h 10"/>
              <a:gd name="T16" fmla="*/ 0 w 9"/>
              <a:gd name="T17" fmla="*/ 2147483647 h 10"/>
              <a:gd name="T18" fmla="*/ 0 w 9"/>
              <a:gd name="T19" fmla="*/ 2147483647 h 10"/>
              <a:gd name="T20" fmla="*/ 0 w 9"/>
              <a:gd name="T21" fmla="*/ 2147483647 h 10"/>
              <a:gd name="T22" fmla="*/ 0 w 9"/>
              <a:gd name="T23" fmla="*/ 2147483647 h 10"/>
              <a:gd name="T24" fmla="*/ 0 w 9"/>
              <a:gd name="T25" fmla="*/ 2147483647 h 10"/>
              <a:gd name="T26" fmla="*/ 0 w 9"/>
              <a:gd name="T27" fmla="*/ 2147483647 h 10"/>
              <a:gd name="T28" fmla="*/ 2147483647 w 9"/>
              <a:gd name="T29" fmla="*/ 2147483647 h 10"/>
              <a:gd name="T30" fmla="*/ 2147483647 w 9"/>
              <a:gd name="T31" fmla="*/ 2147483647 h 10"/>
              <a:gd name="T32" fmla="*/ 2147483647 w 9"/>
              <a:gd name="T33" fmla="*/ 2147483647 h 10"/>
              <a:gd name="T34" fmla="*/ 2147483647 w 9"/>
              <a:gd name="T35" fmla="*/ 2147483647 h 10"/>
              <a:gd name="T36" fmla="*/ 2147483647 w 9"/>
              <a:gd name="T37" fmla="*/ 2147483647 h 10"/>
              <a:gd name="T38" fmla="*/ 2147483647 w 9"/>
              <a:gd name="T39" fmla="*/ 2147483647 h 10"/>
              <a:gd name="T40" fmla="*/ 2147483647 w 9"/>
              <a:gd name="T41" fmla="*/ 2147483647 h 10"/>
              <a:gd name="T42" fmla="*/ 2147483647 w 9"/>
              <a:gd name="T43" fmla="*/ 2147483647 h 10"/>
              <a:gd name="T44" fmla="*/ 2147483647 w 9"/>
              <a:gd name="T45" fmla="*/ 2147483647 h 10"/>
              <a:gd name="T46" fmla="*/ 2147483647 w 9"/>
              <a:gd name="T47" fmla="*/ 2147483647 h 10"/>
              <a:gd name="T48" fmla="*/ 2147483647 w 9"/>
              <a:gd name="T49" fmla="*/ 2147483647 h 10"/>
              <a:gd name="T50" fmla="*/ 2147483647 w 9"/>
              <a:gd name="T51" fmla="*/ 2147483647 h 10"/>
              <a:gd name="T52" fmla="*/ 2147483647 w 9"/>
              <a:gd name="T53" fmla="*/ 2147483647 h 10"/>
              <a:gd name="T54" fmla="*/ 2147483647 w 9"/>
              <a:gd name="T55" fmla="*/ 2147483647 h 10"/>
              <a:gd name="T56" fmla="*/ 2147483647 w 9"/>
              <a:gd name="T57" fmla="*/ 2147483647 h 10"/>
              <a:gd name="T58" fmla="*/ 2147483647 w 9"/>
              <a:gd name="T59" fmla="*/ 2147483647 h 10"/>
              <a:gd name="T60" fmla="*/ 2147483647 w 9"/>
              <a:gd name="T61" fmla="*/ 2147483647 h 10"/>
              <a:gd name="T62" fmla="*/ 2147483647 w 9"/>
              <a:gd name="T63" fmla="*/ 2147483647 h 10"/>
              <a:gd name="T64" fmla="*/ 2147483647 w 9"/>
              <a:gd name="T65" fmla="*/ 2147483647 h 10"/>
              <a:gd name="T66" fmla="*/ 2147483647 w 9"/>
              <a:gd name="T67" fmla="*/ 2147483647 h 10"/>
              <a:gd name="T68" fmla="*/ 2147483647 w 9"/>
              <a:gd name="T69" fmla="*/ 2147483647 h 10"/>
              <a:gd name="T70" fmla="*/ 2147483647 w 9"/>
              <a:gd name="T71" fmla="*/ 2147483647 h 10"/>
              <a:gd name="T72" fmla="*/ 2147483647 w 9"/>
              <a:gd name="T73" fmla="*/ 2147483647 h 10"/>
              <a:gd name="T74" fmla="*/ 2147483647 w 9"/>
              <a:gd name="T75" fmla="*/ 2147483647 h 10"/>
              <a:gd name="T76" fmla="*/ 2147483647 w 9"/>
              <a:gd name="T77" fmla="*/ 2147483647 h 10"/>
              <a:gd name="T78" fmla="*/ 2147483647 w 9"/>
              <a:gd name="T79" fmla="*/ 2147483647 h 10"/>
              <a:gd name="T80" fmla="*/ 2147483647 w 9"/>
              <a:gd name="T81" fmla="*/ 0 h 10"/>
              <a:gd name="T82" fmla="*/ 2147483647 w 9"/>
              <a:gd name="T83" fmla="*/ 0 h 1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9"/>
              <a:gd name="T127" fmla="*/ 0 h 10"/>
              <a:gd name="T128" fmla="*/ 9 w 9"/>
              <a:gd name="T129" fmla="*/ 10 h 1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9" h="10">
                <a:moveTo>
                  <a:pt x="4" y="0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0" y="7"/>
                </a:lnTo>
                <a:lnTo>
                  <a:pt x="2" y="7"/>
                </a:lnTo>
                <a:lnTo>
                  <a:pt x="2" y="5"/>
                </a:lnTo>
                <a:lnTo>
                  <a:pt x="4" y="5"/>
                </a:lnTo>
                <a:lnTo>
                  <a:pt x="2" y="5"/>
                </a:lnTo>
                <a:lnTo>
                  <a:pt x="4" y="7"/>
                </a:lnTo>
                <a:lnTo>
                  <a:pt x="4" y="10"/>
                </a:lnTo>
                <a:lnTo>
                  <a:pt x="7" y="10"/>
                </a:lnTo>
                <a:lnTo>
                  <a:pt x="9" y="7"/>
                </a:lnTo>
                <a:lnTo>
                  <a:pt x="9" y="5"/>
                </a:lnTo>
                <a:lnTo>
                  <a:pt x="9" y="3"/>
                </a:lnTo>
                <a:lnTo>
                  <a:pt x="7" y="3"/>
                </a:lnTo>
                <a:lnTo>
                  <a:pt x="4" y="3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12" name="Freeform 1314"/>
          <p:cNvSpPr>
            <a:spLocks/>
          </p:cNvSpPr>
          <p:nvPr/>
        </p:nvSpPr>
        <p:spPr bwMode="auto">
          <a:xfrm>
            <a:off x="5872163" y="6070600"/>
            <a:ext cx="22225" cy="11113"/>
          </a:xfrm>
          <a:custGeom>
            <a:avLst/>
            <a:gdLst>
              <a:gd name="T0" fmla="*/ 2147483647 w 17"/>
              <a:gd name="T1" fmla="*/ 0 h 10"/>
              <a:gd name="T2" fmla="*/ 2147483647 w 17"/>
              <a:gd name="T3" fmla="*/ 0 h 10"/>
              <a:gd name="T4" fmla="*/ 2147483647 w 17"/>
              <a:gd name="T5" fmla="*/ 0 h 10"/>
              <a:gd name="T6" fmla="*/ 2147483647 w 17"/>
              <a:gd name="T7" fmla="*/ 0 h 10"/>
              <a:gd name="T8" fmla="*/ 2147483647 w 17"/>
              <a:gd name="T9" fmla="*/ 0 h 10"/>
              <a:gd name="T10" fmla="*/ 2147483647 w 17"/>
              <a:gd name="T11" fmla="*/ 0 h 10"/>
              <a:gd name="T12" fmla="*/ 2147483647 w 17"/>
              <a:gd name="T13" fmla="*/ 0 h 10"/>
              <a:gd name="T14" fmla="*/ 2147483647 w 17"/>
              <a:gd name="T15" fmla="*/ 0 h 10"/>
              <a:gd name="T16" fmla="*/ 2147483647 w 17"/>
              <a:gd name="T17" fmla="*/ 0 h 10"/>
              <a:gd name="T18" fmla="*/ 2147483647 w 17"/>
              <a:gd name="T19" fmla="*/ 0 h 10"/>
              <a:gd name="T20" fmla="*/ 0 w 17"/>
              <a:gd name="T21" fmla="*/ 0 h 10"/>
              <a:gd name="T22" fmla="*/ 0 w 17"/>
              <a:gd name="T23" fmla="*/ 0 h 10"/>
              <a:gd name="T24" fmla="*/ 0 w 17"/>
              <a:gd name="T25" fmla="*/ 0 h 10"/>
              <a:gd name="T26" fmla="*/ 0 w 17"/>
              <a:gd name="T27" fmla="*/ 2147483647 h 10"/>
              <a:gd name="T28" fmla="*/ 2147483647 w 17"/>
              <a:gd name="T29" fmla="*/ 2147483647 h 10"/>
              <a:gd name="T30" fmla="*/ 2147483647 w 17"/>
              <a:gd name="T31" fmla="*/ 2147483647 h 10"/>
              <a:gd name="T32" fmla="*/ 2147483647 w 17"/>
              <a:gd name="T33" fmla="*/ 2147483647 h 10"/>
              <a:gd name="T34" fmla="*/ 2147483647 w 17"/>
              <a:gd name="T35" fmla="*/ 2147483647 h 10"/>
              <a:gd name="T36" fmla="*/ 2147483647 w 17"/>
              <a:gd name="T37" fmla="*/ 2147483647 h 10"/>
              <a:gd name="T38" fmla="*/ 2147483647 w 17"/>
              <a:gd name="T39" fmla="*/ 2147483647 h 10"/>
              <a:gd name="T40" fmla="*/ 2147483647 w 17"/>
              <a:gd name="T41" fmla="*/ 2147483647 h 10"/>
              <a:gd name="T42" fmla="*/ 2147483647 w 17"/>
              <a:gd name="T43" fmla="*/ 2147483647 h 10"/>
              <a:gd name="T44" fmla="*/ 2147483647 w 17"/>
              <a:gd name="T45" fmla="*/ 2147483647 h 10"/>
              <a:gd name="T46" fmla="*/ 2147483647 w 17"/>
              <a:gd name="T47" fmla="*/ 2147483647 h 10"/>
              <a:gd name="T48" fmla="*/ 2147483647 w 17"/>
              <a:gd name="T49" fmla="*/ 2147483647 h 10"/>
              <a:gd name="T50" fmla="*/ 2147483647 w 17"/>
              <a:gd name="T51" fmla="*/ 2147483647 h 10"/>
              <a:gd name="T52" fmla="*/ 2147483647 w 17"/>
              <a:gd name="T53" fmla="*/ 2147483647 h 10"/>
              <a:gd name="T54" fmla="*/ 2147483647 w 17"/>
              <a:gd name="T55" fmla="*/ 0 h 1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7"/>
              <a:gd name="T85" fmla="*/ 0 h 10"/>
              <a:gd name="T86" fmla="*/ 17 w 17"/>
              <a:gd name="T87" fmla="*/ 10 h 1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7" h="10">
                <a:moveTo>
                  <a:pt x="14" y="0"/>
                </a:moveTo>
                <a:lnTo>
                  <a:pt x="14" y="0"/>
                </a:lnTo>
                <a:lnTo>
                  <a:pt x="12" y="0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7"/>
                </a:lnTo>
                <a:lnTo>
                  <a:pt x="14" y="10"/>
                </a:lnTo>
                <a:lnTo>
                  <a:pt x="17" y="7"/>
                </a:lnTo>
                <a:lnTo>
                  <a:pt x="17" y="5"/>
                </a:lnTo>
                <a:lnTo>
                  <a:pt x="17" y="3"/>
                </a:lnTo>
                <a:lnTo>
                  <a:pt x="14" y="3"/>
                </a:lnTo>
                <a:lnTo>
                  <a:pt x="1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13" name="Freeform 1315"/>
          <p:cNvSpPr>
            <a:spLocks/>
          </p:cNvSpPr>
          <p:nvPr/>
        </p:nvSpPr>
        <p:spPr bwMode="auto">
          <a:xfrm>
            <a:off x="5830888" y="6034088"/>
            <a:ext cx="7937" cy="17462"/>
          </a:xfrm>
          <a:custGeom>
            <a:avLst/>
            <a:gdLst>
              <a:gd name="T0" fmla="*/ 2147483647 w 7"/>
              <a:gd name="T1" fmla="*/ 2147483647 h 14"/>
              <a:gd name="T2" fmla="*/ 2147483647 w 7"/>
              <a:gd name="T3" fmla="*/ 0 h 14"/>
              <a:gd name="T4" fmla="*/ 2147483647 w 7"/>
              <a:gd name="T5" fmla="*/ 0 h 14"/>
              <a:gd name="T6" fmla="*/ 2147483647 w 7"/>
              <a:gd name="T7" fmla="*/ 0 h 14"/>
              <a:gd name="T8" fmla="*/ 2147483647 w 7"/>
              <a:gd name="T9" fmla="*/ 0 h 14"/>
              <a:gd name="T10" fmla="*/ 2147483647 w 7"/>
              <a:gd name="T11" fmla="*/ 0 h 14"/>
              <a:gd name="T12" fmla="*/ 2147483647 w 7"/>
              <a:gd name="T13" fmla="*/ 0 h 14"/>
              <a:gd name="T14" fmla="*/ 2147483647 w 7"/>
              <a:gd name="T15" fmla="*/ 0 h 14"/>
              <a:gd name="T16" fmla="*/ 2147483647 w 7"/>
              <a:gd name="T17" fmla="*/ 2147483647 h 14"/>
              <a:gd name="T18" fmla="*/ 0 w 7"/>
              <a:gd name="T19" fmla="*/ 2147483647 h 14"/>
              <a:gd name="T20" fmla="*/ 0 w 7"/>
              <a:gd name="T21" fmla="*/ 2147483647 h 14"/>
              <a:gd name="T22" fmla="*/ 0 w 7"/>
              <a:gd name="T23" fmla="*/ 2147483647 h 14"/>
              <a:gd name="T24" fmla="*/ 0 w 7"/>
              <a:gd name="T25" fmla="*/ 2147483647 h 14"/>
              <a:gd name="T26" fmla="*/ 0 w 7"/>
              <a:gd name="T27" fmla="*/ 2147483647 h 14"/>
              <a:gd name="T28" fmla="*/ 2147483647 w 7"/>
              <a:gd name="T29" fmla="*/ 2147483647 h 14"/>
              <a:gd name="T30" fmla="*/ 2147483647 w 7"/>
              <a:gd name="T31" fmla="*/ 2147483647 h 14"/>
              <a:gd name="T32" fmla="*/ 2147483647 w 7"/>
              <a:gd name="T33" fmla="*/ 2147483647 h 14"/>
              <a:gd name="T34" fmla="*/ 2147483647 w 7"/>
              <a:gd name="T35" fmla="*/ 2147483647 h 14"/>
              <a:gd name="T36" fmla="*/ 2147483647 w 7"/>
              <a:gd name="T37" fmla="*/ 2147483647 h 14"/>
              <a:gd name="T38" fmla="*/ 2147483647 w 7"/>
              <a:gd name="T39" fmla="*/ 2147483647 h 14"/>
              <a:gd name="T40" fmla="*/ 2147483647 w 7"/>
              <a:gd name="T41" fmla="*/ 2147483647 h 14"/>
              <a:gd name="T42" fmla="*/ 2147483647 w 7"/>
              <a:gd name="T43" fmla="*/ 2147483647 h 14"/>
              <a:gd name="T44" fmla="*/ 2147483647 w 7"/>
              <a:gd name="T45" fmla="*/ 2147483647 h 14"/>
              <a:gd name="T46" fmla="*/ 2147483647 w 7"/>
              <a:gd name="T47" fmla="*/ 2147483647 h 14"/>
              <a:gd name="T48" fmla="*/ 2147483647 w 7"/>
              <a:gd name="T49" fmla="*/ 2147483647 h 14"/>
              <a:gd name="T50" fmla="*/ 2147483647 w 7"/>
              <a:gd name="T51" fmla="*/ 2147483647 h 14"/>
              <a:gd name="T52" fmla="*/ 2147483647 w 7"/>
              <a:gd name="T53" fmla="*/ 2147483647 h 14"/>
              <a:gd name="T54" fmla="*/ 2147483647 w 7"/>
              <a:gd name="T55" fmla="*/ 2147483647 h 14"/>
              <a:gd name="T56" fmla="*/ 2147483647 w 7"/>
              <a:gd name="T57" fmla="*/ 2147483647 h 14"/>
              <a:gd name="T58" fmla="*/ 2147483647 w 7"/>
              <a:gd name="T59" fmla="*/ 2147483647 h 14"/>
              <a:gd name="T60" fmla="*/ 2147483647 w 7"/>
              <a:gd name="T61" fmla="*/ 2147483647 h 14"/>
              <a:gd name="T62" fmla="*/ 2147483647 w 7"/>
              <a:gd name="T63" fmla="*/ 2147483647 h 14"/>
              <a:gd name="T64" fmla="*/ 2147483647 w 7"/>
              <a:gd name="T65" fmla="*/ 2147483647 h 14"/>
              <a:gd name="T66" fmla="*/ 2147483647 w 7"/>
              <a:gd name="T67" fmla="*/ 2147483647 h 14"/>
              <a:gd name="T68" fmla="*/ 2147483647 w 7"/>
              <a:gd name="T69" fmla="*/ 2147483647 h 14"/>
              <a:gd name="T70" fmla="*/ 2147483647 w 7"/>
              <a:gd name="T71" fmla="*/ 2147483647 h 14"/>
              <a:gd name="T72" fmla="*/ 2147483647 w 7"/>
              <a:gd name="T73" fmla="*/ 2147483647 h 14"/>
              <a:gd name="T74" fmla="*/ 2147483647 w 7"/>
              <a:gd name="T75" fmla="*/ 2147483647 h 14"/>
              <a:gd name="T76" fmla="*/ 2147483647 w 7"/>
              <a:gd name="T77" fmla="*/ 2147483647 h 14"/>
              <a:gd name="T78" fmla="*/ 2147483647 w 7"/>
              <a:gd name="T79" fmla="*/ 2147483647 h 14"/>
              <a:gd name="T80" fmla="*/ 2147483647 w 7"/>
              <a:gd name="T81" fmla="*/ 2147483647 h 14"/>
              <a:gd name="T82" fmla="*/ 2147483647 w 7"/>
              <a:gd name="T83" fmla="*/ 2147483647 h 14"/>
              <a:gd name="T84" fmla="*/ 2147483647 w 7"/>
              <a:gd name="T85" fmla="*/ 2147483647 h 14"/>
              <a:gd name="T86" fmla="*/ 2147483647 w 7"/>
              <a:gd name="T87" fmla="*/ 2147483647 h 14"/>
              <a:gd name="T88" fmla="*/ 2147483647 w 7"/>
              <a:gd name="T89" fmla="*/ 2147483647 h 14"/>
              <a:gd name="T90" fmla="*/ 2147483647 w 7"/>
              <a:gd name="T91" fmla="*/ 2147483647 h 14"/>
              <a:gd name="T92" fmla="*/ 2147483647 w 7"/>
              <a:gd name="T93" fmla="*/ 2147483647 h 14"/>
              <a:gd name="T94" fmla="*/ 2147483647 w 7"/>
              <a:gd name="T95" fmla="*/ 2147483647 h 14"/>
              <a:gd name="T96" fmla="*/ 2147483647 w 7"/>
              <a:gd name="T97" fmla="*/ 2147483647 h 14"/>
              <a:gd name="T98" fmla="*/ 2147483647 w 7"/>
              <a:gd name="T99" fmla="*/ 2147483647 h 14"/>
              <a:gd name="T100" fmla="*/ 2147483647 w 7"/>
              <a:gd name="T101" fmla="*/ 2147483647 h 14"/>
              <a:gd name="T102" fmla="*/ 2147483647 w 7"/>
              <a:gd name="T103" fmla="*/ 2147483647 h 14"/>
              <a:gd name="T104" fmla="*/ 2147483647 w 7"/>
              <a:gd name="T105" fmla="*/ 2147483647 h 14"/>
              <a:gd name="T106" fmla="*/ 2147483647 w 7"/>
              <a:gd name="T107" fmla="*/ 2147483647 h 14"/>
              <a:gd name="T108" fmla="*/ 2147483647 w 7"/>
              <a:gd name="T109" fmla="*/ 2147483647 h 14"/>
              <a:gd name="T110" fmla="*/ 2147483647 w 7"/>
              <a:gd name="T111" fmla="*/ 2147483647 h 1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"/>
              <a:gd name="T169" fmla="*/ 0 h 14"/>
              <a:gd name="T170" fmla="*/ 7 w 7"/>
              <a:gd name="T171" fmla="*/ 14 h 1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" h="14">
                <a:moveTo>
                  <a:pt x="5" y="2"/>
                </a:move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2"/>
                </a:lnTo>
                <a:lnTo>
                  <a:pt x="5" y="14"/>
                </a:lnTo>
                <a:lnTo>
                  <a:pt x="5" y="12"/>
                </a:lnTo>
                <a:lnTo>
                  <a:pt x="5" y="10"/>
                </a:lnTo>
                <a:lnTo>
                  <a:pt x="5" y="7"/>
                </a:lnTo>
                <a:lnTo>
                  <a:pt x="2" y="7"/>
                </a:lnTo>
                <a:lnTo>
                  <a:pt x="5" y="7"/>
                </a:lnTo>
                <a:lnTo>
                  <a:pt x="5" y="10"/>
                </a:lnTo>
                <a:lnTo>
                  <a:pt x="7" y="10"/>
                </a:lnTo>
                <a:lnTo>
                  <a:pt x="7" y="5"/>
                </a:lnTo>
                <a:lnTo>
                  <a:pt x="5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14" name="Freeform 1316"/>
          <p:cNvSpPr>
            <a:spLocks/>
          </p:cNvSpPr>
          <p:nvPr/>
        </p:nvSpPr>
        <p:spPr bwMode="auto">
          <a:xfrm>
            <a:off x="5780088" y="5824538"/>
            <a:ext cx="3175" cy="6350"/>
          </a:xfrm>
          <a:custGeom>
            <a:avLst/>
            <a:gdLst>
              <a:gd name="T0" fmla="*/ 0 w 2"/>
              <a:gd name="T1" fmla="*/ 2147483647 h 5"/>
              <a:gd name="T2" fmla="*/ 0 w 2"/>
              <a:gd name="T3" fmla="*/ 2147483647 h 5"/>
              <a:gd name="T4" fmla="*/ 2147483647 w 2"/>
              <a:gd name="T5" fmla="*/ 2147483647 h 5"/>
              <a:gd name="T6" fmla="*/ 2147483647 w 2"/>
              <a:gd name="T7" fmla="*/ 2147483647 h 5"/>
              <a:gd name="T8" fmla="*/ 2147483647 w 2"/>
              <a:gd name="T9" fmla="*/ 2147483647 h 5"/>
              <a:gd name="T10" fmla="*/ 2147483647 w 2"/>
              <a:gd name="T11" fmla="*/ 2147483647 h 5"/>
              <a:gd name="T12" fmla="*/ 2147483647 w 2"/>
              <a:gd name="T13" fmla="*/ 2147483647 h 5"/>
              <a:gd name="T14" fmla="*/ 2147483647 w 2"/>
              <a:gd name="T15" fmla="*/ 2147483647 h 5"/>
              <a:gd name="T16" fmla="*/ 2147483647 w 2"/>
              <a:gd name="T17" fmla="*/ 2147483647 h 5"/>
              <a:gd name="T18" fmla="*/ 0 w 2"/>
              <a:gd name="T19" fmla="*/ 0 h 5"/>
              <a:gd name="T20" fmla="*/ 0 w 2"/>
              <a:gd name="T21" fmla="*/ 0 h 5"/>
              <a:gd name="T22" fmla="*/ 0 w 2"/>
              <a:gd name="T23" fmla="*/ 2147483647 h 5"/>
              <a:gd name="T24" fmla="*/ 0 w 2"/>
              <a:gd name="T25" fmla="*/ 2147483647 h 5"/>
              <a:gd name="T26" fmla="*/ 0 w 2"/>
              <a:gd name="T27" fmla="*/ 2147483647 h 5"/>
              <a:gd name="T28" fmla="*/ 0 w 2"/>
              <a:gd name="T29" fmla="*/ 2147483647 h 5"/>
              <a:gd name="T30" fmla="*/ 0 w 2"/>
              <a:gd name="T31" fmla="*/ 2147483647 h 5"/>
              <a:gd name="T32" fmla="*/ 0 w 2"/>
              <a:gd name="T33" fmla="*/ 2147483647 h 5"/>
              <a:gd name="T34" fmla="*/ 0 w 2"/>
              <a:gd name="T35" fmla="*/ 2147483647 h 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"/>
              <a:gd name="T55" fmla="*/ 0 h 5"/>
              <a:gd name="T56" fmla="*/ 2 w 2"/>
              <a:gd name="T57" fmla="*/ 5 h 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" h="5">
                <a:moveTo>
                  <a:pt x="0" y="5"/>
                </a:moveTo>
                <a:lnTo>
                  <a:pt x="0" y="5"/>
                </a:lnTo>
                <a:lnTo>
                  <a:pt x="2" y="5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15" name="Freeform 1317"/>
          <p:cNvSpPr>
            <a:spLocks/>
          </p:cNvSpPr>
          <p:nvPr/>
        </p:nvSpPr>
        <p:spPr bwMode="auto">
          <a:xfrm>
            <a:off x="5929313" y="6064250"/>
            <a:ext cx="15875" cy="6350"/>
          </a:xfrm>
          <a:custGeom>
            <a:avLst/>
            <a:gdLst>
              <a:gd name="T0" fmla="*/ 2147483647 w 12"/>
              <a:gd name="T1" fmla="*/ 0 h 4"/>
              <a:gd name="T2" fmla="*/ 2147483647 w 12"/>
              <a:gd name="T3" fmla="*/ 0 h 4"/>
              <a:gd name="T4" fmla="*/ 2147483647 w 12"/>
              <a:gd name="T5" fmla="*/ 0 h 4"/>
              <a:gd name="T6" fmla="*/ 2147483647 w 12"/>
              <a:gd name="T7" fmla="*/ 0 h 4"/>
              <a:gd name="T8" fmla="*/ 2147483647 w 12"/>
              <a:gd name="T9" fmla="*/ 0 h 4"/>
              <a:gd name="T10" fmla="*/ 0 w 12"/>
              <a:gd name="T11" fmla="*/ 2147483647 h 4"/>
              <a:gd name="T12" fmla="*/ 0 w 12"/>
              <a:gd name="T13" fmla="*/ 2147483647 h 4"/>
              <a:gd name="T14" fmla="*/ 0 w 12"/>
              <a:gd name="T15" fmla="*/ 2147483647 h 4"/>
              <a:gd name="T16" fmla="*/ 0 w 12"/>
              <a:gd name="T17" fmla="*/ 2147483647 h 4"/>
              <a:gd name="T18" fmla="*/ 0 w 12"/>
              <a:gd name="T19" fmla="*/ 2147483647 h 4"/>
              <a:gd name="T20" fmla="*/ 0 w 12"/>
              <a:gd name="T21" fmla="*/ 2147483647 h 4"/>
              <a:gd name="T22" fmla="*/ 0 w 12"/>
              <a:gd name="T23" fmla="*/ 2147483647 h 4"/>
              <a:gd name="T24" fmla="*/ 0 w 12"/>
              <a:gd name="T25" fmla="*/ 2147483647 h 4"/>
              <a:gd name="T26" fmla="*/ 0 w 12"/>
              <a:gd name="T27" fmla="*/ 2147483647 h 4"/>
              <a:gd name="T28" fmla="*/ 2147483647 w 12"/>
              <a:gd name="T29" fmla="*/ 2147483647 h 4"/>
              <a:gd name="T30" fmla="*/ 2147483647 w 12"/>
              <a:gd name="T31" fmla="*/ 2147483647 h 4"/>
              <a:gd name="T32" fmla="*/ 2147483647 w 12"/>
              <a:gd name="T33" fmla="*/ 2147483647 h 4"/>
              <a:gd name="T34" fmla="*/ 2147483647 w 12"/>
              <a:gd name="T35" fmla="*/ 2147483647 h 4"/>
              <a:gd name="T36" fmla="*/ 2147483647 w 12"/>
              <a:gd name="T37" fmla="*/ 0 h 4"/>
              <a:gd name="T38" fmla="*/ 2147483647 w 12"/>
              <a:gd name="T39" fmla="*/ 0 h 4"/>
              <a:gd name="T40" fmla="*/ 2147483647 w 12"/>
              <a:gd name="T41" fmla="*/ 0 h 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2"/>
              <a:gd name="T64" fmla="*/ 0 h 4"/>
              <a:gd name="T65" fmla="*/ 12 w 12"/>
              <a:gd name="T66" fmla="*/ 4 h 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2" h="4">
                <a:moveTo>
                  <a:pt x="10" y="0"/>
                </a:moveTo>
                <a:lnTo>
                  <a:pt x="8" y="0"/>
                </a:lnTo>
                <a:lnTo>
                  <a:pt x="5" y="0"/>
                </a:lnTo>
                <a:lnTo>
                  <a:pt x="0" y="2"/>
                </a:lnTo>
                <a:lnTo>
                  <a:pt x="0" y="4"/>
                </a:lnTo>
                <a:lnTo>
                  <a:pt x="10" y="2"/>
                </a:lnTo>
                <a:lnTo>
                  <a:pt x="12" y="0"/>
                </a:lnTo>
                <a:lnTo>
                  <a:pt x="1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16" name="Freeform 1318"/>
          <p:cNvSpPr>
            <a:spLocks/>
          </p:cNvSpPr>
          <p:nvPr/>
        </p:nvSpPr>
        <p:spPr bwMode="auto">
          <a:xfrm>
            <a:off x="5767388" y="5980113"/>
            <a:ext cx="4762" cy="12700"/>
          </a:xfrm>
          <a:custGeom>
            <a:avLst/>
            <a:gdLst>
              <a:gd name="T0" fmla="*/ 2147483647 w 3"/>
              <a:gd name="T1" fmla="*/ 2147483647 h 11"/>
              <a:gd name="T2" fmla="*/ 2147483647 w 3"/>
              <a:gd name="T3" fmla="*/ 2147483647 h 11"/>
              <a:gd name="T4" fmla="*/ 2147483647 w 3"/>
              <a:gd name="T5" fmla="*/ 2147483647 h 11"/>
              <a:gd name="T6" fmla="*/ 2147483647 w 3"/>
              <a:gd name="T7" fmla="*/ 2147483647 h 11"/>
              <a:gd name="T8" fmla="*/ 2147483647 w 3"/>
              <a:gd name="T9" fmla="*/ 2147483647 h 11"/>
              <a:gd name="T10" fmla="*/ 2147483647 w 3"/>
              <a:gd name="T11" fmla="*/ 2147483647 h 11"/>
              <a:gd name="T12" fmla="*/ 2147483647 w 3"/>
              <a:gd name="T13" fmla="*/ 2147483647 h 11"/>
              <a:gd name="T14" fmla="*/ 2147483647 w 3"/>
              <a:gd name="T15" fmla="*/ 0 h 11"/>
              <a:gd name="T16" fmla="*/ 2147483647 w 3"/>
              <a:gd name="T17" fmla="*/ 0 h 11"/>
              <a:gd name="T18" fmla="*/ 2147483647 w 3"/>
              <a:gd name="T19" fmla="*/ 0 h 11"/>
              <a:gd name="T20" fmla="*/ 0 w 3"/>
              <a:gd name="T21" fmla="*/ 0 h 11"/>
              <a:gd name="T22" fmla="*/ 0 w 3"/>
              <a:gd name="T23" fmla="*/ 0 h 11"/>
              <a:gd name="T24" fmla="*/ 0 w 3"/>
              <a:gd name="T25" fmla="*/ 2147483647 h 11"/>
              <a:gd name="T26" fmla="*/ 2147483647 w 3"/>
              <a:gd name="T27" fmla="*/ 2147483647 h 11"/>
              <a:gd name="T28" fmla="*/ 0 w 3"/>
              <a:gd name="T29" fmla="*/ 2147483647 h 11"/>
              <a:gd name="T30" fmla="*/ 0 w 3"/>
              <a:gd name="T31" fmla="*/ 2147483647 h 11"/>
              <a:gd name="T32" fmla="*/ 0 w 3"/>
              <a:gd name="T33" fmla="*/ 2147483647 h 11"/>
              <a:gd name="T34" fmla="*/ 0 w 3"/>
              <a:gd name="T35" fmla="*/ 2147483647 h 11"/>
              <a:gd name="T36" fmla="*/ 2147483647 w 3"/>
              <a:gd name="T37" fmla="*/ 2147483647 h 11"/>
              <a:gd name="T38" fmla="*/ 2147483647 w 3"/>
              <a:gd name="T39" fmla="*/ 2147483647 h 1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"/>
              <a:gd name="T61" fmla="*/ 0 h 11"/>
              <a:gd name="T62" fmla="*/ 3 w 3"/>
              <a:gd name="T63" fmla="*/ 11 h 1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" h="11">
                <a:moveTo>
                  <a:pt x="3" y="7"/>
                </a:moveTo>
                <a:lnTo>
                  <a:pt x="3" y="4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4"/>
                </a:lnTo>
                <a:lnTo>
                  <a:pt x="0" y="9"/>
                </a:lnTo>
                <a:lnTo>
                  <a:pt x="0" y="11"/>
                </a:lnTo>
                <a:lnTo>
                  <a:pt x="0" y="9"/>
                </a:lnTo>
                <a:lnTo>
                  <a:pt x="3" y="9"/>
                </a:lnTo>
                <a:lnTo>
                  <a:pt x="3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17" name="Freeform 1319"/>
          <p:cNvSpPr>
            <a:spLocks/>
          </p:cNvSpPr>
          <p:nvPr/>
        </p:nvSpPr>
        <p:spPr bwMode="auto">
          <a:xfrm>
            <a:off x="5780088" y="5988050"/>
            <a:ext cx="9525" cy="9525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2147483647 h 7"/>
              <a:gd name="T6" fmla="*/ 2147483647 w 5"/>
              <a:gd name="T7" fmla="*/ 2147483647 h 7"/>
              <a:gd name="T8" fmla="*/ 0 w 5"/>
              <a:gd name="T9" fmla="*/ 0 h 7"/>
              <a:gd name="T10" fmla="*/ 0 w 5"/>
              <a:gd name="T11" fmla="*/ 0 h 7"/>
              <a:gd name="T12" fmla="*/ 0 w 5"/>
              <a:gd name="T13" fmla="*/ 0 h 7"/>
              <a:gd name="T14" fmla="*/ 0 w 5"/>
              <a:gd name="T15" fmla="*/ 0 h 7"/>
              <a:gd name="T16" fmla="*/ 0 w 5"/>
              <a:gd name="T17" fmla="*/ 0 h 7"/>
              <a:gd name="T18" fmla="*/ 0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2147483647 h 7"/>
              <a:gd name="T38" fmla="*/ 2147483647 w 5"/>
              <a:gd name="T39" fmla="*/ 2147483647 h 7"/>
              <a:gd name="T40" fmla="*/ 2147483647 w 5"/>
              <a:gd name="T41" fmla="*/ 2147483647 h 7"/>
              <a:gd name="T42" fmla="*/ 2147483647 w 5"/>
              <a:gd name="T43" fmla="*/ 2147483647 h 7"/>
              <a:gd name="T44" fmla="*/ 2147483647 w 5"/>
              <a:gd name="T45" fmla="*/ 2147483647 h 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"/>
              <a:gd name="T70" fmla="*/ 0 h 7"/>
              <a:gd name="T71" fmla="*/ 5 w 5"/>
              <a:gd name="T72" fmla="*/ 7 h 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" h="7">
                <a:moveTo>
                  <a:pt x="5" y="2"/>
                </a:moveTo>
                <a:lnTo>
                  <a:pt x="5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4"/>
                </a:lnTo>
                <a:lnTo>
                  <a:pt x="5" y="4"/>
                </a:lnTo>
                <a:lnTo>
                  <a:pt x="5" y="7"/>
                </a:lnTo>
                <a:lnTo>
                  <a:pt x="5" y="4"/>
                </a:lnTo>
                <a:lnTo>
                  <a:pt x="5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18" name="Freeform 1320"/>
          <p:cNvSpPr>
            <a:spLocks/>
          </p:cNvSpPr>
          <p:nvPr/>
        </p:nvSpPr>
        <p:spPr bwMode="auto">
          <a:xfrm>
            <a:off x="5775325" y="5981700"/>
            <a:ext cx="4763" cy="6350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2147483647 h 5"/>
              <a:gd name="T12" fmla="*/ 0 w 5"/>
              <a:gd name="T13" fmla="*/ 0 h 5"/>
              <a:gd name="T14" fmla="*/ 0 w 5"/>
              <a:gd name="T15" fmla="*/ 0 h 5"/>
              <a:gd name="T16" fmla="*/ 0 w 5"/>
              <a:gd name="T17" fmla="*/ 0 h 5"/>
              <a:gd name="T18" fmla="*/ 0 w 5"/>
              <a:gd name="T19" fmla="*/ 2147483647 h 5"/>
              <a:gd name="T20" fmla="*/ 0 w 5"/>
              <a:gd name="T21" fmla="*/ 2147483647 h 5"/>
              <a:gd name="T22" fmla="*/ 2147483647 w 5"/>
              <a:gd name="T23" fmla="*/ 2147483647 h 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"/>
              <a:gd name="T37" fmla="*/ 0 h 5"/>
              <a:gd name="T38" fmla="*/ 5 w 5"/>
              <a:gd name="T39" fmla="*/ 5 h 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" h="5">
                <a:moveTo>
                  <a:pt x="3" y="5"/>
                </a:moveTo>
                <a:lnTo>
                  <a:pt x="3" y="5"/>
                </a:lnTo>
                <a:lnTo>
                  <a:pt x="5" y="5"/>
                </a:lnTo>
                <a:lnTo>
                  <a:pt x="5" y="2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19" name="Freeform 1321"/>
          <p:cNvSpPr>
            <a:spLocks/>
          </p:cNvSpPr>
          <p:nvPr/>
        </p:nvSpPr>
        <p:spPr bwMode="auto">
          <a:xfrm>
            <a:off x="5772150" y="6008688"/>
            <a:ext cx="25400" cy="15875"/>
          </a:xfrm>
          <a:custGeom>
            <a:avLst/>
            <a:gdLst>
              <a:gd name="T0" fmla="*/ 2147483647 w 21"/>
              <a:gd name="T1" fmla="*/ 2147483647 h 14"/>
              <a:gd name="T2" fmla="*/ 2147483647 w 21"/>
              <a:gd name="T3" fmla="*/ 2147483647 h 14"/>
              <a:gd name="T4" fmla="*/ 2147483647 w 21"/>
              <a:gd name="T5" fmla="*/ 2147483647 h 14"/>
              <a:gd name="T6" fmla="*/ 2147483647 w 21"/>
              <a:gd name="T7" fmla="*/ 2147483647 h 14"/>
              <a:gd name="T8" fmla="*/ 2147483647 w 21"/>
              <a:gd name="T9" fmla="*/ 2147483647 h 14"/>
              <a:gd name="T10" fmla="*/ 2147483647 w 21"/>
              <a:gd name="T11" fmla="*/ 2147483647 h 14"/>
              <a:gd name="T12" fmla="*/ 2147483647 w 21"/>
              <a:gd name="T13" fmla="*/ 2147483647 h 14"/>
              <a:gd name="T14" fmla="*/ 2147483647 w 21"/>
              <a:gd name="T15" fmla="*/ 2147483647 h 14"/>
              <a:gd name="T16" fmla="*/ 2147483647 w 21"/>
              <a:gd name="T17" fmla="*/ 2147483647 h 14"/>
              <a:gd name="T18" fmla="*/ 2147483647 w 21"/>
              <a:gd name="T19" fmla="*/ 2147483647 h 14"/>
              <a:gd name="T20" fmla="*/ 2147483647 w 21"/>
              <a:gd name="T21" fmla="*/ 2147483647 h 14"/>
              <a:gd name="T22" fmla="*/ 2147483647 w 21"/>
              <a:gd name="T23" fmla="*/ 2147483647 h 14"/>
              <a:gd name="T24" fmla="*/ 2147483647 w 21"/>
              <a:gd name="T25" fmla="*/ 2147483647 h 14"/>
              <a:gd name="T26" fmla="*/ 2147483647 w 21"/>
              <a:gd name="T27" fmla="*/ 2147483647 h 14"/>
              <a:gd name="T28" fmla="*/ 2147483647 w 21"/>
              <a:gd name="T29" fmla="*/ 2147483647 h 14"/>
              <a:gd name="T30" fmla="*/ 2147483647 w 21"/>
              <a:gd name="T31" fmla="*/ 2147483647 h 14"/>
              <a:gd name="T32" fmla="*/ 2147483647 w 21"/>
              <a:gd name="T33" fmla="*/ 2147483647 h 14"/>
              <a:gd name="T34" fmla="*/ 2147483647 w 21"/>
              <a:gd name="T35" fmla="*/ 2147483647 h 14"/>
              <a:gd name="T36" fmla="*/ 2147483647 w 21"/>
              <a:gd name="T37" fmla="*/ 0 h 14"/>
              <a:gd name="T38" fmla="*/ 2147483647 w 21"/>
              <a:gd name="T39" fmla="*/ 0 h 14"/>
              <a:gd name="T40" fmla="*/ 2147483647 w 21"/>
              <a:gd name="T41" fmla="*/ 0 h 14"/>
              <a:gd name="T42" fmla="*/ 0 w 21"/>
              <a:gd name="T43" fmla="*/ 0 h 14"/>
              <a:gd name="T44" fmla="*/ 0 w 21"/>
              <a:gd name="T45" fmla="*/ 0 h 14"/>
              <a:gd name="T46" fmla="*/ 2147483647 w 21"/>
              <a:gd name="T47" fmla="*/ 2147483647 h 14"/>
              <a:gd name="T48" fmla="*/ 2147483647 w 21"/>
              <a:gd name="T49" fmla="*/ 2147483647 h 14"/>
              <a:gd name="T50" fmla="*/ 2147483647 w 21"/>
              <a:gd name="T51" fmla="*/ 2147483647 h 14"/>
              <a:gd name="T52" fmla="*/ 2147483647 w 21"/>
              <a:gd name="T53" fmla="*/ 2147483647 h 14"/>
              <a:gd name="T54" fmla="*/ 2147483647 w 21"/>
              <a:gd name="T55" fmla="*/ 2147483647 h 14"/>
              <a:gd name="T56" fmla="*/ 2147483647 w 21"/>
              <a:gd name="T57" fmla="*/ 2147483647 h 14"/>
              <a:gd name="T58" fmla="*/ 2147483647 w 21"/>
              <a:gd name="T59" fmla="*/ 2147483647 h 14"/>
              <a:gd name="T60" fmla="*/ 2147483647 w 21"/>
              <a:gd name="T61" fmla="*/ 2147483647 h 1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1"/>
              <a:gd name="T94" fmla="*/ 0 h 14"/>
              <a:gd name="T95" fmla="*/ 21 w 21"/>
              <a:gd name="T96" fmla="*/ 14 h 1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1" h="14">
                <a:moveTo>
                  <a:pt x="14" y="10"/>
                </a:moveTo>
                <a:lnTo>
                  <a:pt x="14" y="10"/>
                </a:lnTo>
                <a:lnTo>
                  <a:pt x="16" y="12"/>
                </a:lnTo>
                <a:lnTo>
                  <a:pt x="18" y="14"/>
                </a:lnTo>
                <a:lnTo>
                  <a:pt x="21" y="14"/>
                </a:lnTo>
                <a:lnTo>
                  <a:pt x="16" y="10"/>
                </a:lnTo>
                <a:lnTo>
                  <a:pt x="14" y="7"/>
                </a:lnTo>
                <a:lnTo>
                  <a:pt x="9" y="5"/>
                </a:lnTo>
                <a:lnTo>
                  <a:pt x="7" y="5"/>
                </a:lnTo>
                <a:lnTo>
                  <a:pt x="4" y="5"/>
                </a:lnTo>
                <a:lnTo>
                  <a:pt x="4" y="3"/>
                </a:lnTo>
                <a:lnTo>
                  <a:pt x="2" y="0"/>
                </a:lnTo>
                <a:lnTo>
                  <a:pt x="0" y="0"/>
                </a:lnTo>
                <a:lnTo>
                  <a:pt x="2" y="5"/>
                </a:lnTo>
                <a:lnTo>
                  <a:pt x="7" y="7"/>
                </a:lnTo>
                <a:lnTo>
                  <a:pt x="9" y="7"/>
                </a:lnTo>
                <a:lnTo>
                  <a:pt x="11" y="7"/>
                </a:lnTo>
                <a:lnTo>
                  <a:pt x="14" y="1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20" name="Freeform 1322"/>
          <p:cNvSpPr>
            <a:spLocks/>
          </p:cNvSpPr>
          <p:nvPr/>
        </p:nvSpPr>
        <p:spPr bwMode="auto">
          <a:xfrm>
            <a:off x="5767388" y="5969000"/>
            <a:ext cx="4762" cy="4763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0 h 5"/>
              <a:gd name="T10" fmla="*/ 2147483647 w 5"/>
              <a:gd name="T11" fmla="*/ 0 h 5"/>
              <a:gd name="T12" fmla="*/ 2147483647 w 5"/>
              <a:gd name="T13" fmla="*/ 0 h 5"/>
              <a:gd name="T14" fmla="*/ 2147483647 w 5"/>
              <a:gd name="T15" fmla="*/ 0 h 5"/>
              <a:gd name="T16" fmla="*/ 2147483647 w 5"/>
              <a:gd name="T17" fmla="*/ 0 h 5"/>
              <a:gd name="T18" fmla="*/ 2147483647 w 5"/>
              <a:gd name="T19" fmla="*/ 0 h 5"/>
              <a:gd name="T20" fmla="*/ 2147483647 w 5"/>
              <a:gd name="T21" fmla="*/ 0 h 5"/>
              <a:gd name="T22" fmla="*/ 0 w 5"/>
              <a:gd name="T23" fmla="*/ 2147483647 h 5"/>
              <a:gd name="T24" fmla="*/ 0 w 5"/>
              <a:gd name="T25" fmla="*/ 2147483647 h 5"/>
              <a:gd name="T26" fmla="*/ 0 w 5"/>
              <a:gd name="T27" fmla="*/ 2147483647 h 5"/>
              <a:gd name="T28" fmla="*/ 0 w 5"/>
              <a:gd name="T29" fmla="*/ 2147483647 h 5"/>
              <a:gd name="T30" fmla="*/ 0 w 5"/>
              <a:gd name="T31" fmla="*/ 2147483647 h 5"/>
              <a:gd name="T32" fmla="*/ 2147483647 w 5"/>
              <a:gd name="T33" fmla="*/ 2147483647 h 5"/>
              <a:gd name="T34" fmla="*/ 2147483647 w 5"/>
              <a:gd name="T35" fmla="*/ 2147483647 h 5"/>
              <a:gd name="T36" fmla="*/ 2147483647 w 5"/>
              <a:gd name="T37" fmla="*/ 2147483647 h 5"/>
              <a:gd name="T38" fmla="*/ 2147483647 w 5"/>
              <a:gd name="T39" fmla="*/ 2147483647 h 5"/>
              <a:gd name="T40" fmla="*/ 2147483647 w 5"/>
              <a:gd name="T41" fmla="*/ 2147483647 h 5"/>
              <a:gd name="T42" fmla="*/ 2147483647 w 5"/>
              <a:gd name="T43" fmla="*/ 2147483647 h 5"/>
              <a:gd name="T44" fmla="*/ 2147483647 w 5"/>
              <a:gd name="T45" fmla="*/ 2147483647 h 5"/>
              <a:gd name="T46" fmla="*/ 2147483647 w 5"/>
              <a:gd name="T47" fmla="*/ 2147483647 h 5"/>
              <a:gd name="T48" fmla="*/ 2147483647 w 5"/>
              <a:gd name="T49" fmla="*/ 2147483647 h 5"/>
              <a:gd name="T50" fmla="*/ 2147483647 w 5"/>
              <a:gd name="T51" fmla="*/ 2147483647 h 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"/>
              <a:gd name="T79" fmla="*/ 0 h 5"/>
              <a:gd name="T80" fmla="*/ 5 w 5"/>
              <a:gd name="T81" fmla="*/ 5 h 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" h="5">
                <a:moveTo>
                  <a:pt x="5" y="3"/>
                </a:moveTo>
                <a:lnTo>
                  <a:pt x="5" y="3"/>
                </a:lnTo>
                <a:lnTo>
                  <a:pt x="5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3" y="5"/>
                </a:lnTo>
                <a:lnTo>
                  <a:pt x="3" y="3"/>
                </a:lnTo>
                <a:lnTo>
                  <a:pt x="5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21" name="Freeform 1323"/>
          <p:cNvSpPr>
            <a:spLocks/>
          </p:cNvSpPr>
          <p:nvPr/>
        </p:nvSpPr>
        <p:spPr bwMode="auto">
          <a:xfrm>
            <a:off x="5757863" y="5934075"/>
            <a:ext cx="14287" cy="14288"/>
          </a:xfrm>
          <a:custGeom>
            <a:avLst/>
            <a:gdLst>
              <a:gd name="T0" fmla="*/ 2147483647 w 10"/>
              <a:gd name="T1" fmla="*/ 2147483647 h 10"/>
              <a:gd name="T2" fmla="*/ 2147483647 w 10"/>
              <a:gd name="T3" fmla="*/ 2147483647 h 10"/>
              <a:gd name="T4" fmla="*/ 2147483647 w 10"/>
              <a:gd name="T5" fmla="*/ 2147483647 h 10"/>
              <a:gd name="T6" fmla="*/ 2147483647 w 10"/>
              <a:gd name="T7" fmla="*/ 2147483647 h 10"/>
              <a:gd name="T8" fmla="*/ 2147483647 w 10"/>
              <a:gd name="T9" fmla="*/ 0 h 10"/>
              <a:gd name="T10" fmla="*/ 2147483647 w 10"/>
              <a:gd name="T11" fmla="*/ 2147483647 h 10"/>
              <a:gd name="T12" fmla="*/ 2147483647 w 10"/>
              <a:gd name="T13" fmla="*/ 2147483647 h 10"/>
              <a:gd name="T14" fmla="*/ 2147483647 w 10"/>
              <a:gd name="T15" fmla="*/ 2147483647 h 10"/>
              <a:gd name="T16" fmla="*/ 2147483647 w 10"/>
              <a:gd name="T17" fmla="*/ 2147483647 h 10"/>
              <a:gd name="T18" fmla="*/ 2147483647 w 10"/>
              <a:gd name="T19" fmla="*/ 2147483647 h 10"/>
              <a:gd name="T20" fmla="*/ 2147483647 w 10"/>
              <a:gd name="T21" fmla="*/ 2147483647 h 10"/>
              <a:gd name="T22" fmla="*/ 2147483647 w 10"/>
              <a:gd name="T23" fmla="*/ 2147483647 h 10"/>
              <a:gd name="T24" fmla="*/ 2147483647 w 10"/>
              <a:gd name="T25" fmla="*/ 2147483647 h 10"/>
              <a:gd name="T26" fmla="*/ 2147483647 w 10"/>
              <a:gd name="T27" fmla="*/ 2147483647 h 10"/>
              <a:gd name="T28" fmla="*/ 2147483647 w 10"/>
              <a:gd name="T29" fmla="*/ 2147483647 h 10"/>
              <a:gd name="T30" fmla="*/ 2147483647 w 10"/>
              <a:gd name="T31" fmla="*/ 2147483647 h 10"/>
              <a:gd name="T32" fmla="*/ 2147483647 w 10"/>
              <a:gd name="T33" fmla="*/ 2147483647 h 10"/>
              <a:gd name="T34" fmla="*/ 2147483647 w 10"/>
              <a:gd name="T35" fmla="*/ 2147483647 h 10"/>
              <a:gd name="T36" fmla="*/ 2147483647 w 10"/>
              <a:gd name="T37" fmla="*/ 2147483647 h 10"/>
              <a:gd name="T38" fmla="*/ 2147483647 w 10"/>
              <a:gd name="T39" fmla="*/ 2147483647 h 10"/>
              <a:gd name="T40" fmla="*/ 2147483647 w 10"/>
              <a:gd name="T41" fmla="*/ 2147483647 h 10"/>
              <a:gd name="T42" fmla="*/ 2147483647 w 10"/>
              <a:gd name="T43" fmla="*/ 2147483647 h 10"/>
              <a:gd name="T44" fmla="*/ 2147483647 w 10"/>
              <a:gd name="T45" fmla="*/ 2147483647 h 10"/>
              <a:gd name="T46" fmla="*/ 2147483647 w 10"/>
              <a:gd name="T47" fmla="*/ 2147483647 h 10"/>
              <a:gd name="T48" fmla="*/ 2147483647 w 10"/>
              <a:gd name="T49" fmla="*/ 2147483647 h 10"/>
              <a:gd name="T50" fmla="*/ 2147483647 w 10"/>
              <a:gd name="T51" fmla="*/ 2147483647 h 10"/>
              <a:gd name="T52" fmla="*/ 2147483647 w 10"/>
              <a:gd name="T53" fmla="*/ 2147483647 h 10"/>
              <a:gd name="T54" fmla="*/ 2147483647 w 10"/>
              <a:gd name="T55" fmla="*/ 2147483647 h 10"/>
              <a:gd name="T56" fmla="*/ 2147483647 w 10"/>
              <a:gd name="T57" fmla="*/ 2147483647 h 10"/>
              <a:gd name="T58" fmla="*/ 2147483647 w 10"/>
              <a:gd name="T59" fmla="*/ 2147483647 h 10"/>
              <a:gd name="T60" fmla="*/ 2147483647 w 10"/>
              <a:gd name="T61" fmla="*/ 2147483647 h 10"/>
              <a:gd name="T62" fmla="*/ 2147483647 w 10"/>
              <a:gd name="T63" fmla="*/ 2147483647 h 10"/>
              <a:gd name="T64" fmla="*/ 0 w 10"/>
              <a:gd name="T65" fmla="*/ 2147483647 h 10"/>
              <a:gd name="T66" fmla="*/ 0 w 10"/>
              <a:gd name="T67" fmla="*/ 2147483647 h 10"/>
              <a:gd name="T68" fmla="*/ 0 w 10"/>
              <a:gd name="T69" fmla="*/ 2147483647 h 10"/>
              <a:gd name="T70" fmla="*/ 2147483647 w 10"/>
              <a:gd name="T71" fmla="*/ 2147483647 h 10"/>
              <a:gd name="T72" fmla="*/ 2147483647 w 10"/>
              <a:gd name="T73" fmla="*/ 2147483647 h 10"/>
              <a:gd name="T74" fmla="*/ 2147483647 w 10"/>
              <a:gd name="T75" fmla="*/ 2147483647 h 10"/>
              <a:gd name="T76" fmla="*/ 2147483647 w 10"/>
              <a:gd name="T77" fmla="*/ 2147483647 h 10"/>
              <a:gd name="T78" fmla="*/ 2147483647 w 10"/>
              <a:gd name="T79" fmla="*/ 2147483647 h 10"/>
              <a:gd name="T80" fmla="*/ 2147483647 w 10"/>
              <a:gd name="T81" fmla="*/ 2147483647 h 10"/>
              <a:gd name="T82" fmla="*/ 2147483647 w 10"/>
              <a:gd name="T83" fmla="*/ 2147483647 h 10"/>
              <a:gd name="T84" fmla="*/ 2147483647 w 10"/>
              <a:gd name="T85" fmla="*/ 2147483647 h 10"/>
              <a:gd name="T86" fmla="*/ 2147483647 w 10"/>
              <a:gd name="T87" fmla="*/ 2147483647 h 10"/>
              <a:gd name="T88" fmla="*/ 2147483647 w 10"/>
              <a:gd name="T89" fmla="*/ 2147483647 h 10"/>
              <a:gd name="T90" fmla="*/ 2147483647 w 10"/>
              <a:gd name="T91" fmla="*/ 2147483647 h 1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"/>
              <a:gd name="T139" fmla="*/ 0 h 10"/>
              <a:gd name="T140" fmla="*/ 10 w 10"/>
              <a:gd name="T141" fmla="*/ 10 h 1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" h="10">
                <a:moveTo>
                  <a:pt x="10" y="5"/>
                </a:moveTo>
                <a:lnTo>
                  <a:pt x="5" y="3"/>
                </a:lnTo>
                <a:lnTo>
                  <a:pt x="2" y="0"/>
                </a:lnTo>
                <a:lnTo>
                  <a:pt x="2" y="3"/>
                </a:lnTo>
                <a:lnTo>
                  <a:pt x="5" y="5"/>
                </a:lnTo>
                <a:lnTo>
                  <a:pt x="5" y="8"/>
                </a:lnTo>
                <a:lnTo>
                  <a:pt x="2" y="5"/>
                </a:lnTo>
                <a:lnTo>
                  <a:pt x="5" y="5"/>
                </a:lnTo>
                <a:lnTo>
                  <a:pt x="2" y="5"/>
                </a:lnTo>
                <a:lnTo>
                  <a:pt x="2" y="8"/>
                </a:lnTo>
                <a:lnTo>
                  <a:pt x="0" y="8"/>
                </a:lnTo>
                <a:lnTo>
                  <a:pt x="2" y="8"/>
                </a:lnTo>
                <a:lnTo>
                  <a:pt x="5" y="8"/>
                </a:lnTo>
                <a:lnTo>
                  <a:pt x="2" y="10"/>
                </a:lnTo>
                <a:lnTo>
                  <a:pt x="5" y="10"/>
                </a:lnTo>
                <a:lnTo>
                  <a:pt x="7" y="5"/>
                </a:lnTo>
                <a:lnTo>
                  <a:pt x="1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22" name="Freeform 1324"/>
          <p:cNvSpPr>
            <a:spLocks/>
          </p:cNvSpPr>
          <p:nvPr/>
        </p:nvSpPr>
        <p:spPr bwMode="auto">
          <a:xfrm>
            <a:off x="5762625" y="5911850"/>
            <a:ext cx="9525" cy="7938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2147483647 h 7"/>
              <a:gd name="T6" fmla="*/ 2147483647 w 5"/>
              <a:gd name="T7" fmla="*/ 2147483647 h 7"/>
              <a:gd name="T8" fmla="*/ 2147483647 w 5"/>
              <a:gd name="T9" fmla="*/ 2147483647 h 7"/>
              <a:gd name="T10" fmla="*/ 2147483647 w 5"/>
              <a:gd name="T11" fmla="*/ 0 h 7"/>
              <a:gd name="T12" fmla="*/ 2147483647 w 5"/>
              <a:gd name="T13" fmla="*/ 0 h 7"/>
              <a:gd name="T14" fmla="*/ 2147483647 w 5"/>
              <a:gd name="T15" fmla="*/ 0 h 7"/>
              <a:gd name="T16" fmla="*/ 2147483647 w 5"/>
              <a:gd name="T17" fmla="*/ 2147483647 h 7"/>
              <a:gd name="T18" fmla="*/ 0 w 5"/>
              <a:gd name="T19" fmla="*/ 0 h 7"/>
              <a:gd name="T20" fmla="*/ 0 w 5"/>
              <a:gd name="T21" fmla="*/ 0 h 7"/>
              <a:gd name="T22" fmla="*/ 0 w 5"/>
              <a:gd name="T23" fmla="*/ 2147483647 h 7"/>
              <a:gd name="T24" fmla="*/ 0 w 5"/>
              <a:gd name="T25" fmla="*/ 2147483647 h 7"/>
              <a:gd name="T26" fmla="*/ 0 w 5"/>
              <a:gd name="T27" fmla="*/ 2147483647 h 7"/>
              <a:gd name="T28" fmla="*/ 0 w 5"/>
              <a:gd name="T29" fmla="*/ 2147483647 h 7"/>
              <a:gd name="T30" fmla="*/ 0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2147483647 h 7"/>
              <a:gd name="T38" fmla="*/ 2147483647 w 5"/>
              <a:gd name="T39" fmla="*/ 2147483647 h 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"/>
              <a:gd name="T61" fmla="*/ 0 h 7"/>
              <a:gd name="T62" fmla="*/ 5 w 5"/>
              <a:gd name="T63" fmla="*/ 7 h 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" h="7">
                <a:moveTo>
                  <a:pt x="2" y="4"/>
                </a:moveTo>
                <a:lnTo>
                  <a:pt x="5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4"/>
                </a:lnTo>
                <a:lnTo>
                  <a:pt x="2" y="7"/>
                </a:lnTo>
                <a:lnTo>
                  <a:pt x="2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23" name="Freeform 1325"/>
          <p:cNvSpPr>
            <a:spLocks/>
          </p:cNvSpPr>
          <p:nvPr/>
        </p:nvSpPr>
        <p:spPr bwMode="auto">
          <a:xfrm>
            <a:off x="5775325" y="5989638"/>
            <a:ext cx="7938" cy="11112"/>
          </a:xfrm>
          <a:custGeom>
            <a:avLst/>
            <a:gdLst>
              <a:gd name="T0" fmla="*/ 2147483647 w 7"/>
              <a:gd name="T1" fmla="*/ 2147483647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2147483647 h 7"/>
              <a:gd name="T8" fmla="*/ 2147483647 w 7"/>
              <a:gd name="T9" fmla="*/ 2147483647 h 7"/>
              <a:gd name="T10" fmla="*/ 2147483647 w 7"/>
              <a:gd name="T11" fmla="*/ 2147483647 h 7"/>
              <a:gd name="T12" fmla="*/ 2147483647 w 7"/>
              <a:gd name="T13" fmla="*/ 2147483647 h 7"/>
              <a:gd name="T14" fmla="*/ 2147483647 w 7"/>
              <a:gd name="T15" fmla="*/ 2147483647 h 7"/>
              <a:gd name="T16" fmla="*/ 2147483647 w 7"/>
              <a:gd name="T17" fmla="*/ 2147483647 h 7"/>
              <a:gd name="T18" fmla="*/ 2147483647 w 7"/>
              <a:gd name="T19" fmla="*/ 2147483647 h 7"/>
              <a:gd name="T20" fmla="*/ 2147483647 w 7"/>
              <a:gd name="T21" fmla="*/ 0 h 7"/>
              <a:gd name="T22" fmla="*/ 2147483647 w 7"/>
              <a:gd name="T23" fmla="*/ 0 h 7"/>
              <a:gd name="T24" fmla="*/ 2147483647 w 7"/>
              <a:gd name="T25" fmla="*/ 0 h 7"/>
              <a:gd name="T26" fmla="*/ 2147483647 w 7"/>
              <a:gd name="T27" fmla="*/ 0 h 7"/>
              <a:gd name="T28" fmla="*/ 0 w 7"/>
              <a:gd name="T29" fmla="*/ 0 h 7"/>
              <a:gd name="T30" fmla="*/ 0 w 7"/>
              <a:gd name="T31" fmla="*/ 2147483647 h 7"/>
              <a:gd name="T32" fmla="*/ 0 w 7"/>
              <a:gd name="T33" fmla="*/ 2147483647 h 7"/>
              <a:gd name="T34" fmla="*/ 0 w 7"/>
              <a:gd name="T35" fmla="*/ 2147483647 h 7"/>
              <a:gd name="T36" fmla="*/ 2147483647 w 7"/>
              <a:gd name="T37" fmla="*/ 2147483647 h 7"/>
              <a:gd name="T38" fmla="*/ 2147483647 w 7"/>
              <a:gd name="T39" fmla="*/ 2147483647 h 7"/>
              <a:gd name="T40" fmla="*/ 2147483647 w 7"/>
              <a:gd name="T41" fmla="*/ 2147483647 h 7"/>
              <a:gd name="T42" fmla="*/ 2147483647 w 7"/>
              <a:gd name="T43" fmla="*/ 2147483647 h 7"/>
              <a:gd name="T44" fmla="*/ 2147483647 w 7"/>
              <a:gd name="T45" fmla="*/ 2147483647 h 7"/>
              <a:gd name="T46" fmla="*/ 2147483647 w 7"/>
              <a:gd name="T47" fmla="*/ 2147483647 h 7"/>
              <a:gd name="T48" fmla="*/ 2147483647 w 7"/>
              <a:gd name="T49" fmla="*/ 2147483647 h 7"/>
              <a:gd name="T50" fmla="*/ 2147483647 w 7"/>
              <a:gd name="T51" fmla="*/ 2147483647 h 7"/>
              <a:gd name="T52" fmla="*/ 2147483647 w 7"/>
              <a:gd name="T53" fmla="*/ 2147483647 h 7"/>
              <a:gd name="T54" fmla="*/ 2147483647 w 7"/>
              <a:gd name="T55" fmla="*/ 2147483647 h 7"/>
              <a:gd name="T56" fmla="*/ 2147483647 w 7"/>
              <a:gd name="T57" fmla="*/ 2147483647 h 7"/>
              <a:gd name="T58" fmla="*/ 2147483647 w 7"/>
              <a:gd name="T59" fmla="*/ 2147483647 h 7"/>
              <a:gd name="T60" fmla="*/ 2147483647 w 7"/>
              <a:gd name="T61" fmla="*/ 2147483647 h 7"/>
              <a:gd name="T62" fmla="*/ 2147483647 w 7"/>
              <a:gd name="T63" fmla="*/ 2147483647 h 7"/>
              <a:gd name="T64" fmla="*/ 2147483647 w 7"/>
              <a:gd name="T65" fmla="*/ 2147483647 h 7"/>
              <a:gd name="T66" fmla="*/ 2147483647 w 7"/>
              <a:gd name="T67" fmla="*/ 2147483647 h 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"/>
              <a:gd name="T103" fmla="*/ 0 h 7"/>
              <a:gd name="T104" fmla="*/ 7 w 7"/>
              <a:gd name="T105" fmla="*/ 7 h 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" h="7">
                <a:moveTo>
                  <a:pt x="5" y="7"/>
                </a:moveTo>
                <a:lnTo>
                  <a:pt x="5" y="7"/>
                </a:lnTo>
                <a:lnTo>
                  <a:pt x="7" y="7"/>
                </a:lnTo>
                <a:lnTo>
                  <a:pt x="7" y="5"/>
                </a:lnTo>
                <a:lnTo>
                  <a:pt x="5" y="2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5" y="2"/>
                </a:lnTo>
                <a:lnTo>
                  <a:pt x="5" y="5"/>
                </a:lnTo>
                <a:lnTo>
                  <a:pt x="3" y="5"/>
                </a:lnTo>
                <a:lnTo>
                  <a:pt x="3" y="7"/>
                </a:lnTo>
                <a:lnTo>
                  <a:pt x="5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24" name="Freeform 1326"/>
          <p:cNvSpPr>
            <a:spLocks/>
          </p:cNvSpPr>
          <p:nvPr/>
        </p:nvSpPr>
        <p:spPr bwMode="auto">
          <a:xfrm>
            <a:off x="5772150" y="5948363"/>
            <a:ext cx="7938" cy="9525"/>
          </a:xfrm>
          <a:custGeom>
            <a:avLst/>
            <a:gdLst>
              <a:gd name="T0" fmla="*/ 2147483647 w 5"/>
              <a:gd name="T1" fmla="*/ 2147483647 h 9"/>
              <a:gd name="T2" fmla="*/ 2147483647 w 5"/>
              <a:gd name="T3" fmla="*/ 2147483647 h 9"/>
              <a:gd name="T4" fmla="*/ 2147483647 w 5"/>
              <a:gd name="T5" fmla="*/ 2147483647 h 9"/>
              <a:gd name="T6" fmla="*/ 2147483647 w 5"/>
              <a:gd name="T7" fmla="*/ 2147483647 h 9"/>
              <a:gd name="T8" fmla="*/ 2147483647 w 5"/>
              <a:gd name="T9" fmla="*/ 2147483647 h 9"/>
              <a:gd name="T10" fmla="*/ 2147483647 w 5"/>
              <a:gd name="T11" fmla="*/ 2147483647 h 9"/>
              <a:gd name="T12" fmla="*/ 2147483647 w 5"/>
              <a:gd name="T13" fmla="*/ 0 h 9"/>
              <a:gd name="T14" fmla="*/ 0 w 5"/>
              <a:gd name="T15" fmla="*/ 0 h 9"/>
              <a:gd name="T16" fmla="*/ 0 w 5"/>
              <a:gd name="T17" fmla="*/ 0 h 9"/>
              <a:gd name="T18" fmla="*/ 0 w 5"/>
              <a:gd name="T19" fmla="*/ 0 h 9"/>
              <a:gd name="T20" fmla="*/ 0 w 5"/>
              <a:gd name="T21" fmla="*/ 0 h 9"/>
              <a:gd name="T22" fmla="*/ 0 w 5"/>
              <a:gd name="T23" fmla="*/ 0 h 9"/>
              <a:gd name="T24" fmla="*/ 0 w 5"/>
              <a:gd name="T25" fmla="*/ 0 h 9"/>
              <a:gd name="T26" fmla="*/ 0 w 5"/>
              <a:gd name="T27" fmla="*/ 2147483647 h 9"/>
              <a:gd name="T28" fmla="*/ 0 w 5"/>
              <a:gd name="T29" fmla="*/ 2147483647 h 9"/>
              <a:gd name="T30" fmla="*/ 0 w 5"/>
              <a:gd name="T31" fmla="*/ 2147483647 h 9"/>
              <a:gd name="T32" fmla="*/ 2147483647 w 5"/>
              <a:gd name="T33" fmla="*/ 2147483647 h 9"/>
              <a:gd name="T34" fmla="*/ 2147483647 w 5"/>
              <a:gd name="T35" fmla="*/ 2147483647 h 9"/>
              <a:gd name="T36" fmla="*/ 2147483647 w 5"/>
              <a:gd name="T37" fmla="*/ 2147483647 h 9"/>
              <a:gd name="T38" fmla="*/ 2147483647 w 5"/>
              <a:gd name="T39" fmla="*/ 2147483647 h 9"/>
              <a:gd name="T40" fmla="*/ 2147483647 w 5"/>
              <a:gd name="T41" fmla="*/ 2147483647 h 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9"/>
              <a:gd name="T65" fmla="*/ 5 w 5"/>
              <a:gd name="T66" fmla="*/ 9 h 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9">
                <a:moveTo>
                  <a:pt x="5" y="9"/>
                </a:moveTo>
                <a:lnTo>
                  <a:pt x="5" y="7"/>
                </a:lnTo>
                <a:lnTo>
                  <a:pt x="5" y="5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2" y="7"/>
                </a:lnTo>
                <a:lnTo>
                  <a:pt x="5" y="7"/>
                </a:lnTo>
                <a:lnTo>
                  <a:pt x="5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25" name="Freeform 1327"/>
          <p:cNvSpPr>
            <a:spLocks/>
          </p:cNvSpPr>
          <p:nvPr/>
        </p:nvSpPr>
        <p:spPr bwMode="auto">
          <a:xfrm>
            <a:off x="5767388" y="5953125"/>
            <a:ext cx="7937" cy="12700"/>
          </a:xfrm>
          <a:custGeom>
            <a:avLst/>
            <a:gdLst>
              <a:gd name="T0" fmla="*/ 2147483647 w 7"/>
              <a:gd name="T1" fmla="*/ 2147483647 h 9"/>
              <a:gd name="T2" fmla="*/ 2147483647 w 7"/>
              <a:gd name="T3" fmla="*/ 2147483647 h 9"/>
              <a:gd name="T4" fmla="*/ 2147483647 w 7"/>
              <a:gd name="T5" fmla="*/ 2147483647 h 9"/>
              <a:gd name="T6" fmla="*/ 2147483647 w 7"/>
              <a:gd name="T7" fmla="*/ 2147483647 h 9"/>
              <a:gd name="T8" fmla="*/ 0 w 7"/>
              <a:gd name="T9" fmla="*/ 2147483647 h 9"/>
              <a:gd name="T10" fmla="*/ 0 w 7"/>
              <a:gd name="T11" fmla="*/ 2147483647 h 9"/>
              <a:gd name="T12" fmla="*/ 0 w 7"/>
              <a:gd name="T13" fmla="*/ 2147483647 h 9"/>
              <a:gd name="T14" fmla="*/ 0 w 7"/>
              <a:gd name="T15" fmla="*/ 2147483647 h 9"/>
              <a:gd name="T16" fmla="*/ 0 w 7"/>
              <a:gd name="T17" fmla="*/ 2147483647 h 9"/>
              <a:gd name="T18" fmla="*/ 2147483647 w 7"/>
              <a:gd name="T19" fmla="*/ 2147483647 h 9"/>
              <a:gd name="T20" fmla="*/ 2147483647 w 7"/>
              <a:gd name="T21" fmla="*/ 2147483647 h 9"/>
              <a:gd name="T22" fmla="*/ 2147483647 w 7"/>
              <a:gd name="T23" fmla="*/ 2147483647 h 9"/>
              <a:gd name="T24" fmla="*/ 2147483647 w 7"/>
              <a:gd name="T25" fmla="*/ 2147483647 h 9"/>
              <a:gd name="T26" fmla="*/ 2147483647 w 7"/>
              <a:gd name="T27" fmla="*/ 2147483647 h 9"/>
              <a:gd name="T28" fmla="*/ 2147483647 w 7"/>
              <a:gd name="T29" fmla="*/ 2147483647 h 9"/>
              <a:gd name="T30" fmla="*/ 2147483647 w 7"/>
              <a:gd name="T31" fmla="*/ 2147483647 h 9"/>
              <a:gd name="T32" fmla="*/ 2147483647 w 7"/>
              <a:gd name="T33" fmla="*/ 2147483647 h 9"/>
              <a:gd name="T34" fmla="*/ 2147483647 w 7"/>
              <a:gd name="T35" fmla="*/ 2147483647 h 9"/>
              <a:gd name="T36" fmla="*/ 2147483647 w 7"/>
              <a:gd name="T37" fmla="*/ 2147483647 h 9"/>
              <a:gd name="T38" fmla="*/ 2147483647 w 7"/>
              <a:gd name="T39" fmla="*/ 2147483647 h 9"/>
              <a:gd name="T40" fmla="*/ 2147483647 w 7"/>
              <a:gd name="T41" fmla="*/ 2147483647 h 9"/>
              <a:gd name="T42" fmla="*/ 2147483647 w 7"/>
              <a:gd name="T43" fmla="*/ 2147483647 h 9"/>
              <a:gd name="T44" fmla="*/ 2147483647 w 7"/>
              <a:gd name="T45" fmla="*/ 2147483647 h 9"/>
              <a:gd name="T46" fmla="*/ 2147483647 w 7"/>
              <a:gd name="T47" fmla="*/ 2147483647 h 9"/>
              <a:gd name="T48" fmla="*/ 2147483647 w 7"/>
              <a:gd name="T49" fmla="*/ 2147483647 h 9"/>
              <a:gd name="T50" fmla="*/ 2147483647 w 7"/>
              <a:gd name="T51" fmla="*/ 0 h 9"/>
              <a:gd name="T52" fmla="*/ 2147483647 w 7"/>
              <a:gd name="T53" fmla="*/ 2147483647 h 9"/>
              <a:gd name="T54" fmla="*/ 2147483647 w 7"/>
              <a:gd name="T55" fmla="*/ 2147483647 h 9"/>
              <a:gd name="T56" fmla="*/ 2147483647 w 7"/>
              <a:gd name="T57" fmla="*/ 2147483647 h 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"/>
              <a:gd name="T88" fmla="*/ 0 h 9"/>
              <a:gd name="T89" fmla="*/ 7 w 7"/>
              <a:gd name="T90" fmla="*/ 9 h 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" h="9">
                <a:moveTo>
                  <a:pt x="5" y="4"/>
                </a:moveTo>
                <a:lnTo>
                  <a:pt x="5" y="4"/>
                </a:lnTo>
                <a:lnTo>
                  <a:pt x="3" y="4"/>
                </a:lnTo>
                <a:lnTo>
                  <a:pt x="0" y="4"/>
                </a:lnTo>
                <a:lnTo>
                  <a:pt x="0" y="7"/>
                </a:lnTo>
                <a:lnTo>
                  <a:pt x="3" y="7"/>
                </a:lnTo>
                <a:lnTo>
                  <a:pt x="3" y="9"/>
                </a:lnTo>
                <a:lnTo>
                  <a:pt x="5" y="9"/>
                </a:lnTo>
                <a:lnTo>
                  <a:pt x="5" y="7"/>
                </a:lnTo>
                <a:lnTo>
                  <a:pt x="7" y="7"/>
                </a:lnTo>
                <a:lnTo>
                  <a:pt x="7" y="9"/>
                </a:lnTo>
                <a:lnTo>
                  <a:pt x="7" y="7"/>
                </a:lnTo>
                <a:lnTo>
                  <a:pt x="7" y="4"/>
                </a:lnTo>
                <a:lnTo>
                  <a:pt x="7" y="2"/>
                </a:lnTo>
                <a:lnTo>
                  <a:pt x="5" y="2"/>
                </a:lnTo>
                <a:lnTo>
                  <a:pt x="5" y="0"/>
                </a:lnTo>
                <a:lnTo>
                  <a:pt x="5" y="2"/>
                </a:lnTo>
                <a:lnTo>
                  <a:pt x="5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26" name="Freeform 1328"/>
          <p:cNvSpPr>
            <a:spLocks/>
          </p:cNvSpPr>
          <p:nvPr/>
        </p:nvSpPr>
        <p:spPr bwMode="auto">
          <a:xfrm>
            <a:off x="5780088" y="6000750"/>
            <a:ext cx="9525" cy="7938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2147483647 h 7"/>
              <a:gd name="T6" fmla="*/ 2147483647 w 5"/>
              <a:gd name="T7" fmla="*/ 2147483647 h 7"/>
              <a:gd name="T8" fmla="*/ 2147483647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0 h 7"/>
              <a:gd name="T16" fmla="*/ 2147483647 w 5"/>
              <a:gd name="T17" fmla="*/ 0 h 7"/>
              <a:gd name="T18" fmla="*/ 2147483647 w 5"/>
              <a:gd name="T19" fmla="*/ 0 h 7"/>
              <a:gd name="T20" fmla="*/ 2147483647 w 5"/>
              <a:gd name="T21" fmla="*/ 0 h 7"/>
              <a:gd name="T22" fmla="*/ 2147483647 w 5"/>
              <a:gd name="T23" fmla="*/ 0 h 7"/>
              <a:gd name="T24" fmla="*/ 0 w 5"/>
              <a:gd name="T25" fmla="*/ 2147483647 h 7"/>
              <a:gd name="T26" fmla="*/ 0 w 5"/>
              <a:gd name="T27" fmla="*/ 2147483647 h 7"/>
              <a:gd name="T28" fmla="*/ 0 w 5"/>
              <a:gd name="T29" fmla="*/ 2147483647 h 7"/>
              <a:gd name="T30" fmla="*/ 0 w 5"/>
              <a:gd name="T31" fmla="*/ 2147483647 h 7"/>
              <a:gd name="T32" fmla="*/ 0 w 5"/>
              <a:gd name="T33" fmla="*/ 2147483647 h 7"/>
              <a:gd name="T34" fmla="*/ 0 w 5"/>
              <a:gd name="T35" fmla="*/ 2147483647 h 7"/>
              <a:gd name="T36" fmla="*/ 2147483647 w 5"/>
              <a:gd name="T37" fmla="*/ 2147483647 h 7"/>
              <a:gd name="T38" fmla="*/ 2147483647 w 5"/>
              <a:gd name="T39" fmla="*/ 2147483647 h 7"/>
              <a:gd name="T40" fmla="*/ 2147483647 w 5"/>
              <a:gd name="T41" fmla="*/ 2147483647 h 7"/>
              <a:gd name="T42" fmla="*/ 2147483647 w 5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"/>
              <a:gd name="T67" fmla="*/ 0 h 7"/>
              <a:gd name="T68" fmla="*/ 5 w 5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" h="7">
                <a:moveTo>
                  <a:pt x="2" y="7"/>
                </a:moveTo>
                <a:lnTo>
                  <a:pt x="2" y="7"/>
                </a:lnTo>
                <a:lnTo>
                  <a:pt x="5" y="5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0" y="2"/>
                </a:lnTo>
                <a:lnTo>
                  <a:pt x="0" y="5"/>
                </a:lnTo>
                <a:lnTo>
                  <a:pt x="2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27" name="Freeform 1329"/>
          <p:cNvSpPr>
            <a:spLocks/>
          </p:cNvSpPr>
          <p:nvPr/>
        </p:nvSpPr>
        <p:spPr bwMode="auto">
          <a:xfrm>
            <a:off x="5780088" y="5980113"/>
            <a:ext cx="3175" cy="4762"/>
          </a:xfrm>
          <a:custGeom>
            <a:avLst/>
            <a:gdLst>
              <a:gd name="T0" fmla="*/ 0 w 4"/>
              <a:gd name="T1" fmla="*/ 2147483647 h 4"/>
              <a:gd name="T2" fmla="*/ 0 w 4"/>
              <a:gd name="T3" fmla="*/ 2147483647 h 4"/>
              <a:gd name="T4" fmla="*/ 0 w 4"/>
              <a:gd name="T5" fmla="*/ 2147483647 h 4"/>
              <a:gd name="T6" fmla="*/ 0 w 4"/>
              <a:gd name="T7" fmla="*/ 2147483647 h 4"/>
              <a:gd name="T8" fmla="*/ 0 w 4"/>
              <a:gd name="T9" fmla="*/ 2147483647 h 4"/>
              <a:gd name="T10" fmla="*/ 0 w 4"/>
              <a:gd name="T11" fmla="*/ 2147483647 h 4"/>
              <a:gd name="T12" fmla="*/ 0 w 4"/>
              <a:gd name="T13" fmla="*/ 2147483647 h 4"/>
              <a:gd name="T14" fmla="*/ 0 w 4"/>
              <a:gd name="T15" fmla="*/ 2147483647 h 4"/>
              <a:gd name="T16" fmla="*/ 2147483647 w 4"/>
              <a:gd name="T17" fmla="*/ 2147483647 h 4"/>
              <a:gd name="T18" fmla="*/ 2147483647 w 4"/>
              <a:gd name="T19" fmla="*/ 2147483647 h 4"/>
              <a:gd name="T20" fmla="*/ 2147483647 w 4"/>
              <a:gd name="T21" fmla="*/ 2147483647 h 4"/>
              <a:gd name="T22" fmla="*/ 2147483647 w 4"/>
              <a:gd name="T23" fmla="*/ 2147483647 h 4"/>
              <a:gd name="T24" fmla="*/ 2147483647 w 4"/>
              <a:gd name="T25" fmla="*/ 2147483647 h 4"/>
              <a:gd name="T26" fmla="*/ 2147483647 w 4"/>
              <a:gd name="T27" fmla="*/ 2147483647 h 4"/>
              <a:gd name="T28" fmla="*/ 2147483647 w 4"/>
              <a:gd name="T29" fmla="*/ 2147483647 h 4"/>
              <a:gd name="T30" fmla="*/ 2147483647 w 4"/>
              <a:gd name="T31" fmla="*/ 0 h 4"/>
              <a:gd name="T32" fmla="*/ 2147483647 w 4"/>
              <a:gd name="T33" fmla="*/ 0 h 4"/>
              <a:gd name="T34" fmla="*/ 2147483647 w 4"/>
              <a:gd name="T35" fmla="*/ 0 h 4"/>
              <a:gd name="T36" fmla="*/ 2147483647 w 4"/>
              <a:gd name="T37" fmla="*/ 0 h 4"/>
              <a:gd name="T38" fmla="*/ 2147483647 w 4"/>
              <a:gd name="T39" fmla="*/ 0 h 4"/>
              <a:gd name="T40" fmla="*/ 2147483647 w 4"/>
              <a:gd name="T41" fmla="*/ 0 h 4"/>
              <a:gd name="T42" fmla="*/ 2147483647 w 4"/>
              <a:gd name="T43" fmla="*/ 2147483647 h 4"/>
              <a:gd name="T44" fmla="*/ 0 w 4"/>
              <a:gd name="T45" fmla="*/ 2147483647 h 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"/>
              <a:gd name="T70" fmla="*/ 0 h 4"/>
              <a:gd name="T71" fmla="*/ 4 w 4"/>
              <a:gd name="T72" fmla="*/ 4 h 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" h="4">
                <a:moveTo>
                  <a:pt x="0" y="2"/>
                </a:moveTo>
                <a:lnTo>
                  <a:pt x="0" y="2"/>
                </a:lnTo>
                <a:lnTo>
                  <a:pt x="2" y="4"/>
                </a:lnTo>
                <a:lnTo>
                  <a:pt x="4" y="4"/>
                </a:lnTo>
                <a:lnTo>
                  <a:pt x="4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28" name="Freeform 1330"/>
          <p:cNvSpPr>
            <a:spLocks/>
          </p:cNvSpPr>
          <p:nvPr/>
        </p:nvSpPr>
        <p:spPr bwMode="auto">
          <a:xfrm>
            <a:off x="5767388" y="5984875"/>
            <a:ext cx="4762" cy="7938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2147483647 h 7"/>
              <a:gd name="T6" fmla="*/ 2147483647 w 5"/>
              <a:gd name="T7" fmla="*/ 2147483647 h 7"/>
              <a:gd name="T8" fmla="*/ 2147483647 w 5"/>
              <a:gd name="T9" fmla="*/ 0 h 7"/>
              <a:gd name="T10" fmla="*/ 2147483647 w 5"/>
              <a:gd name="T11" fmla="*/ 0 h 7"/>
              <a:gd name="T12" fmla="*/ 2147483647 w 5"/>
              <a:gd name="T13" fmla="*/ 0 h 7"/>
              <a:gd name="T14" fmla="*/ 2147483647 w 5"/>
              <a:gd name="T15" fmla="*/ 0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0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"/>
              <a:gd name="T43" fmla="*/ 0 h 7"/>
              <a:gd name="T44" fmla="*/ 5 w 5"/>
              <a:gd name="T45" fmla="*/ 7 h 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" h="7">
                <a:moveTo>
                  <a:pt x="3" y="7"/>
                </a:moveTo>
                <a:lnTo>
                  <a:pt x="3" y="5"/>
                </a:lnTo>
                <a:lnTo>
                  <a:pt x="5" y="3"/>
                </a:lnTo>
                <a:lnTo>
                  <a:pt x="5" y="0"/>
                </a:lnTo>
                <a:lnTo>
                  <a:pt x="3" y="0"/>
                </a:lnTo>
                <a:lnTo>
                  <a:pt x="3" y="3"/>
                </a:lnTo>
                <a:lnTo>
                  <a:pt x="0" y="7"/>
                </a:lnTo>
                <a:lnTo>
                  <a:pt x="3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29" name="Freeform 1331"/>
          <p:cNvSpPr>
            <a:spLocks/>
          </p:cNvSpPr>
          <p:nvPr/>
        </p:nvSpPr>
        <p:spPr bwMode="auto">
          <a:xfrm>
            <a:off x="5759450" y="5969000"/>
            <a:ext cx="7938" cy="11113"/>
          </a:xfrm>
          <a:custGeom>
            <a:avLst/>
            <a:gdLst>
              <a:gd name="T0" fmla="*/ 2147483647 w 5"/>
              <a:gd name="T1" fmla="*/ 2147483647 h 8"/>
              <a:gd name="T2" fmla="*/ 2147483647 w 5"/>
              <a:gd name="T3" fmla="*/ 2147483647 h 8"/>
              <a:gd name="T4" fmla="*/ 2147483647 w 5"/>
              <a:gd name="T5" fmla="*/ 2147483647 h 8"/>
              <a:gd name="T6" fmla="*/ 2147483647 w 5"/>
              <a:gd name="T7" fmla="*/ 2147483647 h 8"/>
              <a:gd name="T8" fmla="*/ 2147483647 w 5"/>
              <a:gd name="T9" fmla="*/ 2147483647 h 8"/>
              <a:gd name="T10" fmla="*/ 2147483647 w 5"/>
              <a:gd name="T11" fmla="*/ 2147483647 h 8"/>
              <a:gd name="T12" fmla="*/ 2147483647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2147483647 w 5"/>
              <a:gd name="T19" fmla="*/ 2147483647 h 8"/>
              <a:gd name="T20" fmla="*/ 2147483647 w 5"/>
              <a:gd name="T21" fmla="*/ 2147483647 h 8"/>
              <a:gd name="T22" fmla="*/ 2147483647 w 5"/>
              <a:gd name="T23" fmla="*/ 2147483647 h 8"/>
              <a:gd name="T24" fmla="*/ 2147483647 w 5"/>
              <a:gd name="T25" fmla="*/ 0 h 8"/>
              <a:gd name="T26" fmla="*/ 2147483647 w 5"/>
              <a:gd name="T27" fmla="*/ 0 h 8"/>
              <a:gd name="T28" fmla="*/ 2147483647 w 5"/>
              <a:gd name="T29" fmla="*/ 0 h 8"/>
              <a:gd name="T30" fmla="*/ 2147483647 w 5"/>
              <a:gd name="T31" fmla="*/ 0 h 8"/>
              <a:gd name="T32" fmla="*/ 2147483647 w 5"/>
              <a:gd name="T33" fmla="*/ 0 h 8"/>
              <a:gd name="T34" fmla="*/ 2147483647 w 5"/>
              <a:gd name="T35" fmla="*/ 0 h 8"/>
              <a:gd name="T36" fmla="*/ 2147483647 w 5"/>
              <a:gd name="T37" fmla="*/ 2147483647 h 8"/>
              <a:gd name="T38" fmla="*/ 0 w 5"/>
              <a:gd name="T39" fmla="*/ 2147483647 h 8"/>
              <a:gd name="T40" fmla="*/ 0 w 5"/>
              <a:gd name="T41" fmla="*/ 2147483647 h 8"/>
              <a:gd name="T42" fmla="*/ 0 w 5"/>
              <a:gd name="T43" fmla="*/ 2147483647 h 8"/>
              <a:gd name="T44" fmla="*/ 0 w 5"/>
              <a:gd name="T45" fmla="*/ 2147483647 h 8"/>
              <a:gd name="T46" fmla="*/ 0 w 5"/>
              <a:gd name="T47" fmla="*/ 2147483647 h 8"/>
              <a:gd name="T48" fmla="*/ 0 w 5"/>
              <a:gd name="T49" fmla="*/ 2147483647 h 8"/>
              <a:gd name="T50" fmla="*/ 2147483647 w 5"/>
              <a:gd name="T51" fmla="*/ 2147483647 h 8"/>
              <a:gd name="T52" fmla="*/ 2147483647 w 5"/>
              <a:gd name="T53" fmla="*/ 2147483647 h 8"/>
              <a:gd name="T54" fmla="*/ 2147483647 w 5"/>
              <a:gd name="T55" fmla="*/ 2147483647 h 8"/>
              <a:gd name="T56" fmla="*/ 2147483647 w 5"/>
              <a:gd name="T57" fmla="*/ 2147483647 h 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"/>
              <a:gd name="T88" fmla="*/ 0 h 8"/>
              <a:gd name="T89" fmla="*/ 5 w 5"/>
              <a:gd name="T90" fmla="*/ 8 h 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" h="8">
                <a:moveTo>
                  <a:pt x="5" y="3"/>
                </a:moveTo>
                <a:lnTo>
                  <a:pt x="5" y="3"/>
                </a:lnTo>
                <a:lnTo>
                  <a:pt x="3" y="3"/>
                </a:lnTo>
                <a:lnTo>
                  <a:pt x="3" y="0"/>
                </a:lnTo>
                <a:lnTo>
                  <a:pt x="3" y="3"/>
                </a:lnTo>
                <a:lnTo>
                  <a:pt x="0" y="8"/>
                </a:lnTo>
                <a:lnTo>
                  <a:pt x="3" y="8"/>
                </a:lnTo>
                <a:lnTo>
                  <a:pt x="5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30" name="Freeform 1332"/>
          <p:cNvSpPr>
            <a:spLocks/>
          </p:cNvSpPr>
          <p:nvPr/>
        </p:nvSpPr>
        <p:spPr bwMode="auto">
          <a:xfrm>
            <a:off x="5757863" y="5926138"/>
            <a:ext cx="4762" cy="7937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2147483647 h 7"/>
              <a:gd name="T6" fmla="*/ 2147483647 w 5"/>
              <a:gd name="T7" fmla="*/ 2147483647 h 7"/>
              <a:gd name="T8" fmla="*/ 2147483647 w 5"/>
              <a:gd name="T9" fmla="*/ 2147483647 h 7"/>
              <a:gd name="T10" fmla="*/ 2147483647 w 5"/>
              <a:gd name="T11" fmla="*/ 0 h 7"/>
              <a:gd name="T12" fmla="*/ 2147483647 w 5"/>
              <a:gd name="T13" fmla="*/ 0 h 7"/>
              <a:gd name="T14" fmla="*/ 2147483647 w 5"/>
              <a:gd name="T15" fmla="*/ 0 h 7"/>
              <a:gd name="T16" fmla="*/ 0 w 5"/>
              <a:gd name="T17" fmla="*/ 0 h 7"/>
              <a:gd name="T18" fmla="*/ 0 w 5"/>
              <a:gd name="T19" fmla="*/ 0 h 7"/>
              <a:gd name="T20" fmla="*/ 0 w 5"/>
              <a:gd name="T21" fmla="*/ 0 h 7"/>
              <a:gd name="T22" fmla="*/ 0 w 5"/>
              <a:gd name="T23" fmla="*/ 0 h 7"/>
              <a:gd name="T24" fmla="*/ 0 w 5"/>
              <a:gd name="T25" fmla="*/ 2147483647 h 7"/>
              <a:gd name="T26" fmla="*/ 0 w 5"/>
              <a:gd name="T27" fmla="*/ 2147483647 h 7"/>
              <a:gd name="T28" fmla="*/ 0 w 5"/>
              <a:gd name="T29" fmla="*/ 2147483647 h 7"/>
              <a:gd name="T30" fmla="*/ 0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"/>
              <a:gd name="T55" fmla="*/ 0 h 7"/>
              <a:gd name="T56" fmla="*/ 5 w 5"/>
              <a:gd name="T57" fmla="*/ 7 h 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" h="7">
                <a:moveTo>
                  <a:pt x="2" y="5"/>
                </a:moveTo>
                <a:lnTo>
                  <a:pt x="5" y="7"/>
                </a:lnTo>
                <a:lnTo>
                  <a:pt x="5" y="5"/>
                </a:ln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31" name="Freeform 1333"/>
          <p:cNvSpPr>
            <a:spLocks/>
          </p:cNvSpPr>
          <p:nvPr/>
        </p:nvSpPr>
        <p:spPr bwMode="auto">
          <a:xfrm>
            <a:off x="5767388" y="5992813"/>
            <a:ext cx="4762" cy="4762"/>
          </a:xfrm>
          <a:custGeom>
            <a:avLst/>
            <a:gdLst>
              <a:gd name="T0" fmla="*/ 2147483647 w 5"/>
              <a:gd name="T1" fmla="*/ 2147483647 h 3"/>
              <a:gd name="T2" fmla="*/ 2147483647 w 5"/>
              <a:gd name="T3" fmla="*/ 2147483647 h 3"/>
              <a:gd name="T4" fmla="*/ 2147483647 w 5"/>
              <a:gd name="T5" fmla="*/ 0 h 3"/>
              <a:gd name="T6" fmla="*/ 2147483647 w 5"/>
              <a:gd name="T7" fmla="*/ 0 h 3"/>
              <a:gd name="T8" fmla="*/ 2147483647 w 5"/>
              <a:gd name="T9" fmla="*/ 0 h 3"/>
              <a:gd name="T10" fmla="*/ 2147483647 w 5"/>
              <a:gd name="T11" fmla="*/ 0 h 3"/>
              <a:gd name="T12" fmla="*/ 0 w 5"/>
              <a:gd name="T13" fmla="*/ 0 h 3"/>
              <a:gd name="T14" fmla="*/ 0 w 5"/>
              <a:gd name="T15" fmla="*/ 0 h 3"/>
              <a:gd name="T16" fmla="*/ 0 w 5"/>
              <a:gd name="T17" fmla="*/ 2147483647 h 3"/>
              <a:gd name="T18" fmla="*/ 0 w 5"/>
              <a:gd name="T19" fmla="*/ 2147483647 h 3"/>
              <a:gd name="T20" fmla="*/ 2147483647 w 5"/>
              <a:gd name="T21" fmla="*/ 2147483647 h 3"/>
              <a:gd name="T22" fmla="*/ 2147483647 w 5"/>
              <a:gd name="T23" fmla="*/ 2147483647 h 3"/>
              <a:gd name="T24" fmla="*/ 2147483647 w 5"/>
              <a:gd name="T25" fmla="*/ 2147483647 h 3"/>
              <a:gd name="T26" fmla="*/ 2147483647 w 5"/>
              <a:gd name="T27" fmla="*/ 2147483647 h 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"/>
              <a:gd name="T43" fmla="*/ 0 h 3"/>
              <a:gd name="T44" fmla="*/ 5 w 5"/>
              <a:gd name="T45" fmla="*/ 3 h 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" h="3">
                <a:moveTo>
                  <a:pt x="3" y="3"/>
                </a:moveTo>
                <a:lnTo>
                  <a:pt x="5" y="3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32" name="Freeform 1334"/>
          <p:cNvSpPr>
            <a:spLocks/>
          </p:cNvSpPr>
          <p:nvPr/>
        </p:nvSpPr>
        <p:spPr bwMode="auto">
          <a:xfrm>
            <a:off x="5757863" y="5902325"/>
            <a:ext cx="17462" cy="36513"/>
          </a:xfrm>
          <a:custGeom>
            <a:avLst/>
            <a:gdLst>
              <a:gd name="T0" fmla="*/ 2147483647 w 14"/>
              <a:gd name="T1" fmla="*/ 2147483647 h 29"/>
              <a:gd name="T2" fmla="*/ 2147483647 w 14"/>
              <a:gd name="T3" fmla="*/ 2147483647 h 29"/>
              <a:gd name="T4" fmla="*/ 2147483647 w 14"/>
              <a:gd name="T5" fmla="*/ 2147483647 h 29"/>
              <a:gd name="T6" fmla="*/ 2147483647 w 14"/>
              <a:gd name="T7" fmla="*/ 2147483647 h 29"/>
              <a:gd name="T8" fmla="*/ 2147483647 w 14"/>
              <a:gd name="T9" fmla="*/ 0 h 29"/>
              <a:gd name="T10" fmla="*/ 2147483647 w 14"/>
              <a:gd name="T11" fmla="*/ 0 h 29"/>
              <a:gd name="T12" fmla="*/ 2147483647 w 14"/>
              <a:gd name="T13" fmla="*/ 2147483647 h 29"/>
              <a:gd name="T14" fmla="*/ 2147483647 w 14"/>
              <a:gd name="T15" fmla="*/ 2147483647 h 29"/>
              <a:gd name="T16" fmla="*/ 2147483647 w 14"/>
              <a:gd name="T17" fmla="*/ 2147483647 h 29"/>
              <a:gd name="T18" fmla="*/ 2147483647 w 14"/>
              <a:gd name="T19" fmla="*/ 2147483647 h 29"/>
              <a:gd name="T20" fmla="*/ 2147483647 w 14"/>
              <a:gd name="T21" fmla="*/ 2147483647 h 29"/>
              <a:gd name="T22" fmla="*/ 2147483647 w 14"/>
              <a:gd name="T23" fmla="*/ 2147483647 h 29"/>
              <a:gd name="T24" fmla="*/ 2147483647 w 14"/>
              <a:gd name="T25" fmla="*/ 2147483647 h 29"/>
              <a:gd name="T26" fmla="*/ 2147483647 w 14"/>
              <a:gd name="T27" fmla="*/ 2147483647 h 29"/>
              <a:gd name="T28" fmla="*/ 2147483647 w 14"/>
              <a:gd name="T29" fmla="*/ 2147483647 h 29"/>
              <a:gd name="T30" fmla="*/ 2147483647 w 14"/>
              <a:gd name="T31" fmla="*/ 2147483647 h 29"/>
              <a:gd name="T32" fmla="*/ 2147483647 w 14"/>
              <a:gd name="T33" fmla="*/ 2147483647 h 29"/>
              <a:gd name="T34" fmla="*/ 2147483647 w 14"/>
              <a:gd name="T35" fmla="*/ 2147483647 h 29"/>
              <a:gd name="T36" fmla="*/ 2147483647 w 14"/>
              <a:gd name="T37" fmla="*/ 2147483647 h 29"/>
              <a:gd name="T38" fmla="*/ 2147483647 w 14"/>
              <a:gd name="T39" fmla="*/ 2147483647 h 29"/>
              <a:gd name="T40" fmla="*/ 2147483647 w 14"/>
              <a:gd name="T41" fmla="*/ 2147483647 h 29"/>
              <a:gd name="T42" fmla="*/ 2147483647 w 14"/>
              <a:gd name="T43" fmla="*/ 2147483647 h 29"/>
              <a:gd name="T44" fmla="*/ 2147483647 w 14"/>
              <a:gd name="T45" fmla="*/ 2147483647 h 29"/>
              <a:gd name="T46" fmla="*/ 2147483647 w 14"/>
              <a:gd name="T47" fmla="*/ 2147483647 h 29"/>
              <a:gd name="T48" fmla="*/ 2147483647 w 14"/>
              <a:gd name="T49" fmla="*/ 2147483647 h 29"/>
              <a:gd name="T50" fmla="*/ 2147483647 w 14"/>
              <a:gd name="T51" fmla="*/ 2147483647 h 29"/>
              <a:gd name="T52" fmla="*/ 2147483647 w 14"/>
              <a:gd name="T53" fmla="*/ 2147483647 h 29"/>
              <a:gd name="T54" fmla="*/ 2147483647 w 14"/>
              <a:gd name="T55" fmla="*/ 2147483647 h 29"/>
              <a:gd name="T56" fmla="*/ 2147483647 w 14"/>
              <a:gd name="T57" fmla="*/ 2147483647 h 29"/>
              <a:gd name="T58" fmla="*/ 2147483647 w 14"/>
              <a:gd name="T59" fmla="*/ 2147483647 h 29"/>
              <a:gd name="T60" fmla="*/ 2147483647 w 14"/>
              <a:gd name="T61" fmla="*/ 2147483647 h 29"/>
              <a:gd name="T62" fmla="*/ 2147483647 w 14"/>
              <a:gd name="T63" fmla="*/ 2147483647 h 29"/>
              <a:gd name="T64" fmla="*/ 2147483647 w 14"/>
              <a:gd name="T65" fmla="*/ 2147483647 h 29"/>
              <a:gd name="T66" fmla="*/ 2147483647 w 14"/>
              <a:gd name="T67" fmla="*/ 2147483647 h 29"/>
              <a:gd name="T68" fmla="*/ 2147483647 w 14"/>
              <a:gd name="T69" fmla="*/ 2147483647 h 29"/>
              <a:gd name="T70" fmla="*/ 2147483647 w 14"/>
              <a:gd name="T71" fmla="*/ 2147483647 h 29"/>
              <a:gd name="T72" fmla="*/ 2147483647 w 14"/>
              <a:gd name="T73" fmla="*/ 2147483647 h 29"/>
              <a:gd name="T74" fmla="*/ 2147483647 w 14"/>
              <a:gd name="T75" fmla="*/ 2147483647 h 29"/>
              <a:gd name="T76" fmla="*/ 2147483647 w 14"/>
              <a:gd name="T77" fmla="*/ 2147483647 h 29"/>
              <a:gd name="T78" fmla="*/ 2147483647 w 14"/>
              <a:gd name="T79" fmla="*/ 2147483647 h 29"/>
              <a:gd name="T80" fmla="*/ 2147483647 w 14"/>
              <a:gd name="T81" fmla="*/ 2147483647 h 2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4"/>
              <a:gd name="T124" fmla="*/ 0 h 29"/>
              <a:gd name="T125" fmla="*/ 14 w 14"/>
              <a:gd name="T126" fmla="*/ 29 h 2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4" h="29">
                <a:moveTo>
                  <a:pt x="14" y="15"/>
                </a:moveTo>
                <a:lnTo>
                  <a:pt x="14" y="15"/>
                </a:lnTo>
                <a:lnTo>
                  <a:pt x="14" y="12"/>
                </a:lnTo>
                <a:lnTo>
                  <a:pt x="14" y="8"/>
                </a:lnTo>
                <a:lnTo>
                  <a:pt x="12" y="3"/>
                </a:lnTo>
                <a:lnTo>
                  <a:pt x="10" y="0"/>
                </a:lnTo>
                <a:lnTo>
                  <a:pt x="7" y="3"/>
                </a:lnTo>
                <a:lnTo>
                  <a:pt x="7" y="5"/>
                </a:lnTo>
                <a:lnTo>
                  <a:pt x="7" y="8"/>
                </a:lnTo>
                <a:lnTo>
                  <a:pt x="10" y="8"/>
                </a:lnTo>
                <a:lnTo>
                  <a:pt x="10" y="10"/>
                </a:lnTo>
                <a:lnTo>
                  <a:pt x="10" y="12"/>
                </a:lnTo>
                <a:lnTo>
                  <a:pt x="10" y="15"/>
                </a:lnTo>
                <a:lnTo>
                  <a:pt x="7" y="15"/>
                </a:lnTo>
                <a:lnTo>
                  <a:pt x="5" y="15"/>
                </a:lnTo>
                <a:lnTo>
                  <a:pt x="2" y="15"/>
                </a:lnTo>
                <a:lnTo>
                  <a:pt x="0" y="15"/>
                </a:lnTo>
                <a:lnTo>
                  <a:pt x="2" y="17"/>
                </a:lnTo>
                <a:lnTo>
                  <a:pt x="5" y="19"/>
                </a:lnTo>
                <a:lnTo>
                  <a:pt x="2" y="19"/>
                </a:lnTo>
                <a:lnTo>
                  <a:pt x="5" y="22"/>
                </a:lnTo>
                <a:lnTo>
                  <a:pt x="5" y="24"/>
                </a:lnTo>
                <a:lnTo>
                  <a:pt x="7" y="24"/>
                </a:lnTo>
                <a:lnTo>
                  <a:pt x="7" y="26"/>
                </a:lnTo>
                <a:lnTo>
                  <a:pt x="7" y="24"/>
                </a:lnTo>
                <a:lnTo>
                  <a:pt x="7" y="19"/>
                </a:lnTo>
                <a:lnTo>
                  <a:pt x="10" y="17"/>
                </a:lnTo>
                <a:lnTo>
                  <a:pt x="10" y="15"/>
                </a:lnTo>
                <a:lnTo>
                  <a:pt x="12" y="15"/>
                </a:lnTo>
                <a:lnTo>
                  <a:pt x="12" y="17"/>
                </a:lnTo>
                <a:lnTo>
                  <a:pt x="10" y="17"/>
                </a:lnTo>
                <a:lnTo>
                  <a:pt x="10" y="19"/>
                </a:lnTo>
                <a:lnTo>
                  <a:pt x="7" y="22"/>
                </a:lnTo>
                <a:lnTo>
                  <a:pt x="7" y="26"/>
                </a:lnTo>
                <a:lnTo>
                  <a:pt x="10" y="26"/>
                </a:lnTo>
                <a:lnTo>
                  <a:pt x="10" y="29"/>
                </a:lnTo>
                <a:lnTo>
                  <a:pt x="12" y="29"/>
                </a:lnTo>
                <a:lnTo>
                  <a:pt x="12" y="26"/>
                </a:lnTo>
                <a:lnTo>
                  <a:pt x="14" y="26"/>
                </a:lnTo>
                <a:lnTo>
                  <a:pt x="14" y="24"/>
                </a:lnTo>
                <a:lnTo>
                  <a:pt x="14" y="22"/>
                </a:lnTo>
                <a:lnTo>
                  <a:pt x="14" y="19"/>
                </a:lnTo>
                <a:lnTo>
                  <a:pt x="14" y="1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33" name="Freeform 1335"/>
          <p:cNvSpPr>
            <a:spLocks/>
          </p:cNvSpPr>
          <p:nvPr/>
        </p:nvSpPr>
        <p:spPr bwMode="auto">
          <a:xfrm>
            <a:off x="5767388" y="5888038"/>
            <a:ext cx="7937" cy="14287"/>
          </a:xfrm>
          <a:custGeom>
            <a:avLst/>
            <a:gdLst>
              <a:gd name="T0" fmla="*/ 2147483647 w 7"/>
              <a:gd name="T1" fmla="*/ 0 h 9"/>
              <a:gd name="T2" fmla="*/ 2147483647 w 7"/>
              <a:gd name="T3" fmla="*/ 0 h 9"/>
              <a:gd name="T4" fmla="*/ 2147483647 w 7"/>
              <a:gd name="T5" fmla="*/ 0 h 9"/>
              <a:gd name="T6" fmla="*/ 2147483647 w 7"/>
              <a:gd name="T7" fmla="*/ 2147483647 h 9"/>
              <a:gd name="T8" fmla="*/ 2147483647 w 7"/>
              <a:gd name="T9" fmla="*/ 2147483647 h 9"/>
              <a:gd name="T10" fmla="*/ 2147483647 w 7"/>
              <a:gd name="T11" fmla="*/ 2147483647 h 9"/>
              <a:gd name="T12" fmla="*/ 2147483647 w 7"/>
              <a:gd name="T13" fmla="*/ 2147483647 h 9"/>
              <a:gd name="T14" fmla="*/ 2147483647 w 7"/>
              <a:gd name="T15" fmla="*/ 2147483647 h 9"/>
              <a:gd name="T16" fmla="*/ 2147483647 w 7"/>
              <a:gd name="T17" fmla="*/ 2147483647 h 9"/>
              <a:gd name="T18" fmla="*/ 2147483647 w 7"/>
              <a:gd name="T19" fmla="*/ 2147483647 h 9"/>
              <a:gd name="T20" fmla="*/ 2147483647 w 7"/>
              <a:gd name="T21" fmla="*/ 2147483647 h 9"/>
              <a:gd name="T22" fmla="*/ 2147483647 w 7"/>
              <a:gd name="T23" fmla="*/ 2147483647 h 9"/>
              <a:gd name="T24" fmla="*/ 2147483647 w 7"/>
              <a:gd name="T25" fmla="*/ 2147483647 h 9"/>
              <a:gd name="T26" fmla="*/ 2147483647 w 7"/>
              <a:gd name="T27" fmla="*/ 2147483647 h 9"/>
              <a:gd name="T28" fmla="*/ 2147483647 w 7"/>
              <a:gd name="T29" fmla="*/ 2147483647 h 9"/>
              <a:gd name="T30" fmla="*/ 2147483647 w 7"/>
              <a:gd name="T31" fmla="*/ 2147483647 h 9"/>
              <a:gd name="T32" fmla="*/ 2147483647 w 7"/>
              <a:gd name="T33" fmla="*/ 2147483647 h 9"/>
              <a:gd name="T34" fmla="*/ 2147483647 w 7"/>
              <a:gd name="T35" fmla="*/ 2147483647 h 9"/>
              <a:gd name="T36" fmla="*/ 2147483647 w 7"/>
              <a:gd name="T37" fmla="*/ 2147483647 h 9"/>
              <a:gd name="T38" fmla="*/ 2147483647 w 7"/>
              <a:gd name="T39" fmla="*/ 2147483647 h 9"/>
              <a:gd name="T40" fmla="*/ 0 w 7"/>
              <a:gd name="T41" fmla="*/ 2147483647 h 9"/>
              <a:gd name="T42" fmla="*/ 0 w 7"/>
              <a:gd name="T43" fmla="*/ 2147483647 h 9"/>
              <a:gd name="T44" fmla="*/ 0 w 7"/>
              <a:gd name="T45" fmla="*/ 2147483647 h 9"/>
              <a:gd name="T46" fmla="*/ 0 w 7"/>
              <a:gd name="T47" fmla="*/ 2147483647 h 9"/>
              <a:gd name="T48" fmla="*/ 0 w 7"/>
              <a:gd name="T49" fmla="*/ 2147483647 h 9"/>
              <a:gd name="T50" fmla="*/ 0 w 7"/>
              <a:gd name="T51" fmla="*/ 2147483647 h 9"/>
              <a:gd name="T52" fmla="*/ 0 w 7"/>
              <a:gd name="T53" fmla="*/ 2147483647 h 9"/>
              <a:gd name="T54" fmla="*/ 0 w 7"/>
              <a:gd name="T55" fmla="*/ 2147483647 h 9"/>
              <a:gd name="T56" fmla="*/ 0 w 7"/>
              <a:gd name="T57" fmla="*/ 2147483647 h 9"/>
              <a:gd name="T58" fmla="*/ 2147483647 w 7"/>
              <a:gd name="T59" fmla="*/ 2147483647 h 9"/>
              <a:gd name="T60" fmla="*/ 2147483647 w 7"/>
              <a:gd name="T61" fmla="*/ 2147483647 h 9"/>
              <a:gd name="T62" fmla="*/ 2147483647 w 7"/>
              <a:gd name="T63" fmla="*/ 2147483647 h 9"/>
              <a:gd name="T64" fmla="*/ 2147483647 w 7"/>
              <a:gd name="T65" fmla="*/ 2147483647 h 9"/>
              <a:gd name="T66" fmla="*/ 2147483647 w 7"/>
              <a:gd name="T67" fmla="*/ 2147483647 h 9"/>
              <a:gd name="T68" fmla="*/ 2147483647 w 7"/>
              <a:gd name="T69" fmla="*/ 2147483647 h 9"/>
              <a:gd name="T70" fmla="*/ 2147483647 w 7"/>
              <a:gd name="T71" fmla="*/ 2147483647 h 9"/>
              <a:gd name="T72" fmla="*/ 2147483647 w 7"/>
              <a:gd name="T73" fmla="*/ 2147483647 h 9"/>
              <a:gd name="T74" fmla="*/ 2147483647 w 7"/>
              <a:gd name="T75" fmla="*/ 2147483647 h 9"/>
              <a:gd name="T76" fmla="*/ 2147483647 w 7"/>
              <a:gd name="T77" fmla="*/ 0 h 9"/>
              <a:gd name="T78" fmla="*/ 2147483647 w 7"/>
              <a:gd name="T79" fmla="*/ 0 h 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"/>
              <a:gd name="T121" fmla="*/ 0 h 9"/>
              <a:gd name="T122" fmla="*/ 7 w 7"/>
              <a:gd name="T123" fmla="*/ 9 h 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" h="9">
                <a:moveTo>
                  <a:pt x="3" y="0"/>
                </a:moveTo>
                <a:lnTo>
                  <a:pt x="3" y="0"/>
                </a:lnTo>
                <a:lnTo>
                  <a:pt x="3" y="2"/>
                </a:lnTo>
                <a:lnTo>
                  <a:pt x="3" y="5"/>
                </a:lnTo>
                <a:lnTo>
                  <a:pt x="5" y="5"/>
                </a:lnTo>
                <a:lnTo>
                  <a:pt x="3" y="7"/>
                </a:lnTo>
                <a:lnTo>
                  <a:pt x="3" y="5"/>
                </a:lnTo>
                <a:lnTo>
                  <a:pt x="0" y="5"/>
                </a:lnTo>
                <a:lnTo>
                  <a:pt x="0" y="7"/>
                </a:lnTo>
                <a:lnTo>
                  <a:pt x="0" y="9"/>
                </a:lnTo>
                <a:lnTo>
                  <a:pt x="5" y="9"/>
                </a:lnTo>
                <a:lnTo>
                  <a:pt x="7" y="9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34" name="Freeform 1336"/>
          <p:cNvSpPr>
            <a:spLocks/>
          </p:cNvSpPr>
          <p:nvPr/>
        </p:nvSpPr>
        <p:spPr bwMode="auto">
          <a:xfrm>
            <a:off x="5759450" y="5880100"/>
            <a:ext cx="12700" cy="6350"/>
          </a:xfrm>
          <a:custGeom>
            <a:avLst/>
            <a:gdLst>
              <a:gd name="T0" fmla="*/ 2147483647 w 8"/>
              <a:gd name="T1" fmla="*/ 0 h 5"/>
              <a:gd name="T2" fmla="*/ 2147483647 w 8"/>
              <a:gd name="T3" fmla="*/ 2147483647 h 5"/>
              <a:gd name="T4" fmla="*/ 2147483647 w 8"/>
              <a:gd name="T5" fmla="*/ 2147483647 h 5"/>
              <a:gd name="T6" fmla="*/ 0 w 8"/>
              <a:gd name="T7" fmla="*/ 2147483647 h 5"/>
              <a:gd name="T8" fmla="*/ 2147483647 w 8"/>
              <a:gd name="T9" fmla="*/ 2147483647 h 5"/>
              <a:gd name="T10" fmla="*/ 2147483647 w 8"/>
              <a:gd name="T11" fmla="*/ 2147483647 h 5"/>
              <a:gd name="T12" fmla="*/ 2147483647 w 8"/>
              <a:gd name="T13" fmla="*/ 2147483647 h 5"/>
              <a:gd name="T14" fmla="*/ 2147483647 w 8"/>
              <a:gd name="T15" fmla="*/ 2147483647 h 5"/>
              <a:gd name="T16" fmla="*/ 2147483647 w 8"/>
              <a:gd name="T17" fmla="*/ 2147483647 h 5"/>
              <a:gd name="T18" fmla="*/ 2147483647 w 8"/>
              <a:gd name="T19" fmla="*/ 2147483647 h 5"/>
              <a:gd name="T20" fmla="*/ 2147483647 w 8"/>
              <a:gd name="T21" fmla="*/ 2147483647 h 5"/>
              <a:gd name="T22" fmla="*/ 2147483647 w 8"/>
              <a:gd name="T23" fmla="*/ 2147483647 h 5"/>
              <a:gd name="T24" fmla="*/ 2147483647 w 8"/>
              <a:gd name="T25" fmla="*/ 2147483647 h 5"/>
              <a:gd name="T26" fmla="*/ 2147483647 w 8"/>
              <a:gd name="T27" fmla="*/ 2147483647 h 5"/>
              <a:gd name="T28" fmla="*/ 2147483647 w 8"/>
              <a:gd name="T29" fmla="*/ 2147483647 h 5"/>
              <a:gd name="T30" fmla="*/ 2147483647 w 8"/>
              <a:gd name="T31" fmla="*/ 2147483647 h 5"/>
              <a:gd name="T32" fmla="*/ 2147483647 w 8"/>
              <a:gd name="T33" fmla="*/ 2147483647 h 5"/>
              <a:gd name="T34" fmla="*/ 2147483647 w 8"/>
              <a:gd name="T35" fmla="*/ 2147483647 h 5"/>
              <a:gd name="T36" fmla="*/ 2147483647 w 8"/>
              <a:gd name="T37" fmla="*/ 2147483647 h 5"/>
              <a:gd name="T38" fmla="*/ 2147483647 w 8"/>
              <a:gd name="T39" fmla="*/ 2147483647 h 5"/>
              <a:gd name="T40" fmla="*/ 2147483647 w 8"/>
              <a:gd name="T41" fmla="*/ 2147483647 h 5"/>
              <a:gd name="T42" fmla="*/ 2147483647 w 8"/>
              <a:gd name="T43" fmla="*/ 2147483647 h 5"/>
              <a:gd name="T44" fmla="*/ 2147483647 w 8"/>
              <a:gd name="T45" fmla="*/ 2147483647 h 5"/>
              <a:gd name="T46" fmla="*/ 2147483647 w 8"/>
              <a:gd name="T47" fmla="*/ 0 h 5"/>
              <a:gd name="T48" fmla="*/ 2147483647 w 8"/>
              <a:gd name="T49" fmla="*/ 0 h 5"/>
              <a:gd name="T50" fmla="*/ 2147483647 w 8"/>
              <a:gd name="T51" fmla="*/ 0 h 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8"/>
              <a:gd name="T79" fmla="*/ 0 h 5"/>
              <a:gd name="T80" fmla="*/ 8 w 8"/>
              <a:gd name="T81" fmla="*/ 5 h 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8" h="5">
                <a:moveTo>
                  <a:pt x="8" y="0"/>
                </a:moveTo>
                <a:lnTo>
                  <a:pt x="3" y="5"/>
                </a:lnTo>
                <a:lnTo>
                  <a:pt x="0" y="5"/>
                </a:lnTo>
                <a:lnTo>
                  <a:pt x="3" y="5"/>
                </a:lnTo>
                <a:lnTo>
                  <a:pt x="5" y="5"/>
                </a:lnTo>
                <a:lnTo>
                  <a:pt x="8" y="5"/>
                </a:lnTo>
                <a:lnTo>
                  <a:pt x="8" y="2"/>
                </a:lnTo>
                <a:lnTo>
                  <a:pt x="8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35" name="Freeform 1337"/>
          <p:cNvSpPr>
            <a:spLocks/>
          </p:cNvSpPr>
          <p:nvPr/>
        </p:nvSpPr>
        <p:spPr bwMode="auto">
          <a:xfrm>
            <a:off x="5762625" y="5886450"/>
            <a:ext cx="9525" cy="9525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2147483647 h 7"/>
              <a:gd name="T6" fmla="*/ 2147483647 w 5"/>
              <a:gd name="T7" fmla="*/ 2147483647 h 7"/>
              <a:gd name="T8" fmla="*/ 2147483647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0 w 5"/>
              <a:gd name="T25" fmla="*/ 0 h 7"/>
              <a:gd name="T26" fmla="*/ 0 w 5"/>
              <a:gd name="T27" fmla="*/ 0 h 7"/>
              <a:gd name="T28" fmla="*/ 0 w 5"/>
              <a:gd name="T29" fmla="*/ 0 h 7"/>
              <a:gd name="T30" fmla="*/ 0 w 5"/>
              <a:gd name="T31" fmla="*/ 2147483647 h 7"/>
              <a:gd name="T32" fmla="*/ 0 w 5"/>
              <a:gd name="T33" fmla="*/ 2147483647 h 7"/>
              <a:gd name="T34" fmla="*/ 0 w 5"/>
              <a:gd name="T35" fmla="*/ 2147483647 h 7"/>
              <a:gd name="T36" fmla="*/ 2147483647 w 5"/>
              <a:gd name="T37" fmla="*/ 2147483647 h 7"/>
              <a:gd name="T38" fmla="*/ 2147483647 w 5"/>
              <a:gd name="T39" fmla="*/ 2147483647 h 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"/>
              <a:gd name="T61" fmla="*/ 0 h 7"/>
              <a:gd name="T62" fmla="*/ 5 w 5"/>
              <a:gd name="T63" fmla="*/ 7 h 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" h="7">
                <a:moveTo>
                  <a:pt x="2" y="7"/>
                </a:moveTo>
                <a:lnTo>
                  <a:pt x="2" y="7"/>
                </a:lnTo>
                <a:lnTo>
                  <a:pt x="5" y="7"/>
                </a:lnTo>
                <a:lnTo>
                  <a:pt x="5" y="4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36" name="Freeform 1338"/>
          <p:cNvSpPr>
            <a:spLocks/>
          </p:cNvSpPr>
          <p:nvPr/>
        </p:nvSpPr>
        <p:spPr bwMode="auto">
          <a:xfrm>
            <a:off x="5754688" y="5911850"/>
            <a:ext cx="4762" cy="4763"/>
          </a:xfrm>
          <a:custGeom>
            <a:avLst/>
            <a:gdLst>
              <a:gd name="T0" fmla="*/ 2147483647 w 4"/>
              <a:gd name="T1" fmla="*/ 0 h 4"/>
              <a:gd name="T2" fmla="*/ 2147483647 w 4"/>
              <a:gd name="T3" fmla="*/ 0 h 4"/>
              <a:gd name="T4" fmla="*/ 2147483647 w 4"/>
              <a:gd name="T5" fmla="*/ 0 h 4"/>
              <a:gd name="T6" fmla="*/ 2147483647 w 4"/>
              <a:gd name="T7" fmla="*/ 0 h 4"/>
              <a:gd name="T8" fmla="*/ 2147483647 w 4"/>
              <a:gd name="T9" fmla="*/ 2147483647 h 4"/>
              <a:gd name="T10" fmla="*/ 2147483647 w 4"/>
              <a:gd name="T11" fmla="*/ 2147483647 h 4"/>
              <a:gd name="T12" fmla="*/ 2147483647 w 4"/>
              <a:gd name="T13" fmla="*/ 2147483647 h 4"/>
              <a:gd name="T14" fmla="*/ 2147483647 w 4"/>
              <a:gd name="T15" fmla="*/ 2147483647 h 4"/>
              <a:gd name="T16" fmla="*/ 2147483647 w 4"/>
              <a:gd name="T17" fmla="*/ 2147483647 h 4"/>
              <a:gd name="T18" fmla="*/ 2147483647 w 4"/>
              <a:gd name="T19" fmla="*/ 2147483647 h 4"/>
              <a:gd name="T20" fmla="*/ 2147483647 w 4"/>
              <a:gd name="T21" fmla="*/ 2147483647 h 4"/>
              <a:gd name="T22" fmla="*/ 0 w 4"/>
              <a:gd name="T23" fmla="*/ 2147483647 h 4"/>
              <a:gd name="T24" fmla="*/ 2147483647 w 4"/>
              <a:gd name="T25" fmla="*/ 2147483647 h 4"/>
              <a:gd name="T26" fmla="*/ 2147483647 w 4"/>
              <a:gd name="T27" fmla="*/ 2147483647 h 4"/>
              <a:gd name="T28" fmla="*/ 2147483647 w 4"/>
              <a:gd name="T29" fmla="*/ 2147483647 h 4"/>
              <a:gd name="T30" fmla="*/ 2147483647 w 4"/>
              <a:gd name="T31" fmla="*/ 2147483647 h 4"/>
              <a:gd name="T32" fmla="*/ 2147483647 w 4"/>
              <a:gd name="T33" fmla="*/ 2147483647 h 4"/>
              <a:gd name="T34" fmla="*/ 2147483647 w 4"/>
              <a:gd name="T35" fmla="*/ 2147483647 h 4"/>
              <a:gd name="T36" fmla="*/ 2147483647 w 4"/>
              <a:gd name="T37" fmla="*/ 2147483647 h 4"/>
              <a:gd name="T38" fmla="*/ 2147483647 w 4"/>
              <a:gd name="T39" fmla="*/ 2147483647 h 4"/>
              <a:gd name="T40" fmla="*/ 2147483647 w 4"/>
              <a:gd name="T41" fmla="*/ 0 h 4"/>
              <a:gd name="T42" fmla="*/ 2147483647 w 4"/>
              <a:gd name="T43" fmla="*/ 0 h 4"/>
              <a:gd name="T44" fmla="*/ 2147483647 w 4"/>
              <a:gd name="T45" fmla="*/ 0 h 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"/>
              <a:gd name="T70" fmla="*/ 0 h 4"/>
              <a:gd name="T71" fmla="*/ 4 w 4"/>
              <a:gd name="T72" fmla="*/ 4 h 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" h="4">
                <a:moveTo>
                  <a:pt x="4" y="0"/>
                </a:moveTo>
                <a:lnTo>
                  <a:pt x="4" y="0"/>
                </a:lnTo>
                <a:lnTo>
                  <a:pt x="4" y="2"/>
                </a:lnTo>
                <a:lnTo>
                  <a:pt x="2" y="2"/>
                </a:lnTo>
                <a:lnTo>
                  <a:pt x="0" y="4"/>
                </a:lnTo>
                <a:lnTo>
                  <a:pt x="2" y="4"/>
                </a:lnTo>
                <a:lnTo>
                  <a:pt x="4" y="2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37" name="Freeform 1339"/>
          <p:cNvSpPr>
            <a:spLocks/>
          </p:cNvSpPr>
          <p:nvPr/>
        </p:nvSpPr>
        <p:spPr bwMode="auto">
          <a:xfrm>
            <a:off x="5754688" y="5908675"/>
            <a:ext cx="7937" cy="4763"/>
          </a:xfrm>
          <a:custGeom>
            <a:avLst/>
            <a:gdLst>
              <a:gd name="T0" fmla="*/ 2147483647 w 7"/>
              <a:gd name="T1" fmla="*/ 2147483647 h 5"/>
              <a:gd name="T2" fmla="*/ 2147483647 w 7"/>
              <a:gd name="T3" fmla="*/ 2147483647 h 5"/>
              <a:gd name="T4" fmla="*/ 2147483647 w 7"/>
              <a:gd name="T5" fmla="*/ 0 h 5"/>
              <a:gd name="T6" fmla="*/ 2147483647 w 7"/>
              <a:gd name="T7" fmla="*/ 0 h 5"/>
              <a:gd name="T8" fmla="*/ 2147483647 w 7"/>
              <a:gd name="T9" fmla="*/ 0 h 5"/>
              <a:gd name="T10" fmla="*/ 2147483647 w 7"/>
              <a:gd name="T11" fmla="*/ 0 h 5"/>
              <a:gd name="T12" fmla="*/ 2147483647 w 7"/>
              <a:gd name="T13" fmla="*/ 0 h 5"/>
              <a:gd name="T14" fmla="*/ 2147483647 w 7"/>
              <a:gd name="T15" fmla="*/ 0 h 5"/>
              <a:gd name="T16" fmla="*/ 0 w 7"/>
              <a:gd name="T17" fmla="*/ 0 h 5"/>
              <a:gd name="T18" fmla="*/ 0 w 7"/>
              <a:gd name="T19" fmla="*/ 0 h 5"/>
              <a:gd name="T20" fmla="*/ 0 w 7"/>
              <a:gd name="T21" fmla="*/ 0 h 5"/>
              <a:gd name="T22" fmla="*/ 0 w 7"/>
              <a:gd name="T23" fmla="*/ 2147483647 h 5"/>
              <a:gd name="T24" fmla="*/ 0 w 7"/>
              <a:gd name="T25" fmla="*/ 2147483647 h 5"/>
              <a:gd name="T26" fmla="*/ 2147483647 w 7"/>
              <a:gd name="T27" fmla="*/ 2147483647 h 5"/>
              <a:gd name="T28" fmla="*/ 2147483647 w 7"/>
              <a:gd name="T29" fmla="*/ 2147483647 h 5"/>
              <a:gd name="T30" fmla="*/ 2147483647 w 7"/>
              <a:gd name="T31" fmla="*/ 2147483647 h 5"/>
              <a:gd name="T32" fmla="*/ 2147483647 w 7"/>
              <a:gd name="T33" fmla="*/ 2147483647 h 5"/>
              <a:gd name="T34" fmla="*/ 2147483647 w 7"/>
              <a:gd name="T35" fmla="*/ 2147483647 h 5"/>
              <a:gd name="T36" fmla="*/ 2147483647 w 7"/>
              <a:gd name="T37" fmla="*/ 2147483647 h 5"/>
              <a:gd name="T38" fmla="*/ 2147483647 w 7"/>
              <a:gd name="T39" fmla="*/ 2147483647 h 5"/>
              <a:gd name="T40" fmla="*/ 2147483647 w 7"/>
              <a:gd name="T41" fmla="*/ 2147483647 h 5"/>
              <a:gd name="T42" fmla="*/ 2147483647 w 7"/>
              <a:gd name="T43" fmla="*/ 2147483647 h 5"/>
              <a:gd name="T44" fmla="*/ 2147483647 w 7"/>
              <a:gd name="T45" fmla="*/ 2147483647 h 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"/>
              <a:gd name="T70" fmla="*/ 0 h 5"/>
              <a:gd name="T71" fmla="*/ 7 w 7"/>
              <a:gd name="T72" fmla="*/ 5 h 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" h="5">
                <a:moveTo>
                  <a:pt x="7" y="3"/>
                </a:moveTo>
                <a:lnTo>
                  <a:pt x="7" y="3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4" y="3"/>
                </a:lnTo>
                <a:lnTo>
                  <a:pt x="4" y="5"/>
                </a:lnTo>
                <a:lnTo>
                  <a:pt x="7" y="5"/>
                </a:lnTo>
                <a:lnTo>
                  <a:pt x="7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38" name="Freeform 1340"/>
          <p:cNvSpPr>
            <a:spLocks/>
          </p:cNvSpPr>
          <p:nvPr/>
        </p:nvSpPr>
        <p:spPr bwMode="auto">
          <a:xfrm>
            <a:off x="1557338" y="3319463"/>
            <a:ext cx="6350" cy="7937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2147483647 h 5"/>
              <a:gd name="T12" fmla="*/ 2147483647 w 5"/>
              <a:gd name="T13" fmla="*/ 2147483647 h 5"/>
              <a:gd name="T14" fmla="*/ 2147483647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2147483647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2147483647 w 5"/>
              <a:gd name="T27" fmla="*/ 2147483647 h 5"/>
              <a:gd name="T28" fmla="*/ 2147483647 w 5"/>
              <a:gd name="T29" fmla="*/ 0 h 5"/>
              <a:gd name="T30" fmla="*/ 2147483647 w 5"/>
              <a:gd name="T31" fmla="*/ 0 h 5"/>
              <a:gd name="T32" fmla="*/ 2147483647 w 5"/>
              <a:gd name="T33" fmla="*/ 0 h 5"/>
              <a:gd name="T34" fmla="*/ 2147483647 w 5"/>
              <a:gd name="T35" fmla="*/ 0 h 5"/>
              <a:gd name="T36" fmla="*/ 2147483647 w 5"/>
              <a:gd name="T37" fmla="*/ 0 h 5"/>
              <a:gd name="T38" fmla="*/ 2147483647 w 5"/>
              <a:gd name="T39" fmla="*/ 0 h 5"/>
              <a:gd name="T40" fmla="*/ 2147483647 w 5"/>
              <a:gd name="T41" fmla="*/ 0 h 5"/>
              <a:gd name="T42" fmla="*/ 0 w 5"/>
              <a:gd name="T43" fmla="*/ 0 h 5"/>
              <a:gd name="T44" fmla="*/ 0 w 5"/>
              <a:gd name="T45" fmla="*/ 2147483647 h 5"/>
              <a:gd name="T46" fmla="*/ 0 w 5"/>
              <a:gd name="T47" fmla="*/ 2147483647 h 5"/>
              <a:gd name="T48" fmla="*/ 0 w 5"/>
              <a:gd name="T49" fmla="*/ 2147483647 h 5"/>
              <a:gd name="T50" fmla="*/ 0 w 5"/>
              <a:gd name="T51" fmla="*/ 2147483647 h 5"/>
              <a:gd name="T52" fmla="*/ 2147483647 w 5"/>
              <a:gd name="T53" fmla="*/ 2147483647 h 5"/>
              <a:gd name="T54" fmla="*/ 2147483647 w 5"/>
              <a:gd name="T55" fmla="*/ 2147483647 h 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"/>
              <a:gd name="T85" fmla="*/ 0 h 5"/>
              <a:gd name="T86" fmla="*/ 5 w 5"/>
              <a:gd name="T87" fmla="*/ 5 h 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" h="5">
                <a:moveTo>
                  <a:pt x="3" y="5"/>
                </a:moveTo>
                <a:lnTo>
                  <a:pt x="3" y="5"/>
                </a:lnTo>
                <a:lnTo>
                  <a:pt x="5" y="2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39" name="Freeform 1341"/>
          <p:cNvSpPr>
            <a:spLocks/>
          </p:cNvSpPr>
          <p:nvPr/>
        </p:nvSpPr>
        <p:spPr bwMode="auto">
          <a:xfrm>
            <a:off x="1619250" y="3267075"/>
            <a:ext cx="6350" cy="4763"/>
          </a:xfrm>
          <a:custGeom>
            <a:avLst/>
            <a:gdLst>
              <a:gd name="T0" fmla="*/ 2147483647 w 5"/>
              <a:gd name="T1" fmla="*/ 2147483647 h 2"/>
              <a:gd name="T2" fmla="*/ 2147483647 w 5"/>
              <a:gd name="T3" fmla="*/ 2147483647 h 2"/>
              <a:gd name="T4" fmla="*/ 2147483647 w 5"/>
              <a:gd name="T5" fmla="*/ 2147483647 h 2"/>
              <a:gd name="T6" fmla="*/ 2147483647 w 5"/>
              <a:gd name="T7" fmla="*/ 2147483647 h 2"/>
              <a:gd name="T8" fmla="*/ 2147483647 w 5"/>
              <a:gd name="T9" fmla="*/ 0 h 2"/>
              <a:gd name="T10" fmla="*/ 2147483647 w 5"/>
              <a:gd name="T11" fmla="*/ 0 h 2"/>
              <a:gd name="T12" fmla="*/ 2147483647 w 5"/>
              <a:gd name="T13" fmla="*/ 0 h 2"/>
              <a:gd name="T14" fmla="*/ 2147483647 w 5"/>
              <a:gd name="T15" fmla="*/ 0 h 2"/>
              <a:gd name="T16" fmla="*/ 2147483647 w 5"/>
              <a:gd name="T17" fmla="*/ 0 h 2"/>
              <a:gd name="T18" fmla="*/ 2147483647 w 5"/>
              <a:gd name="T19" fmla="*/ 0 h 2"/>
              <a:gd name="T20" fmla="*/ 0 w 5"/>
              <a:gd name="T21" fmla="*/ 0 h 2"/>
              <a:gd name="T22" fmla="*/ 0 w 5"/>
              <a:gd name="T23" fmla="*/ 0 h 2"/>
              <a:gd name="T24" fmla="*/ 0 w 5"/>
              <a:gd name="T25" fmla="*/ 2147483647 h 2"/>
              <a:gd name="T26" fmla="*/ 0 w 5"/>
              <a:gd name="T27" fmla="*/ 2147483647 h 2"/>
              <a:gd name="T28" fmla="*/ 2147483647 w 5"/>
              <a:gd name="T29" fmla="*/ 2147483647 h 2"/>
              <a:gd name="T30" fmla="*/ 2147483647 w 5"/>
              <a:gd name="T31" fmla="*/ 2147483647 h 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2"/>
              <a:gd name="T50" fmla="*/ 5 w 5"/>
              <a:gd name="T51" fmla="*/ 2 h 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2">
                <a:moveTo>
                  <a:pt x="2" y="2"/>
                </a:moveTo>
                <a:lnTo>
                  <a:pt x="2" y="2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40" name="Freeform 1342"/>
          <p:cNvSpPr>
            <a:spLocks/>
          </p:cNvSpPr>
          <p:nvPr/>
        </p:nvSpPr>
        <p:spPr bwMode="auto">
          <a:xfrm>
            <a:off x="1555750" y="3327400"/>
            <a:ext cx="1588" cy="6350"/>
          </a:xfrm>
          <a:custGeom>
            <a:avLst/>
            <a:gdLst>
              <a:gd name="T0" fmla="*/ 0 w 2"/>
              <a:gd name="T1" fmla="*/ 2147483647 h 5"/>
              <a:gd name="T2" fmla="*/ 0 w 2"/>
              <a:gd name="T3" fmla="*/ 2147483647 h 5"/>
              <a:gd name="T4" fmla="*/ 0 w 2"/>
              <a:gd name="T5" fmla="*/ 2147483647 h 5"/>
              <a:gd name="T6" fmla="*/ 0 w 2"/>
              <a:gd name="T7" fmla="*/ 2147483647 h 5"/>
              <a:gd name="T8" fmla="*/ 0 w 2"/>
              <a:gd name="T9" fmla="*/ 2147483647 h 5"/>
              <a:gd name="T10" fmla="*/ 0 w 2"/>
              <a:gd name="T11" fmla="*/ 2147483647 h 5"/>
              <a:gd name="T12" fmla="*/ 2147483647 w 2"/>
              <a:gd name="T13" fmla="*/ 2147483647 h 5"/>
              <a:gd name="T14" fmla="*/ 2147483647 w 2"/>
              <a:gd name="T15" fmla="*/ 2147483647 h 5"/>
              <a:gd name="T16" fmla="*/ 2147483647 w 2"/>
              <a:gd name="T17" fmla="*/ 2147483647 h 5"/>
              <a:gd name="T18" fmla="*/ 2147483647 w 2"/>
              <a:gd name="T19" fmla="*/ 2147483647 h 5"/>
              <a:gd name="T20" fmla="*/ 2147483647 w 2"/>
              <a:gd name="T21" fmla="*/ 0 h 5"/>
              <a:gd name="T22" fmla="*/ 2147483647 w 2"/>
              <a:gd name="T23" fmla="*/ 0 h 5"/>
              <a:gd name="T24" fmla="*/ 2147483647 w 2"/>
              <a:gd name="T25" fmla="*/ 0 h 5"/>
              <a:gd name="T26" fmla="*/ 0 w 2"/>
              <a:gd name="T27" fmla="*/ 2147483647 h 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"/>
              <a:gd name="T43" fmla="*/ 0 h 5"/>
              <a:gd name="T44" fmla="*/ 2 w 2"/>
              <a:gd name="T45" fmla="*/ 5 h 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" h="5">
                <a:moveTo>
                  <a:pt x="0" y="2"/>
                </a:moveTo>
                <a:lnTo>
                  <a:pt x="0" y="2"/>
                </a:lnTo>
                <a:lnTo>
                  <a:pt x="0" y="5"/>
                </a:lnTo>
                <a:lnTo>
                  <a:pt x="2" y="5"/>
                </a:lnTo>
                <a:lnTo>
                  <a:pt x="2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41" name="Freeform 1343"/>
          <p:cNvSpPr>
            <a:spLocks/>
          </p:cNvSpPr>
          <p:nvPr/>
        </p:nvSpPr>
        <p:spPr bwMode="auto">
          <a:xfrm>
            <a:off x="1593850" y="3294063"/>
            <a:ext cx="11113" cy="15875"/>
          </a:xfrm>
          <a:custGeom>
            <a:avLst/>
            <a:gdLst>
              <a:gd name="T0" fmla="*/ 2147483647 w 9"/>
              <a:gd name="T1" fmla="*/ 2147483647 h 12"/>
              <a:gd name="T2" fmla="*/ 2147483647 w 9"/>
              <a:gd name="T3" fmla="*/ 2147483647 h 12"/>
              <a:gd name="T4" fmla="*/ 2147483647 w 9"/>
              <a:gd name="T5" fmla="*/ 2147483647 h 12"/>
              <a:gd name="T6" fmla="*/ 2147483647 w 9"/>
              <a:gd name="T7" fmla="*/ 2147483647 h 12"/>
              <a:gd name="T8" fmla="*/ 2147483647 w 9"/>
              <a:gd name="T9" fmla="*/ 2147483647 h 12"/>
              <a:gd name="T10" fmla="*/ 2147483647 w 9"/>
              <a:gd name="T11" fmla="*/ 2147483647 h 12"/>
              <a:gd name="T12" fmla="*/ 2147483647 w 9"/>
              <a:gd name="T13" fmla="*/ 2147483647 h 12"/>
              <a:gd name="T14" fmla="*/ 2147483647 w 9"/>
              <a:gd name="T15" fmla="*/ 2147483647 h 12"/>
              <a:gd name="T16" fmla="*/ 2147483647 w 9"/>
              <a:gd name="T17" fmla="*/ 2147483647 h 12"/>
              <a:gd name="T18" fmla="*/ 2147483647 w 9"/>
              <a:gd name="T19" fmla="*/ 2147483647 h 12"/>
              <a:gd name="T20" fmla="*/ 2147483647 w 9"/>
              <a:gd name="T21" fmla="*/ 2147483647 h 12"/>
              <a:gd name="T22" fmla="*/ 2147483647 w 9"/>
              <a:gd name="T23" fmla="*/ 0 h 12"/>
              <a:gd name="T24" fmla="*/ 2147483647 w 9"/>
              <a:gd name="T25" fmla="*/ 0 h 12"/>
              <a:gd name="T26" fmla="*/ 2147483647 w 9"/>
              <a:gd name="T27" fmla="*/ 0 h 12"/>
              <a:gd name="T28" fmla="*/ 2147483647 w 9"/>
              <a:gd name="T29" fmla="*/ 0 h 12"/>
              <a:gd name="T30" fmla="*/ 2147483647 w 9"/>
              <a:gd name="T31" fmla="*/ 2147483647 h 12"/>
              <a:gd name="T32" fmla="*/ 0 w 9"/>
              <a:gd name="T33" fmla="*/ 2147483647 h 12"/>
              <a:gd name="T34" fmla="*/ 0 w 9"/>
              <a:gd name="T35" fmla="*/ 2147483647 h 12"/>
              <a:gd name="T36" fmla="*/ 0 w 9"/>
              <a:gd name="T37" fmla="*/ 2147483647 h 12"/>
              <a:gd name="T38" fmla="*/ 2147483647 w 9"/>
              <a:gd name="T39" fmla="*/ 2147483647 h 12"/>
              <a:gd name="T40" fmla="*/ 2147483647 w 9"/>
              <a:gd name="T41" fmla="*/ 2147483647 h 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"/>
              <a:gd name="T64" fmla="*/ 0 h 12"/>
              <a:gd name="T65" fmla="*/ 9 w 9"/>
              <a:gd name="T66" fmla="*/ 12 h 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" h="12">
                <a:moveTo>
                  <a:pt x="2" y="12"/>
                </a:moveTo>
                <a:lnTo>
                  <a:pt x="2" y="12"/>
                </a:lnTo>
                <a:lnTo>
                  <a:pt x="5" y="12"/>
                </a:lnTo>
                <a:lnTo>
                  <a:pt x="7" y="9"/>
                </a:lnTo>
                <a:lnTo>
                  <a:pt x="9" y="7"/>
                </a:lnTo>
                <a:lnTo>
                  <a:pt x="9" y="5"/>
                </a:lnTo>
                <a:lnTo>
                  <a:pt x="9" y="0"/>
                </a:lnTo>
                <a:lnTo>
                  <a:pt x="7" y="0"/>
                </a:lnTo>
                <a:lnTo>
                  <a:pt x="2" y="5"/>
                </a:lnTo>
                <a:lnTo>
                  <a:pt x="0" y="5"/>
                </a:lnTo>
                <a:lnTo>
                  <a:pt x="0" y="7"/>
                </a:lnTo>
                <a:lnTo>
                  <a:pt x="0" y="9"/>
                </a:lnTo>
                <a:lnTo>
                  <a:pt x="2" y="1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42" name="Freeform 1344"/>
          <p:cNvSpPr>
            <a:spLocks/>
          </p:cNvSpPr>
          <p:nvPr/>
        </p:nvSpPr>
        <p:spPr bwMode="auto">
          <a:xfrm>
            <a:off x="1549400" y="3311525"/>
            <a:ext cx="11113" cy="7938"/>
          </a:xfrm>
          <a:custGeom>
            <a:avLst/>
            <a:gdLst>
              <a:gd name="T0" fmla="*/ 2147483647 w 7"/>
              <a:gd name="T1" fmla="*/ 2147483647 h 7"/>
              <a:gd name="T2" fmla="*/ 2147483647 w 7"/>
              <a:gd name="T3" fmla="*/ 2147483647 h 7"/>
              <a:gd name="T4" fmla="*/ 2147483647 w 7"/>
              <a:gd name="T5" fmla="*/ 0 h 7"/>
              <a:gd name="T6" fmla="*/ 2147483647 w 7"/>
              <a:gd name="T7" fmla="*/ 0 h 7"/>
              <a:gd name="T8" fmla="*/ 2147483647 w 7"/>
              <a:gd name="T9" fmla="*/ 0 h 7"/>
              <a:gd name="T10" fmla="*/ 2147483647 w 7"/>
              <a:gd name="T11" fmla="*/ 0 h 7"/>
              <a:gd name="T12" fmla="*/ 2147483647 w 7"/>
              <a:gd name="T13" fmla="*/ 0 h 7"/>
              <a:gd name="T14" fmla="*/ 2147483647 w 7"/>
              <a:gd name="T15" fmla="*/ 0 h 7"/>
              <a:gd name="T16" fmla="*/ 2147483647 w 7"/>
              <a:gd name="T17" fmla="*/ 0 h 7"/>
              <a:gd name="T18" fmla="*/ 2147483647 w 7"/>
              <a:gd name="T19" fmla="*/ 2147483647 h 7"/>
              <a:gd name="T20" fmla="*/ 2147483647 w 7"/>
              <a:gd name="T21" fmla="*/ 2147483647 h 7"/>
              <a:gd name="T22" fmla="*/ 0 w 7"/>
              <a:gd name="T23" fmla="*/ 2147483647 h 7"/>
              <a:gd name="T24" fmla="*/ 0 w 7"/>
              <a:gd name="T25" fmla="*/ 2147483647 h 7"/>
              <a:gd name="T26" fmla="*/ 0 w 7"/>
              <a:gd name="T27" fmla="*/ 2147483647 h 7"/>
              <a:gd name="T28" fmla="*/ 0 w 7"/>
              <a:gd name="T29" fmla="*/ 2147483647 h 7"/>
              <a:gd name="T30" fmla="*/ 0 w 7"/>
              <a:gd name="T31" fmla="*/ 2147483647 h 7"/>
              <a:gd name="T32" fmla="*/ 2147483647 w 7"/>
              <a:gd name="T33" fmla="*/ 2147483647 h 7"/>
              <a:gd name="T34" fmla="*/ 2147483647 w 7"/>
              <a:gd name="T35" fmla="*/ 2147483647 h 7"/>
              <a:gd name="T36" fmla="*/ 2147483647 w 7"/>
              <a:gd name="T37" fmla="*/ 2147483647 h 7"/>
              <a:gd name="T38" fmla="*/ 2147483647 w 7"/>
              <a:gd name="T39" fmla="*/ 2147483647 h 7"/>
              <a:gd name="T40" fmla="*/ 2147483647 w 7"/>
              <a:gd name="T41" fmla="*/ 2147483647 h 7"/>
              <a:gd name="T42" fmla="*/ 2147483647 w 7"/>
              <a:gd name="T43" fmla="*/ 2147483647 h 7"/>
              <a:gd name="T44" fmla="*/ 2147483647 w 7"/>
              <a:gd name="T45" fmla="*/ 2147483647 h 7"/>
              <a:gd name="T46" fmla="*/ 2147483647 w 7"/>
              <a:gd name="T47" fmla="*/ 2147483647 h 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7"/>
              <a:gd name="T73" fmla="*/ 0 h 7"/>
              <a:gd name="T74" fmla="*/ 7 w 7"/>
              <a:gd name="T75" fmla="*/ 7 h 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7" h="7">
                <a:moveTo>
                  <a:pt x="7" y="2"/>
                </a:moveTo>
                <a:lnTo>
                  <a:pt x="7" y="2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7"/>
                </a:lnTo>
                <a:lnTo>
                  <a:pt x="4" y="7"/>
                </a:lnTo>
                <a:lnTo>
                  <a:pt x="7" y="7"/>
                </a:lnTo>
                <a:lnTo>
                  <a:pt x="7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43" name="Freeform 1345"/>
          <p:cNvSpPr>
            <a:spLocks/>
          </p:cNvSpPr>
          <p:nvPr/>
        </p:nvSpPr>
        <p:spPr bwMode="auto">
          <a:xfrm>
            <a:off x="1608138" y="3271838"/>
            <a:ext cx="6350" cy="6350"/>
          </a:xfrm>
          <a:custGeom>
            <a:avLst/>
            <a:gdLst>
              <a:gd name="T0" fmla="*/ 2147483647 w 4"/>
              <a:gd name="T1" fmla="*/ 2147483647 h 5"/>
              <a:gd name="T2" fmla="*/ 2147483647 w 4"/>
              <a:gd name="T3" fmla="*/ 2147483647 h 5"/>
              <a:gd name="T4" fmla="*/ 2147483647 w 4"/>
              <a:gd name="T5" fmla="*/ 2147483647 h 5"/>
              <a:gd name="T6" fmla="*/ 2147483647 w 4"/>
              <a:gd name="T7" fmla="*/ 0 h 5"/>
              <a:gd name="T8" fmla="*/ 2147483647 w 4"/>
              <a:gd name="T9" fmla="*/ 0 h 5"/>
              <a:gd name="T10" fmla="*/ 2147483647 w 4"/>
              <a:gd name="T11" fmla="*/ 0 h 5"/>
              <a:gd name="T12" fmla="*/ 2147483647 w 4"/>
              <a:gd name="T13" fmla="*/ 0 h 5"/>
              <a:gd name="T14" fmla="*/ 2147483647 w 4"/>
              <a:gd name="T15" fmla="*/ 0 h 5"/>
              <a:gd name="T16" fmla="*/ 2147483647 w 4"/>
              <a:gd name="T17" fmla="*/ 0 h 5"/>
              <a:gd name="T18" fmla="*/ 0 w 4"/>
              <a:gd name="T19" fmla="*/ 2147483647 h 5"/>
              <a:gd name="T20" fmla="*/ 0 w 4"/>
              <a:gd name="T21" fmla="*/ 2147483647 h 5"/>
              <a:gd name="T22" fmla="*/ 0 w 4"/>
              <a:gd name="T23" fmla="*/ 2147483647 h 5"/>
              <a:gd name="T24" fmla="*/ 0 w 4"/>
              <a:gd name="T25" fmla="*/ 2147483647 h 5"/>
              <a:gd name="T26" fmla="*/ 2147483647 w 4"/>
              <a:gd name="T27" fmla="*/ 2147483647 h 5"/>
              <a:gd name="T28" fmla="*/ 2147483647 w 4"/>
              <a:gd name="T29" fmla="*/ 2147483647 h 5"/>
              <a:gd name="T30" fmla="*/ 2147483647 w 4"/>
              <a:gd name="T31" fmla="*/ 2147483647 h 5"/>
              <a:gd name="T32" fmla="*/ 2147483647 w 4"/>
              <a:gd name="T33" fmla="*/ 2147483647 h 5"/>
              <a:gd name="T34" fmla="*/ 2147483647 w 4"/>
              <a:gd name="T35" fmla="*/ 2147483647 h 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"/>
              <a:gd name="T55" fmla="*/ 0 h 5"/>
              <a:gd name="T56" fmla="*/ 4 w 4"/>
              <a:gd name="T57" fmla="*/ 5 h 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" h="5">
                <a:moveTo>
                  <a:pt x="4" y="3"/>
                </a:moveTo>
                <a:lnTo>
                  <a:pt x="4" y="3"/>
                </a:lnTo>
                <a:lnTo>
                  <a:pt x="2" y="0"/>
                </a:lnTo>
                <a:lnTo>
                  <a:pt x="0" y="3"/>
                </a:lnTo>
                <a:lnTo>
                  <a:pt x="2" y="5"/>
                </a:lnTo>
                <a:lnTo>
                  <a:pt x="4" y="5"/>
                </a:lnTo>
                <a:lnTo>
                  <a:pt x="4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44" name="Freeform 1346"/>
          <p:cNvSpPr>
            <a:spLocks/>
          </p:cNvSpPr>
          <p:nvPr/>
        </p:nvSpPr>
        <p:spPr bwMode="auto">
          <a:xfrm>
            <a:off x="1573213" y="3303588"/>
            <a:ext cx="3175" cy="7937"/>
          </a:xfrm>
          <a:custGeom>
            <a:avLst/>
            <a:gdLst>
              <a:gd name="T0" fmla="*/ 2147483647 w 3"/>
              <a:gd name="T1" fmla="*/ 2147483647 h 5"/>
              <a:gd name="T2" fmla="*/ 2147483647 w 3"/>
              <a:gd name="T3" fmla="*/ 2147483647 h 5"/>
              <a:gd name="T4" fmla="*/ 2147483647 w 3"/>
              <a:gd name="T5" fmla="*/ 2147483647 h 5"/>
              <a:gd name="T6" fmla="*/ 2147483647 w 3"/>
              <a:gd name="T7" fmla="*/ 2147483647 h 5"/>
              <a:gd name="T8" fmla="*/ 2147483647 w 3"/>
              <a:gd name="T9" fmla="*/ 2147483647 h 5"/>
              <a:gd name="T10" fmla="*/ 2147483647 w 3"/>
              <a:gd name="T11" fmla="*/ 0 h 5"/>
              <a:gd name="T12" fmla="*/ 2147483647 w 3"/>
              <a:gd name="T13" fmla="*/ 0 h 5"/>
              <a:gd name="T14" fmla="*/ 2147483647 w 3"/>
              <a:gd name="T15" fmla="*/ 0 h 5"/>
              <a:gd name="T16" fmla="*/ 2147483647 w 3"/>
              <a:gd name="T17" fmla="*/ 0 h 5"/>
              <a:gd name="T18" fmla="*/ 2147483647 w 3"/>
              <a:gd name="T19" fmla="*/ 0 h 5"/>
              <a:gd name="T20" fmla="*/ 2147483647 w 3"/>
              <a:gd name="T21" fmla="*/ 0 h 5"/>
              <a:gd name="T22" fmla="*/ 0 w 3"/>
              <a:gd name="T23" fmla="*/ 0 h 5"/>
              <a:gd name="T24" fmla="*/ 0 w 3"/>
              <a:gd name="T25" fmla="*/ 0 h 5"/>
              <a:gd name="T26" fmla="*/ 0 w 3"/>
              <a:gd name="T27" fmla="*/ 0 h 5"/>
              <a:gd name="T28" fmla="*/ 0 w 3"/>
              <a:gd name="T29" fmla="*/ 2147483647 h 5"/>
              <a:gd name="T30" fmla="*/ 0 w 3"/>
              <a:gd name="T31" fmla="*/ 2147483647 h 5"/>
              <a:gd name="T32" fmla="*/ 0 w 3"/>
              <a:gd name="T33" fmla="*/ 2147483647 h 5"/>
              <a:gd name="T34" fmla="*/ 2147483647 w 3"/>
              <a:gd name="T35" fmla="*/ 2147483647 h 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"/>
              <a:gd name="T55" fmla="*/ 0 h 5"/>
              <a:gd name="T56" fmla="*/ 3 w 3"/>
              <a:gd name="T57" fmla="*/ 5 h 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" h="5">
                <a:moveTo>
                  <a:pt x="3" y="5"/>
                </a:moveTo>
                <a:lnTo>
                  <a:pt x="3" y="5"/>
                </a:ln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45" name="Freeform 1347"/>
          <p:cNvSpPr>
            <a:spLocks/>
          </p:cNvSpPr>
          <p:nvPr/>
        </p:nvSpPr>
        <p:spPr bwMode="auto">
          <a:xfrm>
            <a:off x="1498600" y="3375025"/>
            <a:ext cx="6350" cy="4763"/>
          </a:xfrm>
          <a:custGeom>
            <a:avLst/>
            <a:gdLst>
              <a:gd name="T0" fmla="*/ 2147483647 w 5"/>
              <a:gd name="T1" fmla="*/ 2147483647 h 2"/>
              <a:gd name="T2" fmla="*/ 2147483647 w 5"/>
              <a:gd name="T3" fmla="*/ 2147483647 h 2"/>
              <a:gd name="T4" fmla="*/ 2147483647 w 5"/>
              <a:gd name="T5" fmla="*/ 2147483647 h 2"/>
              <a:gd name="T6" fmla="*/ 2147483647 w 5"/>
              <a:gd name="T7" fmla="*/ 2147483647 h 2"/>
              <a:gd name="T8" fmla="*/ 2147483647 w 5"/>
              <a:gd name="T9" fmla="*/ 2147483647 h 2"/>
              <a:gd name="T10" fmla="*/ 2147483647 w 5"/>
              <a:gd name="T11" fmla="*/ 2147483647 h 2"/>
              <a:gd name="T12" fmla="*/ 2147483647 w 5"/>
              <a:gd name="T13" fmla="*/ 0 h 2"/>
              <a:gd name="T14" fmla="*/ 2147483647 w 5"/>
              <a:gd name="T15" fmla="*/ 0 h 2"/>
              <a:gd name="T16" fmla="*/ 2147483647 w 5"/>
              <a:gd name="T17" fmla="*/ 0 h 2"/>
              <a:gd name="T18" fmla="*/ 2147483647 w 5"/>
              <a:gd name="T19" fmla="*/ 0 h 2"/>
              <a:gd name="T20" fmla="*/ 2147483647 w 5"/>
              <a:gd name="T21" fmla="*/ 0 h 2"/>
              <a:gd name="T22" fmla="*/ 2147483647 w 5"/>
              <a:gd name="T23" fmla="*/ 0 h 2"/>
              <a:gd name="T24" fmla="*/ 2147483647 w 5"/>
              <a:gd name="T25" fmla="*/ 0 h 2"/>
              <a:gd name="T26" fmla="*/ 0 w 5"/>
              <a:gd name="T27" fmla="*/ 0 h 2"/>
              <a:gd name="T28" fmla="*/ 0 w 5"/>
              <a:gd name="T29" fmla="*/ 0 h 2"/>
              <a:gd name="T30" fmla="*/ 0 w 5"/>
              <a:gd name="T31" fmla="*/ 0 h 2"/>
              <a:gd name="T32" fmla="*/ 2147483647 w 5"/>
              <a:gd name="T33" fmla="*/ 0 h 2"/>
              <a:gd name="T34" fmla="*/ 2147483647 w 5"/>
              <a:gd name="T35" fmla="*/ 0 h 2"/>
              <a:gd name="T36" fmla="*/ 2147483647 w 5"/>
              <a:gd name="T37" fmla="*/ 0 h 2"/>
              <a:gd name="T38" fmla="*/ 2147483647 w 5"/>
              <a:gd name="T39" fmla="*/ 2147483647 h 2"/>
              <a:gd name="T40" fmla="*/ 2147483647 w 5"/>
              <a:gd name="T41" fmla="*/ 2147483647 h 2"/>
              <a:gd name="T42" fmla="*/ 2147483647 w 5"/>
              <a:gd name="T43" fmla="*/ 2147483647 h 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"/>
              <a:gd name="T67" fmla="*/ 0 h 2"/>
              <a:gd name="T68" fmla="*/ 5 w 5"/>
              <a:gd name="T69" fmla="*/ 2 h 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" h="2">
                <a:moveTo>
                  <a:pt x="3" y="2"/>
                </a:moveTo>
                <a:lnTo>
                  <a:pt x="3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46" name="Freeform 1348"/>
          <p:cNvSpPr>
            <a:spLocks/>
          </p:cNvSpPr>
          <p:nvPr/>
        </p:nvSpPr>
        <p:spPr bwMode="auto">
          <a:xfrm>
            <a:off x="1514475" y="3328988"/>
            <a:ext cx="17463" cy="15875"/>
          </a:xfrm>
          <a:custGeom>
            <a:avLst/>
            <a:gdLst>
              <a:gd name="T0" fmla="*/ 2147483647 w 14"/>
              <a:gd name="T1" fmla="*/ 2147483647 h 12"/>
              <a:gd name="T2" fmla="*/ 2147483647 w 14"/>
              <a:gd name="T3" fmla="*/ 0 h 12"/>
              <a:gd name="T4" fmla="*/ 2147483647 w 14"/>
              <a:gd name="T5" fmla="*/ 0 h 12"/>
              <a:gd name="T6" fmla="*/ 2147483647 w 14"/>
              <a:gd name="T7" fmla="*/ 0 h 12"/>
              <a:gd name="T8" fmla="*/ 2147483647 w 14"/>
              <a:gd name="T9" fmla="*/ 2147483647 h 12"/>
              <a:gd name="T10" fmla="*/ 2147483647 w 14"/>
              <a:gd name="T11" fmla="*/ 2147483647 h 12"/>
              <a:gd name="T12" fmla="*/ 2147483647 w 14"/>
              <a:gd name="T13" fmla="*/ 2147483647 h 12"/>
              <a:gd name="T14" fmla="*/ 2147483647 w 14"/>
              <a:gd name="T15" fmla="*/ 2147483647 h 12"/>
              <a:gd name="T16" fmla="*/ 2147483647 w 14"/>
              <a:gd name="T17" fmla="*/ 2147483647 h 12"/>
              <a:gd name="T18" fmla="*/ 2147483647 w 14"/>
              <a:gd name="T19" fmla="*/ 2147483647 h 12"/>
              <a:gd name="T20" fmla="*/ 2147483647 w 14"/>
              <a:gd name="T21" fmla="*/ 2147483647 h 12"/>
              <a:gd name="T22" fmla="*/ 2147483647 w 14"/>
              <a:gd name="T23" fmla="*/ 2147483647 h 12"/>
              <a:gd name="T24" fmla="*/ 2147483647 w 14"/>
              <a:gd name="T25" fmla="*/ 2147483647 h 12"/>
              <a:gd name="T26" fmla="*/ 2147483647 w 14"/>
              <a:gd name="T27" fmla="*/ 2147483647 h 12"/>
              <a:gd name="T28" fmla="*/ 2147483647 w 14"/>
              <a:gd name="T29" fmla="*/ 2147483647 h 12"/>
              <a:gd name="T30" fmla="*/ 2147483647 w 14"/>
              <a:gd name="T31" fmla="*/ 2147483647 h 12"/>
              <a:gd name="T32" fmla="*/ 0 w 14"/>
              <a:gd name="T33" fmla="*/ 2147483647 h 12"/>
              <a:gd name="T34" fmla="*/ 0 w 14"/>
              <a:gd name="T35" fmla="*/ 2147483647 h 12"/>
              <a:gd name="T36" fmla="*/ 0 w 14"/>
              <a:gd name="T37" fmla="*/ 2147483647 h 12"/>
              <a:gd name="T38" fmla="*/ 0 w 14"/>
              <a:gd name="T39" fmla="*/ 2147483647 h 12"/>
              <a:gd name="T40" fmla="*/ 2147483647 w 14"/>
              <a:gd name="T41" fmla="*/ 2147483647 h 12"/>
              <a:gd name="T42" fmla="*/ 2147483647 w 14"/>
              <a:gd name="T43" fmla="*/ 2147483647 h 12"/>
              <a:gd name="T44" fmla="*/ 2147483647 w 14"/>
              <a:gd name="T45" fmla="*/ 2147483647 h 12"/>
              <a:gd name="T46" fmla="*/ 2147483647 w 14"/>
              <a:gd name="T47" fmla="*/ 2147483647 h 12"/>
              <a:gd name="T48" fmla="*/ 2147483647 w 14"/>
              <a:gd name="T49" fmla="*/ 2147483647 h 12"/>
              <a:gd name="T50" fmla="*/ 2147483647 w 14"/>
              <a:gd name="T51" fmla="*/ 2147483647 h 12"/>
              <a:gd name="T52" fmla="*/ 2147483647 w 14"/>
              <a:gd name="T53" fmla="*/ 2147483647 h 12"/>
              <a:gd name="T54" fmla="*/ 2147483647 w 14"/>
              <a:gd name="T55" fmla="*/ 2147483647 h 12"/>
              <a:gd name="T56" fmla="*/ 2147483647 w 14"/>
              <a:gd name="T57" fmla="*/ 2147483647 h 12"/>
              <a:gd name="T58" fmla="*/ 2147483647 w 14"/>
              <a:gd name="T59" fmla="*/ 2147483647 h 12"/>
              <a:gd name="T60" fmla="*/ 2147483647 w 14"/>
              <a:gd name="T61" fmla="*/ 2147483647 h 12"/>
              <a:gd name="T62" fmla="*/ 2147483647 w 14"/>
              <a:gd name="T63" fmla="*/ 2147483647 h 12"/>
              <a:gd name="T64" fmla="*/ 2147483647 w 14"/>
              <a:gd name="T65" fmla="*/ 2147483647 h 12"/>
              <a:gd name="T66" fmla="*/ 2147483647 w 14"/>
              <a:gd name="T67" fmla="*/ 2147483647 h 12"/>
              <a:gd name="T68" fmla="*/ 2147483647 w 14"/>
              <a:gd name="T69" fmla="*/ 2147483647 h 12"/>
              <a:gd name="T70" fmla="*/ 2147483647 w 14"/>
              <a:gd name="T71" fmla="*/ 2147483647 h 12"/>
              <a:gd name="T72" fmla="*/ 2147483647 w 14"/>
              <a:gd name="T73" fmla="*/ 2147483647 h 12"/>
              <a:gd name="T74" fmla="*/ 2147483647 w 14"/>
              <a:gd name="T75" fmla="*/ 2147483647 h 12"/>
              <a:gd name="T76" fmla="*/ 2147483647 w 14"/>
              <a:gd name="T77" fmla="*/ 2147483647 h 12"/>
              <a:gd name="T78" fmla="*/ 2147483647 w 14"/>
              <a:gd name="T79" fmla="*/ 2147483647 h 12"/>
              <a:gd name="T80" fmla="*/ 2147483647 w 14"/>
              <a:gd name="T81" fmla="*/ 2147483647 h 12"/>
              <a:gd name="T82" fmla="*/ 2147483647 w 14"/>
              <a:gd name="T83" fmla="*/ 2147483647 h 12"/>
              <a:gd name="T84" fmla="*/ 2147483647 w 14"/>
              <a:gd name="T85" fmla="*/ 2147483647 h 12"/>
              <a:gd name="T86" fmla="*/ 2147483647 w 14"/>
              <a:gd name="T87" fmla="*/ 2147483647 h 12"/>
              <a:gd name="T88" fmla="*/ 2147483647 w 14"/>
              <a:gd name="T89" fmla="*/ 2147483647 h 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4"/>
              <a:gd name="T136" fmla="*/ 0 h 12"/>
              <a:gd name="T137" fmla="*/ 14 w 14"/>
              <a:gd name="T138" fmla="*/ 12 h 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4" h="12">
                <a:moveTo>
                  <a:pt x="14" y="3"/>
                </a:moveTo>
                <a:lnTo>
                  <a:pt x="12" y="0"/>
                </a:lnTo>
                <a:lnTo>
                  <a:pt x="9" y="0"/>
                </a:lnTo>
                <a:lnTo>
                  <a:pt x="9" y="3"/>
                </a:lnTo>
                <a:lnTo>
                  <a:pt x="9" y="5"/>
                </a:lnTo>
                <a:lnTo>
                  <a:pt x="7" y="3"/>
                </a:lnTo>
                <a:lnTo>
                  <a:pt x="5" y="3"/>
                </a:lnTo>
                <a:lnTo>
                  <a:pt x="2" y="5"/>
                </a:lnTo>
                <a:lnTo>
                  <a:pt x="5" y="7"/>
                </a:lnTo>
                <a:lnTo>
                  <a:pt x="5" y="10"/>
                </a:lnTo>
                <a:lnTo>
                  <a:pt x="2" y="7"/>
                </a:lnTo>
                <a:lnTo>
                  <a:pt x="2" y="10"/>
                </a:lnTo>
                <a:lnTo>
                  <a:pt x="0" y="10"/>
                </a:lnTo>
                <a:lnTo>
                  <a:pt x="2" y="12"/>
                </a:lnTo>
                <a:lnTo>
                  <a:pt x="5" y="12"/>
                </a:lnTo>
                <a:lnTo>
                  <a:pt x="9" y="12"/>
                </a:lnTo>
                <a:lnTo>
                  <a:pt x="12" y="10"/>
                </a:lnTo>
                <a:lnTo>
                  <a:pt x="12" y="7"/>
                </a:lnTo>
                <a:lnTo>
                  <a:pt x="12" y="5"/>
                </a:lnTo>
                <a:lnTo>
                  <a:pt x="14" y="5"/>
                </a:lnTo>
                <a:lnTo>
                  <a:pt x="14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47" name="Freeform 1349"/>
          <p:cNvSpPr>
            <a:spLocks/>
          </p:cNvSpPr>
          <p:nvPr/>
        </p:nvSpPr>
        <p:spPr bwMode="auto">
          <a:xfrm>
            <a:off x="1533525" y="3309938"/>
            <a:ext cx="3175" cy="1587"/>
          </a:xfrm>
          <a:custGeom>
            <a:avLst/>
            <a:gdLst>
              <a:gd name="T0" fmla="*/ 0 w 3175"/>
              <a:gd name="T1" fmla="*/ 0 h 2"/>
              <a:gd name="T2" fmla="*/ 0 w 3175"/>
              <a:gd name="T3" fmla="*/ 0 h 2"/>
              <a:gd name="T4" fmla="*/ 0 w 3175"/>
              <a:gd name="T5" fmla="*/ 0 h 2"/>
              <a:gd name="T6" fmla="*/ 0 w 3175"/>
              <a:gd name="T7" fmla="*/ 0 h 2"/>
              <a:gd name="T8" fmla="*/ 0 w 3175"/>
              <a:gd name="T9" fmla="*/ 2147483647 h 2"/>
              <a:gd name="T10" fmla="*/ 0 w 3175"/>
              <a:gd name="T11" fmla="*/ 0 h 2"/>
              <a:gd name="T12" fmla="*/ 0 w 3175"/>
              <a:gd name="T13" fmla="*/ 0 h 2"/>
              <a:gd name="T14" fmla="*/ 0 w 3175"/>
              <a:gd name="T15" fmla="*/ 0 h 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175"/>
              <a:gd name="T25" fmla="*/ 0 h 2"/>
              <a:gd name="T26" fmla="*/ 3175 w 3175"/>
              <a:gd name="T27" fmla="*/ 2 h 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175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48" name="Freeform 1350"/>
          <p:cNvSpPr>
            <a:spLocks/>
          </p:cNvSpPr>
          <p:nvPr/>
        </p:nvSpPr>
        <p:spPr bwMode="auto">
          <a:xfrm>
            <a:off x="1536700" y="3324225"/>
            <a:ext cx="9525" cy="4763"/>
          </a:xfrm>
          <a:custGeom>
            <a:avLst/>
            <a:gdLst>
              <a:gd name="T0" fmla="*/ 2147483647 w 7"/>
              <a:gd name="T1" fmla="*/ 2147483647 h 5"/>
              <a:gd name="T2" fmla="*/ 2147483647 w 7"/>
              <a:gd name="T3" fmla="*/ 2147483647 h 5"/>
              <a:gd name="T4" fmla="*/ 2147483647 w 7"/>
              <a:gd name="T5" fmla="*/ 2147483647 h 5"/>
              <a:gd name="T6" fmla="*/ 2147483647 w 7"/>
              <a:gd name="T7" fmla="*/ 0 h 5"/>
              <a:gd name="T8" fmla="*/ 2147483647 w 7"/>
              <a:gd name="T9" fmla="*/ 0 h 5"/>
              <a:gd name="T10" fmla="*/ 2147483647 w 7"/>
              <a:gd name="T11" fmla="*/ 0 h 5"/>
              <a:gd name="T12" fmla="*/ 2147483647 w 7"/>
              <a:gd name="T13" fmla="*/ 0 h 5"/>
              <a:gd name="T14" fmla="*/ 2147483647 w 7"/>
              <a:gd name="T15" fmla="*/ 0 h 5"/>
              <a:gd name="T16" fmla="*/ 2147483647 w 7"/>
              <a:gd name="T17" fmla="*/ 0 h 5"/>
              <a:gd name="T18" fmla="*/ 2147483647 w 7"/>
              <a:gd name="T19" fmla="*/ 0 h 5"/>
              <a:gd name="T20" fmla="*/ 2147483647 w 7"/>
              <a:gd name="T21" fmla="*/ 2147483647 h 5"/>
              <a:gd name="T22" fmla="*/ 2147483647 w 7"/>
              <a:gd name="T23" fmla="*/ 2147483647 h 5"/>
              <a:gd name="T24" fmla="*/ 0 w 7"/>
              <a:gd name="T25" fmla="*/ 2147483647 h 5"/>
              <a:gd name="T26" fmla="*/ 0 w 7"/>
              <a:gd name="T27" fmla="*/ 2147483647 h 5"/>
              <a:gd name="T28" fmla="*/ 2147483647 w 7"/>
              <a:gd name="T29" fmla="*/ 2147483647 h 5"/>
              <a:gd name="T30" fmla="*/ 2147483647 w 7"/>
              <a:gd name="T31" fmla="*/ 2147483647 h 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"/>
              <a:gd name="T49" fmla="*/ 0 h 5"/>
              <a:gd name="T50" fmla="*/ 7 w 7"/>
              <a:gd name="T51" fmla="*/ 5 h 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" h="5">
                <a:moveTo>
                  <a:pt x="5" y="5"/>
                </a:moveTo>
                <a:lnTo>
                  <a:pt x="5" y="5"/>
                </a:ln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2" y="5"/>
                </a:lnTo>
                <a:lnTo>
                  <a:pt x="0" y="5"/>
                </a:lnTo>
                <a:lnTo>
                  <a:pt x="2" y="5"/>
                </a:lnTo>
                <a:lnTo>
                  <a:pt x="5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49" name="Freeform 1351"/>
          <p:cNvSpPr>
            <a:spLocks/>
          </p:cNvSpPr>
          <p:nvPr/>
        </p:nvSpPr>
        <p:spPr bwMode="auto">
          <a:xfrm>
            <a:off x="1527175" y="3074988"/>
            <a:ext cx="9525" cy="7937"/>
          </a:xfrm>
          <a:custGeom>
            <a:avLst/>
            <a:gdLst>
              <a:gd name="T0" fmla="*/ 2147483647 w 7"/>
              <a:gd name="T1" fmla="*/ 2147483647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0 h 7"/>
              <a:gd name="T8" fmla="*/ 2147483647 w 7"/>
              <a:gd name="T9" fmla="*/ 0 h 7"/>
              <a:gd name="T10" fmla="*/ 2147483647 w 7"/>
              <a:gd name="T11" fmla="*/ 0 h 7"/>
              <a:gd name="T12" fmla="*/ 2147483647 w 7"/>
              <a:gd name="T13" fmla="*/ 0 h 7"/>
              <a:gd name="T14" fmla="*/ 2147483647 w 7"/>
              <a:gd name="T15" fmla="*/ 0 h 7"/>
              <a:gd name="T16" fmla="*/ 0 w 7"/>
              <a:gd name="T17" fmla="*/ 0 h 7"/>
              <a:gd name="T18" fmla="*/ 0 w 7"/>
              <a:gd name="T19" fmla="*/ 0 h 7"/>
              <a:gd name="T20" fmla="*/ 0 w 7"/>
              <a:gd name="T21" fmla="*/ 0 h 7"/>
              <a:gd name="T22" fmla="*/ 0 w 7"/>
              <a:gd name="T23" fmla="*/ 2147483647 h 7"/>
              <a:gd name="T24" fmla="*/ 0 w 7"/>
              <a:gd name="T25" fmla="*/ 2147483647 h 7"/>
              <a:gd name="T26" fmla="*/ 0 w 7"/>
              <a:gd name="T27" fmla="*/ 2147483647 h 7"/>
              <a:gd name="T28" fmla="*/ 2147483647 w 7"/>
              <a:gd name="T29" fmla="*/ 2147483647 h 7"/>
              <a:gd name="T30" fmla="*/ 2147483647 w 7"/>
              <a:gd name="T31" fmla="*/ 2147483647 h 7"/>
              <a:gd name="T32" fmla="*/ 2147483647 w 7"/>
              <a:gd name="T33" fmla="*/ 2147483647 h 7"/>
              <a:gd name="T34" fmla="*/ 2147483647 w 7"/>
              <a:gd name="T35" fmla="*/ 2147483647 h 7"/>
              <a:gd name="T36" fmla="*/ 2147483647 w 7"/>
              <a:gd name="T37" fmla="*/ 2147483647 h 7"/>
              <a:gd name="T38" fmla="*/ 2147483647 w 7"/>
              <a:gd name="T39" fmla="*/ 2147483647 h 7"/>
              <a:gd name="T40" fmla="*/ 2147483647 w 7"/>
              <a:gd name="T41" fmla="*/ 2147483647 h 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"/>
              <a:gd name="T64" fmla="*/ 0 h 7"/>
              <a:gd name="T65" fmla="*/ 7 w 7"/>
              <a:gd name="T66" fmla="*/ 7 h 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" h="7">
                <a:moveTo>
                  <a:pt x="7" y="2"/>
                </a:moveTo>
                <a:lnTo>
                  <a:pt x="7" y="2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2" y="7"/>
                </a:lnTo>
                <a:lnTo>
                  <a:pt x="5" y="7"/>
                </a:lnTo>
                <a:lnTo>
                  <a:pt x="5" y="5"/>
                </a:lnTo>
                <a:lnTo>
                  <a:pt x="7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50" name="Freeform 1352"/>
          <p:cNvSpPr>
            <a:spLocks/>
          </p:cNvSpPr>
          <p:nvPr/>
        </p:nvSpPr>
        <p:spPr bwMode="auto">
          <a:xfrm>
            <a:off x="1531938" y="3311525"/>
            <a:ext cx="1587" cy="6350"/>
          </a:xfrm>
          <a:custGeom>
            <a:avLst/>
            <a:gdLst>
              <a:gd name="T0" fmla="*/ 2147483647 w 3"/>
              <a:gd name="T1" fmla="*/ 0 h 5"/>
              <a:gd name="T2" fmla="*/ 2147483647 w 3"/>
              <a:gd name="T3" fmla="*/ 0 h 5"/>
              <a:gd name="T4" fmla="*/ 0 w 3"/>
              <a:gd name="T5" fmla="*/ 2147483647 h 5"/>
              <a:gd name="T6" fmla="*/ 0 w 3"/>
              <a:gd name="T7" fmla="*/ 2147483647 h 5"/>
              <a:gd name="T8" fmla="*/ 2147483647 w 3"/>
              <a:gd name="T9" fmla="*/ 2147483647 h 5"/>
              <a:gd name="T10" fmla="*/ 2147483647 w 3"/>
              <a:gd name="T11" fmla="*/ 2147483647 h 5"/>
              <a:gd name="T12" fmla="*/ 2147483647 w 3"/>
              <a:gd name="T13" fmla="*/ 2147483647 h 5"/>
              <a:gd name="T14" fmla="*/ 2147483647 w 3"/>
              <a:gd name="T15" fmla="*/ 2147483647 h 5"/>
              <a:gd name="T16" fmla="*/ 2147483647 w 3"/>
              <a:gd name="T17" fmla="*/ 2147483647 h 5"/>
              <a:gd name="T18" fmla="*/ 2147483647 w 3"/>
              <a:gd name="T19" fmla="*/ 2147483647 h 5"/>
              <a:gd name="T20" fmla="*/ 2147483647 w 3"/>
              <a:gd name="T21" fmla="*/ 2147483647 h 5"/>
              <a:gd name="T22" fmla="*/ 2147483647 w 3"/>
              <a:gd name="T23" fmla="*/ 0 h 5"/>
              <a:gd name="T24" fmla="*/ 2147483647 w 3"/>
              <a:gd name="T25" fmla="*/ 0 h 5"/>
              <a:gd name="T26" fmla="*/ 2147483647 w 3"/>
              <a:gd name="T27" fmla="*/ 0 h 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5"/>
              <a:gd name="T44" fmla="*/ 3 w 3"/>
              <a:gd name="T45" fmla="*/ 5 h 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5">
                <a:moveTo>
                  <a:pt x="3" y="0"/>
                </a:moveTo>
                <a:lnTo>
                  <a:pt x="3" y="0"/>
                </a:lnTo>
                <a:lnTo>
                  <a:pt x="0" y="2"/>
                </a:lnTo>
                <a:lnTo>
                  <a:pt x="3" y="5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51" name="Freeform 1353"/>
          <p:cNvSpPr>
            <a:spLocks/>
          </p:cNvSpPr>
          <p:nvPr/>
        </p:nvSpPr>
        <p:spPr bwMode="auto">
          <a:xfrm>
            <a:off x="1524000" y="3317875"/>
            <a:ext cx="17463" cy="15875"/>
          </a:xfrm>
          <a:custGeom>
            <a:avLst/>
            <a:gdLst>
              <a:gd name="T0" fmla="*/ 2147483647 w 15"/>
              <a:gd name="T1" fmla="*/ 2147483647 h 12"/>
              <a:gd name="T2" fmla="*/ 2147483647 w 15"/>
              <a:gd name="T3" fmla="*/ 2147483647 h 12"/>
              <a:gd name="T4" fmla="*/ 2147483647 w 15"/>
              <a:gd name="T5" fmla="*/ 2147483647 h 12"/>
              <a:gd name="T6" fmla="*/ 2147483647 w 15"/>
              <a:gd name="T7" fmla="*/ 2147483647 h 12"/>
              <a:gd name="T8" fmla="*/ 2147483647 w 15"/>
              <a:gd name="T9" fmla="*/ 2147483647 h 12"/>
              <a:gd name="T10" fmla="*/ 2147483647 w 15"/>
              <a:gd name="T11" fmla="*/ 2147483647 h 12"/>
              <a:gd name="T12" fmla="*/ 2147483647 w 15"/>
              <a:gd name="T13" fmla="*/ 2147483647 h 12"/>
              <a:gd name="T14" fmla="*/ 2147483647 w 15"/>
              <a:gd name="T15" fmla="*/ 2147483647 h 12"/>
              <a:gd name="T16" fmla="*/ 2147483647 w 15"/>
              <a:gd name="T17" fmla="*/ 2147483647 h 12"/>
              <a:gd name="T18" fmla="*/ 2147483647 w 15"/>
              <a:gd name="T19" fmla="*/ 2147483647 h 12"/>
              <a:gd name="T20" fmla="*/ 2147483647 w 15"/>
              <a:gd name="T21" fmla="*/ 2147483647 h 12"/>
              <a:gd name="T22" fmla="*/ 2147483647 w 15"/>
              <a:gd name="T23" fmla="*/ 2147483647 h 12"/>
              <a:gd name="T24" fmla="*/ 2147483647 w 15"/>
              <a:gd name="T25" fmla="*/ 2147483647 h 12"/>
              <a:gd name="T26" fmla="*/ 2147483647 w 15"/>
              <a:gd name="T27" fmla="*/ 2147483647 h 12"/>
              <a:gd name="T28" fmla="*/ 2147483647 w 15"/>
              <a:gd name="T29" fmla="*/ 2147483647 h 12"/>
              <a:gd name="T30" fmla="*/ 2147483647 w 15"/>
              <a:gd name="T31" fmla="*/ 0 h 12"/>
              <a:gd name="T32" fmla="*/ 2147483647 w 15"/>
              <a:gd name="T33" fmla="*/ 0 h 12"/>
              <a:gd name="T34" fmla="*/ 2147483647 w 15"/>
              <a:gd name="T35" fmla="*/ 0 h 12"/>
              <a:gd name="T36" fmla="*/ 2147483647 w 15"/>
              <a:gd name="T37" fmla="*/ 2147483647 h 12"/>
              <a:gd name="T38" fmla="*/ 2147483647 w 15"/>
              <a:gd name="T39" fmla="*/ 2147483647 h 12"/>
              <a:gd name="T40" fmla="*/ 2147483647 w 15"/>
              <a:gd name="T41" fmla="*/ 2147483647 h 12"/>
              <a:gd name="T42" fmla="*/ 0 w 15"/>
              <a:gd name="T43" fmla="*/ 2147483647 h 12"/>
              <a:gd name="T44" fmla="*/ 0 w 15"/>
              <a:gd name="T45" fmla="*/ 2147483647 h 12"/>
              <a:gd name="T46" fmla="*/ 0 w 15"/>
              <a:gd name="T47" fmla="*/ 2147483647 h 12"/>
              <a:gd name="T48" fmla="*/ 0 w 15"/>
              <a:gd name="T49" fmla="*/ 2147483647 h 12"/>
              <a:gd name="T50" fmla="*/ 0 w 15"/>
              <a:gd name="T51" fmla="*/ 2147483647 h 12"/>
              <a:gd name="T52" fmla="*/ 2147483647 w 15"/>
              <a:gd name="T53" fmla="*/ 2147483647 h 12"/>
              <a:gd name="T54" fmla="*/ 2147483647 w 15"/>
              <a:gd name="T55" fmla="*/ 2147483647 h 12"/>
              <a:gd name="T56" fmla="*/ 2147483647 w 15"/>
              <a:gd name="T57" fmla="*/ 2147483647 h 12"/>
              <a:gd name="T58" fmla="*/ 2147483647 w 15"/>
              <a:gd name="T59" fmla="*/ 2147483647 h 12"/>
              <a:gd name="T60" fmla="*/ 2147483647 w 15"/>
              <a:gd name="T61" fmla="*/ 2147483647 h 1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5"/>
              <a:gd name="T94" fmla="*/ 0 h 12"/>
              <a:gd name="T95" fmla="*/ 15 w 15"/>
              <a:gd name="T96" fmla="*/ 12 h 1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5" h="12">
                <a:moveTo>
                  <a:pt x="5" y="12"/>
                </a:moveTo>
                <a:lnTo>
                  <a:pt x="8" y="12"/>
                </a:lnTo>
                <a:lnTo>
                  <a:pt x="10" y="12"/>
                </a:lnTo>
                <a:lnTo>
                  <a:pt x="10" y="9"/>
                </a:lnTo>
                <a:lnTo>
                  <a:pt x="15" y="4"/>
                </a:lnTo>
                <a:lnTo>
                  <a:pt x="12" y="4"/>
                </a:lnTo>
                <a:lnTo>
                  <a:pt x="12" y="2"/>
                </a:lnTo>
                <a:lnTo>
                  <a:pt x="10" y="2"/>
                </a:lnTo>
                <a:lnTo>
                  <a:pt x="8" y="0"/>
                </a:lnTo>
                <a:lnTo>
                  <a:pt x="3" y="2"/>
                </a:lnTo>
                <a:lnTo>
                  <a:pt x="3" y="4"/>
                </a:lnTo>
                <a:lnTo>
                  <a:pt x="0" y="7"/>
                </a:lnTo>
                <a:lnTo>
                  <a:pt x="5" y="1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52" name="Rectangle 1354"/>
          <p:cNvSpPr>
            <a:spLocks noChangeArrowheads="1"/>
          </p:cNvSpPr>
          <p:nvPr/>
        </p:nvSpPr>
        <p:spPr bwMode="auto">
          <a:xfrm>
            <a:off x="1531938" y="3333750"/>
            <a:ext cx="1587" cy="0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653" name="Freeform 1355"/>
          <p:cNvSpPr>
            <a:spLocks/>
          </p:cNvSpPr>
          <p:nvPr/>
        </p:nvSpPr>
        <p:spPr bwMode="auto">
          <a:xfrm>
            <a:off x="1584325" y="3303588"/>
            <a:ext cx="11113" cy="7937"/>
          </a:xfrm>
          <a:custGeom>
            <a:avLst/>
            <a:gdLst>
              <a:gd name="T0" fmla="*/ 2147483647 w 9"/>
              <a:gd name="T1" fmla="*/ 2147483647 h 5"/>
              <a:gd name="T2" fmla="*/ 2147483647 w 9"/>
              <a:gd name="T3" fmla="*/ 2147483647 h 5"/>
              <a:gd name="T4" fmla="*/ 2147483647 w 9"/>
              <a:gd name="T5" fmla="*/ 2147483647 h 5"/>
              <a:gd name="T6" fmla="*/ 2147483647 w 9"/>
              <a:gd name="T7" fmla="*/ 2147483647 h 5"/>
              <a:gd name="T8" fmla="*/ 2147483647 w 9"/>
              <a:gd name="T9" fmla="*/ 2147483647 h 5"/>
              <a:gd name="T10" fmla="*/ 2147483647 w 9"/>
              <a:gd name="T11" fmla="*/ 2147483647 h 5"/>
              <a:gd name="T12" fmla="*/ 2147483647 w 9"/>
              <a:gd name="T13" fmla="*/ 2147483647 h 5"/>
              <a:gd name="T14" fmla="*/ 2147483647 w 9"/>
              <a:gd name="T15" fmla="*/ 2147483647 h 5"/>
              <a:gd name="T16" fmla="*/ 2147483647 w 9"/>
              <a:gd name="T17" fmla="*/ 2147483647 h 5"/>
              <a:gd name="T18" fmla="*/ 2147483647 w 9"/>
              <a:gd name="T19" fmla="*/ 2147483647 h 5"/>
              <a:gd name="T20" fmla="*/ 2147483647 w 9"/>
              <a:gd name="T21" fmla="*/ 2147483647 h 5"/>
              <a:gd name="T22" fmla="*/ 2147483647 w 9"/>
              <a:gd name="T23" fmla="*/ 0 h 5"/>
              <a:gd name="T24" fmla="*/ 2147483647 w 9"/>
              <a:gd name="T25" fmla="*/ 0 h 5"/>
              <a:gd name="T26" fmla="*/ 2147483647 w 9"/>
              <a:gd name="T27" fmla="*/ 0 h 5"/>
              <a:gd name="T28" fmla="*/ 0 w 9"/>
              <a:gd name="T29" fmla="*/ 0 h 5"/>
              <a:gd name="T30" fmla="*/ 0 w 9"/>
              <a:gd name="T31" fmla="*/ 0 h 5"/>
              <a:gd name="T32" fmla="*/ 0 w 9"/>
              <a:gd name="T33" fmla="*/ 2147483647 h 5"/>
              <a:gd name="T34" fmla="*/ 0 w 9"/>
              <a:gd name="T35" fmla="*/ 2147483647 h 5"/>
              <a:gd name="T36" fmla="*/ 2147483647 w 9"/>
              <a:gd name="T37" fmla="*/ 2147483647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"/>
              <a:gd name="T58" fmla="*/ 0 h 5"/>
              <a:gd name="T59" fmla="*/ 9 w 9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" h="5">
                <a:moveTo>
                  <a:pt x="2" y="3"/>
                </a:moveTo>
                <a:lnTo>
                  <a:pt x="2" y="3"/>
                </a:lnTo>
                <a:lnTo>
                  <a:pt x="4" y="5"/>
                </a:lnTo>
                <a:lnTo>
                  <a:pt x="7" y="5"/>
                </a:lnTo>
                <a:lnTo>
                  <a:pt x="9" y="5"/>
                </a:lnTo>
                <a:lnTo>
                  <a:pt x="9" y="3"/>
                </a:lnTo>
                <a:lnTo>
                  <a:pt x="7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54" name="Freeform 1356"/>
          <p:cNvSpPr>
            <a:spLocks/>
          </p:cNvSpPr>
          <p:nvPr/>
        </p:nvSpPr>
        <p:spPr bwMode="auto">
          <a:xfrm>
            <a:off x="1497013" y="3375025"/>
            <a:ext cx="4762" cy="6350"/>
          </a:xfrm>
          <a:custGeom>
            <a:avLst/>
            <a:gdLst>
              <a:gd name="T0" fmla="*/ 2147483647 w 5"/>
              <a:gd name="T1" fmla="*/ 0 h 4"/>
              <a:gd name="T2" fmla="*/ 2147483647 w 5"/>
              <a:gd name="T3" fmla="*/ 2147483647 h 4"/>
              <a:gd name="T4" fmla="*/ 0 w 5"/>
              <a:gd name="T5" fmla="*/ 2147483647 h 4"/>
              <a:gd name="T6" fmla="*/ 0 w 5"/>
              <a:gd name="T7" fmla="*/ 2147483647 h 4"/>
              <a:gd name="T8" fmla="*/ 0 w 5"/>
              <a:gd name="T9" fmla="*/ 2147483647 h 4"/>
              <a:gd name="T10" fmla="*/ 0 w 5"/>
              <a:gd name="T11" fmla="*/ 2147483647 h 4"/>
              <a:gd name="T12" fmla="*/ 2147483647 w 5"/>
              <a:gd name="T13" fmla="*/ 2147483647 h 4"/>
              <a:gd name="T14" fmla="*/ 2147483647 w 5"/>
              <a:gd name="T15" fmla="*/ 2147483647 h 4"/>
              <a:gd name="T16" fmla="*/ 2147483647 w 5"/>
              <a:gd name="T17" fmla="*/ 2147483647 h 4"/>
              <a:gd name="T18" fmla="*/ 2147483647 w 5"/>
              <a:gd name="T19" fmla="*/ 0 h 4"/>
              <a:gd name="T20" fmla="*/ 2147483647 w 5"/>
              <a:gd name="T21" fmla="*/ 0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"/>
              <a:gd name="T34" fmla="*/ 0 h 4"/>
              <a:gd name="T35" fmla="*/ 5 w 5"/>
              <a:gd name="T36" fmla="*/ 4 h 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" h="4">
                <a:moveTo>
                  <a:pt x="2" y="0"/>
                </a:moveTo>
                <a:lnTo>
                  <a:pt x="2" y="2"/>
                </a:lnTo>
                <a:lnTo>
                  <a:pt x="0" y="4"/>
                </a:lnTo>
                <a:lnTo>
                  <a:pt x="2" y="4"/>
                </a:lnTo>
                <a:lnTo>
                  <a:pt x="5" y="4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55" name="Freeform 1357"/>
          <p:cNvSpPr>
            <a:spLocks/>
          </p:cNvSpPr>
          <p:nvPr/>
        </p:nvSpPr>
        <p:spPr bwMode="auto">
          <a:xfrm>
            <a:off x="2082800" y="2905125"/>
            <a:ext cx="242888" cy="246063"/>
          </a:xfrm>
          <a:custGeom>
            <a:avLst/>
            <a:gdLst>
              <a:gd name="T0" fmla="*/ 2147483647 w 196"/>
              <a:gd name="T1" fmla="*/ 2147483647 h 189"/>
              <a:gd name="T2" fmla="*/ 2147483647 w 196"/>
              <a:gd name="T3" fmla="*/ 2147483647 h 189"/>
              <a:gd name="T4" fmla="*/ 2147483647 w 196"/>
              <a:gd name="T5" fmla="*/ 2147483647 h 189"/>
              <a:gd name="T6" fmla="*/ 2147483647 w 196"/>
              <a:gd name="T7" fmla="*/ 2147483647 h 189"/>
              <a:gd name="T8" fmla="*/ 2147483647 w 196"/>
              <a:gd name="T9" fmla="*/ 2147483647 h 189"/>
              <a:gd name="T10" fmla="*/ 2147483647 w 196"/>
              <a:gd name="T11" fmla="*/ 2147483647 h 189"/>
              <a:gd name="T12" fmla="*/ 2147483647 w 196"/>
              <a:gd name="T13" fmla="*/ 2147483647 h 189"/>
              <a:gd name="T14" fmla="*/ 2147483647 w 196"/>
              <a:gd name="T15" fmla="*/ 2147483647 h 189"/>
              <a:gd name="T16" fmla="*/ 2147483647 w 196"/>
              <a:gd name="T17" fmla="*/ 2147483647 h 189"/>
              <a:gd name="T18" fmla="*/ 2147483647 w 196"/>
              <a:gd name="T19" fmla="*/ 2147483647 h 189"/>
              <a:gd name="T20" fmla="*/ 2147483647 w 196"/>
              <a:gd name="T21" fmla="*/ 2147483647 h 189"/>
              <a:gd name="T22" fmla="*/ 2147483647 w 196"/>
              <a:gd name="T23" fmla="*/ 2147483647 h 189"/>
              <a:gd name="T24" fmla="*/ 2147483647 w 196"/>
              <a:gd name="T25" fmla="*/ 2147483647 h 189"/>
              <a:gd name="T26" fmla="*/ 2147483647 w 196"/>
              <a:gd name="T27" fmla="*/ 2147483647 h 189"/>
              <a:gd name="T28" fmla="*/ 2147483647 w 196"/>
              <a:gd name="T29" fmla="*/ 2147483647 h 189"/>
              <a:gd name="T30" fmla="*/ 2147483647 w 196"/>
              <a:gd name="T31" fmla="*/ 2147483647 h 189"/>
              <a:gd name="T32" fmla="*/ 2147483647 w 196"/>
              <a:gd name="T33" fmla="*/ 2147483647 h 189"/>
              <a:gd name="T34" fmla="*/ 2147483647 w 196"/>
              <a:gd name="T35" fmla="*/ 2147483647 h 189"/>
              <a:gd name="T36" fmla="*/ 2147483647 w 196"/>
              <a:gd name="T37" fmla="*/ 2147483647 h 189"/>
              <a:gd name="T38" fmla="*/ 2147483647 w 196"/>
              <a:gd name="T39" fmla="*/ 2147483647 h 189"/>
              <a:gd name="T40" fmla="*/ 2147483647 w 196"/>
              <a:gd name="T41" fmla="*/ 2147483647 h 189"/>
              <a:gd name="T42" fmla="*/ 2147483647 w 196"/>
              <a:gd name="T43" fmla="*/ 2147483647 h 189"/>
              <a:gd name="T44" fmla="*/ 2147483647 w 196"/>
              <a:gd name="T45" fmla="*/ 2147483647 h 189"/>
              <a:gd name="T46" fmla="*/ 2147483647 w 196"/>
              <a:gd name="T47" fmla="*/ 2147483647 h 189"/>
              <a:gd name="T48" fmla="*/ 2147483647 w 196"/>
              <a:gd name="T49" fmla="*/ 2147483647 h 189"/>
              <a:gd name="T50" fmla="*/ 2147483647 w 196"/>
              <a:gd name="T51" fmla="*/ 2147483647 h 189"/>
              <a:gd name="T52" fmla="*/ 2147483647 w 196"/>
              <a:gd name="T53" fmla="*/ 2147483647 h 189"/>
              <a:gd name="T54" fmla="*/ 2147483647 w 196"/>
              <a:gd name="T55" fmla="*/ 2147483647 h 189"/>
              <a:gd name="T56" fmla="*/ 2147483647 w 196"/>
              <a:gd name="T57" fmla="*/ 2147483647 h 189"/>
              <a:gd name="T58" fmla="*/ 2147483647 w 196"/>
              <a:gd name="T59" fmla="*/ 0 h 189"/>
              <a:gd name="T60" fmla="*/ 2147483647 w 196"/>
              <a:gd name="T61" fmla="*/ 2147483647 h 189"/>
              <a:gd name="T62" fmla="*/ 2147483647 w 196"/>
              <a:gd name="T63" fmla="*/ 2147483647 h 189"/>
              <a:gd name="T64" fmla="*/ 2147483647 w 196"/>
              <a:gd name="T65" fmla="*/ 2147483647 h 189"/>
              <a:gd name="T66" fmla="*/ 2147483647 w 196"/>
              <a:gd name="T67" fmla="*/ 2147483647 h 189"/>
              <a:gd name="T68" fmla="*/ 2147483647 w 196"/>
              <a:gd name="T69" fmla="*/ 2147483647 h 189"/>
              <a:gd name="T70" fmla="*/ 2147483647 w 196"/>
              <a:gd name="T71" fmla="*/ 2147483647 h 189"/>
              <a:gd name="T72" fmla="*/ 2147483647 w 196"/>
              <a:gd name="T73" fmla="*/ 2147483647 h 189"/>
              <a:gd name="T74" fmla="*/ 2147483647 w 196"/>
              <a:gd name="T75" fmla="*/ 2147483647 h 189"/>
              <a:gd name="T76" fmla="*/ 2147483647 w 196"/>
              <a:gd name="T77" fmla="*/ 2147483647 h 189"/>
              <a:gd name="T78" fmla="*/ 2147483647 w 196"/>
              <a:gd name="T79" fmla="*/ 2147483647 h 189"/>
              <a:gd name="T80" fmla="*/ 2147483647 w 196"/>
              <a:gd name="T81" fmla="*/ 2147483647 h 189"/>
              <a:gd name="T82" fmla="*/ 2147483647 w 196"/>
              <a:gd name="T83" fmla="*/ 2147483647 h 189"/>
              <a:gd name="T84" fmla="*/ 2147483647 w 196"/>
              <a:gd name="T85" fmla="*/ 2147483647 h 189"/>
              <a:gd name="T86" fmla="*/ 2147483647 w 196"/>
              <a:gd name="T87" fmla="*/ 2147483647 h 189"/>
              <a:gd name="T88" fmla="*/ 2147483647 w 196"/>
              <a:gd name="T89" fmla="*/ 2147483647 h 189"/>
              <a:gd name="T90" fmla="*/ 2147483647 w 196"/>
              <a:gd name="T91" fmla="*/ 2147483647 h 189"/>
              <a:gd name="T92" fmla="*/ 2147483647 w 196"/>
              <a:gd name="T93" fmla="*/ 2147483647 h 189"/>
              <a:gd name="T94" fmla="*/ 2147483647 w 196"/>
              <a:gd name="T95" fmla="*/ 2147483647 h 189"/>
              <a:gd name="T96" fmla="*/ 2147483647 w 196"/>
              <a:gd name="T97" fmla="*/ 2147483647 h 189"/>
              <a:gd name="T98" fmla="*/ 2147483647 w 196"/>
              <a:gd name="T99" fmla="*/ 2147483647 h 189"/>
              <a:gd name="T100" fmla="*/ 2147483647 w 196"/>
              <a:gd name="T101" fmla="*/ 2147483647 h 189"/>
              <a:gd name="T102" fmla="*/ 2147483647 w 196"/>
              <a:gd name="T103" fmla="*/ 2147483647 h 189"/>
              <a:gd name="T104" fmla="*/ 2147483647 w 196"/>
              <a:gd name="T105" fmla="*/ 2147483647 h 189"/>
              <a:gd name="T106" fmla="*/ 2147483647 w 196"/>
              <a:gd name="T107" fmla="*/ 2147483647 h 189"/>
              <a:gd name="T108" fmla="*/ 2147483647 w 196"/>
              <a:gd name="T109" fmla="*/ 2147483647 h 189"/>
              <a:gd name="T110" fmla="*/ 2147483647 w 196"/>
              <a:gd name="T111" fmla="*/ 2147483647 h 189"/>
              <a:gd name="T112" fmla="*/ 2147483647 w 196"/>
              <a:gd name="T113" fmla="*/ 2147483647 h 189"/>
              <a:gd name="T114" fmla="*/ 2147483647 w 196"/>
              <a:gd name="T115" fmla="*/ 2147483647 h 189"/>
              <a:gd name="T116" fmla="*/ 0 w 196"/>
              <a:gd name="T117" fmla="*/ 2147483647 h 18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96"/>
              <a:gd name="T178" fmla="*/ 0 h 189"/>
              <a:gd name="T179" fmla="*/ 196 w 196"/>
              <a:gd name="T180" fmla="*/ 189 h 18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96" h="189">
                <a:moveTo>
                  <a:pt x="5" y="170"/>
                </a:moveTo>
                <a:lnTo>
                  <a:pt x="5" y="173"/>
                </a:lnTo>
                <a:lnTo>
                  <a:pt x="7" y="173"/>
                </a:lnTo>
                <a:lnTo>
                  <a:pt x="10" y="170"/>
                </a:lnTo>
                <a:lnTo>
                  <a:pt x="10" y="168"/>
                </a:lnTo>
                <a:lnTo>
                  <a:pt x="12" y="168"/>
                </a:lnTo>
                <a:lnTo>
                  <a:pt x="14" y="168"/>
                </a:lnTo>
                <a:lnTo>
                  <a:pt x="19" y="168"/>
                </a:lnTo>
                <a:lnTo>
                  <a:pt x="22" y="168"/>
                </a:lnTo>
                <a:lnTo>
                  <a:pt x="17" y="168"/>
                </a:lnTo>
                <a:lnTo>
                  <a:pt x="14" y="170"/>
                </a:lnTo>
                <a:lnTo>
                  <a:pt x="10" y="173"/>
                </a:lnTo>
                <a:lnTo>
                  <a:pt x="10" y="175"/>
                </a:lnTo>
                <a:lnTo>
                  <a:pt x="7" y="177"/>
                </a:lnTo>
                <a:lnTo>
                  <a:pt x="7" y="180"/>
                </a:lnTo>
                <a:lnTo>
                  <a:pt x="7" y="182"/>
                </a:lnTo>
                <a:lnTo>
                  <a:pt x="5" y="182"/>
                </a:lnTo>
                <a:lnTo>
                  <a:pt x="5" y="184"/>
                </a:lnTo>
                <a:lnTo>
                  <a:pt x="7" y="184"/>
                </a:lnTo>
                <a:lnTo>
                  <a:pt x="10" y="184"/>
                </a:lnTo>
                <a:lnTo>
                  <a:pt x="12" y="182"/>
                </a:lnTo>
                <a:lnTo>
                  <a:pt x="14" y="180"/>
                </a:lnTo>
                <a:lnTo>
                  <a:pt x="17" y="180"/>
                </a:lnTo>
                <a:lnTo>
                  <a:pt x="19" y="182"/>
                </a:lnTo>
                <a:lnTo>
                  <a:pt x="26" y="184"/>
                </a:lnTo>
                <a:lnTo>
                  <a:pt x="29" y="187"/>
                </a:lnTo>
                <a:lnTo>
                  <a:pt x="33" y="187"/>
                </a:lnTo>
                <a:lnTo>
                  <a:pt x="38" y="189"/>
                </a:lnTo>
                <a:lnTo>
                  <a:pt x="40" y="189"/>
                </a:lnTo>
                <a:lnTo>
                  <a:pt x="43" y="184"/>
                </a:lnTo>
                <a:lnTo>
                  <a:pt x="45" y="180"/>
                </a:lnTo>
                <a:lnTo>
                  <a:pt x="50" y="173"/>
                </a:lnTo>
                <a:lnTo>
                  <a:pt x="50" y="170"/>
                </a:lnTo>
                <a:lnTo>
                  <a:pt x="50" y="168"/>
                </a:lnTo>
                <a:lnTo>
                  <a:pt x="50" y="166"/>
                </a:lnTo>
                <a:lnTo>
                  <a:pt x="48" y="163"/>
                </a:lnTo>
                <a:lnTo>
                  <a:pt x="43" y="163"/>
                </a:lnTo>
                <a:lnTo>
                  <a:pt x="38" y="161"/>
                </a:lnTo>
                <a:lnTo>
                  <a:pt x="43" y="161"/>
                </a:lnTo>
                <a:lnTo>
                  <a:pt x="45" y="161"/>
                </a:lnTo>
                <a:lnTo>
                  <a:pt x="48" y="161"/>
                </a:lnTo>
                <a:lnTo>
                  <a:pt x="50" y="163"/>
                </a:lnTo>
                <a:lnTo>
                  <a:pt x="50" y="166"/>
                </a:lnTo>
                <a:lnTo>
                  <a:pt x="52" y="168"/>
                </a:lnTo>
                <a:lnTo>
                  <a:pt x="55" y="163"/>
                </a:lnTo>
                <a:lnTo>
                  <a:pt x="55" y="158"/>
                </a:lnTo>
                <a:lnTo>
                  <a:pt x="55" y="156"/>
                </a:lnTo>
                <a:lnTo>
                  <a:pt x="52" y="156"/>
                </a:lnTo>
                <a:lnTo>
                  <a:pt x="52" y="154"/>
                </a:lnTo>
                <a:lnTo>
                  <a:pt x="50" y="151"/>
                </a:lnTo>
                <a:lnTo>
                  <a:pt x="48" y="147"/>
                </a:lnTo>
                <a:lnTo>
                  <a:pt x="50" y="147"/>
                </a:lnTo>
                <a:lnTo>
                  <a:pt x="50" y="149"/>
                </a:lnTo>
                <a:lnTo>
                  <a:pt x="52" y="149"/>
                </a:lnTo>
                <a:lnTo>
                  <a:pt x="52" y="151"/>
                </a:lnTo>
                <a:lnTo>
                  <a:pt x="55" y="154"/>
                </a:lnTo>
                <a:lnTo>
                  <a:pt x="57" y="156"/>
                </a:lnTo>
                <a:lnTo>
                  <a:pt x="59" y="154"/>
                </a:lnTo>
                <a:lnTo>
                  <a:pt x="64" y="144"/>
                </a:lnTo>
                <a:lnTo>
                  <a:pt x="64" y="142"/>
                </a:lnTo>
                <a:lnTo>
                  <a:pt x="64" y="140"/>
                </a:lnTo>
                <a:lnTo>
                  <a:pt x="64" y="137"/>
                </a:lnTo>
                <a:lnTo>
                  <a:pt x="64" y="135"/>
                </a:lnTo>
                <a:lnTo>
                  <a:pt x="62" y="130"/>
                </a:lnTo>
                <a:lnTo>
                  <a:pt x="59" y="130"/>
                </a:lnTo>
                <a:lnTo>
                  <a:pt x="57" y="128"/>
                </a:lnTo>
                <a:lnTo>
                  <a:pt x="59" y="128"/>
                </a:lnTo>
                <a:lnTo>
                  <a:pt x="64" y="130"/>
                </a:lnTo>
                <a:lnTo>
                  <a:pt x="66" y="132"/>
                </a:lnTo>
                <a:lnTo>
                  <a:pt x="69" y="132"/>
                </a:lnTo>
                <a:lnTo>
                  <a:pt x="69" y="135"/>
                </a:lnTo>
                <a:lnTo>
                  <a:pt x="71" y="135"/>
                </a:lnTo>
                <a:lnTo>
                  <a:pt x="76" y="125"/>
                </a:lnTo>
                <a:lnTo>
                  <a:pt x="81" y="123"/>
                </a:lnTo>
                <a:lnTo>
                  <a:pt x="85" y="118"/>
                </a:lnTo>
                <a:lnTo>
                  <a:pt x="90" y="114"/>
                </a:lnTo>
                <a:lnTo>
                  <a:pt x="90" y="111"/>
                </a:lnTo>
                <a:lnTo>
                  <a:pt x="90" y="109"/>
                </a:lnTo>
                <a:lnTo>
                  <a:pt x="92" y="102"/>
                </a:lnTo>
                <a:lnTo>
                  <a:pt x="97" y="92"/>
                </a:lnTo>
                <a:lnTo>
                  <a:pt x="107" y="83"/>
                </a:lnTo>
                <a:lnTo>
                  <a:pt x="135" y="69"/>
                </a:lnTo>
                <a:lnTo>
                  <a:pt x="149" y="64"/>
                </a:lnTo>
                <a:lnTo>
                  <a:pt x="159" y="57"/>
                </a:lnTo>
                <a:lnTo>
                  <a:pt x="161" y="57"/>
                </a:lnTo>
                <a:lnTo>
                  <a:pt x="163" y="55"/>
                </a:lnTo>
                <a:lnTo>
                  <a:pt x="166" y="55"/>
                </a:lnTo>
                <a:lnTo>
                  <a:pt x="166" y="52"/>
                </a:lnTo>
                <a:lnTo>
                  <a:pt x="173" y="50"/>
                </a:lnTo>
                <a:lnTo>
                  <a:pt x="175" y="47"/>
                </a:lnTo>
                <a:lnTo>
                  <a:pt x="177" y="45"/>
                </a:lnTo>
                <a:lnTo>
                  <a:pt x="182" y="40"/>
                </a:lnTo>
                <a:lnTo>
                  <a:pt x="185" y="40"/>
                </a:lnTo>
                <a:lnTo>
                  <a:pt x="187" y="40"/>
                </a:lnTo>
                <a:lnTo>
                  <a:pt x="192" y="31"/>
                </a:lnTo>
                <a:lnTo>
                  <a:pt x="194" y="29"/>
                </a:lnTo>
                <a:lnTo>
                  <a:pt x="194" y="26"/>
                </a:lnTo>
                <a:lnTo>
                  <a:pt x="196" y="12"/>
                </a:lnTo>
                <a:lnTo>
                  <a:pt x="194" y="7"/>
                </a:lnTo>
                <a:lnTo>
                  <a:pt x="189" y="3"/>
                </a:lnTo>
                <a:lnTo>
                  <a:pt x="185" y="0"/>
                </a:lnTo>
                <a:lnTo>
                  <a:pt x="182" y="0"/>
                </a:lnTo>
                <a:lnTo>
                  <a:pt x="180" y="0"/>
                </a:lnTo>
                <a:lnTo>
                  <a:pt x="177" y="0"/>
                </a:lnTo>
                <a:lnTo>
                  <a:pt x="170" y="3"/>
                </a:lnTo>
                <a:lnTo>
                  <a:pt x="168" y="7"/>
                </a:lnTo>
                <a:lnTo>
                  <a:pt x="163" y="10"/>
                </a:lnTo>
                <a:lnTo>
                  <a:pt x="159" y="14"/>
                </a:lnTo>
                <a:lnTo>
                  <a:pt x="156" y="14"/>
                </a:lnTo>
                <a:lnTo>
                  <a:pt x="156" y="17"/>
                </a:lnTo>
                <a:lnTo>
                  <a:pt x="156" y="19"/>
                </a:lnTo>
                <a:lnTo>
                  <a:pt x="151" y="24"/>
                </a:lnTo>
                <a:lnTo>
                  <a:pt x="144" y="29"/>
                </a:lnTo>
                <a:lnTo>
                  <a:pt x="142" y="31"/>
                </a:lnTo>
                <a:lnTo>
                  <a:pt x="135" y="38"/>
                </a:lnTo>
                <a:lnTo>
                  <a:pt x="133" y="38"/>
                </a:lnTo>
                <a:lnTo>
                  <a:pt x="130" y="38"/>
                </a:lnTo>
                <a:lnTo>
                  <a:pt x="130" y="36"/>
                </a:lnTo>
                <a:lnTo>
                  <a:pt x="128" y="36"/>
                </a:lnTo>
                <a:lnTo>
                  <a:pt x="125" y="40"/>
                </a:lnTo>
                <a:lnTo>
                  <a:pt x="123" y="43"/>
                </a:lnTo>
                <a:lnTo>
                  <a:pt x="121" y="43"/>
                </a:lnTo>
                <a:lnTo>
                  <a:pt x="114" y="45"/>
                </a:lnTo>
                <a:lnTo>
                  <a:pt x="111" y="43"/>
                </a:lnTo>
                <a:lnTo>
                  <a:pt x="107" y="40"/>
                </a:lnTo>
                <a:lnTo>
                  <a:pt x="104" y="40"/>
                </a:lnTo>
                <a:lnTo>
                  <a:pt x="102" y="38"/>
                </a:lnTo>
                <a:lnTo>
                  <a:pt x="95" y="40"/>
                </a:lnTo>
                <a:lnTo>
                  <a:pt x="95" y="43"/>
                </a:lnTo>
                <a:lnTo>
                  <a:pt x="92" y="47"/>
                </a:lnTo>
                <a:lnTo>
                  <a:pt x="95" y="47"/>
                </a:lnTo>
                <a:lnTo>
                  <a:pt x="97" y="47"/>
                </a:lnTo>
                <a:lnTo>
                  <a:pt x="97" y="50"/>
                </a:lnTo>
                <a:lnTo>
                  <a:pt x="95" y="52"/>
                </a:lnTo>
                <a:lnTo>
                  <a:pt x="90" y="55"/>
                </a:lnTo>
                <a:lnTo>
                  <a:pt x="88" y="55"/>
                </a:lnTo>
                <a:lnTo>
                  <a:pt x="90" y="52"/>
                </a:lnTo>
                <a:lnTo>
                  <a:pt x="90" y="50"/>
                </a:lnTo>
                <a:lnTo>
                  <a:pt x="92" y="50"/>
                </a:lnTo>
                <a:lnTo>
                  <a:pt x="88" y="47"/>
                </a:lnTo>
                <a:lnTo>
                  <a:pt x="88" y="50"/>
                </a:lnTo>
                <a:lnTo>
                  <a:pt x="85" y="50"/>
                </a:lnTo>
                <a:lnTo>
                  <a:pt x="83" y="52"/>
                </a:lnTo>
                <a:lnTo>
                  <a:pt x="83" y="55"/>
                </a:lnTo>
                <a:lnTo>
                  <a:pt x="85" y="55"/>
                </a:lnTo>
                <a:lnTo>
                  <a:pt x="85" y="57"/>
                </a:lnTo>
                <a:lnTo>
                  <a:pt x="78" y="59"/>
                </a:lnTo>
                <a:lnTo>
                  <a:pt x="74" y="59"/>
                </a:lnTo>
                <a:lnTo>
                  <a:pt x="69" y="62"/>
                </a:lnTo>
                <a:lnTo>
                  <a:pt x="66" y="62"/>
                </a:lnTo>
                <a:lnTo>
                  <a:pt x="66" y="64"/>
                </a:lnTo>
                <a:lnTo>
                  <a:pt x="59" y="71"/>
                </a:lnTo>
                <a:lnTo>
                  <a:pt x="57" y="78"/>
                </a:lnTo>
                <a:lnTo>
                  <a:pt x="50" y="81"/>
                </a:lnTo>
                <a:lnTo>
                  <a:pt x="43" y="88"/>
                </a:lnTo>
                <a:lnTo>
                  <a:pt x="40" y="90"/>
                </a:lnTo>
                <a:lnTo>
                  <a:pt x="36" y="97"/>
                </a:lnTo>
                <a:lnTo>
                  <a:pt x="31" y="95"/>
                </a:lnTo>
                <a:lnTo>
                  <a:pt x="31" y="97"/>
                </a:lnTo>
                <a:lnTo>
                  <a:pt x="29" y="97"/>
                </a:lnTo>
                <a:lnTo>
                  <a:pt x="29" y="99"/>
                </a:lnTo>
                <a:lnTo>
                  <a:pt x="26" y="102"/>
                </a:lnTo>
                <a:lnTo>
                  <a:pt x="29" y="114"/>
                </a:lnTo>
                <a:lnTo>
                  <a:pt x="38" y="121"/>
                </a:lnTo>
                <a:lnTo>
                  <a:pt x="40" y="121"/>
                </a:lnTo>
                <a:lnTo>
                  <a:pt x="40" y="123"/>
                </a:lnTo>
                <a:lnTo>
                  <a:pt x="38" y="123"/>
                </a:lnTo>
                <a:lnTo>
                  <a:pt x="36" y="121"/>
                </a:lnTo>
                <a:lnTo>
                  <a:pt x="33" y="121"/>
                </a:lnTo>
                <a:lnTo>
                  <a:pt x="29" y="121"/>
                </a:lnTo>
                <a:lnTo>
                  <a:pt x="26" y="123"/>
                </a:lnTo>
                <a:lnTo>
                  <a:pt x="24" y="123"/>
                </a:lnTo>
                <a:lnTo>
                  <a:pt x="24" y="125"/>
                </a:lnTo>
                <a:lnTo>
                  <a:pt x="26" y="128"/>
                </a:lnTo>
                <a:lnTo>
                  <a:pt x="29" y="128"/>
                </a:lnTo>
                <a:lnTo>
                  <a:pt x="31" y="128"/>
                </a:lnTo>
                <a:lnTo>
                  <a:pt x="33" y="130"/>
                </a:lnTo>
                <a:lnTo>
                  <a:pt x="33" y="132"/>
                </a:lnTo>
                <a:lnTo>
                  <a:pt x="31" y="132"/>
                </a:lnTo>
                <a:lnTo>
                  <a:pt x="29" y="132"/>
                </a:lnTo>
                <a:lnTo>
                  <a:pt x="26" y="132"/>
                </a:lnTo>
                <a:lnTo>
                  <a:pt x="22" y="135"/>
                </a:lnTo>
                <a:lnTo>
                  <a:pt x="19" y="137"/>
                </a:lnTo>
                <a:lnTo>
                  <a:pt x="22" y="137"/>
                </a:lnTo>
                <a:lnTo>
                  <a:pt x="24" y="137"/>
                </a:lnTo>
                <a:lnTo>
                  <a:pt x="26" y="140"/>
                </a:lnTo>
                <a:lnTo>
                  <a:pt x="29" y="149"/>
                </a:lnTo>
                <a:lnTo>
                  <a:pt x="22" y="147"/>
                </a:lnTo>
                <a:lnTo>
                  <a:pt x="19" y="147"/>
                </a:lnTo>
                <a:lnTo>
                  <a:pt x="17" y="147"/>
                </a:lnTo>
                <a:lnTo>
                  <a:pt x="14" y="151"/>
                </a:lnTo>
                <a:lnTo>
                  <a:pt x="5" y="161"/>
                </a:lnTo>
                <a:lnTo>
                  <a:pt x="0" y="163"/>
                </a:lnTo>
                <a:lnTo>
                  <a:pt x="0" y="166"/>
                </a:lnTo>
                <a:lnTo>
                  <a:pt x="3" y="170"/>
                </a:lnTo>
                <a:lnTo>
                  <a:pt x="5" y="17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56" name="Freeform 1358"/>
          <p:cNvSpPr>
            <a:spLocks/>
          </p:cNvSpPr>
          <p:nvPr/>
        </p:nvSpPr>
        <p:spPr bwMode="auto">
          <a:xfrm>
            <a:off x="2060575" y="3252788"/>
            <a:ext cx="17463" cy="22225"/>
          </a:xfrm>
          <a:custGeom>
            <a:avLst/>
            <a:gdLst>
              <a:gd name="T0" fmla="*/ 2147483647 w 15"/>
              <a:gd name="T1" fmla="*/ 2147483647 h 17"/>
              <a:gd name="T2" fmla="*/ 2147483647 w 15"/>
              <a:gd name="T3" fmla="*/ 2147483647 h 17"/>
              <a:gd name="T4" fmla="*/ 2147483647 w 15"/>
              <a:gd name="T5" fmla="*/ 2147483647 h 17"/>
              <a:gd name="T6" fmla="*/ 2147483647 w 15"/>
              <a:gd name="T7" fmla="*/ 2147483647 h 17"/>
              <a:gd name="T8" fmla="*/ 2147483647 w 15"/>
              <a:gd name="T9" fmla="*/ 2147483647 h 17"/>
              <a:gd name="T10" fmla="*/ 2147483647 w 15"/>
              <a:gd name="T11" fmla="*/ 2147483647 h 17"/>
              <a:gd name="T12" fmla="*/ 2147483647 w 15"/>
              <a:gd name="T13" fmla="*/ 2147483647 h 17"/>
              <a:gd name="T14" fmla="*/ 2147483647 w 15"/>
              <a:gd name="T15" fmla="*/ 2147483647 h 17"/>
              <a:gd name="T16" fmla="*/ 2147483647 w 15"/>
              <a:gd name="T17" fmla="*/ 2147483647 h 17"/>
              <a:gd name="T18" fmla="*/ 2147483647 w 15"/>
              <a:gd name="T19" fmla="*/ 2147483647 h 17"/>
              <a:gd name="T20" fmla="*/ 2147483647 w 15"/>
              <a:gd name="T21" fmla="*/ 2147483647 h 17"/>
              <a:gd name="T22" fmla="*/ 2147483647 w 15"/>
              <a:gd name="T23" fmla="*/ 0 h 17"/>
              <a:gd name="T24" fmla="*/ 2147483647 w 15"/>
              <a:gd name="T25" fmla="*/ 0 h 17"/>
              <a:gd name="T26" fmla="*/ 2147483647 w 15"/>
              <a:gd name="T27" fmla="*/ 0 h 17"/>
              <a:gd name="T28" fmla="*/ 2147483647 w 15"/>
              <a:gd name="T29" fmla="*/ 0 h 17"/>
              <a:gd name="T30" fmla="*/ 2147483647 w 15"/>
              <a:gd name="T31" fmla="*/ 0 h 17"/>
              <a:gd name="T32" fmla="*/ 2147483647 w 15"/>
              <a:gd name="T33" fmla="*/ 0 h 17"/>
              <a:gd name="T34" fmla="*/ 2147483647 w 15"/>
              <a:gd name="T35" fmla="*/ 0 h 17"/>
              <a:gd name="T36" fmla="*/ 2147483647 w 15"/>
              <a:gd name="T37" fmla="*/ 2147483647 h 17"/>
              <a:gd name="T38" fmla="*/ 2147483647 w 15"/>
              <a:gd name="T39" fmla="*/ 2147483647 h 17"/>
              <a:gd name="T40" fmla="*/ 0 w 15"/>
              <a:gd name="T41" fmla="*/ 2147483647 h 17"/>
              <a:gd name="T42" fmla="*/ 0 w 15"/>
              <a:gd name="T43" fmla="*/ 2147483647 h 17"/>
              <a:gd name="T44" fmla="*/ 0 w 15"/>
              <a:gd name="T45" fmla="*/ 2147483647 h 17"/>
              <a:gd name="T46" fmla="*/ 0 w 15"/>
              <a:gd name="T47" fmla="*/ 2147483647 h 17"/>
              <a:gd name="T48" fmla="*/ 0 w 15"/>
              <a:gd name="T49" fmla="*/ 2147483647 h 17"/>
              <a:gd name="T50" fmla="*/ 0 w 15"/>
              <a:gd name="T51" fmla="*/ 2147483647 h 17"/>
              <a:gd name="T52" fmla="*/ 0 w 15"/>
              <a:gd name="T53" fmla="*/ 2147483647 h 17"/>
              <a:gd name="T54" fmla="*/ 0 w 15"/>
              <a:gd name="T55" fmla="*/ 2147483647 h 17"/>
              <a:gd name="T56" fmla="*/ 2147483647 w 15"/>
              <a:gd name="T57" fmla="*/ 2147483647 h 17"/>
              <a:gd name="T58" fmla="*/ 2147483647 w 15"/>
              <a:gd name="T59" fmla="*/ 2147483647 h 17"/>
              <a:gd name="T60" fmla="*/ 2147483647 w 15"/>
              <a:gd name="T61" fmla="*/ 2147483647 h 17"/>
              <a:gd name="T62" fmla="*/ 2147483647 w 15"/>
              <a:gd name="T63" fmla="*/ 2147483647 h 17"/>
              <a:gd name="T64" fmla="*/ 2147483647 w 15"/>
              <a:gd name="T65" fmla="*/ 2147483647 h 17"/>
              <a:gd name="T66" fmla="*/ 2147483647 w 15"/>
              <a:gd name="T67" fmla="*/ 2147483647 h 17"/>
              <a:gd name="T68" fmla="*/ 2147483647 w 15"/>
              <a:gd name="T69" fmla="*/ 2147483647 h 17"/>
              <a:gd name="T70" fmla="*/ 2147483647 w 15"/>
              <a:gd name="T71" fmla="*/ 2147483647 h 17"/>
              <a:gd name="T72" fmla="*/ 2147483647 w 15"/>
              <a:gd name="T73" fmla="*/ 2147483647 h 17"/>
              <a:gd name="T74" fmla="*/ 2147483647 w 15"/>
              <a:gd name="T75" fmla="*/ 2147483647 h 17"/>
              <a:gd name="T76" fmla="*/ 2147483647 w 15"/>
              <a:gd name="T77" fmla="*/ 2147483647 h 17"/>
              <a:gd name="T78" fmla="*/ 2147483647 w 15"/>
              <a:gd name="T79" fmla="*/ 2147483647 h 17"/>
              <a:gd name="T80" fmla="*/ 2147483647 w 15"/>
              <a:gd name="T81" fmla="*/ 2147483647 h 17"/>
              <a:gd name="T82" fmla="*/ 2147483647 w 15"/>
              <a:gd name="T83" fmla="*/ 2147483647 h 1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"/>
              <a:gd name="T127" fmla="*/ 0 h 17"/>
              <a:gd name="T128" fmla="*/ 15 w 15"/>
              <a:gd name="T129" fmla="*/ 17 h 1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" h="17">
                <a:moveTo>
                  <a:pt x="10" y="17"/>
                </a:moveTo>
                <a:lnTo>
                  <a:pt x="10" y="17"/>
                </a:lnTo>
                <a:lnTo>
                  <a:pt x="12" y="17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0" y="0"/>
                </a:lnTo>
                <a:lnTo>
                  <a:pt x="7" y="0"/>
                </a:ln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lnTo>
                  <a:pt x="3" y="7"/>
                </a:lnTo>
                <a:lnTo>
                  <a:pt x="5" y="7"/>
                </a:lnTo>
                <a:lnTo>
                  <a:pt x="5" y="5"/>
                </a:lnTo>
                <a:lnTo>
                  <a:pt x="5" y="7"/>
                </a:lnTo>
                <a:lnTo>
                  <a:pt x="7" y="7"/>
                </a:lnTo>
                <a:lnTo>
                  <a:pt x="7" y="10"/>
                </a:lnTo>
                <a:lnTo>
                  <a:pt x="10" y="14"/>
                </a:lnTo>
                <a:lnTo>
                  <a:pt x="12" y="14"/>
                </a:lnTo>
                <a:lnTo>
                  <a:pt x="12" y="17"/>
                </a:lnTo>
                <a:lnTo>
                  <a:pt x="10" y="1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57" name="Freeform 1359"/>
          <p:cNvSpPr>
            <a:spLocks/>
          </p:cNvSpPr>
          <p:nvPr/>
        </p:nvSpPr>
        <p:spPr bwMode="auto">
          <a:xfrm>
            <a:off x="2035175" y="3395663"/>
            <a:ext cx="12700" cy="4762"/>
          </a:xfrm>
          <a:custGeom>
            <a:avLst/>
            <a:gdLst>
              <a:gd name="T0" fmla="*/ 2147483647 w 10"/>
              <a:gd name="T1" fmla="*/ 0 h 5"/>
              <a:gd name="T2" fmla="*/ 2147483647 w 10"/>
              <a:gd name="T3" fmla="*/ 0 h 5"/>
              <a:gd name="T4" fmla="*/ 2147483647 w 10"/>
              <a:gd name="T5" fmla="*/ 0 h 5"/>
              <a:gd name="T6" fmla="*/ 2147483647 w 10"/>
              <a:gd name="T7" fmla="*/ 0 h 5"/>
              <a:gd name="T8" fmla="*/ 2147483647 w 10"/>
              <a:gd name="T9" fmla="*/ 0 h 5"/>
              <a:gd name="T10" fmla="*/ 2147483647 w 10"/>
              <a:gd name="T11" fmla="*/ 2147483647 h 5"/>
              <a:gd name="T12" fmla="*/ 2147483647 w 10"/>
              <a:gd name="T13" fmla="*/ 2147483647 h 5"/>
              <a:gd name="T14" fmla="*/ 2147483647 w 10"/>
              <a:gd name="T15" fmla="*/ 2147483647 h 5"/>
              <a:gd name="T16" fmla="*/ 2147483647 w 10"/>
              <a:gd name="T17" fmla="*/ 2147483647 h 5"/>
              <a:gd name="T18" fmla="*/ 0 w 10"/>
              <a:gd name="T19" fmla="*/ 2147483647 h 5"/>
              <a:gd name="T20" fmla="*/ 0 w 10"/>
              <a:gd name="T21" fmla="*/ 2147483647 h 5"/>
              <a:gd name="T22" fmla="*/ 2147483647 w 10"/>
              <a:gd name="T23" fmla="*/ 2147483647 h 5"/>
              <a:gd name="T24" fmla="*/ 2147483647 w 10"/>
              <a:gd name="T25" fmla="*/ 0 h 5"/>
              <a:gd name="T26" fmla="*/ 2147483647 w 10"/>
              <a:gd name="T27" fmla="*/ 0 h 5"/>
              <a:gd name="T28" fmla="*/ 2147483647 w 10"/>
              <a:gd name="T29" fmla="*/ 0 h 5"/>
              <a:gd name="T30" fmla="*/ 2147483647 w 10"/>
              <a:gd name="T31" fmla="*/ 0 h 5"/>
              <a:gd name="T32" fmla="*/ 2147483647 w 10"/>
              <a:gd name="T33" fmla="*/ 0 h 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"/>
              <a:gd name="T52" fmla="*/ 0 h 5"/>
              <a:gd name="T53" fmla="*/ 10 w 10"/>
              <a:gd name="T54" fmla="*/ 5 h 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" h="5">
                <a:moveTo>
                  <a:pt x="8" y="0"/>
                </a:moveTo>
                <a:lnTo>
                  <a:pt x="5" y="0"/>
                </a:ln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58" name="Freeform 1360"/>
          <p:cNvSpPr>
            <a:spLocks/>
          </p:cNvSpPr>
          <p:nvPr/>
        </p:nvSpPr>
        <p:spPr bwMode="auto">
          <a:xfrm>
            <a:off x="1995488" y="3344863"/>
            <a:ext cx="33337" cy="36512"/>
          </a:xfrm>
          <a:custGeom>
            <a:avLst/>
            <a:gdLst>
              <a:gd name="T0" fmla="*/ 2147483647 w 29"/>
              <a:gd name="T1" fmla="*/ 2147483647 h 28"/>
              <a:gd name="T2" fmla="*/ 2147483647 w 29"/>
              <a:gd name="T3" fmla="*/ 2147483647 h 28"/>
              <a:gd name="T4" fmla="*/ 2147483647 w 29"/>
              <a:gd name="T5" fmla="*/ 2147483647 h 28"/>
              <a:gd name="T6" fmla="*/ 2147483647 w 29"/>
              <a:gd name="T7" fmla="*/ 2147483647 h 28"/>
              <a:gd name="T8" fmla="*/ 2147483647 w 29"/>
              <a:gd name="T9" fmla="*/ 0 h 28"/>
              <a:gd name="T10" fmla="*/ 2147483647 w 29"/>
              <a:gd name="T11" fmla="*/ 0 h 28"/>
              <a:gd name="T12" fmla="*/ 2147483647 w 29"/>
              <a:gd name="T13" fmla="*/ 0 h 28"/>
              <a:gd name="T14" fmla="*/ 2147483647 w 29"/>
              <a:gd name="T15" fmla="*/ 0 h 28"/>
              <a:gd name="T16" fmla="*/ 2147483647 w 29"/>
              <a:gd name="T17" fmla="*/ 2147483647 h 28"/>
              <a:gd name="T18" fmla="*/ 2147483647 w 29"/>
              <a:gd name="T19" fmla="*/ 2147483647 h 28"/>
              <a:gd name="T20" fmla="*/ 2147483647 w 29"/>
              <a:gd name="T21" fmla="*/ 2147483647 h 28"/>
              <a:gd name="T22" fmla="*/ 2147483647 w 29"/>
              <a:gd name="T23" fmla="*/ 2147483647 h 28"/>
              <a:gd name="T24" fmla="*/ 2147483647 w 29"/>
              <a:gd name="T25" fmla="*/ 2147483647 h 28"/>
              <a:gd name="T26" fmla="*/ 2147483647 w 29"/>
              <a:gd name="T27" fmla="*/ 2147483647 h 28"/>
              <a:gd name="T28" fmla="*/ 2147483647 w 29"/>
              <a:gd name="T29" fmla="*/ 2147483647 h 28"/>
              <a:gd name="T30" fmla="*/ 2147483647 w 29"/>
              <a:gd name="T31" fmla="*/ 2147483647 h 28"/>
              <a:gd name="T32" fmla="*/ 2147483647 w 29"/>
              <a:gd name="T33" fmla="*/ 2147483647 h 28"/>
              <a:gd name="T34" fmla="*/ 2147483647 w 29"/>
              <a:gd name="T35" fmla="*/ 2147483647 h 28"/>
              <a:gd name="T36" fmla="*/ 2147483647 w 29"/>
              <a:gd name="T37" fmla="*/ 2147483647 h 28"/>
              <a:gd name="T38" fmla="*/ 2147483647 w 29"/>
              <a:gd name="T39" fmla="*/ 2147483647 h 28"/>
              <a:gd name="T40" fmla="*/ 2147483647 w 29"/>
              <a:gd name="T41" fmla="*/ 2147483647 h 28"/>
              <a:gd name="T42" fmla="*/ 2147483647 w 29"/>
              <a:gd name="T43" fmla="*/ 2147483647 h 28"/>
              <a:gd name="T44" fmla="*/ 2147483647 w 29"/>
              <a:gd name="T45" fmla="*/ 2147483647 h 28"/>
              <a:gd name="T46" fmla="*/ 2147483647 w 29"/>
              <a:gd name="T47" fmla="*/ 2147483647 h 28"/>
              <a:gd name="T48" fmla="*/ 2147483647 w 29"/>
              <a:gd name="T49" fmla="*/ 2147483647 h 28"/>
              <a:gd name="T50" fmla="*/ 0 w 29"/>
              <a:gd name="T51" fmla="*/ 2147483647 h 28"/>
              <a:gd name="T52" fmla="*/ 0 w 29"/>
              <a:gd name="T53" fmla="*/ 2147483647 h 28"/>
              <a:gd name="T54" fmla="*/ 0 w 29"/>
              <a:gd name="T55" fmla="*/ 2147483647 h 28"/>
              <a:gd name="T56" fmla="*/ 0 w 29"/>
              <a:gd name="T57" fmla="*/ 2147483647 h 28"/>
              <a:gd name="T58" fmla="*/ 0 w 29"/>
              <a:gd name="T59" fmla="*/ 2147483647 h 28"/>
              <a:gd name="T60" fmla="*/ 0 w 29"/>
              <a:gd name="T61" fmla="*/ 2147483647 h 28"/>
              <a:gd name="T62" fmla="*/ 2147483647 w 29"/>
              <a:gd name="T63" fmla="*/ 2147483647 h 28"/>
              <a:gd name="T64" fmla="*/ 2147483647 w 29"/>
              <a:gd name="T65" fmla="*/ 2147483647 h 28"/>
              <a:gd name="T66" fmla="*/ 2147483647 w 29"/>
              <a:gd name="T67" fmla="*/ 2147483647 h 28"/>
              <a:gd name="T68" fmla="*/ 2147483647 w 29"/>
              <a:gd name="T69" fmla="*/ 2147483647 h 28"/>
              <a:gd name="T70" fmla="*/ 2147483647 w 29"/>
              <a:gd name="T71" fmla="*/ 2147483647 h 28"/>
              <a:gd name="T72" fmla="*/ 2147483647 w 29"/>
              <a:gd name="T73" fmla="*/ 2147483647 h 28"/>
              <a:gd name="T74" fmla="*/ 2147483647 w 29"/>
              <a:gd name="T75" fmla="*/ 2147483647 h 28"/>
              <a:gd name="T76" fmla="*/ 2147483647 w 29"/>
              <a:gd name="T77" fmla="*/ 2147483647 h 28"/>
              <a:gd name="T78" fmla="*/ 2147483647 w 29"/>
              <a:gd name="T79" fmla="*/ 2147483647 h 28"/>
              <a:gd name="T80" fmla="*/ 2147483647 w 29"/>
              <a:gd name="T81" fmla="*/ 2147483647 h 28"/>
              <a:gd name="T82" fmla="*/ 2147483647 w 29"/>
              <a:gd name="T83" fmla="*/ 2147483647 h 28"/>
              <a:gd name="T84" fmla="*/ 2147483647 w 29"/>
              <a:gd name="T85" fmla="*/ 2147483647 h 28"/>
              <a:gd name="T86" fmla="*/ 2147483647 w 29"/>
              <a:gd name="T87" fmla="*/ 2147483647 h 28"/>
              <a:gd name="T88" fmla="*/ 2147483647 w 29"/>
              <a:gd name="T89" fmla="*/ 2147483647 h 28"/>
              <a:gd name="T90" fmla="*/ 2147483647 w 29"/>
              <a:gd name="T91" fmla="*/ 2147483647 h 28"/>
              <a:gd name="T92" fmla="*/ 2147483647 w 29"/>
              <a:gd name="T93" fmla="*/ 2147483647 h 28"/>
              <a:gd name="T94" fmla="*/ 2147483647 w 29"/>
              <a:gd name="T95" fmla="*/ 2147483647 h 28"/>
              <a:gd name="T96" fmla="*/ 2147483647 w 29"/>
              <a:gd name="T97" fmla="*/ 2147483647 h 28"/>
              <a:gd name="T98" fmla="*/ 2147483647 w 29"/>
              <a:gd name="T99" fmla="*/ 2147483647 h 28"/>
              <a:gd name="T100" fmla="*/ 2147483647 w 29"/>
              <a:gd name="T101" fmla="*/ 2147483647 h 28"/>
              <a:gd name="T102" fmla="*/ 2147483647 w 29"/>
              <a:gd name="T103" fmla="*/ 2147483647 h 28"/>
              <a:gd name="T104" fmla="*/ 2147483647 w 29"/>
              <a:gd name="T105" fmla="*/ 2147483647 h 28"/>
              <a:gd name="T106" fmla="*/ 2147483647 w 29"/>
              <a:gd name="T107" fmla="*/ 2147483647 h 28"/>
              <a:gd name="T108" fmla="*/ 2147483647 w 29"/>
              <a:gd name="T109" fmla="*/ 2147483647 h 2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9"/>
              <a:gd name="T166" fmla="*/ 0 h 28"/>
              <a:gd name="T167" fmla="*/ 29 w 29"/>
              <a:gd name="T168" fmla="*/ 28 h 2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9" h="28">
                <a:moveTo>
                  <a:pt x="26" y="9"/>
                </a:moveTo>
                <a:lnTo>
                  <a:pt x="26" y="9"/>
                </a:lnTo>
                <a:lnTo>
                  <a:pt x="17" y="2"/>
                </a:lnTo>
                <a:lnTo>
                  <a:pt x="15" y="2"/>
                </a:lnTo>
                <a:lnTo>
                  <a:pt x="15" y="0"/>
                </a:lnTo>
                <a:lnTo>
                  <a:pt x="12" y="0"/>
                </a:lnTo>
                <a:lnTo>
                  <a:pt x="10" y="0"/>
                </a:lnTo>
                <a:lnTo>
                  <a:pt x="10" y="2"/>
                </a:lnTo>
                <a:lnTo>
                  <a:pt x="8" y="2"/>
                </a:lnTo>
                <a:lnTo>
                  <a:pt x="8" y="5"/>
                </a:lnTo>
                <a:lnTo>
                  <a:pt x="5" y="5"/>
                </a:lnTo>
                <a:lnTo>
                  <a:pt x="5" y="7"/>
                </a:lnTo>
                <a:lnTo>
                  <a:pt x="3" y="7"/>
                </a:lnTo>
                <a:lnTo>
                  <a:pt x="3" y="9"/>
                </a:lnTo>
                <a:lnTo>
                  <a:pt x="3" y="12"/>
                </a:lnTo>
                <a:lnTo>
                  <a:pt x="0" y="17"/>
                </a:lnTo>
                <a:lnTo>
                  <a:pt x="0" y="24"/>
                </a:lnTo>
                <a:lnTo>
                  <a:pt x="5" y="28"/>
                </a:lnTo>
                <a:lnTo>
                  <a:pt x="8" y="28"/>
                </a:lnTo>
                <a:lnTo>
                  <a:pt x="10" y="28"/>
                </a:lnTo>
                <a:lnTo>
                  <a:pt x="12" y="28"/>
                </a:lnTo>
                <a:lnTo>
                  <a:pt x="15" y="28"/>
                </a:lnTo>
                <a:lnTo>
                  <a:pt x="17" y="26"/>
                </a:lnTo>
                <a:lnTo>
                  <a:pt x="26" y="19"/>
                </a:lnTo>
                <a:lnTo>
                  <a:pt x="29" y="17"/>
                </a:lnTo>
                <a:lnTo>
                  <a:pt x="29" y="14"/>
                </a:lnTo>
                <a:lnTo>
                  <a:pt x="26" y="12"/>
                </a:lnTo>
                <a:lnTo>
                  <a:pt x="26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59" name="Freeform 1361"/>
          <p:cNvSpPr>
            <a:spLocks/>
          </p:cNvSpPr>
          <p:nvPr/>
        </p:nvSpPr>
        <p:spPr bwMode="auto">
          <a:xfrm>
            <a:off x="1581150" y="3279775"/>
            <a:ext cx="20638" cy="19050"/>
          </a:xfrm>
          <a:custGeom>
            <a:avLst/>
            <a:gdLst>
              <a:gd name="T0" fmla="*/ 2147483647 w 17"/>
              <a:gd name="T1" fmla="*/ 2147483647 h 15"/>
              <a:gd name="T2" fmla="*/ 0 w 17"/>
              <a:gd name="T3" fmla="*/ 2147483647 h 15"/>
              <a:gd name="T4" fmla="*/ 0 w 17"/>
              <a:gd name="T5" fmla="*/ 2147483647 h 15"/>
              <a:gd name="T6" fmla="*/ 0 w 17"/>
              <a:gd name="T7" fmla="*/ 2147483647 h 15"/>
              <a:gd name="T8" fmla="*/ 2147483647 w 17"/>
              <a:gd name="T9" fmla="*/ 2147483647 h 15"/>
              <a:gd name="T10" fmla="*/ 2147483647 w 17"/>
              <a:gd name="T11" fmla="*/ 2147483647 h 15"/>
              <a:gd name="T12" fmla="*/ 2147483647 w 17"/>
              <a:gd name="T13" fmla="*/ 2147483647 h 15"/>
              <a:gd name="T14" fmla="*/ 2147483647 w 17"/>
              <a:gd name="T15" fmla="*/ 2147483647 h 15"/>
              <a:gd name="T16" fmla="*/ 2147483647 w 17"/>
              <a:gd name="T17" fmla="*/ 2147483647 h 15"/>
              <a:gd name="T18" fmla="*/ 2147483647 w 17"/>
              <a:gd name="T19" fmla="*/ 2147483647 h 15"/>
              <a:gd name="T20" fmla="*/ 2147483647 w 17"/>
              <a:gd name="T21" fmla="*/ 2147483647 h 15"/>
              <a:gd name="T22" fmla="*/ 2147483647 w 17"/>
              <a:gd name="T23" fmla="*/ 2147483647 h 15"/>
              <a:gd name="T24" fmla="*/ 2147483647 w 17"/>
              <a:gd name="T25" fmla="*/ 2147483647 h 15"/>
              <a:gd name="T26" fmla="*/ 2147483647 w 17"/>
              <a:gd name="T27" fmla="*/ 2147483647 h 15"/>
              <a:gd name="T28" fmla="*/ 2147483647 w 17"/>
              <a:gd name="T29" fmla="*/ 2147483647 h 15"/>
              <a:gd name="T30" fmla="*/ 2147483647 w 17"/>
              <a:gd name="T31" fmla="*/ 2147483647 h 15"/>
              <a:gd name="T32" fmla="*/ 2147483647 w 17"/>
              <a:gd name="T33" fmla="*/ 2147483647 h 15"/>
              <a:gd name="T34" fmla="*/ 2147483647 w 17"/>
              <a:gd name="T35" fmla="*/ 2147483647 h 15"/>
              <a:gd name="T36" fmla="*/ 2147483647 w 17"/>
              <a:gd name="T37" fmla="*/ 2147483647 h 15"/>
              <a:gd name="T38" fmla="*/ 2147483647 w 17"/>
              <a:gd name="T39" fmla="*/ 0 h 15"/>
              <a:gd name="T40" fmla="*/ 2147483647 w 17"/>
              <a:gd name="T41" fmla="*/ 0 h 15"/>
              <a:gd name="T42" fmla="*/ 2147483647 w 17"/>
              <a:gd name="T43" fmla="*/ 0 h 15"/>
              <a:gd name="T44" fmla="*/ 2147483647 w 17"/>
              <a:gd name="T45" fmla="*/ 0 h 15"/>
              <a:gd name="T46" fmla="*/ 2147483647 w 17"/>
              <a:gd name="T47" fmla="*/ 2147483647 h 15"/>
              <a:gd name="T48" fmla="*/ 2147483647 w 17"/>
              <a:gd name="T49" fmla="*/ 2147483647 h 15"/>
              <a:gd name="T50" fmla="*/ 2147483647 w 17"/>
              <a:gd name="T51" fmla="*/ 2147483647 h 15"/>
              <a:gd name="T52" fmla="*/ 2147483647 w 17"/>
              <a:gd name="T53" fmla="*/ 2147483647 h 15"/>
              <a:gd name="T54" fmla="*/ 2147483647 w 17"/>
              <a:gd name="T55" fmla="*/ 2147483647 h 15"/>
              <a:gd name="T56" fmla="*/ 2147483647 w 17"/>
              <a:gd name="T57" fmla="*/ 2147483647 h 15"/>
              <a:gd name="T58" fmla="*/ 2147483647 w 17"/>
              <a:gd name="T59" fmla="*/ 2147483647 h 15"/>
              <a:gd name="T60" fmla="*/ 2147483647 w 17"/>
              <a:gd name="T61" fmla="*/ 2147483647 h 15"/>
              <a:gd name="T62" fmla="*/ 2147483647 w 17"/>
              <a:gd name="T63" fmla="*/ 2147483647 h 1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"/>
              <a:gd name="T97" fmla="*/ 0 h 15"/>
              <a:gd name="T98" fmla="*/ 17 w 17"/>
              <a:gd name="T99" fmla="*/ 15 h 1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" h="15">
                <a:moveTo>
                  <a:pt x="3" y="10"/>
                </a:moveTo>
                <a:lnTo>
                  <a:pt x="0" y="15"/>
                </a:lnTo>
                <a:lnTo>
                  <a:pt x="5" y="15"/>
                </a:lnTo>
                <a:lnTo>
                  <a:pt x="5" y="12"/>
                </a:lnTo>
                <a:lnTo>
                  <a:pt x="7" y="12"/>
                </a:lnTo>
                <a:lnTo>
                  <a:pt x="10" y="12"/>
                </a:lnTo>
                <a:lnTo>
                  <a:pt x="12" y="10"/>
                </a:lnTo>
                <a:lnTo>
                  <a:pt x="17" y="3"/>
                </a:lnTo>
                <a:lnTo>
                  <a:pt x="17" y="0"/>
                </a:lnTo>
                <a:lnTo>
                  <a:pt x="15" y="0"/>
                </a:lnTo>
                <a:lnTo>
                  <a:pt x="12" y="3"/>
                </a:lnTo>
                <a:lnTo>
                  <a:pt x="12" y="5"/>
                </a:lnTo>
                <a:lnTo>
                  <a:pt x="12" y="7"/>
                </a:lnTo>
                <a:lnTo>
                  <a:pt x="10" y="7"/>
                </a:lnTo>
                <a:lnTo>
                  <a:pt x="7" y="7"/>
                </a:lnTo>
                <a:lnTo>
                  <a:pt x="3" y="1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60" name="Freeform 1362"/>
          <p:cNvSpPr>
            <a:spLocks/>
          </p:cNvSpPr>
          <p:nvPr/>
        </p:nvSpPr>
        <p:spPr bwMode="auto">
          <a:xfrm>
            <a:off x="2047875" y="3140075"/>
            <a:ext cx="98425" cy="155575"/>
          </a:xfrm>
          <a:custGeom>
            <a:avLst/>
            <a:gdLst>
              <a:gd name="T0" fmla="*/ 2147483647 w 78"/>
              <a:gd name="T1" fmla="*/ 2147483647 h 120"/>
              <a:gd name="T2" fmla="*/ 0 w 78"/>
              <a:gd name="T3" fmla="*/ 2147483647 h 120"/>
              <a:gd name="T4" fmla="*/ 0 w 78"/>
              <a:gd name="T5" fmla="*/ 2147483647 h 120"/>
              <a:gd name="T6" fmla="*/ 0 w 78"/>
              <a:gd name="T7" fmla="*/ 2147483647 h 120"/>
              <a:gd name="T8" fmla="*/ 0 w 78"/>
              <a:gd name="T9" fmla="*/ 2147483647 h 120"/>
              <a:gd name="T10" fmla="*/ 2147483647 w 78"/>
              <a:gd name="T11" fmla="*/ 2147483647 h 120"/>
              <a:gd name="T12" fmla="*/ 2147483647 w 78"/>
              <a:gd name="T13" fmla="*/ 2147483647 h 120"/>
              <a:gd name="T14" fmla="*/ 2147483647 w 78"/>
              <a:gd name="T15" fmla="*/ 2147483647 h 120"/>
              <a:gd name="T16" fmla="*/ 2147483647 w 78"/>
              <a:gd name="T17" fmla="*/ 2147483647 h 120"/>
              <a:gd name="T18" fmla="*/ 2147483647 w 78"/>
              <a:gd name="T19" fmla="*/ 2147483647 h 120"/>
              <a:gd name="T20" fmla="*/ 2147483647 w 78"/>
              <a:gd name="T21" fmla="*/ 2147483647 h 120"/>
              <a:gd name="T22" fmla="*/ 2147483647 w 78"/>
              <a:gd name="T23" fmla="*/ 2147483647 h 120"/>
              <a:gd name="T24" fmla="*/ 2147483647 w 78"/>
              <a:gd name="T25" fmla="*/ 2147483647 h 120"/>
              <a:gd name="T26" fmla="*/ 2147483647 w 78"/>
              <a:gd name="T27" fmla="*/ 2147483647 h 120"/>
              <a:gd name="T28" fmla="*/ 2147483647 w 78"/>
              <a:gd name="T29" fmla="*/ 2147483647 h 120"/>
              <a:gd name="T30" fmla="*/ 2147483647 w 78"/>
              <a:gd name="T31" fmla="*/ 2147483647 h 120"/>
              <a:gd name="T32" fmla="*/ 2147483647 w 78"/>
              <a:gd name="T33" fmla="*/ 2147483647 h 120"/>
              <a:gd name="T34" fmla="*/ 2147483647 w 78"/>
              <a:gd name="T35" fmla="*/ 2147483647 h 120"/>
              <a:gd name="T36" fmla="*/ 2147483647 w 78"/>
              <a:gd name="T37" fmla="*/ 2147483647 h 120"/>
              <a:gd name="T38" fmla="*/ 2147483647 w 78"/>
              <a:gd name="T39" fmla="*/ 2147483647 h 120"/>
              <a:gd name="T40" fmla="*/ 2147483647 w 78"/>
              <a:gd name="T41" fmla="*/ 2147483647 h 120"/>
              <a:gd name="T42" fmla="*/ 2147483647 w 78"/>
              <a:gd name="T43" fmla="*/ 2147483647 h 120"/>
              <a:gd name="T44" fmla="*/ 2147483647 w 78"/>
              <a:gd name="T45" fmla="*/ 2147483647 h 120"/>
              <a:gd name="T46" fmla="*/ 2147483647 w 78"/>
              <a:gd name="T47" fmla="*/ 2147483647 h 120"/>
              <a:gd name="T48" fmla="*/ 2147483647 w 78"/>
              <a:gd name="T49" fmla="*/ 2147483647 h 120"/>
              <a:gd name="T50" fmla="*/ 2147483647 w 78"/>
              <a:gd name="T51" fmla="*/ 2147483647 h 120"/>
              <a:gd name="T52" fmla="*/ 2147483647 w 78"/>
              <a:gd name="T53" fmla="*/ 2147483647 h 120"/>
              <a:gd name="T54" fmla="*/ 2147483647 w 78"/>
              <a:gd name="T55" fmla="*/ 2147483647 h 120"/>
              <a:gd name="T56" fmla="*/ 2147483647 w 78"/>
              <a:gd name="T57" fmla="*/ 2147483647 h 120"/>
              <a:gd name="T58" fmla="*/ 2147483647 w 78"/>
              <a:gd name="T59" fmla="*/ 2147483647 h 120"/>
              <a:gd name="T60" fmla="*/ 2147483647 w 78"/>
              <a:gd name="T61" fmla="*/ 2147483647 h 120"/>
              <a:gd name="T62" fmla="*/ 2147483647 w 78"/>
              <a:gd name="T63" fmla="*/ 2147483647 h 120"/>
              <a:gd name="T64" fmla="*/ 2147483647 w 78"/>
              <a:gd name="T65" fmla="*/ 2147483647 h 120"/>
              <a:gd name="T66" fmla="*/ 2147483647 w 78"/>
              <a:gd name="T67" fmla="*/ 2147483647 h 120"/>
              <a:gd name="T68" fmla="*/ 2147483647 w 78"/>
              <a:gd name="T69" fmla="*/ 2147483647 h 120"/>
              <a:gd name="T70" fmla="*/ 2147483647 w 78"/>
              <a:gd name="T71" fmla="*/ 2147483647 h 120"/>
              <a:gd name="T72" fmla="*/ 2147483647 w 78"/>
              <a:gd name="T73" fmla="*/ 2147483647 h 120"/>
              <a:gd name="T74" fmla="*/ 2147483647 w 78"/>
              <a:gd name="T75" fmla="*/ 2147483647 h 120"/>
              <a:gd name="T76" fmla="*/ 2147483647 w 78"/>
              <a:gd name="T77" fmla="*/ 2147483647 h 120"/>
              <a:gd name="T78" fmla="*/ 2147483647 w 78"/>
              <a:gd name="T79" fmla="*/ 2147483647 h 120"/>
              <a:gd name="T80" fmla="*/ 2147483647 w 78"/>
              <a:gd name="T81" fmla="*/ 2147483647 h 120"/>
              <a:gd name="T82" fmla="*/ 2147483647 w 78"/>
              <a:gd name="T83" fmla="*/ 0 h 120"/>
              <a:gd name="T84" fmla="*/ 2147483647 w 78"/>
              <a:gd name="T85" fmla="*/ 2147483647 h 120"/>
              <a:gd name="T86" fmla="*/ 2147483647 w 78"/>
              <a:gd name="T87" fmla="*/ 2147483647 h 120"/>
              <a:gd name="T88" fmla="*/ 2147483647 w 78"/>
              <a:gd name="T89" fmla="*/ 2147483647 h 120"/>
              <a:gd name="T90" fmla="*/ 2147483647 w 78"/>
              <a:gd name="T91" fmla="*/ 2147483647 h 120"/>
              <a:gd name="T92" fmla="*/ 2147483647 w 78"/>
              <a:gd name="T93" fmla="*/ 2147483647 h 120"/>
              <a:gd name="T94" fmla="*/ 2147483647 w 78"/>
              <a:gd name="T95" fmla="*/ 2147483647 h 120"/>
              <a:gd name="T96" fmla="*/ 2147483647 w 78"/>
              <a:gd name="T97" fmla="*/ 2147483647 h 120"/>
              <a:gd name="T98" fmla="*/ 2147483647 w 78"/>
              <a:gd name="T99" fmla="*/ 2147483647 h 120"/>
              <a:gd name="T100" fmla="*/ 2147483647 w 78"/>
              <a:gd name="T101" fmla="*/ 2147483647 h 120"/>
              <a:gd name="T102" fmla="*/ 2147483647 w 78"/>
              <a:gd name="T103" fmla="*/ 2147483647 h 120"/>
              <a:gd name="T104" fmla="*/ 2147483647 w 78"/>
              <a:gd name="T105" fmla="*/ 2147483647 h 120"/>
              <a:gd name="T106" fmla="*/ 2147483647 w 78"/>
              <a:gd name="T107" fmla="*/ 2147483647 h 120"/>
              <a:gd name="T108" fmla="*/ 2147483647 w 78"/>
              <a:gd name="T109" fmla="*/ 2147483647 h 120"/>
              <a:gd name="T110" fmla="*/ 2147483647 w 78"/>
              <a:gd name="T111" fmla="*/ 2147483647 h 12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8"/>
              <a:gd name="T169" fmla="*/ 0 h 120"/>
              <a:gd name="T170" fmla="*/ 78 w 78"/>
              <a:gd name="T171" fmla="*/ 120 h 12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8" h="120">
                <a:moveTo>
                  <a:pt x="2" y="59"/>
                </a:moveTo>
                <a:lnTo>
                  <a:pt x="2" y="59"/>
                </a:lnTo>
                <a:lnTo>
                  <a:pt x="0" y="61"/>
                </a:lnTo>
                <a:lnTo>
                  <a:pt x="0" y="64"/>
                </a:lnTo>
                <a:lnTo>
                  <a:pt x="0" y="66"/>
                </a:lnTo>
                <a:lnTo>
                  <a:pt x="0" y="68"/>
                </a:lnTo>
                <a:lnTo>
                  <a:pt x="0" y="71"/>
                </a:lnTo>
                <a:lnTo>
                  <a:pt x="0" y="73"/>
                </a:lnTo>
                <a:lnTo>
                  <a:pt x="0" y="80"/>
                </a:lnTo>
                <a:lnTo>
                  <a:pt x="5" y="85"/>
                </a:lnTo>
                <a:lnTo>
                  <a:pt x="7" y="85"/>
                </a:lnTo>
                <a:lnTo>
                  <a:pt x="9" y="80"/>
                </a:lnTo>
                <a:lnTo>
                  <a:pt x="14" y="78"/>
                </a:lnTo>
                <a:lnTo>
                  <a:pt x="14" y="80"/>
                </a:lnTo>
                <a:lnTo>
                  <a:pt x="14" y="82"/>
                </a:lnTo>
                <a:lnTo>
                  <a:pt x="16" y="85"/>
                </a:lnTo>
                <a:lnTo>
                  <a:pt x="19" y="87"/>
                </a:lnTo>
                <a:lnTo>
                  <a:pt x="26" y="94"/>
                </a:lnTo>
                <a:lnTo>
                  <a:pt x="31" y="97"/>
                </a:lnTo>
                <a:lnTo>
                  <a:pt x="35" y="97"/>
                </a:lnTo>
                <a:lnTo>
                  <a:pt x="33" y="99"/>
                </a:lnTo>
                <a:lnTo>
                  <a:pt x="31" y="99"/>
                </a:lnTo>
                <a:lnTo>
                  <a:pt x="28" y="99"/>
                </a:lnTo>
                <a:lnTo>
                  <a:pt x="26" y="99"/>
                </a:lnTo>
                <a:lnTo>
                  <a:pt x="28" y="104"/>
                </a:lnTo>
                <a:lnTo>
                  <a:pt x="28" y="106"/>
                </a:lnTo>
                <a:lnTo>
                  <a:pt x="28" y="108"/>
                </a:lnTo>
                <a:lnTo>
                  <a:pt x="26" y="106"/>
                </a:lnTo>
                <a:lnTo>
                  <a:pt x="24" y="108"/>
                </a:lnTo>
                <a:lnTo>
                  <a:pt x="26" y="108"/>
                </a:lnTo>
                <a:lnTo>
                  <a:pt x="33" y="113"/>
                </a:lnTo>
                <a:lnTo>
                  <a:pt x="38" y="113"/>
                </a:lnTo>
                <a:lnTo>
                  <a:pt x="40" y="111"/>
                </a:lnTo>
                <a:lnTo>
                  <a:pt x="47" y="120"/>
                </a:lnTo>
                <a:lnTo>
                  <a:pt x="50" y="118"/>
                </a:lnTo>
                <a:lnTo>
                  <a:pt x="50" y="115"/>
                </a:lnTo>
                <a:lnTo>
                  <a:pt x="50" y="113"/>
                </a:lnTo>
                <a:lnTo>
                  <a:pt x="54" y="113"/>
                </a:lnTo>
                <a:lnTo>
                  <a:pt x="54" y="115"/>
                </a:lnTo>
                <a:lnTo>
                  <a:pt x="57" y="115"/>
                </a:lnTo>
                <a:lnTo>
                  <a:pt x="57" y="118"/>
                </a:lnTo>
                <a:lnTo>
                  <a:pt x="54" y="118"/>
                </a:lnTo>
                <a:lnTo>
                  <a:pt x="57" y="118"/>
                </a:lnTo>
                <a:lnTo>
                  <a:pt x="59" y="120"/>
                </a:lnTo>
                <a:lnTo>
                  <a:pt x="59" y="118"/>
                </a:lnTo>
                <a:lnTo>
                  <a:pt x="59" y="115"/>
                </a:lnTo>
                <a:lnTo>
                  <a:pt x="66" y="118"/>
                </a:lnTo>
                <a:lnTo>
                  <a:pt x="73" y="120"/>
                </a:lnTo>
                <a:lnTo>
                  <a:pt x="76" y="120"/>
                </a:lnTo>
                <a:lnTo>
                  <a:pt x="78" y="118"/>
                </a:lnTo>
                <a:lnTo>
                  <a:pt x="78" y="113"/>
                </a:lnTo>
                <a:lnTo>
                  <a:pt x="78" y="111"/>
                </a:lnTo>
                <a:lnTo>
                  <a:pt x="73" y="108"/>
                </a:lnTo>
                <a:lnTo>
                  <a:pt x="71" y="108"/>
                </a:lnTo>
                <a:lnTo>
                  <a:pt x="71" y="106"/>
                </a:lnTo>
                <a:lnTo>
                  <a:pt x="66" y="104"/>
                </a:lnTo>
                <a:lnTo>
                  <a:pt x="61" y="97"/>
                </a:lnTo>
                <a:lnTo>
                  <a:pt x="61" y="94"/>
                </a:lnTo>
                <a:lnTo>
                  <a:pt x="59" y="92"/>
                </a:lnTo>
                <a:lnTo>
                  <a:pt x="54" y="78"/>
                </a:lnTo>
                <a:lnTo>
                  <a:pt x="52" y="73"/>
                </a:lnTo>
                <a:lnTo>
                  <a:pt x="50" y="64"/>
                </a:lnTo>
                <a:lnTo>
                  <a:pt x="50" y="61"/>
                </a:lnTo>
                <a:lnTo>
                  <a:pt x="52" y="56"/>
                </a:lnTo>
                <a:lnTo>
                  <a:pt x="52" y="52"/>
                </a:lnTo>
                <a:lnTo>
                  <a:pt x="52" y="47"/>
                </a:lnTo>
                <a:lnTo>
                  <a:pt x="52" y="45"/>
                </a:lnTo>
                <a:lnTo>
                  <a:pt x="61" y="28"/>
                </a:lnTo>
                <a:lnTo>
                  <a:pt x="66" y="14"/>
                </a:lnTo>
                <a:lnTo>
                  <a:pt x="64" y="9"/>
                </a:lnTo>
                <a:lnTo>
                  <a:pt x="45" y="2"/>
                </a:lnTo>
                <a:lnTo>
                  <a:pt x="45" y="0"/>
                </a:lnTo>
                <a:lnTo>
                  <a:pt x="42" y="2"/>
                </a:lnTo>
                <a:lnTo>
                  <a:pt x="40" y="2"/>
                </a:lnTo>
                <a:lnTo>
                  <a:pt x="38" y="4"/>
                </a:lnTo>
                <a:lnTo>
                  <a:pt x="35" y="7"/>
                </a:lnTo>
                <a:lnTo>
                  <a:pt x="33" y="7"/>
                </a:lnTo>
                <a:lnTo>
                  <a:pt x="31" y="7"/>
                </a:lnTo>
                <a:lnTo>
                  <a:pt x="26" y="9"/>
                </a:lnTo>
                <a:lnTo>
                  <a:pt x="24" y="9"/>
                </a:lnTo>
                <a:lnTo>
                  <a:pt x="24" y="12"/>
                </a:lnTo>
                <a:lnTo>
                  <a:pt x="21" y="12"/>
                </a:lnTo>
                <a:lnTo>
                  <a:pt x="21" y="14"/>
                </a:lnTo>
                <a:lnTo>
                  <a:pt x="21" y="16"/>
                </a:lnTo>
                <a:lnTo>
                  <a:pt x="21" y="21"/>
                </a:lnTo>
                <a:lnTo>
                  <a:pt x="16" y="23"/>
                </a:lnTo>
                <a:lnTo>
                  <a:pt x="14" y="26"/>
                </a:lnTo>
                <a:lnTo>
                  <a:pt x="12" y="30"/>
                </a:lnTo>
                <a:lnTo>
                  <a:pt x="14" y="33"/>
                </a:lnTo>
                <a:lnTo>
                  <a:pt x="16" y="40"/>
                </a:lnTo>
                <a:lnTo>
                  <a:pt x="16" y="47"/>
                </a:lnTo>
                <a:lnTo>
                  <a:pt x="12" y="59"/>
                </a:lnTo>
                <a:lnTo>
                  <a:pt x="7" y="59"/>
                </a:lnTo>
                <a:lnTo>
                  <a:pt x="5" y="56"/>
                </a:lnTo>
                <a:lnTo>
                  <a:pt x="2" y="56"/>
                </a:lnTo>
                <a:lnTo>
                  <a:pt x="2" y="5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61" name="Freeform 1363"/>
          <p:cNvSpPr>
            <a:spLocks/>
          </p:cNvSpPr>
          <p:nvPr/>
        </p:nvSpPr>
        <p:spPr bwMode="auto">
          <a:xfrm>
            <a:off x="2160588" y="3298825"/>
            <a:ext cx="30162" cy="39688"/>
          </a:xfrm>
          <a:custGeom>
            <a:avLst/>
            <a:gdLst>
              <a:gd name="T0" fmla="*/ 2147483647 w 26"/>
              <a:gd name="T1" fmla="*/ 2147483647 h 30"/>
              <a:gd name="T2" fmla="*/ 2147483647 w 26"/>
              <a:gd name="T3" fmla="*/ 2147483647 h 30"/>
              <a:gd name="T4" fmla="*/ 2147483647 w 26"/>
              <a:gd name="T5" fmla="*/ 2147483647 h 30"/>
              <a:gd name="T6" fmla="*/ 2147483647 w 26"/>
              <a:gd name="T7" fmla="*/ 2147483647 h 30"/>
              <a:gd name="T8" fmla="*/ 2147483647 w 26"/>
              <a:gd name="T9" fmla="*/ 2147483647 h 30"/>
              <a:gd name="T10" fmla="*/ 2147483647 w 26"/>
              <a:gd name="T11" fmla="*/ 2147483647 h 30"/>
              <a:gd name="T12" fmla="*/ 2147483647 w 26"/>
              <a:gd name="T13" fmla="*/ 2147483647 h 30"/>
              <a:gd name="T14" fmla="*/ 2147483647 w 26"/>
              <a:gd name="T15" fmla="*/ 2147483647 h 30"/>
              <a:gd name="T16" fmla="*/ 2147483647 w 26"/>
              <a:gd name="T17" fmla="*/ 2147483647 h 30"/>
              <a:gd name="T18" fmla="*/ 2147483647 w 26"/>
              <a:gd name="T19" fmla="*/ 2147483647 h 30"/>
              <a:gd name="T20" fmla="*/ 2147483647 w 26"/>
              <a:gd name="T21" fmla="*/ 2147483647 h 30"/>
              <a:gd name="T22" fmla="*/ 2147483647 w 26"/>
              <a:gd name="T23" fmla="*/ 2147483647 h 30"/>
              <a:gd name="T24" fmla="*/ 2147483647 w 26"/>
              <a:gd name="T25" fmla="*/ 2147483647 h 30"/>
              <a:gd name="T26" fmla="*/ 2147483647 w 26"/>
              <a:gd name="T27" fmla="*/ 2147483647 h 30"/>
              <a:gd name="T28" fmla="*/ 2147483647 w 26"/>
              <a:gd name="T29" fmla="*/ 2147483647 h 30"/>
              <a:gd name="T30" fmla="*/ 2147483647 w 26"/>
              <a:gd name="T31" fmla="*/ 2147483647 h 30"/>
              <a:gd name="T32" fmla="*/ 2147483647 w 26"/>
              <a:gd name="T33" fmla="*/ 2147483647 h 30"/>
              <a:gd name="T34" fmla="*/ 2147483647 w 26"/>
              <a:gd name="T35" fmla="*/ 2147483647 h 30"/>
              <a:gd name="T36" fmla="*/ 2147483647 w 26"/>
              <a:gd name="T37" fmla="*/ 2147483647 h 30"/>
              <a:gd name="T38" fmla="*/ 2147483647 w 26"/>
              <a:gd name="T39" fmla="*/ 2147483647 h 30"/>
              <a:gd name="T40" fmla="*/ 2147483647 w 26"/>
              <a:gd name="T41" fmla="*/ 2147483647 h 30"/>
              <a:gd name="T42" fmla="*/ 2147483647 w 26"/>
              <a:gd name="T43" fmla="*/ 0 h 30"/>
              <a:gd name="T44" fmla="*/ 2147483647 w 26"/>
              <a:gd name="T45" fmla="*/ 0 h 30"/>
              <a:gd name="T46" fmla="*/ 2147483647 w 26"/>
              <a:gd name="T47" fmla="*/ 0 h 30"/>
              <a:gd name="T48" fmla="*/ 2147483647 w 26"/>
              <a:gd name="T49" fmla="*/ 2147483647 h 30"/>
              <a:gd name="T50" fmla="*/ 2147483647 w 26"/>
              <a:gd name="T51" fmla="*/ 2147483647 h 30"/>
              <a:gd name="T52" fmla="*/ 0 w 26"/>
              <a:gd name="T53" fmla="*/ 2147483647 h 30"/>
              <a:gd name="T54" fmla="*/ 0 w 26"/>
              <a:gd name="T55" fmla="*/ 2147483647 h 30"/>
              <a:gd name="T56" fmla="*/ 0 w 26"/>
              <a:gd name="T57" fmla="*/ 2147483647 h 30"/>
              <a:gd name="T58" fmla="*/ 2147483647 w 26"/>
              <a:gd name="T59" fmla="*/ 2147483647 h 30"/>
              <a:gd name="T60" fmla="*/ 2147483647 w 26"/>
              <a:gd name="T61" fmla="*/ 2147483647 h 30"/>
              <a:gd name="T62" fmla="*/ 2147483647 w 26"/>
              <a:gd name="T63" fmla="*/ 2147483647 h 30"/>
              <a:gd name="T64" fmla="*/ 2147483647 w 26"/>
              <a:gd name="T65" fmla="*/ 2147483647 h 30"/>
              <a:gd name="T66" fmla="*/ 2147483647 w 26"/>
              <a:gd name="T67" fmla="*/ 2147483647 h 30"/>
              <a:gd name="T68" fmla="*/ 2147483647 w 26"/>
              <a:gd name="T69" fmla="*/ 2147483647 h 30"/>
              <a:gd name="T70" fmla="*/ 2147483647 w 26"/>
              <a:gd name="T71" fmla="*/ 2147483647 h 30"/>
              <a:gd name="T72" fmla="*/ 2147483647 w 26"/>
              <a:gd name="T73" fmla="*/ 2147483647 h 30"/>
              <a:gd name="T74" fmla="*/ 2147483647 w 26"/>
              <a:gd name="T75" fmla="*/ 2147483647 h 30"/>
              <a:gd name="T76" fmla="*/ 2147483647 w 26"/>
              <a:gd name="T77" fmla="*/ 2147483647 h 30"/>
              <a:gd name="T78" fmla="*/ 2147483647 w 26"/>
              <a:gd name="T79" fmla="*/ 2147483647 h 30"/>
              <a:gd name="T80" fmla="*/ 2147483647 w 26"/>
              <a:gd name="T81" fmla="*/ 2147483647 h 30"/>
              <a:gd name="T82" fmla="*/ 2147483647 w 26"/>
              <a:gd name="T83" fmla="*/ 2147483647 h 30"/>
              <a:gd name="T84" fmla="*/ 2147483647 w 26"/>
              <a:gd name="T85" fmla="*/ 2147483647 h 30"/>
              <a:gd name="T86" fmla="*/ 2147483647 w 26"/>
              <a:gd name="T87" fmla="*/ 2147483647 h 30"/>
              <a:gd name="T88" fmla="*/ 2147483647 w 26"/>
              <a:gd name="T89" fmla="*/ 2147483647 h 30"/>
              <a:gd name="T90" fmla="*/ 2147483647 w 26"/>
              <a:gd name="T91" fmla="*/ 2147483647 h 30"/>
              <a:gd name="T92" fmla="*/ 2147483647 w 26"/>
              <a:gd name="T93" fmla="*/ 2147483647 h 30"/>
              <a:gd name="T94" fmla="*/ 2147483647 w 26"/>
              <a:gd name="T95" fmla="*/ 2147483647 h 30"/>
              <a:gd name="T96" fmla="*/ 2147483647 w 26"/>
              <a:gd name="T97" fmla="*/ 2147483647 h 30"/>
              <a:gd name="T98" fmla="*/ 2147483647 w 26"/>
              <a:gd name="T99" fmla="*/ 2147483647 h 30"/>
              <a:gd name="T100" fmla="*/ 2147483647 w 26"/>
              <a:gd name="T101" fmla="*/ 2147483647 h 30"/>
              <a:gd name="T102" fmla="*/ 2147483647 w 26"/>
              <a:gd name="T103" fmla="*/ 2147483647 h 30"/>
              <a:gd name="T104" fmla="*/ 2147483647 w 26"/>
              <a:gd name="T105" fmla="*/ 2147483647 h 30"/>
              <a:gd name="T106" fmla="*/ 2147483647 w 26"/>
              <a:gd name="T107" fmla="*/ 2147483647 h 30"/>
              <a:gd name="T108" fmla="*/ 2147483647 w 26"/>
              <a:gd name="T109" fmla="*/ 2147483647 h 30"/>
              <a:gd name="T110" fmla="*/ 2147483647 w 26"/>
              <a:gd name="T111" fmla="*/ 2147483647 h 30"/>
              <a:gd name="T112" fmla="*/ 2147483647 w 26"/>
              <a:gd name="T113" fmla="*/ 2147483647 h 3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"/>
              <a:gd name="T172" fmla="*/ 0 h 30"/>
              <a:gd name="T173" fmla="*/ 26 w 26"/>
              <a:gd name="T174" fmla="*/ 30 h 3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" h="30">
                <a:moveTo>
                  <a:pt x="14" y="26"/>
                </a:moveTo>
                <a:lnTo>
                  <a:pt x="14" y="26"/>
                </a:lnTo>
                <a:lnTo>
                  <a:pt x="14" y="28"/>
                </a:lnTo>
                <a:lnTo>
                  <a:pt x="16" y="30"/>
                </a:lnTo>
                <a:lnTo>
                  <a:pt x="23" y="30"/>
                </a:lnTo>
                <a:lnTo>
                  <a:pt x="23" y="28"/>
                </a:lnTo>
                <a:lnTo>
                  <a:pt x="26" y="28"/>
                </a:lnTo>
                <a:lnTo>
                  <a:pt x="26" y="26"/>
                </a:lnTo>
                <a:lnTo>
                  <a:pt x="26" y="21"/>
                </a:lnTo>
                <a:lnTo>
                  <a:pt x="26" y="18"/>
                </a:lnTo>
                <a:lnTo>
                  <a:pt x="21" y="16"/>
                </a:lnTo>
                <a:lnTo>
                  <a:pt x="19" y="14"/>
                </a:lnTo>
                <a:lnTo>
                  <a:pt x="12" y="7"/>
                </a:lnTo>
                <a:lnTo>
                  <a:pt x="7" y="0"/>
                </a:lnTo>
                <a:lnTo>
                  <a:pt x="4" y="2"/>
                </a:lnTo>
                <a:lnTo>
                  <a:pt x="4" y="4"/>
                </a:lnTo>
                <a:lnTo>
                  <a:pt x="0" y="9"/>
                </a:lnTo>
                <a:lnTo>
                  <a:pt x="2" y="16"/>
                </a:lnTo>
                <a:lnTo>
                  <a:pt x="2" y="18"/>
                </a:lnTo>
                <a:lnTo>
                  <a:pt x="7" y="21"/>
                </a:lnTo>
                <a:lnTo>
                  <a:pt x="7" y="23"/>
                </a:lnTo>
                <a:lnTo>
                  <a:pt x="9" y="23"/>
                </a:lnTo>
                <a:lnTo>
                  <a:pt x="7" y="23"/>
                </a:lnTo>
                <a:lnTo>
                  <a:pt x="7" y="21"/>
                </a:lnTo>
                <a:lnTo>
                  <a:pt x="9" y="21"/>
                </a:lnTo>
                <a:lnTo>
                  <a:pt x="12" y="23"/>
                </a:lnTo>
                <a:lnTo>
                  <a:pt x="14" y="2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62" name="Freeform 1364"/>
          <p:cNvSpPr>
            <a:spLocks/>
          </p:cNvSpPr>
          <p:nvPr/>
        </p:nvSpPr>
        <p:spPr bwMode="auto">
          <a:xfrm>
            <a:off x="1539875" y="3309938"/>
            <a:ext cx="7938" cy="9525"/>
          </a:xfrm>
          <a:custGeom>
            <a:avLst/>
            <a:gdLst>
              <a:gd name="T0" fmla="*/ 2147483647 w 7"/>
              <a:gd name="T1" fmla="*/ 2147483647 h 9"/>
              <a:gd name="T2" fmla="*/ 2147483647 w 7"/>
              <a:gd name="T3" fmla="*/ 2147483647 h 9"/>
              <a:gd name="T4" fmla="*/ 2147483647 w 7"/>
              <a:gd name="T5" fmla="*/ 2147483647 h 9"/>
              <a:gd name="T6" fmla="*/ 2147483647 w 7"/>
              <a:gd name="T7" fmla="*/ 2147483647 h 9"/>
              <a:gd name="T8" fmla="*/ 2147483647 w 7"/>
              <a:gd name="T9" fmla="*/ 2147483647 h 9"/>
              <a:gd name="T10" fmla="*/ 2147483647 w 7"/>
              <a:gd name="T11" fmla="*/ 2147483647 h 9"/>
              <a:gd name="T12" fmla="*/ 2147483647 w 7"/>
              <a:gd name="T13" fmla="*/ 2147483647 h 9"/>
              <a:gd name="T14" fmla="*/ 2147483647 w 7"/>
              <a:gd name="T15" fmla="*/ 2147483647 h 9"/>
              <a:gd name="T16" fmla="*/ 2147483647 w 7"/>
              <a:gd name="T17" fmla="*/ 2147483647 h 9"/>
              <a:gd name="T18" fmla="*/ 2147483647 w 7"/>
              <a:gd name="T19" fmla="*/ 2147483647 h 9"/>
              <a:gd name="T20" fmla="*/ 2147483647 w 7"/>
              <a:gd name="T21" fmla="*/ 0 h 9"/>
              <a:gd name="T22" fmla="*/ 2147483647 w 7"/>
              <a:gd name="T23" fmla="*/ 0 h 9"/>
              <a:gd name="T24" fmla="*/ 0 w 7"/>
              <a:gd name="T25" fmla="*/ 0 h 9"/>
              <a:gd name="T26" fmla="*/ 0 w 7"/>
              <a:gd name="T27" fmla="*/ 2147483647 h 9"/>
              <a:gd name="T28" fmla="*/ 0 w 7"/>
              <a:gd name="T29" fmla="*/ 2147483647 h 9"/>
              <a:gd name="T30" fmla="*/ 2147483647 w 7"/>
              <a:gd name="T31" fmla="*/ 2147483647 h 9"/>
              <a:gd name="T32" fmla="*/ 2147483647 w 7"/>
              <a:gd name="T33" fmla="*/ 2147483647 h 9"/>
              <a:gd name="T34" fmla="*/ 2147483647 w 7"/>
              <a:gd name="T35" fmla="*/ 2147483647 h 9"/>
              <a:gd name="T36" fmla="*/ 2147483647 w 7"/>
              <a:gd name="T37" fmla="*/ 2147483647 h 9"/>
              <a:gd name="T38" fmla="*/ 2147483647 w 7"/>
              <a:gd name="T39" fmla="*/ 2147483647 h 9"/>
              <a:gd name="T40" fmla="*/ 2147483647 w 7"/>
              <a:gd name="T41" fmla="*/ 2147483647 h 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"/>
              <a:gd name="T64" fmla="*/ 0 h 9"/>
              <a:gd name="T65" fmla="*/ 7 w 7"/>
              <a:gd name="T66" fmla="*/ 9 h 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" h="9">
                <a:moveTo>
                  <a:pt x="5" y="9"/>
                </a:moveTo>
                <a:lnTo>
                  <a:pt x="5" y="9"/>
                </a:lnTo>
                <a:lnTo>
                  <a:pt x="7" y="7"/>
                </a:lnTo>
                <a:lnTo>
                  <a:pt x="5" y="7"/>
                </a:lnTo>
                <a:lnTo>
                  <a:pt x="3" y="4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9"/>
                </a:lnTo>
                <a:lnTo>
                  <a:pt x="5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63" name="Freeform 1365"/>
          <p:cNvSpPr>
            <a:spLocks/>
          </p:cNvSpPr>
          <p:nvPr/>
        </p:nvSpPr>
        <p:spPr bwMode="auto">
          <a:xfrm>
            <a:off x="2116138" y="3289300"/>
            <a:ext cx="0" cy="4763"/>
          </a:xfrm>
          <a:custGeom>
            <a:avLst/>
            <a:gdLst>
              <a:gd name="T0" fmla="*/ 0 h 3"/>
              <a:gd name="T1" fmla="*/ 2147483647 h 3"/>
              <a:gd name="T2" fmla="*/ 0 h 3"/>
              <a:gd name="T3" fmla="*/ 0 h 3"/>
              <a:gd name="T4" fmla="*/ 0 60000 65536"/>
              <a:gd name="T5" fmla="*/ 0 60000 65536"/>
              <a:gd name="T6" fmla="*/ 0 60000 65536"/>
              <a:gd name="T7" fmla="*/ 0 60000 65536"/>
              <a:gd name="T8" fmla="*/ 0 h 3"/>
              <a:gd name="T9" fmla="*/ 3 h 3"/>
            </a:gdLst>
            <a:ahLst/>
            <a:cxnLst>
              <a:cxn ang="T4">
                <a:pos x="0" y="T0"/>
              </a:cxn>
              <a:cxn ang="T5">
                <a:pos x="0" y="T1"/>
              </a:cxn>
              <a:cxn ang="T6">
                <a:pos x="0" y="T2"/>
              </a:cxn>
              <a:cxn ang="T7">
                <a:pos x="0" y="T3"/>
              </a:cxn>
            </a:cxnLst>
            <a:rect l="0" t="T8" r="0" b="T9"/>
            <a:pathLst>
              <a:path h="3">
                <a:moveTo>
                  <a:pt x="0" y="0"/>
                </a:move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64" name="Rectangle 1366"/>
          <p:cNvSpPr>
            <a:spLocks noChangeArrowheads="1"/>
          </p:cNvSpPr>
          <p:nvPr/>
        </p:nvSpPr>
        <p:spPr bwMode="auto">
          <a:xfrm>
            <a:off x="2098675" y="3282950"/>
            <a:ext cx="0" cy="1588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665" name="Freeform 1367"/>
          <p:cNvSpPr>
            <a:spLocks/>
          </p:cNvSpPr>
          <p:nvPr/>
        </p:nvSpPr>
        <p:spPr bwMode="auto">
          <a:xfrm>
            <a:off x="1604963" y="3286125"/>
            <a:ext cx="9525" cy="9525"/>
          </a:xfrm>
          <a:custGeom>
            <a:avLst/>
            <a:gdLst>
              <a:gd name="T0" fmla="*/ 2147483647 w 7"/>
              <a:gd name="T1" fmla="*/ 2147483647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2147483647 h 7"/>
              <a:gd name="T8" fmla="*/ 2147483647 w 7"/>
              <a:gd name="T9" fmla="*/ 2147483647 h 7"/>
              <a:gd name="T10" fmla="*/ 2147483647 w 7"/>
              <a:gd name="T11" fmla="*/ 2147483647 h 7"/>
              <a:gd name="T12" fmla="*/ 2147483647 w 7"/>
              <a:gd name="T13" fmla="*/ 2147483647 h 7"/>
              <a:gd name="T14" fmla="*/ 2147483647 w 7"/>
              <a:gd name="T15" fmla="*/ 2147483647 h 7"/>
              <a:gd name="T16" fmla="*/ 2147483647 w 7"/>
              <a:gd name="T17" fmla="*/ 2147483647 h 7"/>
              <a:gd name="T18" fmla="*/ 2147483647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0 h 7"/>
              <a:gd name="T24" fmla="*/ 2147483647 w 7"/>
              <a:gd name="T25" fmla="*/ 0 h 7"/>
              <a:gd name="T26" fmla="*/ 0 w 7"/>
              <a:gd name="T27" fmla="*/ 0 h 7"/>
              <a:gd name="T28" fmla="*/ 0 w 7"/>
              <a:gd name="T29" fmla="*/ 0 h 7"/>
              <a:gd name="T30" fmla="*/ 0 w 7"/>
              <a:gd name="T31" fmla="*/ 0 h 7"/>
              <a:gd name="T32" fmla="*/ 0 w 7"/>
              <a:gd name="T33" fmla="*/ 2147483647 h 7"/>
              <a:gd name="T34" fmla="*/ 0 w 7"/>
              <a:gd name="T35" fmla="*/ 2147483647 h 7"/>
              <a:gd name="T36" fmla="*/ 0 w 7"/>
              <a:gd name="T37" fmla="*/ 2147483647 h 7"/>
              <a:gd name="T38" fmla="*/ 2147483647 w 7"/>
              <a:gd name="T39" fmla="*/ 2147483647 h 7"/>
              <a:gd name="T40" fmla="*/ 2147483647 w 7"/>
              <a:gd name="T41" fmla="*/ 2147483647 h 7"/>
              <a:gd name="T42" fmla="*/ 2147483647 w 7"/>
              <a:gd name="T43" fmla="*/ 2147483647 h 7"/>
              <a:gd name="T44" fmla="*/ 2147483647 w 7"/>
              <a:gd name="T45" fmla="*/ 2147483647 h 7"/>
              <a:gd name="T46" fmla="*/ 2147483647 w 7"/>
              <a:gd name="T47" fmla="*/ 2147483647 h 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7"/>
              <a:gd name="T73" fmla="*/ 0 h 7"/>
              <a:gd name="T74" fmla="*/ 7 w 7"/>
              <a:gd name="T75" fmla="*/ 7 h 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7" h="7">
                <a:moveTo>
                  <a:pt x="3" y="7"/>
                </a:moveTo>
                <a:lnTo>
                  <a:pt x="3" y="7"/>
                </a:lnTo>
                <a:lnTo>
                  <a:pt x="5" y="7"/>
                </a:lnTo>
                <a:lnTo>
                  <a:pt x="7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7"/>
                </a:lnTo>
                <a:lnTo>
                  <a:pt x="3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66" name="Freeform 1368"/>
          <p:cNvSpPr>
            <a:spLocks/>
          </p:cNvSpPr>
          <p:nvPr/>
        </p:nvSpPr>
        <p:spPr bwMode="auto">
          <a:xfrm>
            <a:off x="1630363" y="3265488"/>
            <a:ext cx="14287" cy="12700"/>
          </a:xfrm>
          <a:custGeom>
            <a:avLst/>
            <a:gdLst>
              <a:gd name="T0" fmla="*/ 2147483647 w 11"/>
              <a:gd name="T1" fmla="*/ 0 h 9"/>
              <a:gd name="T2" fmla="*/ 2147483647 w 11"/>
              <a:gd name="T3" fmla="*/ 0 h 9"/>
              <a:gd name="T4" fmla="*/ 0 w 11"/>
              <a:gd name="T5" fmla="*/ 2147483647 h 9"/>
              <a:gd name="T6" fmla="*/ 0 w 11"/>
              <a:gd name="T7" fmla="*/ 2147483647 h 9"/>
              <a:gd name="T8" fmla="*/ 0 w 11"/>
              <a:gd name="T9" fmla="*/ 2147483647 h 9"/>
              <a:gd name="T10" fmla="*/ 0 w 11"/>
              <a:gd name="T11" fmla="*/ 2147483647 h 9"/>
              <a:gd name="T12" fmla="*/ 0 w 11"/>
              <a:gd name="T13" fmla="*/ 2147483647 h 9"/>
              <a:gd name="T14" fmla="*/ 0 w 11"/>
              <a:gd name="T15" fmla="*/ 2147483647 h 9"/>
              <a:gd name="T16" fmla="*/ 2147483647 w 11"/>
              <a:gd name="T17" fmla="*/ 2147483647 h 9"/>
              <a:gd name="T18" fmla="*/ 2147483647 w 11"/>
              <a:gd name="T19" fmla="*/ 2147483647 h 9"/>
              <a:gd name="T20" fmla="*/ 2147483647 w 11"/>
              <a:gd name="T21" fmla="*/ 2147483647 h 9"/>
              <a:gd name="T22" fmla="*/ 2147483647 w 11"/>
              <a:gd name="T23" fmla="*/ 2147483647 h 9"/>
              <a:gd name="T24" fmla="*/ 2147483647 w 11"/>
              <a:gd name="T25" fmla="*/ 2147483647 h 9"/>
              <a:gd name="T26" fmla="*/ 2147483647 w 11"/>
              <a:gd name="T27" fmla="*/ 2147483647 h 9"/>
              <a:gd name="T28" fmla="*/ 2147483647 w 11"/>
              <a:gd name="T29" fmla="*/ 2147483647 h 9"/>
              <a:gd name="T30" fmla="*/ 2147483647 w 11"/>
              <a:gd name="T31" fmla="*/ 2147483647 h 9"/>
              <a:gd name="T32" fmla="*/ 2147483647 w 11"/>
              <a:gd name="T33" fmla="*/ 2147483647 h 9"/>
              <a:gd name="T34" fmla="*/ 2147483647 w 11"/>
              <a:gd name="T35" fmla="*/ 2147483647 h 9"/>
              <a:gd name="T36" fmla="*/ 2147483647 w 11"/>
              <a:gd name="T37" fmla="*/ 0 h 9"/>
              <a:gd name="T38" fmla="*/ 2147483647 w 11"/>
              <a:gd name="T39" fmla="*/ 0 h 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1"/>
              <a:gd name="T61" fmla="*/ 0 h 9"/>
              <a:gd name="T62" fmla="*/ 11 w 11"/>
              <a:gd name="T63" fmla="*/ 9 h 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1" h="9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2" y="9"/>
                </a:lnTo>
                <a:lnTo>
                  <a:pt x="4" y="9"/>
                </a:lnTo>
                <a:lnTo>
                  <a:pt x="9" y="7"/>
                </a:lnTo>
                <a:lnTo>
                  <a:pt x="11" y="7"/>
                </a:lnTo>
                <a:lnTo>
                  <a:pt x="11" y="4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67" name="Freeform 1369"/>
          <p:cNvSpPr>
            <a:spLocks/>
          </p:cNvSpPr>
          <p:nvPr/>
        </p:nvSpPr>
        <p:spPr bwMode="auto">
          <a:xfrm>
            <a:off x="1903413" y="3470275"/>
            <a:ext cx="6350" cy="4763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2147483647 h 5"/>
              <a:gd name="T12" fmla="*/ 2147483647 w 5"/>
              <a:gd name="T13" fmla="*/ 2147483647 h 5"/>
              <a:gd name="T14" fmla="*/ 2147483647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0 h 5"/>
              <a:gd name="T22" fmla="*/ 2147483647 w 5"/>
              <a:gd name="T23" fmla="*/ 0 h 5"/>
              <a:gd name="T24" fmla="*/ 2147483647 w 5"/>
              <a:gd name="T25" fmla="*/ 0 h 5"/>
              <a:gd name="T26" fmla="*/ 2147483647 w 5"/>
              <a:gd name="T27" fmla="*/ 0 h 5"/>
              <a:gd name="T28" fmla="*/ 2147483647 w 5"/>
              <a:gd name="T29" fmla="*/ 0 h 5"/>
              <a:gd name="T30" fmla="*/ 2147483647 w 5"/>
              <a:gd name="T31" fmla="*/ 0 h 5"/>
              <a:gd name="T32" fmla="*/ 0 w 5"/>
              <a:gd name="T33" fmla="*/ 0 h 5"/>
              <a:gd name="T34" fmla="*/ 0 w 5"/>
              <a:gd name="T35" fmla="*/ 0 h 5"/>
              <a:gd name="T36" fmla="*/ 0 w 5"/>
              <a:gd name="T37" fmla="*/ 0 h 5"/>
              <a:gd name="T38" fmla="*/ 0 w 5"/>
              <a:gd name="T39" fmla="*/ 2147483647 h 5"/>
              <a:gd name="T40" fmla="*/ 0 w 5"/>
              <a:gd name="T41" fmla="*/ 2147483647 h 5"/>
              <a:gd name="T42" fmla="*/ 0 w 5"/>
              <a:gd name="T43" fmla="*/ 2147483647 h 5"/>
              <a:gd name="T44" fmla="*/ 2147483647 w 5"/>
              <a:gd name="T45" fmla="*/ 2147483647 h 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"/>
              <a:gd name="T70" fmla="*/ 0 h 5"/>
              <a:gd name="T71" fmla="*/ 5 w 5"/>
              <a:gd name="T72" fmla="*/ 5 h 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" h="5">
                <a:moveTo>
                  <a:pt x="3" y="3"/>
                </a:moveTo>
                <a:lnTo>
                  <a:pt x="3" y="3"/>
                </a:lnTo>
                <a:lnTo>
                  <a:pt x="3" y="5"/>
                </a:lnTo>
                <a:lnTo>
                  <a:pt x="5" y="5"/>
                </a:lnTo>
                <a:lnTo>
                  <a:pt x="5" y="3"/>
                </a:ln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68" name="Freeform 1370"/>
          <p:cNvSpPr>
            <a:spLocks/>
          </p:cNvSpPr>
          <p:nvPr/>
        </p:nvSpPr>
        <p:spPr bwMode="auto">
          <a:xfrm>
            <a:off x="1497013" y="3343275"/>
            <a:ext cx="19050" cy="26988"/>
          </a:xfrm>
          <a:custGeom>
            <a:avLst/>
            <a:gdLst>
              <a:gd name="T0" fmla="*/ 2147483647 w 16"/>
              <a:gd name="T1" fmla="*/ 2147483647 h 21"/>
              <a:gd name="T2" fmla="*/ 2147483647 w 16"/>
              <a:gd name="T3" fmla="*/ 2147483647 h 21"/>
              <a:gd name="T4" fmla="*/ 2147483647 w 16"/>
              <a:gd name="T5" fmla="*/ 2147483647 h 21"/>
              <a:gd name="T6" fmla="*/ 2147483647 w 16"/>
              <a:gd name="T7" fmla="*/ 2147483647 h 21"/>
              <a:gd name="T8" fmla="*/ 2147483647 w 16"/>
              <a:gd name="T9" fmla="*/ 2147483647 h 21"/>
              <a:gd name="T10" fmla="*/ 2147483647 w 16"/>
              <a:gd name="T11" fmla="*/ 2147483647 h 21"/>
              <a:gd name="T12" fmla="*/ 2147483647 w 16"/>
              <a:gd name="T13" fmla="*/ 2147483647 h 21"/>
              <a:gd name="T14" fmla="*/ 2147483647 w 16"/>
              <a:gd name="T15" fmla="*/ 2147483647 h 21"/>
              <a:gd name="T16" fmla="*/ 2147483647 w 16"/>
              <a:gd name="T17" fmla="*/ 2147483647 h 21"/>
              <a:gd name="T18" fmla="*/ 2147483647 w 16"/>
              <a:gd name="T19" fmla="*/ 2147483647 h 21"/>
              <a:gd name="T20" fmla="*/ 2147483647 w 16"/>
              <a:gd name="T21" fmla="*/ 2147483647 h 21"/>
              <a:gd name="T22" fmla="*/ 2147483647 w 16"/>
              <a:gd name="T23" fmla="*/ 0 h 21"/>
              <a:gd name="T24" fmla="*/ 2147483647 w 16"/>
              <a:gd name="T25" fmla="*/ 0 h 21"/>
              <a:gd name="T26" fmla="*/ 2147483647 w 16"/>
              <a:gd name="T27" fmla="*/ 2147483647 h 21"/>
              <a:gd name="T28" fmla="*/ 2147483647 w 16"/>
              <a:gd name="T29" fmla="*/ 2147483647 h 21"/>
              <a:gd name="T30" fmla="*/ 2147483647 w 16"/>
              <a:gd name="T31" fmla="*/ 2147483647 h 21"/>
              <a:gd name="T32" fmla="*/ 0 w 16"/>
              <a:gd name="T33" fmla="*/ 2147483647 h 21"/>
              <a:gd name="T34" fmla="*/ 0 w 16"/>
              <a:gd name="T35" fmla="*/ 2147483647 h 21"/>
              <a:gd name="T36" fmla="*/ 2147483647 w 16"/>
              <a:gd name="T37" fmla="*/ 2147483647 h 21"/>
              <a:gd name="T38" fmla="*/ 2147483647 w 16"/>
              <a:gd name="T39" fmla="*/ 2147483647 h 21"/>
              <a:gd name="T40" fmla="*/ 2147483647 w 16"/>
              <a:gd name="T41" fmla="*/ 2147483647 h 21"/>
              <a:gd name="T42" fmla="*/ 2147483647 w 16"/>
              <a:gd name="T43" fmla="*/ 2147483647 h 21"/>
              <a:gd name="T44" fmla="*/ 2147483647 w 16"/>
              <a:gd name="T45" fmla="*/ 2147483647 h 21"/>
              <a:gd name="T46" fmla="*/ 2147483647 w 16"/>
              <a:gd name="T47" fmla="*/ 2147483647 h 21"/>
              <a:gd name="T48" fmla="*/ 2147483647 w 16"/>
              <a:gd name="T49" fmla="*/ 2147483647 h 21"/>
              <a:gd name="T50" fmla="*/ 2147483647 w 16"/>
              <a:gd name="T51" fmla="*/ 2147483647 h 2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"/>
              <a:gd name="T79" fmla="*/ 0 h 21"/>
              <a:gd name="T80" fmla="*/ 16 w 16"/>
              <a:gd name="T81" fmla="*/ 21 h 2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" h="21">
                <a:moveTo>
                  <a:pt x="9" y="16"/>
                </a:moveTo>
                <a:lnTo>
                  <a:pt x="12" y="16"/>
                </a:lnTo>
                <a:lnTo>
                  <a:pt x="14" y="16"/>
                </a:lnTo>
                <a:lnTo>
                  <a:pt x="14" y="14"/>
                </a:lnTo>
                <a:lnTo>
                  <a:pt x="16" y="9"/>
                </a:lnTo>
                <a:lnTo>
                  <a:pt x="16" y="7"/>
                </a:lnTo>
                <a:lnTo>
                  <a:pt x="16" y="4"/>
                </a:lnTo>
                <a:lnTo>
                  <a:pt x="14" y="0"/>
                </a:lnTo>
                <a:lnTo>
                  <a:pt x="12" y="0"/>
                </a:lnTo>
                <a:lnTo>
                  <a:pt x="7" y="2"/>
                </a:lnTo>
                <a:lnTo>
                  <a:pt x="5" y="4"/>
                </a:lnTo>
                <a:lnTo>
                  <a:pt x="2" y="7"/>
                </a:lnTo>
                <a:lnTo>
                  <a:pt x="0" y="9"/>
                </a:lnTo>
                <a:lnTo>
                  <a:pt x="0" y="14"/>
                </a:lnTo>
                <a:lnTo>
                  <a:pt x="2" y="14"/>
                </a:lnTo>
                <a:lnTo>
                  <a:pt x="2" y="16"/>
                </a:lnTo>
                <a:lnTo>
                  <a:pt x="2" y="21"/>
                </a:lnTo>
                <a:lnTo>
                  <a:pt x="5" y="21"/>
                </a:lnTo>
                <a:lnTo>
                  <a:pt x="5" y="19"/>
                </a:lnTo>
                <a:lnTo>
                  <a:pt x="7" y="16"/>
                </a:lnTo>
                <a:lnTo>
                  <a:pt x="9" y="1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69" name="Freeform 1371"/>
          <p:cNvSpPr>
            <a:spLocks/>
          </p:cNvSpPr>
          <p:nvPr/>
        </p:nvSpPr>
        <p:spPr bwMode="auto">
          <a:xfrm>
            <a:off x="1206500" y="3700463"/>
            <a:ext cx="4763" cy="4762"/>
          </a:xfrm>
          <a:custGeom>
            <a:avLst/>
            <a:gdLst>
              <a:gd name="T0" fmla="*/ 0 w 3"/>
              <a:gd name="T1" fmla="*/ 2147483647 h 4"/>
              <a:gd name="T2" fmla="*/ 2147483647 w 3"/>
              <a:gd name="T3" fmla="*/ 2147483647 h 4"/>
              <a:gd name="T4" fmla="*/ 2147483647 w 3"/>
              <a:gd name="T5" fmla="*/ 2147483647 h 4"/>
              <a:gd name="T6" fmla="*/ 2147483647 w 3"/>
              <a:gd name="T7" fmla="*/ 2147483647 h 4"/>
              <a:gd name="T8" fmla="*/ 2147483647 w 3"/>
              <a:gd name="T9" fmla="*/ 2147483647 h 4"/>
              <a:gd name="T10" fmla="*/ 2147483647 w 3"/>
              <a:gd name="T11" fmla="*/ 0 h 4"/>
              <a:gd name="T12" fmla="*/ 2147483647 w 3"/>
              <a:gd name="T13" fmla="*/ 0 h 4"/>
              <a:gd name="T14" fmla="*/ 2147483647 w 3"/>
              <a:gd name="T15" fmla="*/ 0 h 4"/>
              <a:gd name="T16" fmla="*/ 2147483647 w 3"/>
              <a:gd name="T17" fmla="*/ 0 h 4"/>
              <a:gd name="T18" fmla="*/ 2147483647 w 3"/>
              <a:gd name="T19" fmla="*/ 0 h 4"/>
              <a:gd name="T20" fmla="*/ 2147483647 w 3"/>
              <a:gd name="T21" fmla="*/ 0 h 4"/>
              <a:gd name="T22" fmla="*/ 0 w 3"/>
              <a:gd name="T23" fmla="*/ 2147483647 h 4"/>
              <a:gd name="T24" fmla="*/ 0 w 3"/>
              <a:gd name="T25" fmla="*/ 2147483647 h 4"/>
              <a:gd name="T26" fmla="*/ 0 w 3"/>
              <a:gd name="T27" fmla="*/ 2147483647 h 4"/>
              <a:gd name="T28" fmla="*/ 0 w 3"/>
              <a:gd name="T29" fmla="*/ 2147483647 h 4"/>
              <a:gd name="T30" fmla="*/ 0 w 3"/>
              <a:gd name="T31" fmla="*/ 2147483647 h 4"/>
              <a:gd name="T32" fmla="*/ 0 w 3"/>
              <a:gd name="T33" fmla="*/ 2147483647 h 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"/>
              <a:gd name="T52" fmla="*/ 0 h 4"/>
              <a:gd name="T53" fmla="*/ 3 w 3"/>
              <a:gd name="T54" fmla="*/ 4 h 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" h="4">
                <a:moveTo>
                  <a:pt x="0" y="4"/>
                </a:moveTo>
                <a:lnTo>
                  <a:pt x="3" y="4"/>
                </a:lnTo>
                <a:lnTo>
                  <a:pt x="3" y="2"/>
                </a:lnTo>
                <a:lnTo>
                  <a:pt x="3" y="0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70" name="Freeform 1372"/>
          <p:cNvSpPr>
            <a:spLocks/>
          </p:cNvSpPr>
          <p:nvPr/>
        </p:nvSpPr>
        <p:spPr bwMode="auto">
          <a:xfrm>
            <a:off x="1211263" y="3695700"/>
            <a:ext cx="3175" cy="4763"/>
          </a:xfrm>
          <a:custGeom>
            <a:avLst/>
            <a:gdLst>
              <a:gd name="T0" fmla="*/ 2147483647 w 4"/>
              <a:gd name="T1" fmla="*/ 2147483647 h 3"/>
              <a:gd name="T2" fmla="*/ 2147483647 w 4"/>
              <a:gd name="T3" fmla="*/ 0 h 3"/>
              <a:gd name="T4" fmla="*/ 2147483647 w 4"/>
              <a:gd name="T5" fmla="*/ 0 h 3"/>
              <a:gd name="T6" fmla="*/ 2147483647 w 4"/>
              <a:gd name="T7" fmla="*/ 0 h 3"/>
              <a:gd name="T8" fmla="*/ 2147483647 w 4"/>
              <a:gd name="T9" fmla="*/ 0 h 3"/>
              <a:gd name="T10" fmla="*/ 2147483647 w 4"/>
              <a:gd name="T11" fmla="*/ 0 h 3"/>
              <a:gd name="T12" fmla="*/ 2147483647 w 4"/>
              <a:gd name="T13" fmla="*/ 0 h 3"/>
              <a:gd name="T14" fmla="*/ 0 w 4"/>
              <a:gd name="T15" fmla="*/ 2147483647 h 3"/>
              <a:gd name="T16" fmla="*/ 2147483647 w 4"/>
              <a:gd name="T17" fmla="*/ 2147483647 h 3"/>
              <a:gd name="T18" fmla="*/ 2147483647 w 4"/>
              <a:gd name="T19" fmla="*/ 2147483647 h 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"/>
              <a:gd name="T31" fmla="*/ 0 h 3"/>
              <a:gd name="T32" fmla="*/ 4 w 4"/>
              <a:gd name="T33" fmla="*/ 3 h 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" h="3">
                <a:moveTo>
                  <a:pt x="2" y="3"/>
                </a:moveTo>
                <a:lnTo>
                  <a:pt x="4" y="0"/>
                </a:lnTo>
                <a:lnTo>
                  <a:pt x="2" y="0"/>
                </a:lnTo>
                <a:lnTo>
                  <a:pt x="0" y="3"/>
                </a:lnTo>
                <a:lnTo>
                  <a:pt x="2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71" name="Freeform 1373"/>
          <p:cNvSpPr>
            <a:spLocks/>
          </p:cNvSpPr>
          <p:nvPr/>
        </p:nvSpPr>
        <p:spPr bwMode="auto">
          <a:xfrm>
            <a:off x="1304925" y="3929063"/>
            <a:ext cx="0" cy="7937"/>
          </a:xfrm>
          <a:custGeom>
            <a:avLst/>
            <a:gdLst>
              <a:gd name="T0" fmla="*/ 0 w 2"/>
              <a:gd name="T1" fmla="*/ 2147483647 h 5"/>
              <a:gd name="T2" fmla="*/ 0 w 2"/>
              <a:gd name="T3" fmla="*/ 2147483647 h 5"/>
              <a:gd name="T4" fmla="*/ 0 w 2"/>
              <a:gd name="T5" fmla="*/ 2147483647 h 5"/>
              <a:gd name="T6" fmla="*/ 0 w 2"/>
              <a:gd name="T7" fmla="*/ 2147483647 h 5"/>
              <a:gd name="T8" fmla="*/ 0 w 2"/>
              <a:gd name="T9" fmla="*/ 2147483647 h 5"/>
              <a:gd name="T10" fmla="*/ 0 w 2"/>
              <a:gd name="T11" fmla="*/ 2147483647 h 5"/>
              <a:gd name="T12" fmla="*/ 0 w 2"/>
              <a:gd name="T13" fmla="*/ 2147483647 h 5"/>
              <a:gd name="T14" fmla="*/ 0 w 2"/>
              <a:gd name="T15" fmla="*/ 0 h 5"/>
              <a:gd name="T16" fmla="*/ 0 w 2"/>
              <a:gd name="T17" fmla="*/ 0 h 5"/>
              <a:gd name="T18" fmla="*/ 0 w 2"/>
              <a:gd name="T19" fmla="*/ 0 h 5"/>
              <a:gd name="T20" fmla="*/ 0 w 2"/>
              <a:gd name="T21" fmla="*/ 0 h 5"/>
              <a:gd name="T22" fmla="*/ 0 w 2"/>
              <a:gd name="T23" fmla="*/ 0 h 5"/>
              <a:gd name="T24" fmla="*/ 0 w 2"/>
              <a:gd name="T25" fmla="*/ 2147483647 h 5"/>
              <a:gd name="T26" fmla="*/ 0 w 2"/>
              <a:gd name="T27" fmla="*/ 2147483647 h 5"/>
              <a:gd name="T28" fmla="*/ 0 w 2"/>
              <a:gd name="T29" fmla="*/ 2147483647 h 5"/>
              <a:gd name="T30" fmla="*/ 0 w 2"/>
              <a:gd name="T31" fmla="*/ 2147483647 h 5"/>
              <a:gd name="T32" fmla="*/ 0 w 2"/>
              <a:gd name="T33" fmla="*/ 2147483647 h 5"/>
              <a:gd name="T34" fmla="*/ 0 w 2"/>
              <a:gd name="T35" fmla="*/ 2147483647 h 5"/>
              <a:gd name="T36" fmla="*/ 0 w 2"/>
              <a:gd name="T37" fmla="*/ 2147483647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"/>
              <a:gd name="T58" fmla="*/ 0 h 5"/>
              <a:gd name="T59" fmla="*/ 0 w 2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" h="5">
                <a:moveTo>
                  <a:pt x="0" y="5"/>
                </a:moveTo>
                <a:lnTo>
                  <a:pt x="0" y="5"/>
                </a:lnTo>
                <a:lnTo>
                  <a:pt x="2" y="5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72" name="Freeform 1374"/>
          <p:cNvSpPr>
            <a:spLocks/>
          </p:cNvSpPr>
          <p:nvPr/>
        </p:nvSpPr>
        <p:spPr bwMode="auto">
          <a:xfrm>
            <a:off x="1201738" y="3703638"/>
            <a:ext cx="9525" cy="23812"/>
          </a:xfrm>
          <a:custGeom>
            <a:avLst/>
            <a:gdLst>
              <a:gd name="T0" fmla="*/ 2147483647 w 10"/>
              <a:gd name="T1" fmla="*/ 2147483647 h 19"/>
              <a:gd name="T2" fmla="*/ 2147483647 w 10"/>
              <a:gd name="T3" fmla="*/ 2147483647 h 19"/>
              <a:gd name="T4" fmla="*/ 2147483647 w 10"/>
              <a:gd name="T5" fmla="*/ 2147483647 h 19"/>
              <a:gd name="T6" fmla="*/ 2147483647 w 10"/>
              <a:gd name="T7" fmla="*/ 2147483647 h 19"/>
              <a:gd name="T8" fmla="*/ 2147483647 w 10"/>
              <a:gd name="T9" fmla="*/ 2147483647 h 19"/>
              <a:gd name="T10" fmla="*/ 2147483647 w 10"/>
              <a:gd name="T11" fmla="*/ 2147483647 h 19"/>
              <a:gd name="T12" fmla="*/ 2147483647 w 10"/>
              <a:gd name="T13" fmla="*/ 2147483647 h 19"/>
              <a:gd name="T14" fmla="*/ 2147483647 w 10"/>
              <a:gd name="T15" fmla="*/ 2147483647 h 19"/>
              <a:gd name="T16" fmla="*/ 2147483647 w 10"/>
              <a:gd name="T17" fmla="*/ 2147483647 h 19"/>
              <a:gd name="T18" fmla="*/ 2147483647 w 10"/>
              <a:gd name="T19" fmla="*/ 2147483647 h 19"/>
              <a:gd name="T20" fmla="*/ 2147483647 w 10"/>
              <a:gd name="T21" fmla="*/ 2147483647 h 19"/>
              <a:gd name="T22" fmla="*/ 2147483647 w 10"/>
              <a:gd name="T23" fmla="*/ 2147483647 h 19"/>
              <a:gd name="T24" fmla="*/ 2147483647 w 10"/>
              <a:gd name="T25" fmla="*/ 2147483647 h 19"/>
              <a:gd name="T26" fmla="*/ 2147483647 w 10"/>
              <a:gd name="T27" fmla="*/ 2147483647 h 19"/>
              <a:gd name="T28" fmla="*/ 2147483647 w 10"/>
              <a:gd name="T29" fmla="*/ 2147483647 h 19"/>
              <a:gd name="T30" fmla="*/ 2147483647 w 10"/>
              <a:gd name="T31" fmla="*/ 2147483647 h 19"/>
              <a:gd name="T32" fmla="*/ 2147483647 w 10"/>
              <a:gd name="T33" fmla="*/ 2147483647 h 19"/>
              <a:gd name="T34" fmla="*/ 2147483647 w 10"/>
              <a:gd name="T35" fmla="*/ 2147483647 h 19"/>
              <a:gd name="T36" fmla="*/ 2147483647 w 10"/>
              <a:gd name="T37" fmla="*/ 2147483647 h 19"/>
              <a:gd name="T38" fmla="*/ 2147483647 w 10"/>
              <a:gd name="T39" fmla="*/ 2147483647 h 19"/>
              <a:gd name="T40" fmla="*/ 2147483647 w 10"/>
              <a:gd name="T41" fmla="*/ 2147483647 h 19"/>
              <a:gd name="T42" fmla="*/ 2147483647 w 10"/>
              <a:gd name="T43" fmla="*/ 2147483647 h 19"/>
              <a:gd name="T44" fmla="*/ 2147483647 w 10"/>
              <a:gd name="T45" fmla="*/ 2147483647 h 19"/>
              <a:gd name="T46" fmla="*/ 2147483647 w 10"/>
              <a:gd name="T47" fmla="*/ 2147483647 h 19"/>
              <a:gd name="T48" fmla="*/ 2147483647 w 10"/>
              <a:gd name="T49" fmla="*/ 2147483647 h 19"/>
              <a:gd name="T50" fmla="*/ 2147483647 w 10"/>
              <a:gd name="T51" fmla="*/ 2147483647 h 19"/>
              <a:gd name="T52" fmla="*/ 2147483647 w 10"/>
              <a:gd name="T53" fmla="*/ 0 h 19"/>
              <a:gd name="T54" fmla="*/ 2147483647 w 10"/>
              <a:gd name="T55" fmla="*/ 0 h 19"/>
              <a:gd name="T56" fmla="*/ 2147483647 w 10"/>
              <a:gd name="T57" fmla="*/ 2147483647 h 19"/>
              <a:gd name="T58" fmla="*/ 2147483647 w 10"/>
              <a:gd name="T59" fmla="*/ 2147483647 h 19"/>
              <a:gd name="T60" fmla="*/ 2147483647 w 10"/>
              <a:gd name="T61" fmla="*/ 2147483647 h 19"/>
              <a:gd name="T62" fmla="*/ 2147483647 w 10"/>
              <a:gd name="T63" fmla="*/ 2147483647 h 19"/>
              <a:gd name="T64" fmla="*/ 2147483647 w 10"/>
              <a:gd name="T65" fmla="*/ 2147483647 h 19"/>
              <a:gd name="T66" fmla="*/ 2147483647 w 10"/>
              <a:gd name="T67" fmla="*/ 2147483647 h 19"/>
              <a:gd name="T68" fmla="*/ 2147483647 w 10"/>
              <a:gd name="T69" fmla="*/ 2147483647 h 19"/>
              <a:gd name="T70" fmla="*/ 2147483647 w 10"/>
              <a:gd name="T71" fmla="*/ 2147483647 h 19"/>
              <a:gd name="T72" fmla="*/ 2147483647 w 10"/>
              <a:gd name="T73" fmla="*/ 2147483647 h 19"/>
              <a:gd name="T74" fmla="*/ 2147483647 w 10"/>
              <a:gd name="T75" fmla="*/ 2147483647 h 19"/>
              <a:gd name="T76" fmla="*/ 0 w 10"/>
              <a:gd name="T77" fmla="*/ 2147483647 h 19"/>
              <a:gd name="T78" fmla="*/ 0 w 10"/>
              <a:gd name="T79" fmla="*/ 2147483647 h 19"/>
              <a:gd name="T80" fmla="*/ 2147483647 w 10"/>
              <a:gd name="T81" fmla="*/ 2147483647 h 19"/>
              <a:gd name="T82" fmla="*/ 2147483647 w 10"/>
              <a:gd name="T83" fmla="*/ 2147483647 h 1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0"/>
              <a:gd name="T127" fmla="*/ 0 h 19"/>
              <a:gd name="T128" fmla="*/ 10 w 10"/>
              <a:gd name="T129" fmla="*/ 19 h 19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0" h="19">
                <a:moveTo>
                  <a:pt x="3" y="9"/>
                </a:moveTo>
                <a:lnTo>
                  <a:pt x="3" y="9"/>
                </a:lnTo>
                <a:lnTo>
                  <a:pt x="5" y="12"/>
                </a:lnTo>
                <a:lnTo>
                  <a:pt x="5" y="9"/>
                </a:lnTo>
                <a:lnTo>
                  <a:pt x="7" y="9"/>
                </a:lnTo>
                <a:lnTo>
                  <a:pt x="7" y="12"/>
                </a:lnTo>
                <a:lnTo>
                  <a:pt x="7" y="14"/>
                </a:lnTo>
                <a:lnTo>
                  <a:pt x="5" y="17"/>
                </a:lnTo>
                <a:lnTo>
                  <a:pt x="5" y="19"/>
                </a:lnTo>
                <a:lnTo>
                  <a:pt x="7" y="19"/>
                </a:lnTo>
                <a:lnTo>
                  <a:pt x="7" y="12"/>
                </a:lnTo>
                <a:lnTo>
                  <a:pt x="10" y="9"/>
                </a:lnTo>
                <a:lnTo>
                  <a:pt x="10" y="5"/>
                </a:lnTo>
                <a:lnTo>
                  <a:pt x="7" y="5"/>
                </a:lnTo>
                <a:lnTo>
                  <a:pt x="7" y="0"/>
                </a:lnTo>
                <a:lnTo>
                  <a:pt x="5" y="0"/>
                </a:lnTo>
                <a:lnTo>
                  <a:pt x="3" y="2"/>
                </a:lnTo>
                <a:lnTo>
                  <a:pt x="5" y="5"/>
                </a:lnTo>
                <a:lnTo>
                  <a:pt x="5" y="7"/>
                </a:lnTo>
                <a:lnTo>
                  <a:pt x="3" y="7"/>
                </a:lnTo>
                <a:lnTo>
                  <a:pt x="0" y="9"/>
                </a:lnTo>
                <a:lnTo>
                  <a:pt x="3" y="9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73" name="Freeform 1375"/>
          <p:cNvSpPr>
            <a:spLocks/>
          </p:cNvSpPr>
          <p:nvPr/>
        </p:nvSpPr>
        <p:spPr bwMode="auto">
          <a:xfrm>
            <a:off x="1184275" y="3744913"/>
            <a:ext cx="7938" cy="6350"/>
          </a:xfrm>
          <a:custGeom>
            <a:avLst/>
            <a:gdLst>
              <a:gd name="T0" fmla="*/ 0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0 h 5"/>
              <a:gd name="T8" fmla="*/ 2147483647 w 5"/>
              <a:gd name="T9" fmla="*/ 0 h 5"/>
              <a:gd name="T10" fmla="*/ 2147483647 w 5"/>
              <a:gd name="T11" fmla="*/ 0 h 5"/>
              <a:gd name="T12" fmla="*/ 2147483647 w 5"/>
              <a:gd name="T13" fmla="*/ 2147483647 h 5"/>
              <a:gd name="T14" fmla="*/ 0 w 5"/>
              <a:gd name="T15" fmla="*/ 2147483647 h 5"/>
              <a:gd name="T16" fmla="*/ 0 w 5"/>
              <a:gd name="T17" fmla="*/ 2147483647 h 5"/>
              <a:gd name="T18" fmla="*/ 0 w 5"/>
              <a:gd name="T19" fmla="*/ 2147483647 h 5"/>
              <a:gd name="T20" fmla="*/ 0 w 5"/>
              <a:gd name="T21" fmla="*/ 2147483647 h 5"/>
              <a:gd name="T22" fmla="*/ 0 w 5"/>
              <a:gd name="T23" fmla="*/ 2147483647 h 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"/>
              <a:gd name="T37" fmla="*/ 0 h 5"/>
              <a:gd name="T38" fmla="*/ 5 w 5"/>
              <a:gd name="T39" fmla="*/ 5 h 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" h="5">
                <a:moveTo>
                  <a:pt x="0" y="5"/>
                </a:moveTo>
                <a:lnTo>
                  <a:pt x="3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74" name="Freeform 1376"/>
          <p:cNvSpPr>
            <a:spLocks/>
          </p:cNvSpPr>
          <p:nvPr/>
        </p:nvSpPr>
        <p:spPr bwMode="auto">
          <a:xfrm>
            <a:off x="1184275" y="3751263"/>
            <a:ext cx="3175" cy="4762"/>
          </a:xfrm>
          <a:custGeom>
            <a:avLst/>
            <a:gdLst>
              <a:gd name="T0" fmla="*/ 0 w 3"/>
              <a:gd name="T1" fmla="*/ 0 h 2"/>
              <a:gd name="T2" fmla="*/ 0 w 3"/>
              <a:gd name="T3" fmla="*/ 0 h 2"/>
              <a:gd name="T4" fmla="*/ 0 w 3"/>
              <a:gd name="T5" fmla="*/ 2147483647 h 2"/>
              <a:gd name="T6" fmla="*/ 0 w 3"/>
              <a:gd name="T7" fmla="*/ 2147483647 h 2"/>
              <a:gd name="T8" fmla="*/ 0 w 3"/>
              <a:gd name="T9" fmla="*/ 2147483647 h 2"/>
              <a:gd name="T10" fmla="*/ 2147483647 w 3"/>
              <a:gd name="T11" fmla="*/ 0 h 2"/>
              <a:gd name="T12" fmla="*/ 2147483647 w 3"/>
              <a:gd name="T13" fmla="*/ 0 h 2"/>
              <a:gd name="T14" fmla="*/ 2147483647 w 3"/>
              <a:gd name="T15" fmla="*/ 0 h 2"/>
              <a:gd name="T16" fmla="*/ 0 w 3"/>
              <a:gd name="T17" fmla="*/ 0 h 2"/>
              <a:gd name="T18" fmla="*/ 0 w 3"/>
              <a:gd name="T19" fmla="*/ 0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"/>
              <a:gd name="T31" fmla="*/ 0 h 2"/>
              <a:gd name="T32" fmla="*/ 3 w 3"/>
              <a:gd name="T33" fmla="*/ 2 h 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75" name="Freeform 1377"/>
          <p:cNvSpPr>
            <a:spLocks/>
          </p:cNvSpPr>
          <p:nvPr/>
        </p:nvSpPr>
        <p:spPr bwMode="auto">
          <a:xfrm>
            <a:off x="1308100" y="3727450"/>
            <a:ext cx="1588" cy="9525"/>
          </a:xfrm>
          <a:custGeom>
            <a:avLst/>
            <a:gdLst>
              <a:gd name="T0" fmla="*/ 2147483647 w 2"/>
              <a:gd name="T1" fmla="*/ 2147483647 h 7"/>
              <a:gd name="T2" fmla="*/ 2147483647 w 2"/>
              <a:gd name="T3" fmla="*/ 0 h 7"/>
              <a:gd name="T4" fmla="*/ 0 w 2"/>
              <a:gd name="T5" fmla="*/ 0 h 7"/>
              <a:gd name="T6" fmla="*/ 0 w 2"/>
              <a:gd name="T7" fmla="*/ 2147483647 h 7"/>
              <a:gd name="T8" fmla="*/ 0 w 2"/>
              <a:gd name="T9" fmla="*/ 2147483647 h 7"/>
              <a:gd name="T10" fmla="*/ 0 w 2"/>
              <a:gd name="T11" fmla="*/ 2147483647 h 7"/>
              <a:gd name="T12" fmla="*/ 0 w 2"/>
              <a:gd name="T13" fmla="*/ 2147483647 h 7"/>
              <a:gd name="T14" fmla="*/ 2147483647 w 2"/>
              <a:gd name="T15" fmla="*/ 2147483647 h 7"/>
              <a:gd name="T16" fmla="*/ 2147483647 w 2"/>
              <a:gd name="T17" fmla="*/ 2147483647 h 7"/>
              <a:gd name="T18" fmla="*/ 2147483647 w 2"/>
              <a:gd name="T19" fmla="*/ 2147483647 h 7"/>
              <a:gd name="T20" fmla="*/ 2147483647 w 2"/>
              <a:gd name="T21" fmla="*/ 2147483647 h 7"/>
              <a:gd name="T22" fmla="*/ 2147483647 w 2"/>
              <a:gd name="T23" fmla="*/ 2147483647 h 7"/>
              <a:gd name="T24" fmla="*/ 2147483647 w 2"/>
              <a:gd name="T25" fmla="*/ 2147483647 h 7"/>
              <a:gd name="T26" fmla="*/ 2147483647 w 2"/>
              <a:gd name="T27" fmla="*/ 2147483647 h 7"/>
              <a:gd name="T28" fmla="*/ 2147483647 w 2"/>
              <a:gd name="T29" fmla="*/ 2147483647 h 7"/>
              <a:gd name="T30" fmla="*/ 2147483647 w 2"/>
              <a:gd name="T31" fmla="*/ 2147483647 h 7"/>
              <a:gd name="T32" fmla="*/ 2147483647 w 2"/>
              <a:gd name="T33" fmla="*/ 2147483647 h 7"/>
              <a:gd name="T34" fmla="*/ 2147483647 w 2"/>
              <a:gd name="T35" fmla="*/ 2147483647 h 7"/>
              <a:gd name="T36" fmla="*/ 2147483647 w 2"/>
              <a:gd name="T37" fmla="*/ 2147483647 h 7"/>
              <a:gd name="T38" fmla="*/ 2147483647 w 2"/>
              <a:gd name="T39" fmla="*/ 2147483647 h 7"/>
              <a:gd name="T40" fmla="*/ 2147483647 w 2"/>
              <a:gd name="T41" fmla="*/ 2147483647 h 7"/>
              <a:gd name="T42" fmla="*/ 2147483647 w 2"/>
              <a:gd name="T43" fmla="*/ 2147483647 h 7"/>
              <a:gd name="T44" fmla="*/ 2147483647 w 2"/>
              <a:gd name="T45" fmla="*/ 2147483647 h 7"/>
              <a:gd name="T46" fmla="*/ 2147483647 w 2"/>
              <a:gd name="T47" fmla="*/ 2147483647 h 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"/>
              <a:gd name="T73" fmla="*/ 0 h 7"/>
              <a:gd name="T74" fmla="*/ 2 w 2"/>
              <a:gd name="T75" fmla="*/ 7 h 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" h="7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7"/>
                </a:lnTo>
                <a:lnTo>
                  <a:pt x="2" y="7"/>
                </a:lnTo>
                <a:lnTo>
                  <a:pt x="2" y="5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76" name="Freeform 1378"/>
          <p:cNvSpPr>
            <a:spLocks/>
          </p:cNvSpPr>
          <p:nvPr/>
        </p:nvSpPr>
        <p:spPr bwMode="auto">
          <a:xfrm>
            <a:off x="1309688" y="3944938"/>
            <a:ext cx="12700" cy="9525"/>
          </a:xfrm>
          <a:custGeom>
            <a:avLst/>
            <a:gdLst>
              <a:gd name="T0" fmla="*/ 0 w 9"/>
              <a:gd name="T1" fmla="*/ 2147483647 h 7"/>
              <a:gd name="T2" fmla="*/ 0 w 9"/>
              <a:gd name="T3" fmla="*/ 2147483647 h 7"/>
              <a:gd name="T4" fmla="*/ 0 w 9"/>
              <a:gd name="T5" fmla="*/ 2147483647 h 7"/>
              <a:gd name="T6" fmla="*/ 0 w 9"/>
              <a:gd name="T7" fmla="*/ 2147483647 h 7"/>
              <a:gd name="T8" fmla="*/ 0 w 9"/>
              <a:gd name="T9" fmla="*/ 2147483647 h 7"/>
              <a:gd name="T10" fmla="*/ 2147483647 w 9"/>
              <a:gd name="T11" fmla="*/ 2147483647 h 7"/>
              <a:gd name="T12" fmla="*/ 2147483647 w 9"/>
              <a:gd name="T13" fmla="*/ 2147483647 h 7"/>
              <a:gd name="T14" fmla="*/ 2147483647 w 9"/>
              <a:gd name="T15" fmla="*/ 2147483647 h 7"/>
              <a:gd name="T16" fmla="*/ 2147483647 w 9"/>
              <a:gd name="T17" fmla="*/ 2147483647 h 7"/>
              <a:gd name="T18" fmla="*/ 2147483647 w 9"/>
              <a:gd name="T19" fmla="*/ 2147483647 h 7"/>
              <a:gd name="T20" fmla="*/ 2147483647 w 9"/>
              <a:gd name="T21" fmla="*/ 2147483647 h 7"/>
              <a:gd name="T22" fmla="*/ 2147483647 w 9"/>
              <a:gd name="T23" fmla="*/ 2147483647 h 7"/>
              <a:gd name="T24" fmla="*/ 2147483647 w 9"/>
              <a:gd name="T25" fmla="*/ 2147483647 h 7"/>
              <a:gd name="T26" fmla="*/ 2147483647 w 9"/>
              <a:gd name="T27" fmla="*/ 2147483647 h 7"/>
              <a:gd name="T28" fmla="*/ 2147483647 w 9"/>
              <a:gd name="T29" fmla="*/ 0 h 7"/>
              <a:gd name="T30" fmla="*/ 2147483647 w 9"/>
              <a:gd name="T31" fmla="*/ 0 h 7"/>
              <a:gd name="T32" fmla="*/ 2147483647 w 9"/>
              <a:gd name="T33" fmla="*/ 2147483647 h 7"/>
              <a:gd name="T34" fmla="*/ 2147483647 w 9"/>
              <a:gd name="T35" fmla="*/ 2147483647 h 7"/>
              <a:gd name="T36" fmla="*/ 2147483647 w 9"/>
              <a:gd name="T37" fmla="*/ 2147483647 h 7"/>
              <a:gd name="T38" fmla="*/ 0 w 9"/>
              <a:gd name="T39" fmla="*/ 2147483647 h 7"/>
              <a:gd name="T40" fmla="*/ 0 w 9"/>
              <a:gd name="T41" fmla="*/ 2147483647 h 7"/>
              <a:gd name="T42" fmla="*/ 0 w 9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"/>
              <a:gd name="T67" fmla="*/ 0 h 7"/>
              <a:gd name="T68" fmla="*/ 9 w 9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" h="7">
                <a:moveTo>
                  <a:pt x="0" y="4"/>
                </a:moveTo>
                <a:lnTo>
                  <a:pt x="0" y="4"/>
                </a:lnTo>
                <a:lnTo>
                  <a:pt x="0" y="7"/>
                </a:lnTo>
                <a:lnTo>
                  <a:pt x="2" y="7"/>
                </a:lnTo>
                <a:lnTo>
                  <a:pt x="7" y="4"/>
                </a:lnTo>
                <a:lnTo>
                  <a:pt x="7" y="2"/>
                </a:lnTo>
                <a:lnTo>
                  <a:pt x="9" y="2"/>
                </a:lnTo>
                <a:lnTo>
                  <a:pt x="7" y="2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77" name="Freeform 1379"/>
          <p:cNvSpPr>
            <a:spLocks/>
          </p:cNvSpPr>
          <p:nvPr/>
        </p:nvSpPr>
        <p:spPr bwMode="auto">
          <a:xfrm>
            <a:off x="1309688" y="3729038"/>
            <a:ext cx="3175" cy="6350"/>
          </a:xfrm>
          <a:custGeom>
            <a:avLst/>
            <a:gdLst>
              <a:gd name="T0" fmla="*/ 0 w 2"/>
              <a:gd name="T1" fmla="*/ 2147483647 h 3"/>
              <a:gd name="T2" fmla="*/ 0 w 2"/>
              <a:gd name="T3" fmla="*/ 2147483647 h 3"/>
              <a:gd name="T4" fmla="*/ 0 w 2"/>
              <a:gd name="T5" fmla="*/ 2147483647 h 3"/>
              <a:gd name="T6" fmla="*/ 2147483647 w 2"/>
              <a:gd name="T7" fmla="*/ 2147483647 h 3"/>
              <a:gd name="T8" fmla="*/ 2147483647 w 2"/>
              <a:gd name="T9" fmla="*/ 2147483647 h 3"/>
              <a:gd name="T10" fmla="*/ 2147483647 w 2"/>
              <a:gd name="T11" fmla="*/ 2147483647 h 3"/>
              <a:gd name="T12" fmla="*/ 0 w 2"/>
              <a:gd name="T13" fmla="*/ 0 h 3"/>
              <a:gd name="T14" fmla="*/ 0 w 2"/>
              <a:gd name="T15" fmla="*/ 2147483647 h 3"/>
              <a:gd name="T16" fmla="*/ 0 w 2"/>
              <a:gd name="T17" fmla="*/ 2147483647 h 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"/>
              <a:gd name="T28" fmla="*/ 0 h 3"/>
              <a:gd name="T29" fmla="*/ 2 w 2"/>
              <a:gd name="T30" fmla="*/ 3 h 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78" name="Freeform 1380"/>
          <p:cNvSpPr>
            <a:spLocks/>
          </p:cNvSpPr>
          <p:nvPr/>
        </p:nvSpPr>
        <p:spPr bwMode="auto">
          <a:xfrm>
            <a:off x="1308100" y="3743325"/>
            <a:ext cx="1588" cy="7938"/>
          </a:xfrm>
          <a:custGeom>
            <a:avLst/>
            <a:gdLst>
              <a:gd name="T0" fmla="*/ 2147483647 w 2"/>
              <a:gd name="T1" fmla="*/ 0 h 7"/>
              <a:gd name="T2" fmla="*/ 2147483647 w 2"/>
              <a:gd name="T3" fmla="*/ 2147483647 h 7"/>
              <a:gd name="T4" fmla="*/ 0 w 2"/>
              <a:gd name="T5" fmla="*/ 2147483647 h 7"/>
              <a:gd name="T6" fmla="*/ 0 w 2"/>
              <a:gd name="T7" fmla="*/ 2147483647 h 7"/>
              <a:gd name="T8" fmla="*/ 2147483647 w 2"/>
              <a:gd name="T9" fmla="*/ 2147483647 h 7"/>
              <a:gd name="T10" fmla="*/ 2147483647 w 2"/>
              <a:gd name="T11" fmla="*/ 2147483647 h 7"/>
              <a:gd name="T12" fmla="*/ 2147483647 w 2"/>
              <a:gd name="T13" fmla="*/ 2147483647 h 7"/>
              <a:gd name="T14" fmla="*/ 2147483647 w 2"/>
              <a:gd name="T15" fmla="*/ 2147483647 h 7"/>
              <a:gd name="T16" fmla="*/ 2147483647 w 2"/>
              <a:gd name="T17" fmla="*/ 2147483647 h 7"/>
              <a:gd name="T18" fmla="*/ 2147483647 w 2"/>
              <a:gd name="T19" fmla="*/ 2147483647 h 7"/>
              <a:gd name="T20" fmla="*/ 2147483647 w 2"/>
              <a:gd name="T21" fmla="*/ 2147483647 h 7"/>
              <a:gd name="T22" fmla="*/ 2147483647 w 2"/>
              <a:gd name="T23" fmla="*/ 2147483647 h 7"/>
              <a:gd name="T24" fmla="*/ 2147483647 w 2"/>
              <a:gd name="T25" fmla="*/ 2147483647 h 7"/>
              <a:gd name="T26" fmla="*/ 2147483647 w 2"/>
              <a:gd name="T27" fmla="*/ 2147483647 h 7"/>
              <a:gd name="T28" fmla="*/ 2147483647 w 2"/>
              <a:gd name="T29" fmla="*/ 0 h 7"/>
              <a:gd name="T30" fmla="*/ 2147483647 w 2"/>
              <a:gd name="T31" fmla="*/ 0 h 7"/>
              <a:gd name="T32" fmla="*/ 2147483647 w 2"/>
              <a:gd name="T33" fmla="*/ 0 h 7"/>
              <a:gd name="T34" fmla="*/ 2147483647 w 2"/>
              <a:gd name="T35" fmla="*/ 0 h 7"/>
              <a:gd name="T36" fmla="*/ 2147483647 w 2"/>
              <a:gd name="T37" fmla="*/ 0 h 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"/>
              <a:gd name="T58" fmla="*/ 0 h 7"/>
              <a:gd name="T59" fmla="*/ 2 w 2"/>
              <a:gd name="T60" fmla="*/ 7 h 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" h="7">
                <a:moveTo>
                  <a:pt x="2" y="0"/>
                </a:moveTo>
                <a:lnTo>
                  <a:pt x="2" y="4"/>
                </a:lnTo>
                <a:lnTo>
                  <a:pt x="0" y="4"/>
                </a:lnTo>
                <a:lnTo>
                  <a:pt x="2" y="4"/>
                </a:lnTo>
                <a:lnTo>
                  <a:pt x="2" y="7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79" name="Freeform 1381"/>
          <p:cNvSpPr>
            <a:spLocks/>
          </p:cNvSpPr>
          <p:nvPr/>
        </p:nvSpPr>
        <p:spPr bwMode="auto">
          <a:xfrm>
            <a:off x="1309688" y="3924300"/>
            <a:ext cx="7937" cy="1588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0 h 2"/>
              <a:gd name="T4" fmla="*/ 2147483647 w 5"/>
              <a:gd name="T5" fmla="*/ 0 h 2"/>
              <a:gd name="T6" fmla="*/ 0 w 5"/>
              <a:gd name="T7" fmla="*/ 0 h 2"/>
              <a:gd name="T8" fmla="*/ 0 w 5"/>
              <a:gd name="T9" fmla="*/ 0 h 2"/>
              <a:gd name="T10" fmla="*/ 0 w 5"/>
              <a:gd name="T11" fmla="*/ 0 h 2"/>
              <a:gd name="T12" fmla="*/ 0 w 5"/>
              <a:gd name="T13" fmla="*/ 2147483647 h 2"/>
              <a:gd name="T14" fmla="*/ 0 w 5"/>
              <a:gd name="T15" fmla="*/ 2147483647 h 2"/>
              <a:gd name="T16" fmla="*/ 0 w 5"/>
              <a:gd name="T17" fmla="*/ 2147483647 h 2"/>
              <a:gd name="T18" fmla="*/ 2147483647 w 5"/>
              <a:gd name="T19" fmla="*/ 0 h 2"/>
              <a:gd name="T20" fmla="*/ 2147483647 w 5"/>
              <a:gd name="T21" fmla="*/ 0 h 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"/>
              <a:gd name="T34" fmla="*/ 0 h 2"/>
              <a:gd name="T35" fmla="*/ 5 w 5"/>
              <a:gd name="T36" fmla="*/ 2 h 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" h="2">
                <a:moveTo>
                  <a:pt x="5" y="0"/>
                </a:moveTo>
                <a:lnTo>
                  <a:pt x="5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80" name="Rectangle 1382"/>
          <p:cNvSpPr>
            <a:spLocks noChangeArrowheads="1"/>
          </p:cNvSpPr>
          <p:nvPr/>
        </p:nvSpPr>
        <p:spPr bwMode="auto">
          <a:xfrm>
            <a:off x="1176338" y="3905250"/>
            <a:ext cx="1587" cy="0"/>
          </a:xfrm>
          <a:prstGeom prst="rect">
            <a:avLst/>
          </a:pr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681" name="Freeform 1383"/>
          <p:cNvSpPr>
            <a:spLocks/>
          </p:cNvSpPr>
          <p:nvPr/>
        </p:nvSpPr>
        <p:spPr bwMode="auto">
          <a:xfrm>
            <a:off x="1179513" y="3744913"/>
            <a:ext cx="3175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2147483647 w 2"/>
              <a:gd name="T13" fmla="*/ 0 h 2"/>
              <a:gd name="T14" fmla="*/ 2147483647 w 2"/>
              <a:gd name="T15" fmla="*/ 0 h 2"/>
              <a:gd name="T16" fmla="*/ 2147483647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147483647 h 2"/>
              <a:gd name="T24" fmla="*/ 2147483647 w 2"/>
              <a:gd name="T25" fmla="*/ 2147483647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2"/>
              <a:gd name="T41" fmla="*/ 2 w 2"/>
              <a:gd name="T42" fmla="*/ 2 h 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82" name="Freeform 1384"/>
          <p:cNvSpPr>
            <a:spLocks/>
          </p:cNvSpPr>
          <p:nvPr/>
        </p:nvSpPr>
        <p:spPr bwMode="auto">
          <a:xfrm>
            <a:off x="1309688" y="3725863"/>
            <a:ext cx="3175" cy="3175"/>
          </a:xfrm>
          <a:custGeom>
            <a:avLst/>
            <a:gdLst>
              <a:gd name="T0" fmla="*/ 0 w 2"/>
              <a:gd name="T1" fmla="*/ 0 h 4"/>
              <a:gd name="T2" fmla="*/ 0 w 2"/>
              <a:gd name="T3" fmla="*/ 0 h 4"/>
              <a:gd name="T4" fmla="*/ 0 w 2"/>
              <a:gd name="T5" fmla="*/ 0 h 4"/>
              <a:gd name="T6" fmla="*/ 0 w 2"/>
              <a:gd name="T7" fmla="*/ 2147483647 h 4"/>
              <a:gd name="T8" fmla="*/ 0 w 2"/>
              <a:gd name="T9" fmla="*/ 2147483647 h 4"/>
              <a:gd name="T10" fmla="*/ 0 w 2"/>
              <a:gd name="T11" fmla="*/ 2147483647 h 4"/>
              <a:gd name="T12" fmla="*/ 2147483647 w 2"/>
              <a:gd name="T13" fmla="*/ 2147483647 h 4"/>
              <a:gd name="T14" fmla="*/ 2147483647 w 2"/>
              <a:gd name="T15" fmla="*/ 2147483647 h 4"/>
              <a:gd name="T16" fmla="*/ 2147483647 w 2"/>
              <a:gd name="T17" fmla="*/ 2147483647 h 4"/>
              <a:gd name="T18" fmla="*/ 2147483647 w 2"/>
              <a:gd name="T19" fmla="*/ 2147483647 h 4"/>
              <a:gd name="T20" fmla="*/ 2147483647 w 2"/>
              <a:gd name="T21" fmla="*/ 2147483647 h 4"/>
              <a:gd name="T22" fmla="*/ 2147483647 w 2"/>
              <a:gd name="T23" fmla="*/ 2147483647 h 4"/>
              <a:gd name="T24" fmla="*/ 2147483647 w 2"/>
              <a:gd name="T25" fmla="*/ 2147483647 h 4"/>
              <a:gd name="T26" fmla="*/ 2147483647 w 2"/>
              <a:gd name="T27" fmla="*/ 2147483647 h 4"/>
              <a:gd name="T28" fmla="*/ 2147483647 w 2"/>
              <a:gd name="T29" fmla="*/ 2147483647 h 4"/>
              <a:gd name="T30" fmla="*/ 2147483647 w 2"/>
              <a:gd name="T31" fmla="*/ 2147483647 h 4"/>
              <a:gd name="T32" fmla="*/ 2147483647 w 2"/>
              <a:gd name="T33" fmla="*/ 2147483647 h 4"/>
              <a:gd name="T34" fmla="*/ 2147483647 w 2"/>
              <a:gd name="T35" fmla="*/ 2147483647 h 4"/>
              <a:gd name="T36" fmla="*/ 2147483647 w 2"/>
              <a:gd name="T37" fmla="*/ 2147483647 h 4"/>
              <a:gd name="T38" fmla="*/ 2147483647 w 2"/>
              <a:gd name="T39" fmla="*/ 0 h 4"/>
              <a:gd name="T40" fmla="*/ 2147483647 w 2"/>
              <a:gd name="T41" fmla="*/ 0 h 4"/>
              <a:gd name="T42" fmla="*/ 2147483647 w 2"/>
              <a:gd name="T43" fmla="*/ 0 h 4"/>
              <a:gd name="T44" fmla="*/ 2147483647 w 2"/>
              <a:gd name="T45" fmla="*/ 0 h 4"/>
              <a:gd name="T46" fmla="*/ 2147483647 w 2"/>
              <a:gd name="T47" fmla="*/ 0 h 4"/>
              <a:gd name="T48" fmla="*/ 2147483647 w 2"/>
              <a:gd name="T49" fmla="*/ 0 h 4"/>
              <a:gd name="T50" fmla="*/ 0 w 2"/>
              <a:gd name="T51" fmla="*/ 0 h 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"/>
              <a:gd name="T79" fmla="*/ 0 h 4"/>
              <a:gd name="T80" fmla="*/ 2 w 2"/>
              <a:gd name="T81" fmla="*/ 4 h 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" h="4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83" name="Freeform 1385"/>
          <p:cNvSpPr>
            <a:spLocks/>
          </p:cNvSpPr>
          <p:nvPr/>
        </p:nvSpPr>
        <p:spPr bwMode="auto">
          <a:xfrm>
            <a:off x="1131888" y="3803650"/>
            <a:ext cx="3175" cy="7938"/>
          </a:xfrm>
          <a:custGeom>
            <a:avLst/>
            <a:gdLst>
              <a:gd name="T0" fmla="*/ 0 w 3175"/>
              <a:gd name="T1" fmla="*/ 2147483647 h 5"/>
              <a:gd name="T2" fmla="*/ 0 w 3175"/>
              <a:gd name="T3" fmla="*/ 2147483647 h 5"/>
              <a:gd name="T4" fmla="*/ 0 w 3175"/>
              <a:gd name="T5" fmla="*/ 2147483647 h 5"/>
              <a:gd name="T6" fmla="*/ 0 w 3175"/>
              <a:gd name="T7" fmla="*/ 0 h 5"/>
              <a:gd name="T8" fmla="*/ 0 w 3175"/>
              <a:gd name="T9" fmla="*/ 0 h 5"/>
              <a:gd name="T10" fmla="*/ 0 w 3175"/>
              <a:gd name="T11" fmla="*/ 0 h 5"/>
              <a:gd name="T12" fmla="*/ 0 w 3175"/>
              <a:gd name="T13" fmla="*/ 0 h 5"/>
              <a:gd name="T14" fmla="*/ 0 w 3175"/>
              <a:gd name="T15" fmla="*/ 0 h 5"/>
              <a:gd name="T16" fmla="*/ 0 w 3175"/>
              <a:gd name="T17" fmla="*/ 2147483647 h 5"/>
              <a:gd name="T18" fmla="*/ 0 w 3175"/>
              <a:gd name="T19" fmla="*/ 2147483647 h 5"/>
              <a:gd name="T20" fmla="*/ 0 w 3175"/>
              <a:gd name="T21" fmla="*/ 2147483647 h 5"/>
              <a:gd name="T22" fmla="*/ 0 w 3175"/>
              <a:gd name="T23" fmla="*/ 2147483647 h 5"/>
              <a:gd name="T24" fmla="*/ 0 w 3175"/>
              <a:gd name="T25" fmla="*/ 2147483647 h 5"/>
              <a:gd name="T26" fmla="*/ 0 w 3175"/>
              <a:gd name="T27" fmla="*/ 2147483647 h 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175"/>
              <a:gd name="T43" fmla="*/ 0 h 5"/>
              <a:gd name="T44" fmla="*/ 3175 w 3175"/>
              <a:gd name="T45" fmla="*/ 5 h 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175" h="5">
                <a:moveTo>
                  <a:pt x="0" y="5"/>
                </a:moveTo>
                <a:lnTo>
                  <a:pt x="0" y="5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84" name="Freeform 1386"/>
          <p:cNvSpPr>
            <a:spLocks/>
          </p:cNvSpPr>
          <p:nvPr/>
        </p:nvSpPr>
        <p:spPr bwMode="auto">
          <a:xfrm>
            <a:off x="1143000" y="3849688"/>
            <a:ext cx="3175" cy="6350"/>
          </a:xfrm>
          <a:custGeom>
            <a:avLst/>
            <a:gdLst>
              <a:gd name="T0" fmla="*/ 2147483647 w 3"/>
              <a:gd name="T1" fmla="*/ 0 h 5"/>
              <a:gd name="T2" fmla="*/ 0 w 3"/>
              <a:gd name="T3" fmla="*/ 2147483647 h 5"/>
              <a:gd name="T4" fmla="*/ 0 w 3"/>
              <a:gd name="T5" fmla="*/ 2147483647 h 5"/>
              <a:gd name="T6" fmla="*/ 0 w 3"/>
              <a:gd name="T7" fmla="*/ 2147483647 h 5"/>
              <a:gd name="T8" fmla="*/ 2147483647 w 3"/>
              <a:gd name="T9" fmla="*/ 2147483647 h 5"/>
              <a:gd name="T10" fmla="*/ 2147483647 w 3"/>
              <a:gd name="T11" fmla="*/ 2147483647 h 5"/>
              <a:gd name="T12" fmla="*/ 2147483647 w 3"/>
              <a:gd name="T13" fmla="*/ 2147483647 h 5"/>
              <a:gd name="T14" fmla="*/ 2147483647 w 3"/>
              <a:gd name="T15" fmla="*/ 2147483647 h 5"/>
              <a:gd name="T16" fmla="*/ 2147483647 w 3"/>
              <a:gd name="T17" fmla="*/ 2147483647 h 5"/>
              <a:gd name="T18" fmla="*/ 2147483647 w 3"/>
              <a:gd name="T19" fmla="*/ 2147483647 h 5"/>
              <a:gd name="T20" fmla="*/ 2147483647 w 3"/>
              <a:gd name="T21" fmla="*/ 2147483647 h 5"/>
              <a:gd name="T22" fmla="*/ 2147483647 w 3"/>
              <a:gd name="T23" fmla="*/ 2147483647 h 5"/>
              <a:gd name="T24" fmla="*/ 2147483647 w 3"/>
              <a:gd name="T25" fmla="*/ 2147483647 h 5"/>
              <a:gd name="T26" fmla="*/ 2147483647 w 3"/>
              <a:gd name="T27" fmla="*/ 2147483647 h 5"/>
              <a:gd name="T28" fmla="*/ 2147483647 w 3"/>
              <a:gd name="T29" fmla="*/ 0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"/>
              <a:gd name="T46" fmla="*/ 0 h 5"/>
              <a:gd name="T47" fmla="*/ 3 w 3"/>
              <a:gd name="T48" fmla="*/ 5 h 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" h="5">
                <a:moveTo>
                  <a:pt x="3" y="0"/>
                </a:moveTo>
                <a:lnTo>
                  <a:pt x="0" y="3"/>
                </a:lnTo>
                <a:lnTo>
                  <a:pt x="3" y="5"/>
                </a:lnTo>
                <a:lnTo>
                  <a:pt x="3" y="3"/>
                </a:lnTo>
                <a:lnTo>
                  <a:pt x="3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85" name="Freeform 1387"/>
          <p:cNvSpPr>
            <a:spLocks/>
          </p:cNvSpPr>
          <p:nvPr/>
        </p:nvSpPr>
        <p:spPr bwMode="auto">
          <a:xfrm>
            <a:off x="1176338" y="3903663"/>
            <a:ext cx="1587" cy="1587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2147483647 h 2"/>
              <a:gd name="T6" fmla="*/ 0 w 1587"/>
              <a:gd name="T7" fmla="*/ 2147483647 h 2"/>
              <a:gd name="T8" fmla="*/ 0 w 1587"/>
              <a:gd name="T9" fmla="*/ 2147483647 h 2"/>
              <a:gd name="T10" fmla="*/ 0 w 1587"/>
              <a:gd name="T11" fmla="*/ 2147483647 h 2"/>
              <a:gd name="T12" fmla="*/ 0 w 1587"/>
              <a:gd name="T13" fmla="*/ 0 h 2"/>
              <a:gd name="T14" fmla="*/ 0 w 1587"/>
              <a:gd name="T15" fmla="*/ 2147483647 h 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87"/>
              <a:gd name="T25" fmla="*/ 0 h 2"/>
              <a:gd name="T26" fmla="*/ 1587 w 1587"/>
              <a:gd name="T27" fmla="*/ 2 h 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86" name="Freeform 1388"/>
          <p:cNvSpPr>
            <a:spLocks/>
          </p:cNvSpPr>
          <p:nvPr/>
        </p:nvSpPr>
        <p:spPr bwMode="auto">
          <a:xfrm>
            <a:off x="1157288" y="3924300"/>
            <a:ext cx="7937" cy="9525"/>
          </a:xfrm>
          <a:custGeom>
            <a:avLst/>
            <a:gdLst>
              <a:gd name="T0" fmla="*/ 2147483647 w 7"/>
              <a:gd name="T1" fmla="*/ 2147483647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2147483647 h 7"/>
              <a:gd name="T8" fmla="*/ 2147483647 w 7"/>
              <a:gd name="T9" fmla="*/ 0 h 7"/>
              <a:gd name="T10" fmla="*/ 2147483647 w 7"/>
              <a:gd name="T11" fmla="*/ 0 h 7"/>
              <a:gd name="T12" fmla="*/ 2147483647 w 7"/>
              <a:gd name="T13" fmla="*/ 0 h 7"/>
              <a:gd name="T14" fmla="*/ 0 w 7"/>
              <a:gd name="T15" fmla="*/ 0 h 7"/>
              <a:gd name="T16" fmla="*/ 0 w 7"/>
              <a:gd name="T17" fmla="*/ 0 h 7"/>
              <a:gd name="T18" fmla="*/ 0 w 7"/>
              <a:gd name="T19" fmla="*/ 0 h 7"/>
              <a:gd name="T20" fmla="*/ 0 w 7"/>
              <a:gd name="T21" fmla="*/ 2147483647 h 7"/>
              <a:gd name="T22" fmla="*/ 0 w 7"/>
              <a:gd name="T23" fmla="*/ 2147483647 h 7"/>
              <a:gd name="T24" fmla="*/ 2147483647 w 7"/>
              <a:gd name="T25" fmla="*/ 2147483647 h 7"/>
              <a:gd name="T26" fmla="*/ 2147483647 w 7"/>
              <a:gd name="T27" fmla="*/ 2147483647 h 7"/>
              <a:gd name="T28" fmla="*/ 2147483647 w 7"/>
              <a:gd name="T29" fmla="*/ 2147483647 h 7"/>
              <a:gd name="T30" fmla="*/ 2147483647 w 7"/>
              <a:gd name="T31" fmla="*/ 2147483647 h 7"/>
              <a:gd name="T32" fmla="*/ 2147483647 w 7"/>
              <a:gd name="T33" fmla="*/ 2147483647 h 7"/>
              <a:gd name="T34" fmla="*/ 2147483647 w 7"/>
              <a:gd name="T35" fmla="*/ 2147483647 h 7"/>
              <a:gd name="T36" fmla="*/ 2147483647 w 7"/>
              <a:gd name="T37" fmla="*/ 2147483647 h 7"/>
              <a:gd name="T38" fmla="*/ 2147483647 w 7"/>
              <a:gd name="T39" fmla="*/ 2147483647 h 7"/>
              <a:gd name="T40" fmla="*/ 2147483647 w 7"/>
              <a:gd name="T41" fmla="*/ 2147483647 h 7"/>
              <a:gd name="T42" fmla="*/ 2147483647 w 7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7"/>
              <a:gd name="T68" fmla="*/ 7 w 7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7">
                <a:moveTo>
                  <a:pt x="5" y="2"/>
                </a:moveTo>
                <a:lnTo>
                  <a:pt x="7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2" y="5"/>
                </a:lnTo>
                <a:lnTo>
                  <a:pt x="2" y="7"/>
                </a:lnTo>
                <a:lnTo>
                  <a:pt x="2" y="5"/>
                </a:lnTo>
                <a:lnTo>
                  <a:pt x="5" y="5"/>
                </a:lnTo>
                <a:lnTo>
                  <a:pt x="5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87" name="Freeform 1389"/>
          <p:cNvSpPr>
            <a:spLocks/>
          </p:cNvSpPr>
          <p:nvPr/>
        </p:nvSpPr>
        <p:spPr bwMode="auto">
          <a:xfrm>
            <a:off x="1173163" y="3751263"/>
            <a:ext cx="11112" cy="9525"/>
          </a:xfrm>
          <a:custGeom>
            <a:avLst/>
            <a:gdLst>
              <a:gd name="T0" fmla="*/ 2147483647 w 9"/>
              <a:gd name="T1" fmla="*/ 2147483647 h 7"/>
              <a:gd name="T2" fmla="*/ 2147483647 w 9"/>
              <a:gd name="T3" fmla="*/ 2147483647 h 7"/>
              <a:gd name="T4" fmla="*/ 2147483647 w 9"/>
              <a:gd name="T5" fmla="*/ 2147483647 h 7"/>
              <a:gd name="T6" fmla="*/ 2147483647 w 9"/>
              <a:gd name="T7" fmla="*/ 2147483647 h 7"/>
              <a:gd name="T8" fmla="*/ 2147483647 w 9"/>
              <a:gd name="T9" fmla="*/ 2147483647 h 7"/>
              <a:gd name="T10" fmla="*/ 2147483647 w 9"/>
              <a:gd name="T11" fmla="*/ 2147483647 h 7"/>
              <a:gd name="T12" fmla="*/ 2147483647 w 9"/>
              <a:gd name="T13" fmla="*/ 2147483647 h 7"/>
              <a:gd name="T14" fmla="*/ 2147483647 w 9"/>
              <a:gd name="T15" fmla="*/ 2147483647 h 7"/>
              <a:gd name="T16" fmla="*/ 2147483647 w 9"/>
              <a:gd name="T17" fmla="*/ 2147483647 h 7"/>
              <a:gd name="T18" fmla="*/ 2147483647 w 9"/>
              <a:gd name="T19" fmla="*/ 2147483647 h 7"/>
              <a:gd name="T20" fmla="*/ 2147483647 w 9"/>
              <a:gd name="T21" fmla="*/ 2147483647 h 7"/>
              <a:gd name="T22" fmla="*/ 2147483647 w 9"/>
              <a:gd name="T23" fmla="*/ 2147483647 h 7"/>
              <a:gd name="T24" fmla="*/ 2147483647 w 9"/>
              <a:gd name="T25" fmla="*/ 2147483647 h 7"/>
              <a:gd name="T26" fmla="*/ 2147483647 w 9"/>
              <a:gd name="T27" fmla="*/ 2147483647 h 7"/>
              <a:gd name="T28" fmla="*/ 2147483647 w 9"/>
              <a:gd name="T29" fmla="*/ 0 h 7"/>
              <a:gd name="T30" fmla="*/ 2147483647 w 9"/>
              <a:gd name="T31" fmla="*/ 0 h 7"/>
              <a:gd name="T32" fmla="*/ 2147483647 w 9"/>
              <a:gd name="T33" fmla="*/ 0 h 7"/>
              <a:gd name="T34" fmla="*/ 2147483647 w 9"/>
              <a:gd name="T35" fmla="*/ 0 h 7"/>
              <a:gd name="T36" fmla="*/ 2147483647 w 9"/>
              <a:gd name="T37" fmla="*/ 0 h 7"/>
              <a:gd name="T38" fmla="*/ 2147483647 w 9"/>
              <a:gd name="T39" fmla="*/ 0 h 7"/>
              <a:gd name="T40" fmla="*/ 2147483647 w 9"/>
              <a:gd name="T41" fmla="*/ 0 h 7"/>
              <a:gd name="T42" fmla="*/ 0 w 9"/>
              <a:gd name="T43" fmla="*/ 2147483647 h 7"/>
              <a:gd name="T44" fmla="*/ 0 w 9"/>
              <a:gd name="T45" fmla="*/ 2147483647 h 7"/>
              <a:gd name="T46" fmla="*/ 0 w 9"/>
              <a:gd name="T47" fmla="*/ 2147483647 h 7"/>
              <a:gd name="T48" fmla="*/ 2147483647 w 9"/>
              <a:gd name="T49" fmla="*/ 2147483647 h 7"/>
              <a:gd name="T50" fmla="*/ 2147483647 w 9"/>
              <a:gd name="T51" fmla="*/ 2147483647 h 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9"/>
              <a:gd name="T79" fmla="*/ 0 h 7"/>
              <a:gd name="T80" fmla="*/ 9 w 9"/>
              <a:gd name="T81" fmla="*/ 7 h 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9" h="7">
                <a:moveTo>
                  <a:pt x="2" y="5"/>
                </a:moveTo>
                <a:lnTo>
                  <a:pt x="2" y="5"/>
                </a:lnTo>
                <a:lnTo>
                  <a:pt x="7" y="7"/>
                </a:lnTo>
                <a:lnTo>
                  <a:pt x="9" y="5"/>
                </a:lnTo>
                <a:lnTo>
                  <a:pt x="7" y="5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0" y="2"/>
                </a:lnTo>
                <a:lnTo>
                  <a:pt x="0" y="5"/>
                </a:lnTo>
                <a:lnTo>
                  <a:pt x="2" y="5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88" name="Freeform 1390"/>
          <p:cNvSpPr>
            <a:spLocks/>
          </p:cNvSpPr>
          <p:nvPr/>
        </p:nvSpPr>
        <p:spPr bwMode="auto">
          <a:xfrm>
            <a:off x="1173163" y="3759200"/>
            <a:ext cx="6350" cy="4763"/>
          </a:xfrm>
          <a:custGeom>
            <a:avLst/>
            <a:gdLst>
              <a:gd name="T0" fmla="*/ 2147483647 w 5"/>
              <a:gd name="T1" fmla="*/ 2147483647 h 4"/>
              <a:gd name="T2" fmla="*/ 2147483647 w 5"/>
              <a:gd name="T3" fmla="*/ 2147483647 h 4"/>
              <a:gd name="T4" fmla="*/ 2147483647 w 5"/>
              <a:gd name="T5" fmla="*/ 2147483647 h 4"/>
              <a:gd name="T6" fmla="*/ 2147483647 w 5"/>
              <a:gd name="T7" fmla="*/ 2147483647 h 4"/>
              <a:gd name="T8" fmla="*/ 2147483647 w 5"/>
              <a:gd name="T9" fmla="*/ 2147483647 h 4"/>
              <a:gd name="T10" fmla="*/ 2147483647 w 5"/>
              <a:gd name="T11" fmla="*/ 2147483647 h 4"/>
              <a:gd name="T12" fmla="*/ 2147483647 w 5"/>
              <a:gd name="T13" fmla="*/ 2147483647 h 4"/>
              <a:gd name="T14" fmla="*/ 2147483647 w 5"/>
              <a:gd name="T15" fmla="*/ 2147483647 h 4"/>
              <a:gd name="T16" fmla="*/ 2147483647 w 5"/>
              <a:gd name="T17" fmla="*/ 0 h 4"/>
              <a:gd name="T18" fmla="*/ 0 w 5"/>
              <a:gd name="T19" fmla="*/ 0 h 4"/>
              <a:gd name="T20" fmla="*/ 0 w 5"/>
              <a:gd name="T21" fmla="*/ 0 h 4"/>
              <a:gd name="T22" fmla="*/ 0 w 5"/>
              <a:gd name="T23" fmla="*/ 0 h 4"/>
              <a:gd name="T24" fmla="*/ 0 w 5"/>
              <a:gd name="T25" fmla="*/ 2147483647 h 4"/>
              <a:gd name="T26" fmla="*/ 0 w 5"/>
              <a:gd name="T27" fmla="*/ 2147483647 h 4"/>
              <a:gd name="T28" fmla="*/ 2147483647 w 5"/>
              <a:gd name="T29" fmla="*/ 2147483647 h 4"/>
              <a:gd name="T30" fmla="*/ 2147483647 w 5"/>
              <a:gd name="T31" fmla="*/ 2147483647 h 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4"/>
              <a:gd name="T50" fmla="*/ 5 w 5"/>
              <a:gd name="T51" fmla="*/ 4 h 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4">
                <a:moveTo>
                  <a:pt x="2" y="4"/>
                </a:moveTo>
                <a:lnTo>
                  <a:pt x="5" y="4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4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89" name="Freeform 1391"/>
          <p:cNvSpPr>
            <a:spLocks/>
          </p:cNvSpPr>
          <p:nvPr/>
        </p:nvSpPr>
        <p:spPr bwMode="auto">
          <a:xfrm>
            <a:off x="1179513" y="3748088"/>
            <a:ext cx="3175" cy="3175"/>
          </a:xfrm>
          <a:custGeom>
            <a:avLst/>
            <a:gdLst>
              <a:gd name="T0" fmla="*/ 0 w 2"/>
              <a:gd name="T1" fmla="*/ 2147483647 h 3"/>
              <a:gd name="T2" fmla="*/ 0 w 2"/>
              <a:gd name="T3" fmla="*/ 2147483647 h 3"/>
              <a:gd name="T4" fmla="*/ 2147483647 w 2"/>
              <a:gd name="T5" fmla="*/ 2147483647 h 3"/>
              <a:gd name="T6" fmla="*/ 2147483647 w 2"/>
              <a:gd name="T7" fmla="*/ 2147483647 h 3"/>
              <a:gd name="T8" fmla="*/ 2147483647 w 2"/>
              <a:gd name="T9" fmla="*/ 2147483647 h 3"/>
              <a:gd name="T10" fmla="*/ 2147483647 w 2"/>
              <a:gd name="T11" fmla="*/ 2147483647 h 3"/>
              <a:gd name="T12" fmla="*/ 2147483647 w 2"/>
              <a:gd name="T13" fmla="*/ 2147483647 h 3"/>
              <a:gd name="T14" fmla="*/ 0 w 2"/>
              <a:gd name="T15" fmla="*/ 0 h 3"/>
              <a:gd name="T16" fmla="*/ 0 w 2"/>
              <a:gd name="T17" fmla="*/ 0 h 3"/>
              <a:gd name="T18" fmla="*/ 0 w 2"/>
              <a:gd name="T19" fmla="*/ 2147483647 h 3"/>
              <a:gd name="T20" fmla="*/ 0 w 2"/>
              <a:gd name="T21" fmla="*/ 2147483647 h 3"/>
              <a:gd name="T22" fmla="*/ 0 w 2"/>
              <a:gd name="T23" fmla="*/ 2147483647 h 3"/>
              <a:gd name="T24" fmla="*/ 0 w 2"/>
              <a:gd name="T25" fmla="*/ 2147483647 h 3"/>
              <a:gd name="T26" fmla="*/ 0 w 2"/>
              <a:gd name="T27" fmla="*/ 2147483647 h 3"/>
              <a:gd name="T28" fmla="*/ 0 w 2"/>
              <a:gd name="T29" fmla="*/ 2147483647 h 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3"/>
              <a:gd name="T47" fmla="*/ 2 w 2"/>
              <a:gd name="T48" fmla="*/ 3 h 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90" name="Freeform 1392"/>
          <p:cNvSpPr>
            <a:spLocks/>
          </p:cNvSpPr>
          <p:nvPr/>
        </p:nvSpPr>
        <p:spPr bwMode="auto">
          <a:xfrm>
            <a:off x="1179513" y="3760788"/>
            <a:ext cx="3175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2147483647 h 2"/>
              <a:gd name="T12" fmla="*/ 2147483647 w 2"/>
              <a:gd name="T13" fmla="*/ 0 h 2"/>
              <a:gd name="T14" fmla="*/ 2147483647 w 2"/>
              <a:gd name="T15" fmla="*/ 0 h 2"/>
              <a:gd name="T16" fmla="*/ 2147483647 w 2"/>
              <a:gd name="T17" fmla="*/ 0 h 2"/>
              <a:gd name="T18" fmla="*/ 2147483647 w 2"/>
              <a:gd name="T19" fmla="*/ 0 h 2"/>
              <a:gd name="T20" fmla="*/ 2147483647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2147483647 w 2"/>
              <a:gd name="T29" fmla="*/ 2147483647 h 2"/>
              <a:gd name="T30" fmla="*/ 2147483647 w 2"/>
              <a:gd name="T31" fmla="*/ 2147483647 h 2"/>
              <a:gd name="T32" fmla="*/ 2147483647 w 2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"/>
              <a:gd name="T52" fmla="*/ 0 h 2"/>
              <a:gd name="T53" fmla="*/ 2 w 2"/>
              <a:gd name="T54" fmla="*/ 2 h 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91" name="Freeform 1393"/>
          <p:cNvSpPr>
            <a:spLocks/>
          </p:cNvSpPr>
          <p:nvPr/>
        </p:nvSpPr>
        <p:spPr bwMode="auto">
          <a:xfrm>
            <a:off x="1419225" y="3533775"/>
            <a:ext cx="1588" cy="7938"/>
          </a:xfrm>
          <a:custGeom>
            <a:avLst/>
            <a:gdLst>
              <a:gd name="T0" fmla="*/ 0 w 3"/>
              <a:gd name="T1" fmla="*/ 2147483647 h 5"/>
              <a:gd name="T2" fmla="*/ 2147483647 w 3"/>
              <a:gd name="T3" fmla="*/ 2147483647 h 5"/>
              <a:gd name="T4" fmla="*/ 2147483647 w 3"/>
              <a:gd name="T5" fmla="*/ 2147483647 h 5"/>
              <a:gd name="T6" fmla="*/ 2147483647 w 3"/>
              <a:gd name="T7" fmla="*/ 2147483647 h 5"/>
              <a:gd name="T8" fmla="*/ 2147483647 w 3"/>
              <a:gd name="T9" fmla="*/ 2147483647 h 5"/>
              <a:gd name="T10" fmla="*/ 2147483647 w 3"/>
              <a:gd name="T11" fmla="*/ 2147483647 h 5"/>
              <a:gd name="T12" fmla="*/ 2147483647 w 3"/>
              <a:gd name="T13" fmla="*/ 2147483647 h 5"/>
              <a:gd name="T14" fmla="*/ 2147483647 w 3"/>
              <a:gd name="T15" fmla="*/ 2147483647 h 5"/>
              <a:gd name="T16" fmla="*/ 2147483647 w 3"/>
              <a:gd name="T17" fmla="*/ 2147483647 h 5"/>
              <a:gd name="T18" fmla="*/ 2147483647 w 3"/>
              <a:gd name="T19" fmla="*/ 2147483647 h 5"/>
              <a:gd name="T20" fmla="*/ 2147483647 w 3"/>
              <a:gd name="T21" fmla="*/ 0 h 5"/>
              <a:gd name="T22" fmla="*/ 2147483647 w 3"/>
              <a:gd name="T23" fmla="*/ 0 h 5"/>
              <a:gd name="T24" fmla="*/ 2147483647 w 3"/>
              <a:gd name="T25" fmla="*/ 0 h 5"/>
              <a:gd name="T26" fmla="*/ 0 w 3"/>
              <a:gd name="T27" fmla="*/ 2147483647 h 5"/>
              <a:gd name="T28" fmla="*/ 0 w 3"/>
              <a:gd name="T29" fmla="*/ 2147483647 h 5"/>
              <a:gd name="T30" fmla="*/ 0 w 3"/>
              <a:gd name="T31" fmla="*/ 2147483647 h 5"/>
              <a:gd name="T32" fmla="*/ 0 w 3"/>
              <a:gd name="T33" fmla="*/ 2147483647 h 5"/>
              <a:gd name="T34" fmla="*/ 0 w 3"/>
              <a:gd name="T35" fmla="*/ 2147483647 h 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"/>
              <a:gd name="T55" fmla="*/ 0 h 5"/>
              <a:gd name="T56" fmla="*/ 3 w 3"/>
              <a:gd name="T57" fmla="*/ 5 h 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" h="5">
                <a:moveTo>
                  <a:pt x="0" y="5"/>
                </a:moveTo>
                <a:lnTo>
                  <a:pt x="3" y="5"/>
                </a:lnTo>
                <a:lnTo>
                  <a:pt x="3" y="2"/>
                </a:lnTo>
                <a:lnTo>
                  <a:pt x="3" y="0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92" name="Freeform 1394"/>
          <p:cNvSpPr>
            <a:spLocks/>
          </p:cNvSpPr>
          <p:nvPr/>
        </p:nvSpPr>
        <p:spPr bwMode="auto">
          <a:xfrm>
            <a:off x="1473200" y="3355975"/>
            <a:ext cx="9525" cy="19050"/>
          </a:xfrm>
          <a:custGeom>
            <a:avLst/>
            <a:gdLst>
              <a:gd name="T0" fmla="*/ 2147483647 w 9"/>
              <a:gd name="T1" fmla="*/ 2147483647 h 15"/>
              <a:gd name="T2" fmla="*/ 2147483647 w 9"/>
              <a:gd name="T3" fmla="*/ 2147483647 h 15"/>
              <a:gd name="T4" fmla="*/ 2147483647 w 9"/>
              <a:gd name="T5" fmla="*/ 2147483647 h 15"/>
              <a:gd name="T6" fmla="*/ 2147483647 w 9"/>
              <a:gd name="T7" fmla="*/ 2147483647 h 15"/>
              <a:gd name="T8" fmla="*/ 2147483647 w 9"/>
              <a:gd name="T9" fmla="*/ 2147483647 h 15"/>
              <a:gd name="T10" fmla="*/ 2147483647 w 9"/>
              <a:gd name="T11" fmla="*/ 2147483647 h 15"/>
              <a:gd name="T12" fmla="*/ 2147483647 w 9"/>
              <a:gd name="T13" fmla="*/ 2147483647 h 15"/>
              <a:gd name="T14" fmla="*/ 2147483647 w 9"/>
              <a:gd name="T15" fmla="*/ 2147483647 h 15"/>
              <a:gd name="T16" fmla="*/ 2147483647 w 9"/>
              <a:gd name="T17" fmla="*/ 2147483647 h 15"/>
              <a:gd name="T18" fmla="*/ 2147483647 w 9"/>
              <a:gd name="T19" fmla="*/ 2147483647 h 15"/>
              <a:gd name="T20" fmla="*/ 2147483647 w 9"/>
              <a:gd name="T21" fmla="*/ 0 h 15"/>
              <a:gd name="T22" fmla="*/ 2147483647 w 9"/>
              <a:gd name="T23" fmla="*/ 0 h 15"/>
              <a:gd name="T24" fmla="*/ 2147483647 w 9"/>
              <a:gd name="T25" fmla="*/ 0 h 15"/>
              <a:gd name="T26" fmla="*/ 2147483647 w 9"/>
              <a:gd name="T27" fmla="*/ 0 h 15"/>
              <a:gd name="T28" fmla="*/ 2147483647 w 9"/>
              <a:gd name="T29" fmla="*/ 0 h 15"/>
              <a:gd name="T30" fmla="*/ 2147483647 w 9"/>
              <a:gd name="T31" fmla="*/ 0 h 15"/>
              <a:gd name="T32" fmla="*/ 2147483647 w 9"/>
              <a:gd name="T33" fmla="*/ 2147483647 h 15"/>
              <a:gd name="T34" fmla="*/ 2147483647 w 9"/>
              <a:gd name="T35" fmla="*/ 2147483647 h 15"/>
              <a:gd name="T36" fmla="*/ 0 w 9"/>
              <a:gd name="T37" fmla="*/ 2147483647 h 15"/>
              <a:gd name="T38" fmla="*/ 0 w 9"/>
              <a:gd name="T39" fmla="*/ 2147483647 h 15"/>
              <a:gd name="T40" fmla="*/ 0 w 9"/>
              <a:gd name="T41" fmla="*/ 2147483647 h 15"/>
              <a:gd name="T42" fmla="*/ 0 w 9"/>
              <a:gd name="T43" fmla="*/ 2147483647 h 15"/>
              <a:gd name="T44" fmla="*/ 0 w 9"/>
              <a:gd name="T45" fmla="*/ 2147483647 h 15"/>
              <a:gd name="T46" fmla="*/ 0 w 9"/>
              <a:gd name="T47" fmla="*/ 2147483647 h 15"/>
              <a:gd name="T48" fmla="*/ 0 w 9"/>
              <a:gd name="T49" fmla="*/ 2147483647 h 15"/>
              <a:gd name="T50" fmla="*/ 2147483647 w 9"/>
              <a:gd name="T51" fmla="*/ 2147483647 h 1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9"/>
              <a:gd name="T79" fmla="*/ 0 h 15"/>
              <a:gd name="T80" fmla="*/ 9 w 9"/>
              <a:gd name="T81" fmla="*/ 15 h 1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9" h="15">
                <a:moveTo>
                  <a:pt x="2" y="15"/>
                </a:moveTo>
                <a:lnTo>
                  <a:pt x="2" y="15"/>
                </a:lnTo>
                <a:lnTo>
                  <a:pt x="2" y="12"/>
                </a:lnTo>
                <a:lnTo>
                  <a:pt x="5" y="12"/>
                </a:lnTo>
                <a:lnTo>
                  <a:pt x="5" y="10"/>
                </a:lnTo>
                <a:lnTo>
                  <a:pt x="7" y="10"/>
                </a:lnTo>
                <a:lnTo>
                  <a:pt x="9" y="5"/>
                </a:lnTo>
                <a:lnTo>
                  <a:pt x="9" y="0"/>
                </a:lnTo>
                <a:lnTo>
                  <a:pt x="7" y="3"/>
                </a:lnTo>
                <a:lnTo>
                  <a:pt x="2" y="8"/>
                </a:lnTo>
                <a:lnTo>
                  <a:pt x="0" y="12"/>
                </a:lnTo>
                <a:lnTo>
                  <a:pt x="0" y="15"/>
                </a:lnTo>
                <a:lnTo>
                  <a:pt x="2" y="1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93" name="Freeform 1395"/>
          <p:cNvSpPr>
            <a:spLocks/>
          </p:cNvSpPr>
          <p:nvPr/>
        </p:nvSpPr>
        <p:spPr bwMode="auto">
          <a:xfrm>
            <a:off x="1465263" y="3371850"/>
            <a:ext cx="26987" cy="30163"/>
          </a:xfrm>
          <a:custGeom>
            <a:avLst/>
            <a:gdLst>
              <a:gd name="T0" fmla="*/ 2147483647 w 21"/>
              <a:gd name="T1" fmla="*/ 2147483647 h 24"/>
              <a:gd name="T2" fmla="*/ 2147483647 w 21"/>
              <a:gd name="T3" fmla="*/ 2147483647 h 24"/>
              <a:gd name="T4" fmla="*/ 2147483647 w 21"/>
              <a:gd name="T5" fmla="*/ 2147483647 h 24"/>
              <a:gd name="T6" fmla="*/ 2147483647 w 21"/>
              <a:gd name="T7" fmla="*/ 2147483647 h 24"/>
              <a:gd name="T8" fmla="*/ 2147483647 w 21"/>
              <a:gd name="T9" fmla="*/ 2147483647 h 24"/>
              <a:gd name="T10" fmla="*/ 2147483647 w 21"/>
              <a:gd name="T11" fmla="*/ 2147483647 h 24"/>
              <a:gd name="T12" fmla="*/ 2147483647 w 21"/>
              <a:gd name="T13" fmla="*/ 2147483647 h 24"/>
              <a:gd name="T14" fmla="*/ 2147483647 w 21"/>
              <a:gd name="T15" fmla="*/ 2147483647 h 24"/>
              <a:gd name="T16" fmla="*/ 2147483647 w 21"/>
              <a:gd name="T17" fmla="*/ 2147483647 h 24"/>
              <a:gd name="T18" fmla="*/ 2147483647 w 21"/>
              <a:gd name="T19" fmla="*/ 2147483647 h 24"/>
              <a:gd name="T20" fmla="*/ 2147483647 w 21"/>
              <a:gd name="T21" fmla="*/ 2147483647 h 24"/>
              <a:gd name="T22" fmla="*/ 2147483647 w 21"/>
              <a:gd name="T23" fmla="*/ 2147483647 h 24"/>
              <a:gd name="T24" fmla="*/ 2147483647 w 21"/>
              <a:gd name="T25" fmla="*/ 2147483647 h 24"/>
              <a:gd name="T26" fmla="*/ 2147483647 w 21"/>
              <a:gd name="T27" fmla="*/ 2147483647 h 24"/>
              <a:gd name="T28" fmla="*/ 2147483647 w 21"/>
              <a:gd name="T29" fmla="*/ 2147483647 h 24"/>
              <a:gd name="T30" fmla="*/ 2147483647 w 21"/>
              <a:gd name="T31" fmla="*/ 2147483647 h 24"/>
              <a:gd name="T32" fmla="*/ 2147483647 w 21"/>
              <a:gd name="T33" fmla="*/ 2147483647 h 24"/>
              <a:gd name="T34" fmla="*/ 2147483647 w 21"/>
              <a:gd name="T35" fmla="*/ 2147483647 h 24"/>
              <a:gd name="T36" fmla="*/ 2147483647 w 21"/>
              <a:gd name="T37" fmla="*/ 2147483647 h 24"/>
              <a:gd name="T38" fmla="*/ 2147483647 w 21"/>
              <a:gd name="T39" fmla="*/ 0 h 24"/>
              <a:gd name="T40" fmla="*/ 2147483647 w 21"/>
              <a:gd name="T41" fmla="*/ 0 h 24"/>
              <a:gd name="T42" fmla="*/ 2147483647 w 21"/>
              <a:gd name="T43" fmla="*/ 0 h 24"/>
              <a:gd name="T44" fmla="*/ 2147483647 w 21"/>
              <a:gd name="T45" fmla="*/ 0 h 24"/>
              <a:gd name="T46" fmla="*/ 2147483647 w 21"/>
              <a:gd name="T47" fmla="*/ 0 h 24"/>
              <a:gd name="T48" fmla="*/ 2147483647 w 21"/>
              <a:gd name="T49" fmla="*/ 0 h 24"/>
              <a:gd name="T50" fmla="*/ 2147483647 w 21"/>
              <a:gd name="T51" fmla="*/ 2147483647 h 24"/>
              <a:gd name="T52" fmla="*/ 2147483647 w 21"/>
              <a:gd name="T53" fmla="*/ 2147483647 h 24"/>
              <a:gd name="T54" fmla="*/ 2147483647 w 21"/>
              <a:gd name="T55" fmla="*/ 2147483647 h 24"/>
              <a:gd name="T56" fmla="*/ 2147483647 w 21"/>
              <a:gd name="T57" fmla="*/ 2147483647 h 24"/>
              <a:gd name="T58" fmla="*/ 2147483647 w 21"/>
              <a:gd name="T59" fmla="*/ 2147483647 h 24"/>
              <a:gd name="T60" fmla="*/ 2147483647 w 21"/>
              <a:gd name="T61" fmla="*/ 2147483647 h 24"/>
              <a:gd name="T62" fmla="*/ 0 w 21"/>
              <a:gd name="T63" fmla="*/ 2147483647 h 24"/>
              <a:gd name="T64" fmla="*/ 0 w 21"/>
              <a:gd name="T65" fmla="*/ 2147483647 h 24"/>
              <a:gd name="T66" fmla="*/ 0 w 21"/>
              <a:gd name="T67" fmla="*/ 2147483647 h 24"/>
              <a:gd name="T68" fmla="*/ 0 w 21"/>
              <a:gd name="T69" fmla="*/ 2147483647 h 24"/>
              <a:gd name="T70" fmla="*/ 2147483647 w 21"/>
              <a:gd name="T71" fmla="*/ 2147483647 h 2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1"/>
              <a:gd name="T109" fmla="*/ 0 h 24"/>
              <a:gd name="T110" fmla="*/ 21 w 21"/>
              <a:gd name="T111" fmla="*/ 24 h 2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1" h="24">
                <a:moveTo>
                  <a:pt x="7" y="24"/>
                </a:moveTo>
                <a:lnTo>
                  <a:pt x="12" y="22"/>
                </a:lnTo>
                <a:lnTo>
                  <a:pt x="12" y="19"/>
                </a:lnTo>
                <a:lnTo>
                  <a:pt x="14" y="17"/>
                </a:lnTo>
                <a:lnTo>
                  <a:pt x="14" y="14"/>
                </a:lnTo>
                <a:lnTo>
                  <a:pt x="17" y="14"/>
                </a:lnTo>
                <a:lnTo>
                  <a:pt x="19" y="14"/>
                </a:lnTo>
                <a:lnTo>
                  <a:pt x="21" y="12"/>
                </a:lnTo>
                <a:lnTo>
                  <a:pt x="21" y="10"/>
                </a:lnTo>
                <a:lnTo>
                  <a:pt x="21" y="7"/>
                </a:lnTo>
                <a:lnTo>
                  <a:pt x="19" y="5"/>
                </a:lnTo>
                <a:lnTo>
                  <a:pt x="12" y="0"/>
                </a:lnTo>
                <a:lnTo>
                  <a:pt x="10" y="0"/>
                </a:lnTo>
                <a:lnTo>
                  <a:pt x="7" y="0"/>
                </a:lnTo>
                <a:lnTo>
                  <a:pt x="7" y="3"/>
                </a:lnTo>
                <a:lnTo>
                  <a:pt x="7" y="5"/>
                </a:lnTo>
                <a:lnTo>
                  <a:pt x="5" y="10"/>
                </a:lnTo>
                <a:lnTo>
                  <a:pt x="5" y="17"/>
                </a:lnTo>
                <a:lnTo>
                  <a:pt x="3" y="17"/>
                </a:lnTo>
                <a:lnTo>
                  <a:pt x="3" y="22"/>
                </a:lnTo>
                <a:lnTo>
                  <a:pt x="0" y="24"/>
                </a:lnTo>
                <a:lnTo>
                  <a:pt x="7" y="2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94" name="Freeform 1396"/>
          <p:cNvSpPr>
            <a:spLocks/>
          </p:cNvSpPr>
          <p:nvPr/>
        </p:nvSpPr>
        <p:spPr bwMode="auto">
          <a:xfrm>
            <a:off x="1487488" y="3370263"/>
            <a:ext cx="4762" cy="4762"/>
          </a:xfrm>
          <a:custGeom>
            <a:avLst/>
            <a:gdLst>
              <a:gd name="T0" fmla="*/ 2147483647 w 4"/>
              <a:gd name="T1" fmla="*/ 2147483647 h 5"/>
              <a:gd name="T2" fmla="*/ 2147483647 w 4"/>
              <a:gd name="T3" fmla="*/ 2147483647 h 5"/>
              <a:gd name="T4" fmla="*/ 2147483647 w 4"/>
              <a:gd name="T5" fmla="*/ 2147483647 h 5"/>
              <a:gd name="T6" fmla="*/ 2147483647 w 4"/>
              <a:gd name="T7" fmla="*/ 2147483647 h 5"/>
              <a:gd name="T8" fmla="*/ 2147483647 w 4"/>
              <a:gd name="T9" fmla="*/ 2147483647 h 5"/>
              <a:gd name="T10" fmla="*/ 2147483647 w 4"/>
              <a:gd name="T11" fmla="*/ 2147483647 h 5"/>
              <a:gd name="T12" fmla="*/ 2147483647 w 4"/>
              <a:gd name="T13" fmla="*/ 2147483647 h 5"/>
              <a:gd name="T14" fmla="*/ 0 w 4"/>
              <a:gd name="T15" fmla="*/ 0 h 5"/>
              <a:gd name="T16" fmla="*/ 0 w 4"/>
              <a:gd name="T17" fmla="*/ 0 h 5"/>
              <a:gd name="T18" fmla="*/ 0 w 4"/>
              <a:gd name="T19" fmla="*/ 0 h 5"/>
              <a:gd name="T20" fmla="*/ 0 w 4"/>
              <a:gd name="T21" fmla="*/ 2147483647 h 5"/>
              <a:gd name="T22" fmla="*/ 0 w 4"/>
              <a:gd name="T23" fmla="*/ 2147483647 h 5"/>
              <a:gd name="T24" fmla="*/ 0 w 4"/>
              <a:gd name="T25" fmla="*/ 2147483647 h 5"/>
              <a:gd name="T26" fmla="*/ 2147483647 w 4"/>
              <a:gd name="T27" fmla="*/ 2147483647 h 5"/>
              <a:gd name="T28" fmla="*/ 2147483647 w 4"/>
              <a:gd name="T29" fmla="*/ 2147483647 h 5"/>
              <a:gd name="T30" fmla="*/ 2147483647 w 4"/>
              <a:gd name="T31" fmla="*/ 2147483647 h 5"/>
              <a:gd name="T32" fmla="*/ 2147483647 w 4"/>
              <a:gd name="T33" fmla="*/ 2147483647 h 5"/>
              <a:gd name="T34" fmla="*/ 2147483647 w 4"/>
              <a:gd name="T35" fmla="*/ 2147483647 h 5"/>
              <a:gd name="T36" fmla="*/ 2147483647 w 4"/>
              <a:gd name="T37" fmla="*/ 2147483647 h 5"/>
              <a:gd name="T38" fmla="*/ 2147483647 w 4"/>
              <a:gd name="T39" fmla="*/ 2147483647 h 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"/>
              <a:gd name="T61" fmla="*/ 0 h 5"/>
              <a:gd name="T62" fmla="*/ 4 w 4"/>
              <a:gd name="T63" fmla="*/ 5 h 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" h="5">
                <a:moveTo>
                  <a:pt x="4" y="5"/>
                </a:moveTo>
                <a:lnTo>
                  <a:pt x="4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4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95" name="Freeform 1397"/>
          <p:cNvSpPr>
            <a:spLocks/>
          </p:cNvSpPr>
          <p:nvPr/>
        </p:nvSpPr>
        <p:spPr bwMode="auto">
          <a:xfrm>
            <a:off x="1423988" y="3494088"/>
            <a:ext cx="6350" cy="6350"/>
          </a:xfrm>
          <a:custGeom>
            <a:avLst/>
            <a:gdLst>
              <a:gd name="T0" fmla="*/ 2147483647 w 3"/>
              <a:gd name="T1" fmla="*/ 0 h 7"/>
              <a:gd name="T2" fmla="*/ 2147483647 w 3"/>
              <a:gd name="T3" fmla="*/ 0 h 7"/>
              <a:gd name="T4" fmla="*/ 2147483647 w 3"/>
              <a:gd name="T5" fmla="*/ 0 h 7"/>
              <a:gd name="T6" fmla="*/ 2147483647 w 3"/>
              <a:gd name="T7" fmla="*/ 0 h 7"/>
              <a:gd name="T8" fmla="*/ 0 w 3"/>
              <a:gd name="T9" fmla="*/ 2147483647 h 7"/>
              <a:gd name="T10" fmla="*/ 0 w 3"/>
              <a:gd name="T11" fmla="*/ 2147483647 h 7"/>
              <a:gd name="T12" fmla="*/ 0 w 3"/>
              <a:gd name="T13" fmla="*/ 2147483647 h 7"/>
              <a:gd name="T14" fmla="*/ 0 w 3"/>
              <a:gd name="T15" fmla="*/ 2147483647 h 7"/>
              <a:gd name="T16" fmla="*/ 0 w 3"/>
              <a:gd name="T17" fmla="*/ 2147483647 h 7"/>
              <a:gd name="T18" fmla="*/ 2147483647 w 3"/>
              <a:gd name="T19" fmla="*/ 2147483647 h 7"/>
              <a:gd name="T20" fmla="*/ 2147483647 w 3"/>
              <a:gd name="T21" fmla="*/ 2147483647 h 7"/>
              <a:gd name="T22" fmla="*/ 2147483647 w 3"/>
              <a:gd name="T23" fmla="*/ 2147483647 h 7"/>
              <a:gd name="T24" fmla="*/ 2147483647 w 3"/>
              <a:gd name="T25" fmla="*/ 2147483647 h 7"/>
              <a:gd name="T26" fmla="*/ 2147483647 w 3"/>
              <a:gd name="T27" fmla="*/ 0 h 7"/>
              <a:gd name="T28" fmla="*/ 2147483647 w 3"/>
              <a:gd name="T29" fmla="*/ 0 h 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"/>
              <a:gd name="T46" fmla="*/ 0 h 7"/>
              <a:gd name="T47" fmla="*/ 3 w 3"/>
              <a:gd name="T48" fmla="*/ 7 h 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" h="7">
                <a:moveTo>
                  <a:pt x="3" y="0"/>
                </a:move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7"/>
                </a:lnTo>
                <a:lnTo>
                  <a:pt x="0" y="5"/>
                </a:lnTo>
                <a:lnTo>
                  <a:pt x="3" y="5"/>
                </a:lnTo>
                <a:lnTo>
                  <a:pt x="3" y="3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96" name="Freeform 1398"/>
          <p:cNvSpPr>
            <a:spLocks/>
          </p:cNvSpPr>
          <p:nvPr/>
        </p:nvSpPr>
        <p:spPr bwMode="auto">
          <a:xfrm>
            <a:off x="1423988" y="3500438"/>
            <a:ext cx="9525" cy="9525"/>
          </a:xfrm>
          <a:custGeom>
            <a:avLst/>
            <a:gdLst>
              <a:gd name="T0" fmla="*/ 2147483647 w 7"/>
              <a:gd name="T1" fmla="*/ 0 h 5"/>
              <a:gd name="T2" fmla="*/ 2147483647 w 7"/>
              <a:gd name="T3" fmla="*/ 0 h 5"/>
              <a:gd name="T4" fmla="*/ 2147483647 w 7"/>
              <a:gd name="T5" fmla="*/ 0 h 5"/>
              <a:gd name="T6" fmla="*/ 2147483647 w 7"/>
              <a:gd name="T7" fmla="*/ 0 h 5"/>
              <a:gd name="T8" fmla="*/ 2147483647 w 7"/>
              <a:gd name="T9" fmla="*/ 0 h 5"/>
              <a:gd name="T10" fmla="*/ 0 w 7"/>
              <a:gd name="T11" fmla="*/ 0 h 5"/>
              <a:gd name="T12" fmla="*/ 0 w 7"/>
              <a:gd name="T13" fmla="*/ 0 h 5"/>
              <a:gd name="T14" fmla="*/ 0 w 7"/>
              <a:gd name="T15" fmla="*/ 2147483647 h 5"/>
              <a:gd name="T16" fmla="*/ 0 w 7"/>
              <a:gd name="T17" fmla="*/ 2147483647 h 5"/>
              <a:gd name="T18" fmla="*/ 0 w 7"/>
              <a:gd name="T19" fmla="*/ 2147483647 h 5"/>
              <a:gd name="T20" fmla="*/ 0 w 7"/>
              <a:gd name="T21" fmla="*/ 2147483647 h 5"/>
              <a:gd name="T22" fmla="*/ 2147483647 w 7"/>
              <a:gd name="T23" fmla="*/ 2147483647 h 5"/>
              <a:gd name="T24" fmla="*/ 2147483647 w 7"/>
              <a:gd name="T25" fmla="*/ 2147483647 h 5"/>
              <a:gd name="T26" fmla="*/ 2147483647 w 7"/>
              <a:gd name="T27" fmla="*/ 2147483647 h 5"/>
              <a:gd name="T28" fmla="*/ 2147483647 w 7"/>
              <a:gd name="T29" fmla="*/ 2147483647 h 5"/>
              <a:gd name="T30" fmla="*/ 2147483647 w 7"/>
              <a:gd name="T31" fmla="*/ 0 h 5"/>
              <a:gd name="T32" fmla="*/ 2147483647 w 7"/>
              <a:gd name="T33" fmla="*/ 0 h 5"/>
              <a:gd name="T34" fmla="*/ 2147483647 w 7"/>
              <a:gd name="T35" fmla="*/ 0 h 5"/>
              <a:gd name="T36" fmla="*/ 2147483647 w 7"/>
              <a:gd name="T37" fmla="*/ 0 h 5"/>
              <a:gd name="T38" fmla="*/ 2147483647 w 7"/>
              <a:gd name="T39" fmla="*/ 0 h 5"/>
              <a:gd name="T40" fmla="*/ 2147483647 w 7"/>
              <a:gd name="T41" fmla="*/ 0 h 5"/>
              <a:gd name="T42" fmla="*/ 2147483647 w 7"/>
              <a:gd name="T43" fmla="*/ 0 h 5"/>
              <a:gd name="T44" fmla="*/ 2147483647 w 7"/>
              <a:gd name="T45" fmla="*/ 0 h 5"/>
              <a:gd name="T46" fmla="*/ 2147483647 w 7"/>
              <a:gd name="T47" fmla="*/ 0 h 5"/>
              <a:gd name="T48" fmla="*/ 2147483647 w 7"/>
              <a:gd name="T49" fmla="*/ 0 h 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"/>
              <a:gd name="T76" fmla="*/ 0 h 5"/>
              <a:gd name="T77" fmla="*/ 7 w 7"/>
              <a:gd name="T78" fmla="*/ 5 h 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" h="5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3" y="5"/>
                </a:lnTo>
                <a:lnTo>
                  <a:pt x="3" y="3"/>
                </a:lnTo>
                <a:lnTo>
                  <a:pt x="5" y="0"/>
                </a:lnTo>
                <a:lnTo>
                  <a:pt x="7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97" name="Freeform 1399"/>
          <p:cNvSpPr>
            <a:spLocks/>
          </p:cNvSpPr>
          <p:nvPr/>
        </p:nvSpPr>
        <p:spPr bwMode="auto">
          <a:xfrm>
            <a:off x="1430338" y="3413125"/>
            <a:ext cx="7937" cy="11113"/>
          </a:xfrm>
          <a:custGeom>
            <a:avLst/>
            <a:gdLst>
              <a:gd name="T0" fmla="*/ 2147483647 w 5"/>
              <a:gd name="T1" fmla="*/ 0 h 9"/>
              <a:gd name="T2" fmla="*/ 2147483647 w 5"/>
              <a:gd name="T3" fmla="*/ 0 h 9"/>
              <a:gd name="T4" fmla="*/ 2147483647 w 5"/>
              <a:gd name="T5" fmla="*/ 0 h 9"/>
              <a:gd name="T6" fmla="*/ 2147483647 w 5"/>
              <a:gd name="T7" fmla="*/ 0 h 9"/>
              <a:gd name="T8" fmla="*/ 2147483647 w 5"/>
              <a:gd name="T9" fmla="*/ 2147483647 h 9"/>
              <a:gd name="T10" fmla="*/ 0 w 5"/>
              <a:gd name="T11" fmla="*/ 2147483647 h 9"/>
              <a:gd name="T12" fmla="*/ 0 w 5"/>
              <a:gd name="T13" fmla="*/ 2147483647 h 9"/>
              <a:gd name="T14" fmla="*/ 0 w 5"/>
              <a:gd name="T15" fmla="*/ 2147483647 h 9"/>
              <a:gd name="T16" fmla="*/ 2147483647 w 5"/>
              <a:gd name="T17" fmla="*/ 2147483647 h 9"/>
              <a:gd name="T18" fmla="*/ 2147483647 w 5"/>
              <a:gd name="T19" fmla="*/ 2147483647 h 9"/>
              <a:gd name="T20" fmla="*/ 2147483647 w 5"/>
              <a:gd name="T21" fmla="*/ 2147483647 h 9"/>
              <a:gd name="T22" fmla="*/ 2147483647 w 5"/>
              <a:gd name="T23" fmla="*/ 0 h 9"/>
              <a:gd name="T24" fmla="*/ 2147483647 w 5"/>
              <a:gd name="T25" fmla="*/ 0 h 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"/>
              <a:gd name="T40" fmla="*/ 0 h 9"/>
              <a:gd name="T41" fmla="*/ 5 w 5"/>
              <a:gd name="T42" fmla="*/ 9 h 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" h="9">
                <a:moveTo>
                  <a:pt x="5" y="0"/>
                </a:moveTo>
                <a:lnTo>
                  <a:pt x="5" y="0"/>
                </a:lnTo>
                <a:lnTo>
                  <a:pt x="2" y="2"/>
                </a:lnTo>
                <a:lnTo>
                  <a:pt x="0" y="9"/>
                </a:lnTo>
                <a:lnTo>
                  <a:pt x="2" y="7"/>
                </a:lnTo>
                <a:lnTo>
                  <a:pt x="5" y="5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98" name="Freeform 1400"/>
          <p:cNvSpPr>
            <a:spLocks/>
          </p:cNvSpPr>
          <p:nvPr/>
        </p:nvSpPr>
        <p:spPr bwMode="auto">
          <a:xfrm>
            <a:off x="1438275" y="3409950"/>
            <a:ext cx="4763" cy="6350"/>
          </a:xfrm>
          <a:custGeom>
            <a:avLst/>
            <a:gdLst>
              <a:gd name="T0" fmla="*/ 2147483647 w 4"/>
              <a:gd name="T1" fmla="*/ 2147483647 h 4"/>
              <a:gd name="T2" fmla="*/ 2147483647 w 4"/>
              <a:gd name="T3" fmla="*/ 2147483647 h 4"/>
              <a:gd name="T4" fmla="*/ 2147483647 w 4"/>
              <a:gd name="T5" fmla="*/ 2147483647 h 4"/>
              <a:gd name="T6" fmla="*/ 2147483647 w 4"/>
              <a:gd name="T7" fmla="*/ 2147483647 h 4"/>
              <a:gd name="T8" fmla="*/ 2147483647 w 4"/>
              <a:gd name="T9" fmla="*/ 0 h 4"/>
              <a:gd name="T10" fmla="*/ 2147483647 w 4"/>
              <a:gd name="T11" fmla="*/ 0 h 4"/>
              <a:gd name="T12" fmla="*/ 2147483647 w 4"/>
              <a:gd name="T13" fmla="*/ 0 h 4"/>
              <a:gd name="T14" fmla="*/ 2147483647 w 4"/>
              <a:gd name="T15" fmla="*/ 0 h 4"/>
              <a:gd name="T16" fmla="*/ 2147483647 w 4"/>
              <a:gd name="T17" fmla="*/ 0 h 4"/>
              <a:gd name="T18" fmla="*/ 2147483647 w 4"/>
              <a:gd name="T19" fmla="*/ 0 h 4"/>
              <a:gd name="T20" fmla="*/ 2147483647 w 4"/>
              <a:gd name="T21" fmla="*/ 0 h 4"/>
              <a:gd name="T22" fmla="*/ 2147483647 w 4"/>
              <a:gd name="T23" fmla="*/ 0 h 4"/>
              <a:gd name="T24" fmla="*/ 0 w 4"/>
              <a:gd name="T25" fmla="*/ 2147483647 h 4"/>
              <a:gd name="T26" fmla="*/ 0 w 4"/>
              <a:gd name="T27" fmla="*/ 2147483647 h 4"/>
              <a:gd name="T28" fmla="*/ 0 w 4"/>
              <a:gd name="T29" fmla="*/ 2147483647 h 4"/>
              <a:gd name="T30" fmla="*/ 0 w 4"/>
              <a:gd name="T31" fmla="*/ 2147483647 h 4"/>
              <a:gd name="T32" fmla="*/ 0 w 4"/>
              <a:gd name="T33" fmla="*/ 2147483647 h 4"/>
              <a:gd name="T34" fmla="*/ 2147483647 w 4"/>
              <a:gd name="T35" fmla="*/ 2147483647 h 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"/>
              <a:gd name="T55" fmla="*/ 0 h 4"/>
              <a:gd name="T56" fmla="*/ 4 w 4"/>
              <a:gd name="T57" fmla="*/ 4 h 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" h="4">
                <a:moveTo>
                  <a:pt x="2" y="4"/>
                </a:moveTo>
                <a:lnTo>
                  <a:pt x="2" y="4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699" name="Freeform 1401"/>
          <p:cNvSpPr>
            <a:spLocks/>
          </p:cNvSpPr>
          <p:nvPr/>
        </p:nvSpPr>
        <p:spPr bwMode="auto">
          <a:xfrm>
            <a:off x="1419225" y="3517900"/>
            <a:ext cx="4763" cy="15875"/>
          </a:xfrm>
          <a:custGeom>
            <a:avLst/>
            <a:gdLst>
              <a:gd name="T0" fmla="*/ 2147483647 w 5"/>
              <a:gd name="T1" fmla="*/ 2147483647 h 12"/>
              <a:gd name="T2" fmla="*/ 2147483647 w 5"/>
              <a:gd name="T3" fmla="*/ 0 h 12"/>
              <a:gd name="T4" fmla="*/ 2147483647 w 5"/>
              <a:gd name="T5" fmla="*/ 0 h 12"/>
              <a:gd name="T6" fmla="*/ 2147483647 w 5"/>
              <a:gd name="T7" fmla="*/ 2147483647 h 12"/>
              <a:gd name="T8" fmla="*/ 0 w 5"/>
              <a:gd name="T9" fmla="*/ 2147483647 h 12"/>
              <a:gd name="T10" fmla="*/ 0 w 5"/>
              <a:gd name="T11" fmla="*/ 2147483647 h 12"/>
              <a:gd name="T12" fmla="*/ 0 w 5"/>
              <a:gd name="T13" fmla="*/ 2147483647 h 12"/>
              <a:gd name="T14" fmla="*/ 0 w 5"/>
              <a:gd name="T15" fmla="*/ 2147483647 h 12"/>
              <a:gd name="T16" fmla="*/ 0 w 5"/>
              <a:gd name="T17" fmla="*/ 2147483647 h 12"/>
              <a:gd name="T18" fmla="*/ 2147483647 w 5"/>
              <a:gd name="T19" fmla="*/ 2147483647 h 12"/>
              <a:gd name="T20" fmla="*/ 2147483647 w 5"/>
              <a:gd name="T21" fmla="*/ 2147483647 h 12"/>
              <a:gd name="T22" fmla="*/ 2147483647 w 5"/>
              <a:gd name="T23" fmla="*/ 2147483647 h 12"/>
              <a:gd name="T24" fmla="*/ 2147483647 w 5"/>
              <a:gd name="T25" fmla="*/ 2147483647 h 12"/>
              <a:gd name="T26" fmla="*/ 2147483647 w 5"/>
              <a:gd name="T27" fmla="*/ 2147483647 h 12"/>
              <a:gd name="T28" fmla="*/ 2147483647 w 5"/>
              <a:gd name="T29" fmla="*/ 2147483647 h 12"/>
              <a:gd name="T30" fmla="*/ 2147483647 w 5"/>
              <a:gd name="T31" fmla="*/ 2147483647 h 12"/>
              <a:gd name="T32" fmla="*/ 2147483647 w 5"/>
              <a:gd name="T33" fmla="*/ 2147483647 h 1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"/>
              <a:gd name="T52" fmla="*/ 0 h 12"/>
              <a:gd name="T53" fmla="*/ 5 w 5"/>
              <a:gd name="T54" fmla="*/ 12 h 1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" h="12">
                <a:moveTo>
                  <a:pt x="5" y="3"/>
                </a:moveTo>
                <a:lnTo>
                  <a:pt x="3" y="0"/>
                </a:lnTo>
                <a:lnTo>
                  <a:pt x="3" y="3"/>
                </a:lnTo>
                <a:lnTo>
                  <a:pt x="0" y="7"/>
                </a:lnTo>
                <a:lnTo>
                  <a:pt x="0" y="10"/>
                </a:lnTo>
                <a:lnTo>
                  <a:pt x="0" y="12"/>
                </a:lnTo>
                <a:lnTo>
                  <a:pt x="3" y="12"/>
                </a:lnTo>
                <a:lnTo>
                  <a:pt x="5" y="7"/>
                </a:lnTo>
                <a:lnTo>
                  <a:pt x="5" y="5"/>
                </a:lnTo>
                <a:lnTo>
                  <a:pt x="5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00" name="Freeform 1402"/>
          <p:cNvSpPr>
            <a:spLocks/>
          </p:cNvSpPr>
          <p:nvPr/>
        </p:nvSpPr>
        <p:spPr bwMode="auto">
          <a:xfrm>
            <a:off x="1452563" y="3454400"/>
            <a:ext cx="3175" cy="4763"/>
          </a:xfrm>
          <a:custGeom>
            <a:avLst/>
            <a:gdLst>
              <a:gd name="T0" fmla="*/ 0 w 3"/>
              <a:gd name="T1" fmla="*/ 2147483647 h 4"/>
              <a:gd name="T2" fmla="*/ 2147483647 w 3"/>
              <a:gd name="T3" fmla="*/ 2147483647 h 4"/>
              <a:gd name="T4" fmla="*/ 2147483647 w 3"/>
              <a:gd name="T5" fmla="*/ 0 h 4"/>
              <a:gd name="T6" fmla="*/ 2147483647 w 3"/>
              <a:gd name="T7" fmla="*/ 0 h 4"/>
              <a:gd name="T8" fmla="*/ 2147483647 w 3"/>
              <a:gd name="T9" fmla="*/ 0 h 4"/>
              <a:gd name="T10" fmla="*/ 2147483647 w 3"/>
              <a:gd name="T11" fmla="*/ 0 h 4"/>
              <a:gd name="T12" fmla="*/ 0 w 3"/>
              <a:gd name="T13" fmla="*/ 2147483647 h 4"/>
              <a:gd name="T14" fmla="*/ 0 w 3"/>
              <a:gd name="T15" fmla="*/ 2147483647 h 4"/>
              <a:gd name="T16" fmla="*/ 0 w 3"/>
              <a:gd name="T17" fmla="*/ 2147483647 h 4"/>
              <a:gd name="T18" fmla="*/ 0 w 3"/>
              <a:gd name="T19" fmla="*/ 2147483647 h 4"/>
              <a:gd name="T20" fmla="*/ 0 w 3"/>
              <a:gd name="T21" fmla="*/ 2147483647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"/>
              <a:gd name="T34" fmla="*/ 0 h 4"/>
              <a:gd name="T35" fmla="*/ 3 w 3"/>
              <a:gd name="T36" fmla="*/ 4 h 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" h="4">
                <a:moveTo>
                  <a:pt x="0" y="4"/>
                </a:moveTo>
                <a:lnTo>
                  <a:pt x="3" y="4"/>
                </a:lnTo>
                <a:lnTo>
                  <a:pt x="3" y="0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01" name="Freeform 1403"/>
          <p:cNvSpPr>
            <a:spLocks/>
          </p:cNvSpPr>
          <p:nvPr/>
        </p:nvSpPr>
        <p:spPr bwMode="auto">
          <a:xfrm>
            <a:off x="1455738" y="3395663"/>
            <a:ext cx="14287" cy="14287"/>
          </a:xfrm>
          <a:custGeom>
            <a:avLst/>
            <a:gdLst>
              <a:gd name="T0" fmla="*/ 0 w 12"/>
              <a:gd name="T1" fmla="*/ 2147483647 h 12"/>
              <a:gd name="T2" fmla="*/ 2147483647 w 12"/>
              <a:gd name="T3" fmla="*/ 2147483647 h 12"/>
              <a:gd name="T4" fmla="*/ 2147483647 w 12"/>
              <a:gd name="T5" fmla="*/ 2147483647 h 12"/>
              <a:gd name="T6" fmla="*/ 2147483647 w 12"/>
              <a:gd name="T7" fmla="*/ 2147483647 h 12"/>
              <a:gd name="T8" fmla="*/ 2147483647 w 12"/>
              <a:gd name="T9" fmla="*/ 2147483647 h 12"/>
              <a:gd name="T10" fmla="*/ 2147483647 w 12"/>
              <a:gd name="T11" fmla="*/ 2147483647 h 12"/>
              <a:gd name="T12" fmla="*/ 2147483647 w 12"/>
              <a:gd name="T13" fmla="*/ 2147483647 h 12"/>
              <a:gd name="T14" fmla="*/ 2147483647 w 12"/>
              <a:gd name="T15" fmla="*/ 2147483647 h 12"/>
              <a:gd name="T16" fmla="*/ 2147483647 w 12"/>
              <a:gd name="T17" fmla="*/ 0 h 12"/>
              <a:gd name="T18" fmla="*/ 2147483647 w 12"/>
              <a:gd name="T19" fmla="*/ 0 h 12"/>
              <a:gd name="T20" fmla="*/ 2147483647 w 12"/>
              <a:gd name="T21" fmla="*/ 2147483647 h 12"/>
              <a:gd name="T22" fmla="*/ 2147483647 w 12"/>
              <a:gd name="T23" fmla="*/ 2147483647 h 12"/>
              <a:gd name="T24" fmla="*/ 2147483647 w 12"/>
              <a:gd name="T25" fmla="*/ 2147483647 h 12"/>
              <a:gd name="T26" fmla="*/ 2147483647 w 12"/>
              <a:gd name="T27" fmla="*/ 2147483647 h 12"/>
              <a:gd name="T28" fmla="*/ 0 w 12"/>
              <a:gd name="T29" fmla="*/ 2147483647 h 12"/>
              <a:gd name="T30" fmla="*/ 0 w 12"/>
              <a:gd name="T31" fmla="*/ 2147483647 h 12"/>
              <a:gd name="T32" fmla="*/ 0 w 12"/>
              <a:gd name="T33" fmla="*/ 2147483647 h 12"/>
              <a:gd name="T34" fmla="*/ 0 w 12"/>
              <a:gd name="T35" fmla="*/ 2147483647 h 12"/>
              <a:gd name="T36" fmla="*/ 0 w 12"/>
              <a:gd name="T37" fmla="*/ 2147483647 h 12"/>
              <a:gd name="T38" fmla="*/ 0 w 12"/>
              <a:gd name="T39" fmla="*/ 2147483647 h 12"/>
              <a:gd name="T40" fmla="*/ 0 w 12"/>
              <a:gd name="T41" fmla="*/ 2147483647 h 12"/>
              <a:gd name="T42" fmla="*/ 0 w 12"/>
              <a:gd name="T43" fmla="*/ 2147483647 h 12"/>
              <a:gd name="T44" fmla="*/ 0 w 12"/>
              <a:gd name="T45" fmla="*/ 2147483647 h 1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"/>
              <a:gd name="T70" fmla="*/ 0 h 12"/>
              <a:gd name="T71" fmla="*/ 12 w 12"/>
              <a:gd name="T72" fmla="*/ 12 h 1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" h="12">
                <a:moveTo>
                  <a:pt x="0" y="12"/>
                </a:moveTo>
                <a:lnTo>
                  <a:pt x="5" y="9"/>
                </a:lnTo>
                <a:lnTo>
                  <a:pt x="7" y="7"/>
                </a:lnTo>
                <a:lnTo>
                  <a:pt x="9" y="5"/>
                </a:lnTo>
                <a:lnTo>
                  <a:pt x="12" y="2"/>
                </a:lnTo>
                <a:lnTo>
                  <a:pt x="12" y="0"/>
                </a:lnTo>
                <a:lnTo>
                  <a:pt x="5" y="2"/>
                </a:lnTo>
                <a:lnTo>
                  <a:pt x="2" y="5"/>
                </a:lnTo>
                <a:lnTo>
                  <a:pt x="0" y="7"/>
                </a:lnTo>
                <a:lnTo>
                  <a:pt x="0" y="9"/>
                </a:lnTo>
                <a:lnTo>
                  <a:pt x="0" y="1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02" name="Freeform 1404"/>
          <p:cNvSpPr>
            <a:spLocks/>
          </p:cNvSpPr>
          <p:nvPr/>
        </p:nvSpPr>
        <p:spPr bwMode="auto">
          <a:xfrm>
            <a:off x="1457325" y="3370263"/>
            <a:ext cx="15875" cy="20637"/>
          </a:xfrm>
          <a:custGeom>
            <a:avLst/>
            <a:gdLst>
              <a:gd name="T0" fmla="*/ 2147483647 w 12"/>
              <a:gd name="T1" fmla="*/ 2147483647 h 16"/>
              <a:gd name="T2" fmla="*/ 2147483647 w 12"/>
              <a:gd name="T3" fmla="*/ 2147483647 h 16"/>
              <a:gd name="T4" fmla="*/ 2147483647 w 12"/>
              <a:gd name="T5" fmla="*/ 2147483647 h 16"/>
              <a:gd name="T6" fmla="*/ 0 w 12"/>
              <a:gd name="T7" fmla="*/ 2147483647 h 16"/>
              <a:gd name="T8" fmla="*/ 0 w 12"/>
              <a:gd name="T9" fmla="*/ 2147483647 h 16"/>
              <a:gd name="T10" fmla="*/ 0 w 12"/>
              <a:gd name="T11" fmla="*/ 2147483647 h 16"/>
              <a:gd name="T12" fmla="*/ 0 w 12"/>
              <a:gd name="T13" fmla="*/ 2147483647 h 16"/>
              <a:gd name="T14" fmla="*/ 0 w 12"/>
              <a:gd name="T15" fmla="*/ 2147483647 h 16"/>
              <a:gd name="T16" fmla="*/ 0 w 12"/>
              <a:gd name="T17" fmla="*/ 2147483647 h 16"/>
              <a:gd name="T18" fmla="*/ 0 w 12"/>
              <a:gd name="T19" fmla="*/ 2147483647 h 16"/>
              <a:gd name="T20" fmla="*/ 0 w 12"/>
              <a:gd name="T21" fmla="*/ 2147483647 h 16"/>
              <a:gd name="T22" fmla="*/ 0 w 12"/>
              <a:gd name="T23" fmla="*/ 2147483647 h 16"/>
              <a:gd name="T24" fmla="*/ 2147483647 w 12"/>
              <a:gd name="T25" fmla="*/ 2147483647 h 16"/>
              <a:gd name="T26" fmla="*/ 2147483647 w 12"/>
              <a:gd name="T27" fmla="*/ 2147483647 h 16"/>
              <a:gd name="T28" fmla="*/ 2147483647 w 12"/>
              <a:gd name="T29" fmla="*/ 2147483647 h 16"/>
              <a:gd name="T30" fmla="*/ 2147483647 w 12"/>
              <a:gd name="T31" fmla="*/ 2147483647 h 16"/>
              <a:gd name="T32" fmla="*/ 2147483647 w 12"/>
              <a:gd name="T33" fmla="*/ 2147483647 h 16"/>
              <a:gd name="T34" fmla="*/ 2147483647 w 12"/>
              <a:gd name="T35" fmla="*/ 2147483647 h 16"/>
              <a:gd name="T36" fmla="*/ 2147483647 w 12"/>
              <a:gd name="T37" fmla="*/ 2147483647 h 16"/>
              <a:gd name="T38" fmla="*/ 2147483647 w 12"/>
              <a:gd name="T39" fmla="*/ 2147483647 h 16"/>
              <a:gd name="T40" fmla="*/ 2147483647 w 12"/>
              <a:gd name="T41" fmla="*/ 2147483647 h 16"/>
              <a:gd name="T42" fmla="*/ 2147483647 w 12"/>
              <a:gd name="T43" fmla="*/ 2147483647 h 16"/>
              <a:gd name="T44" fmla="*/ 2147483647 w 12"/>
              <a:gd name="T45" fmla="*/ 2147483647 h 16"/>
              <a:gd name="T46" fmla="*/ 2147483647 w 12"/>
              <a:gd name="T47" fmla="*/ 2147483647 h 16"/>
              <a:gd name="T48" fmla="*/ 2147483647 w 12"/>
              <a:gd name="T49" fmla="*/ 2147483647 h 16"/>
              <a:gd name="T50" fmla="*/ 2147483647 w 12"/>
              <a:gd name="T51" fmla="*/ 2147483647 h 16"/>
              <a:gd name="T52" fmla="*/ 2147483647 w 12"/>
              <a:gd name="T53" fmla="*/ 2147483647 h 16"/>
              <a:gd name="T54" fmla="*/ 2147483647 w 12"/>
              <a:gd name="T55" fmla="*/ 2147483647 h 16"/>
              <a:gd name="T56" fmla="*/ 2147483647 w 12"/>
              <a:gd name="T57" fmla="*/ 2147483647 h 16"/>
              <a:gd name="T58" fmla="*/ 2147483647 w 12"/>
              <a:gd name="T59" fmla="*/ 0 h 16"/>
              <a:gd name="T60" fmla="*/ 2147483647 w 12"/>
              <a:gd name="T61" fmla="*/ 0 h 16"/>
              <a:gd name="T62" fmla="*/ 2147483647 w 12"/>
              <a:gd name="T63" fmla="*/ 0 h 16"/>
              <a:gd name="T64" fmla="*/ 2147483647 w 12"/>
              <a:gd name="T65" fmla="*/ 0 h 16"/>
              <a:gd name="T66" fmla="*/ 2147483647 w 12"/>
              <a:gd name="T67" fmla="*/ 0 h 16"/>
              <a:gd name="T68" fmla="*/ 2147483647 w 12"/>
              <a:gd name="T69" fmla="*/ 2147483647 h 16"/>
              <a:gd name="T70" fmla="*/ 2147483647 w 12"/>
              <a:gd name="T71" fmla="*/ 2147483647 h 16"/>
              <a:gd name="T72" fmla="*/ 2147483647 w 12"/>
              <a:gd name="T73" fmla="*/ 2147483647 h 16"/>
              <a:gd name="T74" fmla="*/ 2147483647 w 12"/>
              <a:gd name="T75" fmla="*/ 2147483647 h 16"/>
              <a:gd name="T76" fmla="*/ 2147483647 w 12"/>
              <a:gd name="T77" fmla="*/ 2147483647 h 16"/>
              <a:gd name="T78" fmla="*/ 2147483647 w 12"/>
              <a:gd name="T79" fmla="*/ 2147483647 h 16"/>
              <a:gd name="T80" fmla="*/ 2147483647 w 12"/>
              <a:gd name="T81" fmla="*/ 2147483647 h 16"/>
              <a:gd name="T82" fmla="*/ 2147483647 w 12"/>
              <a:gd name="T83" fmla="*/ 2147483647 h 16"/>
              <a:gd name="T84" fmla="*/ 2147483647 w 12"/>
              <a:gd name="T85" fmla="*/ 2147483647 h 16"/>
              <a:gd name="T86" fmla="*/ 2147483647 w 12"/>
              <a:gd name="T87" fmla="*/ 2147483647 h 16"/>
              <a:gd name="T88" fmla="*/ 2147483647 w 12"/>
              <a:gd name="T89" fmla="*/ 2147483647 h 1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2"/>
              <a:gd name="T136" fmla="*/ 0 h 16"/>
              <a:gd name="T137" fmla="*/ 12 w 12"/>
              <a:gd name="T138" fmla="*/ 16 h 1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2" h="16">
                <a:moveTo>
                  <a:pt x="3" y="7"/>
                </a:moveTo>
                <a:lnTo>
                  <a:pt x="3" y="7"/>
                </a:lnTo>
                <a:lnTo>
                  <a:pt x="0" y="7"/>
                </a:lnTo>
                <a:lnTo>
                  <a:pt x="0" y="9"/>
                </a:lnTo>
                <a:lnTo>
                  <a:pt x="0" y="12"/>
                </a:lnTo>
                <a:lnTo>
                  <a:pt x="0" y="14"/>
                </a:lnTo>
                <a:lnTo>
                  <a:pt x="3" y="14"/>
                </a:lnTo>
                <a:lnTo>
                  <a:pt x="5" y="12"/>
                </a:lnTo>
                <a:lnTo>
                  <a:pt x="5" y="14"/>
                </a:lnTo>
                <a:lnTo>
                  <a:pt x="7" y="16"/>
                </a:lnTo>
                <a:lnTo>
                  <a:pt x="12" y="14"/>
                </a:lnTo>
                <a:lnTo>
                  <a:pt x="12" y="12"/>
                </a:lnTo>
                <a:lnTo>
                  <a:pt x="12" y="7"/>
                </a:lnTo>
                <a:lnTo>
                  <a:pt x="12" y="5"/>
                </a:lnTo>
                <a:lnTo>
                  <a:pt x="10" y="0"/>
                </a:lnTo>
                <a:lnTo>
                  <a:pt x="7" y="0"/>
                </a:lnTo>
                <a:lnTo>
                  <a:pt x="7" y="2"/>
                </a:lnTo>
                <a:lnTo>
                  <a:pt x="7" y="7"/>
                </a:lnTo>
                <a:lnTo>
                  <a:pt x="7" y="9"/>
                </a:lnTo>
                <a:lnTo>
                  <a:pt x="5" y="9"/>
                </a:lnTo>
                <a:lnTo>
                  <a:pt x="3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03" name="Freeform 1405"/>
          <p:cNvSpPr>
            <a:spLocks/>
          </p:cNvSpPr>
          <p:nvPr/>
        </p:nvSpPr>
        <p:spPr bwMode="auto">
          <a:xfrm>
            <a:off x="1352550" y="3602038"/>
            <a:ext cx="4763" cy="4762"/>
          </a:xfrm>
          <a:custGeom>
            <a:avLst/>
            <a:gdLst>
              <a:gd name="T0" fmla="*/ 0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2147483647 h 5"/>
              <a:gd name="T12" fmla="*/ 2147483647 w 5"/>
              <a:gd name="T13" fmla="*/ 2147483647 h 5"/>
              <a:gd name="T14" fmla="*/ 2147483647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0 h 5"/>
              <a:gd name="T20" fmla="*/ 2147483647 w 5"/>
              <a:gd name="T21" fmla="*/ 0 h 5"/>
              <a:gd name="T22" fmla="*/ 2147483647 w 5"/>
              <a:gd name="T23" fmla="*/ 0 h 5"/>
              <a:gd name="T24" fmla="*/ 0 w 5"/>
              <a:gd name="T25" fmla="*/ 0 h 5"/>
              <a:gd name="T26" fmla="*/ 0 w 5"/>
              <a:gd name="T27" fmla="*/ 2147483647 h 5"/>
              <a:gd name="T28" fmla="*/ 0 w 5"/>
              <a:gd name="T29" fmla="*/ 2147483647 h 5"/>
              <a:gd name="T30" fmla="*/ 0 w 5"/>
              <a:gd name="T31" fmla="*/ 2147483647 h 5"/>
              <a:gd name="T32" fmla="*/ 0 w 5"/>
              <a:gd name="T33" fmla="*/ 2147483647 h 5"/>
              <a:gd name="T34" fmla="*/ 0 w 5"/>
              <a:gd name="T35" fmla="*/ 2147483647 h 5"/>
              <a:gd name="T36" fmla="*/ 0 w 5"/>
              <a:gd name="T37" fmla="*/ 2147483647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"/>
              <a:gd name="T58" fmla="*/ 0 h 5"/>
              <a:gd name="T59" fmla="*/ 5 w 5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" h="5">
                <a:moveTo>
                  <a:pt x="0" y="2"/>
                </a:moveTo>
                <a:lnTo>
                  <a:pt x="2" y="5"/>
                </a:lnTo>
                <a:lnTo>
                  <a:pt x="5" y="5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04" name="Freeform 1406"/>
          <p:cNvSpPr>
            <a:spLocks/>
          </p:cNvSpPr>
          <p:nvPr/>
        </p:nvSpPr>
        <p:spPr bwMode="auto">
          <a:xfrm>
            <a:off x="1312863" y="3725863"/>
            <a:ext cx="1587" cy="1587"/>
          </a:xfrm>
          <a:custGeom>
            <a:avLst/>
            <a:gdLst>
              <a:gd name="T0" fmla="*/ 0 w 1587"/>
              <a:gd name="T1" fmla="*/ 0 h 2"/>
              <a:gd name="T2" fmla="*/ 0 w 1587"/>
              <a:gd name="T3" fmla="*/ 0 h 2"/>
              <a:gd name="T4" fmla="*/ 0 w 1587"/>
              <a:gd name="T5" fmla="*/ 2147483647 h 2"/>
              <a:gd name="T6" fmla="*/ 0 w 1587"/>
              <a:gd name="T7" fmla="*/ 0 h 2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2"/>
              <a:gd name="T14" fmla="*/ 1587 w 1587"/>
              <a:gd name="T15" fmla="*/ 2 h 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05" name="Freeform 1407"/>
          <p:cNvSpPr>
            <a:spLocks/>
          </p:cNvSpPr>
          <p:nvPr/>
        </p:nvSpPr>
        <p:spPr bwMode="auto">
          <a:xfrm>
            <a:off x="1304925" y="3684588"/>
            <a:ext cx="3175" cy="3175"/>
          </a:xfrm>
          <a:custGeom>
            <a:avLst/>
            <a:gdLst>
              <a:gd name="T0" fmla="*/ 0 w 3"/>
              <a:gd name="T1" fmla="*/ 2147483647 h 2"/>
              <a:gd name="T2" fmla="*/ 0 w 3"/>
              <a:gd name="T3" fmla="*/ 2147483647 h 2"/>
              <a:gd name="T4" fmla="*/ 2147483647 w 3"/>
              <a:gd name="T5" fmla="*/ 2147483647 h 2"/>
              <a:gd name="T6" fmla="*/ 2147483647 w 3"/>
              <a:gd name="T7" fmla="*/ 2147483647 h 2"/>
              <a:gd name="T8" fmla="*/ 2147483647 w 3"/>
              <a:gd name="T9" fmla="*/ 2147483647 h 2"/>
              <a:gd name="T10" fmla="*/ 2147483647 w 3"/>
              <a:gd name="T11" fmla="*/ 2147483647 h 2"/>
              <a:gd name="T12" fmla="*/ 2147483647 w 3"/>
              <a:gd name="T13" fmla="*/ 0 h 2"/>
              <a:gd name="T14" fmla="*/ 2147483647 w 3"/>
              <a:gd name="T15" fmla="*/ 0 h 2"/>
              <a:gd name="T16" fmla="*/ 2147483647 w 3"/>
              <a:gd name="T17" fmla="*/ 0 h 2"/>
              <a:gd name="T18" fmla="*/ 0 w 3"/>
              <a:gd name="T19" fmla="*/ 0 h 2"/>
              <a:gd name="T20" fmla="*/ 0 w 3"/>
              <a:gd name="T21" fmla="*/ 0 h 2"/>
              <a:gd name="T22" fmla="*/ 0 w 3"/>
              <a:gd name="T23" fmla="*/ 0 h 2"/>
              <a:gd name="T24" fmla="*/ 0 w 3"/>
              <a:gd name="T25" fmla="*/ 0 h 2"/>
              <a:gd name="T26" fmla="*/ 0 w 3"/>
              <a:gd name="T27" fmla="*/ 2147483647 h 2"/>
              <a:gd name="T28" fmla="*/ 0 w 3"/>
              <a:gd name="T29" fmla="*/ 2147483647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"/>
              <a:gd name="T46" fmla="*/ 0 h 2"/>
              <a:gd name="T47" fmla="*/ 3 w 3"/>
              <a:gd name="T48" fmla="*/ 2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" h="2">
                <a:moveTo>
                  <a:pt x="0" y="2"/>
                </a:move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06" name="Freeform 1408"/>
          <p:cNvSpPr>
            <a:spLocks/>
          </p:cNvSpPr>
          <p:nvPr/>
        </p:nvSpPr>
        <p:spPr bwMode="auto">
          <a:xfrm>
            <a:off x="1352550" y="3611563"/>
            <a:ext cx="4763" cy="1587"/>
          </a:xfrm>
          <a:custGeom>
            <a:avLst/>
            <a:gdLst>
              <a:gd name="T0" fmla="*/ 2147483647 w 3"/>
              <a:gd name="T1" fmla="*/ 0 h 3"/>
              <a:gd name="T2" fmla="*/ 2147483647 w 3"/>
              <a:gd name="T3" fmla="*/ 0 h 3"/>
              <a:gd name="T4" fmla="*/ 2147483647 w 3"/>
              <a:gd name="T5" fmla="*/ 0 h 3"/>
              <a:gd name="T6" fmla="*/ 0 w 3"/>
              <a:gd name="T7" fmla="*/ 0 h 3"/>
              <a:gd name="T8" fmla="*/ 0 w 3"/>
              <a:gd name="T9" fmla="*/ 0 h 3"/>
              <a:gd name="T10" fmla="*/ 0 w 3"/>
              <a:gd name="T11" fmla="*/ 2147483647 h 3"/>
              <a:gd name="T12" fmla="*/ 0 w 3"/>
              <a:gd name="T13" fmla="*/ 2147483647 h 3"/>
              <a:gd name="T14" fmla="*/ 0 w 3"/>
              <a:gd name="T15" fmla="*/ 2147483647 h 3"/>
              <a:gd name="T16" fmla="*/ 2147483647 w 3"/>
              <a:gd name="T17" fmla="*/ 2147483647 h 3"/>
              <a:gd name="T18" fmla="*/ 2147483647 w 3"/>
              <a:gd name="T19" fmla="*/ 2147483647 h 3"/>
              <a:gd name="T20" fmla="*/ 2147483647 w 3"/>
              <a:gd name="T21" fmla="*/ 2147483647 h 3"/>
              <a:gd name="T22" fmla="*/ 2147483647 w 3"/>
              <a:gd name="T23" fmla="*/ 2147483647 h 3"/>
              <a:gd name="T24" fmla="*/ 2147483647 w 3"/>
              <a:gd name="T25" fmla="*/ 0 h 3"/>
              <a:gd name="T26" fmla="*/ 2147483647 w 3"/>
              <a:gd name="T27" fmla="*/ 0 h 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3"/>
              <a:gd name="T44" fmla="*/ 3 w 3"/>
              <a:gd name="T45" fmla="*/ 3 h 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3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07" name="Freeform 1409"/>
          <p:cNvSpPr>
            <a:spLocks/>
          </p:cNvSpPr>
          <p:nvPr/>
        </p:nvSpPr>
        <p:spPr bwMode="auto">
          <a:xfrm>
            <a:off x="1304925" y="3708400"/>
            <a:ext cx="3175" cy="11113"/>
          </a:xfrm>
          <a:custGeom>
            <a:avLst/>
            <a:gdLst>
              <a:gd name="T0" fmla="*/ 2147483647 w 3"/>
              <a:gd name="T1" fmla="*/ 0 h 7"/>
              <a:gd name="T2" fmla="*/ 0 w 3"/>
              <a:gd name="T3" fmla="*/ 0 h 7"/>
              <a:gd name="T4" fmla="*/ 2147483647 w 3"/>
              <a:gd name="T5" fmla="*/ 2147483647 h 7"/>
              <a:gd name="T6" fmla="*/ 2147483647 w 3"/>
              <a:gd name="T7" fmla="*/ 2147483647 h 7"/>
              <a:gd name="T8" fmla="*/ 2147483647 w 3"/>
              <a:gd name="T9" fmla="*/ 2147483647 h 7"/>
              <a:gd name="T10" fmla="*/ 2147483647 w 3"/>
              <a:gd name="T11" fmla="*/ 2147483647 h 7"/>
              <a:gd name="T12" fmla="*/ 2147483647 w 3"/>
              <a:gd name="T13" fmla="*/ 2147483647 h 7"/>
              <a:gd name="T14" fmla="*/ 2147483647 w 3"/>
              <a:gd name="T15" fmla="*/ 2147483647 h 7"/>
              <a:gd name="T16" fmla="*/ 2147483647 w 3"/>
              <a:gd name="T17" fmla="*/ 2147483647 h 7"/>
              <a:gd name="T18" fmla="*/ 0 w 3"/>
              <a:gd name="T19" fmla="*/ 2147483647 h 7"/>
              <a:gd name="T20" fmla="*/ 0 w 3"/>
              <a:gd name="T21" fmla="*/ 2147483647 h 7"/>
              <a:gd name="T22" fmla="*/ 2147483647 w 3"/>
              <a:gd name="T23" fmla="*/ 2147483647 h 7"/>
              <a:gd name="T24" fmla="*/ 2147483647 w 3"/>
              <a:gd name="T25" fmla="*/ 2147483647 h 7"/>
              <a:gd name="T26" fmla="*/ 2147483647 w 3"/>
              <a:gd name="T27" fmla="*/ 2147483647 h 7"/>
              <a:gd name="T28" fmla="*/ 2147483647 w 3"/>
              <a:gd name="T29" fmla="*/ 2147483647 h 7"/>
              <a:gd name="T30" fmla="*/ 2147483647 w 3"/>
              <a:gd name="T31" fmla="*/ 2147483647 h 7"/>
              <a:gd name="T32" fmla="*/ 2147483647 w 3"/>
              <a:gd name="T33" fmla="*/ 2147483647 h 7"/>
              <a:gd name="T34" fmla="*/ 2147483647 w 3"/>
              <a:gd name="T35" fmla="*/ 2147483647 h 7"/>
              <a:gd name="T36" fmla="*/ 2147483647 w 3"/>
              <a:gd name="T37" fmla="*/ 2147483647 h 7"/>
              <a:gd name="T38" fmla="*/ 2147483647 w 3"/>
              <a:gd name="T39" fmla="*/ 2147483647 h 7"/>
              <a:gd name="T40" fmla="*/ 2147483647 w 3"/>
              <a:gd name="T41" fmla="*/ 2147483647 h 7"/>
              <a:gd name="T42" fmla="*/ 2147483647 w 3"/>
              <a:gd name="T43" fmla="*/ 2147483647 h 7"/>
              <a:gd name="T44" fmla="*/ 2147483647 w 3"/>
              <a:gd name="T45" fmla="*/ 2147483647 h 7"/>
              <a:gd name="T46" fmla="*/ 2147483647 w 3"/>
              <a:gd name="T47" fmla="*/ 2147483647 h 7"/>
              <a:gd name="T48" fmla="*/ 2147483647 w 3"/>
              <a:gd name="T49" fmla="*/ 0 h 7"/>
              <a:gd name="T50" fmla="*/ 2147483647 w 3"/>
              <a:gd name="T51" fmla="*/ 0 h 7"/>
              <a:gd name="T52" fmla="*/ 2147483647 w 3"/>
              <a:gd name="T53" fmla="*/ 0 h 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"/>
              <a:gd name="T82" fmla="*/ 0 h 7"/>
              <a:gd name="T83" fmla="*/ 3 w 3"/>
              <a:gd name="T84" fmla="*/ 7 h 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" h="7">
                <a:moveTo>
                  <a:pt x="3" y="0"/>
                </a:moveTo>
                <a:lnTo>
                  <a:pt x="0" y="0"/>
                </a:lnTo>
                <a:lnTo>
                  <a:pt x="3" y="2"/>
                </a:lnTo>
                <a:lnTo>
                  <a:pt x="3" y="4"/>
                </a:lnTo>
                <a:lnTo>
                  <a:pt x="0" y="4"/>
                </a:lnTo>
                <a:lnTo>
                  <a:pt x="3" y="4"/>
                </a:lnTo>
                <a:lnTo>
                  <a:pt x="3" y="7"/>
                </a:lnTo>
                <a:lnTo>
                  <a:pt x="3" y="4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08" name="Freeform 1410"/>
          <p:cNvSpPr>
            <a:spLocks/>
          </p:cNvSpPr>
          <p:nvPr/>
        </p:nvSpPr>
        <p:spPr bwMode="auto">
          <a:xfrm>
            <a:off x="1312863" y="3721100"/>
            <a:ext cx="4762" cy="6350"/>
          </a:xfrm>
          <a:custGeom>
            <a:avLst/>
            <a:gdLst>
              <a:gd name="T0" fmla="*/ 0 w 3"/>
              <a:gd name="T1" fmla="*/ 2147483647 h 5"/>
              <a:gd name="T2" fmla="*/ 0 w 3"/>
              <a:gd name="T3" fmla="*/ 2147483647 h 5"/>
              <a:gd name="T4" fmla="*/ 2147483647 w 3"/>
              <a:gd name="T5" fmla="*/ 2147483647 h 5"/>
              <a:gd name="T6" fmla="*/ 2147483647 w 3"/>
              <a:gd name="T7" fmla="*/ 2147483647 h 5"/>
              <a:gd name="T8" fmla="*/ 2147483647 w 3"/>
              <a:gd name="T9" fmla="*/ 2147483647 h 5"/>
              <a:gd name="T10" fmla="*/ 2147483647 w 3"/>
              <a:gd name="T11" fmla="*/ 2147483647 h 5"/>
              <a:gd name="T12" fmla="*/ 2147483647 w 3"/>
              <a:gd name="T13" fmla="*/ 2147483647 h 5"/>
              <a:gd name="T14" fmla="*/ 2147483647 w 3"/>
              <a:gd name="T15" fmla="*/ 2147483647 h 5"/>
              <a:gd name="T16" fmla="*/ 2147483647 w 3"/>
              <a:gd name="T17" fmla="*/ 0 h 5"/>
              <a:gd name="T18" fmla="*/ 2147483647 w 3"/>
              <a:gd name="T19" fmla="*/ 0 h 5"/>
              <a:gd name="T20" fmla="*/ 2147483647 w 3"/>
              <a:gd name="T21" fmla="*/ 0 h 5"/>
              <a:gd name="T22" fmla="*/ 2147483647 w 3"/>
              <a:gd name="T23" fmla="*/ 0 h 5"/>
              <a:gd name="T24" fmla="*/ 0 w 3"/>
              <a:gd name="T25" fmla="*/ 0 h 5"/>
              <a:gd name="T26" fmla="*/ 0 w 3"/>
              <a:gd name="T27" fmla="*/ 0 h 5"/>
              <a:gd name="T28" fmla="*/ 0 w 3"/>
              <a:gd name="T29" fmla="*/ 2147483647 h 5"/>
              <a:gd name="T30" fmla="*/ 0 w 3"/>
              <a:gd name="T31" fmla="*/ 2147483647 h 5"/>
              <a:gd name="T32" fmla="*/ 0 w 3"/>
              <a:gd name="T33" fmla="*/ 2147483647 h 5"/>
              <a:gd name="T34" fmla="*/ 0 w 3"/>
              <a:gd name="T35" fmla="*/ 2147483647 h 5"/>
              <a:gd name="T36" fmla="*/ 0 w 3"/>
              <a:gd name="T37" fmla="*/ 2147483647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"/>
              <a:gd name="T58" fmla="*/ 0 h 5"/>
              <a:gd name="T59" fmla="*/ 3 w 3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" h="5">
                <a:moveTo>
                  <a:pt x="0" y="5"/>
                </a:moveTo>
                <a:lnTo>
                  <a:pt x="0" y="5"/>
                </a:lnTo>
                <a:lnTo>
                  <a:pt x="3" y="5"/>
                </a:ln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09" name="Freeform 1411"/>
          <p:cNvSpPr>
            <a:spLocks/>
          </p:cNvSpPr>
          <p:nvPr/>
        </p:nvSpPr>
        <p:spPr bwMode="auto">
          <a:xfrm>
            <a:off x="1443038" y="3402013"/>
            <a:ext cx="9525" cy="14287"/>
          </a:xfrm>
          <a:custGeom>
            <a:avLst/>
            <a:gdLst>
              <a:gd name="T0" fmla="*/ 0 w 7"/>
              <a:gd name="T1" fmla="*/ 2147483647 h 9"/>
              <a:gd name="T2" fmla="*/ 2147483647 w 7"/>
              <a:gd name="T3" fmla="*/ 2147483647 h 9"/>
              <a:gd name="T4" fmla="*/ 2147483647 w 7"/>
              <a:gd name="T5" fmla="*/ 2147483647 h 9"/>
              <a:gd name="T6" fmla="*/ 2147483647 w 7"/>
              <a:gd name="T7" fmla="*/ 2147483647 h 9"/>
              <a:gd name="T8" fmla="*/ 2147483647 w 7"/>
              <a:gd name="T9" fmla="*/ 2147483647 h 9"/>
              <a:gd name="T10" fmla="*/ 2147483647 w 7"/>
              <a:gd name="T11" fmla="*/ 2147483647 h 9"/>
              <a:gd name="T12" fmla="*/ 2147483647 w 7"/>
              <a:gd name="T13" fmla="*/ 0 h 9"/>
              <a:gd name="T14" fmla="*/ 2147483647 w 7"/>
              <a:gd name="T15" fmla="*/ 0 h 9"/>
              <a:gd name="T16" fmla="*/ 2147483647 w 7"/>
              <a:gd name="T17" fmla="*/ 0 h 9"/>
              <a:gd name="T18" fmla="*/ 2147483647 w 7"/>
              <a:gd name="T19" fmla="*/ 0 h 9"/>
              <a:gd name="T20" fmla="*/ 2147483647 w 7"/>
              <a:gd name="T21" fmla="*/ 2147483647 h 9"/>
              <a:gd name="T22" fmla="*/ 2147483647 w 7"/>
              <a:gd name="T23" fmla="*/ 2147483647 h 9"/>
              <a:gd name="T24" fmla="*/ 2147483647 w 7"/>
              <a:gd name="T25" fmla="*/ 2147483647 h 9"/>
              <a:gd name="T26" fmla="*/ 2147483647 w 7"/>
              <a:gd name="T27" fmla="*/ 0 h 9"/>
              <a:gd name="T28" fmla="*/ 2147483647 w 7"/>
              <a:gd name="T29" fmla="*/ 0 h 9"/>
              <a:gd name="T30" fmla="*/ 2147483647 w 7"/>
              <a:gd name="T31" fmla="*/ 0 h 9"/>
              <a:gd name="T32" fmla="*/ 2147483647 w 7"/>
              <a:gd name="T33" fmla="*/ 0 h 9"/>
              <a:gd name="T34" fmla="*/ 2147483647 w 7"/>
              <a:gd name="T35" fmla="*/ 0 h 9"/>
              <a:gd name="T36" fmla="*/ 0 w 7"/>
              <a:gd name="T37" fmla="*/ 0 h 9"/>
              <a:gd name="T38" fmla="*/ 0 w 7"/>
              <a:gd name="T39" fmla="*/ 0 h 9"/>
              <a:gd name="T40" fmla="*/ 0 w 7"/>
              <a:gd name="T41" fmla="*/ 2147483647 h 9"/>
              <a:gd name="T42" fmla="*/ 0 w 7"/>
              <a:gd name="T43" fmla="*/ 2147483647 h 9"/>
              <a:gd name="T44" fmla="*/ 0 w 7"/>
              <a:gd name="T45" fmla="*/ 2147483647 h 9"/>
              <a:gd name="T46" fmla="*/ 0 w 7"/>
              <a:gd name="T47" fmla="*/ 2147483647 h 9"/>
              <a:gd name="T48" fmla="*/ 0 w 7"/>
              <a:gd name="T49" fmla="*/ 2147483647 h 9"/>
              <a:gd name="T50" fmla="*/ 0 w 7"/>
              <a:gd name="T51" fmla="*/ 2147483647 h 9"/>
              <a:gd name="T52" fmla="*/ 0 w 7"/>
              <a:gd name="T53" fmla="*/ 2147483647 h 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7"/>
              <a:gd name="T82" fmla="*/ 0 h 9"/>
              <a:gd name="T83" fmla="*/ 7 w 7"/>
              <a:gd name="T84" fmla="*/ 9 h 9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7" h="9">
                <a:moveTo>
                  <a:pt x="0" y="9"/>
                </a:moveTo>
                <a:lnTo>
                  <a:pt x="3" y="7"/>
                </a:lnTo>
                <a:lnTo>
                  <a:pt x="5" y="7"/>
                </a:lnTo>
                <a:lnTo>
                  <a:pt x="7" y="2"/>
                </a:lnTo>
                <a:lnTo>
                  <a:pt x="7" y="0"/>
                </a:lnTo>
                <a:lnTo>
                  <a:pt x="7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7"/>
                </a:lnTo>
                <a:lnTo>
                  <a:pt x="0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10" name="Freeform 1412"/>
          <p:cNvSpPr>
            <a:spLocks/>
          </p:cNvSpPr>
          <p:nvPr/>
        </p:nvSpPr>
        <p:spPr bwMode="auto">
          <a:xfrm>
            <a:off x="1416050" y="3516313"/>
            <a:ext cx="3175" cy="1587"/>
          </a:xfrm>
          <a:custGeom>
            <a:avLst/>
            <a:gdLst>
              <a:gd name="T0" fmla="*/ 2147483647 w 4"/>
              <a:gd name="T1" fmla="*/ 0 h 2"/>
              <a:gd name="T2" fmla="*/ 2147483647 w 4"/>
              <a:gd name="T3" fmla="*/ 0 h 2"/>
              <a:gd name="T4" fmla="*/ 2147483647 w 4"/>
              <a:gd name="T5" fmla="*/ 0 h 2"/>
              <a:gd name="T6" fmla="*/ 2147483647 w 4"/>
              <a:gd name="T7" fmla="*/ 0 h 2"/>
              <a:gd name="T8" fmla="*/ 2147483647 w 4"/>
              <a:gd name="T9" fmla="*/ 0 h 2"/>
              <a:gd name="T10" fmla="*/ 2147483647 w 4"/>
              <a:gd name="T11" fmla="*/ 0 h 2"/>
              <a:gd name="T12" fmla="*/ 2147483647 w 4"/>
              <a:gd name="T13" fmla="*/ 0 h 2"/>
              <a:gd name="T14" fmla="*/ 2147483647 w 4"/>
              <a:gd name="T15" fmla="*/ 2147483647 h 2"/>
              <a:gd name="T16" fmla="*/ 0 w 4"/>
              <a:gd name="T17" fmla="*/ 2147483647 h 2"/>
              <a:gd name="T18" fmla="*/ 2147483647 w 4"/>
              <a:gd name="T19" fmla="*/ 2147483647 h 2"/>
              <a:gd name="T20" fmla="*/ 2147483647 w 4"/>
              <a:gd name="T21" fmla="*/ 2147483647 h 2"/>
              <a:gd name="T22" fmla="*/ 2147483647 w 4"/>
              <a:gd name="T23" fmla="*/ 2147483647 h 2"/>
              <a:gd name="T24" fmla="*/ 2147483647 w 4"/>
              <a:gd name="T25" fmla="*/ 2147483647 h 2"/>
              <a:gd name="T26" fmla="*/ 2147483647 w 4"/>
              <a:gd name="T27" fmla="*/ 0 h 2"/>
              <a:gd name="T28" fmla="*/ 2147483647 w 4"/>
              <a:gd name="T29" fmla="*/ 0 h 2"/>
              <a:gd name="T30" fmla="*/ 2147483647 w 4"/>
              <a:gd name="T31" fmla="*/ 0 h 2"/>
              <a:gd name="T32" fmla="*/ 2147483647 w 4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"/>
              <a:gd name="T52" fmla="*/ 0 h 2"/>
              <a:gd name="T53" fmla="*/ 4 w 4"/>
              <a:gd name="T54" fmla="*/ 2 h 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" h="2">
                <a:moveTo>
                  <a:pt x="2" y="0"/>
                </a:move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11" name="Freeform 1413"/>
          <p:cNvSpPr>
            <a:spLocks/>
          </p:cNvSpPr>
          <p:nvPr/>
        </p:nvSpPr>
        <p:spPr bwMode="auto">
          <a:xfrm>
            <a:off x="1360488" y="3595688"/>
            <a:ext cx="15875" cy="7937"/>
          </a:xfrm>
          <a:custGeom>
            <a:avLst/>
            <a:gdLst>
              <a:gd name="T0" fmla="*/ 0 w 12"/>
              <a:gd name="T1" fmla="*/ 2147483647 h 7"/>
              <a:gd name="T2" fmla="*/ 2147483647 w 12"/>
              <a:gd name="T3" fmla="*/ 2147483647 h 7"/>
              <a:gd name="T4" fmla="*/ 2147483647 w 12"/>
              <a:gd name="T5" fmla="*/ 2147483647 h 7"/>
              <a:gd name="T6" fmla="*/ 2147483647 w 12"/>
              <a:gd name="T7" fmla="*/ 2147483647 h 7"/>
              <a:gd name="T8" fmla="*/ 2147483647 w 12"/>
              <a:gd name="T9" fmla="*/ 2147483647 h 7"/>
              <a:gd name="T10" fmla="*/ 2147483647 w 12"/>
              <a:gd name="T11" fmla="*/ 2147483647 h 7"/>
              <a:gd name="T12" fmla="*/ 2147483647 w 12"/>
              <a:gd name="T13" fmla="*/ 2147483647 h 7"/>
              <a:gd name="T14" fmla="*/ 2147483647 w 12"/>
              <a:gd name="T15" fmla="*/ 2147483647 h 7"/>
              <a:gd name="T16" fmla="*/ 2147483647 w 12"/>
              <a:gd name="T17" fmla="*/ 2147483647 h 7"/>
              <a:gd name="T18" fmla="*/ 2147483647 w 12"/>
              <a:gd name="T19" fmla="*/ 2147483647 h 7"/>
              <a:gd name="T20" fmla="*/ 2147483647 w 12"/>
              <a:gd name="T21" fmla="*/ 2147483647 h 7"/>
              <a:gd name="T22" fmla="*/ 2147483647 w 12"/>
              <a:gd name="T23" fmla="*/ 2147483647 h 7"/>
              <a:gd name="T24" fmla="*/ 2147483647 w 12"/>
              <a:gd name="T25" fmla="*/ 0 h 7"/>
              <a:gd name="T26" fmla="*/ 2147483647 w 12"/>
              <a:gd name="T27" fmla="*/ 0 h 7"/>
              <a:gd name="T28" fmla="*/ 2147483647 w 12"/>
              <a:gd name="T29" fmla="*/ 0 h 7"/>
              <a:gd name="T30" fmla="*/ 2147483647 w 12"/>
              <a:gd name="T31" fmla="*/ 0 h 7"/>
              <a:gd name="T32" fmla="*/ 2147483647 w 12"/>
              <a:gd name="T33" fmla="*/ 2147483647 h 7"/>
              <a:gd name="T34" fmla="*/ 2147483647 w 12"/>
              <a:gd name="T35" fmla="*/ 2147483647 h 7"/>
              <a:gd name="T36" fmla="*/ 2147483647 w 12"/>
              <a:gd name="T37" fmla="*/ 0 h 7"/>
              <a:gd name="T38" fmla="*/ 2147483647 w 12"/>
              <a:gd name="T39" fmla="*/ 0 h 7"/>
              <a:gd name="T40" fmla="*/ 2147483647 w 12"/>
              <a:gd name="T41" fmla="*/ 0 h 7"/>
              <a:gd name="T42" fmla="*/ 2147483647 w 12"/>
              <a:gd name="T43" fmla="*/ 0 h 7"/>
              <a:gd name="T44" fmla="*/ 2147483647 w 12"/>
              <a:gd name="T45" fmla="*/ 0 h 7"/>
              <a:gd name="T46" fmla="*/ 0 w 12"/>
              <a:gd name="T47" fmla="*/ 2147483647 h 7"/>
              <a:gd name="T48" fmla="*/ 0 w 12"/>
              <a:gd name="T49" fmla="*/ 2147483647 h 7"/>
              <a:gd name="T50" fmla="*/ 0 w 12"/>
              <a:gd name="T51" fmla="*/ 2147483647 h 7"/>
              <a:gd name="T52" fmla="*/ 0 w 12"/>
              <a:gd name="T53" fmla="*/ 2147483647 h 7"/>
              <a:gd name="T54" fmla="*/ 0 w 12"/>
              <a:gd name="T55" fmla="*/ 2147483647 h 7"/>
              <a:gd name="T56" fmla="*/ 0 w 12"/>
              <a:gd name="T57" fmla="*/ 2147483647 h 7"/>
              <a:gd name="T58" fmla="*/ 0 w 12"/>
              <a:gd name="T59" fmla="*/ 2147483647 h 7"/>
              <a:gd name="T60" fmla="*/ 0 w 12"/>
              <a:gd name="T61" fmla="*/ 2147483647 h 7"/>
              <a:gd name="T62" fmla="*/ 0 w 12"/>
              <a:gd name="T63" fmla="*/ 2147483647 h 7"/>
              <a:gd name="T64" fmla="*/ 0 w 12"/>
              <a:gd name="T65" fmla="*/ 2147483647 h 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"/>
              <a:gd name="T100" fmla="*/ 0 h 7"/>
              <a:gd name="T101" fmla="*/ 12 w 12"/>
              <a:gd name="T102" fmla="*/ 7 h 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" h="7">
                <a:moveTo>
                  <a:pt x="0" y="7"/>
                </a:moveTo>
                <a:lnTo>
                  <a:pt x="3" y="7"/>
                </a:lnTo>
                <a:lnTo>
                  <a:pt x="7" y="5"/>
                </a:lnTo>
                <a:lnTo>
                  <a:pt x="10" y="3"/>
                </a:lnTo>
                <a:lnTo>
                  <a:pt x="12" y="3"/>
                </a:lnTo>
                <a:lnTo>
                  <a:pt x="10" y="0"/>
                </a:lnTo>
                <a:lnTo>
                  <a:pt x="7" y="3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12" name="Freeform 1414"/>
          <p:cNvSpPr>
            <a:spLocks/>
          </p:cNvSpPr>
          <p:nvPr/>
        </p:nvSpPr>
        <p:spPr bwMode="auto">
          <a:xfrm>
            <a:off x="1360488" y="3589338"/>
            <a:ext cx="9525" cy="6350"/>
          </a:xfrm>
          <a:custGeom>
            <a:avLst/>
            <a:gdLst>
              <a:gd name="T0" fmla="*/ 0 w 7"/>
              <a:gd name="T1" fmla="*/ 2147483647 h 4"/>
              <a:gd name="T2" fmla="*/ 2147483647 w 7"/>
              <a:gd name="T3" fmla="*/ 2147483647 h 4"/>
              <a:gd name="T4" fmla="*/ 2147483647 w 7"/>
              <a:gd name="T5" fmla="*/ 2147483647 h 4"/>
              <a:gd name="T6" fmla="*/ 2147483647 w 7"/>
              <a:gd name="T7" fmla="*/ 2147483647 h 4"/>
              <a:gd name="T8" fmla="*/ 2147483647 w 7"/>
              <a:gd name="T9" fmla="*/ 2147483647 h 4"/>
              <a:gd name="T10" fmla="*/ 2147483647 w 7"/>
              <a:gd name="T11" fmla="*/ 2147483647 h 4"/>
              <a:gd name="T12" fmla="*/ 2147483647 w 7"/>
              <a:gd name="T13" fmla="*/ 2147483647 h 4"/>
              <a:gd name="T14" fmla="*/ 2147483647 w 7"/>
              <a:gd name="T15" fmla="*/ 2147483647 h 4"/>
              <a:gd name="T16" fmla="*/ 2147483647 w 7"/>
              <a:gd name="T17" fmla="*/ 2147483647 h 4"/>
              <a:gd name="T18" fmla="*/ 2147483647 w 7"/>
              <a:gd name="T19" fmla="*/ 0 h 4"/>
              <a:gd name="T20" fmla="*/ 2147483647 w 7"/>
              <a:gd name="T21" fmla="*/ 0 h 4"/>
              <a:gd name="T22" fmla="*/ 2147483647 w 7"/>
              <a:gd name="T23" fmla="*/ 0 h 4"/>
              <a:gd name="T24" fmla="*/ 0 w 7"/>
              <a:gd name="T25" fmla="*/ 2147483647 h 4"/>
              <a:gd name="T26" fmla="*/ 0 w 7"/>
              <a:gd name="T27" fmla="*/ 2147483647 h 4"/>
              <a:gd name="T28" fmla="*/ 0 w 7"/>
              <a:gd name="T29" fmla="*/ 2147483647 h 4"/>
              <a:gd name="T30" fmla="*/ 0 w 7"/>
              <a:gd name="T31" fmla="*/ 2147483647 h 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"/>
              <a:gd name="T49" fmla="*/ 0 h 4"/>
              <a:gd name="T50" fmla="*/ 7 w 7"/>
              <a:gd name="T51" fmla="*/ 4 h 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" h="4">
                <a:moveTo>
                  <a:pt x="0" y="4"/>
                </a:moveTo>
                <a:lnTo>
                  <a:pt x="3" y="4"/>
                </a:lnTo>
                <a:lnTo>
                  <a:pt x="5" y="2"/>
                </a:lnTo>
                <a:lnTo>
                  <a:pt x="7" y="2"/>
                </a:lnTo>
                <a:lnTo>
                  <a:pt x="5" y="0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19" name="Freeform 1415"/>
          <p:cNvSpPr>
            <a:spLocks/>
          </p:cNvSpPr>
          <p:nvPr/>
        </p:nvSpPr>
        <p:spPr bwMode="auto">
          <a:xfrm>
            <a:off x="3409950" y="2960688"/>
            <a:ext cx="128588" cy="104775"/>
          </a:xfrm>
          <a:custGeom>
            <a:avLst/>
            <a:gdLst>
              <a:gd name="T0" fmla="*/ 2147483647 w 104"/>
              <a:gd name="T1" fmla="*/ 2147483647 h 80"/>
              <a:gd name="T2" fmla="*/ 2147483647 w 104"/>
              <a:gd name="T3" fmla="*/ 2147483647 h 80"/>
              <a:gd name="T4" fmla="*/ 2147483647 w 104"/>
              <a:gd name="T5" fmla="*/ 2147483647 h 80"/>
              <a:gd name="T6" fmla="*/ 2147483647 w 104"/>
              <a:gd name="T7" fmla="*/ 2147483647 h 80"/>
              <a:gd name="T8" fmla="*/ 2147483647 w 104"/>
              <a:gd name="T9" fmla="*/ 2147483647 h 80"/>
              <a:gd name="T10" fmla="*/ 2147483647 w 104"/>
              <a:gd name="T11" fmla="*/ 2147483647 h 80"/>
              <a:gd name="T12" fmla="*/ 2147483647 w 104"/>
              <a:gd name="T13" fmla="*/ 2147483647 h 80"/>
              <a:gd name="T14" fmla="*/ 2147483647 w 104"/>
              <a:gd name="T15" fmla="*/ 2147483647 h 80"/>
              <a:gd name="T16" fmla="*/ 2147483647 w 104"/>
              <a:gd name="T17" fmla="*/ 2147483647 h 80"/>
              <a:gd name="T18" fmla="*/ 2147483647 w 104"/>
              <a:gd name="T19" fmla="*/ 2147483647 h 80"/>
              <a:gd name="T20" fmla="*/ 2147483647 w 104"/>
              <a:gd name="T21" fmla="*/ 2147483647 h 80"/>
              <a:gd name="T22" fmla="*/ 2147483647 w 104"/>
              <a:gd name="T23" fmla="*/ 2147483647 h 80"/>
              <a:gd name="T24" fmla="*/ 2147483647 w 104"/>
              <a:gd name="T25" fmla="*/ 2147483647 h 80"/>
              <a:gd name="T26" fmla="*/ 2147483647 w 104"/>
              <a:gd name="T27" fmla="*/ 2147483647 h 80"/>
              <a:gd name="T28" fmla="*/ 2147483647 w 104"/>
              <a:gd name="T29" fmla="*/ 2147483647 h 80"/>
              <a:gd name="T30" fmla="*/ 2147483647 w 104"/>
              <a:gd name="T31" fmla="*/ 2147483647 h 80"/>
              <a:gd name="T32" fmla="*/ 2147483647 w 104"/>
              <a:gd name="T33" fmla="*/ 2147483647 h 80"/>
              <a:gd name="T34" fmla="*/ 2147483647 w 104"/>
              <a:gd name="T35" fmla="*/ 2147483647 h 80"/>
              <a:gd name="T36" fmla="*/ 2147483647 w 104"/>
              <a:gd name="T37" fmla="*/ 2147483647 h 80"/>
              <a:gd name="T38" fmla="*/ 2147483647 w 104"/>
              <a:gd name="T39" fmla="*/ 2147483647 h 80"/>
              <a:gd name="T40" fmla="*/ 2147483647 w 104"/>
              <a:gd name="T41" fmla="*/ 2147483647 h 80"/>
              <a:gd name="T42" fmla="*/ 2147483647 w 104"/>
              <a:gd name="T43" fmla="*/ 2147483647 h 80"/>
              <a:gd name="T44" fmla="*/ 2147483647 w 104"/>
              <a:gd name="T45" fmla="*/ 2147483647 h 80"/>
              <a:gd name="T46" fmla="*/ 2147483647 w 104"/>
              <a:gd name="T47" fmla="*/ 2147483647 h 80"/>
              <a:gd name="T48" fmla="*/ 2147483647 w 104"/>
              <a:gd name="T49" fmla="*/ 2147483647 h 80"/>
              <a:gd name="T50" fmla="*/ 2147483647 w 104"/>
              <a:gd name="T51" fmla="*/ 2147483647 h 80"/>
              <a:gd name="T52" fmla="*/ 2147483647 w 104"/>
              <a:gd name="T53" fmla="*/ 2147483647 h 80"/>
              <a:gd name="T54" fmla="*/ 2147483647 w 104"/>
              <a:gd name="T55" fmla="*/ 2147483647 h 80"/>
              <a:gd name="T56" fmla="*/ 2147483647 w 104"/>
              <a:gd name="T57" fmla="*/ 2147483647 h 80"/>
              <a:gd name="T58" fmla="*/ 2147483647 w 104"/>
              <a:gd name="T59" fmla="*/ 2147483647 h 80"/>
              <a:gd name="T60" fmla="*/ 2147483647 w 104"/>
              <a:gd name="T61" fmla="*/ 2147483647 h 80"/>
              <a:gd name="T62" fmla="*/ 2147483647 w 104"/>
              <a:gd name="T63" fmla="*/ 2147483647 h 80"/>
              <a:gd name="T64" fmla="*/ 2147483647 w 104"/>
              <a:gd name="T65" fmla="*/ 2147483647 h 80"/>
              <a:gd name="T66" fmla="*/ 2147483647 w 104"/>
              <a:gd name="T67" fmla="*/ 2147483647 h 80"/>
              <a:gd name="T68" fmla="*/ 2147483647 w 104"/>
              <a:gd name="T69" fmla="*/ 2147483647 h 80"/>
              <a:gd name="T70" fmla="*/ 2147483647 w 104"/>
              <a:gd name="T71" fmla="*/ 2147483647 h 80"/>
              <a:gd name="T72" fmla="*/ 2147483647 w 104"/>
              <a:gd name="T73" fmla="*/ 2147483647 h 80"/>
              <a:gd name="T74" fmla="*/ 2147483647 w 104"/>
              <a:gd name="T75" fmla="*/ 2147483647 h 80"/>
              <a:gd name="T76" fmla="*/ 2147483647 w 104"/>
              <a:gd name="T77" fmla="*/ 2147483647 h 80"/>
              <a:gd name="T78" fmla="*/ 2147483647 w 104"/>
              <a:gd name="T79" fmla="*/ 2147483647 h 80"/>
              <a:gd name="T80" fmla="*/ 2147483647 w 104"/>
              <a:gd name="T81" fmla="*/ 2147483647 h 80"/>
              <a:gd name="T82" fmla="*/ 2147483647 w 104"/>
              <a:gd name="T83" fmla="*/ 2147483647 h 80"/>
              <a:gd name="T84" fmla="*/ 2147483647 w 104"/>
              <a:gd name="T85" fmla="*/ 2147483647 h 80"/>
              <a:gd name="T86" fmla="*/ 2147483647 w 104"/>
              <a:gd name="T87" fmla="*/ 2147483647 h 80"/>
              <a:gd name="T88" fmla="*/ 2147483647 w 104"/>
              <a:gd name="T89" fmla="*/ 0 h 80"/>
              <a:gd name="T90" fmla="*/ 2147483647 w 104"/>
              <a:gd name="T91" fmla="*/ 2147483647 h 80"/>
              <a:gd name="T92" fmla="*/ 2147483647 w 104"/>
              <a:gd name="T93" fmla="*/ 2147483647 h 80"/>
              <a:gd name="T94" fmla="*/ 2147483647 w 104"/>
              <a:gd name="T95" fmla="*/ 2147483647 h 80"/>
              <a:gd name="T96" fmla="*/ 2147483647 w 104"/>
              <a:gd name="T97" fmla="*/ 2147483647 h 80"/>
              <a:gd name="T98" fmla="*/ 2147483647 w 104"/>
              <a:gd name="T99" fmla="*/ 2147483647 h 80"/>
              <a:gd name="T100" fmla="*/ 2147483647 w 104"/>
              <a:gd name="T101" fmla="*/ 2147483647 h 80"/>
              <a:gd name="T102" fmla="*/ 2147483647 w 104"/>
              <a:gd name="T103" fmla="*/ 2147483647 h 80"/>
              <a:gd name="T104" fmla="*/ 0 w 104"/>
              <a:gd name="T105" fmla="*/ 2147483647 h 80"/>
              <a:gd name="T106" fmla="*/ 0 w 104"/>
              <a:gd name="T107" fmla="*/ 2147483647 h 8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04"/>
              <a:gd name="T163" fmla="*/ 0 h 80"/>
              <a:gd name="T164" fmla="*/ 104 w 104"/>
              <a:gd name="T165" fmla="*/ 80 h 8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04" h="80">
                <a:moveTo>
                  <a:pt x="0" y="52"/>
                </a:moveTo>
                <a:lnTo>
                  <a:pt x="2" y="56"/>
                </a:lnTo>
                <a:lnTo>
                  <a:pt x="12" y="71"/>
                </a:lnTo>
                <a:lnTo>
                  <a:pt x="14" y="73"/>
                </a:lnTo>
                <a:lnTo>
                  <a:pt x="17" y="75"/>
                </a:lnTo>
                <a:lnTo>
                  <a:pt x="26" y="80"/>
                </a:lnTo>
                <a:lnTo>
                  <a:pt x="28" y="80"/>
                </a:lnTo>
                <a:lnTo>
                  <a:pt x="31" y="80"/>
                </a:lnTo>
                <a:lnTo>
                  <a:pt x="31" y="78"/>
                </a:lnTo>
                <a:lnTo>
                  <a:pt x="33" y="75"/>
                </a:lnTo>
                <a:lnTo>
                  <a:pt x="35" y="71"/>
                </a:lnTo>
                <a:lnTo>
                  <a:pt x="33" y="71"/>
                </a:lnTo>
                <a:lnTo>
                  <a:pt x="33" y="68"/>
                </a:lnTo>
                <a:lnTo>
                  <a:pt x="33" y="66"/>
                </a:lnTo>
                <a:lnTo>
                  <a:pt x="35" y="63"/>
                </a:lnTo>
                <a:lnTo>
                  <a:pt x="35" y="66"/>
                </a:lnTo>
                <a:lnTo>
                  <a:pt x="38" y="66"/>
                </a:lnTo>
                <a:lnTo>
                  <a:pt x="40" y="68"/>
                </a:lnTo>
                <a:lnTo>
                  <a:pt x="40" y="71"/>
                </a:lnTo>
                <a:lnTo>
                  <a:pt x="40" y="73"/>
                </a:lnTo>
                <a:lnTo>
                  <a:pt x="38" y="73"/>
                </a:lnTo>
                <a:lnTo>
                  <a:pt x="54" y="68"/>
                </a:lnTo>
                <a:lnTo>
                  <a:pt x="64" y="63"/>
                </a:lnTo>
                <a:lnTo>
                  <a:pt x="66" y="66"/>
                </a:lnTo>
                <a:lnTo>
                  <a:pt x="64" y="66"/>
                </a:lnTo>
                <a:lnTo>
                  <a:pt x="66" y="68"/>
                </a:lnTo>
                <a:lnTo>
                  <a:pt x="71" y="73"/>
                </a:lnTo>
                <a:lnTo>
                  <a:pt x="73" y="73"/>
                </a:lnTo>
                <a:lnTo>
                  <a:pt x="83" y="68"/>
                </a:lnTo>
                <a:lnTo>
                  <a:pt x="85" y="68"/>
                </a:lnTo>
                <a:lnTo>
                  <a:pt x="87" y="66"/>
                </a:lnTo>
                <a:lnTo>
                  <a:pt x="87" y="63"/>
                </a:lnTo>
                <a:lnTo>
                  <a:pt x="85" y="63"/>
                </a:lnTo>
                <a:lnTo>
                  <a:pt x="80" y="61"/>
                </a:lnTo>
                <a:lnTo>
                  <a:pt x="76" y="61"/>
                </a:lnTo>
                <a:lnTo>
                  <a:pt x="73" y="59"/>
                </a:lnTo>
                <a:lnTo>
                  <a:pt x="68" y="47"/>
                </a:lnTo>
                <a:lnTo>
                  <a:pt x="66" y="45"/>
                </a:lnTo>
                <a:lnTo>
                  <a:pt x="66" y="38"/>
                </a:lnTo>
                <a:lnTo>
                  <a:pt x="66" y="33"/>
                </a:lnTo>
                <a:lnTo>
                  <a:pt x="71" y="28"/>
                </a:lnTo>
                <a:lnTo>
                  <a:pt x="73" y="26"/>
                </a:lnTo>
                <a:lnTo>
                  <a:pt x="76" y="28"/>
                </a:lnTo>
                <a:lnTo>
                  <a:pt x="78" y="28"/>
                </a:lnTo>
                <a:lnTo>
                  <a:pt x="78" y="30"/>
                </a:lnTo>
                <a:lnTo>
                  <a:pt x="78" y="33"/>
                </a:lnTo>
                <a:lnTo>
                  <a:pt x="76" y="35"/>
                </a:lnTo>
                <a:lnTo>
                  <a:pt x="73" y="35"/>
                </a:lnTo>
                <a:lnTo>
                  <a:pt x="73" y="38"/>
                </a:lnTo>
                <a:lnTo>
                  <a:pt x="71" y="40"/>
                </a:lnTo>
                <a:lnTo>
                  <a:pt x="71" y="45"/>
                </a:lnTo>
                <a:lnTo>
                  <a:pt x="76" y="56"/>
                </a:lnTo>
                <a:lnTo>
                  <a:pt x="78" y="56"/>
                </a:lnTo>
                <a:lnTo>
                  <a:pt x="83" y="61"/>
                </a:lnTo>
                <a:lnTo>
                  <a:pt x="90" y="61"/>
                </a:lnTo>
                <a:lnTo>
                  <a:pt x="94" y="61"/>
                </a:lnTo>
                <a:lnTo>
                  <a:pt x="97" y="61"/>
                </a:lnTo>
                <a:lnTo>
                  <a:pt x="99" y="56"/>
                </a:lnTo>
                <a:lnTo>
                  <a:pt x="99" y="52"/>
                </a:lnTo>
                <a:lnTo>
                  <a:pt x="104" y="38"/>
                </a:lnTo>
                <a:lnTo>
                  <a:pt x="102" y="30"/>
                </a:lnTo>
                <a:lnTo>
                  <a:pt x="90" y="21"/>
                </a:lnTo>
                <a:lnTo>
                  <a:pt x="87" y="21"/>
                </a:lnTo>
                <a:lnTo>
                  <a:pt x="87" y="19"/>
                </a:lnTo>
                <a:lnTo>
                  <a:pt x="85" y="19"/>
                </a:lnTo>
                <a:lnTo>
                  <a:pt x="83" y="21"/>
                </a:lnTo>
                <a:lnTo>
                  <a:pt x="80" y="23"/>
                </a:lnTo>
                <a:lnTo>
                  <a:pt x="78" y="23"/>
                </a:lnTo>
                <a:lnTo>
                  <a:pt x="78" y="21"/>
                </a:lnTo>
                <a:lnTo>
                  <a:pt x="73" y="21"/>
                </a:lnTo>
                <a:lnTo>
                  <a:pt x="73" y="19"/>
                </a:lnTo>
                <a:lnTo>
                  <a:pt x="71" y="19"/>
                </a:lnTo>
                <a:lnTo>
                  <a:pt x="71" y="16"/>
                </a:lnTo>
                <a:lnTo>
                  <a:pt x="66" y="12"/>
                </a:lnTo>
                <a:lnTo>
                  <a:pt x="61" y="7"/>
                </a:lnTo>
                <a:lnTo>
                  <a:pt x="57" y="2"/>
                </a:lnTo>
                <a:lnTo>
                  <a:pt x="57" y="4"/>
                </a:lnTo>
                <a:lnTo>
                  <a:pt x="59" y="9"/>
                </a:lnTo>
                <a:lnTo>
                  <a:pt x="59" y="12"/>
                </a:lnTo>
                <a:lnTo>
                  <a:pt x="54" y="9"/>
                </a:lnTo>
                <a:lnTo>
                  <a:pt x="52" y="9"/>
                </a:lnTo>
                <a:lnTo>
                  <a:pt x="52" y="12"/>
                </a:lnTo>
                <a:lnTo>
                  <a:pt x="52" y="14"/>
                </a:lnTo>
                <a:lnTo>
                  <a:pt x="50" y="16"/>
                </a:lnTo>
                <a:lnTo>
                  <a:pt x="50" y="26"/>
                </a:lnTo>
                <a:lnTo>
                  <a:pt x="52" y="28"/>
                </a:lnTo>
                <a:lnTo>
                  <a:pt x="52" y="30"/>
                </a:lnTo>
                <a:lnTo>
                  <a:pt x="52" y="33"/>
                </a:lnTo>
                <a:lnTo>
                  <a:pt x="50" y="33"/>
                </a:lnTo>
                <a:lnTo>
                  <a:pt x="47" y="33"/>
                </a:lnTo>
                <a:lnTo>
                  <a:pt x="45" y="30"/>
                </a:lnTo>
                <a:lnTo>
                  <a:pt x="38" y="19"/>
                </a:lnTo>
                <a:lnTo>
                  <a:pt x="38" y="16"/>
                </a:lnTo>
                <a:lnTo>
                  <a:pt x="33" y="12"/>
                </a:lnTo>
                <a:lnTo>
                  <a:pt x="28" y="9"/>
                </a:lnTo>
                <a:lnTo>
                  <a:pt x="28" y="7"/>
                </a:lnTo>
                <a:lnTo>
                  <a:pt x="26" y="4"/>
                </a:lnTo>
                <a:lnTo>
                  <a:pt x="26" y="2"/>
                </a:lnTo>
                <a:lnTo>
                  <a:pt x="26" y="0"/>
                </a:lnTo>
                <a:lnTo>
                  <a:pt x="24" y="0"/>
                </a:lnTo>
                <a:lnTo>
                  <a:pt x="21" y="2"/>
                </a:lnTo>
                <a:lnTo>
                  <a:pt x="17" y="7"/>
                </a:lnTo>
                <a:lnTo>
                  <a:pt x="7" y="14"/>
                </a:lnTo>
                <a:lnTo>
                  <a:pt x="7" y="16"/>
                </a:lnTo>
                <a:lnTo>
                  <a:pt x="2" y="26"/>
                </a:lnTo>
                <a:lnTo>
                  <a:pt x="2" y="28"/>
                </a:lnTo>
                <a:lnTo>
                  <a:pt x="2" y="30"/>
                </a:lnTo>
                <a:lnTo>
                  <a:pt x="5" y="30"/>
                </a:lnTo>
                <a:lnTo>
                  <a:pt x="5" y="33"/>
                </a:lnTo>
                <a:lnTo>
                  <a:pt x="7" y="42"/>
                </a:lnTo>
                <a:lnTo>
                  <a:pt x="7" y="45"/>
                </a:lnTo>
                <a:lnTo>
                  <a:pt x="5" y="47"/>
                </a:lnTo>
                <a:lnTo>
                  <a:pt x="2" y="47"/>
                </a:lnTo>
                <a:lnTo>
                  <a:pt x="2" y="45"/>
                </a:lnTo>
                <a:lnTo>
                  <a:pt x="0" y="45"/>
                </a:lnTo>
                <a:lnTo>
                  <a:pt x="0" y="49"/>
                </a:lnTo>
                <a:lnTo>
                  <a:pt x="0" y="5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2714" name="Freeform 1416"/>
          <p:cNvSpPr>
            <a:spLocks/>
          </p:cNvSpPr>
          <p:nvPr/>
        </p:nvSpPr>
        <p:spPr bwMode="auto">
          <a:xfrm>
            <a:off x="5780088" y="5811838"/>
            <a:ext cx="9525" cy="7937"/>
          </a:xfrm>
          <a:custGeom>
            <a:avLst/>
            <a:gdLst>
              <a:gd name="T0" fmla="*/ 2147483647 w 7"/>
              <a:gd name="T1" fmla="*/ 2147483647 h 5"/>
              <a:gd name="T2" fmla="*/ 2147483647 w 7"/>
              <a:gd name="T3" fmla="*/ 2147483647 h 5"/>
              <a:gd name="T4" fmla="*/ 2147483647 w 7"/>
              <a:gd name="T5" fmla="*/ 0 h 5"/>
              <a:gd name="T6" fmla="*/ 2147483647 w 7"/>
              <a:gd name="T7" fmla="*/ 0 h 5"/>
              <a:gd name="T8" fmla="*/ 2147483647 w 7"/>
              <a:gd name="T9" fmla="*/ 0 h 5"/>
              <a:gd name="T10" fmla="*/ 0 w 7"/>
              <a:gd name="T11" fmla="*/ 0 h 5"/>
              <a:gd name="T12" fmla="*/ 0 w 7"/>
              <a:gd name="T13" fmla="*/ 2147483647 h 5"/>
              <a:gd name="T14" fmla="*/ 0 w 7"/>
              <a:gd name="T15" fmla="*/ 2147483647 h 5"/>
              <a:gd name="T16" fmla="*/ 0 w 7"/>
              <a:gd name="T17" fmla="*/ 2147483647 h 5"/>
              <a:gd name="T18" fmla="*/ 0 w 7"/>
              <a:gd name="T19" fmla="*/ 2147483647 h 5"/>
              <a:gd name="T20" fmla="*/ 0 w 7"/>
              <a:gd name="T21" fmla="*/ 2147483647 h 5"/>
              <a:gd name="T22" fmla="*/ 0 w 7"/>
              <a:gd name="T23" fmla="*/ 2147483647 h 5"/>
              <a:gd name="T24" fmla="*/ 0 w 7"/>
              <a:gd name="T25" fmla="*/ 2147483647 h 5"/>
              <a:gd name="T26" fmla="*/ 0 w 7"/>
              <a:gd name="T27" fmla="*/ 2147483647 h 5"/>
              <a:gd name="T28" fmla="*/ 2147483647 w 7"/>
              <a:gd name="T29" fmla="*/ 2147483647 h 5"/>
              <a:gd name="T30" fmla="*/ 2147483647 w 7"/>
              <a:gd name="T31" fmla="*/ 2147483647 h 5"/>
              <a:gd name="T32" fmla="*/ 2147483647 w 7"/>
              <a:gd name="T33" fmla="*/ 2147483647 h 5"/>
              <a:gd name="T34" fmla="*/ 2147483647 w 7"/>
              <a:gd name="T35" fmla="*/ 2147483647 h 5"/>
              <a:gd name="T36" fmla="*/ 2147483647 w 7"/>
              <a:gd name="T37" fmla="*/ 2147483647 h 5"/>
              <a:gd name="T38" fmla="*/ 2147483647 w 7"/>
              <a:gd name="T39" fmla="*/ 2147483647 h 5"/>
              <a:gd name="T40" fmla="*/ 2147483647 w 7"/>
              <a:gd name="T41" fmla="*/ 2147483647 h 5"/>
              <a:gd name="T42" fmla="*/ 2147483647 w 7"/>
              <a:gd name="T43" fmla="*/ 2147483647 h 5"/>
              <a:gd name="T44" fmla="*/ 2147483647 w 7"/>
              <a:gd name="T45" fmla="*/ 2147483647 h 5"/>
              <a:gd name="T46" fmla="*/ 2147483647 w 7"/>
              <a:gd name="T47" fmla="*/ 2147483647 h 5"/>
              <a:gd name="T48" fmla="*/ 2147483647 w 7"/>
              <a:gd name="T49" fmla="*/ 2147483647 h 5"/>
              <a:gd name="T50" fmla="*/ 2147483647 w 7"/>
              <a:gd name="T51" fmla="*/ 2147483647 h 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"/>
              <a:gd name="T79" fmla="*/ 0 h 5"/>
              <a:gd name="T80" fmla="*/ 7 w 7"/>
              <a:gd name="T81" fmla="*/ 5 h 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" h="5">
                <a:moveTo>
                  <a:pt x="7" y="2"/>
                </a:moveTo>
                <a:lnTo>
                  <a:pt x="4" y="2"/>
                </a:lnTo>
                <a:lnTo>
                  <a:pt x="4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2" y="5"/>
                </a:lnTo>
                <a:lnTo>
                  <a:pt x="4" y="5"/>
                </a:lnTo>
                <a:lnTo>
                  <a:pt x="7" y="5"/>
                </a:lnTo>
                <a:lnTo>
                  <a:pt x="7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1" name="Freeform 1417"/>
          <p:cNvSpPr>
            <a:spLocks/>
          </p:cNvSpPr>
          <p:nvPr/>
        </p:nvSpPr>
        <p:spPr bwMode="auto">
          <a:xfrm>
            <a:off x="3556000" y="3005138"/>
            <a:ext cx="69850" cy="53975"/>
          </a:xfrm>
          <a:custGeom>
            <a:avLst/>
            <a:gdLst>
              <a:gd name="T0" fmla="*/ 2147483647 w 57"/>
              <a:gd name="T1" fmla="*/ 2147483647 h 42"/>
              <a:gd name="T2" fmla="*/ 2147483647 w 57"/>
              <a:gd name="T3" fmla="*/ 2147483647 h 42"/>
              <a:gd name="T4" fmla="*/ 2147483647 w 57"/>
              <a:gd name="T5" fmla="*/ 2147483647 h 42"/>
              <a:gd name="T6" fmla="*/ 2147483647 w 57"/>
              <a:gd name="T7" fmla="*/ 2147483647 h 42"/>
              <a:gd name="T8" fmla="*/ 2147483647 w 57"/>
              <a:gd name="T9" fmla="*/ 2147483647 h 42"/>
              <a:gd name="T10" fmla="*/ 2147483647 w 57"/>
              <a:gd name="T11" fmla="*/ 2147483647 h 42"/>
              <a:gd name="T12" fmla="*/ 2147483647 w 57"/>
              <a:gd name="T13" fmla="*/ 2147483647 h 42"/>
              <a:gd name="T14" fmla="*/ 2147483647 w 57"/>
              <a:gd name="T15" fmla="*/ 2147483647 h 42"/>
              <a:gd name="T16" fmla="*/ 2147483647 w 57"/>
              <a:gd name="T17" fmla="*/ 2147483647 h 42"/>
              <a:gd name="T18" fmla="*/ 2147483647 w 57"/>
              <a:gd name="T19" fmla="*/ 2147483647 h 42"/>
              <a:gd name="T20" fmla="*/ 2147483647 w 57"/>
              <a:gd name="T21" fmla="*/ 2147483647 h 42"/>
              <a:gd name="T22" fmla="*/ 2147483647 w 57"/>
              <a:gd name="T23" fmla="*/ 2147483647 h 42"/>
              <a:gd name="T24" fmla="*/ 2147483647 w 57"/>
              <a:gd name="T25" fmla="*/ 2147483647 h 42"/>
              <a:gd name="T26" fmla="*/ 2147483647 w 57"/>
              <a:gd name="T27" fmla="*/ 2147483647 h 42"/>
              <a:gd name="T28" fmla="*/ 2147483647 w 57"/>
              <a:gd name="T29" fmla="*/ 2147483647 h 42"/>
              <a:gd name="T30" fmla="*/ 2147483647 w 57"/>
              <a:gd name="T31" fmla="*/ 2147483647 h 42"/>
              <a:gd name="T32" fmla="*/ 2147483647 w 57"/>
              <a:gd name="T33" fmla="*/ 2147483647 h 42"/>
              <a:gd name="T34" fmla="*/ 2147483647 w 57"/>
              <a:gd name="T35" fmla="*/ 2147483647 h 42"/>
              <a:gd name="T36" fmla="*/ 2147483647 w 57"/>
              <a:gd name="T37" fmla="*/ 2147483647 h 42"/>
              <a:gd name="T38" fmla="*/ 2147483647 w 57"/>
              <a:gd name="T39" fmla="*/ 2147483647 h 42"/>
              <a:gd name="T40" fmla="*/ 2147483647 w 57"/>
              <a:gd name="T41" fmla="*/ 2147483647 h 42"/>
              <a:gd name="T42" fmla="*/ 2147483647 w 57"/>
              <a:gd name="T43" fmla="*/ 2147483647 h 42"/>
              <a:gd name="T44" fmla="*/ 2147483647 w 57"/>
              <a:gd name="T45" fmla="*/ 2147483647 h 42"/>
              <a:gd name="T46" fmla="*/ 2147483647 w 57"/>
              <a:gd name="T47" fmla="*/ 2147483647 h 42"/>
              <a:gd name="T48" fmla="*/ 2147483647 w 57"/>
              <a:gd name="T49" fmla="*/ 2147483647 h 42"/>
              <a:gd name="T50" fmla="*/ 2147483647 w 57"/>
              <a:gd name="T51" fmla="*/ 2147483647 h 42"/>
              <a:gd name="T52" fmla="*/ 2147483647 w 57"/>
              <a:gd name="T53" fmla="*/ 2147483647 h 42"/>
              <a:gd name="T54" fmla="*/ 2147483647 w 57"/>
              <a:gd name="T55" fmla="*/ 2147483647 h 42"/>
              <a:gd name="T56" fmla="*/ 2147483647 w 57"/>
              <a:gd name="T57" fmla="*/ 2147483647 h 42"/>
              <a:gd name="T58" fmla="*/ 2147483647 w 57"/>
              <a:gd name="T59" fmla="*/ 2147483647 h 42"/>
              <a:gd name="T60" fmla="*/ 2147483647 w 57"/>
              <a:gd name="T61" fmla="*/ 2147483647 h 42"/>
              <a:gd name="T62" fmla="*/ 2147483647 w 57"/>
              <a:gd name="T63" fmla="*/ 0 h 42"/>
              <a:gd name="T64" fmla="*/ 2147483647 w 57"/>
              <a:gd name="T65" fmla="*/ 0 h 42"/>
              <a:gd name="T66" fmla="*/ 2147483647 w 57"/>
              <a:gd name="T67" fmla="*/ 2147483647 h 42"/>
              <a:gd name="T68" fmla="*/ 0 w 57"/>
              <a:gd name="T69" fmla="*/ 2147483647 h 42"/>
              <a:gd name="T70" fmla="*/ 0 w 57"/>
              <a:gd name="T71" fmla="*/ 2147483647 h 42"/>
              <a:gd name="T72" fmla="*/ 0 w 57"/>
              <a:gd name="T73" fmla="*/ 2147483647 h 4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7"/>
              <a:gd name="T112" fmla="*/ 0 h 42"/>
              <a:gd name="T113" fmla="*/ 57 w 57"/>
              <a:gd name="T114" fmla="*/ 42 h 4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7" h="42">
                <a:moveTo>
                  <a:pt x="0" y="21"/>
                </a:moveTo>
                <a:lnTo>
                  <a:pt x="2" y="23"/>
                </a:lnTo>
                <a:lnTo>
                  <a:pt x="17" y="33"/>
                </a:lnTo>
                <a:lnTo>
                  <a:pt x="26" y="40"/>
                </a:lnTo>
                <a:lnTo>
                  <a:pt x="28" y="40"/>
                </a:lnTo>
                <a:lnTo>
                  <a:pt x="33" y="42"/>
                </a:lnTo>
                <a:lnTo>
                  <a:pt x="38" y="42"/>
                </a:lnTo>
                <a:lnTo>
                  <a:pt x="45" y="42"/>
                </a:lnTo>
                <a:lnTo>
                  <a:pt x="47" y="42"/>
                </a:lnTo>
                <a:lnTo>
                  <a:pt x="54" y="38"/>
                </a:lnTo>
                <a:lnTo>
                  <a:pt x="57" y="23"/>
                </a:lnTo>
                <a:lnTo>
                  <a:pt x="50" y="19"/>
                </a:lnTo>
                <a:lnTo>
                  <a:pt x="40" y="16"/>
                </a:lnTo>
                <a:lnTo>
                  <a:pt x="38" y="19"/>
                </a:lnTo>
                <a:lnTo>
                  <a:pt x="36" y="19"/>
                </a:lnTo>
                <a:lnTo>
                  <a:pt x="33" y="21"/>
                </a:lnTo>
                <a:lnTo>
                  <a:pt x="31" y="21"/>
                </a:lnTo>
                <a:lnTo>
                  <a:pt x="31" y="19"/>
                </a:lnTo>
                <a:lnTo>
                  <a:pt x="31" y="16"/>
                </a:lnTo>
                <a:lnTo>
                  <a:pt x="26" y="9"/>
                </a:lnTo>
                <a:lnTo>
                  <a:pt x="19" y="9"/>
                </a:lnTo>
                <a:lnTo>
                  <a:pt x="17" y="9"/>
                </a:lnTo>
                <a:lnTo>
                  <a:pt x="14" y="9"/>
                </a:lnTo>
                <a:lnTo>
                  <a:pt x="14" y="12"/>
                </a:lnTo>
                <a:lnTo>
                  <a:pt x="17" y="12"/>
                </a:lnTo>
                <a:lnTo>
                  <a:pt x="14" y="12"/>
                </a:lnTo>
                <a:lnTo>
                  <a:pt x="14" y="14"/>
                </a:lnTo>
                <a:lnTo>
                  <a:pt x="12" y="14"/>
                </a:lnTo>
                <a:lnTo>
                  <a:pt x="10" y="12"/>
                </a:lnTo>
                <a:lnTo>
                  <a:pt x="7" y="12"/>
                </a:lnTo>
                <a:lnTo>
                  <a:pt x="7" y="9"/>
                </a:lnTo>
                <a:lnTo>
                  <a:pt x="7" y="7"/>
                </a:lnTo>
                <a:lnTo>
                  <a:pt x="7" y="5"/>
                </a:lnTo>
                <a:lnTo>
                  <a:pt x="7" y="2"/>
                </a:lnTo>
                <a:lnTo>
                  <a:pt x="5" y="0"/>
                </a:lnTo>
                <a:lnTo>
                  <a:pt x="2" y="2"/>
                </a:lnTo>
                <a:lnTo>
                  <a:pt x="0" y="19"/>
                </a:lnTo>
                <a:lnTo>
                  <a:pt x="0" y="2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2716" name="Freeform 1418"/>
          <p:cNvSpPr>
            <a:spLocks/>
          </p:cNvSpPr>
          <p:nvPr/>
        </p:nvSpPr>
        <p:spPr bwMode="auto">
          <a:xfrm>
            <a:off x="3459163" y="3089275"/>
            <a:ext cx="17462" cy="22225"/>
          </a:xfrm>
          <a:custGeom>
            <a:avLst/>
            <a:gdLst>
              <a:gd name="T0" fmla="*/ 2147483647 w 14"/>
              <a:gd name="T1" fmla="*/ 2147483647 h 16"/>
              <a:gd name="T2" fmla="*/ 2147483647 w 14"/>
              <a:gd name="T3" fmla="*/ 0 h 16"/>
              <a:gd name="T4" fmla="*/ 2147483647 w 14"/>
              <a:gd name="T5" fmla="*/ 0 h 16"/>
              <a:gd name="T6" fmla="*/ 2147483647 w 14"/>
              <a:gd name="T7" fmla="*/ 0 h 16"/>
              <a:gd name="T8" fmla="*/ 2147483647 w 14"/>
              <a:gd name="T9" fmla="*/ 0 h 16"/>
              <a:gd name="T10" fmla="*/ 2147483647 w 14"/>
              <a:gd name="T11" fmla="*/ 0 h 16"/>
              <a:gd name="T12" fmla="*/ 2147483647 w 14"/>
              <a:gd name="T13" fmla="*/ 0 h 16"/>
              <a:gd name="T14" fmla="*/ 2147483647 w 14"/>
              <a:gd name="T15" fmla="*/ 0 h 16"/>
              <a:gd name="T16" fmla="*/ 2147483647 w 14"/>
              <a:gd name="T17" fmla="*/ 0 h 16"/>
              <a:gd name="T18" fmla="*/ 2147483647 w 14"/>
              <a:gd name="T19" fmla="*/ 0 h 16"/>
              <a:gd name="T20" fmla="*/ 2147483647 w 14"/>
              <a:gd name="T21" fmla="*/ 0 h 16"/>
              <a:gd name="T22" fmla="*/ 2147483647 w 14"/>
              <a:gd name="T23" fmla="*/ 0 h 16"/>
              <a:gd name="T24" fmla="*/ 2147483647 w 14"/>
              <a:gd name="T25" fmla="*/ 2147483647 h 16"/>
              <a:gd name="T26" fmla="*/ 0 w 14"/>
              <a:gd name="T27" fmla="*/ 2147483647 h 16"/>
              <a:gd name="T28" fmla="*/ 0 w 14"/>
              <a:gd name="T29" fmla="*/ 2147483647 h 16"/>
              <a:gd name="T30" fmla="*/ 0 w 14"/>
              <a:gd name="T31" fmla="*/ 2147483647 h 16"/>
              <a:gd name="T32" fmla="*/ 0 w 14"/>
              <a:gd name="T33" fmla="*/ 2147483647 h 16"/>
              <a:gd name="T34" fmla="*/ 0 w 14"/>
              <a:gd name="T35" fmla="*/ 2147483647 h 16"/>
              <a:gd name="T36" fmla="*/ 0 w 14"/>
              <a:gd name="T37" fmla="*/ 2147483647 h 16"/>
              <a:gd name="T38" fmla="*/ 0 w 14"/>
              <a:gd name="T39" fmla="*/ 2147483647 h 16"/>
              <a:gd name="T40" fmla="*/ 0 w 14"/>
              <a:gd name="T41" fmla="*/ 2147483647 h 16"/>
              <a:gd name="T42" fmla="*/ 2147483647 w 14"/>
              <a:gd name="T43" fmla="*/ 2147483647 h 16"/>
              <a:gd name="T44" fmla="*/ 2147483647 w 14"/>
              <a:gd name="T45" fmla="*/ 2147483647 h 16"/>
              <a:gd name="T46" fmla="*/ 2147483647 w 14"/>
              <a:gd name="T47" fmla="*/ 2147483647 h 16"/>
              <a:gd name="T48" fmla="*/ 2147483647 w 14"/>
              <a:gd name="T49" fmla="*/ 2147483647 h 16"/>
              <a:gd name="T50" fmla="*/ 2147483647 w 14"/>
              <a:gd name="T51" fmla="*/ 2147483647 h 16"/>
              <a:gd name="T52" fmla="*/ 2147483647 w 14"/>
              <a:gd name="T53" fmla="*/ 2147483647 h 16"/>
              <a:gd name="T54" fmla="*/ 2147483647 w 14"/>
              <a:gd name="T55" fmla="*/ 2147483647 h 16"/>
              <a:gd name="T56" fmla="*/ 2147483647 w 14"/>
              <a:gd name="T57" fmla="*/ 2147483647 h 16"/>
              <a:gd name="T58" fmla="*/ 2147483647 w 14"/>
              <a:gd name="T59" fmla="*/ 2147483647 h 16"/>
              <a:gd name="T60" fmla="*/ 2147483647 w 14"/>
              <a:gd name="T61" fmla="*/ 2147483647 h 16"/>
              <a:gd name="T62" fmla="*/ 2147483647 w 14"/>
              <a:gd name="T63" fmla="*/ 2147483647 h 16"/>
              <a:gd name="T64" fmla="*/ 2147483647 w 14"/>
              <a:gd name="T65" fmla="*/ 2147483647 h 16"/>
              <a:gd name="T66" fmla="*/ 2147483647 w 14"/>
              <a:gd name="T67" fmla="*/ 2147483647 h 16"/>
              <a:gd name="T68" fmla="*/ 2147483647 w 14"/>
              <a:gd name="T69" fmla="*/ 2147483647 h 16"/>
              <a:gd name="T70" fmla="*/ 2147483647 w 14"/>
              <a:gd name="T71" fmla="*/ 2147483647 h 16"/>
              <a:gd name="T72" fmla="*/ 2147483647 w 14"/>
              <a:gd name="T73" fmla="*/ 2147483647 h 16"/>
              <a:gd name="T74" fmla="*/ 2147483647 w 14"/>
              <a:gd name="T75" fmla="*/ 2147483647 h 16"/>
              <a:gd name="T76" fmla="*/ 2147483647 w 14"/>
              <a:gd name="T77" fmla="*/ 2147483647 h 16"/>
              <a:gd name="T78" fmla="*/ 2147483647 w 14"/>
              <a:gd name="T79" fmla="*/ 2147483647 h 16"/>
              <a:gd name="T80" fmla="*/ 2147483647 w 14"/>
              <a:gd name="T81" fmla="*/ 2147483647 h 16"/>
              <a:gd name="T82" fmla="*/ 2147483647 w 14"/>
              <a:gd name="T83" fmla="*/ 2147483647 h 16"/>
              <a:gd name="T84" fmla="*/ 2147483647 w 14"/>
              <a:gd name="T85" fmla="*/ 2147483647 h 16"/>
              <a:gd name="T86" fmla="*/ 2147483647 w 14"/>
              <a:gd name="T87" fmla="*/ 2147483647 h 1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4"/>
              <a:gd name="T133" fmla="*/ 0 h 16"/>
              <a:gd name="T134" fmla="*/ 14 w 14"/>
              <a:gd name="T135" fmla="*/ 16 h 1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4" h="16">
                <a:moveTo>
                  <a:pt x="12" y="2"/>
                </a:moveTo>
                <a:lnTo>
                  <a:pt x="12" y="0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0" y="9"/>
                </a:lnTo>
                <a:lnTo>
                  <a:pt x="0" y="12"/>
                </a:lnTo>
                <a:lnTo>
                  <a:pt x="2" y="14"/>
                </a:lnTo>
                <a:lnTo>
                  <a:pt x="2" y="16"/>
                </a:lnTo>
                <a:lnTo>
                  <a:pt x="5" y="16"/>
                </a:lnTo>
                <a:lnTo>
                  <a:pt x="7" y="16"/>
                </a:lnTo>
                <a:lnTo>
                  <a:pt x="5" y="16"/>
                </a:lnTo>
                <a:lnTo>
                  <a:pt x="7" y="14"/>
                </a:lnTo>
                <a:lnTo>
                  <a:pt x="10" y="14"/>
                </a:lnTo>
                <a:lnTo>
                  <a:pt x="12" y="14"/>
                </a:lnTo>
                <a:lnTo>
                  <a:pt x="12" y="12"/>
                </a:lnTo>
                <a:lnTo>
                  <a:pt x="14" y="9"/>
                </a:lnTo>
                <a:lnTo>
                  <a:pt x="14" y="5"/>
                </a:lnTo>
                <a:lnTo>
                  <a:pt x="14" y="2"/>
                </a:lnTo>
                <a:lnTo>
                  <a:pt x="1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17" name="Freeform 1419"/>
          <p:cNvSpPr>
            <a:spLocks/>
          </p:cNvSpPr>
          <p:nvPr/>
        </p:nvSpPr>
        <p:spPr bwMode="auto">
          <a:xfrm>
            <a:off x="3409950" y="3241675"/>
            <a:ext cx="15875" cy="11113"/>
          </a:xfrm>
          <a:custGeom>
            <a:avLst/>
            <a:gdLst>
              <a:gd name="T0" fmla="*/ 2147483647 w 14"/>
              <a:gd name="T1" fmla="*/ 2147483647 h 9"/>
              <a:gd name="T2" fmla="*/ 2147483647 w 14"/>
              <a:gd name="T3" fmla="*/ 2147483647 h 9"/>
              <a:gd name="T4" fmla="*/ 2147483647 w 14"/>
              <a:gd name="T5" fmla="*/ 0 h 9"/>
              <a:gd name="T6" fmla="*/ 2147483647 w 14"/>
              <a:gd name="T7" fmla="*/ 2147483647 h 9"/>
              <a:gd name="T8" fmla="*/ 2147483647 w 14"/>
              <a:gd name="T9" fmla="*/ 2147483647 h 9"/>
              <a:gd name="T10" fmla="*/ 2147483647 w 14"/>
              <a:gd name="T11" fmla="*/ 2147483647 h 9"/>
              <a:gd name="T12" fmla="*/ 2147483647 w 14"/>
              <a:gd name="T13" fmla="*/ 2147483647 h 9"/>
              <a:gd name="T14" fmla="*/ 0 w 14"/>
              <a:gd name="T15" fmla="*/ 2147483647 h 9"/>
              <a:gd name="T16" fmla="*/ 0 w 14"/>
              <a:gd name="T17" fmla="*/ 2147483647 h 9"/>
              <a:gd name="T18" fmla="*/ 2147483647 w 14"/>
              <a:gd name="T19" fmla="*/ 2147483647 h 9"/>
              <a:gd name="T20" fmla="*/ 2147483647 w 14"/>
              <a:gd name="T21" fmla="*/ 2147483647 h 9"/>
              <a:gd name="T22" fmla="*/ 2147483647 w 14"/>
              <a:gd name="T23" fmla="*/ 2147483647 h 9"/>
              <a:gd name="T24" fmla="*/ 2147483647 w 14"/>
              <a:gd name="T25" fmla="*/ 2147483647 h 9"/>
              <a:gd name="T26" fmla="*/ 2147483647 w 14"/>
              <a:gd name="T27" fmla="*/ 2147483647 h 9"/>
              <a:gd name="T28" fmla="*/ 2147483647 w 14"/>
              <a:gd name="T29" fmla="*/ 2147483647 h 9"/>
              <a:gd name="T30" fmla="*/ 2147483647 w 14"/>
              <a:gd name="T31" fmla="*/ 2147483647 h 9"/>
              <a:gd name="T32" fmla="*/ 2147483647 w 14"/>
              <a:gd name="T33" fmla="*/ 2147483647 h 9"/>
              <a:gd name="T34" fmla="*/ 2147483647 w 14"/>
              <a:gd name="T35" fmla="*/ 2147483647 h 9"/>
              <a:gd name="T36" fmla="*/ 2147483647 w 14"/>
              <a:gd name="T37" fmla="*/ 2147483647 h 9"/>
              <a:gd name="T38" fmla="*/ 2147483647 w 14"/>
              <a:gd name="T39" fmla="*/ 2147483647 h 9"/>
              <a:gd name="T40" fmla="*/ 2147483647 w 14"/>
              <a:gd name="T41" fmla="*/ 2147483647 h 9"/>
              <a:gd name="T42" fmla="*/ 2147483647 w 14"/>
              <a:gd name="T43" fmla="*/ 2147483647 h 9"/>
              <a:gd name="T44" fmla="*/ 2147483647 w 14"/>
              <a:gd name="T45" fmla="*/ 2147483647 h 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4"/>
              <a:gd name="T70" fmla="*/ 0 h 9"/>
              <a:gd name="T71" fmla="*/ 14 w 14"/>
              <a:gd name="T72" fmla="*/ 9 h 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4" h="9">
                <a:moveTo>
                  <a:pt x="12" y="2"/>
                </a:moveTo>
                <a:lnTo>
                  <a:pt x="12" y="2"/>
                </a:lnTo>
                <a:lnTo>
                  <a:pt x="9" y="0"/>
                </a:lnTo>
                <a:lnTo>
                  <a:pt x="7" y="2"/>
                </a:lnTo>
                <a:lnTo>
                  <a:pt x="5" y="2"/>
                </a:lnTo>
                <a:lnTo>
                  <a:pt x="0" y="4"/>
                </a:lnTo>
                <a:lnTo>
                  <a:pt x="2" y="4"/>
                </a:lnTo>
                <a:lnTo>
                  <a:pt x="5" y="7"/>
                </a:lnTo>
                <a:lnTo>
                  <a:pt x="9" y="9"/>
                </a:lnTo>
                <a:lnTo>
                  <a:pt x="12" y="7"/>
                </a:lnTo>
                <a:lnTo>
                  <a:pt x="12" y="4"/>
                </a:lnTo>
                <a:lnTo>
                  <a:pt x="14" y="4"/>
                </a:lnTo>
                <a:lnTo>
                  <a:pt x="12" y="4"/>
                </a:lnTo>
                <a:lnTo>
                  <a:pt x="1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18" name="Freeform 1420"/>
          <p:cNvSpPr>
            <a:spLocks/>
          </p:cNvSpPr>
          <p:nvPr/>
        </p:nvSpPr>
        <p:spPr bwMode="auto">
          <a:xfrm>
            <a:off x="3452813" y="3111500"/>
            <a:ext cx="61912" cy="44450"/>
          </a:xfrm>
          <a:custGeom>
            <a:avLst/>
            <a:gdLst>
              <a:gd name="T0" fmla="*/ 0 w 50"/>
              <a:gd name="T1" fmla="*/ 2147483647 h 34"/>
              <a:gd name="T2" fmla="*/ 0 w 50"/>
              <a:gd name="T3" fmla="*/ 2147483647 h 34"/>
              <a:gd name="T4" fmla="*/ 0 w 50"/>
              <a:gd name="T5" fmla="*/ 2147483647 h 34"/>
              <a:gd name="T6" fmla="*/ 0 w 50"/>
              <a:gd name="T7" fmla="*/ 2147483647 h 34"/>
              <a:gd name="T8" fmla="*/ 0 w 50"/>
              <a:gd name="T9" fmla="*/ 2147483647 h 34"/>
              <a:gd name="T10" fmla="*/ 0 w 50"/>
              <a:gd name="T11" fmla="*/ 2147483647 h 34"/>
              <a:gd name="T12" fmla="*/ 2147483647 w 50"/>
              <a:gd name="T13" fmla="*/ 2147483647 h 34"/>
              <a:gd name="T14" fmla="*/ 2147483647 w 50"/>
              <a:gd name="T15" fmla="*/ 2147483647 h 34"/>
              <a:gd name="T16" fmla="*/ 2147483647 w 50"/>
              <a:gd name="T17" fmla="*/ 2147483647 h 34"/>
              <a:gd name="T18" fmla="*/ 2147483647 w 50"/>
              <a:gd name="T19" fmla="*/ 2147483647 h 34"/>
              <a:gd name="T20" fmla="*/ 2147483647 w 50"/>
              <a:gd name="T21" fmla="*/ 2147483647 h 34"/>
              <a:gd name="T22" fmla="*/ 2147483647 w 50"/>
              <a:gd name="T23" fmla="*/ 2147483647 h 34"/>
              <a:gd name="T24" fmla="*/ 2147483647 w 50"/>
              <a:gd name="T25" fmla="*/ 2147483647 h 34"/>
              <a:gd name="T26" fmla="*/ 2147483647 w 50"/>
              <a:gd name="T27" fmla="*/ 2147483647 h 34"/>
              <a:gd name="T28" fmla="*/ 2147483647 w 50"/>
              <a:gd name="T29" fmla="*/ 2147483647 h 34"/>
              <a:gd name="T30" fmla="*/ 2147483647 w 50"/>
              <a:gd name="T31" fmla="*/ 2147483647 h 34"/>
              <a:gd name="T32" fmla="*/ 2147483647 w 50"/>
              <a:gd name="T33" fmla="*/ 2147483647 h 34"/>
              <a:gd name="T34" fmla="*/ 2147483647 w 50"/>
              <a:gd name="T35" fmla="*/ 2147483647 h 34"/>
              <a:gd name="T36" fmla="*/ 2147483647 w 50"/>
              <a:gd name="T37" fmla="*/ 2147483647 h 34"/>
              <a:gd name="T38" fmla="*/ 2147483647 w 50"/>
              <a:gd name="T39" fmla="*/ 2147483647 h 34"/>
              <a:gd name="T40" fmla="*/ 2147483647 w 50"/>
              <a:gd name="T41" fmla="*/ 2147483647 h 34"/>
              <a:gd name="T42" fmla="*/ 2147483647 w 50"/>
              <a:gd name="T43" fmla="*/ 2147483647 h 34"/>
              <a:gd name="T44" fmla="*/ 2147483647 w 50"/>
              <a:gd name="T45" fmla="*/ 0 h 34"/>
              <a:gd name="T46" fmla="*/ 2147483647 w 50"/>
              <a:gd name="T47" fmla="*/ 0 h 34"/>
              <a:gd name="T48" fmla="*/ 2147483647 w 50"/>
              <a:gd name="T49" fmla="*/ 2147483647 h 34"/>
              <a:gd name="T50" fmla="*/ 2147483647 w 50"/>
              <a:gd name="T51" fmla="*/ 2147483647 h 34"/>
              <a:gd name="T52" fmla="*/ 2147483647 w 50"/>
              <a:gd name="T53" fmla="*/ 2147483647 h 34"/>
              <a:gd name="T54" fmla="*/ 2147483647 w 50"/>
              <a:gd name="T55" fmla="*/ 2147483647 h 34"/>
              <a:gd name="T56" fmla="*/ 2147483647 w 50"/>
              <a:gd name="T57" fmla="*/ 2147483647 h 34"/>
              <a:gd name="T58" fmla="*/ 2147483647 w 50"/>
              <a:gd name="T59" fmla="*/ 2147483647 h 34"/>
              <a:gd name="T60" fmla="*/ 2147483647 w 50"/>
              <a:gd name="T61" fmla="*/ 2147483647 h 34"/>
              <a:gd name="T62" fmla="*/ 2147483647 w 50"/>
              <a:gd name="T63" fmla="*/ 2147483647 h 34"/>
              <a:gd name="T64" fmla="*/ 2147483647 w 50"/>
              <a:gd name="T65" fmla="*/ 2147483647 h 34"/>
              <a:gd name="T66" fmla="*/ 2147483647 w 50"/>
              <a:gd name="T67" fmla="*/ 2147483647 h 3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0"/>
              <a:gd name="T103" fmla="*/ 0 h 34"/>
              <a:gd name="T104" fmla="*/ 50 w 50"/>
              <a:gd name="T105" fmla="*/ 34 h 3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0" h="34">
                <a:moveTo>
                  <a:pt x="0" y="22"/>
                </a:moveTo>
                <a:lnTo>
                  <a:pt x="0" y="22"/>
                </a:lnTo>
                <a:lnTo>
                  <a:pt x="0" y="24"/>
                </a:lnTo>
                <a:lnTo>
                  <a:pt x="0" y="26"/>
                </a:lnTo>
                <a:lnTo>
                  <a:pt x="3" y="26"/>
                </a:lnTo>
                <a:lnTo>
                  <a:pt x="5" y="26"/>
                </a:lnTo>
                <a:lnTo>
                  <a:pt x="5" y="24"/>
                </a:lnTo>
                <a:lnTo>
                  <a:pt x="7" y="24"/>
                </a:lnTo>
                <a:lnTo>
                  <a:pt x="7" y="22"/>
                </a:lnTo>
                <a:lnTo>
                  <a:pt x="10" y="22"/>
                </a:lnTo>
                <a:lnTo>
                  <a:pt x="12" y="22"/>
                </a:lnTo>
                <a:lnTo>
                  <a:pt x="15" y="22"/>
                </a:lnTo>
                <a:lnTo>
                  <a:pt x="17" y="24"/>
                </a:lnTo>
                <a:lnTo>
                  <a:pt x="19" y="24"/>
                </a:lnTo>
                <a:lnTo>
                  <a:pt x="24" y="26"/>
                </a:lnTo>
                <a:lnTo>
                  <a:pt x="24" y="29"/>
                </a:lnTo>
                <a:lnTo>
                  <a:pt x="26" y="29"/>
                </a:lnTo>
                <a:lnTo>
                  <a:pt x="33" y="31"/>
                </a:lnTo>
                <a:lnTo>
                  <a:pt x="45" y="34"/>
                </a:lnTo>
                <a:lnTo>
                  <a:pt x="50" y="31"/>
                </a:lnTo>
                <a:lnTo>
                  <a:pt x="50" y="22"/>
                </a:lnTo>
                <a:lnTo>
                  <a:pt x="48" y="19"/>
                </a:lnTo>
                <a:lnTo>
                  <a:pt x="45" y="15"/>
                </a:lnTo>
                <a:lnTo>
                  <a:pt x="45" y="12"/>
                </a:lnTo>
                <a:lnTo>
                  <a:pt x="38" y="5"/>
                </a:lnTo>
                <a:lnTo>
                  <a:pt x="36" y="3"/>
                </a:lnTo>
                <a:lnTo>
                  <a:pt x="31" y="0"/>
                </a:lnTo>
                <a:lnTo>
                  <a:pt x="29" y="0"/>
                </a:lnTo>
                <a:lnTo>
                  <a:pt x="26" y="0"/>
                </a:lnTo>
                <a:lnTo>
                  <a:pt x="19" y="3"/>
                </a:lnTo>
                <a:lnTo>
                  <a:pt x="17" y="3"/>
                </a:lnTo>
                <a:lnTo>
                  <a:pt x="17" y="5"/>
                </a:lnTo>
                <a:lnTo>
                  <a:pt x="15" y="8"/>
                </a:lnTo>
                <a:lnTo>
                  <a:pt x="15" y="12"/>
                </a:lnTo>
                <a:lnTo>
                  <a:pt x="12" y="15"/>
                </a:lnTo>
                <a:lnTo>
                  <a:pt x="12" y="17"/>
                </a:lnTo>
                <a:lnTo>
                  <a:pt x="10" y="19"/>
                </a:lnTo>
                <a:lnTo>
                  <a:pt x="7" y="22"/>
                </a:lnTo>
                <a:lnTo>
                  <a:pt x="5" y="22"/>
                </a:lnTo>
                <a:lnTo>
                  <a:pt x="0" y="2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5" name="Freeform 1421"/>
          <p:cNvSpPr>
            <a:spLocks/>
          </p:cNvSpPr>
          <p:nvPr/>
        </p:nvSpPr>
        <p:spPr bwMode="auto">
          <a:xfrm>
            <a:off x="3028950" y="3033713"/>
            <a:ext cx="7938" cy="7937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0 h 5"/>
              <a:gd name="T12" fmla="*/ 2147483647 w 5"/>
              <a:gd name="T13" fmla="*/ 0 h 5"/>
              <a:gd name="T14" fmla="*/ 0 w 5"/>
              <a:gd name="T15" fmla="*/ 0 h 5"/>
              <a:gd name="T16" fmla="*/ 0 w 5"/>
              <a:gd name="T17" fmla="*/ 0 h 5"/>
              <a:gd name="T18" fmla="*/ 0 w 5"/>
              <a:gd name="T19" fmla="*/ 2147483647 h 5"/>
              <a:gd name="T20" fmla="*/ 0 w 5"/>
              <a:gd name="T21" fmla="*/ 2147483647 h 5"/>
              <a:gd name="T22" fmla="*/ 0 w 5"/>
              <a:gd name="T23" fmla="*/ 2147483647 h 5"/>
              <a:gd name="T24" fmla="*/ 0 w 5"/>
              <a:gd name="T25" fmla="*/ 2147483647 h 5"/>
              <a:gd name="T26" fmla="*/ 0 w 5"/>
              <a:gd name="T27" fmla="*/ 2147483647 h 5"/>
              <a:gd name="T28" fmla="*/ 0 w 5"/>
              <a:gd name="T29" fmla="*/ 2147483647 h 5"/>
              <a:gd name="T30" fmla="*/ 2147483647 w 5"/>
              <a:gd name="T31" fmla="*/ 2147483647 h 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5"/>
              <a:gd name="T50" fmla="*/ 5 w 5"/>
              <a:gd name="T51" fmla="*/ 5 h 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5">
                <a:moveTo>
                  <a:pt x="3" y="5"/>
                </a:moveTo>
                <a:lnTo>
                  <a:pt x="3" y="5"/>
                </a:lnTo>
                <a:lnTo>
                  <a:pt x="5" y="5"/>
                </a:lnTo>
                <a:lnTo>
                  <a:pt x="3" y="5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2720" name="Freeform 1422"/>
          <p:cNvSpPr>
            <a:spLocks/>
          </p:cNvSpPr>
          <p:nvPr/>
        </p:nvSpPr>
        <p:spPr bwMode="auto">
          <a:xfrm>
            <a:off x="3798888" y="3338513"/>
            <a:ext cx="3175" cy="12700"/>
          </a:xfrm>
          <a:custGeom>
            <a:avLst/>
            <a:gdLst>
              <a:gd name="T0" fmla="*/ 0 w 3"/>
              <a:gd name="T1" fmla="*/ 2147483647 h 10"/>
              <a:gd name="T2" fmla="*/ 0 w 3"/>
              <a:gd name="T3" fmla="*/ 2147483647 h 10"/>
              <a:gd name="T4" fmla="*/ 0 w 3"/>
              <a:gd name="T5" fmla="*/ 2147483647 h 10"/>
              <a:gd name="T6" fmla="*/ 0 w 3"/>
              <a:gd name="T7" fmla="*/ 2147483647 h 10"/>
              <a:gd name="T8" fmla="*/ 0 w 3"/>
              <a:gd name="T9" fmla="*/ 2147483647 h 10"/>
              <a:gd name="T10" fmla="*/ 0 w 3"/>
              <a:gd name="T11" fmla="*/ 2147483647 h 10"/>
              <a:gd name="T12" fmla="*/ 0 w 3"/>
              <a:gd name="T13" fmla="*/ 2147483647 h 10"/>
              <a:gd name="T14" fmla="*/ 0 w 3"/>
              <a:gd name="T15" fmla="*/ 2147483647 h 10"/>
              <a:gd name="T16" fmla="*/ 0 w 3"/>
              <a:gd name="T17" fmla="*/ 2147483647 h 10"/>
              <a:gd name="T18" fmla="*/ 0 w 3"/>
              <a:gd name="T19" fmla="*/ 2147483647 h 10"/>
              <a:gd name="T20" fmla="*/ 0 w 3"/>
              <a:gd name="T21" fmla="*/ 2147483647 h 10"/>
              <a:gd name="T22" fmla="*/ 2147483647 w 3"/>
              <a:gd name="T23" fmla="*/ 2147483647 h 10"/>
              <a:gd name="T24" fmla="*/ 2147483647 w 3"/>
              <a:gd name="T25" fmla="*/ 2147483647 h 10"/>
              <a:gd name="T26" fmla="*/ 2147483647 w 3"/>
              <a:gd name="T27" fmla="*/ 2147483647 h 10"/>
              <a:gd name="T28" fmla="*/ 2147483647 w 3"/>
              <a:gd name="T29" fmla="*/ 2147483647 h 10"/>
              <a:gd name="T30" fmla="*/ 2147483647 w 3"/>
              <a:gd name="T31" fmla="*/ 2147483647 h 10"/>
              <a:gd name="T32" fmla="*/ 2147483647 w 3"/>
              <a:gd name="T33" fmla="*/ 2147483647 h 10"/>
              <a:gd name="T34" fmla="*/ 2147483647 w 3"/>
              <a:gd name="T35" fmla="*/ 2147483647 h 10"/>
              <a:gd name="T36" fmla="*/ 2147483647 w 3"/>
              <a:gd name="T37" fmla="*/ 2147483647 h 10"/>
              <a:gd name="T38" fmla="*/ 2147483647 w 3"/>
              <a:gd name="T39" fmla="*/ 2147483647 h 10"/>
              <a:gd name="T40" fmla="*/ 2147483647 w 3"/>
              <a:gd name="T41" fmla="*/ 2147483647 h 10"/>
              <a:gd name="T42" fmla="*/ 2147483647 w 3"/>
              <a:gd name="T43" fmla="*/ 2147483647 h 10"/>
              <a:gd name="T44" fmla="*/ 2147483647 w 3"/>
              <a:gd name="T45" fmla="*/ 2147483647 h 10"/>
              <a:gd name="T46" fmla="*/ 2147483647 w 3"/>
              <a:gd name="T47" fmla="*/ 0 h 10"/>
              <a:gd name="T48" fmla="*/ 0 w 3"/>
              <a:gd name="T49" fmla="*/ 0 h 10"/>
              <a:gd name="T50" fmla="*/ 0 w 3"/>
              <a:gd name="T51" fmla="*/ 2147483647 h 10"/>
              <a:gd name="T52" fmla="*/ 0 w 3"/>
              <a:gd name="T53" fmla="*/ 2147483647 h 10"/>
              <a:gd name="T54" fmla="*/ 0 w 3"/>
              <a:gd name="T55" fmla="*/ 2147483647 h 1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"/>
              <a:gd name="T85" fmla="*/ 0 h 10"/>
              <a:gd name="T86" fmla="*/ 3 w 3"/>
              <a:gd name="T87" fmla="*/ 10 h 1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0"/>
                </a:lnTo>
                <a:lnTo>
                  <a:pt x="3" y="7"/>
                </a:lnTo>
                <a:lnTo>
                  <a:pt x="3" y="5"/>
                </a:ln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21" name="Freeform 1423"/>
          <p:cNvSpPr>
            <a:spLocks/>
          </p:cNvSpPr>
          <p:nvPr/>
        </p:nvSpPr>
        <p:spPr bwMode="auto">
          <a:xfrm>
            <a:off x="3781425" y="3278188"/>
            <a:ext cx="6350" cy="4762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2147483647 h 5"/>
              <a:gd name="T12" fmla="*/ 2147483647 w 5"/>
              <a:gd name="T13" fmla="*/ 2147483647 h 5"/>
              <a:gd name="T14" fmla="*/ 2147483647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0 h 5"/>
              <a:gd name="T22" fmla="*/ 2147483647 w 5"/>
              <a:gd name="T23" fmla="*/ 0 h 5"/>
              <a:gd name="T24" fmla="*/ 2147483647 w 5"/>
              <a:gd name="T25" fmla="*/ 0 h 5"/>
              <a:gd name="T26" fmla="*/ 2147483647 w 5"/>
              <a:gd name="T27" fmla="*/ 0 h 5"/>
              <a:gd name="T28" fmla="*/ 2147483647 w 5"/>
              <a:gd name="T29" fmla="*/ 0 h 5"/>
              <a:gd name="T30" fmla="*/ 0 w 5"/>
              <a:gd name="T31" fmla="*/ 0 h 5"/>
              <a:gd name="T32" fmla="*/ 0 w 5"/>
              <a:gd name="T33" fmla="*/ 0 h 5"/>
              <a:gd name="T34" fmla="*/ 2147483647 w 5"/>
              <a:gd name="T35" fmla="*/ 2147483647 h 5"/>
              <a:gd name="T36" fmla="*/ 2147483647 w 5"/>
              <a:gd name="T37" fmla="*/ 2147483647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"/>
              <a:gd name="T58" fmla="*/ 0 h 5"/>
              <a:gd name="T59" fmla="*/ 5 w 5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" h="5">
                <a:moveTo>
                  <a:pt x="2" y="2"/>
                </a:moveTo>
                <a:lnTo>
                  <a:pt x="2" y="2"/>
                </a:lnTo>
                <a:lnTo>
                  <a:pt x="2" y="5"/>
                </a:lnTo>
                <a:lnTo>
                  <a:pt x="5" y="5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22" name="Freeform 1424"/>
          <p:cNvSpPr>
            <a:spLocks/>
          </p:cNvSpPr>
          <p:nvPr/>
        </p:nvSpPr>
        <p:spPr bwMode="auto">
          <a:xfrm>
            <a:off x="3897313" y="3319463"/>
            <a:ext cx="30162" cy="25400"/>
          </a:xfrm>
          <a:custGeom>
            <a:avLst/>
            <a:gdLst>
              <a:gd name="T0" fmla="*/ 0 w 24"/>
              <a:gd name="T1" fmla="*/ 2147483647 h 19"/>
              <a:gd name="T2" fmla="*/ 2147483647 w 24"/>
              <a:gd name="T3" fmla="*/ 2147483647 h 19"/>
              <a:gd name="T4" fmla="*/ 2147483647 w 24"/>
              <a:gd name="T5" fmla="*/ 2147483647 h 19"/>
              <a:gd name="T6" fmla="*/ 2147483647 w 24"/>
              <a:gd name="T7" fmla="*/ 2147483647 h 19"/>
              <a:gd name="T8" fmla="*/ 2147483647 w 24"/>
              <a:gd name="T9" fmla="*/ 2147483647 h 19"/>
              <a:gd name="T10" fmla="*/ 2147483647 w 24"/>
              <a:gd name="T11" fmla="*/ 2147483647 h 19"/>
              <a:gd name="T12" fmla="*/ 2147483647 w 24"/>
              <a:gd name="T13" fmla="*/ 2147483647 h 19"/>
              <a:gd name="T14" fmla="*/ 2147483647 w 24"/>
              <a:gd name="T15" fmla="*/ 2147483647 h 19"/>
              <a:gd name="T16" fmla="*/ 2147483647 w 24"/>
              <a:gd name="T17" fmla="*/ 2147483647 h 19"/>
              <a:gd name="T18" fmla="*/ 2147483647 w 24"/>
              <a:gd name="T19" fmla="*/ 2147483647 h 19"/>
              <a:gd name="T20" fmla="*/ 2147483647 w 24"/>
              <a:gd name="T21" fmla="*/ 2147483647 h 19"/>
              <a:gd name="T22" fmla="*/ 2147483647 w 24"/>
              <a:gd name="T23" fmla="*/ 2147483647 h 19"/>
              <a:gd name="T24" fmla="*/ 2147483647 w 24"/>
              <a:gd name="T25" fmla="*/ 2147483647 h 19"/>
              <a:gd name="T26" fmla="*/ 2147483647 w 24"/>
              <a:gd name="T27" fmla="*/ 2147483647 h 19"/>
              <a:gd name="T28" fmla="*/ 2147483647 w 24"/>
              <a:gd name="T29" fmla="*/ 2147483647 h 19"/>
              <a:gd name="T30" fmla="*/ 2147483647 w 24"/>
              <a:gd name="T31" fmla="*/ 2147483647 h 19"/>
              <a:gd name="T32" fmla="*/ 2147483647 w 24"/>
              <a:gd name="T33" fmla="*/ 2147483647 h 19"/>
              <a:gd name="T34" fmla="*/ 2147483647 w 24"/>
              <a:gd name="T35" fmla="*/ 2147483647 h 19"/>
              <a:gd name="T36" fmla="*/ 2147483647 w 24"/>
              <a:gd name="T37" fmla="*/ 2147483647 h 19"/>
              <a:gd name="T38" fmla="*/ 2147483647 w 24"/>
              <a:gd name="T39" fmla="*/ 2147483647 h 19"/>
              <a:gd name="T40" fmla="*/ 2147483647 w 24"/>
              <a:gd name="T41" fmla="*/ 2147483647 h 19"/>
              <a:gd name="T42" fmla="*/ 2147483647 w 24"/>
              <a:gd name="T43" fmla="*/ 2147483647 h 19"/>
              <a:gd name="T44" fmla="*/ 2147483647 w 24"/>
              <a:gd name="T45" fmla="*/ 2147483647 h 19"/>
              <a:gd name="T46" fmla="*/ 2147483647 w 24"/>
              <a:gd name="T47" fmla="*/ 2147483647 h 19"/>
              <a:gd name="T48" fmla="*/ 2147483647 w 24"/>
              <a:gd name="T49" fmla="*/ 2147483647 h 19"/>
              <a:gd name="T50" fmla="*/ 2147483647 w 24"/>
              <a:gd name="T51" fmla="*/ 2147483647 h 19"/>
              <a:gd name="T52" fmla="*/ 2147483647 w 24"/>
              <a:gd name="T53" fmla="*/ 2147483647 h 19"/>
              <a:gd name="T54" fmla="*/ 2147483647 w 24"/>
              <a:gd name="T55" fmla="*/ 0 h 19"/>
              <a:gd name="T56" fmla="*/ 2147483647 w 24"/>
              <a:gd name="T57" fmla="*/ 0 h 19"/>
              <a:gd name="T58" fmla="*/ 2147483647 w 24"/>
              <a:gd name="T59" fmla="*/ 2147483647 h 19"/>
              <a:gd name="T60" fmla="*/ 2147483647 w 24"/>
              <a:gd name="T61" fmla="*/ 2147483647 h 19"/>
              <a:gd name="T62" fmla="*/ 2147483647 w 24"/>
              <a:gd name="T63" fmla="*/ 2147483647 h 19"/>
              <a:gd name="T64" fmla="*/ 2147483647 w 24"/>
              <a:gd name="T65" fmla="*/ 2147483647 h 19"/>
              <a:gd name="T66" fmla="*/ 2147483647 w 24"/>
              <a:gd name="T67" fmla="*/ 2147483647 h 19"/>
              <a:gd name="T68" fmla="*/ 0 w 24"/>
              <a:gd name="T69" fmla="*/ 2147483647 h 19"/>
              <a:gd name="T70" fmla="*/ 0 w 24"/>
              <a:gd name="T71" fmla="*/ 2147483647 h 19"/>
              <a:gd name="T72" fmla="*/ 0 w 24"/>
              <a:gd name="T73" fmla="*/ 2147483647 h 19"/>
              <a:gd name="T74" fmla="*/ 0 w 24"/>
              <a:gd name="T75" fmla="*/ 2147483647 h 19"/>
              <a:gd name="T76" fmla="*/ 0 w 24"/>
              <a:gd name="T77" fmla="*/ 2147483647 h 1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4"/>
              <a:gd name="T118" fmla="*/ 0 h 19"/>
              <a:gd name="T119" fmla="*/ 24 w 24"/>
              <a:gd name="T120" fmla="*/ 19 h 19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4" h="19">
                <a:moveTo>
                  <a:pt x="0" y="10"/>
                </a:moveTo>
                <a:lnTo>
                  <a:pt x="8" y="14"/>
                </a:lnTo>
                <a:lnTo>
                  <a:pt x="10" y="14"/>
                </a:lnTo>
                <a:lnTo>
                  <a:pt x="12" y="17"/>
                </a:lnTo>
                <a:lnTo>
                  <a:pt x="15" y="17"/>
                </a:lnTo>
                <a:lnTo>
                  <a:pt x="15" y="19"/>
                </a:lnTo>
                <a:lnTo>
                  <a:pt x="17" y="19"/>
                </a:lnTo>
                <a:lnTo>
                  <a:pt x="19" y="17"/>
                </a:lnTo>
                <a:lnTo>
                  <a:pt x="22" y="17"/>
                </a:lnTo>
                <a:lnTo>
                  <a:pt x="22" y="14"/>
                </a:lnTo>
                <a:lnTo>
                  <a:pt x="22" y="10"/>
                </a:lnTo>
                <a:lnTo>
                  <a:pt x="24" y="10"/>
                </a:lnTo>
                <a:lnTo>
                  <a:pt x="24" y="7"/>
                </a:lnTo>
                <a:lnTo>
                  <a:pt x="22" y="7"/>
                </a:lnTo>
                <a:lnTo>
                  <a:pt x="19" y="5"/>
                </a:lnTo>
                <a:lnTo>
                  <a:pt x="12" y="2"/>
                </a:lnTo>
                <a:lnTo>
                  <a:pt x="10" y="2"/>
                </a:lnTo>
                <a:lnTo>
                  <a:pt x="8" y="0"/>
                </a:lnTo>
                <a:lnTo>
                  <a:pt x="8" y="2"/>
                </a:lnTo>
                <a:lnTo>
                  <a:pt x="5" y="5"/>
                </a:lnTo>
                <a:lnTo>
                  <a:pt x="3" y="5"/>
                </a:lnTo>
                <a:lnTo>
                  <a:pt x="3" y="7"/>
                </a:lnTo>
                <a:lnTo>
                  <a:pt x="0" y="7"/>
                </a:lnTo>
                <a:lnTo>
                  <a:pt x="0" y="1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23" name="Freeform 1425"/>
          <p:cNvSpPr>
            <a:spLocks/>
          </p:cNvSpPr>
          <p:nvPr/>
        </p:nvSpPr>
        <p:spPr bwMode="auto">
          <a:xfrm>
            <a:off x="3792538" y="3344863"/>
            <a:ext cx="9525" cy="30162"/>
          </a:xfrm>
          <a:custGeom>
            <a:avLst/>
            <a:gdLst>
              <a:gd name="T0" fmla="*/ 2147483647 w 8"/>
              <a:gd name="T1" fmla="*/ 2147483647 h 24"/>
              <a:gd name="T2" fmla="*/ 2147483647 w 8"/>
              <a:gd name="T3" fmla="*/ 2147483647 h 24"/>
              <a:gd name="T4" fmla="*/ 2147483647 w 8"/>
              <a:gd name="T5" fmla="*/ 2147483647 h 24"/>
              <a:gd name="T6" fmla="*/ 0 w 8"/>
              <a:gd name="T7" fmla="*/ 2147483647 h 24"/>
              <a:gd name="T8" fmla="*/ 0 w 8"/>
              <a:gd name="T9" fmla="*/ 2147483647 h 24"/>
              <a:gd name="T10" fmla="*/ 0 w 8"/>
              <a:gd name="T11" fmla="*/ 2147483647 h 24"/>
              <a:gd name="T12" fmla="*/ 0 w 8"/>
              <a:gd name="T13" fmla="*/ 2147483647 h 24"/>
              <a:gd name="T14" fmla="*/ 0 w 8"/>
              <a:gd name="T15" fmla="*/ 2147483647 h 24"/>
              <a:gd name="T16" fmla="*/ 0 w 8"/>
              <a:gd name="T17" fmla="*/ 2147483647 h 24"/>
              <a:gd name="T18" fmla="*/ 0 w 8"/>
              <a:gd name="T19" fmla="*/ 2147483647 h 24"/>
              <a:gd name="T20" fmla="*/ 0 w 8"/>
              <a:gd name="T21" fmla="*/ 2147483647 h 24"/>
              <a:gd name="T22" fmla="*/ 2147483647 w 8"/>
              <a:gd name="T23" fmla="*/ 2147483647 h 24"/>
              <a:gd name="T24" fmla="*/ 2147483647 w 8"/>
              <a:gd name="T25" fmla="*/ 2147483647 h 24"/>
              <a:gd name="T26" fmla="*/ 2147483647 w 8"/>
              <a:gd name="T27" fmla="*/ 2147483647 h 24"/>
              <a:gd name="T28" fmla="*/ 2147483647 w 8"/>
              <a:gd name="T29" fmla="*/ 2147483647 h 24"/>
              <a:gd name="T30" fmla="*/ 2147483647 w 8"/>
              <a:gd name="T31" fmla="*/ 2147483647 h 24"/>
              <a:gd name="T32" fmla="*/ 2147483647 w 8"/>
              <a:gd name="T33" fmla="*/ 2147483647 h 24"/>
              <a:gd name="T34" fmla="*/ 2147483647 w 8"/>
              <a:gd name="T35" fmla="*/ 2147483647 h 24"/>
              <a:gd name="T36" fmla="*/ 2147483647 w 8"/>
              <a:gd name="T37" fmla="*/ 2147483647 h 24"/>
              <a:gd name="T38" fmla="*/ 2147483647 w 8"/>
              <a:gd name="T39" fmla="*/ 2147483647 h 24"/>
              <a:gd name="T40" fmla="*/ 2147483647 w 8"/>
              <a:gd name="T41" fmla="*/ 2147483647 h 24"/>
              <a:gd name="T42" fmla="*/ 2147483647 w 8"/>
              <a:gd name="T43" fmla="*/ 2147483647 h 24"/>
              <a:gd name="T44" fmla="*/ 2147483647 w 8"/>
              <a:gd name="T45" fmla="*/ 2147483647 h 24"/>
              <a:gd name="T46" fmla="*/ 2147483647 w 8"/>
              <a:gd name="T47" fmla="*/ 2147483647 h 24"/>
              <a:gd name="T48" fmla="*/ 2147483647 w 8"/>
              <a:gd name="T49" fmla="*/ 2147483647 h 24"/>
              <a:gd name="T50" fmla="*/ 2147483647 w 8"/>
              <a:gd name="T51" fmla="*/ 2147483647 h 24"/>
              <a:gd name="T52" fmla="*/ 2147483647 w 8"/>
              <a:gd name="T53" fmla="*/ 2147483647 h 24"/>
              <a:gd name="T54" fmla="*/ 2147483647 w 8"/>
              <a:gd name="T55" fmla="*/ 2147483647 h 24"/>
              <a:gd name="T56" fmla="*/ 2147483647 w 8"/>
              <a:gd name="T57" fmla="*/ 2147483647 h 24"/>
              <a:gd name="T58" fmla="*/ 2147483647 w 8"/>
              <a:gd name="T59" fmla="*/ 2147483647 h 24"/>
              <a:gd name="T60" fmla="*/ 2147483647 w 8"/>
              <a:gd name="T61" fmla="*/ 2147483647 h 24"/>
              <a:gd name="T62" fmla="*/ 2147483647 w 8"/>
              <a:gd name="T63" fmla="*/ 2147483647 h 24"/>
              <a:gd name="T64" fmla="*/ 2147483647 w 8"/>
              <a:gd name="T65" fmla="*/ 2147483647 h 24"/>
              <a:gd name="T66" fmla="*/ 2147483647 w 8"/>
              <a:gd name="T67" fmla="*/ 0 h 24"/>
              <a:gd name="T68" fmla="*/ 2147483647 w 8"/>
              <a:gd name="T69" fmla="*/ 0 h 24"/>
              <a:gd name="T70" fmla="*/ 2147483647 w 8"/>
              <a:gd name="T71" fmla="*/ 0 h 24"/>
              <a:gd name="T72" fmla="*/ 2147483647 w 8"/>
              <a:gd name="T73" fmla="*/ 0 h 24"/>
              <a:gd name="T74" fmla="*/ 0 w 8"/>
              <a:gd name="T75" fmla="*/ 2147483647 h 24"/>
              <a:gd name="T76" fmla="*/ 0 w 8"/>
              <a:gd name="T77" fmla="*/ 2147483647 h 24"/>
              <a:gd name="T78" fmla="*/ 0 w 8"/>
              <a:gd name="T79" fmla="*/ 2147483647 h 24"/>
              <a:gd name="T80" fmla="*/ 0 w 8"/>
              <a:gd name="T81" fmla="*/ 2147483647 h 24"/>
              <a:gd name="T82" fmla="*/ 0 w 8"/>
              <a:gd name="T83" fmla="*/ 2147483647 h 24"/>
              <a:gd name="T84" fmla="*/ 0 w 8"/>
              <a:gd name="T85" fmla="*/ 2147483647 h 24"/>
              <a:gd name="T86" fmla="*/ 2147483647 w 8"/>
              <a:gd name="T87" fmla="*/ 2147483647 h 2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"/>
              <a:gd name="T133" fmla="*/ 0 h 24"/>
              <a:gd name="T134" fmla="*/ 8 w 8"/>
              <a:gd name="T135" fmla="*/ 24 h 2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" h="24">
                <a:moveTo>
                  <a:pt x="3" y="7"/>
                </a:moveTo>
                <a:lnTo>
                  <a:pt x="3" y="7"/>
                </a:lnTo>
                <a:lnTo>
                  <a:pt x="3" y="9"/>
                </a:lnTo>
                <a:lnTo>
                  <a:pt x="0" y="9"/>
                </a:lnTo>
                <a:lnTo>
                  <a:pt x="0" y="12"/>
                </a:lnTo>
                <a:lnTo>
                  <a:pt x="0" y="14"/>
                </a:lnTo>
                <a:lnTo>
                  <a:pt x="0" y="17"/>
                </a:lnTo>
                <a:lnTo>
                  <a:pt x="3" y="17"/>
                </a:lnTo>
                <a:lnTo>
                  <a:pt x="5" y="19"/>
                </a:lnTo>
                <a:lnTo>
                  <a:pt x="5" y="21"/>
                </a:lnTo>
                <a:lnTo>
                  <a:pt x="5" y="24"/>
                </a:lnTo>
                <a:lnTo>
                  <a:pt x="8" y="24"/>
                </a:lnTo>
                <a:lnTo>
                  <a:pt x="8" y="21"/>
                </a:lnTo>
                <a:lnTo>
                  <a:pt x="8" y="19"/>
                </a:lnTo>
                <a:lnTo>
                  <a:pt x="5" y="17"/>
                </a:lnTo>
                <a:lnTo>
                  <a:pt x="5" y="1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3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" name="Freeform 1426"/>
          <p:cNvSpPr>
            <a:spLocks/>
          </p:cNvSpPr>
          <p:nvPr/>
        </p:nvSpPr>
        <p:spPr bwMode="auto">
          <a:xfrm>
            <a:off x="3384550" y="2989263"/>
            <a:ext cx="9525" cy="30162"/>
          </a:xfrm>
          <a:custGeom>
            <a:avLst/>
            <a:gdLst>
              <a:gd name="T0" fmla="*/ 0 w 7"/>
              <a:gd name="T1" fmla="*/ 2147483647 h 24"/>
              <a:gd name="T2" fmla="*/ 0 w 7"/>
              <a:gd name="T3" fmla="*/ 2147483647 h 24"/>
              <a:gd name="T4" fmla="*/ 2147483647 w 7"/>
              <a:gd name="T5" fmla="*/ 2147483647 h 24"/>
              <a:gd name="T6" fmla="*/ 2147483647 w 7"/>
              <a:gd name="T7" fmla="*/ 2147483647 h 24"/>
              <a:gd name="T8" fmla="*/ 2147483647 w 7"/>
              <a:gd name="T9" fmla="*/ 2147483647 h 24"/>
              <a:gd name="T10" fmla="*/ 2147483647 w 7"/>
              <a:gd name="T11" fmla="*/ 2147483647 h 24"/>
              <a:gd name="T12" fmla="*/ 2147483647 w 7"/>
              <a:gd name="T13" fmla="*/ 2147483647 h 24"/>
              <a:gd name="T14" fmla="*/ 2147483647 w 7"/>
              <a:gd name="T15" fmla="*/ 2147483647 h 24"/>
              <a:gd name="T16" fmla="*/ 2147483647 w 7"/>
              <a:gd name="T17" fmla="*/ 2147483647 h 24"/>
              <a:gd name="T18" fmla="*/ 2147483647 w 7"/>
              <a:gd name="T19" fmla="*/ 2147483647 h 24"/>
              <a:gd name="T20" fmla="*/ 2147483647 w 7"/>
              <a:gd name="T21" fmla="*/ 2147483647 h 24"/>
              <a:gd name="T22" fmla="*/ 2147483647 w 7"/>
              <a:gd name="T23" fmla="*/ 2147483647 h 24"/>
              <a:gd name="T24" fmla="*/ 2147483647 w 7"/>
              <a:gd name="T25" fmla="*/ 0 h 24"/>
              <a:gd name="T26" fmla="*/ 2147483647 w 7"/>
              <a:gd name="T27" fmla="*/ 2147483647 h 24"/>
              <a:gd name="T28" fmla="*/ 2147483647 w 7"/>
              <a:gd name="T29" fmla="*/ 2147483647 h 24"/>
              <a:gd name="T30" fmla="*/ 2147483647 w 7"/>
              <a:gd name="T31" fmla="*/ 2147483647 h 24"/>
              <a:gd name="T32" fmla="*/ 0 w 7"/>
              <a:gd name="T33" fmla="*/ 2147483647 h 24"/>
              <a:gd name="T34" fmla="*/ 0 w 7"/>
              <a:gd name="T35" fmla="*/ 2147483647 h 24"/>
              <a:gd name="T36" fmla="*/ 0 w 7"/>
              <a:gd name="T37" fmla="*/ 2147483647 h 24"/>
              <a:gd name="T38" fmla="*/ 0 w 7"/>
              <a:gd name="T39" fmla="*/ 2147483647 h 2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"/>
              <a:gd name="T61" fmla="*/ 0 h 24"/>
              <a:gd name="T62" fmla="*/ 7 w 7"/>
              <a:gd name="T63" fmla="*/ 24 h 2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" h="24">
                <a:moveTo>
                  <a:pt x="0" y="24"/>
                </a:moveTo>
                <a:lnTo>
                  <a:pt x="0" y="24"/>
                </a:lnTo>
                <a:lnTo>
                  <a:pt x="2" y="24"/>
                </a:lnTo>
                <a:lnTo>
                  <a:pt x="5" y="24"/>
                </a:lnTo>
                <a:lnTo>
                  <a:pt x="7" y="21"/>
                </a:lnTo>
                <a:lnTo>
                  <a:pt x="7" y="14"/>
                </a:lnTo>
                <a:lnTo>
                  <a:pt x="7" y="9"/>
                </a:lnTo>
                <a:lnTo>
                  <a:pt x="2" y="0"/>
                </a:lnTo>
                <a:lnTo>
                  <a:pt x="2" y="2"/>
                </a:lnTo>
                <a:lnTo>
                  <a:pt x="2" y="5"/>
                </a:lnTo>
                <a:lnTo>
                  <a:pt x="2" y="9"/>
                </a:lnTo>
                <a:lnTo>
                  <a:pt x="0" y="21"/>
                </a:lnTo>
                <a:lnTo>
                  <a:pt x="0" y="2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2725" name="Freeform 1427"/>
          <p:cNvSpPr>
            <a:spLocks/>
          </p:cNvSpPr>
          <p:nvPr/>
        </p:nvSpPr>
        <p:spPr bwMode="auto">
          <a:xfrm>
            <a:off x="3238500" y="3133725"/>
            <a:ext cx="47625" cy="63500"/>
          </a:xfrm>
          <a:custGeom>
            <a:avLst/>
            <a:gdLst>
              <a:gd name="T0" fmla="*/ 2147483647 w 38"/>
              <a:gd name="T1" fmla="*/ 2147483647 h 50"/>
              <a:gd name="T2" fmla="*/ 2147483647 w 38"/>
              <a:gd name="T3" fmla="*/ 2147483647 h 50"/>
              <a:gd name="T4" fmla="*/ 2147483647 w 38"/>
              <a:gd name="T5" fmla="*/ 2147483647 h 50"/>
              <a:gd name="T6" fmla="*/ 2147483647 w 38"/>
              <a:gd name="T7" fmla="*/ 2147483647 h 50"/>
              <a:gd name="T8" fmla="*/ 2147483647 w 38"/>
              <a:gd name="T9" fmla="*/ 2147483647 h 50"/>
              <a:gd name="T10" fmla="*/ 0 w 38"/>
              <a:gd name="T11" fmla="*/ 2147483647 h 50"/>
              <a:gd name="T12" fmla="*/ 0 w 38"/>
              <a:gd name="T13" fmla="*/ 2147483647 h 50"/>
              <a:gd name="T14" fmla="*/ 2147483647 w 38"/>
              <a:gd name="T15" fmla="*/ 2147483647 h 50"/>
              <a:gd name="T16" fmla="*/ 2147483647 w 38"/>
              <a:gd name="T17" fmla="*/ 2147483647 h 50"/>
              <a:gd name="T18" fmla="*/ 2147483647 w 38"/>
              <a:gd name="T19" fmla="*/ 2147483647 h 50"/>
              <a:gd name="T20" fmla="*/ 2147483647 w 38"/>
              <a:gd name="T21" fmla="*/ 2147483647 h 50"/>
              <a:gd name="T22" fmla="*/ 2147483647 w 38"/>
              <a:gd name="T23" fmla="*/ 2147483647 h 50"/>
              <a:gd name="T24" fmla="*/ 2147483647 w 38"/>
              <a:gd name="T25" fmla="*/ 2147483647 h 50"/>
              <a:gd name="T26" fmla="*/ 2147483647 w 38"/>
              <a:gd name="T27" fmla="*/ 2147483647 h 50"/>
              <a:gd name="T28" fmla="*/ 2147483647 w 38"/>
              <a:gd name="T29" fmla="*/ 2147483647 h 50"/>
              <a:gd name="T30" fmla="*/ 2147483647 w 38"/>
              <a:gd name="T31" fmla="*/ 2147483647 h 50"/>
              <a:gd name="T32" fmla="*/ 2147483647 w 38"/>
              <a:gd name="T33" fmla="*/ 2147483647 h 50"/>
              <a:gd name="T34" fmla="*/ 2147483647 w 38"/>
              <a:gd name="T35" fmla="*/ 2147483647 h 50"/>
              <a:gd name="T36" fmla="*/ 2147483647 w 38"/>
              <a:gd name="T37" fmla="*/ 2147483647 h 50"/>
              <a:gd name="T38" fmla="*/ 2147483647 w 38"/>
              <a:gd name="T39" fmla="*/ 2147483647 h 50"/>
              <a:gd name="T40" fmla="*/ 2147483647 w 38"/>
              <a:gd name="T41" fmla="*/ 2147483647 h 50"/>
              <a:gd name="T42" fmla="*/ 2147483647 w 38"/>
              <a:gd name="T43" fmla="*/ 2147483647 h 50"/>
              <a:gd name="T44" fmla="*/ 2147483647 w 38"/>
              <a:gd name="T45" fmla="*/ 2147483647 h 50"/>
              <a:gd name="T46" fmla="*/ 2147483647 w 38"/>
              <a:gd name="T47" fmla="*/ 2147483647 h 50"/>
              <a:gd name="T48" fmla="*/ 2147483647 w 38"/>
              <a:gd name="T49" fmla="*/ 2147483647 h 50"/>
              <a:gd name="T50" fmla="*/ 2147483647 w 38"/>
              <a:gd name="T51" fmla="*/ 2147483647 h 50"/>
              <a:gd name="T52" fmla="*/ 2147483647 w 38"/>
              <a:gd name="T53" fmla="*/ 2147483647 h 50"/>
              <a:gd name="T54" fmla="*/ 2147483647 w 38"/>
              <a:gd name="T55" fmla="*/ 2147483647 h 50"/>
              <a:gd name="T56" fmla="*/ 2147483647 w 38"/>
              <a:gd name="T57" fmla="*/ 2147483647 h 50"/>
              <a:gd name="T58" fmla="*/ 2147483647 w 38"/>
              <a:gd name="T59" fmla="*/ 2147483647 h 50"/>
              <a:gd name="T60" fmla="*/ 2147483647 w 38"/>
              <a:gd name="T61" fmla="*/ 2147483647 h 50"/>
              <a:gd name="T62" fmla="*/ 2147483647 w 38"/>
              <a:gd name="T63" fmla="*/ 2147483647 h 50"/>
              <a:gd name="T64" fmla="*/ 2147483647 w 38"/>
              <a:gd name="T65" fmla="*/ 2147483647 h 50"/>
              <a:gd name="T66" fmla="*/ 2147483647 w 38"/>
              <a:gd name="T67" fmla="*/ 2147483647 h 50"/>
              <a:gd name="T68" fmla="*/ 2147483647 w 38"/>
              <a:gd name="T69" fmla="*/ 2147483647 h 50"/>
              <a:gd name="T70" fmla="*/ 2147483647 w 38"/>
              <a:gd name="T71" fmla="*/ 2147483647 h 50"/>
              <a:gd name="T72" fmla="*/ 2147483647 w 38"/>
              <a:gd name="T73" fmla="*/ 2147483647 h 50"/>
              <a:gd name="T74" fmla="*/ 2147483647 w 38"/>
              <a:gd name="T75" fmla="*/ 2147483647 h 50"/>
              <a:gd name="T76" fmla="*/ 2147483647 w 38"/>
              <a:gd name="T77" fmla="*/ 2147483647 h 50"/>
              <a:gd name="T78" fmla="*/ 2147483647 w 38"/>
              <a:gd name="T79" fmla="*/ 2147483647 h 50"/>
              <a:gd name="T80" fmla="*/ 2147483647 w 38"/>
              <a:gd name="T81" fmla="*/ 0 h 50"/>
              <a:gd name="T82" fmla="*/ 2147483647 w 38"/>
              <a:gd name="T83" fmla="*/ 0 h 50"/>
              <a:gd name="T84" fmla="*/ 2147483647 w 38"/>
              <a:gd name="T85" fmla="*/ 0 h 50"/>
              <a:gd name="T86" fmla="*/ 2147483647 w 38"/>
              <a:gd name="T87" fmla="*/ 2147483647 h 50"/>
              <a:gd name="T88" fmla="*/ 2147483647 w 38"/>
              <a:gd name="T89" fmla="*/ 2147483647 h 50"/>
              <a:gd name="T90" fmla="*/ 2147483647 w 38"/>
              <a:gd name="T91" fmla="*/ 2147483647 h 50"/>
              <a:gd name="T92" fmla="*/ 2147483647 w 38"/>
              <a:gd name="T93" fmla="*/ 2147483647 h 50"/>
              <a:gd name="T94" fmla="*/ 2147483647 w 38"/>
              <a:gd name="T95" fmla="*/ 2147483647 h 50"/>
              <a:gd name="T96" fmla="*/ 2147483647 w 38"/>
              <a:gd name="T97" fmla="*/ 2147483647 h 50"/>
              <a:gd name="T98" fmla="*/ 2147483647 w 38"/>
              <a:gd name="T99" fmla="*/ 2147483647 h 50"/>
              <a:gd name="T100" fmla="*/ 2147483647 w 38"/>
              <a:gd name="T101" fmla="*/ 2147483647 h 50"/>
              <a:gd name="T102" fmla="*/ 2147483647 w 38"/>
              <a:gd name="T103" fmla="*/ 2147483647 h 50"/>
              <a:gd name="T104" fmla="*/ 2147483647 w 38"/>
              <a:gd name="T105" fmla="*/ 2147483647 h 50"/>
              <a:gd name="T106" fmla="*/ 2147483647 w 38"/>
              <a:gd name="T107" fmla="*/ 2147483647 h 50"/>
              <a:gd name="T108" fmla="*/ 2147483647 w 38"/>
              <a:gd name="T109" fmla="*/ 2147483647 h 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8"/>
              <a:gd name="T166" fmla="*/ 0 h 50"/>
              <a:gd name="T167" fmla="*/ 38 w 38"/>
              <a:gd name="T168" fmla="*/ 50 h 5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8" h="50">
                <a:moveTo>
                  <a:pt x="5" y="14"/>
                </a:moveTo>
                <a:lnTo>
                  <a:pt x="5" y="14"/>
                </a:lnTo>
                <a:lnTo>
                  <a:pt x="7" y="17"/>
                </a:lnTo>
                <a:lnTo>
                  <a:pt x="7" y="21"/>
                </a:lnTo>
                <a:lnTo>
                  <a:pt x="5" y="24"/>
                </a:lnTo>
                <a:lnTo>
                  <a:pt x="5" y="26"/>
                </a:lnTo>
                <a:lnTo>
                  <a:pt x="2" y="31"/>
                </a:lnTo>
                <a:lnTo>
                  <a:pt x="0" y="45"/>
                </a:lnTo>
                <a:lnTo>
                  <a:pt x="0" y="47"/>
                </a:lnTo>
                <a:lnTo>
                  <a:pt x="2" y="47"/>
                </a:lnTo>
                <a:lnTo>
                  <a:pt x="2" y="50"/>
                </a:lnTo>
                <a:lnTo>
                  <a:pt x="2" y="47"/>
                </a:lnTo>
                <a:lnTo>
                  <a:pt x="5" y="45"/>
                </a:lnTo>
                <a:lnTo>
                  <a:pt x="12" y="40"/>
                </a:lnTo>
                <a:lnTo>
                  <a:pt x="14" y="38"/>
                </a:lnTo>
                <a:lnTo>
                  <a:pt x="14" y="35"/>
                </a:lnTo>
                <a:lnTo>
                  <a:pt x="17" y="35"/>
                </a:lnTo>
                <a:lnTo>
                  <a:pt x="17" y="38"/>
                </a:lnTo>
                <a:lnTo>
                  <a:pt x="19" y="38"/>
                </a:lnTo>
                <a:lnTo>
                  <a:pt x="19" y="35"/>
                </a:lnTo>
                <a:lnTo>
                  <a:pt x="21" y="35"/>
                </a:lnTo>
                <a:lnTo>
                  <a:pt x="21" y="33"/>
                </a:lnTo>
                <a:lnTo>
                  <a:pt x="24" y="33"/>
                </a:lnTo>
                <a:lnTo>
                  <a:pt x="26" y="33"/>
                </a:lnTo>
                <a:lnTo>
                  <a:pt x="26" y="31"/>
                </a:lnTo>
                <a:lnTo>
                  <a:pt x="26" y="28"/>
                </a:lnTo>
                <a:lnTo>
                  <a:pt x="28" y="28"/>
                </a:lnTo>
                <a:lnTo>
                  <a:pt x="31" y="28"/>
                </a:lnTo>
                <a:lnTo>
                  <a:pt x="31" y="26"/>
                </a:lnTo>
                <a:lnTo>
                  <a:pt x="35" y="26"/>
                </a:lnTo>
                <a:lnTo>
                  <a:pt x="35" y="24"/>
                </a:lnTo>
                <a:lnTo>
                  <a:pt x="38" y="21"/>
                </a:lnTo>
                <a:lnTo>
                  <a:pt x="38" y="19"/>
                </a:lnTo>
                <a:lnTo>
                  <a:pt x="33" y="14"/>
                </a:lnTo>
                <a:lnTo>
                  <a:pt x="21" y="5"/>
                </a:lnTo>
                <a:lnTo>
                  <a:pt x="21" y="2"/>
                </a:lnTo>
                <a:lnTo>
                  <a:pt x="19" y="2"/>
                </a:lnTo>
                <a:lnTo>
                  <a:pt x="17" y="2"/>
                </a:lnTo>
                <a:lnTo>
                  <a:pt x="14" y="2"/>
                </a:lnTo>
                <a:lnTo>
                  <a:pt x="12" y="0"/>
                </a:lnTo>
                <a:lnTo>
                  <a:pt x="9" y="0"/>
                </a:lnTo>
                <a:lnTo>
                  <a:pt x="7" y="2"/>
                </a:lnTo>
                <a:lnTo>
                  <a:pt x="9" y="2"/>
                </a:lnTo>
                <a:lnTo>
                  <a:pt x="9" y="5"/>
                </a:lnTo>
                <a:lnTo>
                  <a:pt x="7" y="7"/>
                </a:lnTo>
                <a:lnTo>
                  <a:pt x="7" y="5"/>
                </a:lnTo>
                <a:lnTo>
                  <a:pt x="5" y="5"/>
                </a:lnTo>
                <a:lnTo>
                  <a:pt x="5" y="7"/>
                </a:lnTo>
                <a:lnTo>
                  <a:pt x="5" y="9"/>
                </a:lnTo>
                <a:lnTo>
                  <a:pt x="5" y="1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26" name="Freeform 1428"/>
          <p:cNvSpPr>
            <a:spLocks/>
          </p:cNvSpPr>
          <p:nvPr/>
        </p:nvSpPr>
        <p:spPr bwMode="auto">
          <a:xfrm>
            <a:off x="3175000" y="3117850"/>
            <a:ext cx="73025" cy="85725"/>
          </a:xfrm>
          <a:custGeom>
            <a:avLst/>
            <a:gdLst>
              <a:gd name="T0" fmla="*/ 2147483647 w 57"/>
              <a:gd name="T1" fmla="*/ 2147483647 h 66"/>
              <a:gd name="T2" fmla="*/ 2147483647 w 57"/>
              <a:gd name="T3" fmla="*/ 2147483647 h 66"/>
              <a:gd name="T4" fmla="*/ 2147483647 w 57"/>
              <a:gd name="T5" fmla="*/ 2147483647 h 66"/>
              <a:gd name="T6" fmla="*/ 2147483647 w 57"/>
              <a:gd name="T7" fmla="*/ 2147483647 h 66"/>
              <a:gd name="T8" fmla="*/ 2147483647 w 57"/>
              <a:gd name="T9" fmla="*/ 2147483647 h 66"/>
              <a:gd name="T10" fmla="*/ 2147483647 w 57"/>
              <a:gd name="T11" fmla="*/ 2147483647 h 66"/>
              <a:gd name="T12" fmla="*/ 2147483647 w 57"/>
              <a:gd name="T13" fmla="*/ 2147483647 h 66"/>
              <a:gd name="T14" fmla="*/ 2147483647 w 57"/>
              <a:gd name="T15" fmla="*/ 2147483647 h 66"/>
              <a:gd name="T16" fmla="*/ 2147483647 w 57"/>
              <a:gd name="T17" fmla="*/ 2147483647 h 66"/>
              <a:gd name="T18" fmla="*/ 2147483647 w 57"/>
              <a:gd name="T19" fmla="*/ 2147483647 h 66"/>
              <a:gd name="T20" fmla="*/ 2147483647 w 57"/>
              <a:gd name="T21" fmla="*/ 2147483647 h 66"/>
              <a:gd name="T22" fmla="*/ 2147483647 w 57"/>
              <a:gd name="T23" fmla="*/ 2147483647 h 66"/>
              <a:gd name="T24" fmla="*/ 2147483647 w 57"/>
              <a:gd name="T25" fmla="*/ 2147483647 h 66"/>
              <a:gd name="T26" fmla="*/ 2147483647 w 57"/>
              <a:gd name="T27" fmla="*/ 2147483647 h 66"/>
              <a:gd name="T28" fmla="*/ 2147483647 w 57"/>
              <a:gd name="T29" fmla="*/ 2147483647 h 66"/>
              <a:gd name="T30" fmla="*/ 2147483647 w 57"/>
              <a:gd name="T31" fmla="*/ 2147483647 h 66"/>
              <a:gd name="T32" fmla="*/ 2147483647 w 57"/>
              <a:gd name="T33" fmla="*/ 2147483647 h 66"/>
              <a:gd name="T34" fmla="*/ 2147483647 w 57"/>
              <a:gd name="T35" fmla="*/ 2147483647 h 66"/>
              <a:gd name="T36" fmla="*/ 2147483647 w 57"/>
              <a:gd name="T37" fmla="*/ 2147483647 h 66"/>
              <a:gd name="T38" fmla="*/ 2147483647 w 57"/>
              <a:gd name="T39" fmla="*/ 2147483647 h 66"/>
              <a:gd name="T40" fmla="*/ 2147483647 w 57"/>
              <a:gd name="T41" fmla="*/ 2147483647 h 66"/>
              <a:gd name="T42" fmla="*/ 2147483647 w 57"/>
              <a:gd name="T43" fmla="*/ 2147483647 h 66"/>
              <a:gd name="T44" fmla="*/ 2147483647 w 57"/>
              <a:gd name="T45" fmla="*/ 2147483647 h 66"/>
              <a:gd name="T46" fmla="*/ 2147483647 w 57"/>
              <a:gd name="T47" fmla="*/ 2147483647 h 66"/>
              <a:gd name="T48" fmla="*/ 2147483647 w 57"/>
              <a:gd name="T49" fmla="*/ 2147483647 h 66"/>
              <a:gd name="T50" fmla="*/ 2147483647 w 57"/>
              <a:gd name="T51" fmla="*/ 2147483647 h 66"/>
              <a:gd name="T52" fmla="*/ 2147483647 w 57"/>
              <a:gd name="T53" fmla="*/ 2147483647 h 66"/>
              <a:gd name="T54" fmla="*/ 2147483647 w 57"/>
              <a:gd name="T55" fmla="*/ 2147483647 h 66"/>
              <a:gd name="T56" fmla="*/ 2147483647 w 57"/>
              <a:gd name="T57" fmla="*/ 2147483647 h 66"/>
              <a:gd name="T58" fmla="*/ 2147483647 w 57"/>
              <a:gd name="T59" fmla="*/ 2147483647 h 66"/>
              <a:gd name="T60" fmla="*/ 2147483647 w 57"/>
              <a:gd name="T61" fmla="*/ 2147483647 h 66"/>
              <a:gd name="T62" fmla="*/ 2147483647 w 57"/>
              <a:gd name="T63" fmla="*/ 2147483647 h 66"/>
              <a:gd name="T64" fmla="*/ 2147483647 w 57"/>
              <a:gd name="T65" fmla="*/ 2147483647 h 66"/>
              <a:gd name="T66" fmla="*/ 2147483647 w 57"/>
              <a:gd name="T67" fmla="*/ 2147483647 h 66"/>
              <a:gd name="T68" fmla="*/ 2147483647 w 57"/>
              <a:gd name="T69" fmla="*/ 2147483647 h 66"/>
              <a:gd name="T70" fmla="*/ 2147483647 w 57"/>
              <a:gd name="T71" fmla="*/ 2147483647 h 66"/>
              <a:gd name="T72" fmla="*/ 2147483647 w 57"/>
              <a:gd name="T73" fmla="*/ 0 h 66"/>
              <a:gd name="T74" fmla="*/ 2147483647 w 57"/>
              <a:gd name="T75" fmla="*/ 2147483647 h 66"/>
              <a:gd name="T76" fmla="*/ 2147483647 w 57"/>
              <a:gd name="T77" fmla="*/ 2147483647 h 66"/>
              <a:gd name="T78" fmla="*/ 2147483647 w 57"/>
              <a:gd name="T79" fmla="*/ 2147483647 h 66"/>
              <a:gd name="T80" fmla="*/ 2147483647 w 57"/>
              <a:gd name="T81" fmla="*/ 2147483647 h 66"/>
              <a:gd name="T82" fmla="*/ 2147483647 w 57"/>
              <a:gd name="T83" fmla="*/ 2147483647 h 66"/>
              <a:gd name="T84" fmla="*/ 2147483647 w 57"/>
              <a:gd name="T85" fmla="*/ 2147483647 h 66"/>
              <a:gd name="T86" fmla="*/ 2147483647 w 57"/>
              <a:gd name="T87" fmla="*/ 2147483647 h 66"/>
              <a:gd name="T88" fmla="*/ 2147483647 w 57"/>
              <a:gd name="T89" fmla="*/ 2147483647 h 66"/>
              <a:gd name="T90" fmla="*/ 2147483647 w 57"/>
              <a:gd name="T91" fmla="*/ 2147483647 h 66"/>
              <a:gd name="T92" fmla="*/ 2147483647 w 57"/>
              <a:gd name="T93" fmla="*/ 2147483647 h 66"/>
              <a:gd name="T94" fmla="*/ 2147483647 w 57"/>
              <a:gd name="T95" fmla="*/ 2147483647 h 66"/>
              <a:gd name="T96" fmla="*/ 2147483647 w 57"/>
              <a:gd name="T97" fmla="*/ 2147483647 h 66"/>
              <a:gd name="T98" fmla="*/ 2147483647 w 57"/>
              <a:gd name="T99" fmla="*/ 2147483647 h 66"/>
              <a:gd name="T100" fmla="*/ 2147483647 w 57"/>
              <a:gd name="T101" fmla="*/ 2147483647 h 66"/>
              <a:gd name="T102" fmla="*/ 2147483647 w 57"/>
              <a:gd name="T103" fmla="*/ 2147483647 h 66"/>
              <a:gd name="T104" fmla="*/ 0 w 57"/>
              <a:gd name="T105" fmla="*/ 2147483647 h 6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7"/>
              <a:gd name="T160" fmla="*/ 0 h 66"/>
              <a:gd name="T161" fmla="*/ 57 w 57"/>
              <a:gd name="T162" fmla="*/ 66 h 6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7" h="66">
                <a:moveTo>
                  <a:pt x="3" y="38"/>
                </a:moveTo>
                <a:lnTo>
                  <a:pt x="3" y="38"/>
                </a:lnTo>
                <a:lnTo>
                  <a:pt x="3" y="40"/>
                </a:lnTo>
                <a:lnTo>
                  <a:pt x="7" y="40"/>
                </a:lnTo>
                <a:lnTo>
                  <a:pt x="10" y="40"/>
                </a:lnTo>
                <a:lnTo>
                  <a:pt x="12" y="43"/>
                </a:lnTo>
                <a:lnTo>
                  <a:pt x="15" y="43"/>
                </a:lnTo>
                <a:lnTo>
                  <a:pt x="19" y="45"/>
                </a:lnTo>
                <a:lnTo>
                  <a:pt x="24" y="47"/>
                </a:lnTo>
                <a:lnTo>
                  <a:pt x="24" y="50"/>
                </a:lnTo>
                <a:lnTo>
                  <a:pt x="26" y="50"/>
                </a:lnTo>
                <a:lnTo>
                  <a:pt x="29" y="50"/>
                </a:lnTo>
                <a:lnTo>
                  <a:pt x="31" y="50"/>
                </a:lnTo>
                <a:lnTo>
                  <a:pt x="31" y="52"/>
                </a:lnTo>
                <a:lnTo>
                  <a:pt x="36" y="55"/>
                </a:lnTo>
                <a:lnTo>
                  <a:pt x="36" y="57"/>
                </a:lnTo>
                <a:lnTo>
                  <a:pt x="38" y="57"/>
                </a:lnTo>
                <a:lnTo>
                  <a:pt x="38" y="59"/>
                </a:lnTo>
                <a:lnTo>
                  <a:pt x="43" y="64"/>
                </a:lnTo>
                <a:lnTo>
                  <a:pt x="48" y="66"/>
                </a:lnTo>
                <a:lnTo>
                  <a:pt x="50" y="66"/>
                </a:lnTo>
                <a:lnTo>
                  <a:pt x="52" y="64"/>
                </a:lnTo>
                <a:lnTo>
                  <a:pt x="52" y="62"/>
                </a:lnTo>
                <a:lnTo>
                  <a:pt x="50" y="59"/>
                </a:lnTo>
                <a:lnTo>
                  <a:pt x="50" y="57"/>
                </a:lnTo>
                <a:lnTo>
                  <a:pt x="50" y="43"/>
                </a:lnTo>
                <a:lnTo>
                  <a:pt x="50" y="40"/>
                </a:lnTo>
                <a:lnTo>
                  <a:pt x="52" y="40"/>
                </a:lnTo>
                <a:lnTo>
                  <a:pt x="52" y="38"/>
                </a:lnTo>
                <a:lnTo>
                  <a:pt x="55" y="38"/>
                </a:lnTo>
                <a:lnTo>
                  <a:pt x="55" y="36"/>
                </a:lnTo>
                <a:lnTo>
                  <a:pt x="55" y="33"/>
                </a:lnTo>
                <a:lnTo>
                  <a:pt x="57" y="33"/>
                </a:lnTo>
                <a:lnTo>
                  <a:pt x="55" y="31"/>
                </a:lnTo>
                <a:lnTo>
                  <a:pt x="55" y="29"/>
                </a:lnTo>
                <a:lnTo>
                  <a:pt x="55" y="26"/>
                </a:lnTo>
                <a:lnTo>
                  <a:pt x="55" y="24"/>
                </a:lnTo>
                <a:lnTo>
                  <a:pt x="55" y="21"/>
                </a:lnTo>
                <a:lnTo>
                  <a:pt x="52" y="19"/>
                </a:lnTo>
                <a:lnTo>
                  <a:pt x="50" y="19"/>
                </a:lnTo>
                <a:lnTo>
                  <a:pt x="50" y="17"/>
                </a:lnTo>
                <a:lnTo>
                  <a:pt x="52" y="17"/>
                </a:lnTo>
                <a:lnTo>
                  <a:pt x="52" y="14"/>
                </a:lnTo>
                <a:lnTo>
                  <a:pt x="50" y="12"/>
                </a:lnTo>
                <a:lnTo>
                  <a:pt x="45" y="14"/>
                </a:lnTo>
                <a:lnTo>
                  <a:pt x="43" y="17"/>
                </a:lnTo>
                <a:lnTo>
                  <a:pt x="43" y="14"/>
                </a:lnTo>
                <a:lnTo>
                  <a:pt x="41" y="12"/>
                </a:lnTo>
                <a:lnTo>
                  <a:pt x="38" y="12"/>
                </a:lnTo>
                <a:lnTo>
                  <a:pt x="36" y="5"/>
                </a:lnTo>
                <a:lnTo>
                  <a:pt x="33" y="5"/>
                </a:lnTo>
                <a:lnTo>
                  <a:pt x="31" y="5"/>
                </a:lnTo>
                <a:lnTo>
                  <a:pt x="26" y="0"/>
                </a:lnTo>
                <a:lnTo>
                  <a:pt x="22" y="5"/>
                </a:lnTo>
                <a:lnTo>
                  <a:pt x="22" y="3"/>
                </a:lnTo>
                <a:lnTo>
                  <a:pt x="19" y="3"/>
                </a:lnTo>
                <a:lnTo>
                  <a:pt x="19" y="7"/>
                </a:lnTo>
                <a:lnTo>
                  <a:pt x="22" y="7"/>
                </a:lnTo>
                <a:lnTo>
                  <a:pt x="22" y="10"/>
                </a:lnTo>
                <a:lnTo>
                  <a:pt x="17" y="10"/>
                </a:lnTo>
                <a:lnTo>
                  <a:pt x="15" y="5"/>
                </a:lnTo>
                <a:lnTo>
                  <a:pt x="15" y="7"/>
                </a:lnTo>
                <a:lnTo>
                  <a:pt x="12" y="7"/>
                </a:lnTo>
                <a:lnTo>
                  <a:pt x="12" y="12"/>
                </a:lnTo>
                <a:lnTo>
                  <a:pt x="12" y="19"/>
                </a:lnTo>
                <a:lnTo>
                  <a:pt x="12" y="24"/>
                </a:lnTo>
                <a:lnTo>
                  <a:pt x="15" y="26"/>
                </a:lnTo>
                <a:lnTo>
                  <a:pt x="12" y="38"/>
                </a:lnTo>
                <a:lnTo>
                  <a:pt x="12" y="40"/>
                </a:lnTo>
                <a:lnTo>
                  <a:pt x="10" y="40"/>
                </a:lnTo>
                <a:lnTo>
                  <a:pt x="7" y="38"/>
                </a:lnTo>
                <a:lnTo>
                  <a:pt x="7" y="36"/>
                </a:lnTo>
                <a:lnTo>
                  <a:pt x="5" y="36"/>
                </a:lnTo>
                <a:lnTo>
                  <a:pt x="3" y="36"/>
                </a:lnTo>
                <a:lnTo>
                  <a:pt x="0" y="38"/>
                </a:lnTo>
                <a:lnTo>
                  <a:pt x="3" y="38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27" name="Rectangle 1429"/>
          <p:cNvSpPr>
            <a:spLocks noChangeArrowheads="1"/>
          </p:cNvSpPr>
          <p:nvPr/>
        </p:nvSpPr>
        <p:spPr bwMode="auto">
          <a:xfrm>
            <a:off x="3222625" y="3124200"/>
            <a:ext cx="1588" cy="0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728" name="Freeform 1430"/>
          <p:cNvSpPr>
            <a:spLocks/>
          </p:cNvSpPr>
          <p:nvPr/>
        </p:nvSpPr>
        <p:spPr bwMode="auto">
          <a:xfrm>
            <a:off x="3132138" y="3155950"/>
            <a:ext cx="12700" cy="9525"/>
          </a:xfrm>
          <a:custGeom>
            <a:avLst/>
            <a:gdLst>
              <a:gd name="T0" fmla="*/ 2147483647 w 9"/>
              <a:gd name="T1" fmla="*/ 2147483647 h 7"/>
              <a:gd name="T2" fmla="*/ 2147483647 w 9"/>
              <a:gd name="T3" fmla="*/ 2147483647 h 7"/>
              <a:gd name="T4" fmla="*/ 2147483647 w 9"/>
              <a:gd name="T5" fmla="*/ 2147483647 h 7"/>
              <a:gd name="T6" fmla="*/ 2147483647 w 9"/>
              <a:gd name="T7" fmla="*/ 2147483647 h 7"/>
              <a:gd name="T8" fmla="*/ 2147483647 w 9"/>
              <a:gd name="T9" fmla="*/ 2147483647 h 7"/>
              <a:gd name="T10" fmla="*/ 2147483647 w 9"/>
              <a:gd name="T11" fmla="*/ 2147483647 h 7"/>
              <a:gd name="T12" fmla="*/ 2147483647 w 9"/>
              <a:gd name="T13" fmla="*/ 2147483647 h 7"/>
              <a:gd name="T14" fmla="*/ 2147483647 w 9"/>
              <a:gd name="T15" fmla="*/ 2147483647 h 7"/>
              <a:gd name="T16" fmla="*/ 2147483647 w 9"/>
              <a:gd name="T17" fmla="*/ 2147483647 h 7"/>
              <a:gd name="T18" fmla="*/ 2147483647 w 9"/>
              <a:gd name="T19" fmla="*/ 2147483647 h 7"/>
              <a:gd name="T20" fmla="*/ 2147483647 w 9"/>
              <a:gd name="T21" fmla="*/ 2147483647 h 7"/>
              <a:gd name="T22" fmla="*/ 2147483647 w 9"/>
              <a:gd name="T23" fmla="*/ 2147483647 h 7"/>
              <a:gd name="T24" fmla="*/ 2147483647 w 9"/>
              <a:gd name="T25" fmla="*/ 2147483647 h 7"/>
              <a:gd name="T26" fmla="*/ 2147483647 w 9"/>
              <a:gd name="T27" fmla="*/ 2147483647 h 7"/>
              <a:gd name="T28" fmla="*/ 2147483647 w 9"/>
              <a:gd name="T29" fmla="*/ 2147483647 h 7"/>
              <a:gd name="T30" fmla="*/ 2147483647 w 9"/>
              <a:gd name="T31" fmla="*/ 0 h 7"/>
              <a:gd name="T32" fmla="*/ 2147483647 w 9"/>
              <a:gd name="T33" fmla="*/ 0 h 7"/>
              <a:gd name="T34" fmla="*/ 2147483647 w 9"/>
              <a:gd name="T35" fmla="*/ 0 h 7"/>
              <a:gd name="T36" fmla="*/ 2147483647 w 9"/>
              <a:gd name="T37" fmla="*/ 0 h 7"/>
              <a:gd name="T38" fmla="*/ 2147483647 w 9"/>
              <a:gd name="T39" fmla="*/ 0 h 7"/>
              <a:gd name="T40" fmla="*/ 2147483647 w 9"/>
              <a:gd name="T41" fmla="*/ 2147483647 h 7"/>
              <a:gd name="T42" fmla="*/ 0 w 9"/>
              <a:gd name="T43" fmla="*/ 2147483647 h 7"/>
              <a:gd name="T44" fmla="*/ 0 w 9"/>
              <a:gd name="T45" fmla="*/ 2147483647 h 7"/>
              <a:gd name="T46" fmla="*/ 2147483647 w 9"/>
              <a:gd name="T47" fmla="*/ 2147483647 h 7"/>
              <a:gd name="T48" fmla="*/ 2147483647 w 9"/>
              <a:gd name="T49" fmla="*/ 2147483647 h 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"/>
              <a:gd name="T76" fmla="*/ 0 h 7"/>
              <a:gd name="T77" fmla="*/ 9 w 9"/>
              <a:gd name="T78" fmla="*/ 7 h 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" h="7">
                <a:moveTo>
                  <a:pt x="2" y="4"/>
                </a:moveTo>
                <a:lnTo>
                  <a:pt x="2" y="4"/>
                </a:lnTo>
                <a:lnTo>
                  <a:pt x="2" y="7"/>
                </a:lnTo>
                <a:lnTo>
                  <a:pt x="7" y="7"/>
                </a:lnTo>
                <a:lnTo>
                  <a:pt x="9" y="4"/>
                </a:lnTo>
                <a:lnTo>
                  <a:pt x="9" y="2"/>
                </a:lnTo>
                <a:lnTo>
                  <a:pt x="7" y="2"/>
                </a:lnTo>
                <a:lnTo>
                  <a:pt x="5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29" name="Freeform 1431"/>
          <p:cNvSpPr>
            <a:spLocks/>
          </p:cNvSpPr>
          <p:nvPr/>
        </p:nvSpPr>
        <p:spPr bwMode="auto">
          <a:xfrm>
            <a:off x="3073400" y="3082925"/>
            <a:ext cx="4763" cy="6350"/>
          </a:xfrm>
          <a:custGeom>
            <a:avLst/>
            <a:gdLst>
              <a:gd name="T0" fmla="*/ 0 w 2"/>
              <a:gd name="T1" fmla="*/ 2147483647 h 5"/>
              <a:gd name="T2" fmla="*/ 0 w 2"/>
              <a:gd name="T3" fmla="*/ 2147483647 h 5"/>
              <a:gd name="T4" fmla="*/ 0 w 2"/>
              <a:gd name="T5" fmla="*/ 2147483647 h 5"/>
              <a:gd name="T6" fmla="*/ 2147483647 w 2"/>
              <a:gd name="T7" fmla="*/ 2147483647 h 5"/>
              <a:gd name="T8" fmla="*/ 2147483647 w 2"/>
              <a:gd name="T9" fmla="*/ 2147483647 h 5"/>
              <a:gd name="T10" fmla="*/ 2147483647 w 2"/>
              <a:gd name="T11" fmla="*/ 2147483647 h 5"/>
              <a:gd name="T12" fmla="*/ 2147483647 w 2"/>
              <a:gd name="T13" fmla="*/ 2147483647 h 5"/>
              <a:gd name="T14" fmla="*/ 2147483647 w 2"/>
              <a:gd name="T15" fmla="*/ 2147483647 h 5"/>
              <a:gd name="T16" fmla="*/ 2147483647 w 2"/>
              <a:gd name="T17" fmla="*/ 2147483647 h 5"/>
              <a:gd name="T18" fmla="*/ 2147483647 w 2"/>
              <a:gd name="T19" fmla="*/ 2147483647 h 5"/>
              <a:gd name="T20" fmla="*/ 2147483647 w 2"/>
              <a:gd name="T21" fmla="*/ 2147483647 h 5"/>
              <a:gd name="T22" fmla="*/ 2147483647 w 2"/>
              <a:gd name="T23" fmla="*/ 0 h 5"/>
              <a:gd name="T24" fmla="*/ 2147483647 w 2"/>
              <a:gd name="T25" fmla="*/ 0 h 5"/>
              <a:gd name="T26" fmla="*/ 0 w 2"/>
              <a:gd name="T27" fmla="*/ 0 h 5"/>
              <a:gd name="T28" fmla="*/ 0 w 2"/>
              <a:gd name="T29" fmla="*/ 0 h 5"/>
              <a:gd name="T30" fmla="*/ 0 w 2"/>
              <a:gd name="T31" fmla="*/ 0 h 5"/>
              <a:gd name="T32" fmla="*/ 0 w 2"/>
              <a:gd name="T33" fmla="*/ 0 h 5"/>
              <a:gd name="T34" fmla="*/ 0 w 2"/>
              <a:gd name="T35" fmla="*/ 2147483647 h 5"/>
              <a:gd name="T36" fmla="*/ 0 w 2"/>
              <a:gd name="T37" fmla="*/ 2147483647 h 5"/>
              <a:gd name="T38" fmla="*/ 0 w 2"/>
              <a:gd name="T39" fmla="*/ 2147483647 h 5"/>
              <a:gd name="T40" fmla="*/ 0 w 2"/>
              <a:gd name="T41" fmla="*/ 2147483647 h 5"/>
              <a:gd name="T42" fmla="*/ 0 w 2"/>
              <a:gd name="T43" fmla="*/ 2147483647 h 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"/>
              <a:gd name="T67" fmla="*/ 0 h 5"/>
              <a:gd name="T68" fmla="*/ 2 w 2"/>
              <a:gd name="T69" fmla="*/ 5 h 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" h="5">
                <a:moveTo>
                  <a:pt x="0" y="3"/>
                </a:moveTo>
                <a:lnTo>
                  <a:pt x="0" y="5"/>
                </a:lnTo>
                <a:lnTo>
                  <a:pt x="2" y="5"/>
                </a:ln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30" name="Freeform 1432"/>
          <p:cNvSpPr>
            <a:spLocks/>
          </p:cNvSpPr>
          <p:nvPr/>
        </p:nvSpPr>
        <p:spPr bwMode="auto">
          <a:xfrm>
            <a:off x="3384550" y="3089275"/>
            <a:ext cx="12700" cy="25400"/>
          </a:xfrm>
          <a:custGeom>
            <a:avLst/>
            <a:gdLst>
              <a:gd name="T0" fmla="*/ 0 w 10"/>
              <a:gd name="T1" fmla="*/ 2147483647 h 19"/>
              <a:gd name="T2" fmla="*/ 2147483647 w 10"/>
              <a:gd name="T3" fmla="*/ 2147483647 h 19"/>
              <a:gd name="T4" fmla="*/ 2147483647 w 10"/>
              <a:gd name="T5" fmla="*/ 2147483647 h 19"/>
              <a:gd name="T6" fmla="*/ 2147483647 w 10"/>
              <a:gd name="T7" fmla="*/ 2147483647 h 19"/>
              <a:gd name="T8" fmla="*/ 2147483647 w 10"/>
              <a:gd name="T9" fmla="*/ 2147483647 h 19"/>
              <a:gd name="T10" fmla="*/ 2147483647 w 10"/>
              <a:gd name="T11" fmla="*/ 2147483647 h 19"/>
              <a:gd name="T12" fmla="*/ 2147483647 w 10"/>
              <a:gd name="T13" fmla="*/ 2147483647 h 19"/>
              <a:gd name="T14" fmla="*/ 2147483647 w 10"/>
              <a:gd name="T15" fmla="*/ 2147483647 h 19"/>
              <a:gd name="T16" fmla="*/ 2147483647 w 10"/>
              <a:gd name="T17" fmla="*/ 2147483647 h 19"/>
              <a:gd name="T18" fmla="*/ 2147483647 w 10"/>
              <a:gd name="T19" fmla="*/ 2147483647 h 19"/>
              <a:gd name="T20" fmla="*/ 2147483647 w 10"/>
              <a:gd name="T21" fmla="*/ 2147483647 h 19"/>
              <a:gd name="T22" fmla="*/ 2147483647 w 10"/>
              <a:gd name="T23" fmla="*/ 2147483647 h 19"/>
              <a:gd name="T24" fmla="*/ 2147483647 w 10"/>
              <a:gd name="T25" fmla="*/ 2147483647 h 19"/>
              <a:gd name="T26" fmla="*/ 2147483647 w 10"/>
              <a:gd name="T27" fmla="*/ 2147483647 h 19"/>
              <a:gd name="T28" fmla="*/ 2147483647 w 10"/>
              <a:gd name="T29" fmla="*/ 2147483647 h 19"/>
              <a:gd name="T30" fmla="*/ 0 w 10"/>
              <a:gd name="T31" fmla="*/ 2147483647 h 19"/>
              <a:gd name="T32" fmla="*/ 0 w 10"/>
              <a:gd name="T33" fmla="*/ 0 h 19"/>
              <a:gd name="T34" fmla="*/ 0 w 10"/>
              <a:gd name="T35" fmla="*/ 2147483647 h 19"/>
              <a:gd name="T36" fmla="*/ 0 w 10"/>
              <a:gd name="T37" fmla="*/ 2147483647 h 1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"/>
              <a:gd name="T58" fmla="*/ 0 h 19"/>
              <a:gd name="T59" fmla="*/ 10 w 10"/>
              <a:gd name="T60" fmla="*/ 19 h 1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" h="19">
                <a:moveTo>
                  <a:pt x="0" y="5"/>
                </a:moveTo>
                <a:lnTo>
                  <a:pt x="7" y="16"/>
                </a:lnTo>
                <a:lnTo>
                  <a:pt x="10" y="19"/>
                </a:lnTo>
                <a:lnTo>
                  <a:pt x="10" y="16"/>
                </a:lnTo>
                <a:lnTo>
                  <a:pt x="10" y="14"/>
                </a:lnTo>
                <a:lnTo>
                  <a:pt x="10" y="12"/>
                </a:lnTo>
                <a:lnTo>
                  <a:pt x="7" y="9"/>
                </a:lnTo>
                <a:lnTo>
                  <a:pt x="5" y="7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31" name="Freeform 1433"/>
          <p:cNvSpPr>
            <a:spLocks/>
          </p:cNvSpPr>
          <p:nvPr/>
        </p:nvSpPr>
        <p:spPr bwMode="auto">
          <a:xfrm>
            <a:off x="3268663" y="3182938"/>
            <a:ext cx="12700" cy="7937"/>
          </a:xfrm>
          <a:custGeom>
            <a:avLst/>
            <a:gdLst>
              <a:gd name="T0" fmla="*/ 2147483647 w 11"/>
              <a:gd name="T1" fmla="*/ 2147483647 h 7"/>
              <a:gd name="T2" fmla="*/ 2147483647 w 11"/>
              <a:gd name="T3" fmla="*/ 2147483647 h 7"/>
              <a:gd name="T4" fmla="*/ 2147483647 w 11"/>
              <a:gd name="T5" fmla="*/ 2147483647 h 7"/>
              <a:gd name="T6" fmla="*/ 2147483647 w 11"/>
              <a:gd name="T7" fmla="*/ 2147483647 h 7"/>
              <a:gd name="T8" fmla="*/ 2147483647 w 11"/>
              <a:gd name="T9" fmla="*/ 2147483647 h 7"/>
              <a:gd name="T10" fmla="*/ 2147483647 w 11"/>
              <a:gd name="T11" fmla="*/ 2147483647 h 7"/>
              <a:gd name="T12" fmla="*/ 2147483647 w 11"/>
              <a:gd name="T13" fmla="*/ 2147483647 h 7"/>
              <a:gd name="T14" fmla="*/ 2147483647 w 11"/>
              <a:gd name="T15" fmla="*/ 2147483647 h 7"/>
              <a:gd name="T16" fmla="*/ 2147483647 w 11"/>
              <a:gd name="T17" fmla="*/ 2147483647 h 7"/>
              <a:gd name="T18" fmla="*/ 2147483647 w 11"/>
              <a:gd name="T19" fmla="*/ 2147483647 h 7"/>
              <a:gd name="T20" fmla="*/ 2147483647 w 11"/>
              <a:gd name="T21" fmla="*/ 2147483647 h 7"/>
              <a:gd name="T22" fmla="*/ 2147483647 w 11"/>
              <a:gd name="T23" fmla="*/ 2147483647 h 7"/>
              <a:gd name="T24" fmla="*/ 2147483647 w 11"/>
              <a:gd name="T25" fmla="*/ 2147483647 h 7"/>
              <a:gd name="T26" fmla="*/ 2147483647 w 11"/>
              <a:gd name="T27" fmla="*/ 2147483647 h 7"/>
              <a:gd name="T28" fmla="*/ 2147483647 w 11"/>
              <a:gd name="T29" fmla="*/ 0 h 7"/>
              <a:gd name="T30" fmla="*/ 2147483647 w 11"/>
              <a:gd name="T31" fmla="*/ 0 h 7"/>
              <a:gd name="T32" fmla="*/ 2147483647 w 11"/>
              <a:gd name="T33" fmla="*/ 0 h 7"/>
              <a:gd name="T34" fmla="*/ 2147483647 w 11"/>
              <a:gd name="T35" fmla="*/ 0 h 7"/>
              <a:gd name="T36" fmla="*/ 2147483647 w 11"/>
              <a:gd name="T37" fmla="*/ 0 h 7"/>
              <a:gd name="T38" fmla="*/ 0 w 11"/>
              <a:gd name="T39" fmla="*/ 2147483647 h 7"/>
              <a:gd name="T40" fmla="*/ 0 w 11"/>
              <a:gd name="T41" fmla="*/ 2147483647 h 7"/>
              <a:gd name="T42" fmla="*/ 2147483647 w 11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1"/>
              <a:gd name="T67" fmla="*/ 0 h 7"/>
              <a:gd name="T68" fmla="*/ 11 w 11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1" h="7">
                <a:moveTo>
                  <a:pt x="2" y="5"/>
                </a:moveTo>
                <a:lnTo>
                  <a:pt x="2" y="7"/>
                </a:lnTo>
                <a:lnTo>
                  <a:pt x="4" y="7"/>
                </a:lnTo>
                <a:lnTo>
                  <a:pt x="7" y="7"/>
                </a:lnTo>
                <a:lnTo>
                  <a:pt x="9" y="7"/>
                </a:lnTo>
                <a:lnTo>
                  <a:pt x="11" y="5"/>
                </a:lnTo>
                <a:lnTo>
                  <a:pt x="11" y="2"/>
                </a:lnTo>
                <a:lnTo>
                  <a:pt x="9" y="2"/>
                </a:lnTo>
                <a:lnTo>
                  <a:pt x="9" y="0"/>
                </a:lnTo>
                <a:lnTo>
                  <a:pt x="7" y="0"/>
                </a:lnTo>
                <a:lnTo>
                  <a:pt x="4" y="0"/>
                </a:lnTo>
                <a:lnTo>
                  <a:pt x="0" y="2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32" name="Freeform 1434"/>
          <p:cNvSpPr>
            <a:spLocks/>
          </p:cNvSpPr>
          <p:nvPr/>
        </p:nvSpPr>
        <p:spPr bwMode="auto">
          <a:xfrm>
            <a:off x="3270250" y="3170238"/>
            <a:ext cx="17463" cy="4762"/>
          </a:xfrm>
          <a:custGeom>
            <a:avLst/>
            <a:gdLst>
              <a:gd name="T0" fmla="*/ 2147483647 w 14"/>
              <a:gd name="T1" fmla="*/ 2147483647 h 5"/>
              <a:gd name="T2" fmla="*/ 2147483647 w 14"/>
              <a:gd name="T3" fmla="*/ 2147483647 h 5"/>
              <a:gd name="T4" fmla="*/ 2147483647 w 14"/>
              <a:gd name="T5" fmla="*/ 0 h 5"/>
              <a:gd name="T6" fmla="*/ 2147483647 w 14"/>
              <a:gd name="T7" fmla="*/ 0 h 5"/>
              <a:gd name="T8" fmla="*/ 2147483647 w 14"/>
              <a:gd name="T9" fmla="*/ 0 h 5"/>
              <a:gd name="T10" fmla="*/ 2147483647 w 14"/>
              <a:gd name="T11" fmla="*/ 0 h 5"/>
              <a:gd name="T12" fmla="*/ 2147483647 w 14"/>
              <a:gd name="T13" fmla="*/ 0 h 5"/>
              <a:gd name="T14" fmla="*/ 2147483647 w 14"/>
              <a:gd name="T15" fmla="*/ 0 h 5"/>
              <a:gd name="T16" fmla="*/ 0 w 14"/>
              <a:gd name="T17" fmla="*/ 2147483647 h 5"/>
              <a:gd name="T18" fmla="*/ 0 w 14"/>
              <a:gd name="T19" fmla="*/ 2147483647 h 5"/>
              <a:gd name="T20" fmla="*/ 0 w 14"/>
              <a:gd name="T21" fmla="*/ 2147483647 h 5"/>
              <a:gd name="T22" fmla="*/ 2147483647 w 14"/>
              <a:gd name="T23" fmla="*/ 2147483647 h 5"/>
              <a:gd name="T24" fmla="*/ 2147483647 w 14"/>
              <a:gd name="T25" fmla="*/ 2147483647 h 5"/>
              <a:gd name="T26" fmla="*/ 2147483647 w 14"/>
              <a:gd name="T27" fmla="*/ 2147483647 h 5"/>
              <a:gd name="T28" fmla="*/ 2147483647 w 14"/>
              <a:gd name="T29" fmla="*/ 2147483647 h 5"/>
              <a:gd name="T30" fmla="*/ 2147483647 w 14"/>
              <a:gd name="T31" fmla="*/ 2147483647 h 5"/>
              <a:gd name="T32" fmla="*/ 2147483647 w 14"/>
              <a:gd name="T33" fmla="*/ 2147483647 h 5"/>
              <a:gd name="T34" fmla="*/ 2147483647 w 14"/>
              <a:gd name="T35" fmla="*/ 2147483647 h 5"/>
              <a:gd name="T36" fmla="*/ 2147483647 w 14"/>
              <a:gd name="T37" fmla="*/ 2147483647 h 5"/>
              <a:gd name="T38" fmla="*/ 2147483647 w 14"/>
              <a:gd name="T39" fmla="*/ 2147483647 h 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4"/>
              <a:gd name="T61" fmla="*/ 0 h 5"/>
              <a:gd name="T62" fmla="*/ 14 w 14"/>
              <a:gd name="T63" fmla="*/ 5 h 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4" h="5">
                <a:moveTo>
                  <a:pt x="9" y="3"/>
                </a:moveTo>
                <a:lnTo>
                  <a:pt x="9" y="3"/>
                </a:lnTo>
                <a:lnTo>
                  <a:pt x="7" y="0"/>
                </a:lnTo>
                <a:lnTo>
                  <a:pt x="2" y="0"/>
                </a:lnTo>
                <a:lnTo>
                  <a:pt x="0" y="3"/>
                </a:lnTo>
                <a:lnTo>
                  <a:pt x="2" y="5"/>
                </a:lnTo>
                <a:lnTo>
                  <a:pt x="9" y="5"/>
                </a:lnTo>
                <a:lnTo>
                  <a:pt x="12" y="5"/>
                </a:lnTo>
                <a:lnTo>
                  <a:pt x="14" y="5"/>
                </a:lnTo>
                <a:lnTo>
                  <a:pt x="12" y="3"/>
                </a:lnTo>
                <a:lnTo>
                  <a:pt x="9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33" name="Freeform 1435"/>
          <p:cNvSpPr>
            <a:spLocks/>
          </p:cNvSpPr>
          <p:nvPr/>
        </p:nvSpPr>
        <p:spPr bwMode="auto">
          <a:xfrm>
            <a:off x="3244850" y="3186113"/>
            <a:ext cx="46038" cy="31750"/>
          </a:xfrm>
          <a:custGeom>
            <a:avLst/>
            <a:gdLst>
              <a:gd name="T0" fmla="*/ 2147483647 w 37"/>
              <a:gd name="T1" fmla="*/ 2147483647 h 24"/>
              <a:gd name="T2" fmla="*/ 2147483647 w 37"/>
              <a:gd name="T3" fmla="*/ 2147483647 h 24"/>
              <a:gd name="T4" fmla="*/ 2147483647 w 37"/>
              <a:gd name="T5" fmla="*/ 2147483647 h 24"/>
              <a:gd name="T6" fmla="*/ 2147483647 w 37"/>
              <a:gd name="T7" fmla="*/ 2147483647 h 24"/>
              <a:gd name="T8" fmla="*/ 2147483647 w 37"/>
              <a:gd name="T9" fmla="*/ 2147483647 h 24"/>
              <a:gd name="T10" fmla="*/ 2147483647 w 37"/>
              <a:gd name="T11" fmla="*/ 2147483647 h 24"/>
              <a:gd name="T12" fmla="*/ 2147483647 w 37"/>
              <a:gd name="T13" fmla="*/ 2147483647 h 24"/>
              <a:gd name="T14" fmla="*/ 2147483647 w 37"/>
              <a:gd name="T15" fmla="*/ 2147483647 h 24"/>
              <a:gd name="T16" fmla="*/ 2147483647 w 37"/>
              <a:gd name="T17" fmla="*/ 2147483647 h 24"/>
              <a:gd name="T18" fmla="*/ 2147483647 w 37"/>
              <a:gd name="T19" fmla="*/ 2147483647 h 24"/>
              <a:gd name="T20" fmla="*/ 2147483647 w 37"/>
              <a:gd name="T21" fmla="*/ 2147483647 h 24"/>
              <a:gd name="T22" fmla="*/ 2147483647 w 37"/>
              <a:gd name="T23" fmla="*/ 2147483647 h 24"/>
              <a:gd name="T24" fmla="*/ 2147483647 w 37"/>
              <a:gd name="T25" fmla="*/ 2147483647 h 24"/>
              <a:gd name="T26" fmla="*/ 2147483647 w 37"/>
              <a:gd name="T27" fmla="*/ 2147483647 h 24"/>
              <a:gd name="T28" fmla="*/ 2147483647 w 37"/>
              <a:gd name="T29" fmla="*/ 2147483647 h 24"/>
              <a:gd name="T30" fmla="*/ 2147483647 w 37"/>
              <a:gd name="T31" fmla="*/ 2147483647 h 24"/>
              <a:gd name="T32" fmla="*/ 2147483647 w 37"/>
              <a:gd name="T33" fmla="*/ 2147483647 h 24"/>
              <a:gd name="T34" fmla="*/ 2147483647 w 37"/>
              <a:gd name="T35" fmla="*/ 2147483647 h 24"/>
              <a:gd name="T36" fmla="*/ 2147483647 w 37"/>
              <a:gd name="T37" fmla="*/ 2147483647 h 24"/>
              <a:gd name="T38" fmla="*/ 2147483647 w 37"/>
              <a:gd name="T39" fmla="*/ 2147483647 h 24"/>
              <a:gd name="T40" fmla="*/ 2147483647 w 37"/>
              <a:gd name="T41" fmla="*/ 2147483647 h 24"/>
              <a:gd name="T42" fmla="*/ 2147483647 w 37"/>
              <a:gd name="T43" fmla="*/ 2147483647 h 24"/>
              <a:gd name="T44" fmla="*/ 2147483647 w 37"/>
              <a:gd name="T45" fmla="*/ 2147483647 h 24"/>
              <a:gd name="T46" fmla="*/ 2147483647 w 37"/>
              <a:gd name="T47" fmla="*/ 2147483647 h 24"/>
              <a:gd name="T48" fmla="*/ 2147483647 w 37"/>
              <a:gd name="T49" fmla="*/ 2147483647 h 24"/>
              <a:gd name="T50" fmla="*/ 2147483647 w 37"/>
              <a:gd name="T51" fmla="*/ 2147483647 h 24"/>
              <a:gd name="T52" fmla="*/ 2147483647 w 37"/>
              <a:gd name="T53" fmla="*/ 2147483647 h 24"/>
              <a:gd name="T54" fmla="*/ 2147483647 w 37"/>
              <a:gd name="T55" fmla="*/ 2147483647 h 24"/>
              <a:gd name="T56" fmla="*/ 2147483647 w 37"/>
              <a:gd name="T57" fmla="*/ 2147483647 h 24"/>
              <a:gd name="T58" fmla="*/ 2147483647 w 37"/>
              <a:gd name="T59" fmla="*/ 2147483647 h 24"/>
              <a:gd name="T60" fmla="*/ 2147483647 w 37"/>
              <a:gd name="T61" fmla="*/ 2147483647 h 24"/>
              <a:gd name="T62" fmla="*/ 2147483647 w 37"/>
              <a:gd name="T63" fmla="*/ 2147483647 h 24"/>
              <a:gd name="T64" fmla="*/ 2147483647 w 37"/>
              <a:gd name="T65" fmla="*/ 0 h 24"/>
              <a:gd name="T66" fmla="*/ 2147483647 w 37"/>
              <a:gd name="T67" fmla="*/ 0 h 24"/>
              <a:gd name="T68" fmla="*/ 2147483647 w 37"/>
              <a:gd name="T69" fmla="*/ 0 h 24"/>
              <a:gd name="T70" fmla="*/ 2147483647 w 37"/>
              <a:gd name="T71" fmla="*/ 0 h 24"/>
              <a:gd name="T72" fmla="*/ 2147483647 w 37"/>
              <a:gd name="T73" fmla="*/ 0 h 24"/>
              <a:gd name="T74" fmla="*/ 2147483647 w 37"/>
              <a:gd name="T75" fmla="*/ 2147483647 h 24"/>
              <a:gd name="T76" fmla="*/ 2147483647 w 37"/>
              <a:gd name="T77" fmla="*/ 2147483647 h 24"/>
              <a:gd name="T78" fmla="*/ 0 w 37"/>
              <a:gd name="T79" fmla="*/ 2147483647 h 24"/>
              <a:gd name="T80" fmla="*/ 0 w 37"/>
              <a:gd name="T81" fmla="*/ 2147483647 h 24"/>
              <a:gd name="T82" fmla="*/ 0 w 37"/>
              <a:gd name="T83" fmla="*/ 2147483647 h 24"/>
              <a:gd name="T84" fmla="*/ 0 w 37"/>
              <a:gd name="T85" fmla="*/ 2147483647 h 24"/>
              <a:gd name="T86" fmla="*/ 0 w 37"/>
              <a:gd name="T87" fmla="*/ 2147483647 h 24"/>
              <a:gd name="T88" fmla="*/ 2147483647 w 37"/>
              <a:gd name="T89" fmla="*/ 2147483647 h 24"/>
              <a:gd name="T90" fmla="*/ 2147483647 w 37"/>
              <a:gd name="T91" fmla="*/ 2147483647 h 24"/>
              <a:gd name="T92" fmla="*/ 2147483647 w 37"/>
              <a:gd name="T93" fmla="*/ 2147483647 h 24"/>
              <a:gd name="T94" fmla="*/ 2147483647 w 37"/>
              <a:gd name="T95" fmla="*/ 2147483647 h 24"/>
              <a:gd name="T96" fmla="*/ 2147483647 w 37"/>
              <a:gd name="T97" fmla="*/ 2147483647 h 24"/>
              <a:gd name="T98" fmla="*/ 2147483647 w 37"/>
              <a:gd name="T99" fmla="*/ 2147483647 h 24"/>
              <a:gd name="T100" fmla="*/ 2147483647 w 37"/>
              <a:gd name="T101" fmla="*/ 2147483647 h 24"/>
              <a:gd name="T102" fmla="*/ 2147483647 w 37"/>
              <a:gd name="T103" fmla="*/ 2147483647 h 24"/>
              <a:gd name="T104" fmla="*/ 2147483647 w 37"/>
              <a:gd name="T105" fmla="*/ 2147483647 h 24"/>
              <a:gd name="T106" fmla="*/ 2147483647 w 37"/>
              <a:gd name="T107" fmla="*/ 2147483647 h 24"/>
              <a:gd name="T108" fmla="*/ 2147483647 w 37"/>
              <a:gd name="T109" fmla="*/ 2147483647 h 24"/>
              <a:gd name="T110" fmla="*/ 2147483647 w 37"/>
              <a:gd name="T111" fmla="*/ 2147483647 h 24"/>
              <a:gd name="T112" fmla="*/ 2147483647 w 37"/>
              <a:gd name="T113" fmla="*/ 2147483647 h 24"/>
              <a:gd name="T114" fmla="*/ 2147483647 w 37"/>
              <a:gd name="T115" fmla="*/ 2147483647 h 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7"/>
              <a:gd name="T175" fmla="*/ 0 h 24"/>
              <a:gd name="T176" fmla="*/ 37 w 37"/>
              <a:gd name="T177" fmla="*/ 24 h 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7" h="24">
                <a:moveTo>
                  <a:pt x="23" y="21"/>
                </a:moveTo>
                <a:lnTo>
                  <a:pt x="23" y="21"/>
                </a:lnTo>
                <a:lnTo>
                  <a:pt x="26" y="24"/>
                </a:lnTo>
                <a:lnTo>
                  <a:pt x="28" y="24"/>
                </a:lnTo>
                <a:lnTo>
                  <a:pt x="30" y="24"/>
                </a:lnTo>
                <a:lnTo>
                  <a:pt x="33" y="24"/>
                </a:lnTo>
                <a:lnTo>
                  <a:pt x="35" y="24"/>
                </a:lnTo>
                <a:lnTo>
                  <a:pt x="37" y="21"/>
                </a:lnTo>
                <a:lnTo>
                  <a:pt x="37" y="14"/>
                </a:lnTo>
                <a:lnTo>
                  <a:pt x="37" y="12"/>
                </a:lnTo>
                <a:lnTo>
                  <a:pt x="35" y="7"/>
                </a:lnTo>
                <a:lnTo>
                  <a:pt x="33" y="7"/>
                </a:lnTo>
                <a:lnTo>
                  <a:pt x="30" y="7"/>
                </a:lnTo>
                <a:lnTo>
                  <a:pt x="28" y="7"/>
                </a:lnTo>
                <a:lnTo>
                  <a:pt x="26" y="7"/>
                </a:lnTo>
                <a:lnTo>
                  <a:pt x="21" y="3"/>
                </a:lnTo>
                <a:lnTo>
                  <a:pt x="19" y="3"/>
                </a:lnTo>
                <a:lnTo>
                  <a:pt x="16" y="0"/>
                </a:lnTo>
                <a:lnTo>
                  <a:pt x="14" y="0"/>
                </a:lnTo>
                <a:lnTo>
                  <a:pt x="9" y="0"/>
                </a:lnTo>
                <a:lnTo>
                  <a:pt x="7" y="3"/>
                </a:lnTo>
                <a:lnTo>
                  <a:pt x="2" y="7"/>
                </a:lnTo>
                <a:lnTo>
                  <a:pt x="0" y="7"/>
                </a:lnTo>
                <a:lnTo>
                  <a:pt x="0" y="10"/>
                </a:lnTo>
                <a:lnTo>
                  <a:pt x="4" y="10"/>
                </a:lnTo>
                <a:lnTo>
                  <a:pt x="7" y="10"/>
                </a:lnTo>
                <a:lnTo>
                  <a:pt x="9" y="10"/>
                </a:lnTo>
                <a:lnTo>
                  <a:pt x="12" y="10"/>
                </a:lnTo>
                <a:lnTo>
                  <a:pt x="14" y="10"/>
                </a:lnTo>
                <a:lnTo>
                  <a:pt x="23" y="19"/>
                </a:lnTo>
                <a:lnTo>
                  <a:pt x="23" y="2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34" name="Freeform 1436"/>
          <p:cNvSpPr>
            <a:spLocks/>
          </p:cNvSpPr>
          <p:nvPr/>
        </p:nvSpPr>
        <p:spPr bwMode="auto">
          <a:xfrm>
            <a:off x="3255963" y="3175000"/>
            <a:ext cx="31750" cy="11113"/>
          </a:xfrm>
          <a:custGeom>
            <a:avLst/>
            <a:gdLst>
              <a:gd name="T0" fmla="*/ 2147483647 w 26"/>
              <a:gd name="T1" fmla="*/ 0 h 7"/>
              <a:gd name="T2" fmla="*/ 2147483647 w 26"/>
              <a:gd name="T3" fmla="*/ 0 h 7"/>
              <a:gd name="T4" fmla="*/ 2147483647 w 26"/>
              <a:gd name="T5" fmla="*/ 0 h 7"/>
              <a:gd name="T6" fmla="*/ 2147483647 w 26"/>
              <a:gd name="T7" fmla="*/ 0 h 7"/>
              <a:gd name="T8" fmla="*/ 2147483647 w 26"/>
              <a:gd name="T9" fmla="*/ 2147483647 h 7"/>
              <a:gd name="T10" fmla="*/ 2147483647 w 26"/>
              <a:gd name="T11" fmla="*/ 2147483647 h 7"/>
              <a:gd name="T12" fmla="*/ 2147483647 w 26"/>
              <a:gd name="T13" fmla="*/ 2147483647 h 7"/>
              <a:gd name="T14" fmla="*/ 2147483647 w 26"/>
              <a:gd name="T15" fmla="*/ 2147483647 h 7"/>
              <a:gd name="T16" fmla="*/ 2147483647 w 26"/>
              <a:gd name="T17" fmla="*/ 2147483647 h 7"/>
              <a:gd name="T18" fmla="*/ 2147483647 w 26"/>
              <a:gd name="T19" fmla="*/ 2147483647 h 7"/>
              <a:gd name="T20" fmla="*/ 2147483647 w 26"/>
              <a:gd name="T21" fmla="*/ 2147483647 h 7"/>
              <a:gd name="T22" fmla="*/ 2147483647 w 26"/>
              <a:gd name="T23" fmla="*/ 2147483647 h 7"/>
              <a:gd name="T24" fmla="*/ 2147483647 w 26"/>
              <a:gd name="T25" fmla="*/ 2147483647 h 7"/>
              <a:gd name="T26" fmla="*/ 2147483647 w 26"/>
              <a:gd name="T27" fmla="*/ 2147483647 h 7"/>
              <a:gd name="T28" fmla="*/ 0 w 26"/>
              <a:gd name="T29" fmla="*/ 2147483647 h 7"/>
              <a:gd name="T30" fmla="*/ 0 w 26"/>
              <a:gd name="T31" fmla="*/ 2147483647 h 7"/>
              <a:gd name="T32" fmla="*/ 0 w 26"/>
              <a:gd name="T33" fmla="*/ 2147483647 h 7"/>
              <a:gd name="T34" fmla="*/ 0 w 26"/>
              <a:gd name="T35" fmla="*/ 2147483647 h 7"/>
              <a:gd name="T36" fmla="*/ 0 w 26"/>
              <a:gd name="T37" fmla="*/ 2147483647 h 7"/>
              <a:gd name="T38" fmla="*/ 0 w 26"/>
              <a:gd name="T39" fmla="*/ 2147483647 h 7"/>
              <a:gd name="T40" fmla="*/ 2147483647 w 26"/>
              <a:gd name="T41" fmla="*/ 2147483647 h 7"/>
              <a:gd name="T42" fmla="*/ 2147483647 w 26"/>
              <a:gd name="T43" fmla="*/ 2147483647 h 7"/>
              <a:gd name="T44" fmla="*/ 2147483647 w 26"/>
              <a:gd name="T45" fmla="*/ 2147483647 h 7"/>
              <a:gd name="T46" fmla="*/ 2147483647 w 26"/>
              <a:gd name="T47" fmla="*/ 2147483647 h 7"/>
              <a:gd name="T48" fmla="*/ 2147483647 w 26"/>
              <a:gd name="T49" fmla="*/ 2147483647 h 7"/>
              <a:gd name="T50" fmla="*/ 2147483647 w 26"/>
              <a:gd name="T51" fmla="*/ 2147483647 h 7"/>
              <a:gd name="T52" fmla="*/ 2147483647 w 26"/>
              <a:gd name="T53" fmla="*/ 2147483647 h 7"/>
              <a:gd name="T54" fmla="*/ 2147483647 w 26"/>
              <a:gd name="T55" fmla="*/ 2147483647 h 7"/>
              <a:gd name="T56" fmla="*/ 2147483647 w 26"/>
              <a:gd name="T57" fmla="*/ 2147483647 h 7"/>
              <a:gd name="T58" fmla="*/ 2147483647 w 26"/>
              <a:gd name="T59" fmla="*/ 2147483647 h 7"/>
              <a:gd name="T60" fmla="*/ 2147483647 w 26"/>
              <a:gd name="T61" fmla="*/ 2147483647 h 7"/>
              <a:gd name="T62" fmla="*/ 2147483647 w 26"/>
              <a:gd name="T63" fmla="*/ 2147483647 h 7"/>
              <a:gd name="T64" fmla="*/ 2147483647 w 26"/>
              <a:gd name="T65" fmla="*/ 2147483647 h 7"/>
              <a:gd name="T66" fmla="*/ 2147483647 w 26"/>
              <a:gd name="T67" fmla="*/ 0 h 7"/>
              <a:gd name="T68" fmla="*/ 2147483647 w 26"/>
              <a:gd name="T69" fmla="*/ 0 h 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6"/>
              <a:gd name="T106" fmla="*/ 0 h 7"/>
              <a:gd name="T107" fmla="*/ 26 w 26"/>
              <a:gd name="T108" fmla="*/ 7 h 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6" h="7">
                <a:moveTo>
                  <a:pt x="14" y="0"/>
                </a:moveTo>
                <a:lnTo>
                  <a:pt x="14" y="0"/>
                </a:lnTo>
                <a:lnTo>
                  <a:pt x="12" y="0"/>
                </a:lnTo>
                <a:lnTo>
                  <a:pt x="10" y="0"/>
                </a:lnTo>
                <a:lnTo>
                  <a:pt x="7" y="2"/>
                </a:lnTo>
                <a:lnTo>
                  <a:pt x="5" y="2"/>
                </a:lnTo>
                <a:lnTo>
                  <a:pt x="5" y="5"/>
                </a:lnTo>
                <a:lnTo>
                  <a:pt x="3" y="5"/>
                </a:lnTo>
                <a:lnTo>
                  <a:pt x="0" y="5"/>
                </a:lnTo>
                <a:lnTo>
                  <a:pt x="0" y="7"/>
                </a:lnTo>
                <a:lnTo>
                  <a:pt x="3" y="7"/>
                </a:lnTo>
                <a:lnTo>
                  <a:pt x="12" y="5"/>
                </a:lnTo>
                <a:lnTo>
                  <a:pt x="14" y="5"/>
                </a:lnTo>
                <a:lnTo>
                  <a:pt x="17" y="5"/>
                </a:lnTo>
                <a:lnTo>
                  <a:pt x="19" y="5"/>
                </a:lnTo>
                <a:lnTo>
                  <a:pt x="21" y="5"/>
                </a:lnTo>
                <a:lnTo>
                  <a:pt x="24" y="7"/>
                </a:lnTo>
                <a:lnTo>
                  <a:pt x="26" y="5"/>
                </a:lnTo>
                <a:lnTo>
                  <a:pt x="17" y="0"/>
                </a:lnTo>
                <a:lnTo>
                  <a:pt x="1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35" name="Rectangle 1437"/>
          <p:cNvSpPr>
            <a:spLocks noChangeArrowheads="1"/>
          </p:cNvSpPr>
          <p:nvPr/>
        </p:nvSpPr>
        <p:spPr bwMode="auto">
          <a:xfrm>
            <a:off x="3798888" y="3375025"/>
            <a:ext cx="1587" cy="3175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736" name="Freeform 1438"/>
          <p:cNvSpPr>
            <a:spLocks/>
          </p:cNvSpPr>
          <p:nvPr/>
        </p:nvSpPr>
        <p:spPr bwMode="auto">
          <a:xfrm>
            <a:off x="5492750" y="4460875"/>
            <a:ext cx="6350" cy="6350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0 h 2"/>
              <a:gd name="T4" fmla="*/ 0 w 5"/>
              <a:gd name="T5" fmla="*/ 0 h 2"/>
              <a:gd name="T6" fmla="*/ 2147483647 w 5"/>
              <a:gd name="T7" fmla="*/ 0 h 2"/>
              <a:gd name="T8" fmla="*/ 2147483647 w 5"/>
              <a:gd name="T9" fmla="*/ 2147483647 h 2"/>
              <a:gd name="T10" fmla="*/ 2147483647 w 5"/>
              <a:gd name="T11" fmla="*/ 2147483647 h 2"/>
              <a:gd name="T12" fmla="*/ 2147483647 w 5"/>
              <a:gd name="T13" fmla="*/ 2147483647 h 2"/>
              <a:gd name="T14" fmla="*/ 2147483647 w 5"/>
              <a:gd name="T15" fmla="*/ 0 h 2"/>
              <a:gd name="T16" fmla="*/ 2147483647 w 5"/>
              <a:gd name="T17" fmla="*/ 0 h 2"/>
              <a:gd name="T18" fmla="*/ 2147483647 w 5"/>
              <a:gd name="T19" fmla="*/ 0 h 2"/>
              <a:gd name="T20" fmla="*/ 2147483647 w 5"/>
              <a:gd name="T21" fmla="*/ 0 h 2"/>
              <a:gd name="T22" fmla="*/ 2147483647 w 5"/>
              <a:gd name="T23" fmla="*/ 0 h 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"/>
              <a:gd name="T37" fmla="*/ 0 h 2"/>
              <a:gd name="T38" fmla="*/ 5 w 5"/>
              <a:gd name="T39" fmla="*/ 2 h 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" h="2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  <a:lnTo>
                  <a:pt x="3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37" name="Freeform 1439"/>
          <p:cNvSpPr>
            <a:spLocks/>
          </p:cNvSpPr>
          <p:nvPr/>
        </p:nvSpPr>
        <p:spPr bwMode="auto">
          <a:xfrm>
            <a:off x="5414963" y="4489450"/>
            <a:ext cx="3175" cy="6350"/>
          </a:xfrm>
          <a:custGeom>
            <a:avLst/>
            <a:gdLst>
              <a:gd name="T0" fmla="*/ 2147483647 w 2"/>
              <a:gd name="T1" fmla="*/ 2147483647 h 5"/>
              <a:gd name="T2" fmla="*/ 0 w 2"/>
              <a:gd name="T3" fmla="*/ 2147483647 h 5"/>
              <a:gd name="T4" fmla="*/ 0 w 2"/>
              <a:gd name="T5" fmla="*/ 2147483647 h 5"/>
              <a:gd name="T6" fmla="*/ 0 w 2"/>
              <a:gd name="T7" fmla="*/ 2147483647 h 5"/>
              <a:gd name="T8" fmla="*/ 2147483647 w 2"/>
              <a:gd name="T9" fmla="*/ 2147483647 h 5"/>
              <a:gd name="T10" fmla="*/ 2147483647 w 2"/>
              <a:gd name="T11" fmla="*/ 2147483647 h 5"/>
              <a:gd name="T12" fmla="*/ 2147483647 w 2"/>
              <a:gd name="T13" fmla="*/ 2147483647 h 5"/>
              <a:gd name="T14" fmla="*/ 2147483647 w 2"/>
              <a:gd name="T15" fmla="*/ 2147483647 h 5"/>
              <a:gd name="T16" fmla="*/ 2147483647 w 2"/>
              <a:gd name="T17" fmla="*/ 2147483647 h 5"/>
              <a:gd name="T18" fmla="*/ 2147483647 w 2"/>
              <a:gd name="T19" fmla="*/ 2147483647 h 5"/>
              <a:gd name="T20" fmla="*/ 2147483647 w 2"/>
              <a:gd name="T21" fmla="*/ 0 h 5"/>
              <a:gd name="T22" fmla="*/ 2147483647 w 2"/>
              <a:gd name="T23" fmla="*/ 0 h 5"/>
              <a:gd name="T24" fmla="*/ 2147483647 w 2"/>
              <a:gd name="T25" fmla="*/ 2147483647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5"/>
              <a:gd name="T41" fmla="*/ 2 w 2"/>
              <a:gd name="T42" fmla="*/ 5 h 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5">
                <a:moveTo>
                  <a:pt x="2" y="2"/>
                </a:moveTo>
                <a:lnTo>
                  <a:pt x="0" y="5"/>
                </a:lnTo>
                <a:lnTo>
                  <a:pt x="2" y="5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38" name="Freeform 1440"/>
          <p:cNvSpPr>
            <a:spLocks/>
          </p:cNvSpPr>
          <p:nvPr/>
        </p:nvSpPr>
        <p:spPr bwMode="auto">
          <a:xfrm>
            <a:off x="5426075" y="4481513"/>
            <a:ext cx="3175" cy="4762"/>
          </a:xfrm>
          <a:custGeom>
            <a:avLst/>
            <a:gdLst>
              <a:gd name="T0" fmla="*/ 0 w 3"/>
              <a:gd name="T1" fmla="*/ 2147483647 h 2"/>
              <a:gd name="T2" fmla="*/ 0 w 3"/>
              <a:gd name="T3" fmla="*/ 2147483647 h 2"/>
              <a:gd name="T4" fmla="*/ 0 w 3"/>
              <a:gd name="T5" fmla="*/ 0 h 2"/>
              <a:gd name="T6" fmla="*/ 2147483647 w 3"/>
              <a:gd name="T7" fmla="*/ 0 h 2"/>
              <a:gd name="T8" fmla="*/ 2147483647 w 3"/>
              <a:gd name="T9" fmla="*/ 0 h 2"/>
              <a:gd name="T10" fmla="*/ 0 w 3"/>
              <a:gd name="T11" fmla="*/ 0 h 2"/>
              <a:gd name="T12" fmla="*/ 0 w 3"/>
              <a:gd name="T13" fmla="*/ 0 h 2"/>
              <a:gd name="T14" fmla="*/ 0 w 3"/>
              <a:gd name="T15" fmla="*/ 2147483647 h 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"/>
              <a:gd name="T25" fmla="*/ 0 h 2"/>
              <a:gd name="T26" fmla="*/ 3 w 3"/>
              <a:gd name="T27" fmla="*/ 2 h 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39" name="Freeform 1441"/>
          <p:cNvSpPr>
            <a:spLocks/>
          </p:cNvSpPr>
          <p:nvPr/>
        </p:nvSpPr>
        <p:spPr bwMode="auto">
          <a:xfrm>
            <a:off x="5149850" y="4460875"/>
            <a:ext cx="7938" cy="12700"/>
          </a:xfrm>
          <a:custGeom>
            <a:avLst/>
            <a:gdLst>
              <a:gd name="T0" fmla="*/ 2147483647 w 7"/>
              <a:gd name="T1" fmla="*/ 2147483647 h 9"/>
              <a:gd name="T2" fmla="*/ 2147483647 w 7"/>
              <a:gd name="T3" fmla="*/ 0 h 9"/>
              <a:gd name="T4" fmla="*/ 2147483647 w 7"/>
              <a:gd name="T5" fmla="*/ 0 h 9"/>
              <a:gd name="T6" fmla="*/ 0 w 7"/>
              <a:gd name="T7" fmla="*/ 0 h 9"/>
              <a:gd name="T8" fmla="*/ 0 w 7"/>
              <a:gd name="T9" fmla="*/ 2147483647 h 9"/>
              <a:gd name="T10" fmla="*/ 0 w 7"/>
              <a:gd name="T11" fmla="*/ 2147483647 h 9"/>
              <a:gd name="T12" fmla="*/ 2147483647 w 7"/>
              <a:gd name="T13" fmla="*/ 2147483647 h 9"/>
              <a:gd name="T14" fmla="*/ 2147483647 w 7"/>
              <a:gd name="T15" fmla="*/ 2147483647 h 9"/>
              <a:gd name="T16" fmla="*/ 2147483647 w 7"/>
              <a:gd name="T17" fmla="*/ 2147483647 h 9"/>
              <a:gd name="T18" fmla="*/ 2147483647 w 7"/>
              <a:gd name="T19" fmla="*/ 2147483647 h 9"/>
              <a:gd name="T20" fmla="*/ 2147483647 w 7"/>
              <a:gd name="T21" fmla="*/ 2147483647 h 9"/>
              <a:gd name="T22" fmla="*/ 2147483647 w 7"/>
              <a:gd name="T23" fmla="*/ 2147483647 h 9"/>
              <a:gd name="T24" fmla="*/ 2147483647 w 7"/>
              <a:gd name="T25" fmla="*/ 2147483647 h 9"/>
              <a:gd name="T26" fmla="*/ 2147483647 w 7"/>
              <a:gd name="T27" fmla="*/ 2147483647 h 9"/>
              <a:gd name="T28" fmla="*/ 2147483647 w 7"/>
              <a:gd name="T29" fmla="*/ 2147483647 h 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"/>
              <a:gd name="T46" fmla="*/ 0 h 9"/>
              <a:gd name="T47" fmla="*/ 7 w 7"/>
              <a:gd name="T48" fmla="*/ 9 h 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" h="9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4"/>
                </a:lnTo>
                <a:lnTo>
                  <a:pt x="5" y="9"/>
                </a:lnTo>
                <a:lnTo>
                  <a:pt x="7" y="9"/>
                </a:lnTo>
                <a:lnTo>
                  <a:pt x="7" y="7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40" name="Freeform 1442"/>
          <p:cNvSpPr>
            <a:spLocks/>
          </p:cNvSpPr>
          <p:nvPr/>
        </p:nvSpPr>
        <p:spPr bwMode="auto">
          <a:xfrm>
            <a:off x="5418138" y="4486275"/>
            <a:ext cx="7937" cy="4763"/>
          </a:xfrm>
          <a:custGeom>
            <a:avLst/>
            <a:gdLst>
              <a:gd name="T0" fmla="*/ 2147483647 w 7"/>
              <a:gd name="T1" fmla="*/ 2147483647 h 5"/>
              <a:gd name="T2" fmla="*/ 0 w 7"/>
              <a:gd name="T3" fmla="*/ 2147483647 h 5"/>
              <a:gd name="T4" fmla="*/ 0 w 7"/>
              <a:gd name="T5" fmla="*/ 2147483647 h 5"/>
              <a:gd name="T6" fmla="*/ 0 w 7"/>
              <a:gd name="T7" fmla="*/ 2147483647 h 5"/>
              <a:gd name="T8" fmla="*/ 2147483647 w 7"/>
              <a:gd name="T9" fmla="*/ 2147483647 h 5"/>
              <a:gd name="T10" fmla="*/ 2147483647 w 7"/>
              <a:gd name="T11" fmla="*/ 2147483647 h 5"/>
              <a:gd name="T12" fmla="*/ 2147483647 w 7"/>
              <a:gd name="T13" fmla="*/ 2147483647 h 5"/>
              <a:gd name="T14" fmla="*/ 2147483647 w 7"/>
              <a:gd name="T15" fmla="*/ 0 h 5"/>
              <a:gd name="T16" fmla="*/ 2147483647 w 7"/>
              <a:gd name="T17" fmla="*/ 0 h 5"/>
              <a:gd name="T18" fmla="*/ 2147483647 w 7"/>
              <a:gd name="T19" fmla="*/ 0 h 5"/>
              <a:gd name="T20" fmla="*/ 2147483647 w 7"/>
              <a:gd name="T21" fmla="*/ 0 h 5"/>
              <a:gd name="T22" fmla="*/ 2147483647 w 7"/>
              <a:gd name="T23" fmla="*/ 0 h 5"/>
              <a:gd name="T24" fmla="*/ 2147483647 w 7"/>
              <a:gd name="T25" fmla="*/ 0 h 5"/>
              <a:gd name="T26" fmla="*/ 2147483647 w 7"/>
              <a:gd name="T27" fmla="*/ 0 h 5"/>
              <a:gd name="T28" fmla="*/ 2147483647 w 7"/>
              <a:gd name="T29" fmla="*/ 0 h 5"/>
              <a:gd name="T30" fmla="*/ 2147483647 w 7"/>
              <a:gd name="T31" fmla="*/ 0 h 5"/>
              <a:gd name="T32" fmla="*/ 2147483647 w 7"/>
              <a:gd name="T33" fmla="*/ 2147483647 h 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"/>
              <a:gd name="T52" fmla="*/ 0 h 5"/>
              <a:gd name="T53" fmla="*/ 7 w 7"/>
              <a:gd name="T54" fmla="*/ 5 h 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" h="5">
                <a:moveTo>
                  <a:pt x="2" y="3"/>
                </a:moveTo>
                <a:lnTo>
                  <a:pt x="0" y="3"/>
                </a:lnTo>
                <a:lnTo>
                  <a:pt x="0" y="5"/>
                </a:lnTo>
                <a:lnTo>
                  <a:pt x="2" y="3"/>
                </a:lnTo>
                <a:lnTo>
                  <a:pt x="5" y="0"/>
                </a:lnTo>
                <a:lnTo>
                  <a:pt x="7" y="0"/>
                </a:lnTo>
                <a:lnTo>
                  <a:pt x="2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41" name="Freeform 1443"/>
          <p:cNvSpPr>
            <a:spLocks/>
          </p:cNvSpPr>
          <p:nvPr/>
        </p:nvSpPr>
        <p:spPr bwMode="auto">
          <a:xfrm>
            <a:off x="5575300" y="4627563"/>
            <a:ext cx="4763" cy="6350"/>
          </a:xfrm>
          <a:custGeom>
            <a:avLst/>
            <a:gdLst>
              <a:gd name="T0" fmla="*/ 0 w 2"/>
              <a:gd name="T1" fmla="*/ 2147483647 h 5"/>
              <a:gd name="T2" fmla="*/ 0 w 2"/>
              <a:gd name="T3" fmla="*/ 2147483647 h 5"/>
              <a:gd name="T4" fmla="*/ 0 w 2"/>
              <a:gd name="T5" fmla="*/ 2147483647 h 5"/>
              <a:gd name="T6" fmla="*/ 0 w 2"/>
              <a:gd name="T7" fmla="*/ 2147483647 h 5"/>
              <a:gd name="T8" fmla="*/ 2147483647 w 2"/>
              <a:gd name="T9" fmla="*/ 0 h 5"/>
              <a:gd name="T10" fmla="*/ 2147483647 w 2"/>
              <a:gd name="T11" fmla="*/ 0 h 5"/>
              <a:gd name="T12" fmla="*/ 2147483647 w 2"/>
              <a:gd name="T13" fmla="*/ 0 h 5"/>
              <a:gd name="T14" fmla="*/ 2147483647 w 2"/>
              <a:gd name="T15" fmla="*/ 0 h 5"/>
              <a:gd name="T16" fmla="*/ 0 w 2"/>
              <a:gd name="T17" fmla="*/ 0 h 5"/>
              <a:gd name="T18" fmla="*/ 0 w 2"/>
              <a:gd name="T19" fmla="*/ 0 h 5"/>
              <a:gd name="T20" fmla="*/ 0 w 2"/>
              <a:gd name="T21" fmla="*/ 0 h 5"/>
              <a:gd name="T22" fmla="*/ 0 w 2"/>
              <a:gd name="T23" fmla="*/ 0 h 5"/>
              <a:gd name="T24" fmla="*/ 0 w 2"/>
              <a:gd name="T25" fmla="*/ 0 h 5"/>
              <a:gd name="T26" fmla="*/ 0 w 2"/>
              <a:gd name="T27" fmla="*/ 2147483647 h 5"/>
              <a:gd name="T28" fmla="*/ 0 w 2"/>
              <a:gd name="T29" fmla="*/ 2147483647 h 5"/>
              <a:gd name="T30" fmla="*/ 0 w 2"/>
              <a:gd name="T31" fmla="*/ 2147483647 h 5"/>
              <a:gd name="T32" fmla="*/ 0 w 2"/>
              <a:gd name="T33" fmla="*/ 2147483647 h 5"/>
              <a:gd name="T34" fmla="*/ 0 w 2"/>
              <a:gd name="T35" fmla="*/ 2147483647 h 5"/>
              <a:gd name="T36" fmla="*/ 0 w 2"/>
              <a:gd name="T37" fmla="*/ 2147483647 h 5"/>
              <a:gd name="T38" fmla="*/ 0 w 2"/>
              <a:gd name="T39" fmla="*/ 2147483647 h 5"/>
              <a:gd name="T40" fmla="*/ 0 w 2"/>
              <a:gd name="T41" fmla="*/ 2147483647 h 5"/>
              <a:gd name="T42" fmla="*/ 0 w 2"/>
              <a:gd name="T43" fmla="*/ 2147483647 h 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"/>
              <a:gd name="T67" fmla="*/ 0 h 5"/>
              <a:gd name="T68" fmla="*/ 2 w 2"/>
              <a:gd name="T69" fmla="*/ 5 h 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" h="5">
                <a:moveTo>
                  <a:pt x="0" y="5"/>
                </a:moveTo>
                <a:lnTo>
                  <a:pt x="0" y="5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42" name="Freeform 1444"/>
          <p:cNvSpPr>
            <a:spLocks/>
          </p:cNvSpPr>
          <p:nvPr/>
        </p:nvSpPr>
        <p:spPr bwMode="auto">
          <a:xfrm>
            <a:off x="5775325" y="5824538"/>
            <a:ext cx="4763" cy="6350"/>
          </a:xfrm>
          <a:custGeom>
            <a:avLst/>
            <a:gdLst>
              <a:gd name="T0" fmla="*/ 0 w 3"/>
              <a:gd name="T1" fmla="*/ 0 h 5"/>
              <a:gd name="T2" fmla="*/ 0 w 3"/>
              <a:gd name="T3" fmla="*/ 0 h 5"/>
              <a:gd name="T4" fmla="*/ 0 w 3"/>
              <a:gd name="T5" fmla="*/ 0 h 5"/>
              <a:gd name="T6" fmla="*/ 0 w 3"/>
              <a:gd name="T7" fmla="*/ 0 h 5"/>
              <a:gd name="T8" fmla="*/ 0 w 3"/>
              <a:gd name="T9" fmla="*/ 2147483647 h 5"/>
              <a:gd name="T10" fmla="*/ 0 w 3"/>
              <a:gd name="T11" fmla="*/ 2147483647 h 5"/>
              <a:gd name="T12" fmla="*/ 0 w 3"/>
              <a:gd name="T13" fmla="*/ 2147483647 h 5"/>
              <a:gd name="T14" fmla="*/ 0 w 3"/>
              <a:gd name="T15" fmla="*/ 2147483647 h 5"/>
              <a:gd name="T16" fmla="*/ 0 w 3"/>
              <a:gd name="T17" fmla="*/ 2147483647 h 5"/>
              <a:gd name="T18" fmla="*/ 2147483647 w 3"/>
              <a:gd name="T19" fmla="*/ 2147483647 h 5"/>
              <a:gd name="T20" fmla="*/ 2147483647 w 3"/>
              <a:gd name="T21" fmla="*/ 2147483647 h 5"/>
              <a:gd name="T22" fmla="*/ 2147483647 w 3"/>
              <a:gd name="T23" fmla="*/ 2147483647 h 5"/>
              <a:gd name="T24" fmla="*/ 2147483647 w 3"/>
              <a:gd name="T25" fmla="*/ 2147483647 h 5"/>
              <a:gd name="T26" fmla="*/ 2147483647 w 3"/>
              <a:gd name="T27" fmla="*/ 0 h 5"/>
              <a:gd name="T28" fmla="*/ 2147483647 w 3"/>
              <a:gd name="T29" fmla="*/ 0 h 5"/>
              <a:gd name="T30" fmla="*/ 2147483647 w 3"/>
              <a:gd name="T31" fmla="*/ 0 h 5"/>
              <a:gd name="T32" fmla="*/ 0 w 3"/>
              <a:gd name="T33" fmla="*/ 0 h 5"/>
              <a:gd name="T34" fmla="*/ 0 w 3"/>
              <a:gd name="T35" fmla="*/ 0 h 5"/>
              <a:gd name="T36" fmla="*/ 0 w 3"/>
              <a:gd name="T37" fmla="*/ 0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"/>
              <a:gd name="T58" fmla="*/ 0 h 5"/>
              <a:gd name="T59" fmla="*/ 3 w 3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" h="5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43" name="Freeform 1445"/>
          <p:cNvSpPr>
            <a:spLocks/>
          </p:cNvSpPr>
          <p:nvPr/>
        </p:nvSpPr>
        <p:spPr bwMode="auto">
          <a:xfrm>
            <a:off x="5167313" y="4471988"/>
            <a:ext cx="6350" cy="7937"/>
          </a:xfrm>
          <a:custGeom>
            <a:avLst/>
            <a:gdLst>
              <a:gd name="T0" fmla="*/ 2147483647 w 5"/>
              <a:gd name="T1" fmla="*/ 0 h 7"/>
              <a:gd name="T2" fmla="*/ 2147483647 w 5"/>
              <a:gd name="T3" fmla="*/ 0 h 7"/>
              <a:gd name="T4" fmla="*/ 2147483647 w 5"/>
              <a:gd name="T5" fmla="*/ 0 h 7"/>
              <a:gd name="T6" fmla="*/ 2147483647 w 5"/>
              <a:gd name="T7" fmla="*/ 0 h 7"/>
              <a:gd name="T8" fmla="*/ 2147483647 w 5"/>
              <a:gd name="T9" fmla="*/ 0 h 7"/>
              <a:gd name="T10" fmla="*/ 0 w 5"/>
              <a:gd name="T11" fmla="*/ 2147483647 h 7"/>
              <a:gd name="T12" fmla="*/ 0 w 5"/>
              <a:gd name="T13" fmla="*/ 2147483647 h 7"/>
              <a:gd name="T14" fmla="*/ 0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0 h 7"/>
              <a:gd name="T38" fmla="*/ 2147483647 w 5"/>
              <a:gd name="T39" fmla="*/ 0 h 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"/>
              <a:gd name="T61" fmla="*/ 0 h 7"/>
              <a:gd name="T62" fmla="*/ 5 w 5"/>
              <a:gd name="T63" fmla="*/ 7 h 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" h="7">
                <a:moveTo>
                  <a:pt x="5" y="0"/>
                </a:moveTo>
                <a:lnTo>
                  <a:pt x="3" y="0"/>
                </a:lnTo>
                <a:lnTo>
                  <a:pt x="0" y="4"/>
                </a:lnTo>
                <a:lnTo>
                  <a:pt x="3" y="4"/>
                </a:lnTo>
                <a:lnTo>
                  <a:pt x="3" y="7"/>
                </a:lnTo>
                <a:lnTo>
                  <a:pt x="5" y="7"/>
                </a:lnTo>
                <a:lnTo>
                  <a:pt x="5" y="4"/>
                </a:lnTo>
                <a:lnTo>
                  <a:pt x="5" y="2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44" name="Freeform 1446"/>
          <p:cNvSpPr>
            <a:spLocks/>
          </p:cNvSpPr>
          <p:nvPr/>
        </p:nvSpPr>
        <p:spPr bwMode="auto">
          <a:xfrm>
            <a:off x="5775325" y="5805488"/>
            <a:ext cx="7938" cy="4762"/>
          </a:xfrm>
          <a:custGeom>
            <a:avLst/>
            <a:gdLst>
              <a:gd name="T0" fmla="*/ 0 w 7"/>
              <a:gd name="T1" fmla="*/ 2147483647 h 5"/>
              <a:gd name="T2" fmla="*/ 0 w 7"/>
              <a:gd name="T3" fmla="*/ 2147483647 h 5"/>
              <a:gd name="T4" fmla="*/ 0 w 7"/>
              <a:gd name="T5" fmla="*/ 2147483647 h 5"/>
              <a:gd name="T6" fmla="*/ 0 w 7"/>
              <a:gd name="T7" fmla="*/ 2147483647 h 5"/>
              <a:gd name="T8" fmla="*/ 0 w 7"/>
              <a:gd name="T9" fmla="*/ 2147483647 h 5"/>
              <a:gd name="T10" fmla="*/ 2147483647 w 7"/>
              <a:gd name="T11" fmla="*/ 2147483647 h 5"/>
              <a:gd name="T12" fmla="*/ 2147483647 w 7"/>
              <a:gd name="T13" fmla="*/ 2147483647 h 5"/>
              <a:gd name="T14" fmla="*/ 2147483647 w 7"/>
              <a:gd name="T15" fmla="*/ 2147483647 h 5"/>
              <a:gd name="T16" fmla="*/ 2147483647 w 7"/>
              <a:gd name="T17" fmla="*/ 2147483647 h 5"/>
              <a:gd name="T18" fmla="*/ 2147483647 w 7"/>
              <a:gd name="T19" fmla="*/ 2147483647 h 5"/>
              <a:gd name="T20" fmla="*/ 2147483647 w 7"/>
              <a:gd name="T21" fmla="*/ 2147483647 h 5"/>
              <a:gd name="T22" fmla="*/ 2147483647 w 7"/>
              <a:gd name="T23" fmla="*/ 2147483647 h 5"/>
              <a:gd name="T24" fmla="*/ 2147483647 w 7"/>
              <a:gd name="T25" fmla="*/ 2147483647 h 5"/>
              <a:gd name="T26" fmla="*/ 2147483647 w 7"/>
              <a:gd name="T27" fmla="*/ 2147483647 h 5"/>
              <a:gd name="T28" fmla="*/ 2147483647 w 7"/>
              <a:gd name="T29" fmla="*/ 0 h 5"/>
              <a:gd name="T30" fmla="*/ 2147483647 w 7"/>
              <a:gd name="T31" fmla="*/ 0 h 5"/>
              <a:gd name="T32" fmla="*/ 2147483647 w 7"/>
              <a:gd name="T33" fmla="*/ 0 h 5"/>
              <a:gd name="T34" fmla="*/ 2147483647 w 7"/>
              <a:gd name="T35" fmla="*/ 0 h 5"/>
              <a:gd name="T36" fmla="*/ 2147483647 w 7"/>
              <a:gd name="T37" fmla="*/ 0 h 5"/>
              <a:gd name="T38" fmla="*/ 2147483647 w 7"/>
              <a:gd name="T39" fmla="*/ 0 h 5"/>
              <a:gd name="T40" fmla="*/ 0 w 7"/>
              <a:gd name="T41" fmla="*/ 0 h 5"/>
              <a:gd name="T42" fmla="*/ 0 w 7"/>
              <a:gd name="T43" fmla="*/ 2147483647 h 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"/>
              <a:gd name="T67" fmla="*/ 0 h 5"/>
              <a:gd name="T68" fmla="*/ 7 w 7"/>
              <a:gd name="T69" fmla="*/ 5 h 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" h="5">
                <a:moveTo>
                  <a:pt x="0" y="2"/>
                </a:move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lnTo>
                  <a:pt x="7" y="2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45" name="Freeform 1447"/>
          <p:cNvSpPr>
            <a:spLocks/>
          </p:cNvSpPr>
          <p:nvPr/>
        </p:nvSpPr>
        <p:spPr bwMode="auto">
          <a:xfrm>
            <a:off x="5197475" y="4548188"/>
            <a:ext cx="1588" cy="1587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147483647 h 2"/>
              <a:gd name="T24" fmla="*/ 0 w 2"/>
              <a:gd name="T25" fmla="*/ 2147483647 h 2"/>
              <a:gd name="T26" fmla="*/ 2147483647 w 2"/>
              <a:gd name="T27" fmla="*/ 2147483647 h 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"/>
              <a:gd name="T43" fmla="*/ 0 h 2"/>
              <a:gd name="T44" fmla="*/ 2 w 2"/>
              <a:gd name="T45" fmla="*/ 2 h 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46" name="Freeform 1448"/>
          <p:cNvSpPr>
            <a:spLocks/>
          </p:cNvSpPr>
          <p:nvPr/>
        </p:nvSpPr>
        <p:spPr bwMode="auto">
          <a:xfrm>
            <a:off x="5703888" y="4835525"/>
            <a:ext cx="1587" cy="4763"/>
          </a:xfrm>
          <a:custGeom>
            <a:avLst/>
            <a:gdLst>
              <a:gd name="T0" fmla="*/ 2147483647 w 3"/>
              <a:gd name="T1" fmla="*/ 0 h 2"/>
              <a:gd name="T2" fmla="*/ 2147483647 w 3"/>
              <a:gd name="T3" fmla="*/ 0 h 2"/>
              <a:gd name="T4" fmla="*/ 2147483647 w 3"/>
              <a:gd name="T5" fmla="*/ 0 h 2"/>
              <a:gd name="T6" fmla="*/ 0 w 3"/>
              <a:gd name="T7" fmla="*/ 0 h 2"/>
              <a:gd name="T8" fmla="*/ 0 w 3"/>
              <a:gd name="T9" fmla="*/ 0 h 2"/>
              <a:gd name="T10" fmla="*/ 0 w 3"/>
              <a:gd name="T11" fmla="*/ 0 h 2"/>
              <a:gd name="T12" fmla="*/ 2147483647 w 3"/>
              <a:gd name="T13" fmla="*/ 2147483647 h 2"/>
              <a:gd name="T14" fmla="*/ 2147483647 w 3"/>
              <a:gd name="T15" fmla="*/ 2147483647 h 2"/>
              <a:gd name="T16" fmla="*/ 2147483647 w 3"/>
              <a:gd name="T17" fmla="*/ 2147483647 h 2"/>
              <a:gd name="T18" fmla="*/ 2147483647 w 3"/>
              <a:gd name="T19" fmla="*/ 0 h 2"/>
              <a:gd name="T20" fmla="*/ 2147483647 w 3"/>
              <a:gd name="T21" fmla="*/ 0 h 2"/>
              <a:gd name="T22" fmla="*/ 2147483647 w 3"/>
              <a:gd name="T23" fmla="*/ 0 h 2"/>
              <a:gd name="T24" fmla="*/ 2147483647 w 3"/>
              <a:gd name="T25" fmla="*/ 0 h 2"/>
              <a:gd name="T26" fmla="*/ 2147483647 w 3"/>
              <a:gd name="T27" fmla="*/ 0 h 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2"/>
              <a:gd name="T44" fmla="*/ 3 w 3"/>
              <a:gd name="T45" fmla="*/ 2 h 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2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47" name="Freeform 1449"/>
          <p:cNvSpPr>
            <a:spLocks/>
          </p:cNvSpPr>
          <p:nvPr/>
        </p:nvSpPr>
        <p:spPr bwMode="auto">
          <a:xfrm>
            <a:off x="827088" y="4691063"/>
            <a:ext cx="6350" cy="3175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0 h 2"/>
              <a:gd name="T4" fmla="*/ 2147483647 w 5"/>
              <a:gd name="T5" fmla="*/ 0 h 2"/>
              <a:gd name="T6" fmla="*/ 0 w 5"/>
              <a:gd name="T7" fmla="*/ 0 h 2"/>
              <a:gd name="T8" fmla="*/ 0 w 5"/>
              <a:gd name="T9" fmla="*/ 2147483647 h 2"/>
              <a:gd name="T10" fmla="*/ 2147483647 w 5"/>
              <a:gd name="T11" fmla="*/ 2147483647 h 2"/>
              <a:gd name="T12" fmla="*/ 2147483647 w 5"/>
              <a:gd name="T13" fmla="*/ 2147483647 h 2"/>
              <a:gd name="T14" fmla="*/ 2147483647 w 5"/>
              <a:gd name="T15" fmla="*/ 2147483647 h 2"/>
              <a:gd name="T16" fmla="*/ 2147483647 w 5"/>
              <a:gd name="T17" fmla="*/ 2147483647 h 2"/>
              <a:gd name="T18" fmla="*/ 2147483647 w 5"/>
              <a:gd name="T19" fmla="*/ 2147483647 h 2"/>
              <a:gd name="T20" fmla="*/ 2147483647 w 5"/>
              <a:gd name="T21" fmla="*/ 2147483647 h 2"/>
              <a:gd name="T22" fmla="*/ 2147483647 w 5"/>
              <a:gd name="T23" fmla="*/ 2147483647 h 2"/>
              <a:gd name="T24" fmla="*/ 2147483647 w 5"/>
              <a:gd name="T25" fmla="*/ 0 h 2"/>
              <a:gd name="T26" fmla="*/ 2147483647 w 5"/>
              <a:gd name="T27" fmla="*/ 0 h 2"/>
              <a:gd name="T28" fmla="*/ 2147483647 w 5"/>
              <a:gd name="T29" fmla="*/ 0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"/>
              <a:gd name="T46" fmla="*/ 0 h 2"/>
              <a:gd name="T47" fmla="*/ 5 w 5"/>
              <a:gd name="T48" fmla="*/ 2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" h="2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48" name="Freeform 1450"/>
          <p:cNvSpPr>
            <a:spLocks/>
          </p:cNvSpPr>
          <p:nvPr/>
        </p:nvSpPr>
        <p:spPr bwMode="auto">
          <a:xfrm>
            <a:off x="776288" y="4276725"/>
            <a:ext cx="9525" cy="4763"/>
          </a:xfrm>
          <a:custGeom>
            <a:avLst/>
            <a:gdLst>
              <a:gd name="T0" fmla="*/ 0 w 7"/>
              <a:gd name="T1" fmla="*/ 0 h 5"/>
              <a:gd name="T2" fmla="*/ 0 w 7"/>
              <a:gd name="T3" fmla="*/ 0 h 5"/>
              <a:gd name="T4" fmla="*/ 0 w 7"/>
              <a:gd name="T5" fmla="*/ 2147483647 h 5"/>
              <a:gd name="T6" fmla="*/ 2147483647 w 7"/>
              <a:gd name="T7" fmla="*/ 2147483647 h 5"/>
              <a:gd name="T8" fmla="*/ 2147483647 w 7"/>
              <a:gd name="T9" fmla="*/ 2147483647 h 5"/>
              <a:gd name="T10" fmla="*/ 2147483647 w 7"/>
              <a:gd name="T11" fmla="*/ 2147483647 h 5"/>
              <a:gd name="T12" fmla="*/ 2147483647 w 7"/>
              <a:gd name="T13" fmla="*/ 2147483647 h 5"/>
              <a:gd name="T14" fmla="*/ 2147483647 w 7"/>
              <a:gd name="T15" fmla="*/ 2147483647 h 5"/>
              <a:gd name="T16" fmla="*/ 2147483647 w 7"/>
              <a:gd name="T17" fmla="*/ 2147483647 h 5"/>
              <a:gd name="T18" fmla="*/ 2147483647 w 7"/>
              <a:gd name="T19" fmla="*/ 2147483647 h 5"/>
              <a:gd name="T20" fmla="*/ 2147483647 w 7"/>
              <a:gd name="T21" fmla="*/ 2147483647 h 5"/>
              <a:gd name="T22" fmla="*/ 0 w 7"/>
              <a:gd name="T23" fmla="*/ 0 h 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"/>
              <a:gd name="T37" fmla="*/ 0 h 5"/>
              <a:gd name="T38" fmla="*/ 7 w 7"/>
              <a:gd name="T39" fmla="*/ 5 h 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" h="5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5" y="5"/>
                </a:lnTo>
                <a:lnTo>
                  <a:pt x="7" y="5"/>
                </a:lnTo>
                <a:lnTo>
                  <a:pt x="5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49" name="Freeform 1451"/>
          <p:cNvSpPr>
            <a:spLocks/>
          </p:cNvSpPr>
          <p:nvPr/>
        </p:nvSpPr>
        <p:spPr bwMode="auto">
          <a:xfrm>
            <a:off x="814388" y="4295775"/>
            <a:ext cx="12700" cy="1588"/>
          </a:xfrm>
          <a:custGeom>
            <a:avLst/>
            <a:gdLst>
              <a:gd name="T0" fmla="*/ 2147483647 w 9"/>
              <a:gd name="T1" fmla="*/ 2147483647 h 2"/>
              <a:gd name="T2" fmla="*/ 2147483647 w 9"/>
              <a:gd name="T3" fmla="*/ 2147483647 h 2"/>
              <a:gd name="T4" fmla="*/ 2147483647 w 9"/>
              <a:gd name="T5" fmla="*/ 2147483647 h 2"/>
              <a:gd name="T6" fmla="*/ 2147483647 w 9"/>
              <a:gd name="T7" fmla="*/ 2147483647 h 2"/>
              <a:gd name="T8" fmla="*/ 2147483647 w 9"/>
              <a:gd name="T9" fmla="*/ 0 h 2"/>
              <a:gd name="T10" fmla="*/ 2147483647 w 9"/>
              <a:gd name="T11" fmla="*/ 0 h 2"/>
              <a:gd name="T12" fmla="*/ 2147483647 w 9"/>
              <a:gd name="T13" fmla="*/ 0 h 2"/>
              <a:gd name="T14" fmla="*/ 2147483647 w 9"/>
              <a:gd name="T15" fmla="*/ 0 h 2"/>
              <a:gd name="T16" fmla="*/ 2147483647 w 9"/>
              <a:gd name="T17" fmla="*/ 0 h 2"/>
              <a:gd name="T18" fmla="*/ 0 w 9"/>
              <a:gd name="T19" fmla="*/ 0 h 2"/>
              <a:gd name="T20" fmla="*/ 0 w 9"/>
              <a:gd name="T21" fmla="*/ 0 h 2"/>
              <a:gd name="T22" fmla="*/ 0 w 9"/>
              <a:gd name="T23" fmla="*/ 0 h 2"/>
              <a:gd name="T24" fmla="*/ 0 w 9"/>
              <a:gd name="T25" fmla="*/ 2147483647 h 2"/>
              <a:gd name="T26" fmla="*/ 2147483647 w 9"/>
              <a:gd name="T27" fmla="*/ 2147483647 h 2"/>
              <a:gd name="T28" fmla="*/ 2147483647 w 9"/>
              <a:gd name="T29" fmla="*/ 2147483647 h 2"/>
              <a:gd name="T30" fmla="*/ 2147483647 w 9"/>
              <a:gd name="T31" fmla="*/ 2147483647 h 2"/>
              <a:gd name="T32" fmla="*/ 2147483647 w 9"/>
              <a:gd name="T33" fmla="*/ 2147483647 h 2"/>
              <a:gd name="T34" fmla="*/ 2147483647 w 9"/>
              <a:gd name="T35" fmla="*/ 2147483647 h 2"/>
              <a:gd name="T36" fmla="*/ 2147483647 w 9"/>
              <a:gd name="T37" fmla="*/ 2147483647 h 2"/>
              <a:gd name="T38" fmla="*/ 2147483647 w 9"/>
              <a:gd name="T39" fmla="*/ 2147483647 h 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"/>
              <a:gd name="T61" fmla="*/ 0 h 2"/>
              <a:gd name="T62" fmla="*/ 9 w 9"/>
              <a:gd name="T63" fmla="*/ 2 h 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" h="2">
                <a:moveTo>
                  <a:pt x="9" y="2"/>
                </a:moveTo>
                <a:lnTo>
                  <a:pt x="9" y="2"/>
                </a:lnTo>
                <a:lnTo>
                  <a:pt x="9" y="0"/>
                </a:lnTo>
                <a:lnTo>
                  <a:pt x="7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7" y="2"/>
                </a:lnTo>
                <a:lnTo>
                  <a:pt x="9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50" name="Freeform 1452"/>
          <p:cNvSpPr>
            <a:spLocks/>
          </p:cNvSpPr>
          <p:nvPr/>
        </p:nvSpPr>
        <p:spPr bwMode="auto">
          <a:xfrm>
            <a:off x="792163" y="4276725"/>
            <a:ext cx="4762" cy="3175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0 h 2"/>
              <a:gd name="T4" fmla="*/ 2147483647 w 5"/>
              <a:gd name="T5" fmla="*/ 0 h 2"/>
              <a:gd name="T6" fmla="*/ 2147483647 w 5"/>
              <a:gd name="T7" fmla="*/ 0 h 2"/>
              <a:gd name="T8" fmla="*/ 0 w 5"/>
              <a:gd name="T9" fmla="*/ 0 h 2"/>
              <a:gd name="T10" fmla="*/ 0 w 5"/>
              <a:gd name="T11" fmla="*/ 0 h 2"/>
              <a:gd name="T12" fmla="*/ 0 w 5"/>
              <a:gd name="T13" fmla="*/ 0 h 2"/>
              <a:gd name="T14" fmla="*/ 0 w 5"/>
              <a:gd name="T15" fmla="*/ 0 h 2"/>
              <a:gd name="T16" fmla="*/ 0 w 5"/>
              <a:gd name="T17" fmla="*/ 2147483647 h 2"/>
              <a:gd name="T18" fmla="*/ 0 w 5"/>
              <a:gd name="T19" fmla="*/ 2147483647 h 2"/>
              <a:gd name="T20" fmla="*/ 0 w 5"/>
              <a:gd name="T21" fmla="*/ 2147483647 h 2"/>
              <a:gd name="T22" fmla="*/ 0 w 5"/>
              <a:gd name="T23" fmla="*/ 2147483647 h 2"/>
              <a:gd name="T24" fmla="*/ 0 w 5"/>
              <a:gd name="T25" fmla="*/ 2147483647 h 2"/>
              <a:gd name="T26" fmla="*/ 2147483647 w 5"/>
              <a:gd name="T27" fmla="*/ 2147483647 h 2"/>
              <a:gd name="T28" fmla="*/ 2147483647 w 5"/>
              <a:gd name="T29" fmla="*/ 2147483647 h 2"/>
              <a:gd name="T30" fmla="*/ 2147483647 w 5"/>
              <a:gd name="T31" fmla="*/ 2147483647 h 2"/>
              <a:gd name="T32" fmla="*/ 2147483647 w 5"/>
              <a:gd name="T33" fmla="*/ 2147483647 h 2"/>
              <a:gd name="T34" fmla="*/ 2147483647 w 5"/>
              <a:gd name="T35" fmla="*/ 2147483647 h 2"/>
              <a:gd name="T36" fmla="*/ 2147483647 w 5"/>
              <a:gd name="T37" fmla="*/ 0 h 2"/>
              <a:gd name="T38" fmla="*/ 2147483647 w 5"/>
              <a:gd name="T39" fmla="*/ 0 h 2"/>
              <a:gd name="T40" fmla="*/ 2147483647 w 5"/>
              <a:gd name="T41" fmla="*/ 0 h 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2"/>
              <a:gd name="T65" fmla="*/ 5 w 5"/>
              <a:gd name="T66" fmla="*/ 2 h 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2">
                <a:moveTo>
                  <a:pt x="5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5" y="2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51" name="Freeform 1453"/>
          <p:cNvSpPr>
            <a:spLocks/>
          </p:cNvSpPr>
          <p:nvPr/>
        </p:nvSpPr>
        <p:spPr bwMode="auto">
          <a:xfrm>
            <a:off x="825500" y="4686300"/>
            <a:ext cx="4763" cy="4763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0 h 5"/>
              <a:gd name="T10" fmla="*/ 2147483647 w 5"/>
              <a:gd name="T11" fmla="*/ 0 h 5"/>
              <a:gd name="T12" fmla="*/ 2147483647 w 5"/>
              <a:gd name="T13" fmla="*/ 0 h 5"/>
              <a:gd name="T14" fmla="*/ 2147483647 w 5"/>
              <a:gd name="T15" fmla="*/ 2147483647 h 5"/>
              <a:gd name="T16" fmla="*/ 0 w 5"/>
              <a:gd name="T17" fmla="*/ 2147483647 h 5"/>
              <a:gd name="T18" fmla="*/ 0 w 5"/>
              <a:gd name="T19" fmla="*/ 2147483647 h 5"/>
              <a:gd name="T20" fmla="*/ 0 w 5"/>
              <a:gd name="T21" fmla="*/ 2147483647 h 5"/>
              <a:gd name="T22" fmla="*/ 0 w 5"/>
              <a:gd name="T23" fmla="*/ 2147483647 h 5"/>
              <a:gd name="T24" fmla="*/ 0 w 5"/>
              <a:gd name="T25" fmla="*/ 2147483647 h 5"/>
              <a:gd name="T26" fmla="*/ 0 w 5"/>
              <a:gd name="T27" fmla="*/ 2147483647 h 5"/>
              <a:gd name="T28" fmla="*/ 0 w 5"/>
              <a:gd name="T29" fmla="*/ 2147483647 h 5"/>
              <a:gd name="T30" fmla="*/ 0 w 5"/>
              <a:gd name="T31" fmla="*/ 2147483647 h 5"/>
              <a:gd name="T32" fmla="*/ 0 w 5"/>
              <a:gd name="T33" fmla="*/ 2147483647 h 5"/>
              <a:gd name="T34" fmla="*/ 0 w 5"/>
              <a:gd name="T35" fmla="*/ 2147483647 h 5"/>
              <a:gd name="T36" fmla="*/ 2147483647 w 5"/>
              <a:gd name="T37" fmla="*/ 2147483647 h 5"/>
              <a:gd name="T38" fmla="*/ 2147483647 w 5"/>
              <a:gd name="T39" fmla="*/ 2147483647 h 5"/>
              <a:gd name="T40" fmla="*/ 2147483647 w 5"/>
              <a:gd name="T41" fmla="*/ 2147483647 h 5"/>
              <a:gd name="T42" fmla="*/ 2147483647 w 5"/>
              <a:gd name="T43" fmla="*/ 2147483647 h 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"/>
              <a:gd name="T67" fmla="*/ 0 h 5"/>
              <a:gd name="T68" fmla="*/ 5 w 5"/>
              <a:gd name="T69" fmla="*/ 5 h 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" h="5">
                <a:moveTo>
                  <a:pt x="5" y="2"/>
                </a:move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5"/>
                </a:lnTo>
                <a:lnTo>
                  <a:pt x="2" y="5"/>
                </a:lnTo>
                <a:lnTo>
                  <a:pt x="5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52" name="Freeform 1454"/>
          <p:cNvSpPr>
            <a:spLocks/>
          </p:cNvSpPr>
          <p:nvPr/>
        </p:nvSpPr>
        <p:spPr bwMode="auto">
          <a:xfrm>
            <a:off x="4071938" y="3241675"/>
            <a:ext cx="65087" cy="38100"/>
          </a:xfrm>
          <a:custGeom>
            <a:avLst/>
            <a:gdLst>
              <a:gd name="T0" fmla="*/ 2147483647 w 52"/>
              <a:gd name="T1" fmla="*/ 2147483647 h 30"/>
              <a:gd name="T2" fmla="*/ 2147483647 w 52"/>
              <a:gd name="T3" fmla="*/ 2147483647 h 30"/>
              <a:gd name="T4" fmla="*/ 2147483647 w 52"/>
              <a:gd name="T5" fmla="*/ 2147483647 h 30"/>
              <a:gd name="T6" fmla="*/ 2147483647 w 52"/>
              <a:gd name="T7" fmla="*/ 2147483647 h 30"/>
              <a:gd name="T8" fmla="*/ 2147483647 w 52"/>
              <a:gd name="T9" fmla="*/ 2147483647 h 30"/>
              <a:gd name="T10" fmla="*/ 2147483647 w 52"/>
              <a:gd name="T11" fmla="*/ 2147483647 h 30"/>
              <a:gd name="T12" fmla="*/ 2147483647 w 52"/>
              <a:gd name="T13" fmla="*/ 2147483647 h 30"/>
              <a:gd name="T14" fmla="*/ 2147483647 w 52"/>
              <a:gd name="T15" fmla="*/ 2147483647 h 30"/>
              <a:gd name="T16" fmla="*/ 2147483647 w 52"/>
              <a:gd name="T17" fmla="*/ 0 h 30"/>
              <a:gd name="T18" fmla="*/ 2147483647 w 52"/>
              <a:gd name="T19" fmla="*/ 2147483647 h 30"/>
              <a:gd name="T20" fmla="*/ 2147483647 w 52"/>
              <a:gd name="T21" fmla="*/ 2147483647 h 30"/>
              <a:gd name="T22" fmla="*/ 2147483647 w 52"/>
              <a:gd name="T23" fmla="*/ 2147483647 h 30"/>
              <a:gd name="T24" fmla="*/ 2147483647 w 52"/>
              <a:gd name="T25" fmla="*/ 2147483647 h 30"/>
              <a:gd name="T26" fmla="*/ 2147483647 w 52"/>
              <a:gd name="T27" fmla="*/ 2147483647 h 30"/>
              <a:gd name="T28" fmla="*/ 2147483647 w 52"/>
              <a:gd name="T29" fmla="*/ 2147483647 h 30"/>
              <a:gd name="T30" fmla="*/ 2147483647 w 52"/>
              <a:gd name="T31" fmla="*/ 2147483647 h 30"/>
              <a:gd name="T32" fmla="*/ 2147483647 w 52"/>
              <a:gd name="T33" fmla="*/ 2147483647 h 30"/>
              <a:gd name="T34" fmla="*/ 2147483647 w 52"/>
              <a:gd name="T35" fmla="*/ 2147483647 h 30"/>
              <a:gd name="T36" fmla="*/ 2147483647 w 52"/>
              <a:gd name="T37" fmla="*/ 2147483647 h 30"/>
              <a:gd name="T38" fmla="*/ 2147483647 w 52"/>
              <a:gd name="T39" fmla="*/ 2147483647 h 30"/>
              <a:gd name="T40" fmla="*/ 0 w 52"/>
              <a:gd name="T41" fmla="*/ 2147483647 h 30"/>
              <a:gd name="T42" fmla="*/ 0 w 52"/>
              <a:gd name="T43" fmla="*/ 2147483647 h 30"/>
              <a:gd name="T44" fmla="*/ 0 w 52"/>
              <a:gd name="T45" fmla="*/ 2147483647 h 30"/>
              <a:gd name="T46" fmla="*/ 0 w 52"/>
              <a:gd name="T47" fmla="*/ 2147483647 h 30"/>
              <a:gd name="T48" fmla="*/ 0 w 52"/>
              <a:gd name="T49" fmla="*/ 2147483647 h 30"/>
              <a:gd name="T50" fmla="*/ 2147483647 w 52"/>
              <a:gd name="T51" fmla="*/ 2147483647 h 30"/>
              <a:gd name="T52" fmla="*/ 2147483647 w 52"/>
              <a:gd name="T53" fmla="*/ 2147483647 h 30"/>
              <a:gd name="T54" fmla="*/ 2147483647 w 52"/>
              <a:gd name="T55" fmla="*/ 2147483647 h 30"/>
              <a:gd name="T56" fmla="*/ 2147483647 w 52"/>
              <a:gd name="T57" fmla="*/ 2147483647 h 30"/>
              <a:gd name="T58" fmla="*/ 2147483647 w 52"/>
              <a:gd name="T59" fmla="*/ 2147483647 h 30"/>
              <a:gd name="T60" fmla="*/ 2147483647 w 52"/>
              <a:gd name="T61" fmla="*/ 2147483647 h 30"/>
              <a:gd name="T62" fmla="*/ 2147483647 w 52"/>
              <a:gd name="T63" fmla="*/ 2147483647 h 30"/>
              <a:gd name="T64" fmla="*/ 2147483647 w 52"/>
              <a:gd name="T65" fmla="*/ 2147483647 h 30"/>
              <a:gd name="T66" fmla="*/ 2147483647 w 52"/>
              <a:gd name="T67" fmla="*/ 2147483647 h 30"/>
              <a:gd name="T68" fmla="*/ 2147483647 w 52"/>
              <a:gd name="T69" fmla="*/ 2147483647 h 30"/>
              <a:gd name="T70" fmla="*/ 2147483647 w 52"/>
              <a:gd name="T71" fmla="*/ 2147483647 h 30"/>
              <a:gd name="T72" fmla="*/ 2147483647 w 52"/>
              <a:gd name="T73" fmla="*/ 2147483647 h 30"/>
              <a:gd name="T74" fmla="*/ 2147483647 w 52"/>
              <a:gd name="T75" fmla="*/ 2147483647 h 30"/>
              <a:gd name="T76" fmla="*/ 2147483647 w 52"/>
              <a:gd name="T77" fmla="*/ 2147483647 h 30"/>
              <a:gd name="T78" fmla="*/ 2147483647 w 52"/>
              <a:gd name="T79" fmla="*/ 2147483647 h 30"/>
              <a:gd name="T80" fmla="*/ 2147483647 w 52"/>
              <a:gd name="T81" fmla="*/ 2147483647 h 30"/>
              <a:gd name="T82" fmla="*/ 2147483647 w 52"/>
              <a:gd name="T83" fmla="*/ 2147483647 h 30"/>
              <a:gd name="T84" fmla="*/ 2147483647 w 52"/>
              <a:gd name="T85" fmla="*/ 2147483647 h 30"/>
              <a:gd name="T86" fmla="*/ 2147483647 w 52"/>
              <a:gd name="T87" fmla="*/ 2147483647 h 30"/>
              <a:gd name="T88" fmla="*/ 2147483647 w 52"/>
              <a:gd name="T89" fmla="*/ 2147483647 h 30"/>
              <a:gd name="T90" fmla="*/ 2147483647 w 52"/>
              <a:gd name="T91" fmla="*/ 2147483647 h 30"/>
              <a:gd name="T92" fmla="*/ 2147483647 w 52"/>
              <a:gd name="T93" fmla="*/ 2147483647 h 30"/>
              <a:gd name="T94" fmla="*/ 2147483647 w 52"/>
              <a:gd name="T95" fmla="*/ 2147483647 h 30"/>
              <a:gd name="T96" fmla="*/ 2147483647 w 52"/>
              <a:gd name="T97" fmla="*/ 2147483647 h 30"/>
              <a:gd name="T98" fmla="*/ 2147483647 w 52"/>
              <a:gd name="T99" fmla="*/ 2147483647 h 30"/>
              <a:gd name="T100" fmla="*/ 2147483647 w 52"/>
              <a:gd name="T101" fmla="*/ 2147483647 h 3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2"/>
              <a:gd name="T154" fmla="*/ 0 h 30"/>
              <a:gd name="T155" fmla="*/ 52 w 52"/>
              <a:gd name="T156" fmla="*/ 30 h 3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2" h="30">
                <a:moveTo>
                  <a:pt x="49" y="14"/>
                </a:moveTo>
                <a:lnTo>
                  <a:pt x="45" y="7"/>
                </a:lnTo>
                <a:lnTo>
                  <a:pt x="42" y="4"/>
                </a:lnTo>
                <a:lnTo>
                  <a:pt x="40" y="4"/>
                </a:lnTo>
                <a:lnTo>
                  <a:pt x="38" y="2"/>
                </a:lnTo>
                <a:lnTo>
                  <a:pt x="35" y="2"/>
                </a:lnTo>
                <a:lnTo>
                  <a:pt x="31" y="0"/>
                </a:lnTo>
                <a:lnTo>
                  <a:pt x="23" y="2"/>
                </a:lnTo>
                <a:lnTo>
                  <a:pt x="21" y="2"/>
                </a:lnTo>
                <a:lnTo>
                  <a:pt x="19" y="2"/>
                </a:lnTo>
                <a:lnTo>
                  <a:pt x="19" y="4"/>
                </a:lnTo>
                <a:lnTo>
                  <a:pt x="16" y="4"/>
                </a:lnTo>
                <a:lnTo>
                  <a:pt x="12" y="9"/>
                </a:lnTo>
                <a:lnTo>
                  <a:pt x="5" y="16"/>
                </a:lnTo>
                <a:lnTo>
                  <a:pt x="2" y="21"/>
                </a:lnTo>
                <a:lnTo>
                  <a:pt x="0" y="21"/>
                </a:lnTo>
                <a:lnTo>
                  <a:pt x="0" y="23"/>
                </a:lnTo>
                <a:lnTo>
                  <a:pt x="2" y="26"/>
                </a:lnTo>
                <a:lnTo>
                  <a:pt x="2" y="30"/>
                </a:lnTo>
                <a:lnTo>
                  <a:pt x="5" y="30"/>
                </a:lnTo>
                <a:lnTo>
                  <a:pt x="12" y="30"/>
                </a:lnTo>
                <a:lnTo>
                  <a:pt x="14" y="28"/>
                </a:lnTo>
                <a:lnTo>
                  <a:pt x="19" y="26"/>
                </a:lnTo>
                <a:lnTo>
                  <a:pt x="21" y="26"/>
                </a:lnTo>
                <a:lnTo>
                  <a:pt x="23" y="28"/>
                </a:lnTo>
                <a:lnTo>
                  <a:pt x="31" y="26"/>
                </a:lnTo>
                <a:lnTo>
                  <a:pt x="45" y="23"/>
                </a:lnTo>
                <a:lnTo>
                  <a:pt x="47" y="21"/>
                </a:lnTo>
                <a:lnTo>
                  <a:pt x="49" y="21"/>
                </a:lnTo>
                <a:lnTo>
                  <a:pt x="49" y="19"/>
                </a:lnTo>
                <a:lnTo>
                  <a:pt x="52" y="19"/>
                </a:lnTo>
                <a:lnTo>
                  <a:pt x="52" y="16"/>
                </a:lnTo>
                <a:lnTo>
                  <a:pt x="52" y="14"/>
                </a:lnTo>
                <a:lnTo>
                  <a:pt x="49" y="1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53" name="Freeform 1455"/>
          <p:cNvSpPr>
            <a:spLocks/>
          </p:cNvSpPr>
          <p:nvPr/>
        </p:nvSpPr>
        <p:spPr bwMode="auto">
          <a:xfrm>
            <a:off x="774700" y="4281488"/>
            <a:ext cx="6350" cy="6350"/>
          </a:xfrm>
          <a:custGeom>
            <a:avLst/>
            <a:gdLst>
              <a:gd name="T0" fmla="*/ 2147483647 w 4"/>
              <a:gd name="T1" fmla="*/ 0 h 2"/>
              <a:gd name="T2" fmla="*/ 0 w 4"/>
              <a:gd name="T3" fmla="*/ 0 h 2"/>
              <a:gd name="T4" fmla="*/ 0 w 4"/>
              <a:gd name="T5" fmla="*/ 0 h 2"/>
              <a:gd name="T6" fmla="*/ 0 w 4"/>
              <a:gd name="T7" fmla="*/ 0 h 2"/>
              <a:gd name="T8" fmla="*/ 0 w 4"/>
              <a:gd name="T9" fmla="*/ 0 h 2"/>
              <a:gd name="T10" fmla="*/ 0 w 4"/>
              <a:gd name="T11" fmla="*/ 0 h 2"/>
              <a:gd name="T12" fmla="*/ 0 w 4"/>
              <a:gd name="T13" fmla="*/ 0 h 2"/>
              <a:gd name="T14" fmla="*/ 0 w 4"/>
              <a:gd name="T15" fmla="*/ 0 h 2"/>
              <a:gd name="T16" fmla="*/ 0 w 4"/>
              <a:gd name="T17" fmla="*/ 0 h 2"/>
              <a:gd name="T18" fmla="*/ 0 w 4"/>
              <a:gd name="T19" fmla="*/ 0 h 2"/>
              <a:gd name="T20" fmla="*/ 0 w 4"/>
              <a:gd name="T21" fmla="*/ 0 h 2"/>
              <a:gd name="T22" fmla="*/ 0 w 4"/>
              <a:gd name="T23" fmla="*/ 2147483647 h 2"/>
              <a:gd name="T24" fmla="*/ 0 w 4"/>
              <a:gd name="T25" fmla="*/ 2147483647 h 2"/>
              <a:gd name="T26" fmla="*/ 2147483647 w 4"/>
              <a:gd name="T27" fmla="*/ 2147483647 h 2"/>
              <a:gd name="T28" fmla="*/ 2147483647 w 4"/>
              <a:gd name="T29" fmla="*/ 0 h 2"/>
              <a:gd name="T30" fmla="*/ 2147483647 w 4"/>
              <a:gd name="T31" fmla="*/ 0 h 2"/>
              <a:gd name="T32" fmla="*/ 2147483647 w 4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"/>
              <a:gd name="T52" fmla="*/ 0 h 2"/>
              <a:gd name="T53" fmla="*/ 4 w 4"/>
              <a:gd name="T54" fmla="*/ 2 h 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54" name="Freeform 1456"/>
          <p:cNvSpPr>
            <a:spLocks/>
          </p:cNvSpPr>
          <p:nvPr/>
        </p:nvSpPr>
        <p:spPr bwMode="auto">
          <a:xfrm>
            <a:off x="5626100" y="4778375"/>
            <a:ext cx="3175" cy="0"/>
          </a:xfrm>
          <a:custGeom>
            <a:avLst/>
            <a:gdLst>
              <a:gd name="T0" fmla="*/ 2147483647 w 2"/>
              <a:gd name="T1" fmla="*/ 0 w 2"/>
              <a:gd name="T2" fmla="*/ 0 w 2"/>
              <a:gd name="T3" fmla="*/ 2147483647 w 2"/>
              <a:gd name="T4" fmla="*/ 2147483647 w 2"/>
              <a:gd name="T5" fmla="*/ 2147483647 w 2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2 w 2"/>
            </a:gdLst>
            <a:ahLst/>
            <a:cxnLst>
              <a:cxn ang="T6">
                <a:pos x="T0" y="0"/>
              </a:cxn>
              <a:cxn ang="T7">
                <a:pos x="T1" y="0"/>
              </a:cxn>
              <a:cxn ang="T8">
                <a:pos x="T2" y="0"/>
              </a:cxn>
              <a:cxn ang="T9">
                <a:pos x="T3" y="0"/>
              </a:cxn>
              <a:cxn ang="T10">
                <a:pos x="T4" y="0"/>
              </a:cxn>
              <a:cxn ang="T11">
                <a:pos x="T5" y="0"/>
              </a:cxn>
            </a:cxnLst>
            <a:rect l="T12" t="0" r="T13" b="0"/>
            <a:pathLst>
              <a:path w="2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55" name="Freeform 1457"/>
          <p:cNvSpPr>
            <a:spLocks/>
          </p:cNvSpPr>
          <p:nvPr/>
        </p:nvSpPr>
        <p:spPr bwMode="auto">
          <a:xfrm>
            <a:off x="6251575" y="5019675"/>
            <a:ext cx="1588" cy="6350"/>
          </a:xfrm>
          <a:custGeom>
            <a:avLst/>
            <a:gdLst>
              <a:gd name="T0" fmla="*/ 2147483647 w 2"/>
              <a:gd name="T1" fmla="*/ 2147483647 h 5"/>
              <a:gd name="T2" fmla="*/ 2147483647 w 2"/>
              <a:gd name="T3" fmla="*/ 0 h 5"/>
              <a:gd name="T4" fmla="*/ 2147483647 w 2"/>
              <a:gd name="T5" fmla="*/ 0 h 5"/>
              <a:gd name="T6" fmla="*/ 0 w 2"/>
              <a:gd name="T7" fmla="*/ 0 h 5"/>
              <a:gd name="T8" fmla="*/ 0 w 2"/>
              <a:gd name="T9" fmla="*/ 0 h 5"/>
              <a:gd name="T10" fmla="*/ 0 w 2"/>
              <a:gd name="T11" fmla="*/ 2147483647 h 5"/>
              <a:gd name="T12" fmla="*/ 0 w 2"/>
              <a:gd name="T13" fmla="*/ 2147483647 h 5"/>
              <a:gd name="T14" fmla="*/ 0 w 2"/>
              <a:gd name="T15" fmla="*/ 2147483647 h 5"/>
              <a:gd name="T16" fmla="*/ 0 w 2"/>
              <a:gd name="T17" fmla="*/ 2147483647 h 5"/>
              <a:gd name="T18" fmla="*/ 0 w 2"/>
              <a:gd name="T19" fmla="*/ 2147483647 h 5"/>
              <a:gd name="T20" fmla="*/ 0 w 2"/>
              <a:gd name="T21" fmla="*/ 2147483647 h 5"/>
              <a:gd name="T22" fmla="*/ 0 w 2"/>
              <a:gd name="T23" fmla="*/ 2147483647 h 5"/>
              <a:gd name="T24" fmla="*/ 0 w 2"/>
              <a:gd name="T25" fmla="*/ 2147483647 h 5"/>
              <a:gd name="T26" fmla="*/ 0 w 2"/>
              <a:gd name="T27" fmla="*/ 2147483647 h 5"/>
              <a:gd name="T28" fmla="*/ 0 w 2"/>
              <a:gd name="T29" fmla="*/ 2147483647 h 5"/>
              <a:gd name="T30" fmla="*/ 0 w 2"/>
              <a:gd name="T31" fmla="*/ 2147483647 h 5"/>
              <a:gd name="T32" fmla="*/ 2147483647 w 2"/>
              <a:gd name="T33" fmla="*/ 2147483647 h 5"/>
              <a:gd name="T34" fmla="*/ 0 w 2"/>
              <a:gd name="T35" fmla="*/ 2147483647 h 5"/>
              <a:gd name="T36" fmla="*/ 2147483647 w 2"/>
              <a:gd name="T37" fmla="*/ 2147483647 h 5"/>
              <a:gd name="T38" fmla="*/ 2147483647 w 2"/>
              <a:gd name="T39" fmla="*/ 2147483647 h 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"/>
              <a:gd name="T61" fmla="*/ 0 h 5"/>
              <a:gd name="T62" fmla="*/ 2 w 2"/>
              <a:gd name="T63" fmla="*/ 5 h 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" h="5">
                <a:moveTo>
                  <a:pt x="2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0" y="3"/>
                </a:lnTo>
                <a:lnTo>
                  <a:pt x="2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56" name="Freeform 1458"/>
          <p:cNvSpPr>
            <a:spLocks/>
          </p:cNvSpPr>
          <p:nvPr/>
        </p:nvSpPr>
        <p:spPr bwMode="auto">
          <a:xfrm>
            <a:off x="6462713" y="4260850"/>
            <a:ext cx="1587" cy="3175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0 w 2"/>
              <a:gd name="T5" fmla="*/ 0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0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2147483647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2147483647 h 2"/>
              <a:gd name="T26" fmla="*/ 2147483647 w 2"/>
              <a:gd name="T27" fmla="*/ 2147483647 h 2"/>
              <a:gd name="T28" fmla="*/ 2147483647 w 2"/>
              <a:gd name="T29" fmla="*/ 0 h 2"/>
              <a:gd name="T30" fmla="*/ 2147483647 w 2"/>
              <a:gd name="T31" fmla="*/ 0 h 2"/>
              <a:gd name="T32" fmla="*/ 2147483647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"/>
              <a:gd name="T52" fmla="*/ 0 h 2"/>
              <a:gd name="T53" fmla="*/ 2 w 2"/>
              <a:gd name="T54" fmla="*/ 2 h 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57" name="Freeform 1459"/>
          <p:cNvSpPr>
            <a:spLocks/>
          </p:cNvSpPr>
          <p:nvPr/>
        </p:nvSpPr>
        <p:spPr bwMode="auto">
          <a:xfrm>
            <a:off x="768350" y="4279900"/>
            <a:ext cx="1588" cy="1588"/>
          </a:xfrm>
          <a:custGeom>
            <a:avLst/>
            <a:gdLst>
              <a:gd name="T0" fmla="*/ 2147483647 w 2"/>
              <a:gd name="T1" fmla="*/ 0 h 3"/>
              <a:gd name="T2" fmla="*/ 2147483647 w 2"/>
              <a:gd name="T3" fmla="*/ 0 h 3"/>
              <a:gd name="T4" fmla="*/ 0 w 2"/>
              <a:gd name="T5" fmla="*/ 0 h 3"/>
              <a:gd name="T6" fmla="*/ 0 w 2"/>
              <a:gd name="T7" fmla="*/ 0 h 3"/>
              <a:gd name="T8" fmla="*/ 0 w 2"/>
              <a:gd name="T9" fmla="*/ 0 h 3"/>
              <a:gd name="T10" fmla="*/ 0 w 2"/>
              <a:gd name="T11" fmla="*/ 2147483647 h 3"/>
              <a:gd name="T12" fmla="*/ 2147483647 w 2"/>
              <a:gd name="T13" fmla="*/ 2147483647 h 3"/>
              <a:gd name="T14" fmla="*/ 2147483647 w 2"/>
              <a:gd name="T15" fmla="*/ 2147483647 h 3"/>
              <a:gd name="T16" fmla="*/ 2147483647 w 2"/>
              <a:gd name="T17" fmla="*/ 2147483647 h 3"/>
              <a:gd name="T18" fmla="*/ 2147483647 w 2"/>
              <a:gd name="T19" fmla="*/ 2147483647 h 3"/>
              <a:gd name="T20" fmla="*/ 2147483647 w 2"/>
              <a:gd name="T21" fmla="*/ 0 h 3"/>
              <a:gd name="T22" fmla="*/ 2147483647 w 2"/>
              <a:gd name="T23" fmla="*/ 0 h 3"/>
              <a:gd name="T24" fmla="*/ 2147483647 w 2"/>
              <a:gd name="T25" fmla="*/ 0 h 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3"/>
              <a:gd name="T41" fmla="*/ 2 w 2"/>
              <a:gd name="T42" fmla="*/ 3 h 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3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64" name="Freeform 1460"/>
          <p:cNvSpPr>
            <a:spLocks/>
          </p:cNvSpPr>
          <p:nvPr/>
        </p:nvSpPr>
        <p:spPr bwMode="auto">
          <a:xfrm>
            <a:off x="2525713" y="3011488"/>
            <a:ext cx="11112" cy="20637"/>
          </a:xfrm>
          <a:custGeom>
            <a:avLst/>
            <a:gdLst>
              <a:gd name="T0" fmla="*/ 2147483647 w 9"/>
              <a:gd name="T1" fmla="*/ 2147483647 h 16"/>
              <a:gd name="T2" fmla="*/ 2147483647 w 9"/>
              <a:gd name="T3" fmla="*/ 2147483647 h 16"/>
              <a:gd name="T4" fmla="*/ 2147483647 w 9"/>
              <a:gd name="T5" fmla="*/ 2147483647 h 16"/>
              <a:gd name="T6" fmla="*/ 2147483647 w 9"/>
              <a:gd name="T7" fmla="*/ 2147483647 h 16"/>
              <a:gd name="T8" fmla="*/ 2147483647 w 9"/>
              <a:gd name="T9" fmla="*/ 2147483647 h 16"/>
              <a:gd name="T10" fmla="*/ 2147483647 w 9"/>
              <a:gd name="T11" fmla="*/ 2147483647 h 16"/>
              <a:gd name="T12" fmla="*/ 2147483647 w 9"/>
              <a:gd name="T13" fmla="*/ 2147483647 h 16"/>
              <a:gd name="T14" fmla="*/ 2147483647 w 9"/>
              <a:gd name="T15" fmla="*/ 2147483647 h 16"/>
              <a:gd name="T16" fmla="*/ 2147483647 w 9"/>
              <a:gd name="T17" fmla="*/ 2147483647 h 16"/>
              <a:gd name="T18" fmla="*/ 2147483647 w 9"/>
              <a:gd name="T19" fmla="*/ 2147483647 h 16"/>
              <a:gd name="T20" fmla="*/ 2147483647 w 9"/>
              <a:gd name="T21" fmla="*/ 0 h 16"/>
              <a:gd name="T22" fmla="*/ 2147483647 w 9"/>
              <a:gd name="T23" fmla="*/ 0 h 16"/>
              <a:gd name="T24" fmla="*/ 2147483647 w 9"/>
              <a:gd name="T25" fmla="*/ 0 h 16"/>
              <a:gd name="T26" fmla="*/ 2147483647 w 9"/>
              <a:gd name="T27" fmla="*/ 0 h 16"/>
              <a:gd name="T28" fmla="*/ 2147483647 w 9"/>
              <a:gd name="T29" fmla="*/ 0 h 16"/>
              <a:gd name="T30" fmla="*/ 2147483647 w 9"/>
              <a:gd name="T31" fmla="*/ 0 h 16"/>
              <a:gd name="T32" fmla="*/ 2147483647 w 9"/>
              <a:gd name="T33" fmla="*/ 0 h 16"/>
              <a:gd name="T34" fmla="*/ 2147483647 w 9"/>
              <a:gd name="T35" fmla="*/ 0 h 16"/>
              <a:gd name="T36" fmla="*/ 2147483647 w 9"/>
              <a:gd name="T37" fmla="*/ 2147483647 h 16"/>
              <a:gd name="T38" fmla="*/ 2147483647 w 9"/>
              <a:gd name="T39" fmla="*/ 2147483647 h 16"/>
              <a:gd name="T40" fmla="*/ 2147483647 w 9"/>
              <a:gd name="T41" fmla="*/ 2147483647 h 16"/>
              <a:gd name="T42" fmla="*/ 0 w 9"/>
              <a:gd name="T43" fmla="*/ 2147483647 h 16"/>
              <a:gd name="T44" fmla="*/ 0 w 9"/>
              <a:gd name="T45" fmla="*/ 2147483647 h 16"/>
              <a:gd name="T46" fmla="*/ 0 w 9"/>
              <a:gd name="T47" fmla="*/ 2147483647 h 16"/>
              <a:gd name="T48" fmla="*/ 0 w 9"/>
              <a:gd name="T49" fmla="*/ 2147483647 h 16"/>
              <a:gd name="T50" fmla="*/ 2147483647 w 9"/>
              <a:gd name="T51" fmla="*/ 2147483647 h 1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9"/>
              <a:gd name="T79" fmla="*/ 0 h 16"/>
              <a:gd name="T80" fmla="*/ 9 w 9"/>
              <a:gd name="T81" fmla="*/ 16 h 1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9" h="16">
                <a:moveTo>
                  <a:pt x="2" y="11"/>
                </a:moveTo>
                <a:lnTo>
                  <a:pt x="2" y="11"/>
                </a:lnTo>
                <a:lnTo>
                  <a:pt x="7" y="16"/>
                </a:lnTo>
                <a:lnTo>
                  <a:pt x="7" y="14"/>
                </a:lnTo>
                <a:lnTo>
                  <a:pt x="7" y="9"/>
                </a:lnTo>
                <a:lnTo>
                  <a:pt x="9" y="9"/>
                </a:lnTo>
                <a:lnTo>
                  <a:pt x="9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2" y="4"/>
                </a:lnTo>
                <a:lnTo>
                  <a:pt x="0" y="7"/>
                </a:lnTo>
                <a:lnTo>
                  <a:pt x="0" y="9"/>
                </a:lnTo>
                <a:lnTo>
                  <a:pt x="2" y="1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2759" name="Freeform 1461"/>
          <p:cNvSpPr>
            <a:spLocks/>
          </p:cNvSpPr>
          <p:nvPr/>
        </p:nvSpPr>
        <p:spPr bwMode="auto">
          <a:xfrm>
            <a:off x="2452688" y="3186113"/>
            <a:ext cx="23812" cy="22225"/>
          </a:xfrm>
          <a:custGeom>
            <a:avLst/>
            <a:gdLst>
              <a:gd name="T0" fmla="*/ 0 w 19"/>
              <a:gd name="T1" fmla="*/ 2147483647 h 17"/>
              <a:gd name="T2" fmla="*/ 0 w 19"/>
              <a:gd name="T3" fmla="*/ 2147483647 h 17"/>
              <a:gd name="T4" fmla="*/ 2147483647 w 19"/>
              <a:gd name="T5" fmla="*/ 2147483647 h 17"/>
              <a:gd name="T6" fmla="*/ 2147483647 w 19"/>
              <a:gd name="T7" fmla="*/ 2147483647 h 17"/>
              <a:gd name="T8" fmla="*/ 2147483647 w 19"/>
              <a:gd name="T9" fmla="*/ 2147483647 h 17"/>
              <a:gd name="T10" fmla="*/ 2147483647 w 19"/>
              <a:gd name="T11" fmla="*/ 2147483647 h 17"/>
              <a:gd name="T12" fmla="*/ 2147483647 w 19"/>
              <a:gd name="T13" fmla="*/ 2147483647 h 17"/>
              <a:gd name="T14" fmla="*/ 2147483647 w 19"/>
              <a:gd name="T15" fmla="*/ 2147483647 h 17"/>
              <a:gd name="T16" fmla="*/ 2147483647 w 19"/>
              <a:gd name="T17" fmla="*/ 2147483647 h 17"/>
              <a:gd name="T18" fmla="*/ 2147483647 w 19"/>
              <a:gd name="T19" fmla="*/ 2147483647 h 17"/>
              <a:gd name="T20" fmla="*/ 2147483647 w 19"/>
              <a:gd name="T21" fmla="*/ 2147483647 h 17"/>
              <a:gd name="T22" fmla="*/ 2147483647 w 19"/>
              <a:gd name="T23" fmla="*/ 2147483647 h 17"/>
              <a:gd name="T24" fmla="*/ 2147483647 w 19"/>
              <a:gd name="T25" fmla="*/ 2147483647 h 17"/>
              <a:gd name="T26" fmla="*/ 2147483647 w 19"/>
              <a:gd name="T27" fmla="*/ 2147483647 h 17"/>
              <a:gd name="T28" fmla="*/ 2147483647 w 19"/>
              <a:gd name="T29" fmla="*/ 2147483647 h 17"/>
              <a:gd name="T30" fmla="*/ 2147483647 w 19"/>
              <a:gd name="T31" fmla="*/ 2147483647 h 17"/>
              <a:gd name="T32" fmla="*/ 2147483647 w 19"/>
              <a:gd name="T33" fmla="*/ 2147483647 h 17"/>
              <a:gd name="T34" fmla="*/ 2147483647 w 19"/>
              <a:gd name="T35" fmla="*/ 2147483647 h 17"/>
              <a:gd name="T36" fmla="*/ 2147483647 w 19"/>
              <a:gd name="T37" fmla="*/ 2147483647 h 17"/>
              <a:gd name="T38" fmla="*/ 2147483647 w 19"/>
              <a:gd name="T39" fmla="*/ 0 h 17"/>
              <a:gd name="T40" fmla="*/ 2147483647 w 19"/>
              <a:gd name="T41" fmla="*/ 0 h 17"/>
              <a:gd name="T42" fmla="*/ 2147483647 w 19"/>
              <a:gd name="T43" fmla="*/ 0 h 17"/>
              <a:gd name="T44" fmla="*/ 2147483647 w 19"/>
              <a:gd name="T45" fmla="*/ 0 h 17"/>
              <a:gd name="T46" fmla="*/ 2147483647 w 19"/>
              <a:gd name="T47" fmla="*/ 0 h 17"/>
              <a:gd name="T48" fmla="*/ 2147483647 w 19"/>
              <a:gd name="T49" fmla="*/ 0 h 17"/>
              <a:gd name="T50" fmla="*/ 2147483647 w 19"/>
              <a:gd name="T51" fmla="*/ 0 h 17"/>
              <a:gd name="T52" fmla="*/ 2147483647 w 19"/>
              <a:gd name="T53" fmla="*/ 2147483647 h 17"/>
              <a:gd name="T54" fmla="*/ 2147483647 w 19"/>
              <a:gd name="T55" fmla="*/ 2147483647 h 17"/>
              <a:gd name="T56" fmla="*/ 0 w 19"/>
              <a:gd name="T57" fmla="*/ 2147483647 h 17"/>
              <a:gd name="T58" fmla="*/ 0 w 19"/>
              <a:gd name="T59" fmla="*/ 2147483647 h 17"/>
              <a:gd name="T60" fmla="*/ 0 w 19"/>
              <a:gd name="T61" fmla="*/ 2147483647 h 17"/>
              <a:gd name="T62" fmla="*/ 0 w 19"/>
              <a:gd name="T63" fmla="*/ 2147483647 h 17"/>
              <a:gd name="T64" fmla="*/ 0 w 19"/>
              <a:gd name="T65" fmla="*/ 2147483647 h 17"/>
              <a:gd name="T66" fmla="*/ 0 w 19"/>
              <a:gd name="T67" fmla="*/ 2147483647 h 17"/>
              <a:gd name="T68" fmla="*/ 0 w 19"/>
              <a:gd name="T69" fmla="*/ 2147483647 h 17"/>
              <a:gd name="T70" fmla="*/ 0 w 19"/>
              <a:gd name="T71" fmla="*/ 2147483647 h 1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9"/>
              <a:gd name="T109" fmla="*/ 0 h 17"/>
              <a:gd name="T110" fmla="*/ 19 w 19"/>
              <a:gd name="T111" fmla="*/ 17 h 1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9" h="17">
                <a:moveTo>
                  <a:pt x="0" y="14"/>
                </a:moveTo>
                <a:lnTo>
                  <a:pt x="0" y="14"/>
                </a:lnTo>
                <a:lnTo>
                  <a:pt x="2" y="14"/>
                </a:lnTo>
                <a:lnTo>
                  <a:pt x="2" y="17"/>
                </a:lnTo>
                <a:lnTo>
                  <a:pt x="9" y="14"/>
                </a:lnTo>
                <a:lnTo>
                  <a:pt x="12" y="14"/>
                </a:lnTo>
                <a:lnTo>
                  <a:pt x="19" y="7"/>
                </a:lnTo>
                <a:lnTo>
                  <a:pt x="19" y="5"/>
                </a:lnTo>
                <a:lnTo>
                  <a:pt x="16" y="3"/>
                </a:lnTo>
                <a:lnTo>
                  <a:pt x="12" y="0"/>
                </a:lnTo>
                <a:lnTo>
                  <a:pt x="9" y="0"/>
                </a:lnTo>
                <a:lnTo>
                  <a:pt x="5" y="5"/>
                </a:lnTo>
                <a:lnTo>
                  <a:pt x="0" y="12"/>
                </a:lnTo>
                <a:lnTo>
                  <a:pt x="0" y="1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60" name="Freeform 1462"/>
          <p:cNvSpPr>
            <a:spLocks/>
          </p:cNvSpPr>
          <p:nvPr/>
        </p:nvSpPr>
        <p:spPr bwMode="auto">
          <a:xfrm>
            <a:off x="2540000" y="3095625"/>
            <a:ext cx="6350" cy="6350"/>
          </a:xfrm>
          <a:custGeom>
            <a:avLst/>
            <a:gdLst>
              <a:gd name="T0" fmla="*/ 0 w 5"/>
              <a:gd name="T1" fmla="*/ 2147483647 h 4"/>
              <a:gd name="T2" fmla="*/ 0 w 5"/>
              <a:gd name="T3" fmla="*/ 2147483647 h 4"/>
              <a:gd name="T4" fmla="*/ 2147483647 w 5"/>
              <a:gd name="T5" fmla="*/ 2147483647 h 4"/>
              <a:gd name="T6" fmla="*/ 2147483647 w 5"/>
              <a:gd name="T7" fmla="*/ 2147483647 h 4"/>
              <a:gd name="T8" fmla="*/ 2147483647 w 5"/>
              <a:gd name="T9" fmla="*/ 2147483647 h 4"/>
              <a:gd name="T10" fmla="*/ 2147483647 w 5"/>
              <a:gd name="T11" fmla="*/ 2147483647 h 4"/>
              <a:gd name="T12" fmla="*/ 2147483647 w 5"/>
              <a:gd name="T13" fmla="*/ 2147483647 h 4"/>
              <a:gd name="T14" fmla="*/ 2147483647 w 5"/>
              <a:gd name="T15" fmla="*/ 2147483647 h 4"/>
              <a:gd name="T16" fmla="*/ 2147483647 w 5"/>
              <a:gd name="T17" fmla="*/ 2147483647 h 4"/>
              <a:gd name="T18" fmla="*/ 2147483647 w 5"/>
              <a:gd name="T19" fmla="*/ 0 h 4"/>
              <a:gd name="T20" fmla="*/ 2147483647 w 5"/>
              <a:gd name="T21" fmla="*/ 0 h 4"/>
              <a:gd name="T22" fmla="*/ 0 w 5"/>
              <a:gd name="T23" fmla="*/ 0 h 4"/>
              <a:gd name="T24" fmla="*/ 0 w 5"/>
              <a:gd name="T25" fmla="*/ 0 h 4"/>
              <a:gd name="T26" fmla="*/ 0 w 5"/>
              <a:gd name="T27" fmla="*/ 2147483647 h 4"/>
              <a:gd name="T28" fmla="*/ 0 w 5"/>
              <a:gd name="T29" fmla="*/ 2147483647 h 4"/>
              <a:gd name="T30" fmla="*/ 0 w 5"/>
              <a:gd name="T31" fmla="*/ 2147483647 h 4"/>
              <a:gd name="T32" fmla="*/ 0 w 5"/>
              <a:gd name="T33" fmla="*/ 2147483647 h 4"/>
              <a:gd name="T34" fmla="*/ 0 w 5"/>
              <a:gd name="T35" fmla="*/ 2147483647 h 4"/>
              <a:gd name="T36" fmla="*/ 0 w 5"/>
              <a:gd name="T37" fmla="*/ 2147483647 h 4"/>
              <a:gd name="T38" fmla="*/ 0 w 5"/>
              <a:gd name="T39" fmla="*/ 2147483647 h 4"/>
              <a:gd name="T40" fmla="*/ 0 w 5"/>
              <a:gd name="T41" fmla="*/ 2147483647 h 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4"/>
              <a:gd name="T65" fmla="*/ 5 w 5"/>
              <a:gd name="T66" fmla="*/ 4 h 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4">
                <a:moveTo>
                  <a:pt x="0" y="4"/>
                </a:moveTo>
                <a:lnTo>
                  <a:pt x="0" y="4"/>
                </a:lnTo>
                <a:lnTo>
                  <a:pt x="2" y="4"/>
                </a:lnTo>
                <a:lnTo>
                  <a:pt x="5" y="4"/>
                </a:lnTo>
                <a:lnTo>
                  <a:pt x="5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61" name="Freeform 1463"/>
          <p:cNvSpPr>
            <a:spLocks/>
          </p:cNvSpPr>
          <p:nvPr/>
        </p:nvSpPr>
        <p:spPr bwMode="auto">
          <a:xfrm>
            <a:off x="2478088" y="3159125"/>
            <a:ext cx="19050" cy="23813"/>
          </a:xfrm>
          <a:custGeom>
            <a:avLst/>
            <a:gdLst>
              <a:gd name="T0" fmla="*/ 0 w 14"/>
              <a:gd name="T1" fmla="*/ 2147483647 h 17"/>
              <a:gd name="T2" fmla="*/ 2147483647 w 14"/>
              <a:gd name="T3" fmla="*/ 2147483647 h 17"/>
              <a:gd name="T4" fmla="*/ 2147483647 w 14"/>
              <a:gd name="T5" fmla="*/ 2147483647 h 17"/>
              <a:gd name="T6" fmla="*/ 2147483647 w 14"/>
              <a:gd name="T7" fmla="*/ 2147483647 h 17"/>
              <a:gd name="T8" fmla="*/ 2147483647 w 14"/>
              <a:gd name="T9" fmla="*/ 2147483647 h 17"/>
              <a:gd name="T10" fmla="*/ 2147483647 w 14"/>
              <a:gd name="T11" fmla="*/ 2147483647 h 17"/>
              <a:gd name="T12" fmla="*/ 2147483647 w 14"/>
              <a:gd name="T13" fmla="*/ 2147483647 h 17"/>
              <a:gd name="T14" fmla="*/ 2147483647 w 14"/>
              <a:gd name="T15" fmla="*/ 2147483647 h 17"/>
              <a:gd name="T16" fmla="*/ 2147483647 w 14"/>
              <a:gd name="T17" fmla="*/ 2147483647 h 17"/>
              <a:gd name="T18" fmla="*/ 2147483647 w 14"/>
              <a:gd name="T19" fmla="*/ 2147483647 h 17"/>
              <a:gd name="T20" fmla="*/ 2147483647 w 14"/>
              <a:gd name="T21" fmla="*/ 2147483647 h 17"/>
              <a:gd name="T22" fmla="*/ 2147483647 w 14"/>
              <a:gd name="T23" fmla="*/ 2147483647 h 17"/>
              <a:gd name="T24" fmla="*/ 2147483647 w 14"/>
              <a:gd name="T25" fmla="*/ 2147483647 h 17"/>
              <a:gd name="T26" fmla="*/ 2147483647 w 14"/>
              <a:gd name="T27" fmla="*/ 0 h 17"/>
              <a:gd name="T28" fmla="*/ 2147483647 w 14"/>
              <a:gd name="T29" fmla="*/ 0 h 17"/>
              <a:gd name="T30" fmla="*/ 2147483647 w 14"/>
              <a:gd name="T31" fmla="*/ 0 h 17"/>
              <a:gd name="T32" fmla="*/ 2147483647 w 14"/>
              <a:gd name="T33" fmla="*/ 0 h 17"/>
              <a:gd name="T34" fmla="*/ 2147483647 w 14"/>
              <a:gd name="T35" fmla="*/ 0 h 17"/>
              <a:gd name="T36" fmla="*/ 2147483647 w 14"/>
              <a:gd name="T37" fmla="*/ 0 h 17"/>
              <a:gd name="T38" fmla="*/ 2147483647 w 14"/>
              <a:gd name="T39" fmla="*/ 2147483647 h 17"/>
              <a:gd name="T40" fmla="*/ 2147483647 w 14"/>
              <a:gd name="T41" fmla="*/ 2147483647 h 17"/>
              <a:gd name="T42" fmla="*/ 2147483647 w 14"/>
              <a:gd name="T43" fmla="*/ 2147483647 h 17"/>
              <a:gd name="T44" fmla="*/ 0 w 14"/>
              <a:gd name="T45" fmla="*/ 2147483647 h 17"/>
              <a:gd name="T46" fmla="*/ 0 w 14"/>
              <a:gd name="T47" fmla="*/ 2147483647 h 17"/>
              <a:gd name="T48" fmla="*/ 0 w 14"/>
              <a:gd name="T49" fmla="*/ 2147483647 h 17"/>
              <a:gd name="T50" fmla="*/ 0 w 14"/>
              <a:gd name="T51" fmla="*/ 2147483647 h 17"/>
              <a:gd name="T52" fmla="*/ 0 w 14"/>
              <a:gd name="T53" fmla="*/ 2147483647 h 17"/>
              <a:gd name="T54" fmla="*/ 0 w 14"/>
              <a:gd name="T55" fmla="*/ 2147483647 h 1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"/>
              <a:gd name="T85" fmla="*/ 0 h 17"/>
              <a:gd name="T86" fmla="*/ 14 w 14"/>
              <a:gd name="T87" fmla="*/ 17 h 1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" h="17">
                <a:moveTo>
                  <a:pt x="0" y="12"/>
                </a:moveTo>
                <a:lnTo>
                  <a:pt x="5" y="14"/>
                </a:lnTo>
                <a:lnTo>
                  <a:pt x="7" y="14"/>
                </a:lnTo>
                <a:lnTo>
                  <a:pt x="12" y="17"/>
                </a:lnTo>
                <a:lnTo>
                  <a:pt x="12" y="14"/>
                </a:lnTo>
                <a:lnTo>
                  <a:pt x="14" y="14"/>
                </a:lnTo>
                <a:lnTo>
                  <a:pt x="14" y="7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3" y="7"/>
                </a:lnTo>
                <a:lnTo>
                  <a:pt x="0" y="10"/>
                </a:lnTo>
                <a:lnTo>
                  <a:pt x="0" y="1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68" name="Freeform 1464"/>
          <p:cNvSpPr>
            <a:spLocks/>
          </p:cNvSpPr>
          <p:nvPr/>
        </p:nvSpPr>
        <p:spPr bwMode="auto">
          <a:xfrm>
            <a:off x="2487613" y="3068638"/>
            <a:ext cx="9525" cy="6350"/>
          </a:xfrm>
          <a:custGeom>
            <a:avLst/>
            <a:gdLst>
              <a:gd name="T0" fmla="*/ 2147483647 w 7"/>
              <a:gd name="T1" fmla="*/ 2147483647 h 5"/>
              <a:gd name="T2" fmla="*/ 2147483647 w 7"/>
              <a:gd name="T3" fmla="*/ 2147483647 h 5"/>
              <a:gd name="T4" fmla="*/ 2147483647 w 7"/>
              <a:gd name="T5" fmla="*/ 2147483647 h 5"/>
              <a:gd name="T6" fmla="*/ 2147483647 w 7"/>
              <a:gd name="T7" fmla="*/ 2147483647 h 5"/>
              <a:gd name="T8" fmla="*/ 2147483647 w 7"/>
              <a:gd name="T9" fmla="*/ 2147483647 h 5"/>
              <a:gd name="T10" fmla="*/ 2147483647 w 7"/>
              <a:gd name="T11" fmla="*/ 2147483647 h 5"/>
              <a:gd name="T12" fmla="*/ 2147483647 w 7"/>
              <a:gd name="T13" fmla="*/ 2147483647 h 5"/>
              <a:gd name="T14" fmla="*/ 2147483647 w 7"/>
              <a:gd name="T15" fmla="*/ 2147483647 h 5"/>
              <a:gd name="T16" fmla="*/ 2147483647 w 7"/>
              <a:gd name="T17" fmla="*/ 0 h 5"/>
              <a:gd name="T18" fmla="*/ 2147483647 w 7"/>
              <a:gd name="T19" fmla="*/ 0 h 5"/>
              <a:gd name="T20" fmla="*/ 2147483647 w 7"/>
              <a:gd name="T21" fmla="*/ 0 h 5"/>
              <a:gd name="T22" fmla="*/ 2147483647 w 7"/>
              <a:gd name="T23" fmla="*/ 0 h 5"/>
              <a:gd name="T24" fmla="*/ 2147483647 w 7"/>
              <a:gd name="T25" fmla="*/ 0 h 5"/>
              <a:gd name="T26" fmla="*/ 2147483647 w 7"/>
              <a:gd name="T27" fmla="*/ 0 h 5"/>
              <a:gd name="T28" fmla="*/ 0 w 7"/>
              <a:gd name="T29" fmla="*/ 0 h 5"/>
              <a:gd name="T30" fmla="*/ 0 w 7"/>
              <a:gd name="T31" fmla="*/ 0 h 5"/>
              <a:gd name="T32" fmla="*/ 0 w 7"/>
              <a:gd name="T33" fmla="*/ 0 h 5"/>
              <a:gd name="T34" fmla="*/ 2147483647 w 7"/>
              <a:gd name="T35" fmla="*/ 2147483647 h 5"/>
              <a:gd name="T36" fmla="*/ 2147483647 w 7"/>
              <a:gd name="T37" fmla="*/ 2147483647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"/>
              <a:gd name="T58" fmla="*/ 0 h 5"/>
              <a:gd name="T59" fmla="*/ 7 w 7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" h="5">
                <a:moveTo>
                  <a:pt x="3" y="3"/>
                </a:moveTo>
                <a:lnTo>
                  <a:pt x="3" y="3"/>
                </a:lnTo>
                <a:lnTo>
                  <a:pt x="5" y="5"/>
                </a:lnTo>
                <a:lnTo>
                  <a:pt x="7" y="0"/>
                </a:lnTo>
                <a:lnTo>
                  <a:pt x="3" y="0"/>
                </a:lnTo>
                <a:lnTo>
                  <a:pt x="0" y="0"/>
                </a:lnTo>
                <a:lnTo>
                  <a:pt x="3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2763" name="Freeform 1465"/>
          <p:cNvSpPr>
            <a:spLocks/>
          </p:cNvSpPr>
          <p:nvPr/>
        </p:nvSpPr>
        <p:spPr bwMode="auto">
          <a:xfrm>
            <a:off x="2546350" y="3095625"/>
            <a:ext cx="14288" cy="6350"/>
          </a:xfrm>
          <a:custGeom>
            <a:avLst/>
            <a:gdLst>
              <a:gd name="T0" fmla="*/ 2147483647 w 11"/>
              <a:gd name="T1" fmla="*/ 2147483647 h 4"/>
              <a:gd name="T2" fmla="*/ 2147483647 w 11"/>
              <a:gd name="T3" fmla="*/ 2147483647 h 4"/>
              <a:gd name="T4" fmla="*/ 2147483647 w 11"/>
              <a:gd name="T5" fmla="*/ 2147483647 h 4"/>
              <a:gd name="T6" fmla="*/ 2147483647 w 11"/>
              <a:gd name="T7" fmla="*/ 2147483647 h 4"/>
              <a:gd name="T8" fmla="*/ 2147483647 w 11"/>
              <a:gd name="T9" fmla="*/ 2147483647 h 4"/>
              <a:gd name="T10" fmla="*/ 2147483647 w 11"/>
              <a:gd name="T11" fmla="*/ 2147483647 h 4"/>
              <a:gd name="T12" fmla="*/ 2147483647 w 11"/>
              <a:gd name="T13" fmla="*/ 2147483647 h 4"/>
              <a:gd name="T14" fmla="*/ 2147483647 w 11"/>
              <a:gd name="T15" fmla="*/ 2147483647 h 4"/>
              <a:gd name="T16" fmla="*/ 2147483647 w 11"/>
              <a:gd name="T17" fmla="*/ 2147483647 h 4"/>
              <a:gd name="T18" fmla="*/ 2147483647 w 11"/>
              <a:gd name="T19" fmla="*/ 2147483647 h 4"/>
              <a:gd name="T20" fmla="*/ 2147483647 w 11"/>
              <a:gd name="T21" fmla="*/ 2147483647 h 4"/>
              <a:gd name="T22" fmla="*/ 2147483647 w 11"/>
              <a:gd name="T23" fmla="*/ 2147483647 h 4"/>
              <a:gd name="T24" fmla="*/ 2147483647 w 11"/>
              <a:gd name="T25" fmla="*/ 2147483647 h 4"/>
              <a:gd name="T26" fmla="*/ 2147483647 w 11"/>
              <a:gd name="T27" fmla="*/ 2147483647 h 4"/>
              <a:gd name="T28" fmla="*/ 2147483647 w 11"/>
              <a:gd name="T29" fmla="*/ 2147483647 h 4"/>
              <a:gd name="T30" fmla="*/ 2147483647 w 11"/>
              <a:gd name="T31" fmla="*/ 2147483647 h 4"/>
              <a:gd name="T32" fmla="*/ 2147483647 w 11"/>
              <a:gd name="T33" fmla="*/ 2147483647 h 4"/>
              <a:gd name="T34" fmla="*/ 2147483647 w 11"/>
              <a:gd name="T35" fmla="*/ 0 h 4"/>
              <a:gd name="T36" fmla="*/ 2147483647 w 11"/>
              <a:gd name="T37" fmla="*/ 0 h 4"/>
              <a:gd name="T38" fmla="*/ 2147483647 w 11"/>
              <a:gd name="T39" fmla="*/ 0 h 4"/>
              <a:gd name="T40" fmla="*/ 2147483647 w 11"/>
              <a:gd name="T41" fmla="*/ 2147483647 h 4"/>
              <a:gd name="T42" fmla="*/ 2147483647 w 11"/>
              <a:gd name="T43" fmla="*/ 2147483647 h 4"/>
              <a:gd name="T44" fmla="*/ 0 w 11"/>
              <a:gd name="T45" fmla="*/ 2147483647 h 4"/>
              <a:gd name="T46" fmla="*/ 0 w 11"/>
              <a:gd name="T47" fmla="*/ 2147483647 h 4"/>
              <a:gd name="T48" fmla="*/ 0 w 11"/>
              <a:gd name="T49" fmla="*/ 2147483647 h 4"/>
              <a:gd name="T50" fmla="*/ 0 w 11"/>
              <a:gd name="T51" fmla="*/ 2147483647 h 4"/>
              <a:gd name="T52" fmla="*/ 2147483647 w 11"/>
              <a:gd name="T53" fmla="*/ 2147483647 h 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1"/>
              <a:gd name="T82" fmla="*/ 0 h 4"/>
              <a:gd name="T83" fmla="*/ 11 w 11"/>
              <a:gd name="T84" fmla="*/ 4 h 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1" h="4">
                <a:moveTo>
                  <a:pt x="2" y="4"/>
                </a:moveTo>
                <a:lnTo>
                  <a:pt x="2" y="4"/>
                </a:lnTo>
                <a:lnTo>
                  <a:pt x="4" y="4"/>
                </a:lnTo>
                <a:lnTo>
                  <a:pt x="7" y="4"/>
                </a:lnTo>
                <a:lnTo>
                  <a:pt x="9" y="4"/>
                </a:lnTo>
                <a:lnTo>
                  <a:pt x="11" y="4"/>
                </a:lnTo>
                <a:lnTo>
                  <a:pt x="11" y="2"/>
                </a:lnTo>
                <a:lnTo>
                  <a:pt x="9" y="2"/>
                </a:lnTo>
                <a:lnTo>
                  <a:pt x="7" y="0"/>
                </a:lnTo>
                <a:lnTo>
                  <a:pt x="4" y="0"/>
                </a:lnTo>
                <a:lnTo>
                  <a:pt x="2" y="2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70" name="Freeform 1466"/>
          <p:cNvSpPr>
            <a:spLocks/>
          </p:cNvSpPr>
          <p:nvPr/>
        </p:nvSpPr>
        <p:spPr bwMode="auto">
          <a:xfrm>
            <a:off x="2600325" y="3068638"/>
            <a:ext cx="0" cy="3175"/>
          </a:xfrm>
          <a:custGeom>
            <a:avLst/>
            <a:gdLst>
              <a:gd name="T0" fmla="*/ 2147483647 h 3"/>
              <a:gd name="T1" fmla="*/ 0 h 3"/>
              <a:gd name="T2" fmla="*/ 0 h 3"/>
              <a:gd name="T3" fmla="*/ 0 h 3"/>
              <a:gd name="T4" fmla="*/ 2147483647 h 3"/>
              <a:gd name="T5" fmla="*/ 2147483647 h 3"/>
              <a:gd name="T6" fmla="*/ 2147483647 h 3"/>
              <a:gd name="T7" fmla="*/ 2147483647 h 3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h 3"/>
              <a:gd name="T17" fmla="*/ 3 h 3"/>
            </a:gdLst>
            <a:ahLst/>
            <a:cxnLst>
              <a:cxn ang="T8">
                <a:pos x="0" y="T0"/>
              </a:cxn>
              <a:cxn ang="T9">
                <a:pos x="0" y="T1"/>
              </a:cxn>
              <a:cxn ang="T10">
                <a:pos x="0" y="T2"/>
              </a:cxn>
              <a:cxn ang="T11">
                <a:pos x="0" y="T3"/>
              </a:cxn>
              <a:cxn ang="T12">
                <a:pos x="0" y="T4"/>
              </a:cxn>
              <a:cxn ang="T13">
                <a:pos x="0" y="T5"/>
              </a:cxn>
              <a:cxn ang="T14">
                <a:pos x="0" y="T6"/>
              </a:cxn>
              <a:cxn ang="T15">
                <a:pos x="0" y="T7"/>
              </a:cxn>
            </a:cxnLst>
            <a:rect l="0" t="T16" r="0" b="T17"/>
            <a:pathLst>
              <a:path h="3">
                <a:moveTo>
                  <a:pt x="0" y="3"/>
                </a:move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2765" name="Freeform 1467"/>
          <p:cNvSpPr>
            <a:spLocks/>
          </p:cNvSpPr>
          <p:nvPr/>
        </p:nvSpPr>
        <p:spPr bwMode="auto">
          <a:xfrm>
            <a:off x="2563813" y="3101975"/>
            <a:ext cx="7937" cy="6350"/>
          </a:xfrm>
          <a:custGeom>
            <a:avLst/>
            <a:gdLst>
              <a:gd name="T0" fmla="*/ 0 w 7"/>
              <a:gd name="T1" fmla="*/ 2147483647 h 5"/>
              <a:gd name="T2" fmla="*/ 2147483647 w 7"/>
              <a:gd name="T3" fmla="*/ 2147483647 h 5"/>
              <a:gd name="T4" fmla="*/ 2147483647 w 7"/>
              <a:gd name="T5" fmla="*/ 2147483647 h 5"/>
              <a:gd name="T6" fmla="*/ 2147483647 w 7"/>
              <a:gd name="T7" fmla="*/ 2147483647 h 5"/>
              <a:gd name="T8" fmla="*/ 2147483647 w 7"/>
              <a:gd name="T9" fmla="*/ 2147483647 h 5"/>
              <a:gd name="T10" fmla="*/ 2147483647 w 7"/>
              <a:gd name="T11" fmla="*/ 2147483647 h 5"/>
              <a:gd name="T12" fmla="*/ 2147483647 w 7"/>
              <a:gd name="T13" fmla="*/ 0 h 5"/>
              <a:gd name="T14" fmla="*/ 2147483647 w 7"/>
              <a:gd name="T15" fmla="*/ 0 h 5"/>
              <a:gd name="T16" fmla="*/ 2147483647 w 7"/>
              <a:gd name="T17" fmla="*/ 2147483647 h 5"/>
              <a:gd name="T18" fmla="*/ 0 w 7"/>
              <a:gd name="T19" fmla="*/ 2147483647 h 5"/>
              <a:gd name="T20" fmla="*/ 0 w 7"/>
              <a:gd name="T21" fmla="*/ 2147483647 h 5"/>
              <a:gd name="T22" fmla="*/ 0 w 7"/>
              <a:gd name="T23" fmla="*/ 2147483647 h 5"/>
              <a:gd name="T24" fmla="*/ 0 w 7"/>
              <a:gd name="T25" fmla="*/ 2147483647 h 5"/>
              <a:gd name="T26" fmla="*/ 0 w 7"/>
              <a:gd name="T27" fmla="*/ 2147483647 h 5"/>
              <a:gd name="T28" fmla="*/ 0 w 7"/>
              <a:gd name="T29" fmla="*/ 2147483647 h 5"/>
              <a:gd name="T30" fmla="*/ 0 w 7"/>
              <a:gd name="T31" fmla="*/ 2147483647 h 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"/>
              <a:gd name="T49" fmla="*/ 0 h 5"/>
              <a:gd name="T50" fmla="*/ 7 w 7"/>
              <a:gd name="T51" fmla="*/ 5 h 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" h="5">
                <a:moveTo>
                  <a:pt x="0" y="3"/>
                </a:moveTo>
                <a:lnTo>
                  <a:pt x="4" y="5"/>
                </a:lnTo>
                <a:lnTo>
                  <a:pt x="7" y="5"/>
                </a:lnTo>
                <a:lnTo>
                  <a:pt x="7" y="3"/>
                </a:lnTo>
                <a:lnTo>
                  <a:pt x="7" y="0"/>
                </a:lnTo>
                <a:lnTo>
                  <a:pt x="2" y="3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66" name="Freeform 1468"/>
          <p:cNvSpPr>
            <a:spLocks/>
          </p:cNvSpPr>
          <p:nvPr/>
        </p:nvSpPr>
        <p:spPr bwMode="auto">
          <a:xfrm>
            <a:off x="2592388" y="3071813"/>
            <a:ext cx="9525" cy="9525"/>
          </a:xfrm>
          <a:custGeom>
            <a:avLst/>
            <a:gdLst>
              <a:gd name="T0" fmla="*/ 2147483647 w 7"/>
              <a:gd name="T1" fmla="*/ 0 h 7"/>
              <a:gd name="T2" fmla="*/ 2147483647 w 7"/>
              <a:gd name="T3" fmla="*/ 0 h 7"/>
              <a:gd name="T4" fmla="*/ 2147483647 w 7"/>
              <a:gd name="T5" fmla="*/ 0 h 7"/>
              <a:gd name="T6" fmla="*/ 2147483647 w 7"/>
              <a:gd name="T7" fmla="*/ 0 h 7"/>
              <a:gd name="T8" fmla="*/ 0 w 7"/>
              <a:gd name="T9" fmla="*/ 0 h 7"/>
              <a:gd name="T10" fmla="*/ 0 w 7"/>
              <a:gd name="T11" fmla="*/ 0 h 7"/>
              <a:gd name="T12" fmla="*/ 0 w 7"/>
              <a:gd name="T13" fmla="*/ 2147483647 h 7"/>
              <a:gd name="T14" fmla="*/ 0 w 7"/>
              <a:gd name="T15" fmla="*/ 2147483647 h 7"/>
              <a:gd name="T16" fmla="*/ 0 w 7"/>
              <a:gd name="T17" fmla="*/ 2147483647 h 7"/>
              <a:gd name="T18" fmla="*/ 2147483647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2147483647 h 7"/>
              <a:gd name="T24" fmla="*/ 2147483647 w 7"/>
              <a:gd name="T25" fmla="*/ 2147483647 h 7"/>
              <a:gd name="T26" fmla="*/ 2147483647 w 7"/>
              <a:gd name="T27" fmla="*/ 2147483647 h 7"/>
              <a:gd name="T28" fmla="*/ 2147483647 w 7"/>
              <a:gd name="T29" fmla="*/ 2147483647 h 7"/>
              <a:gd name="T30" fmla="*/ 2147483647 w 7"/>
              <a:gd name="T31" fmla="*/ 2147483647 h 7"/>
              <a:gd name="T32" fmla="*/ 2147483647 w 7"/>
              <a:gd name="T33" fmla="*/ 0 h 7"/>
              <a:gd name="T34" fmla="*/ 2147483647 w 7"/>
              <a:gd name="T35" fmla="*/ 0 h 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"/>
              <a:gd name="T55" fmla="*/ 0 h 7"/>
              <a:gd name="T56" fmla="*/ 7 w 7"/>
              <a:gd name="T57" fmla="*/ 7 h 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" h="7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4"/>
                </a:lnTo>
                <a:lnTo>
                  <a:pt x="3" y="7"/>
                </a:lnTo>
                <a:lnTo>
                  <a:pt x="3" y="4"/>
                </a:lnTo>
                <a:lnTo>
                  <a:pt x="7" y="2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67" name="Freeform 1469"/>
          <p:cNvSpPr>
            <a:spLocks/>
          </p:cNvSpPr>
          <p:nvPr/>
        </p:nvSpPr>
        <p:spPr bwMode="auto">
          <a:xfrm>
            <a:off x="2571750" y="3074988"/>
            <a:ext cx="9525" cy="6350"/>
          </a:xfrm>
          <a:custGeom>
            <a:avLst/>
            <a:gdLst>
              <a:gd name="T0" fmla="*/ 0 w 7"/>
              <a:gd name="T1" fmla="*/ 2147483647 h 5"/>
              <a:gd name="T2" fmla="*/ 2147483647 w 7"/>
              <a:gd name="T3" fmla="*/ 2147483647 h 5"/>
              <a:gd name="T4" fmla="*/ 2147483647 w 7"/>
              <a:gd name="T5" fmla="*/ 2147483647 h 5"/>
              <a:gd name="T6" fmla="*/ 2147483647 w 7"/>
              <a:gd name="T7" fmla="*/ 2147483647 h 5"/>
              <a:gd name="T8" fmla="*/ 2147483647 w 7"/>
              <a:gd name="T9" fmla="*/ 2147483647 h 5"/>
              <a:gd name="T10" fmla="*/ 2147483647 w 7"/>
              <a:gd name="T11" fmla="*/ 2147483647 h 5"/>
              <a:gd name="T12" fmla="*/ 2147483647 w 7"/>
              <a:gd name="T13" fmla="*/ 2147483647 h 5"/>
              <a:gd name="T14" fmla="*/ 2147483647 w 7"/>
              <a:gd name="T15" fmla="*/ 0 h 5"/>
              <a:gd name="T16" fmla="*/ 2147483647 w 7"/>
              <a:gd name="T17" fmla="*/ 0 h 5"/>
              <a:gd name="T18" fmla="*/ 2147483647 w 7"/>
              <a:gd name="T19" fmla="*/ 0 h 5"/>
              <a:gd name="T20" fmla="*/ 2147483647 w 7"/>
              <a:gd name="T21" fmla="*/ 0 h 5"/>
              <a:gd name="T22" fmla="*/ 2147483647 w 7"/>
              <a:gd name="T23" fmla="*/ 0 h 5"/>
              <a:gd name="T24" fmla="*/ 2147483647 w 7"/>
              <a:gd name="T25" fmla="*/ 0 h 5"/>
              <a:gd name="T26" fmla="*/ 2147483647 w 7"/>
              <a:gd name="T27" fmla="*/ 0 h 5"/>
              <a:gd name="T28" fmla="*/ 2147483647 w 7"/>
              <a:gd name="T29" fmla="*/ 0 h 5"/>
              <a:gd name="T30" fmla="*/ 2147483647 w 7"/>
              <a:gd name="T31" fmla="*/ 0 h 5"/>
              <a:gd name="T32" fmla="*/ 2147483647 w 7"/>
              <a:gd name="T33" fmla="*/ 2147483647 h 5"/>
              <a:gd name="T34" fmla="*/ 0 w 7"/>
              <a:gd name="T35" fmla="*/ 2147483647 h 5"/>
              <a:gd name="T36" fmla="*/ 0 w 7"/>
              <a:gd name="T37" fmla="*/ 2147483647 h 5"/>
              <a:gd name="T38" fmla="*/ 0 w 7"/>
              <a:gd name="T39" fmla="*/ 2147483647 h 5"/>
              <a:gd name="T40" fmla="*/ 0 w 7"/>
              <a:gd name="T41" fmla="*/ 2147483647 h 5"/>
              <a:gd name="T42" fmla="*/ 0 w 7"/>
              <a:gd name="T43" fmla="*/ 2147483647 h 5"/>
              <a:gd name="T44" fmla="*/ 0 w 7"/>
              <a:gd name="T45" fmla="*/ 2147483647 h 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"/>
              <a:gd name="T70" fmla="*/ 0 h 5"/>
              <a:gd name="T71" fmla="*/ 7 w 7"/>
              <a:gd name="T72" fmla="*/ 5 h 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" h="5">
                <a:moveTo>
                  <a:pt x="0" y="5"/>
                </a:moveTo>
                <a:lnTo>
                  <a:pt x="2" y="5"/>
                </a:lnTo>
                <a:lnTo>
                  <a:pt x="4" y="5"/>
                </a:lnTo>
                <a:lnTo>
                  <a:pt x="7" y="2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68" name="Freeform 1470"/>
          <p:cNvSpPr>
            <a:spLocks/>
          </p:cNvSpPr>
          <p:nvPr/>
        </p:nvSpPr>
        <p:spPr bwMode="auto">
          <a:xfrm>
            <a:off x="2584450" y="3071813"/>
            <a:ext cx="7938" cy="6350"/>
          </a:xfrm>
          <a:custGeom>
            <a:avLst/>
            <a:gdLst>
              <a:gd name="T0" fmla="*/ 0 w 7"/>
              <a:gd name="T1" fmla="*/ 2147483647 h 4"/>
              <a:gd name="T2" fmla="*/ 0 w 7"/>
              <a:gd name="T3" fmla="*/ 2147483647 h 4"/>
              <a:gd name="T4" fmla="*/ 2147483647 w 7"/>
              <a:gd name="T5" fmla="*/ 2147483647 h 4"/>
              <a:gd name="T6" fmla="*/ 2147483647 w 7"/>
              <a:gd name="T7" fmla="*/ 2147483647 h 4"/>
              <a:gd name="T8" fmla="*/ 2147483647 w 7"/>
              <a:gd name="T9" fmla="*/ 2147483647 h 4"/>
              <a:gd name="T10" fmla="*/ 2147483647 w 7"/>
              <a:gd name="T11" fmla="*/ 2147483647 h 4"/>
              <a:gd name="T12" fmla="*/ 2147483647 w 7"/>
              <a:gd name="T13" fmla="*/ 2147483647 h 4"/>
              <a:gd name="T14" fmla="*/ 2147483647 w 7"/>
              <a:gd name="T15" fmla="*/ 2147483647 h 4"/>
              <a:gd name="T16" fmla="*/ 2147483647 w 7"/>
              <a:gd name="T17" fmla="*/ 2147483647 h 4"/>
              <a:gd name="T18" fmla="*/ 2147483647 w 7"/>
              <a:gd name="T19" fmla="*/ 2147483647 h 4"/>
              <a:gd name="T20" fmla="*/ 2147483647 w 7"/>
              <a:gd name="T21" fmla="*/ 2147483647 h 4"/>
              <a:gd name="T22" fmla="*/ 2147483647 w 7"/>
              <a:gd name="T23" fmla="*/ 0 h 4"/>
              <a:gd name="T24" fmla="*/ 2147483647 w 7"/>
              <a:gd name="T25" fmla="*/ 0 h 4"/>
              <a:gd name="T26" fmla="*/ 2147483647 w 7"/>
              <a:gd name="T27" fmla="*/ 0 h 4"/>
              <a:gd name="T28" fmla="*/ 2147483647 w 7"/>
              <a:gd name="T29" fmla="*/ 0 h 4"/>
              <a:gd name="T30" fmla="*/ 2147483647 w 7"/>
              <a:gd name="T31" fmla="*/ 0 h 4"/>
              <a:gd name="T32" fmla="*/ 2147483647 w 7"/>
              <a:gd name="T33" fmla="*/ 0 h 4"/>
              <a:gd name="T34" fmla="*/ 2147483647 w 7"/>
              <a:gd name="T35" fmla="*/ 0 h 4"/>
              <a:gd name="T36" fmla="*/ 2147483647 w 7"/>
              <a:gd name="T37" fmla="*/ 0 h 4"/>
              <a:gd name="T38" fmla="*/ 2147483647 w 7"/>
              <a:gd name="T39" fmla="*/ 0 h 4"/>
              <a:gd name="T40" fmla="*/ 0 w 7"/>
              <a:gd name="T41" fmla="*/ 0 h 4"/>
              <a:gd name="T42" fmla="*/ 0 w 7"/>
              <a:gd name="T43" fmla="*/ 0 h 4"/>
              <a:gd name="T44" fmla="*/ 0 w 7"/>
              <a:gd name="T45" fmla="*/ 2147483647 h 4"/>
              <a:gd name="T46" fmla="*/ 0 w 7"/>
              <a:gd name="T47" fmla="*/ 2147483647 h 4"/>
              <a:gd name="T48" fmla="*/ 0 w 7"/>
              <a:gd name="T49" fmla="*/ 2147483647 h 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"/>
              <a:gd name="T76" fmla="*/ 0 h 4"/>
              <a:gd name="T77" fmla="*/ 7 w 7"/>
              <a:gd name="T78" fmla="*/ 4 h 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" h="4">
                <a:moveTo>
                  <a:pt x="0" y="4"/>
                </a:moveTo>
                <a:lnTo>
                  <a:pt x="0" y="4"/>
                </a:lnTo>
                <a:lnTo>
                  <a:pt x="3" y="4"/>
                </a:lnTo>
                <a:lnTo>
                  <a:pt x="5" y="4"/>
                </a:lnTo>
                <a:lnTo>
                  <a:pt x="7" y="2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69" name="Freeform 1471"/>
          <p:cNvSpPr>
            <a:spLocks/>
          </p:cNvSpPr>
          <p:nvPr/>
        </p:nvSpPr>
        <p:spPr bwMode="auto">
          <a:xfrm>
            <a:off x="2428875" y="3133725"/>
            <a:ext cx="11113" cy="7938"/>
          </a:xfrm>
          <a:custGeom>
            <a:avLst/>
            <a:gdLst>
              <a:gd name="T0" fmla="*/ 2147483647 w 9"/>
              <a:gd name="T1" fmla="*/ 2147483647 h 7"/>
              <a:gd name="T2" fmla="*/ 2147483647 w 9"/>
              <a:gd name="T3" fmla="*/ 2147483647 h 7"/>
              <a:gd name="T4" fmla="*/ 2147483647 w 9"/>
              <a:gd name="T5" fmla="*/ 2147483647 h 7"/>
              <a:gd name="T6" fmla="*/ 2147483647 w 9"/>
              <a:gd name="T7" fmla="*/ 0 h 7"/>
              <a:gd name="T8" fmla="*/ 2147483647 w 9"/>
              <a:gd name="T9" fmla="*/ 0 h 7"/>
              <a:gd name="T10" fmla="*/ 2147483647 w 9"/>
              <a:gd name="T11" fmla="*/ 0 h 7"/>
              <a:gd name="T12" fmla="*/ 2147483647 w 9"/>
              <a:gd name="T13" fmla="*/ 0 h 7"/>
              <a:gd name="T14" fmla="*/ 2147483647 w 9"/>
              <a:gd name="T15" fmla="*/ 0 h 7"/>
              <a:gd name="T16" fmla="*/ 2147483647 w 9"/>
              <a:gd name="T17" fmla="*/ 0 h 7"/>
              <a:gd name="T18" fmla="*/ 2147483647 w 9"/>
              <a:gd name="T19" fmla="*/ 0 h 7"/>
              <a:gd name="T20" fmla="*/ 2147483647 w 9"/>
              <a:gd name="T21" fmla="*/ 0 h 7"/>
              <a:gd name="T22" fmla="*/ 2147483647 w 9"/>
              <a:gd name="T23" fmla="*/ 0 h 7"/>
              <a:gd name="T24" fmla="*/ 2147483647 w 9"/>
              <a:gd name="T25" fmla="*/ 2147483647 h 7"/>
              <a:gd name="T26" fmla="*/ 0 w 9"/>
              <a:gd name="T27" fmla="*/ 2147483647 h 7"/>
              <a:gd name="T28" fmla="*/ 0 w 9"/>
              <a:gd name="T29" fmla="*/ 2147483647 h 7"/>
              <a:gd name="T30" fmla="*/ 0 w 9"/>
              <a:gd name="T31" fmla="*/ 2147483647 h 7"/>
              <a:gd name="T32" fmla="*/ 0 w 9"/>
              <a:gd name="T33" fmla="*/ 2147483647 h 7"/>
              <a:gd name="T34" fmla="*/ 0 w 9"/>
              <a:gd name="T35" fmla="*/ 2147483647 h 7"/>
              <a:gd name="T36" fmla="*/ 0 w 9"/>
              <a:gd name="T37" fmla="*/ 2147483647 h 7"/>
              <a:gd name="T38" fmla="*/ 0 w 9"/>
              <a:gd name="T39" fmla="*/ 2147483647 h 7"/>
              <a:gd name="T40" fmla="*/ 2147483647 w 9"/>
              <a:gd name="T41" fmla="*/ 2147483647 h 7"/>
              <a:gd name="T42" fmla="*/ 2147483647 w 9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"/>
              <a:gd name="T67" fmla="*/ 0 h 7"/>
              <a:gd name="T68" fmla="*/ 9 w 9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" h="7">
                <a:moveTo>
                  <a:pt x="5" y="5"/>
                </a:moveTo>
                <a:lnTo>
                  <a:pt x="7" y="5"/>
                </a:lnTo>
                <a:lnTo>
                  <a:pt x="9" y="0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5"/>
                </a:lnTo>
                <a:lnTo>
                  <a:pt x="5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70" name="Freeform 1472"/>
          <p:cNvSpPr>
            <a:spLocks/>
          </p:cNvSpPr>
          <p:nvPr/>
        </p:nvSpPr>
        <p:spPr bwMode="auto">
          <a:xfrm>
            <a:off x="2408238" y="3157538"/>
            <a:ext cx="14287" cy="15875"/>
          </a:xfrm>
          <a:custGeom>
            <a:avLst/>
            <a:gdLst>
              <a:gd name="T0" fmla="*/ 2147483647 w 12"/>
              <a:gd name="T1" fmla="*/ 2147483647 h 12"/>
              <a:gd name="T2" fmla="*/ 2147483647 w 12"/>
              <a:gd name="T3" fmla="*/ 2147483647 h 12"/>
              <a:gd name="T4" fmla="*/ 2147483647 w 12"/>
              <a:gd name="T5" fmla="*/ 2147483647 h 12"/>
              <a:gd name="T6" fmla="*/ 2147483647 w 12"/>
              <a:gd name="T7" fmla="*/ 2147483647 h 12"/>
              <a:gd name="T8" fmla="*/ 2147483647 w 12"/>
              <a:gd name="T9" fmla="*/ 2147483647 h 12"/>
              <a:gd name="T10" fmla="*/ 2147483647 w 12"/>
              <a:gd name="T11" fmla="*/ 2147483647 h 12"/>
              <a:gd name="T12" fmla="*/ 2147483647 w 12"/>
              <a:gd name="T13" fmla="*/ 2147483647 h 12"/>
              <a:gd name="T14" fmla="*/ 2147483647 w 12"/>
              <a:gd name="T15" fmla="*/ 2147483647 h 12"/>
              <a:gd name="T16" fmla="*/ 2147483647 w 12"/>
              <a:gd name="T17" fmla="*/ 2147483647 h 12"/>
              <a:gd name="T18" fmla="*/ 2147483647 w 12"/>
              <a:gd name="T19" fmla="*/ 2147483647 h 12"/>
              <a:gd name="T20" fmla="*/ 2147483647 w 12"/>
              <a:gd name="T21" fmla="*/ 2147483647 h 12"/>
              <a:gd name="T22" fmla="*/ 2147483647 w 12"/>
              <a:gd name="T23" fmla="*/ 2147483647 h 12"/>
              <a:gd name="T24" fmla="*/ 2147483647 w 12"/>
              <a:gd name="T25" fmla="*/ 2147483647 h 12"/>
              <a:gd name="T26" fmla="*/ 2147483647 w 12"/>
              <a:gd name="T27" fmla="*/ 2147483647 h 12"/>
              <a:gd name="T28" fmla="*/ 2147483647 w 12"/>
              <a:gd name="T29" fmla="*/ 2147483647 h 12"/>
              <a:gd name="T30" fmla="*/ 2147483647 w 12"/>
              <a:gd name="T31" fmla="*/ 2147483647 h 12"/>
              <a:gd name="T32" fmla="*/ 2147483647 w 12"/>
              <a:gd name="T33" fmla="*/ 2147483647 h 12"/>
              <a:gd name="T34" fmla="*/ 2147483647 w 12"/>
              <a:gd name="T35" fmla="*/ 2147483647 h 12"/>
              <a:gd name="T36" fmla="*/ 2147483647 w 12"/>
              <a:gd name="T37" fmla="*/ 2147483647 h 12"/>
              <a:gd name="T38" fmla="*/ 2147483647 w 12"/>
              <a:gd name="T39" fmla="*/ 2147483647 h 12"/>
              <a:gd name="T40" fmla="*/ 2147483647 w 12"/>
              <a:gd name="T41" fmla="*/ 2147483647 h 12"/>
              <a:gd name="T42" fmla="*/ 2147483647 w 12"/>
              <a:gd name="T43" fmla="*/ 2147483647 h 12"/>
              <a:gd name="T44" fmla="*/ 2147483647 w 12"/>
              <a:gd name="T45" fmla="*/ 2147483647 h 12"/>
              <a:gd name="T46" fmla="*/ 2147483647 w 12"/>
              <a:gd name="T47" fmla="*/ 2147483647 h 12"/>
              <a:gd name="T48" fmla="*/ 2147483647 w 12"/>
              <a:gd name="T49" fmla="*/ 2147483647 h 12"/>
              <a:gd name="T50" fmla="*/ 2147483647 w 12"/>
              <a:gd name="T51" fmla="*/ 2147483647 h 12"/>
              <a:gd name="T52" fmla="*/ 2147483647 w 12"/>
              <a:gd name="T53" fmla="*/ 2147483647 h 12"/>
              <a:gd name="T54" fmla="*/ 2147483647 w 12"/>
              <a:gd name="T55" fmla="*/ 2147483647 h 12"/>
              <a:gd name="T56" fmla="*/ 2147483647 w 12"/>
              <a:gd name="T57" fmla="*/ 2147483647 h 12"/>
              <a:gd name="T58" fmla="*/ 2147483647 w 12"/>
              <a:gd name="T59" fmla="*/ 0 h 12"/>
              <a:gd name="T60" fmla="*/ 2147483647 w 12"/>
              <a:gd name="T61" fmla="*/ 0 h 12"/>
              <a:gd name="T62" fmla="*/ 2147483647 w 12"/>
              <a:gd name="T63" fmla="*/ 0 h 12"/>
              <a:gd name="T64" fmla="*/ 2147483647 w 12"/>
              <a:gd name="T65" fmla="*/ 0 h 12"/>
              <a:gd name="T66" fmla="*/ 2147483647 w 12"/>
              <a:gd name="T67" fmla="*/ 0 h 12"/>
              <a:gd name="T68" fmla="*/ 2147483647 w 12"/>
              <a:gd name="T69" fmla="*/ 0 h 12"/>
              <a:gd name="T70" fmla="*/ 0 w 12"/>
              <a:gd name="T71" fmla="*/ 0 h 12"/>
              <a:gd name="T72" fmla="*/ 0 w 12"/>
              <a:gd name="T73" fmla="*/ 2147483647 h 12"/>
              <a:gd name="T74" fmla="*/ 0 w 12"/>
              <a:gd name="T75" fmla="*/ 2147483647 h 12"/>
              <a:gd name="T76" fmla="*/ 0 w 12"/>
              <a:gd name="T77" fmla="*/ 2147483647 h 12"/>
              <a:gd name="T78" fmla="*/ 0 w 12"/>
              <a:gd name="T79" fmla="*/ 2147483647 h 12"/>
              <a:gd name="T80" fmla="*/ 0 w 12"/>
              <a:gd name="T81" fmla="*/ 2147483647 h 12"/>
              <a:gd name="T82" fmla="*/ 0 w 12"/>
              <a:gd name="T83" fmla="*/ 2147483647 h 12"/>
              <a:gd name="T84" fmla="*/ 2147483647 w 12"/>
              <a:gd name="T85" fmla="*/ 2147483647 h 1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2"/>
              <a:gd name="T130" fmla="*/ 0 h 12"/>
              <a:gd name="T131" fmla="*/ 12 w 12"/>
              <a:gd name="T132" fmla="*/ 12 h 1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2" h="12">
                <a:moveTo>
                  <a:pt x="3" y="7"/>
                </a:moveTo>
                <a:lnTo>
                  <a:pt x="5" y="9"/>
                </a:lnTo>
                <a:lnTo>
                  <a:pt x="8" y="12"/>
                </a:lnTo>
                <a:lnTo>
                  <a:pt x="8" y="9"/>
                </a:lnTo>
                <a:lnTo>
                  <a:pt x="8" y="7"/>
                </a:lnTo>
                <a:lnTo>
                  <a:pt x="8" y="2"/>
                </a:lnTo>
                <a:lnTo>
                  <a:pt x="10" y="2"/>
                </a:lnTo>
                <a:lnTo>
                  <a:pt x="12" y="2"/>
                </a:lnTo>
                <a:lnTo>
                  <a:pt x="10" y="2"/>
                </a:lnTo>
                <a:lnTo>
                  <a:pt x="10" y="0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3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77" name="Freeform 1473"/>
          <p:cNvSpPr>
            <a:spLocks/>
          </p:cNvSpPr>
          <p:nvPr/>
        </p:nvSpPr>
        <p:spPr bwMode="auto">
          <a:xfrm>
            <a:off x="2587625" y="3057525"/>
            <a:ext cx="4763" cy="6350"/>
          </a:xfrm>
          <a:custGeom>
            <a:avLst/>
            <a:gdLst>
              <a:gd name="T0" fmla="*/ 2147483647 w 4"/>
              <a:gd name="T1" fmla="*/ 2147483647 h 5"/>
              <a:gd name="T2" fmla="*/ 2147483647 w 4"/>
              <a:gd name="T3" fmla="*/ 2147483647 h 5"/>
              <a:gd name="T4" fmla="*/ 2147483647 w 4"/>
              <a:gd name="T5" fmla="*/ 2147483647 h 5"/>
              <a:gd name="T6" fmla="*/ 2147483647 w 4"/>
              <a:gd name="T7" fmla="*/ 0 h 5"/>
              <a:gd name="T8" fmla="*/ 2147483647 w 4"/>
              <a:gd name="T9" fmla="*/ 0 h 5"/>
              <a:gd name="T10" fmla="*/ 2147483647 w 4"/>
              <a:gd name="T11" fmla="*/ 0 h 5"/>
              <a:gd name="T12" fmla="*/ 2147483647 w 4"/>
              <a:gd name="T13" fmla="*/ 0 h 5"/>
              <a:gd name="T14" fmla="*/ 2147483647 w 4"/>
              <a:gd name="T15" fmla="*/ 0 h 5"/>
              <a:gd name="T16" fmla="*/ 2147483647 w 4"/>
              <a:gd name="T17" fmla="*/ 0 h 5"/>
              <a:gd name="T18" fmla="*/ 0 w 4"/>
              <a:gd name="T19" fmla="*/ 2147483647 h 5"/>
              <a:gd name="T20" fmla="*/ 2147483647 w 4"/>
              <a:gd name="T21" fmla="*/ 2147483647 h 5"/>
              <a:gd name="T22" fmla="*/ 2147483647 w 4"/>
              <a:gd name="T23" fmla="*/ 2147483647 h 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"/>
              <a:gd name="T37" fmla="*/ 0 h 5"/>
              <a:gd name="T38" fmla="*/ 4 w 4"/>
              <a:gd name="T39" fmla="*/ 5 h 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" h="5">
                <a:moveTo>
                  <a:pt x="4" y="5"/>
                </a:moveTo>
                <a:lnTo>
                  <a:pt x="4" y="5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4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2772" name="Freeform 1474"/>
          <p:cNvSpPr>
            <a:spLocks/>
          </p:cNvSpPr>
          <p:nvPr/>
        </p:nvSpPr>
        <p:spPr bwMode="auto">
          <a:xfrm>
            <a:off x="2339975" y="3135313"/>
            <a:ext cx="31750" cy="30162"/>
          </a:xfrm>
          <a:custGeom>
            <a:avLst/>
            <a:gdLst>
              <a:gd name="T0" fmla="*/ 0 w 24"/>
              <a:gd name="T1" fmla="*/ 2147483647 h 22"/>
              <a:gd name="T2" fmla="*/ 2147483647 w 24"/>
              <a:gd name="T3" fmla="*/ 2147483647 h 22"/>
              <a:gd name="T4" fmla="*/ 2147483647 w 24"/>
              <a:gd name="T5" fmla="*/ 2147483647 h 22"/>
              <a:gd name="T6" fmla="*/ 2147483647 w 24"/>
              <a:gd name="T7" fmla="*/ 2147483647 h 22"/>
              <a:gd name="T8" fmla="*/ 2147483647 w 24"/>
              <a:gd name="T9" fmla="*/ 2147483647 h 22"/>
              <a:gd name="T10" fmla="*/ 2147483647 w 24"/>
              <a:gd name="T11" fmla="*/ 2147483647 h 22"/>
              <a:gd name="T12" fmla="*/ 2147483647 w 24"/>
              <a:gd name="T13" fmla="*/ 2147483647 h 22"/>
              <a:gd name="T14" fmla="*/ 2147483647 w 24"/>
              <a:gd name="T15" fmla="*/ 2147483647 h 22"/>
              <a:gd name="T16" fmla="*/ 2147483647 w 24"/>
              <a:gd name="T17" fmla="*/ 2147483647 h 22"/>
              <a:gd name="T18" fmla="*/ 2147483647 w 24"/>
              <a:gd name="T19" fmla="*/ 2147483647 h 22"/>
              <a:gd name="T20" fmla="*/ 2147483647 w 24"/>
              <a:gd name="T21" fmla="*/ 0 h 22"/>
              <a:gd name="T22" fmla="*/ 2147483647 w 24"/>
              <a:gd name="T23" fmla="*/ 0 h 22"/>
              <a:gd name="T24" fmla="*/ 2147483647 w 24"/>
              <a:gd name="T25" fmla="*/ 0 h 22"/>
              <a:gd name="T26" fmla="*/ 2147483647 w 24"/>
              <a:gd name="T27" fmla="*/ 0 h 22"/>
              <a:gd name="T28" fmla="*/ 2147483647 w 24"/>
              <a:gd name="T29" fmla="*/ 0 h 22"/>
              <a:gd name="T30" fmla="*/ 2147483647 w 24"/>
              <a:gd name="T31" fmla="*/ 0 h 22"/>
              <a:gd name="T32" fmla="*/ 2147483647 w 24"/>
              <a:gd name="T33" fmla="*/ 2147483647 h 22"/>
              <a:gd name="T34" fmla="*/ 2147483647 w 24"/>
              <a:gd name="T35" fmla="*/ 2147483647 h 22"/>
              <a:gd name="T36" fmla="*/ 2147483647 w 24"/>
              <a:gd name="T37" fmla="*/ 2147483647 h 22"/>
              <a:gd name="T38" fmla="*/ 2147483647 w 24"/>
              <a:gd name="T39" fmla="*/ 2147483647 h 22"/>
              <a:gd name="T40" fmla="*/ 0 w 24"/>
              <a:gd name="T41" fmla="*/ 2147483647 h 22"/>
              <a:gd name="T42" fmla="*/ 0 w 24"/>
              <a:gd name="T43" fmla="*/ 2147483647 h 22"/>
              <a:gd name="T44" fmla="*/ 0 w 24"/>
              <a:gd name="T45" fmla="*/ 2147483647 h 22"/>
              <a:gd name="T46" fmla="*/ 0 w 24"/>
              <a:gd name="T47" fmla="*/ 2147483647 h 22"/>
              <a:gd name="T48" fmla="*/ 2147483647 w 24"/>
              <a:gd name="T49" fmla="*/ 2147483647 h 22"/>
              <a:gd name="T50" fmla="*/ 2147483647 w 24"/>
              <a:gd name="T51" fmla="*/ 2147483647 h 22"/>
              <a:gd name="T52" fmla="*/ 0 w 24"/>
              <a:gd name="T53" fmla="*/ 2147483647 h 22"/>
              <a:gd name="T54" fmla="*/ 0 w 24"/>
              <a:gd name="T55" fmla="*/ 2147483647 h 22"/>
              <a:gd name="T56" fmla="*/ 0 w 24"/>
              <a:gd name="T57" fmla="*/ 2147483647 h 22"/>
              <a:gd name="T58" fmla="*/ 0 w 24"/>
              <a:gd name="T59" fmla="*/ 2147483647 h 2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4"/>
              <a:gd name="T91" fmla="*/ 0 h 22"/>
              <a:gd name="T92" fmla="*/ 24 w 24"/>
              <a:gd name="T93" fmla="*/ 22 h 2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4" h="22">
                <a:moveTo>
                  <a:pt x="0" y="22"/>
                </a:moveTo>
                <a:lnTo>
                  <a:pt x="3" y="22"/>
                </a:lnTo>
                <a:lnTo>
                  <a:pt x="7" y="22"/>
                </a:lnTo>
                <a:lnTo>
                  <a:pt x="24" y="15"/>
                </a:lnTo>
                <a:lnTo>
                  <a:pt x="24" y="12"/>
                </a:lnTo>
                <a:lnTo>
                  <a:pt x="21" y="12"/>
                </a:lnTo>
                <a:lnTo>
                  <a:pt x="21" y="10"/>
                </a:lnTo>
                <a:lnTo>
                  <a:pt x="19" y="3"/>
                </a:lnTo>
                <a:lnTo>
                  <a:pt x="17" y="3"/>
                </a:lnTo>
                <a:lnTo>
                  <a:pt x="14" y="0"/>
                </a:lnTo>
                <a:lnTo>
                  <a:pt x="12" y="0"/>
                </a:lnTo>
                <a:lnTo>
                  <a:pt x="7" y="0"/>
                </a:lnTo>
                <a:lnTo>
                  <a:pt x="5" y="3"/>
                </a:lnTo>
                <a:lnTo>
                  <a:pt x="3" y="5"/>
                </a:lnTo>
                <a:lnTo>
                  <a:pt x="0" y="5"/>
                </a:lnTo>
                <a:lnTo>
                  <a:pt x="3" y="7"/>
                </a:lnTo>
                <a:lnTo>
                  <a:pt x="0" y="17"/>
                </a:lnTo>
                <a:lnTo>
                  <a:pt x="0" y="2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73" name="Freeform 1475"/>
          <p:cNvSpPr>
            <a:spLocks/>
          </p:cNvSpPr>
          <p:nvPr/>
        </p:nvSpPr>
        <p:spPr bwMode="auto">
          <a:xfrm>
            <a:off x="2439988" y="3151188"/>
            <a:ext cx="11112" cy="6350"/>
          </a:xfrm>
          <a:custGeom>
            <a:avLst/>
            <a:gdLst>
              <a:gd name="T0" fmla="*/ 0 w 8"/>
              <a:gd name="T1" fmla="*/ 2147483647 h 5"/>
              <a:gd name="T2" fmla="*/ 2147483647 w 8"/>
              <a:gd name="T3" fmla="*/ 2147483647 h 5"/>
              <a:gd name="T4" fmla="*/ 2147483647 w 8"/>
              <a:gd name="T5" fmla="*/ 2147483647 h 5"/>
              <a:gd name="T6" fmla="*/ 2147483647 w 8"/>
              <a:gd name="T7" fmla="*/ 2147483647 h 5"/>
              <a:gd name="T8" fmla="*/ 2147483647 w 8"/>
              <a:gd name="T9" fmla="*/ 2147483647 h 5"/>
              <a:gd name="T10" fmla="*/ 2147483647 w 8"/>
              <a:gd name="T11" fmla="*/ 2147483647 h 5"/>
              <a:gd name="T12" fmla="*/ 2147483647 w 8"/>
              <a:gd name="T13" fmla="*/ 2147483647 h 5"/>
              <a:gd name="T14" fmla="*/ 2147483647 w 8"/>
              <a:gd name="T15" fmla="*/ 2147483647 h 5"/>
              <a:gd name="T16" fmla="*/ 2147483647 w 8"/>
              <a:gd name="T17" fmla="*/ 2147483647 h 5"/>
              <a:gd name="T18" fmla="*/ 2147483647 w 8"/>
              <a:gd name="T19" fmla="*/ 2147483647 h 5"/>
              <a:gd name="T20" fmla="*/ 2147483647 w 8"/>
              <a:gd name="T21" fmla="*/ 2147483647 h 5"/>
              <a:gd name="T22" fmla="*/ 2147483647 w 8"/>
              <a:gd name="T23" fmla="*/ 2147483647 h 5"/>
              <a:gd name="T24" fmla="*/ 2147483647 w 8"/>
              <a:gd name="T25" fmla="*/ 2147483647 h 5"/>
              <a:gd name="T26" fmla="*/ 2147483647 w 8"/>
              <a:gd name="T27" fmla="*/ 2147483647 h 5"/>
              <a:gd name="T28" fmla="*/ 2147483647 w 8"/>
              <a:gd name="T29" fmla="*/ 2147483647 h 5"/>
              <a:gd name="T30" fmla="*/ 2147483647 w 8"/>
              <a:gd name="T31" fmla="*/ 2147483647 h 5"/>
              <a:gd name="T32" fmla="*/ 0 w 8"/>
              <a:gd name="T33" fmla="*/ 0 h 5"/>
              <a:gd name="T34" fmla="*/ 0 w 8"/>
              <a:gd name="T35" fmla="*/ 0 h 5"/>
              <a:gd name="T36" fmla="*/ 0 w 8"/>
              <a:gd name="T37" fmla="*/ 0 h 5"/>
              <a:gd name="T38" fmla="*/ 0 w 8"/>
              <a:gd name="T39" fmla="*/ 2147483647 h 5"/>
              <a:gd name="T40" fmla="*/ 0 w 8"/>
              <a:gd name="T41" fmla="*/ 2147483647 h 5"/>
              <a:gd name="T42" fmla="*/ 0 w 8"/>
              <a:gd name="T43" fmla="*/ 2147483647 h 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5"/>
              <a:gd name="T68" fmla="*/ 8 w 8"/>
              <a:gd name="T69" fmla="*/ 5 h 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5">
                <a:moveTo>
                  <a:pt x="0" y="3"/>
                </a:moveTo>
                <a:lnTo>
                  <a:pt x="3" y="3"/>
                </a:lnTo>
                <a:lnTo>
                  <a:pt x="3" y="5"/>
                </a:lnTo>
                <a:lnTo>
                  <a:pt x="5" y="5"/>
                </a:lnTo>
                <a:lnTo>
                  <a:pt x="8" y="5"/>
                </a:lnTo>
                <a:lnTo>
                  <a:pt x="8" y="3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80" name="Freeform 1476"/>
          <p:cNvSpPr>
            <a:spLocks/>
          </p:cNvSpPr>
          <p:nvPr/>
        </p:nvSpPr>
        <p:spPr bwMode="auto">
          <a:xfrm>
            <a:off x="2754313" y="3016250"/>
            <a:ext cx="11112" cy="6350"/>
          </a:xfrm>
          <a:custGeom>
            <a:avLst/>
            <a:gdLst>
              <a:gd name="T0" fmla="*/ 2147483647 w 7"/>
              <a:gd name="T1" fmla="*/ 0 h 4"/>
              <a:gd name="T2" fmla="*/ 2147483647 w 7"/>
              <a:gd name="T3" fmla="*/ 0 h 4"/>
              <a:gd name="T4" fmla="*/ 2147483647 w 7"/>
              <a:gd name="T5" fmla="*/ 2147483647 h 4"/>
              <a:gd name="T6" fmla="*/ 2147483647 w 7"/>
              <a:gd name="T7" fmla="*/ 2147483647 h 4"/>
              <a:gd name="T8" fmla="*/ 2147483647 w 7"/>
              <a:gd name="T9" fmla="*/ 2147483647 h 4"/>
              <a:gd name="T10" fmla="*/ 0 w 7"/>
              <a:gd name="T11" fmla="*/ 2147483647 h 4"/>
              <a:gd name="T12" fmla="*/ 0 w 7"/>
              <a:gd name="T13" fmla="*/ 2147483647 h 4"/>
              <a:gd name="T14" fmla="*/ 0 w 7"/>
              <a:gd name="T15" fmla="*/ 2147483647 h 4"/>
              <a:gd name="T16" fmla="*/ 0 w 7"/>
              <a:gd name="T17" fmla="*/ 2147483647 h 4"/>
              <a:gd name="T18" fmla="*/ 0 w 7"/>
              <a:gd name="T19" fmla="*/ 2147483647 h 4"/>
              <a:gd name="T20" fmla="*/ 0 w 7"/>
              <a:gd name="T21" fmla="*/ 2147483647 h 4"/>
              <a:gd name="T22" fmla="*/ 2147483647 w 7"/>
              <a:gd name="T23" fmla="*/ 2147483647 h 4"/>
              <a:gd name="T24" fmla="*/ 2147483647 w 7"/>
              <a:gd name="T25" fmla="*/ 2147483647 h 4"/>
              <a:gd name="T26" fmla="*/ 2147483647 w 7"/>
              <a:gd name="T27" fmla="*/ 2147483647 h 4"/>
              <a:gd name="T28" fmla="*/ 2147483647 w 7"/>
              <a:gd name="T29" fmla="*/ 2147483647 h 4"/>
              <a:gd name="T30" fmla="*/ 2147483647 w 7"/>
              <a:gd name="T31" fmla="*/ 0 h 4"/>
              <a:gd name="T32" fmla="*/ 2147483647 w 7"/>
              <a:gd name="T33" fmla="*/ 0 h 4"/>
              <a:gd name="T34" fmla="*/ 2147483647 w 7"/>
              <a:gd name="T35" fmla="*/ 0 h 4"/>
              <a:gd name="T36" fmla="*/ 2147483647 w 7"/>
              <a:gd name="T37" fmla="*/ 0 h 4"/>
              <a:gd name="T38" fmla="*/ 2147483647 w 7"/>
              <a:gd name="T39" fmla="*/ 0 h 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"/>
              <a:gd name="T61" fmla="*/ 0 h 4"/>
              <a:gd name="T62" fmla="*/ 7 w 7"/>
              <a:gd name="T63" fmla="*/ 4 h 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" h="4">
                <a:moveTo>
                  <a:pt x="7" y="0"/>
                </a:moveTo>
                <a:lnTo>
                  <a:pt x="5" y="0"/>
                </a:lnTo>
                <a:lnTo>
                  <a:pt x="3" y="2"/>
                </a:lnTo>
                <a:lnTo>
                  <a:pt x="0" y="2"/>
                </a:lnTo>
                <a:lnTo>
                  <a:pt x="0" y="4"/>
                </a:lnTo>
                <a:lnTo>
                  <a:pt x="3" y="4"/>
                </a:lnTo>
                <a:lnTo>
                  <a:pt x="5" y="4"/>
                </a:lnTo>
                <a:lnTo>
                  <a:pt x="7" y="4"/>
                </a:lnTo>
                <a:lnTo>
                  <a:pt x="7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81" name="Freeform 1477"/>
          <p:cNvSpPr>
            <a:spLocks/>
          </p:cNvSpPr>
          <p:nvPr/>
        </p:nvSpPr>
        <p:spPr bwMode="auto">
          <a:xfrm>
            <a:off x="2784475" y="3008313"/>
            <a:ext cx="3175" cy="4762"/>
          </a:xfrm>
          <a:custGeom>
            <a:avLst/>
            <a:gdLst>
              <a:gd name="T0" fmla="*/ 2147483647 w 2"/>
              <a:gd name="T1" fmla="*/ 0 h 4"/>
              <a:gd name="T2" fmla="*/ 0 w 2"/>
              <a:gd name="T3" fmla="*/ 0 h 4"/>
              <a:gd name="T4" fmla="*/ 0 w 2"/>
              <a:gd name="T5" fmla="*/ 0 h 4"/>
              <a:gd name="T6" fmla="*/ 0 w 2"/>
              <a:gd name="T7" fmla="*/ 0 h 4"/>
              <a:gd name="T8" fmla="*/ 0 w 2"/>
              <a:gd name="T9" fmla="*/ 0 h 4"/>
              <a:gd name="T10" fmla="*/ 0 w 2"/>
              <a:gd name="T11" fmla="*/ 2147483647 h 4"/>
              <a:gd name="T12" fmla="*/ 2147483647 w 2"/>
              <a:gd name="T13" fmla="*/ 2147483647 h 4"/>
              <a:gd name="T14" fmla="*/ 2147483647 w 2"/>
              <a:gd name="T15" fmla="*/ 2147483647 h 4"/>
              <a:gd name="T16" fmla="*/ 2147483647 w 2"/>
              <a:gd name="T17" fmla="*/ 2147483647 h 4"/>
              <a:gd name="T18" fmla="*/ 2147483647 w 2"/>
              <a:gd name="T19" fmla="*/ 2147483647 h 4"/>
              <a:gd name="T20" fmla="*/ 2147483647 w 2"/>
              <a:gd name="T21" fmla="*/ 0 h 4"/>
              <a:gd name="T22" fmla="*/ 2147483647 w 2"/>
              <a:gd name="T23" fmla="*/ 0 h 4"/>
              <a:gd name="T24" fmla="*/ 2147483647 w 2"/>
              <a:gd name="T25" fmla="*/ 0 h 4"/>
              <a:gd name="T26" fmla="*/ 2147483647 w 2"/>
              <a:gd name="T27" fmla="*/ 0 h 4"/>
              <a:gd name="T28" fmla="*/ 2147483647 w 2"/>
              <a:gd name="T29" fmla="*/ 0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4"/>
              <a:gd name="T47" fmla="*/ 2 w 2"/>
              <a:gd name="T48" fmla="*/ 4 h 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4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82" name="Freeform 1478"/>
          <p:cNvSpPr>
            <a:spLocks/>
          </p:cNvSpPr>
          <p:nvPr/>
        </p:nvSpPr>
        <p:spPr bwMode="auto">
          <a:xfrm>
            <a:off x="2746375" y="2955925"/>
            <a:ext cx="20638" cy="9525"/>
          </a:xfrm>
          <a:custGeom>
            <a:avLst/>
            <a:gdLst>
              <a:gd name="T0" fmla="*/ 2147483647 w 17"/>
              <a:gd name="T1" fmla="*/ 2147483647 h 9"/>
              <a:gd name="T2" fmla="*/ 2147483647 w 17"/>
              <a:gd name="T3" fmla="*/ 2147483647 h 9"/>
              <a:gd name="T4" fmla="*/ 2147483647 w 17"/>
              <a:gd name="T5" fmla="*/ 2147483647 h 9"/>
              <a:gd name="T6" fmla="*/ 2147483647 w 17"/>
              <a:gd name="T7" fmla="*/ 2147483647 h 9"/>
              <a:gd name="T8" fmla="*/ 2147483647 w 17"/>
              <a:gd name="T9" fmla="*/ 2147483647 h 9"/>
              <a:gd name="T10" fmla="*/ 2147483647 w 17"/>
              <a:gd name="T11" fmla="*/ 2147483647 h 9"/>
              <a:gd name="T12" fmla="*/ 2147483647 w 17"/>
              <a:gd name="T13" fmla="*/ 2147483647 h 9"/>
              <a:gd name="T14" fmla="*/ 2147483647 w 17"/>
              <a:gd name="T15" fmla="*/ 2147483647 h 9"/>
              <a:gd name="T16" fmla="*/ 2147483647 w 17"/>
              <a:gd name="T17" fmla="*/ 0 h 9"/>
              <a:gd name="T18" fmla="*/ 0 w 17"/>
              <a:gd name="T19" fmla="*/ 2147483647 h 9"/>
              <a:gd name="T20" fmla="*/ 0 w 17"/>
              <a:gd name="T21" fmla="*/ 2147483647 h 9"/>
              <a:gd name="T22" fmla="*/ 0 w 17"/>
              <a:gd name="T23" fmla="*/ 2147483647 h 9"/>
              <a:gd name="T24" fmla="*/ 0 w 17"/>
              <a:gd name="T25" fmla="*/ 2147483647 h 9"/>
              <a:gd name="T26" fmla="*/ 0 w 17"/>
              <a:gd name="T27" fmla="*/ 2147483647 h 9"/>
              <a:gd name="T28" fmla="*/ 0 w 17"/>
              <a:gd name="T29" fmla="*/ 2147483647 h 9"/>
              <a:gd name="T30" fmla="*/ 2147483647 w 17"/>
              <a:gd name="T31" fmla="*/ 2147483647 h 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7"/>
              <a:gd name="T49" fmla="*/ 0 h 9"/>
              <a:gd name="T50" fmla="*/ 17 w 17"/>
              <a:gd name="T51" fmla="*/ 9 h 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7" h="9">
                <a:moveTo>
                  <a:pt x="7" y="9"/>
                </a:moveTo>
                <a:lnTo>
                  <a:pt x="12" y="9"/>
                </a:lnTo>
                <a:lnTo>
                  <a:pt x="17" y="9"/>
                </a:lnTo>
                <a:lnTo>
                  <a:pt x="17" y="5"/>
                </a:lnTo>
                <a:lnTo>
                  <a:pt x="17" y="2"/>
                </a:lnTo>
                <a:lnTo>
                  <a:pt x="12" y="0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7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83" name="Freeform 1479"/>
          <p:cNvSpPr>
            <a:spLocks/>
          </p:cNvSpPr>
          <p:nvPr/>
        </p:nvSpPr>
        <p:spPr bwMode="auto">
          <a:xfrm>
            <a:off x="2746375" y="2978150"/>
            <a:ext cx="20638" cy="20638"/>
          </a:xfrm>
          <a:custGeom>
            <a:avLst/>
            <a:gdLst>
              <a:gd name="T0" fmla="*/ 2147483647 w 17"/>
              <a:gd name="T1" fmla="*/ 2147483647 h 15"/>
              <a:gd name="T2" fmla="*/ 2147483647 w 17"/>
              <a:gd name="T3" fmla="*/ 2147483647 h 15"/>
              <a:gd name="T4" fmla="*/ 2147483647 w 17"/>
              <a:gd name="T5" fmla="*/ 2147483647 h 15"/>
              <a:gd name="T6" fmla="*/ 2147483647 w 17"/>
              <a:gd name="T7" fmla="*/ 2147483647 h 15"/>
              <a:gd name="T8" fmla="*/ 2147483647 w 17"/>
              <a:gd name="T9" fmla="*/ 2147483647 h 15"/>
              <a:gd name="T10" fmla="*/ 2147483647 w 17"/>
              <a:gd name="T11" fmla="*/ 2147483647 h 15"/>
              <a:gd name="T12" fmla="*/ 2147483647 w 17"/>
              <a:gd name="T13" fmla="*/ 2147483647 h 15"/>
              <a:gd name="T14" fmla="*/ 2147483647 w 17"/>
              <a:gd name="T15" fmla="*/ 2147483647 h 15"/>
              <a:gd name="T16" fmla="*/ 2147483647 w 17"/>
              <a:gd name="T17" fmla="*/ 2147483647 h 15"/>
              <a:gd name="T18" fmla="*/ 0 w 17"/>
              <a:gd name="T19" fmla="*/ 2147483647 h 15"/>
              <a:gd name="T20" fmla="*/ 0 w 17"/>
              <a:gd name="T21" fmla="*/ 2147483647 h 15"/>
              <a:gd name="T22" fmla="*/ 0 w 17"/>
              <a:gd name="T23" fmla="*/ 2147483647 h 15"/>
              <a:gd name="T24" fmla="*/ 0 w 17"/>
              <a:gd name="T25" fmla="*/ 2147483647 h 15"/>
              <a:gd name="T26" fmla="*/ 0 w 17"/>
              <a:gd name="T27" fmla="*/ 2147483647 h 15"/>
              <a:gd name="T28" fmla="*/ 2147483647 w 17"/>
              <a:gd name="T29" fmla="*/ 2147483647 h 15"/>
              <a:gd name="T30" fmla="*/ 2147483647 w 17"/>
              <a:gd name="T31" fmla="*/ 2147483647 h 15"/>
              <a:gd name="T32" fmla="*/ 2147483647 w 17"/>
              <a:gd name="T33" fmla="*/ 2147483647 h 15"/>
              <a:gd name="T34" fmla="*/ 2147483647 w 17"/>
              <a:gd name="T35" fmla="*/ 2147483647 h 15"/>
              <a:gd name="T36" fmla="*/ 2147483647 w 17"/>
              <a:gd name="T37" fmla="*/ 2147483647 h 15"/>
              <a:gd name="T38" fmla="*/ 2147483647 w 17"/>
              <a:gd name="T39" fmla="*/ 2147483647 h 15"/>
              <a:gd name="T40" fmla="*/ 2147483647 w 17"/>
              <a:gd name="T41" fmla="*/ 2147483647 h 15"/>
              <a:gd name="T42" fmla="*/ 2147483647 w 17"/>
              <a:gd name="T43" fmla="*/ 2147483647 h 15"/>
              <a:gd name="T44" fmla="*/ 2147483647 w 17"/>
              <a:gd name="T45" fmla="*/ 0 h 15"/>
              <a:gd name="T46" fmla="*/ 2147483647 w 17"/>
              <a:gd name="T47" fmla="*/ 0 h 15"/>
              <a:gd name="T48" fmla="*/ 2147483647 w 17"/>
              <a:gd name="T49" fmla="*/ 0 h 15"/>
              <a:gd name="T50" fmla="*/ 2147483647 w 17"/>
              <a:gd name="T51" fmla="*/ 2147483647 h 1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7"/>
              <a:gd name="T79" fmla="*/ 0 h 15"/>
              <a:gd name="T80" fmla="*/ 17 w 17"/>
              <a:gd name="T81" fmla="*/ 15 h 1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7" h="15">
                <a:moveTo>
                  <a:pt x="14" y="3"/>
                </a:moveTo>
                <a:lnTo>
                  <a:pt x="12" y="3"/>
                </a:lnTo>
                <a:lnTo>
                  <a:pt x="12" y="5"/>
                </a:lnTo>
                <a:lnTo>
                  <a:pt x="10" y="5"/>
                </a:lnTo>
                <a:lnTo>
                  <a:pt x="7" y="7"/>
                </a:lnTo>
                <a:lnTo>
                  <a:pt x="5" y="7"/>
                </a:lnTo>
                <a:lnTo>
                  <a:pt x="2" y="10"/>
                </a:lnTo>
                <a:lnTo>
                  <a:pt x="0" y="12"/>
                </a:lnTo>
                <a:lnTo>
                  <a:pt x="5" y="15"/>
                </a:lnTo>
                <a:lnTo>
                  <a:pt x="10" y="12"/>
                </a:lnTo>
                <a:lnTo>
                  <a:pt x="12" y="12"/>
                </a:lnTo>
                <a:lnTo>
                  <a:pt x="14" y="7"/>
                </a:lnTo>
                <a:lnTo>
                  <a:pt x="17" y="5"/>
                </a:lnTo>
                <a:lnTo>
                  <a:pt x="17" y="0"/>
                </a:lnTo>
                <a:lnTo>
                  <a:pt x="14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84" name="Freeform 1480"/>
          <p:cNvSpPr>
            <a:spLocks/>
          </p:cNvSpPr>
          <p:nvPr/>
        </p:nvSpPr>
        <p:spPr bwMode="auto">
          <a:xfrm>
            <a:off x="3014663" y="3017838"/>
            <a:ext cx="11112" cy="15875"/>
          </a:xfrm>
          <a:custGeom>
            <a:avLst/>
            <a:gdLst>
              <a:gd name="T0" fmla="*/ 2147483647 w 10"/>
              <a:gd name="T1" fmla="*/ 2147483647 h 12"/>
              <a:gd name="T2" fmla="*/ 2147483647 w 10"/>
              <a:gd name="T3" fmla="*/ 2147483647 h 12"/>
              <a:gd name="T4" fmla="*/ 2147483647 w 10"/>
              <a:gd name="T5" fmla="*/ 2147483647 h 12"/>
              <a:gd name="T6" fmla="*/ 2147483647 w 10"/>
              <a:gd name="T7" fmla="*/ 2147483647 h 12"/>
              <a:gd name="T8" fmla="*/ 2147483647 w 10"/>
              <a:gd name="T9" fmla="*/ 2147483647 h 12"/>
              <a:gd name="T10" fmla="*/ 2147483647 w 10"/>
              <a:gd name="T11" fmla="*/ 2147483647 h 12"/>
              <a:gd name="T12" fmla="*/ 2147483647 w 10"/>
              <a:gd name="T13" fmla="*/ 2147483647 h 12"/>
              <a:gd name="T14" fmla="*/ 2147483647 w 10"/>
              <a:gd name="T15" fmla="*/ 2147483647 h 12"/>
              <a:gd name="T16" fmla="*/ 2147483647 w 10"/>
              <a:gd name="T17" fmla="*/ 2147483647 h 12"/>
              <a:gd name="T18" fmla="*/ 2147483647 w 10"/>
              <a:gd name="T19" fmla="*/ 0 h 12"/>
              <a:gd name="T20" fmla="*/ 2147483647 w 10"/>
              <a:gd name="T21" fmla="*/ 0 h 12"/>
              <a:gd name="T22" fmla="*/ 0 w 10"/>
              <a:gd name="T23" fmla="*/ 2147483647 h 12"/>
              <a:gd name="T24" fmla="*/ 0 w 10"/>
              <a:gd name="T25" fmla="*/ 2147483647 h 12"/>
              <a:gd name="T26" fmla="*/ 0 w 10"/>
              <a:gd name="T27" fmla="*/ 2147483647 h 12"/>
              <a:gd name="T28" fmla="*/ 0 w 10"/>
              <a:gd name="T29" fmla="*/ 2147483647 h 12"/>
              <a:gd name="T30" fmla="*/ 0 w 10"/>
              <a:gd name="T31" fmla="*/ 2147483647 h 12"/>
              <a:gd name="T32" fmla="*/ 0 w 10"/>
              <a:gd name="T33" fmla="*/ 2147483647 h 12"/>
              <a:gd name="T34" fmla="*/ 0 w 10"/>
              <a:gd name="T35" fmla="*/ 2147483647 h 12"/>
              <a:gd name="T36" fmla="*/ 0 w 10"/>
              <a:gd name="T37" fmla="*/ 2147483647 h 12"/>
              <a:gd name="T38" fmla="*/ 2147483647 w 10"/>
              <a:gd name="T39" fmla="*/ 2147483647 h 1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0"/>
              <a:gd name="T61" fmla="*/ 0 h 12"/>
              <a:gd name="T62" fmla="*/ 10 w 10"/>
              <a:gd name="T63" fmla="*/ 12 h 1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0" h="12">
                <a:moveTo>
                  <a:pt x="5" y="12"/>
                </a:moveTo>
                <a:lnTo>
                  <a:pt x="5" y="12"/>
                </a:lnTo>
                <a:lnTo>
                  <a:pt x="7" y="12"/>
                </a:lnTo>
                <a:lnTo>
                  <a:pt x="10" y="10"/>
                </a:lnTo>
                <a:lnTo>
                  <a:pt x="10" y="7"/>
                </a:lnTo>
                <a:lnTo>
                  <a:pt x="7" y="2"/>
                </a:lnTo>
                <a:lnTo>
                  <a:pt x="5" y="0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5" y="1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85" name="Freeform 1481"/>
          <p:cNvSpPr>
            <a:spLocks/>
          </p:cNvSpPr>
          <p:nvPr/>
        </p:nvSpPr>
        <p:spPr bwMode="auto">
          <a:xfrm>
            <a:off x="2936875" y="2968625"/>
            <a:ext cx="7938" cy="6350"/>
          </a:xfrm>
          <a:custGeom>
            <a:avLst/>
            <a:gdLst>
              <a:gd name="T0" fmla="*/ 0 w 7"/>
              <a:gd name="T1" fmla="*/ 2147483647 h 7"/>
              <a:gd name="T2" fmla="*/ 0 w 7"/>
              <a:gd name="T3" fmla="*/ 2147483647 h 7"/>
              <a:gd name="T4" fmla="*/ 0 w 7"/>
              <a:gd name="T5" fmla="*/ 2147483647 h 7"/>
              <a:gd name="T6" fmla="*/ 0 w 7"/>
              <a:gd name="T7" fmla="*/ 2147483647 h 7"/>
              <a:gd name="T8" fmla="*/ 0 w 7"/>
              <a:gd name="T9" fmla="*/ 2147483647 h 7"/>
              <a:gd name="T10" fmla="*/ 0 w 7"/>
              <a:gd name="T11" fmla="*/ 2147483647 h 7"/>
              <a:gd name="T12" fmla="*/ 0 w 7"/>
              <a:gd name="T13" fmla="*/ 2147483647 h 7"/>
              <a:gd name="T14" fmla="*/ 2147483647 w 7"/>
              <a:gd name="T15" fmla="*/ 2147483647 h 7"/>
              <a:gd name="T16" fmla="*/ 2147483647 w 7"/>
              <a:gd name="T17" fmla="*/ 2147483647 h 7"/>
              <a:gd name="T18" fmla="*/ 2147483647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2147483647 h 7"/>
              <a:gd name="T24" fmla="*/ 2147483647 w 7"/>
              <a:gd name="T25" fmla="*/ 2147483647 h 7"/>
              <a:gd name="T26" fmla="*/ 2147483647 w 7"/>
              <a:gd name="T27" fmla="*/ 2147483647 h 7"/>
              <a:gd name="T28" fmla="*/ 2147483647 w 7"/>
              <a:gd name="T29" fmla="*/ 0 h 7"/>
              <a:gd name="T30" fmla="*/ 0 w 7"/>
              <a:gd name="T31" fmla="*/ 2147483647 h 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"/>
              <a:gd name="T49" fmla="*/ 0 h 7"/>
              <a:gd name="T50" fmla="*/ 7 w 7"/>
              <a:gd name="T51" fmla="*/ 7 h 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" h="7">
                <a:moveTo>
                  <a:pt x="0" y="2"/>
                </a:moveTo>
                <a:lnTo>
                  <a:pt x="0" y="2"/>
                </a:lnTo>
                <a:lnTo>
                  <a:pt x="0" y="7"/>
                </a:lnTo>
                <a:lnTo>
                  <a:pt x="2" y="7"/>
                </a:lnTo>
                <a:lnTo>
                  <a:pt x="4" y="7"/>
                </a:lnTo>
                <a:lnTo>
                  <a:pt x="4" y="5"/>
                </a:lnTo>
                <a:lnTo>
                  <a:pt x="7" y="2"/>
                </a:lnTo>
                <a:lnTo>
                  <a:pt x="4" y="2"/>
                </a:lnTo>
                <a:lnTo>
                  <a:pt x="2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86" name="Freeform 1482"/>
          <p:cNvSpPr>
            <a:spLocks/>
          </p:cNvSpPr>
          <p:nvPr/>
        </p:nvSpPr>
        <p:spPr bwMode="auto">
          <a:xfrm>
            <a:off x="2601913" y="3043238"/>
            <a:ext cx="15875" cy="11112"/>
          </a:xfrm>
          <a:custGeom>
            <a:avLst/>
            <a:gdLst>
              <a:gd name="T0" fmla="*/ 0 w 12"/>
              <a:gd name="T1" fmla="*/ 2147483647 h 8"/>
              <a:gd name="T2" fmla="*/ 0 w 12"/>
              <a:gd name="T3" fmla="*/ 2147483647 h 8"/>
              <a:gd name="T4" fmla="*/ 2147483647 w 12"/>
              <a:gd name="T5" fmla="*/ 2147483647 h 8"/>
              <a:gd name="T6" fmla="*/ 2147483647 w 12"/>
              <a:gd name="T7" fmla="*/ 2147483647 h 8"/>
              <a:gd name="T8" fmla="*/ 2147483647 w 12"/>
              <a:gd name="T9" fmla="*/ 2147483647 h 8"/>
              <a:gd name="T10" fmla="*/ 2147483647 w 12"/>
              <a:gd name="T11" fmla="*/ 2147483647 h 8"/>
              <a:gd name="T12" fmla="*/ 2147483647 w 12"/>
              <a:gd name="T13" fmla="*/ 2147483647 h 8"/>
              <a:gd name="T14" fmla="*/ 2147483647 w 12"/>
              <a:gd name="T15" fmla="*/ 2147483647 h 8"/>
              <a:gd name="T16" fmla="*/ 2147483647 w 12"/>
              <a:gd name="T17" fmla="*/ 2147483647 h 8"/>
              <a:gd name="T18" fmla="*/ 2147483647 w 12"/>
              <a:gd name="T19" fmla="*/ 2147483647 h 8"/>
              <a:gd name="T20" fmla="*/ 2147483647 w 12"/>
              <a:gd name="T21" fmla="*/ 0 h 8"/>
              <a:gd name="T22" fmla="*/ 2147483647 w 12"/>
              <a:gd name="T23" fmla="*/ 0 h 8"/>
              <a:gd name="T24" fmla="*/ 2147483647 w 12"/>
              <a:gd name="T25" fmla="*/ 0 h 8"/>
              <a:gd name="T26" fmla="*/ 2147483647 w 12"/>
              <a:gd name="T27" fmla="*/ 2147483647 h 8"/>
              <a:gd name="T28" fmla="*/ 2147483647 w 12"/>
              <a:gd name="T29" fmla="*/ 2147483647 h 8"/>
              <a:gd name="T30" fmla="*/ 0 w 12"/>
              <a:gd name="T31" fmla="*/ 2147483647 h 8"/>
              <a:gd name="T32" fmla="*/ 0 w 12"/>
              <a:gd name="T33" fmla="*/ 2147483647 h 8"/>
              <a:gd name="T34" fmla="*/ 0 w 12"/>
              <a:gd name="T35" fmla="*/ 2147483647 h 8"/>
              <a:gd name="T36" fmla="*/ 0 w 12"/>
              <a:gd name="T37" fmla="*/ 2147483647 h 8"/>
              <a:gd name="T38" fmla="*/ 0 w 12"/>
              <a:gd name="T39" fmla="*/ 2147483647 h 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"/>
              <a:gd name="T61" fmla="*/ 0 h 8"/>
              <a:gd name="T62" fmla="*/ 12 w 12"/>
              <a:gd name="T63" fmla="*/ 8 h 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" h="8">
                <a:moveTo>
                  <a:pt x="0" y="8"/>
                </a:moveTo>
                <a:lnTo>
                  <a:pt x="0" y="8"/>
                </a:lnTo>
                <a:lnTo>
                  <a:pt x="3" y="8"/>
                </a:lnTo>
                <a:lnTo>
                  <a:pt x="5" y="8"/>
                </a:lnTo>
                <a:lnTo>
                  <a:pt x="10" y="8"/>
                </a:lnTo>
                <a:lnTo>
                  <a:pt x="10" y="5"/>
                </a:lnTo>
                <a:lnTo>
                  <a:pt x="12" y="5"/>
                </a:lnTo>
                <a:lnTo>
                  <a:pt x="12" y="3"/>
                </a:lnTo>
                <a:lnTo>
                  <a:pt x="10" y="0"/>
                </a:lnTo>
                <a:lnTo>
                  <a:pt x="7" y="3"/>
                </a:lnTo>
                <a:lnTo>
                  <a:pt x="5" y="5"/>
                </a:lnTo>
                <a:lnTo>
                  <a:pt x="0" y="5"/>
                </a:lnTo>
                <a:lnTo>
                  <a:pt x="0" y="8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87" name="Freeform 1483"/>
          <p:cNvSpPr>
            <a:spLocks/>
          </p:cNvSpPr>
          <p:nvPr/>
        </p:nvSpPr>
        <p:spPr bwMode="auto">
          <a:xfrm>
            <a:off x="2924175" y="2957513"/>
            <a:ext cx="7938" cy="11112"/>
          </a:xfrm>
          <a:custGeom>
            <a:avLst/>
            <a:gdLst>
              <a:gd name="T0" fmla="*/ 2147483647 w 5"/>
              <a:gd name="T1" fmla="*/ 2147483647 h 7"/>
              <a:gd name="T2" fmla="*/ 0 w 5"/>
              <a:gd name="T3" fmla="*/ 2147483647 h 7"/>
              <a:gd name="T4" fmla="*/ 0 w 5"/>
              <a:gd name="T5" fmla="*/ 2147483647 h 7"/>
              <a:gd name="T6" fmla="*/ 0 w 5"/>
              <a:gd name="T7" fmla="*/ 2147483647 h 7"/>
              <a:gd name="T8" fmla="*/ 0 w 5"/>
              <a:gd name="T9" fmla="*/ 2147483647 h 7"/>
              <a:gd name="T10" fmla="*/ 0 w 5"/>
              <a:gd name="T11" fmla="*/ 2147483647 h 7"/>
              <a:gd name="T12" fmla="*/ 0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0 h 7"/>
              <a:gd name="T28" fmla="*/ 2147483647 w 5"/>
              <a:gd name="T29" fmla="*/ 0 h 7"/>
              <a:gd name="T30" fmla="*/ 2147483647 w 5"/>
              <a:gd name="T31" fmla="*/ 2147483647 h 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7"/>
              <a:gd name="T50" fmla="*/ 5 w 5"/>
              <a:gd name="T51" fmla="*/ 7 h 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7">
                <a:moveTo>
                  <a:pt x="3" y="2"/>
                </a:move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3" y="7"/>
                </a:lnTo>
                <a:lnTo>
                  <a:pt x="5" y="5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88" name="Freeform 1484"/>
          <p:cNvSpPr>
            <a:spLocks/>
          </p:cNvSpPr>
          <p:nvPr/>
        </p:nvSpPr>
        <p:spPr bwMode="auto">
          <a:xfrm>
            <a:off x="2640013" y="2982913"/>
            <a:ext cx="3175" cy="11112"/>
          </a:xfrm>
          <a:custGeom>
            <a:avLst/>
            <a:gdLst>
              <a:gd name="T0" fmla="*/ 0 w 2"/>
              <a:gd name="T1" fmla="*/ 2147483647 h 9"/>
              <a:gd name="T2" fmla="*/ 2147483647 w 2"/>
              <a:gd name="T3" fmla="*/ 2147483647 h 9"/>
              <a:gd name="T4" fmla="*/ 2147483647 w 2"/>
              <a:gd name="T5" fmla="*/ 2147483647 h 9"/>
              <a:gd name="T6" fmla="*/ 2147483647 w 2"/>
              <a:gd name="T7" fmla="*/ 2147483647 h 9"/>
              <a:gd name="T8" fmla="*/ 2147483647 w 2"/>
              <a:gd name="T9" fmla="*/ 2147483647 h 9"/>
              <a:gd name="T10" fmla="*/ 2147483647 w 2"/>
              <a:gd name="T11" fmla="*/ 0 h 9"/>
              <a:gd name="T12" fmla="*/ 2147483647 w 2"/>
              <a:gd name="T13" fmla="*/ 0 h 9"/>
              <a:gd name="T14" fmla="*/ 2147483647 w 2"/>
              <a:gd name="T15" fmla="*/ 0 h 9"/>
              <a:gd name="T16" fmla="*/ 2147483647 w 2"/>
              <a:gd name="T17" fmla="*/ 0 h 9"/>
              <a:gd name="T18" fmla="*/ 2147483647 w 2"/>
              <a:gd name="T19" fmla="*/ 0 h 9"/>
              <a:gd name="T20" fmla="*/ 0 w 2"/>
              <a:gd name="T21" fmla="*/ 2147483647 h 9"/>
              <a:gd name="T22" fmla="*/ 0 w 2"/>
              <a:gd name="T23" fmla="*/ 2147483647 h 9"/>
              <a:gd name="T24" fmla="*/ 0 w 2"/>
              <a:gd name="T25" fmla="*/ 2147483647 h 9"/>
              <a:gd name="T26" fmla="*/ 0 w 2"/>
              <a:gd name="T27" fmla="*/ 2147483647 h 9"/>
              <a:gd name="T28" fmla="*/ 0 w 2"/>
              <a:gd name="T29" fmla="*/ 2147483647 h 9"/>
              <a:gd name="T30" fmla="*/ 0 w 2"/>
              <a:gd name="T31" fmla="*/ 2147483647 h 9"/>
              <a:gd name="T32" fmla="*/ 0 w 2"/>
              <a:gd name="T33" fmla="*/ 2147483647 h 9"/>
              <a:gd name="T34" fmla="*/ 0 w 2"/>
              <a:gd name="T35" fmla="*/ 2147483647 h 9"/>
              <a:gd name="T36" fmla="*/ 0 w 2"/>
              <a:gd name="T37" fmla="*/ 2147483647 h 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"/>
              <a:gd name="T58" fmla="*/ 0 h 9"/>
              <a:gd name="T59" fmla="*/ 2 w 2"/>
              <a:gd name="T60" fmla="*/ 9 h 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" h="9">
                <a:moveTo>
                  <a:pt x="0" y="7"/>
                </a:moveTo>
                <a:lnTo>
                  <a:pt x="2" y="9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89" name="Freeform 1485"/>
          <p:cNvSpPr>
            <a:spLocks/>
          </p:cNvSpPr>
          <p:nvPr/>
        </p:nvSpPr>
        <p:spPr bwMode="auto">
          <a:xfrm>
            <a:off x="2747963" y="3016250"/>
            <a:ext cx="6350" cy="1588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2147483647 h 2"/>
              <a:gd name="T4" fmla="*/ 2147483647 w 5"/>
              <a:gd name="T5" fmla="*/ 0 h 2"/>
              <a:gd name="T6" fmla="*/ 0 w 5"/>
              <a:gd name="T7" fmla="*/ 0 h 2"/>
              <a:gd name="T8" fmla="*/ 0 w 5"/>
              <a:gd name="T9" fmla="*/ 0 h 2"/>
              <a:gd name="T10" fmla="*/ 0 w 5"/>
              <a:gd name="T11" fmla="*/ 0 h 2"/>
              <a:gd name="T12" fmla="*/ 0 w 5"/>
              <a:gd name="T13" fmla="*/ 0 h 2"/>
              <a:gd name="T14" fmla="*/ 0 w 5"/>
              <a:gd name="T15" fmla="*/ 2147483647 h 2"/>
              <a:gd name="T16" fmla="*/ 0 w 5"/>
              <a:gd name="T17" fmla="*/ 2147483647 h 2"/>
              <a:gd name="T18" fmla="*/ 0 w 5"/>
              <a:gd name="T19" fmla="*/ 2147483647 h 2"/>
              <a:gd name="T20" fmla="*/ 0 w 5"/>
              <a:gd name="T21" fmla="*/ 2147483647 h 2"/>
              <a:gd name="T22" fmla="*/ 2147483647 w 5"/>
              <a:gd name="T23" fmla="*/ 2147483647 h 2"/>
              <a:gd name="T24" fmla="*/ 2147483647 w 5"/>
              <a:gd name="T25" fmla="*/ 2147483647 h 2"/>
              <a:gd name="T26" fmla="*/ 2147483647 w 5"/>
              <a:gd name="T27" fmla="*/ 2147483647 h 2"/>
              <a:gd name="T28" fmla="*/ 2147483647 w 5"/>
              <a:gd name="T29" fmla="*/ 0 h 2"/>
              <a:gd name="T30" fmla="*/ 2147483647 w 5"/>
              <a:gd name="T31" fmla="*/ 0 h 2"/>
              <a:gd name="T32" fmla="*/ 2147483647 w 5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"/>
              <a:gd name="T52" fmla="*/ 0 h 2"/>
              <a:gd name="T53" fmla="*/ 5 w 5"/>
              <a:gd name="T54" fmla="*/ 2 h 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" h="2">
                <a:moveTo>
                  <a:pt x="3" y="0"/>
                </a:move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90" name="Freeform 1486"/>
          <p:cNvSpPr>
            <a:spLocks/>
          </p:cNvSpPr>
          <p:nvPr/>
        </p:nvSpPr>
        <p:spPr bwMode="auto">
          <a:xfrm>
            <a:off x="2649538" y="2970213"/>
            <a:ext cx="9525" cy="12700"/>
          </a:xfrm>
          <a:custGeom>
            <a:avLst/>
            <a:gdLst>
              <a:gd name="T0" fmla="*/ 0 w 7"/>
              <a:gd name="T1" fmla="*/ 2147483647 h 10"/>
              <a:gd name="T2" fmla="*/ 0 w 7"/>
              <a:gd name="T3" fmla="*/ 2147483647 h 10"/>
              <a:gd name="T4" fmla="*/ 2147483647 w 7"/>
              <a:gd name="T5" fmla="*/ 2147483647 h 10"/>
              <a:gd name="T6" fmla="*/ 2147483647 w 7"/>
              <a:gd name="T7" fmla="*/ 2147483647 h 10"/>
              <a:gd name="T8" fmla="*/ 2147483647 w 7"/>
              <a:gd name="T9" fmla="*/ 2147483647 h 10"/>
              <a:gd name="T10" fmla="*/ 2147483647 w 7"/>
              <a:gd name="T11" fmla="*/ 2147483647 h 10"/>
              <a:gd name="T12" fmla="*/ 2147483647 w 7"/>
              <a:gd name="T13" fmla="*/ 2147483647 h 10"/>
              <a:gd name="T14" fmla="*/ 2147483647 w 7"/>
              <a:gd name="T15" fmla="*/ 2147483647 h 10"/>
              <a:gd name="T16" fmla="*/ 2147483647 w 7"/>
              <a:gd name="T17" fmla="*/ 2147483647 h 10"/>
              <a:gd name="T18" fmla="*/ 2147483647 w 7"/>
              <a:gd name="T19" fmla="*/ 2147483647 h 10"/>
              <a:gd name="T20" fmla="*/ 2147483647 w 7"/>
              <a:gd name="T21" fmla="*/ 2147483647 h 10"/>
              <a:gd name="T22" fmla="*/ 2147483647 w 7"/>
              <a:gd name="T23" fmla="*/ 2147483647 h 10"/>
              <a:gd name="T24" fmla="*/ 2147483647 w 7"/>
              <a:gd name="T25" fmla="*/ 2147483647 h 10"/>
              <a:gd name="T26" fmla="*/ 2147483647 w 7"/>
              <a:gd name="T27" fmla="*/ 2147483647 h 10"/>
              <a:gd name="T28" fmla="*/ 2147483647 w 7"/>
              <a:gd name="T29" fmla="*/ 2147483647 h 10"/>
              <a:gd name="T30" fmla="*/ 2147483647 w 7"/>
              <a:gd name="T31" fmla="*/ 2147483647 h 10"/>
              <a:gd name="T32" fmla="*/ 2147483647 w 7"/>
              <a:gd name="T33" fmla="*/ 0 h 10"/>
              <a:gd name="T34" fmla="*/ 2147483647 w 7"/>
              <a:gd name="T35" fmla="*/ 0 h 10"/>
              <a:gd name="T36" fmla="*/ 2147483647 w 7"/>
              <a:gd name="T37" fmla="*/ 0 h 10"/>
              <a:gd name="T38" fmla="*/ 2147483647 w 7"/>
              <a:gd name="T39" fmla="*/ 2147483647 h 10"/>
              <a:gd name="T40" fmla="*/ 0 w 7"/>
              <a:gd name="T41" fmla="*/ 2147483647 h 10"/>
              <a:gd name="T42" fmla="*/ 0 w 7"/>
              <a:gd name="T43" fmla="*/ 2147483647 h 10"/>
              <a:gd name="T44" fmla="*/ 0 w 7"/>
              <a:gd name="T45" fmla="*/ 2147483647 h 10"/>
              <a:gd name="T46" fmla="*/ 0 w 7"/>
              <a:gd name="T47" fmla="*/ 2147483647 h 10"/>
              <a:gd name="T48" fmla="*/ 0 w 7"/>
              <a:gd name="T49" fmla="*/ 2147483647 h 10"/>
              <a:gd name="T50" fmla="*/ 0 w 7"/>
              <a:gd name="T51" fmla="*/ 2147483647 h 10"/>
              <a:gd name="T52" fmla="*/ 0 w 7"/>
              <a:gd name="T53" fmla="*/ 2147483647 h 10"/>
              <a:gd name="T54" fmla="*/ 0 w 7"/>
              <a:gd name="T55" fmla="*/ 2147483647 h 10"/>
              <a:gd name="T56" fmla="*/ 0 w 7"/>
              <a:gd name="T57" fmla="*/ 2147483647 h 10"/>
              <a:gd name="T58" fmla="*/ 0 w 7"/>
              <a:gd name="T59" fmla="*/ 2147483647 h 1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7"/>
              <a:gd name="T91" fmla="*/ 0 h 10"/>
              <a:gd name="T92" fmla="*/ 7 w 7"/>
              <a:gd name="T93" fmla="*/ 10 h 1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7" h="10">
                <a:moveTo>
                  <a:pt x="0" y="10"/>
                </a:moveTo>
                <a:lnTo>
                  <a:pt x="0" y="10"/>
                </a:lnTo>
                <a:lnTo>
                  <a:pt x="3" y="10"/>
                </a:lnTo>
                <a:lnTo>
                  <a:pt x="5" y="10"/>
                </a:lnTo>
                <a:lnTo>
                  <a:pt x="5" y="7"/>
                </a:lnTo>
                <a:lnTo>
                  <a:pt x="5" y="5"/>
                </a:lnTo>
                <a:lnTo>
                  <a:pt x="7" y="5"/>
                </a:lnTo>
                <a:lnTo>
                  <a:pt x="7" y="3"/>
                </a:lnTo>
                <a:lnTo>
                  <a:pt x="5" y="3"/>
                </a:lnTo>
                <a:lnTo>
                  <a:pt x="5" y="0"/>
                </a:lnTo>
                <a:lnTo>
                  <a:pt x="3" y="0"/>
                </a:lnTo>
                <a:lnTo>
                  <a:pt x="3" y="3"/>
                </a:lnTo>
                <a:lnTo>
                  <a:pt x="0" y="3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2785" name="Freeform 1487"/>
          <p:cNvSpPr>
            <a:spLocks/>
          </p:cNvSpPr>
          <p:nvPr/>
        </p:nvSpPr>
        <p:spPr bwMode="auto">
          <a:xfrm>
            <a:off x="6111875" y="3252788"/>
            <a:ext cx="12700" cy="12700"/>
          </a:xfrm>
          <a:custGeom>
            <a:avLst/>
            <a:gdLst>
              <a:gd name="T0" fmla="*/ 2147483647 w 9"/>
              <a:gd name="T1" fmla="*/ 2147483647 h 10"/>
              <a:gd name="T2" fmla="*/ 2147483647 w 9"/>
              <a:gd name="T3" fmla="*/ 2147483647 h 10"/>
              <a:gd name="T4" fmla="*/ 2147483647 w 9"/>
              <a:gd name="T5" fmla="*/ 2147483647 h 10"/>
              <a:gd name="T6" fmla="*/ 2147483647 w 9"/>
              <a:gd name="T7" fmla="*/ 2147483647 h 10"/>
              <a:gd name="T8" fmla="*/ 2147483647 w 9"/>
              <a:gd name="T9" fmla="*/ 2147483647 h 10"/>
              <a:gd name="T10" fmla="*/ 2147483647 w 9"/>
              <a:gd name="T11" fmla="*/ 2147483647 h 10"/>
              <a:gd name="T12" fmla="*/ 2147483647 w 9"/>
              <a:gd name="T13" fmla="*/ 2147483647 h 10"/>
              <a:gd name="T14" fmla="*/ 2147483647 w 9"/>
              <a:gd name="T15" fmla="*/ 2147483647 h 10"/>
              <a:gd name="T16" fmla="*/ 2147483647 w 9"/>
              <a:gd name="T17" fmla="*/ 2147483647 h 10"/>
              <a:gd name="T18" fmla="*/ 2147483647 w 9"/>
              <a:gd name="T19" fmla="*/ 2147483647 h 10"/>
              <a:gd name="T20" fmla="*/ 2147483647 w 9"/>
              <a:gd name="T21" fmla="*/ 0 h 10"/>
              <a:gd name="T22" fmla="*/ 2147483647 w 9"/>
              <a:gd name="T23" fmla="*/ 0 h 10"/>
              <a:gd name="T24" fmla="*/ 2147483647 w 9"/>
              <a:gd name="T25" fmla="*/ 0 h 10"/>
              <a:gd name="T26" fmla="*/ 2147483647 w 9"/>
              <a:gd name="T27" fmla="*/ 0 h 10"/>
              <a:gd name="T28" fmla="*/ 2147483647 w 9"/>
              <a:gd name="T29" fmla="*/ 2147483647 h 10"/>
              <a:gd name="T30" fmla="*/ 2147483647 w 9"/>
              <a:gd name="T31" fmla="*/ 2147483647 h 10"/>
              <a:gd name="T32" fmla="*/ 0 w 9"/>
              <a:gd name="T33" fmla="*/ 2147483647 h 10"/>
              <a:gd name="T34" fmla="*/ 0 w 9"/>
              <a:gd name="T35" fmla="*/ 2147483647 h 10"/>
              <a:gd name="T36" fmla="*/ 0 w 9"/>
              <a:gd name="T37" fmla="*/ 2147483647 h 10"/>
              <a:gd name="T38" fmla="*/ 2147483647 w 9"/>
              <a:gd name="T39" fmla="*/ 2147483647 h 10"/>
              <a:gd name="T40" fmla="*/ 2147483647 w 9"/>
              <a:gd name="T41" fmla="*/ 2147483647 h 1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"/>
              <a:gd name="T64" fmla="*/ 0 h 10"/>
              <a:gd name="T65" fmla="*/ 9 w 9"/>
              <a:gd name="T66" fmla="*/ 10 h 1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" h="10">
                <a:moveTo>
                  <a:pt x="2" y="5"/>
                </a:moveTo>
                <a:lnTo>
                  <a:pt x="2" y="7"/>
                </a:lnTo>
                <a:lnTo>
                  <a:pt x="5" y="10"/>
                </a:lnTo>
                <a:lnTo>
                  <a:pt x="7" y="10"/>
                </a:lnTo>
                <a:lnTo>
                  <a:pt x="9" y="5"/>
                </a:lnTo>
                <a:lnTo>
                  <a:pt x="9" y="2"/>
                </a:lnTo>
                <a:lnTo>
                  <a:pt x="5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86" name="Freeform 1488"/>
          <p:cNvSpPr>
            <a:spLocks/>
          </p:cNvSpPr>
          <p:nvPr/>
        </p:nvSpPr>
        <p:spPr bwMode="auto">
          <a:xfrm>
            <a:off x="5975350" y="4675188"/>
            <a:ext cx="3175" cy="4762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2147483647 h 2"/>
              <a:gd name="T12" fmla="*/ 2147483647 w 2"/>
              <a:gd name="T13" fmla="*/ 2147483647 h 2"/>
              <a:gd name="T14" fmla="*/ 2147483647 w 2"/>
              <a:gd name="T15" fmla="*/ 2147483647 h 2"/>
              <a:gd name="T16" fmla="*/ 2147483647 w 2"/>
              <a:gd name="T17" fmla="*/ 2147483647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147483647 h 2"/>
              <a:gd name="T24" fmla="*/ 0 w 2"/>
              <a:gd name="T25" fmla="*/ 0 h 2"/>
              <a:gd name="T26" fmla="*/ 0 w 2"/>
              <a:gd name="T27" fmla="*/ 2147483647 h 2"/>
              <a:gd name="T28" fmla="*/ 0 w 2"/>
              <a:gd name="T29" fmla="*/ 2147483647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2"/>
              <a:gd name="T47" fmla="*/ 2 w 2"/>
              <a:gd name="T48" fmla="*/ 2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87" name="Freeform 1489"/>
          <p:cNvSpPr>
            <a:spLocks/>
          </p:cNvSpPr>
          <p:nvPr/>
        </p:nvSpPr>
        <p:spPr bwMode="auto">
          <a:xfrm>
            <a:off x="5824538" y="4216400"/>
            <a:ext cx="0" cy="3175"/>
          </a:xfrm>
          <a:custGeom>
            <a:avLst/>
            <a:gdLst>
              <a:gd name="T0" fmla="*/ 2147483647 h 2"/>
              <a:gd name="T1" fmla="*/ 2147483647 h 2"/>
              <a:gd name="T2" fmla="*/ 2147483647 h 2"/>
              <a:gd name="T3" fmla="*/ 0 h 2"/>
              <a:gd name="T4" fmla="*/ 0 h 2"/>
              <a:gd name="T5" fmla="*/ 0 h 2"/>
              <a:gd name="T6" fmla="*/ 0 h 2"/>
              <a:gd name="T7" fmla="*/ 2147483647 h 2"/>
              <a:gd name="T8" fmla="*/ 2147483647 h 2"/>
              <a:gd name="T9" fmla="*/ 2147483647 h 2"/>
              <a:gd name="T10" fmla="*/ 2147483647 h 2"/>
              <a:gd name="T11" fmla="*/ 2147483647 h 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h 2"/>
              <a:gd name="T25" fmla="*/ 2 h 2"/>
            </a:gdLst>
            <a:ahLst/>
            <a:cxnLst>
              <a:cxn ang="T12">
                <a:pos x="0" y="T0"/>
              </a:cxn>
              <a:cxn ang="T13">
                <a:pos x="0" y="T1"/>
              </a:cxn>
              <a:cxn ang="T14">
                <a:pos x="0" y="T2"/>
              </a:cxn>
              <a:cxn ang="T15">
                <a:pos x="0" y="T3"/>
              </a:cxn>
              <a:cxn ang="T16">
                <a:pos x="0" y="T4"/>
              </a:cxn>
              <a:cxn ang="T17">
                <a:pos x="0" y="T5"/>
              </a:cxn>
              <a:cxn ang="T18">
                <a:pos x="0" y="T6"/>
              </a:cxn>
              <a:cxn ang="T19">
                <a:pos x="0" y="T7"/>
              </a:cxn>
              <a:cxn ang="T20">
                <a:pos x="0" y="T8"/>
              </a:cxn>
              <a:cxn ang="T21">
                <a:pos x="0" y="T9"/>
              </a:cxn>
              <a:cxn ang="T22">
                <a:pos x="0" y="T10"/>
              </a:cxn>
              <a:cxn ang="T23">
                <a:pos x="0" y="T11"/>
              </a:cxn>
            </a:cxnLst>
            <a:rect l="0" t="T24" r="0" b="T25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88" name="Freeform 1490"/>
          <p:cNvSpPr>
            <a:spLocks/>
          </p:cNvSpPr>
          <p:nvPr/>
        </p:nvSpPr>
        <p:spPr bwMode="auto">
          <a:xfrm>
            <a:off x="5775325" y="4586288"/>
            <a:ext cx="4763" cy="1587"/>
          </a:xfrm>
          <a:custGeom>
            <a:avLst/>
            <a:gdLst>
              <a:gd name="T0" fmla="*/ 2147483647 w 5"/>
              <a:gd name="T1" fmla="*/ 0 h 3"/>
              <a:gd name="T2" fmla="*/ 2147483647 w 5"/>
              <a:gd name="T3" fmla="*/ 0 h 3"/>
              <a:gd name="T4" fmla="*/ 0 w 5"/>
              <a:gd name="T5" fmla="*/ 0 h 3"/>
              <a:gd name="T6" fmla="*/ 0 w 5"/>
              <a:gd name="T7" fmla="*/ 0 h 3"/>
              <a:gd name="T8" fmla="*/ 0 w 5"/>
              <a:gd name="T9" fmla="*/ 0 h 3"/>
              <a:gd name="T10" fmla="*/ 2147483647 w 5"/>
              <a:gd name="T11" fmla="*/ 2147483647 h 3"/>
              <a:gd name="T12" fmla="*/ 2147483647 w 5"/>
              <a:gd name="T13" fmla="*/ 2147483647 h 3"/>
              <a:gd name="T14" fmla="*/ 2147483647 w 5"/>
              <a:gd name="T15" fmla="*/ 2147483647 h 3"/>
              <a:gd name="T16" fmla="*/ 2147483647 w 5"/>
              <a:gd name="T17" fmla="*/ 2147483647 h 3"/>
              <a:gd name="T18" fmla="*/ 2147483647 w 5"/>
              <a:gd name="T19" fmla="*/ 2147483647 h 3"/>
              <a:gd name="T20" fmla="*/ 2147483647 w 5"/>
              <a:gd name="T21" fmla="*/ 2147483647 h 3"/>
              <a:gd name="T22" fmla="*/ 2147483647 w 5"/>
              <a:gd name="T23" fmla="*/ 2147483647 h 3"/>
              <a:gd name="T24" fmla="*/ 2147483647 w 5"/>
              <a:gd name="T25" fmla="*/ 2147483647 h 3"/>
              <a:gd name="T26" fmla="*/ 2147483647 w 5"/>
              <a:gd name="T27" fmla="*/ 0 h 3"/>
              <a:gd name="T28" fmla="*/ 2147483647 w 5"/>
              <a:gd name="T29" fmla="*/ 0 h 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"/>
              <a:gd name="T46" fmla="*/ 0 h 3"/>
              <a:gd name="T47" fmla="*/ 5 w 5"/>
              <a:gd name="T48" fmla="*/ 3 h 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" h="3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3"/>
                </a:lnTo>
                <a:lnTo>
                  <a:pt x="5" y="3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89" name="Freeform 1491"/>
          <p:cNvSpPr>
            <a:spLocks/>
          </p:cNvSpPr>
          <p:nvPr/>
        </p:nvSpPr>
        <p:spPr bwMode="auto">
          <a:xfrm>
            <a:off x="5843588" y="4221163"/>
            <a:ext cx="1587" cy="4762"/>
          </a:xfrm>
          <a:custGeom>
            <a:avLst/>
            <a:gdLst>
              <a:gd name="T0" fmla="*/ 2147483647 w 2"/>
              <a:gd name="T1" fmla="*/ 2147483647 h 3"/>
              <a:gd name="T2" fmla="*/ 2147483647 w 2"/>
              <a:gd name="T3" fmla="*/ 2147483647 h 3"/>
              <a:gd name="T4" fmla="*/ 2147483647 w 2"/>
              <a:gd name="T5" fmla="*/ 2147483647 h 3"/>
              <a:gd name="T6" fmla="*/ 2147483647 w 2"/>
              <a:gd name="T7" fmla="*/ 2147483647 h 3"/>
              <a:gd name="T8" fmla="*/ 2147483647 w 2"/>
              <a:gd name="T9" fmla="*/ 0 h 3"/>
              <a:gd name="T10" fmla="*/ 2147483647 w 2"/>
              <a:gd name="T11" fmla="*/ 0 h 3"/>
              <a:gd name="T12" fmla="*/ 2147483647 w 2"/>
              <a:gd name="T13" fmla="*/ 0 h 3"/>
              <a:gd name="T14" fmla="*/ 0 w 2"/>
              <a:gd name="T15" fmla="*/ 0 h 3"/>
              <a:gd name="T16" fmla="*/ 0 w 2"/>
              <a:gd name="T17" fmla="*/ 0 h 3"/>
              <a:gd name="T18" fmla="*/ 0 w 2"/>
              <a:gd name="T19" fmla="*/ 0 h 3"/>
              <a:gd name="T20" fmla="*/ 0 w 2"/>
              <a:gd name="T21" fmla="*/ 2147483647 h 3"/>
              <a:gd name="T22" fmla="*/ 2147483647 w 2"/>
              <a:gd name="T23" fmla="*/ 2147483647 h 3"/>
              <a:gd name="T24" fmla="*/ 2147483647 w 2"/>
              <a:gd name="T25" fmla="*/ 2147483647 h 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3"/>
              <a:gd name="T41" fmla="*/ 2 w 2"/>
              <a:gd name="T42" fmla="*/ 3 h 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3">
                <a:moveTo>
                  <a:pt x="2" y="3"/>
                </a:move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90" name="Freeform 1492"/>
          <p:cNvSpPr>
            <a:spLocks/>
          </p:cNvSpPr>
          <p:nvPr/>
        </p:nvSpPr>
        <p:spPr bwMode="auto">
          <a:xfrm>
            <a:off x="5830888" y="4219575"/>
            <a:ext cx="6350" cy="1588"/>
          </a:xfrm>
          <a:custGeom>
            <a:avLst/>
            <a:gdLst>
              <a:gd name="T0" fmla="*/ 2147483647 w 5"/>
              <a:gd name="T1" fmla="*/ 2147483647 h 2"/>
              <a:gd name="T2" fmla="*/ 2147483647 w 5"/>
              <a:gd name="T3" fmla="*/ 2147483647 h 2"/>
              <a:gd name="T4" fmla="*/ 2147483647 w 5"/>
              <a:gd name="T5" fmla="*/ 2147483647 h 2"/>
              <a:gd name="T6" fmla="*/ 2147483647 w 5"/>
              <a:gd name="T7" fmla="*/ 2147483647 h 2"/>
              <a:gd name="T8" fmla="*/ 2147483647 w 5"/>
              <a:gd name="T9" fmla="*/ 2147483647 h 2"/>
              <a:gd name="T10" fmla="*/ 2147483647 w 5"/>
              <a:gd name="T11" fmla="*/ 2147483647 h 2"/>
              <a:gd name="T12" fmla="*/ 2147483647 w 5"/>
              <a:gd name="T13" fmla="*/ 2147483647 h 2"/>
              <a:gd name="T14" fmla="*/ 2147483647 w 5"/>
              <a:gd name="T15" fmla="*/ 2147483647 h 2"/>
              <a:gd name="T16" fmla="*/ 2147483647 w 5"/>
              <a:gd name="T17" fmla="*/ 2147483647 h 2"/>
              <a:gd name="T18" fmla="*/ 2147483647 w 5"/>
              <a:gd name="T19" fmla="*/ 2147483647 h 2"/>
              <a:gd name="T20" fmla="*/ 2147483647 w 5"/>
              <a:gd name="T21" fmla="*/ 2147483647 h 2"/>
              <a:gd name="T22" fmla="*/ 2147483647 w 5"/>
              <a:gd name="T23" fmla="*/ 0 h 2"/>
              <a:gd name="T24" fmla="*/ 2147483647 w 5"/>
              <a:gd name="T25" fmla="*/ 0 h 2"/>
              <a:gd name="T26" fmla="*/ 2147483647 w 5"/>
              <a:gd name="T27" fmla="*/ 0 h 2"/>
              <a:gd name="T28" fmla="*/ 2147483647 w 5"/>
              <a:gd name="T29" fmla="*/ 0 h 2"/>
              <a:gd name="T30" fmla="*/ 2147483647 w 5"/>
              <a:gd name="T31" fmla="*/ 2147483647 h 2"/>
              <a:gd name="T32" fmla="*/ 0 w 5"/>
              <a:gd name="T33" fmla="*/ 2147483647 h 2"/>
              <a:gd name="T34" fmla="*/ 2147483647 w 5"/>
              <a:gd name="T35" fmla="*/ 2147483647 h 2"/>
              <a:gd name="T36" fmla="*/ 2147483647 w 5"/>
              <a:gd name="T37" fmla="*/ 2147483647 h 2"/>
              <a:gd name="T38" fmla="*/ 2147483647 w 5"/>
              <a:gd name="T39" fmla="*/ 2147483647 h 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"/>
              <a:gd name="T61" fmla="*/ 0 h 2"/>
              <a:gd name="T62" fmla="*/ 5 w 5"/>
              <a:gd name="T63" fmla="*/ 2 h 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" h="2">
                <a:moveTo>
                  <a:pt x="2" y="2"/>
                </a:moveTo>
                <a:lnTo>
                  <a:pt x="2" y="2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91" name="Freeform 1493"/>
          <p:cNvSpPr>
            <a:spLocks/>
          </p:cNvSpPr>
          <p:nvPr/>
        </p:nvSpPr>
        <p:spPr bwMode="auto">
          <a:xfrm>
            <a:off x="5792788" y="4654550"/>
            <a:ext cx="7937" cy="4763"/>
          </a:xfrm>
          <a:custGeom>
            <a:avLst/>
            <a:gdLst>
              <a:gd name="T0" fmla="*/ 0 w 7"/>
              <a:gd name="T1" fmla="*/ 0 h 5"/>
              <a:gd name="T2" fmla="*/ 0 w 7"/>
              <a:gd name="T3" fmla="*/ 2147483647 h 5"/>
              <a:gd name="T4" fmla="*/ 0 w 7"/>
              <a:gd name="T5" fmla="*/ 2147483647 h 5"/>
              <a:gd name="T6" fmla="*/ 0 w 7"/>
              <a:gd name="T7" fmla="*/ 2147483647 h 5"/>
              <a:gd name="T8" fmla="*/ 2147483647 w 7"/>
              <a:gd name="T9" fmla="*/ 2147483647 h 5"/>
              <a:gd name="T10" fmla="*/ 2147483647 w 7"/>
              <a:gd name="T11" fmla="*/ 2147483647 h 5"/>
              <a:gd name="T12" fmla="*/ 2147483647 w 7"/>
              <a:gd name="T13" fmla="*/ 2147483647 h 5"/>
              <a:gd name="T14" fmla="*/ 2147483647 w 7"/>
              <a:gd name="T15" fmla="*/ 2147483647 h 5"/>
              <a:gd name="T16" fmla="*/ 2147483647 w 7"/>
              <a:gd name="T17" fmla="*/ 2147483647 h 5"/>
              <a:gd name="T18" fmla="*/ 2147483647 w 7"/>
              <a:gd name="T19" fmla="*/ 2147483647 h 5"/>
              <a:gd name="T20" fmla="*/ 2147483647 w 7"/>
              <a:gd name="T21" fmla="*/ 2147483647 h 5"/>
              <a:gd name="T22" fmla="*/ 2147483647 w 7"/>
              <a:gd name="T23" fmla="*/ 2147483647 h 5"/>
              <a:gd name="T24" fmla="*/ 2147483647 w 7"/>
              <a:gd name="T25" fmla="*/ 2147483647 h 5"/>
              <a:gd name="T26" fmla="*/ 2147483647 w 7"/>
              <a:gd name="T27" fmla="*/ 2147483647 h 5"/>
              <a:gd name="T28" fmla="*/ 2147483647 w 7"/>
              <a:gd name="T29" fmla="*/ 2147483647 h 5"/>
              <a:gd name="T30" fmla="*/ 2147483647 w 7"/>
              <a:gd name="T31" fmla="*/ 0 h 5"/>
              <a:gd name="T32" fmla="*/ 0 w 7"/>
              <a:gd name="T33" fmla="*/ 0 h 5"/>
              <a:gd name="T34" fmla="*/ 0 w 7"/>
              <a:gd name="T35" fmla="*/ 0 h 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"/>
              <a:gd name="T55" fmla="*/ 0 h 5"/>
              <a:gd name="T56" fmla="*/ 7 w 7"/>
              <a:gd name="T57" fmla="*/ 5 h 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" h="5">
                <a:moveTo>
                  <a:pt x="0" y="0"/>
                </a:moveTo>
                <a:lnTo>
                  <a:pt x="0" y="3"/>
                </a:lnTo>
                <a:lnTo>
                  <a:pt x="3" y="3"/>
                </a:lnTo>
                <a:lnTo>
                  <a:pt x="7" y="5"/>
                </a:lnTo>
                <a:lnTo>
                  <a:pt x="7" y="3"/>
                </a:lnTo>
                <a:lnTo>
                  <a:pt x="5" y="3"/>
                </a:ln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92" name="Freeform 1494"/>
          <p:cNvSpPr>
            <a:spLocks/>
          </p:cNvSpPr>
          <p:nvPr/>
        </p:nvSpPr>
        <p:spPr bwMode="auto">
          <a:xfrm>
            <a:off x="5789613" y="4614863"/>
            <a:ext cx="9525" cy="4762"/>
          </a:xfrm>
          <a:custGeom>
            <a:avLst/>
            <a:gdLst>
              <a:gd name="T0" fmla="*/ 0 w 9"/>
              <a:gd name="T1" fmla="*/ 2147483647 h 4"/>
              <a:gd name="T2" fmla="*/ 2147483647 w 9"/>
              <a:gd name="T3" fmla="*/ 2147483647 h 4"/>
              <a:gd name="T4" fmla="*/ 2147483647 w 9"/>
              <a:gd name="T5" fmla="*/ 2147483647 h 4"/>
              <a:gd name="T6" fmla="*/ 2147483647 w 9"/>
              <a:gd name="T7" fmla="*/ 2147483647 h 4"/>
              <a:gd name="T8" fmla="*/ 2147483647 w 9"/>
              <a:gd name="T9" fmla="*/ 2147483647 h 4"/>
              <a:gd name="T10" fmla="*/ 2147483647 w 9"/>
              <a:gd name="T11" fmla="*/ 2147483647 h 4"/>
              <a:gd name="T12" fmla="*/ 2147483647 w 9"/>
              <a:gd name="T13" fmla="*/ 2147483647 h 4"/>
              <a:gd name="T14" fmla="*/ 2147483647 w 9"/>
              <a:gd name="T15" fmla="*/ 2147483647 h 4"/>
              <a:gd name="T16" fmla="*/ 2147483647 w 9"/>
              <a:gd name="T17" fmla="*/ 0 h 4"/>
              <a:gd name="T18" fmla="*/ 2147483647 w 9"/>
              <a:gd name="T19" fmla="*/ 0 h 4"/>
              <a:gd name="T20" fmla="*/ 2147483647 w 9"/>
              <a:gd name="T21" fmla="*/ 0 h 4"/>
              <a:gd name="T22" fmla="*/ 2147483647 w 9"/>
              <a:gd name="T23" fmla="*/ 0 h 4"/>
              <a:gd name="T24" fmla="*/ 2147483647 w 9"/>
              <a:gd name="T25" fmla="*/ 0 h 4"/>
              <a:gd name="T26" fmla="*/ 2147483647 w 9"/>
              <a:gd name="T27" fmla="*/ 2147483647 h 4"/>
              <a:gd name="T28" fmla="*/ 0 w 9"/>
              <a:gd name="T29" fmla="*/ 2147483647 h 4"/>
              <a:gd name="T30" fmla="*/ 0 w 9"/>
              <a:gd name="T31" fmla="*/ 2147483647 h 4"/>
              <a:gd name="T32" fmla="*/ 0 w 9"/>
              <a:gd name="T33" fmla="*/ 2147483647 h 4"/>
              <a:gd name="T34" fmla="*/ 0 w 9"/>
              <a:gd name="T35" fmla="*/ 2147483647 h 4"/>
              <a:gd name="T36" fmla="*/ 0 w 9"/>
              <a:gd name="T37" fmla="*/ 2147483647 h 4"/>
              <a:gd name="T38" fmla="*/ 0 w 9"/>
              <a:gd name="T39" fmla="*/ 2147483647 h 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"/>
              <a:gd name="T61" fmla="*/ 0 h 4"/>
              <a:gd name="T62" fmla="*/ 9 w 9"/>
              <a:gd name="T63" fmla="*/ 4 h 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" h="4">
                <a:moveTo>
                  <a:pt x="0" y="4"/>
                </a:moveTo>
                <a:lnTo>
                  <a:pt x="2" y="4"/>
                </a:lnTo>
                <a:lnTo>
                  <a:pt x="7" y="4"/>
                </a:lnTo>
                <a:lnTo>
                  <a:pt x="9" y="2"/>
                </a:lnTo>
                <a:lnTo>
                  <a:pt x="9" y="0"/>
                </a:lnTo>
                <a:lnTo>
                  <a:pt x="7" y="0"/>
                </a:lnTo>
                <a:lnTo>
                  <a:pt x="2" y="2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93" name="Freeform 1495"/>
          <p:cNvSpPr>
            <a:spLocks/>
          </p:cNvSpPr>
          <p:nvPr/>
        </p:nvSpPr>
        <p:spPr bwMode="auto">
          <a:xfrm>
            <a:off x="5789613" y="4587875"/>
            <a:ext cx="1587" cy="6350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"/>
              <a:gd name="T19" fmla="*/ 0 h 2"/>
              <a:gd name="T20" fmla="*/ 2 w 2"/>
              <a:gd name="T21" fmla="*/ 2 h 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94" name="Freeform 1496"/>
          <p:cNvSpPr>
            <a:spLocks/>
          </p:cNvSpPr>
          <p:nvPr/>
        </p:nvSpPr>
        <p:spPr bwMode="auto">
          <a:xfrm>
            <a:off x="5780088" y="4587875"/>
            <a:ext cx="3175" cy="11113"/>
          </a:xfrm>
          <a:custGeom>
            <a:avLst/>
            <a:gdLst>
              <a:gd name="T0" fmla="*/ 2147483647 w 4"/>
              <a:gd name="T1" fmla="*/ 0 h 7"/>
              <a:gd name="T2" fmla="*/ 0 w 4"/>
              <a:gd name="T3" fmla="*/ 2147483647 h 7"/>
              <a:gd name="T4" fmla="*/ 0 w 4"/>
              <a:gd name="T5" fmla="*/ 2147483647 h 7"/>
              <a:gd name="T6" fmla="*/ 0 w 4"/>
              <a:gd name="T7" fmla="*/ 2147483647 h 7"/>
              <a:gd name="T8" fmla="*/ 0 w 4"/>
              <a:gd name="T9" fmla="*/ 2147483647 h 7"/>
              <a:gd name="T10" fmla="*/ 0 w 4"/>
              <a:gd name="T11" fmla="*/ 2147483647 h 7"/>
              <a:gd name="T12" fmla="*/ 2147483647 w 4"/>
              <a:gd name="T13" fmla="*/ 2147483647 h 7"/>
              <a:gd name="T14" fmla="*/ 2147483647 w 4"/>
              <a:gd name="T15" fmla="*/ 2147483647 h 7"/>
              <a:gd name="T16" fmla="*/ 2147483647 w 4"/>
              <a:gd name="T17" fmla="*/ 2147483647 h 7"/>
              <a:gd name="T18" fmla="*/ 2147483647 w 4"/>
              <a:gd name="T19" fmla="*/ 2147483647 h 7"/>
              <a:gd name="T20" fmla="*/ 2147483647 w 4"/>
              <a:gd name="T21" fmla="*/ 2147483647 h 7"/>
              <a:gd name="T22" fmla="*/ 2147483647 w 4"/>
              <a:gd name="T23" fmla="*/ 2147483647 h 7"/>
              <a:gd name="T24" fmla="*/ 2147483647 w 4"/>
              <a:gd name="T25" fmla="*/ 0 h 7"/>
              <a:gd name="T26" fmla="*/ 2147483647 w 4"/>
              <a:gd name="T27" fmla="*/ 0 h 7"/>
              <a:gd name="T28" fmla="*/ 2147483647 w 4"/>
              <a:gd name="T29" fmla="*/ 0 h 7"/>
              <a:gd name="T30" fmla="*/ 2147483647 w 4"/>
              <a:gd name="T31" fmla="*/ 0 h 7"/>
              <a:gd name="T32" fmla="*/ 2147483647 w 4"/>
              <a:gd name="T33" fmla="*/ 0 h 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"/>
              <a:gd name="T52" fmla="*/ 0 h 7"/>
              <a:gd name="T53" fmla="*/ 4 w 4"/>
              <a:gd name="T54" fmla="*/ 7 h 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" h="7">
                <a:moveTo>
                  <a:pt x="2" y="0"/>
                </a:moveTo>
                <a:lnTo>
                  <a:pt x="0" y="7"/>
                </a:lnTo>
                <a:lnTo>
                  <a:pt x="2" y="4"/>
                </a:lnTo>
                <a:lnTo>
                  <a:pt x="4" y="4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95" name="Freeform 1497"/>
          <p:cNvSpPr>
            <a:spLocks/>
          </p:cNvSpPr>
          <p:nvPr/>
        </p:nvSpPr>
        <p:spPr bwMode="auto">
          <a:xfrm>
            <a:off x="5797550" y="4611688"/>
            <a:ext cx="1588" cy="1587"/>
          </a:xfrm>
          <a:custGeom>
            <a:avLst/>
            <a:gdLst>
              <a:gd name="T0" fmla="*/ 2147483647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0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2147483647 w 2"/>
              <a:gd name="T15" fmla="*/ 0 h 1587"/>
              <a:gd name="T16" fmla="*/ 2147483647 w 2"/>
              <a:gd name="T17" fmla="*/ 0 h 1587"/>
              <a:gd name="T18" fmla="*/ 2147483647 w 2"/>
              <a:gd name="T19" fmla="*/ 0 h 15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"/>
              <a:gd name="T31" fmla="*/ 0 h 1587"/>
              <a:gd name="T32" fmla="*/ 2 w 2"/>
              <a:gd name="T33" fmla="*/ 1587 h 158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" h="1587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96" name="Freeform 1498"/>
          <p:cNvSpPr>
            <a:spLocks/>
          </p:cNvSpPr>
          <p:nvPr/>
        </p:nvSpPr>
        <p:spPr bwMode="auto">
          <a:xfrm>
            <a:off x="5797550" y="4594225"/>
            <a:ext cx="3175" cy="1588"/>
          </a:xfrm>
          <a:custGeom>
            <a:avLst/>
            <a:gdLst>
              <a:gd name="T0" fmla="*/ 2147483647 w 4"/>
              <a:gd name="T1" fmla="*/ 2147483647 h 2"/>
              <a:gd name="T2" fmla="*/ 2147483647 w 4"/>
              <a:gd name="T3" fmla="*/ 2147483647 h 2"/>
              <a:gd name="T4" fmla="*/ 2147483647 w 4"/>
              <a:gd name="T5" fmla="*/ 2147483647 h 2"/>
              <a:gd name="T6" fmla="*/ 2147483647 w 4"/>
              <a:gd name="T7" fmla="*/ 2147483647 h 2"/>
              <a:gd name="T8" fmla="*/ 2147483647 w 4"/>
              <a:gd name="T9" fmla="*/ 0 h 2"/>
              <a:gd name="T10" fmla="*/ 0 w 4"/>
              <a:gd name="T11" fmla="*/ 0 h 2"/>
              <a:gd name="T12" fmla="*/ 0 w 4"/>
              <a:gd name="T13" fmla="*/ 0 h 2"/>
              <a:gd name="T14" fmla="*/ 0 w 4"/>
              <a:gd name="T15" fmla="*/ 2147483647 h 2"/>
              <a:gd name="T16" fmla="*/ 0 w 4"/>
              <a:gd name="T17" fmla="*/ 2147483647 h 2"/>
              <a:gd name="T18" fmla="*/ 0 w 4"/>
              <a:gd name="T19" fmla="*/ 2147483647 h 2"/>
              <a:gd name="T20" fmla="*/ 0 w 4"/>
              <a:gd name="T21" fmla="*/ 2147483647 h 2"/>
              <a:gd name="T22" fmla="*/ 0 w 4"/>
              <a:gd name="T23" fmla="*/ 2147483647 h 2"/>
              <a:gd name="T24" fmla="*/ 2147483647 w 4"/>
              <a:gd name="T25" fmla="*/ 2147483647 h 2"/>
              <a:gd name="T26" fmla="*/ 2147483647 w 4"/>
              <a:gd name="T27" fmla="*/ 2147483647 h 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"/>
              <a:gd name="T43" fmla="*/ 0 h 2"/>
              <a:gd name="T44" fmla="*/ 4 w 4"/>
              <a:gd name="T45" fmla="*/ 2 h 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" h="2">
                <a:moveTo>
                  <a:pt x="4" y="2"/>
                </a:moveTo>
                <a:lnTo>
                  <a:pt x="4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4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97" name="Freeform 1499"/>
          <p:cNvSpPr>
            <a:spLocks/>
          </p:cNvSpPr>
          <p:nvPr/>
        </p:nvSpPr>
        <p:spPr bwMode="auto">
          <a:xfrm>
            <a:off x="5983288" y="4752975"/>
            <a:ext cx="3175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2147483647 w 2"/>
              <a:gd name="T13" fmla="*/ 0 h 2"/>
              <a:gd name="T14" fmla="*/ 2147483647 w 2"/>
              <a:gd name="T15" fmla="*/ 0 h 2"/>
              <a:gd name="T16" fmla="*/ 2147483647 w 2"/>
              <a:gd name="T17" fmla="*/ 0 h 2"/>
              <a:gd name="T18" fmla="*/ 2147483647 w 2"/>
              <a:gd name="T19" fmla="*/ 0 h 2"/>
              <a:gd name="T20" fmla="*/ 0 w 2"/>
              <a:gd name="T21" fmla="*/ 0 h 2"/>
              <a:gd name="T22" fmla="*/ 0 w 2"/>
              <a:gd name="T23" fmla="*/ 2147483647 h 2"/>
              <a:gd name="T24" fmla="*/ 0 w 2"/>
              <a:gd name="T25" fmla="*/ 2147483647 h 2"/>
              <a:gd name="T26" fmla="*/ 2147483647 w 2"/>
              <a:gd name="T27" fmla="*/ 2147483647 h 2"/>
              <a:gd name="T28" fmla="*/ 2147483647 w 2"/>
              <a:gd name="T29" fmla="*/ 2147483647 h 2"/>
              <a:gd name="T30" fmla="*/ 2147483647 w 2"/>
              <a:gd name="T31" fmla="*/ 2147483647 h 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"/>
              <a:gd name="T49" fmla="*/ 0 h 2"/>
              <a:gd name="T50" fmla="*/ 2 w 2"/>
              <a:gd name="T51" fmla="*/ 2 h 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98" name="Freeform 1500"/>
          <p:cNvSpPr>
            <a:spLocks/>
          </p:cNvSpPr>
          <p:nvPr/>
        </p:nvSpPr>
        <p:spPr bwMode="auto">
          <a:xfrm>
            <a:off x="5978525" y="4773613"/>
            <a:ext cx="3175" cy="0"/>
          </a:xfrm>
          <a:custGeom>
            <a:avLst/>
            <a:gdLst>
              <a:gd name="T0" fmla="*/ 0 w 3"/>
              <a:gd name="T1" fmla="*/ 0 h 2"/>
              <a:gd name="T2" fmla="*/ 0 w 3"/>
              <a:gd name="T3" fmla="*/ 0 h 2"/>
              <a:gd name="T4" fmla="*/ 0 w 3"/>
              <a:gd name="T5" fmla="*/ 0 h 2"/>
              <a:gd name="T6" fmla="*/ 0 w 3"/>
              <a:gd name="T7" fmla="*/ 0 h 2"/>
              <a:gd name="T8" fmla="*/ 0 w 3"/>
              <a:gd name="T9" fmla="*/ 0 h 2"/>
              <a:gd name="T10" fmla="*/ 0 w 3"/>
              <a:gd name="T11" fmla="*/ 0 h 2"/>
              <a:gd name="T12" fmla="*/ 0 w 3"/>
              <a:gd name="T13" fmla="*/ 0 h 2"/>
              <a:gd name="T14" fmla="*/ 0 w 3"/>
              <a:gd name="T15" fmla="*/ 0 h 2"/>
              <a:gd name="T16" fmla="*/ 0 w 3"/>
              <a:gd name="T17" fmla="*/ 0 h 2"/>
              <a:gd name="T18" fmla="*/ 0 w 3"/>
              <a:gd name="T19" fmla="*/ 0 h 2"/>
              <a:gd name="T20" fmla="*/ 0 w 3"/>
              <a:gd name="T21" fmla="*/ 0 h 2"/>
              <a:gd name="T22" fmla="*/ 2147483647 w 3"/>
              <a:gd name="T23" fmla="*/ 0 h 2"/>
              <a:gd name="T24" fmla="*/ 2147483647 w 3"/>
              <a:gd name="T25" fmla="*/ 0 h 2"/>
              <a:gd name="T26" fmla="*/ 2147483647 w 3"/>
              <a:gd name="T27" fmla="*/ 0 h 2"/>
              <a:gd name="T28" fmla="*/ 2147483647 w 3"/>
              <a:gd name="T29" fmla="*/ 0 h 2"/>
              <a:gd name="T30" fmla="*/ 2147483647 w 3"/>
              <a:gd name="T31" fmla="*/ 0 h 2"/>
              <a:gd name="T32" fmla="*/ 0 w 3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"/>
              <a:gd name="T52" fmla="*/ 0 h 2"/>
              <a:gd name="T53" fmla="*/ 3 w 3"/>
              <a:gd name="T54" fmla="*/ 0 h 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799" name="Freeform 1501"/>
          <p:cNvSpPr>
            <a:spLocks/>
          </p:cNvSpPr>
          <p:nvPr/>
        </p:nvSpPr>
        <p:spPr bwMode="auto">
          <a:xfrm>
            <a:off x="5978525" y="4697413"/>
            <a:ext cx="7938" cy="9525"/>
          </a:xfrm>
          <a:custGeom>
            <a:avLst/>
            <a:gdLst>
              <a:gd name="T0" fmla="*/ 2147483647 w 7"/>
              <a:gd name="T1" fmla="*/ 2147483647 h 8"/>
              <a:gd name="T2" fmla="*/ 2147483647 w 7"/>
              <a:gd name="T3" fmla="*/ 0 h 8"/>
              <a:gd name="T4" fmla="*/ 2147483647 w 7"/>
              <a:gd name="T5" fmla="*/ 0 h 8"/>
              <a:gd name="T6" fmla="*/ 0 w 7"/>
              <a:gd name="T7" fmla="*/ 2147483647 h 8"/>
              <a:gd name="T8" fmla="*/ 0 w 7"/>
              <a:gd name="T9" fmla="*/ 2147483647 h 8"/>
              <a:gd name="T10" fmla="*/ 0 w 7"/>
              <a:gd name="T11" fmla="*/ 2147483647 h 8"/>
              <a:gd name="T12" fmla="*/ 0 w 7"/>
              <a:gd name="T13" fmla="*/ 2147483647 h 8"/>
              <a:gd name="T14" fmla="*/ 0 w 7"/>
              <a:gd name="T15" fmla="*/ 2147483647 h 8"/>
              <a:gd name="T16" fmla="*/ 0 w 7"/>
              <a:gd name="T17" fmla="*/ 2147483647 h 8"/>
              <a:gd name="T18" fmla="*/ 0 w 7"/>
              <a:gd name="T19" fmla="*/ 2147483647 h 8"/>
              <a:gd name="T20" fmla="*/ 0 w 7"/>
              <a:gd name="T21" fmla="*/ 2147483647 h 8"/>
              <a:gd name="T22" fmla="*/ 0 w 7"/>
              <a:gd name="T23" fmla="*/ 2147483647 h 8"/>
              <a:gd name="T24" fmla="*/ 2147483647 w 7"/>
              <a:gd name="T25" fmla="*/ 2147483647 h 8"/>
              <a:gd name="T26" fmla="*/ 2147483647 w 7"/>
              <a:gd name="T27" fmla="*/ 2147483647 h 8"/>
              <a:gd name="T28" fmla="*/ 2147483647 w 7"/>
              <a:gd name="T29" fmla="*/ 2147483647 h 8"/>
              <a:gd name="T30" fmla="*/ 2147483647 w 7"/>
              <a:gd name="T31" fmla="*/ 2147483647 h 8"/>
              <a:gd name="T32" fmla="*/ 2147483647 w 7"/>
              <a:gd name="T33" fmla="*/ 2147483647 h 8"/>
              <a:gd name="T34" fmla="*/ 2147483647 w 7"/>
              <a:gd name="T35" fmla="*/ 2147483647 h 8"/>
              <a:gd name="T36" fmla="*/ 2147483647 w 7"/>
              <a:gd name="T37" fmla="*/ 2147483647 h 8"/>
              <a:gd name="T38" fmla="*/ 2147483647 w 7"/>
              <a:gd name="T39" fmla="*/ 2147483647 h 8"/>
              <a:gd name="T40" fmla="*/ 2147483647 w 7"/>
              <a:gd name="T41" fmla="*/ 2147483647 h 8"/>
              <a:gd name="T42" fmla="*/ 2147483647 w 7"/>
              <a:gd name="T43" fmla="*/ 2147483647 h 8"/>
              <a:gd name="T44" fmla="*/ 2147483647 w 7"/>
              <a:gd name="T45" fmla="*/ 2147483647 h 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"/>
              <a:gd name="T70" fmla="*/ 0 h 8"/>
              <a:gd name="T71" fmla="*/ 7 w 7"/>
              <a:gd name="T72" fmla="*/ 8 h 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" h="8">
                <a:moveTo>
                  <a:pt x="5" y="3"/>
                </a:moveTo>
                <a:lnTo>
                  <a:pt x="5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3" y="8"/>
                </a:lnTo>
                <a:lnTo>
                  <a:pt x="3" y="5"/>
                </a:lnTo>
                <a:lnTo>
                  <a:pt x="7" y="5"/>
                </a:lnTo>
                <a:lnTo>
                  <a:pt x="5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00" name="Freeform 1502"/>
          <p:cNvSpPr>
            <a:spLocks/>
          </p:cNvSpPr>
          <p:nvPr/>
        </p:nvSpPr>
        <p:spPr bwMode="auto">
          <a:xfrm>
            <a:off x="5975350" y="4795838"/>
            <a:ext cx="14288" cy="12700"/>
          </a:xfrm>
          <a:custGeom>
            <a:avLst/>
            <a:gdLst>
              <a:gd name="T0" fmla="*/ 2147483647 w 12"/>
              <a:gd name="T1" fmla="*/ 2147483647 h 9"/>
              <a:gd name="T2" fmla="*/ 2147483647 w 12"/>
              <a:gd name="T3" fmla="*/ 2147483647 h 9"/>
              <a:gd name="T4" fmla="*/ 2147483647 w 12"/>
              <a:gd name="T5" fmla="*/ 2147483647 h 9"/>
              <a:gd name="T6" fmla="*/ 2147483647 w 12"/>
              <a:gd name="T7" fmla="*/ 2147483647 h 9"/>
              <a:gd name="T8" fmla="*/ 2147483647 w 12"/>
              <a:gd name="T9" fmla="*/ 2147483647 h 9"/>
              <a:gd name="T10" fmla="*/ 2147483647 w 12"/>
              <a:gd name="T11" fmla="*/ 2147483647 h 9"/>
              <a:gd name="T12" fmla="*/ 2147483647 w 12"/>
              <a:gd name="T13" fmla="*/ 2147483647 h 9"/>
              <a:gd name="T14" fmla="*/ 2147483647 w 12"/>
              <a:gd name="T15" fmla="*/ 2147483647 h 9"/>
              <a:gd name="T16" fmla="*/ 2147483647 w 12"/>
              <a:gd name="T17" fmla="*/ 0 h 9"/>
              <a:gd name="T18" fmla="*/ 2147483647 w 12"/>
              <a:gd name="T19" fmla="*/ 0 h 9"/>
              <a:gd name="T20" fmla="*/ 2147483647 w 12"/>
              <a:gd name="T21" fmla="*/ 0 h 9"/>
              <a:gd name="T22" fmla="*/ 2147483647 w 12"/>
              <a:gd name="T23" fmla="*/ 0 h 9"/>
              <a:gd name="T24" fmla="*/ 2147483647 w 12"/>
              <a:gd name="T25" fmla="*/ 0 h 9"/>
              <a:gd name="T26" fmla="*/ 2147483647 w 12"/>
              <a:gd name="T27" fmla="*/ 0 h 9"/>
              <a:gd name="T28" fmla="*/ 2147483647 w 12"/>
              <a:gd name="T29" fmla="*/ 0 h 9"/>
              <a:gd name="T30" fmla="*/ 2147483647 w 12"/>
              <a:gd name="T31" fmla="*/ 0 h 9"/>
              <a:gd name="T32" fmla="*/ 2147483647 w 12"/>
              <a:gd name="T33" fmla="*/ 0 h 9"/>
              <a:gd name="T34" fmla="*/ 2147483647 w 12"/>
              <a:gd name="T35" fmla="*/ 0 h 9"/>
              <a:gd name="T36" fmla="*/ 2147483647 w 12"/>
              <a:gd name="T37" fmla="*/ 0 h 9"/>
              <a:gd name="T38" fmla="*/ 2147483647 w 12"/>
              <a:gd name="T39" fmla="*/ 0 h 9"/>
              <a:gd name="T40" fmla="*/ 2147483647 w 12"/>
              <a:gd name="T41" fmla="*/ 0 h 9"/>
              <a:gd name="T42" fmla="*/ 2147483647 w 12"/>
              <a:gd name="T43" fmla="*/ 0 h 9"/>
              <a:gd name="T44" fmla="*/ 2147483647 w 12"/>
              <a:gd name="T45" fmla="*/ 2147483647 h 9"/>
              <a:gd name="T46" fmla="*/ 2147483647 w 12"/>
              <a:gd name="T47" fmla="*/ 2147483647 h 9"/>
              <a:gd name="T48" fmla="*/ 2147483647 w 12"/>
              <a:gd name="T49" fmla="*/ 2147483647 h 9"/>
              <a:gd name="T50" fmla="*/ 2147483647 w 12"/>
              <a:gd name="T51" fmla="*/ 2147483647 h 9"/>
              <a:gd name="T52" fmla="*/ 2147483647 w 12"/>
              <a:gd name="T53" fmla="*/ 2147483647 h 9"/>
              <a:gd name="T54" fmla="*/ 2147483647 w 12"/>
              <a:gd name="T55" fmla="*/ 2147483647 h 9"/>
              <a:gd name="T56" fmla="*/ 2147483647 w 12"/>
              <a:gd name="T57" fmla="*/ 2147483647 h 9"/>
              <a:gd name="T58" fmla="*/ 2147483647 w 12"/>
              <a:gd name="T59" fmla="*/ 2147483647 h 9"/>
              <a:gd name="T60" fmla="*/ 2147483647 w 12"/>
              <a:gd name="T61" fmla="*/ 2147483647 h 9"/>
              <a:gd name="T62" fmla="*/ 2147483647 w 12"/>
              <a:gd name="T63" fmla="*/ 2147483647 h 9"/>
              <a:gd name="T64" fmla="*/ 2147483647 w 12"/>
              <a:gd name="T65" fmla="*/ 2147483647 h 9"/>
              <a:gd name="T66" fmla="*/ 2147483647 w 12"/>
              <a:gd name="T67" fmla="*/ 2147483647 h 9"/>
              <a:gd name="T68" fmla="*/ 2147483647 w 12"/>
              <a:gd name="T69" fmla="*/ 2147483647 h 9"/>
              <a:gd name="T70" fmla="*/ 2147483647 w 12"/>
              <a:gd name="T71" fmla="*/ 2147483647 h 9"/>
              <a:gd name="T72" fmla="*/ 2147483647 w 12"/>
              <a:gd name="T73" fmla="*/ 2147483647 h 9"/>
              <a:gd name="T74" fmla="*/ 2147483647 w 12"/>
              <a:gd name="T75" fmla="*/ 2147483647 h 9"/>
              <a:gd name="T76" fmla="*/ 2147483647 w 12"/>
              <a:gd name="T77" fmla="*/ 2147483647 h 9"/>
              <a:gd name="T78" fmla="*/ 2147483647 w 12"/>
              <a:gd name="T79" fmla="*/ 2147483647 h 9"/>
              <a:gd name="T80" fmla="*/ 2147483647 w 12"/>
              <a:gd name="T81" fmla="*/ 2147483647 h 9"/>
              <a:gd name="T82" fmla="*/ 2147483647 w 12"/>
              <a:gd name="T83" fmla="*/ 2147483647 h 9"/>
              <a:gd name="T84" fmla="*/ 2147483647 w 12"/>
              <a:gd name="T85" fmla="*/ 2147483647 h 9"/>
              <a:gd name="T86" fmla="*/ 2147483647 w 12"/>
              <a:gd name="T87" fmla="*/ 2147483647 h 9"/>
              <a:gd name="T88" fmla="*/ 2147483647 w 12"/>
              <a:gd name="T89" fmla="*/ 2147483647 h 9"/>
              <a:gd name="T90" fmla="*/ 0 w 12"/>
              <a:gd name="T91" fmla="*/ 2147483647 h 9"/>
              <a:gd name="T92" fmla="*/ 2147483647 w 12"/>
              <a:gd name="T93" fmla="*/ 2147483647 h 9"/>
              <a:gd name="T94" fmla="*/ 2147483647 w 12"/>
              <a:gd name="T95" fmla="*/ 2147483647 h 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2"/>
              <a:gd name="T145" fmla="*/ 0 h 9"/>
              <a:gd name="T146" fmla="*/ 12 w 12"/>
              <a:gd name="T147" fmla="*/ 9 h 9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2" h="9">
                <a:moveTo>
                  <a:pt x="2" y="9"/>
                </a:moveTo>
                <a:lnTo>
                  <a:pt x="5" y="9"/>
                </a:lnTo>
                <a:lnTo>
                  <a:pt x="9" y="9"/>
                </a:lnTo>
                <a:lnTo>
                  <a:pt x="12" y="9"/>
                </a:lnTo>
                <a:lnTo>
                  <a:pt x="12" y="0"/>
                </a:lnTo>
                <a:lnTo>
                  <a:pt x="9" y="0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2" y="2"/>
                </a:lnTo>
                <a:lnTo>
                  <a:pt x="5" y="2"/>
                </a:lnTo>
                <a:lnTo>
                  <a:pt x="5" y="5"/>
                </a:lnTo>
                <a:lnTo>
                  <a:pt x="5" y="7"/>
                </a:lnTo>
                <a:lnTo>
                  <a:pt x="2" y="7"/>
                </a:lnTo>
                <a:lnTo>
                  <a:pt x="0" y="9"/>
                </a:lnTo>
                <a:lnTo>
                  <a:pt x="2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01" name="Freeform 1503"/>
          <p:cNvSpPr>
            <a:spLocks/>
          </p:cNvSpPr>
          <p:nvPr/>
        </p:nvSpPr>
        <p:spPr bwMode="auto">
          <a:xfrm>
            <a:off x="5975350" y="4686300"/>
            <a:ext cx="3175" cy="4763"/>
          </a:xfrm>
          <a:custGeom>
            <a:avLst/>
            <a:gdLst>
              <a:gd name="T0" fmla="*/ 2147483647 w 2"/>
              <a:gd name="T1" fmla="*/ 2147483647 h 3"/>
              <a:gd name="T2" fmla="*/ 2147483647 w 2"/>
              <a:gd name="T3" fmla="*/ 2147483647 h 3"/>
              <a:gd name="T4" fmla="*/ 2147483647 w 2"/>
              <a:gd name="T5" fmla="*/ 0 h 3"/>
              <a:gd name="T6" fmla="*/ 2147483647 w 2"/>
              <a:gd name="T7" fmla="*/ 0 h 3"/>
              <a:gd name="T8" fmla="*/ 2147483647 w 2"/>
              <a:gd name="T9" fmla="*/ 0 h 3"/>
              <a:gd name="T10" fmla="*/ 2147483647 w 2"/>
              <a:gd name="T11" fmla="*/ 0 h 3"/>
              <a:gd name="T12" fmla="*/ 2147483647 w 2"/>
              <a:gd name="T13" fmla="*/ 0 h 3"/>
              <a:gd name="T14" fmla="*/ 0 w 2"/>
              <a:gd name="T15" fmla="*/ 0 h 3"/>
              <a:gd name="T16" fmla="*/ 0 w 2"/>
              <a:gd name="T17" fmla="*/ 0 h 3"/>
              <a:gd name="T18" fmla="*/ 0 w 2"/>
              <a:gd name="T19" fmla="*/ 0 h 3"/>
              <a:gd name="T20" fmla="*/ 0 w 2"/>
              <a:gd name="T21" fmla="*/ 2147483647 h 3"/>
              <a:gd name="T22" fmla="*/ 2147483647 w 2"/>
              <a:gd name="T23" fmla="*/ 2147483647 h 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3"/>
              <a:gd name="T38" fmla="*/ 2 w 2"/>
              <a:gd name="T39" fmla="*/ 3 h 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3">
                <a:moveTo>
                  <a:pt x="2" y="3"/>
                </a:move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02" name="Freeform 1504"/>
          <p:cNvSpPr>
            <a:spLocks/>
          </p:cNvSpPr>
          <p:nvPr/>
        </p:nvSpPr>
        <p:spPr bwMode="auto">
          <a:xfrm>
            <a:off x="5983288" y="4706938"/>
            <a:ext cx="3175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0 h 2"/>
              <a:gd name="T6" fmla="*/ 2147483647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2147483647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2"/>
              <a:gd name="T41" fmla="*/ 2 w 2"/>
              <a:gd name="T42" fmla="*/ 2 h 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03" name="Freeform 1505"/>
          <p:cNvSpPr>
            <a:spLocks/>
          </p:cNvSpPr>
          <p:nvPr/>
        </p:nvSpPr>
        <p:spPr bwMode="auto">
          <a:xfrm>
            <a:off x="5986463" y="4741863"/>
            <a:ext cx="4762" cy="4762"/>
          </a:xfrm>
          <a:custGeom>
            <a:avLst/>
            <a:gdLst>
              <a:gd name="T0" fmla="*/ 2147483647 w 5"/>
              <a:gd name="T1" fmla="*/ 2147483647 h 4"/>
              <a:gd name="T2" fmla="*/ 2147483647 w 5"/>
              <a:gd name="T3" fmla="*/ 2147483647 h 4"/>
              <a:gd name="T4" fmla="*/ 2147483647 w 5"/>
              <a:gd name="T5" fmla="*/ 2147483647 h 4"/>
              <a:gd name="T6" fmla="*/ 2147483647 w 5"/>
              <a:gd name="T7" fmla="*/ 0 h 4"/>
              <a:gd name="T8" fmla="*/ 2147483647 w 5"/>
              <a:gd name="T9" fmla="*/ 0 h 4"/>
              <a:gd name="T10" fmla="*/ 2147483647 w 5"/>
              <a:gd name="T11" fmla="*/ 0 h 4"/>
              <a:gd name="T12" fmla="*/ 2147483647 w 5"/>
              <a:gd name="T13" fmla="*/ 0 h 4"/>
              <a:gd name="T14" fmla="*/ 2147483647 w 5"/>
              <a:gd name="T15" fmla="*/ 0 h 4"/>
              <a:gd name="T16" fmla="*/ 2147483647 w 5"/>
              <a:gd name="T17" fmla="*/ 0 h 4"/>
              <a:gd name="T18" fmla="*/ 2147483647 w 5"/>
              <a:gd name="T19" fmla="*/ 0 h 4"/>
              <a:gd name="T20" fmla="*/ 2147483647 w 5"/>
              <a:gd name="T21" fmla="*/ 0 h 4"/>
              <a:gd name="T22" fmla="*/ 2147483647 w 5"/>
              <a:gd name="T23" fmla="*/ 2147483647 h 4"/>
              <a:gd name="T24" fmla="*/ 0 w 5"/>
              <a:gd name="T25" fmla="*/ 2147483647 h 4"/>
              <a:gd name="T26" fmla="*/ 0 w 5"/>
              <a:gd name="T27" fmla="*/ 2147483647 h 4"/>
              <a:gd name="T28" fmla="*/ 2147483647 w 5"/>
              <a:gd name="T29" fmla="*/ 2147483647 h 4"/>
              <a:gd name="T30" fmla="*/ 2147483647 w 5"/>
              <a:gd name="T31" fmla="*/ 2147483647 h 4"/>
              <a:gd name="T32" fmla="*/ 2147483647 w 5"/>
              <a:gd name="T33" fmla="*/ 2147483647 h 4"/>
              <a:gd name="T34" fmla="*/ 2147483647 w 5"/>
              <a:gd name="T35" fmla="*/ 2147483647 h 4"/>
              <a:gd name="T36" fmla="*/ 2147483647 w 5"/>
              <a:gd name="T37" fmla="*/ 2147483647 h 4"/>
              <a:gd name="T38" fmla="*/ 2147483647 w 5"/>
              <a:gd name="T39" fmla="*/ 2147483647 h 4"/>
              <a:gd name="T40" fmla="*/ 2147483647 w 5"/>
              <a:gd name="T41" fmla="*/ 2147483647 h 4"/>
              <a:gd name="T42" fmla="*/ 2147483647 w 5"/>
              <a:gd name="T43" fmla="*/ 2147483647 h 4"/>
              <a:gd name="T44" fmla="*/ 2147483647 w 5"/>
              <a:gd name="T45" fmla="*/ 2147483647 h 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"/>
              <a:gd name="T70" fmla="*/ 0 h 4"/>
              <a:gd name="T71" fmla="*/ 5 w 5"/>
              <a:gd name="T72" fmla="*/ 4 h 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" h="4">
                <a:moveTo>
                  <a:pt x="5" y="2"/>
                </a:move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lnTo>
                  <a:pt x="3" y="2"/>
                </a:lnTo>
                <a:lnTo>
                  <a:pt x="3" y="4"/>
                </a:lnTo>
                <a:lnTo>
                  <a:pt x="3" y="2"/>
                </a:lnTo>
                <a:lnTo>
                  <a:pt x="5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04" name="Freeform 1506"/>
          <p:cNvSpPr>
            <a:spLocks/>
          </p:cNvSpPr>
          <p:nvPr/>
        </p:nvSpPr>
        <p:spPr bwMode="auto">
          <a:xfrm>
            <a:off x="5780088" y="4225925"/>
            <a:ext cx="36512" cy="11113"/>
          </a:xfrm>
          <a:custGeom>
            <a:avLst/>
            <a:gdLst>
              <a:gd name="T0" fmla="*/ 2147483647 w 28"/>
              <a:gd name="T1" fmla="*/ 0 h 7"/>
              <a:gd name="T2" fmla="*/ 2147483647 w 28"/>
              <a:gd name="T3" fmla="*/ 0 h 7"/>
              <a:gd name="T4" fmla="*/ 2147483647 w 28"/>
              <a:gd name="T5" fmla="*/ 2147483647 h 7"/>
              <a:gd name="T6" fmla="*/ 2147483647 w 28"/>
              <a:gd name="T7" fmla="*/ 2147483647 h 7"/>
              <a:gd name="T8" fmla="*/ 2147483647 w 28"/>
              <a:gd name="T9" fmla="*/ 2147483647 h 7"/>
              <a:gd name="T10" fmla="*/ 2147483647 w 28"/>
              <a:gd name="T11" fmla="*/ 2147483647 h 7"/>
              <a:gd name="T12" fmla="*/ 2147483647 w 28"/>
              <a:gd name="T13" fmla="*/ 2147483647 h 7"/>
              <a:gd name="T14" fmla="*/ 2147483647 w 28"/>
              <a:gd name="T15" fmla="*/ 2147483647 h 7"/>
              <a:gd name="T16" fmla="*/ 2147483647 w 28"/>
              <a:gd name="T17" fmla="*/ 2147483647 h 7"/>
              <a:gd name="T18" fmla="*/ 2147483647 w 28"/>
              <a:gd name="T19" fmla="*/ 2147483647 h 7"/>
              <a:gd name="T20" fmla="*/ 2147483647 w 28"/>
              <a:gd name="T21" fmla="*/ 2147483647 h 7"/>
              <a:gd name="T22" fmla="*/ 2147483647 w 28"/>
              <a:gd name="T23" fmla="*/ 2147483647 h 7"/>
              <a:gd name="T24" fmla="*/ 0 w 28"/>
              <a:gd name="T25" fmla="*/ 2147483647 h 7"/>
              <a:gd name="T26" fmla="*/ 0 w 28"/>
              <a:gd name="T27" fmla="*/ 2147483647 h 7"/>
              <a:gd name="T28" fmla="*/ 0 w 28"/>
              <a:gd name="T29" fmla="*/ 2147483647 h 7"/>
              <a:gd name="T30" fmla="*/ 0 w 28"/>
              <a:gd name="T31" fmla="*/ 2147483647 h 7"/>
              <a:gd name="T32" fmla="*/ 0 w 28"/>
              <a:gd name="T33" fmla="*/ 2147483647 h 7"/>
              <a:gd name="T34" fmla="*/ 2147483647 w 28"/>
              <a:gd name="T35" fmla="*/ 2147483647 h 7"/>
              <a:gd name="T36" fmla="*/ 2147483647 w 28"/>
              <a:gd name="T37" fmla="*/ 2147483647 h 7"/>
              <a:gd name="T38" fmla="*/ 2147483647 w 28"/>
              <a:gd name="T39" fmla="*/ 2147483647 h 7"/>
              <a:gd name="T40" fmla="*/ 2147483647 w 28"/>
              <a:gd name="T41" fmla="*/ 2147483647 h 7"/>
              <a:gd name="T42" fmla="*/ 2147483647 w 28"/>
              <a:gd name="T43" fmla="*/ 2147483647 h 7"/>
              <a:gd name="T44" fmla="*/ 2147483647 w 28"/>
              <a:gd name="T45" fmla="*/ 2147483647 h 7"/>
              <a:gd name="T46" fmla="*/ 2147483647 w 28"/>
              <a:gd name="T47" fmla="*/ 2147483647 h 7"/>
              <a:gd name="T48" fmla="*/ 2147483647 w 28"/>
              <a:gd name="T49" fmla="*/ 2147483647 h 7"/>
              <a:gd name="T50" fmla="*/ 2147483647 w 28"/>
              <a:gd name="T51" fmla="*/ 2147483647 h 7"/>
              <a:gd name="T52" fmla="*/ 2147483647 w 28"/>
              <a:gd name="T53" fmla="*/ 2147483647 h 7"/>
              <a:gd name="T54" fmla="*/ 2147483647 w 28"/>
              <a:gd name="T55" fmla="*/ 2147483647 h 7"/>
              <a:gd name="T56" fmla="*/ 2147483647 w 28"/>
              <a:gd name="T57" fmla="*/ 2147483647 h 7"/>
              <a:gd name="T58" fmla="*/ 2147483647 w 28"/>
              <a:gd name="T59" fmla="*/ 2147483647 h 7"/>
              <a:gd name="T60" fmla="*/ 2147483647 w 28"/>
              <a:gd name="T61" fmla="*/ 2147483647 h 7"/>
              <a:gd name="T62" fmla="*/ 2147483647 w 28"/>
              <a:gd name="T63" fmla="*/ 2147483647 h 7"/>
              <a:gd name="T64" fmla="*/ 2147483647 w 28"/>
              <a:gd name="T65" fmla="*/ 2147483647 h 7"/>
              <a:gd name="T66" fmla="*/ 2147483647 w 28"/>
              <a:gd name="T67" fmla="*/ 0 h 7"/>
              <a:gd name="T68" fmla="*/ 2147483647 w 28"/>
              <a:gd name="T69" fmla="*/ 0 h 7"/>
              <a:gd name="T70" fmla="*/ 2147483647 w 28"/>
              <a:gd name="T71" fmla="*/ 0 h 7"/>
              <a:gd name="T72" fmla="*/ 2147483647 w 28"/>
              <a:gd name="T73" fmla="*/ 0 h 7"/>
              <a:gd name="T74" fmla="*/ 2147483647 w 28"/>
              <a:gd name="T75" fmla="*/ 0 h 7"/>
              <a:gd name="T76" fmla="*/ 2147483647 w 28"/>
              <a:gd name="T77" fmla="*/ 0 h 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8"/>
              <a:gd name="T118" fmla="*/ 0 h 7"/>
              <a:gd name="T119" fmla="*/ 28 w 28"/>
              <a:gd name="T120" fmla="*/ 7 h 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8" h="7">
                <a:moveTo>
                  <a:pt x="28" y="0"/>
                </a:moveTo>
                <a:lnTo>
                  <a:pt x="21" y="0"/>
                </a:lnTo>
                <a:lnTo>
                  <a:pt x="7" y="2"/>
                </a:lnTo>
                <a:lnTo>
                  <a:pt x="5" y="2"/>
                </a:lnTo>
                <a:lnTo>
                  <a:pt x="5" y="5"/>
                </a:lnTo>
                <a:lnTo>
                  <a:pt x="2" y="5"/>
                </a:lnTo>
                <a:lnTo>
                  <a:pt x="0" y="7"/>
                </a:lnTo>
                <a:lnTo>
                  <a:pt x="2" y="7"/>
                </a:lnTo>
                <a:lnTo>
                  <a:pt x="5" y="7"/>
                </a:lnTo>
                <a:lnTo>
                  <a:pt x="7" y="7"/>
                </a:lnTo>
                <a:lnTo>
                  <a:pt x="12" y="5"/>
                </a:lnTo>
                <a:lnTo>
                  <a:pt x="14" y="5"/>
                </a:lnTo>
                <a:lnTo>
                  <a:pt x="16" y="5"/>
                </a:lnTo>
                <a:lnTo>
                  <a:pt x="19" y="5"/>
                </a:lnTo>
                <a:lnTo>
                  <a:pt x="21" y="5"/>
                </a:lnTo>
                <a:lnTo>
                  <a:pt x="21" y="2"/>
                </a:lnTo>
                <a:lnTo>
                  <a:pt x="24" y="2"/>
                </a:lnTo>
                <a:lnTo>
                  <a:pt x="26" y="2"/>
                </a:lnTo>
                <a:lnTo>
                  <a:pt x="26" y="0"/>
                </a:lnTo>
                <a:lnTo>
                  <a:pt x="28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05" name="Freeform 1507"/>
          <p:cNvSpPr>
            <a:spLocks/>
          </p:cNvSpPr>
          <p:nvPr/>
        </p:nvSpPr>
        <p:spPr bwMode="auto">
          <a:xfrm>
            <a:off x="5986463" y="4759325"/>
            <a:ext cx="0" cy="1588"/>
          </a:xfrm>
          <a:custGeom>
            <a:avLst/>
            <a:gdLst>
              <a:gd name="T0" fmla="*/ 0 h 1588"/>
              <a:gd name="T1" fmla="*/ 0 h 1588"/>
              <a:gd name="T2" fmla="*/ 0 h 1588"/>
              <a:gd name="T3" fmla="*/ 0 h 1588"/>
              <a:gd name="T4" fmla="*/ 0 h 1588"/>
              <a:gd name="T5" fmla="*/ 0 h 1588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h 1588"/>
              <a:gd name="T13" fmla="*/ 1588 h 1588"/>
            </a:gdLst>
            <a:ahLst/>
            <a:cxnLst>
              <a:cxn ang="T6">
                <a:pos x="0" y="T0"/>
              </a:cxn>
              <a:cxn ang="T7">
                <a:pos x="0" y="T1"/>
              </a:cxn>
              <a:cxn ang="T8">
                <a:pos x="0" y="T2"/>
              </a:cxn>
              <a:cxn ang="T9">
                <a:pos x="0" y="T3"/>
              </a:cxn>
              <a:cxn ang="T10">
                <a:pos x="0" y="T4"/>
              </a:cxn>
              <a:cxn ang="T11">
                <a:pos x="0" y="T5"/>
              </a:cxn>
            </a:cxnLst>
            <a:rect l="0" t="T12" r="0" b="T13"/>
            <a:pathLst>
              <a:path h="1588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06" name="Freeform 1508"/>
          <p:cNvSpPr>
            <a:spLocks/>
          </p:cNvSpPr>
          <p:nvPr/>
        </p:nvSpPr>
        <p:spPr bwMode="auto">
          <a:xfrm>
            <a:off x="5981700" y="4711700"/>
            <a:ext cx="4763" cy="9525"/>
          </a:xfrm>
          <a:custGeom>
            <a:avLst/>
            <a:gdLst>
              <a:gd name="T0" fmla="*/ 2147483647 w 4"/>
              <a:gd name="T1" fmla="*/ 2147483647 h 7"/>
              <a:gd name="T2" fmla="*/ 2147483647 w 4"/>
              <a:gd name="T3" fmla="*/ 2147483647 h 7"/>
              <a:gd name="T4" fmla="*/ 2147483647 w 4"/>
              <a:gd name="T5" fmla="*/ 2147483647 h 7"/>
              <a:gd name="T6" fmla="*/ 2147483647 w 4"/>
              <a:gd name="T7" fmla="*/ 2147483647 h 7"/>
              <a:gd name="T8" fmla="*/ 2147483647 w 4"/>
              <a:gd name="T9" fmla="*/ 2147483647 h 7"/>
              <a:gd name="T10" fmla="*/ 2147483647 w 4"/>
              <a:gd name="T11" fmla="*/ 2147483647 h 7"/>
              <a:gd name="T12" fmla="*/ 2147483647 w 4"/>
              <a:gd name="T13" fmla="*/ 2147483647 h 7"/>
              <a:gd name="T14" fmla="*/ 2147483647 w 4"/>
              <a:gd name="T15" fmla="*/ 0 h 7"/>
              <a:gd name="T16" fmla="*/ 2147483647 w 4"/>
              <a:gd name="T17" fmla="*/ 0 h 7"/>
              <a:gd name="T18" fmla="*/ 0 w 4"/>
              <a:gd name="T19" fmla="*/ 0 h 7"/>
              <a:gd name="T20" fmla="*/ 0 w 4"/>
              <a:gd name="T21" fmla="*/ 0 h 7"/>
              <a:gd name="T22" fmla="*/ 0 w 4"/>
              <a:gd name="T23" fmla="*/ 2147483647 h 7"/>
              <a:gd name="T24" fmla="*/ 0 w 4"/>
              <a:gd name="T25" fmla="*/ 2147483647 h 7"/>
              <a:gd name="T26" fmla="*/ 0 w 4"/>
              <a:gd name="T27" fmla="*/ 2147483647 h 7"/>
              <a:gd name="T28" fmla="*/ 2147483647 w 4"/>
              <a:gd name="T29" fmla="*/ 2147483647 h 7"/>
              <a:gd name="T30" fmla="*/ 2147483647 w 4"/>
              <a:gd name="T31" fmla="*/ 2147483647 h 7"/>
              <a:gd name="T32" fmla="*/ 2147483647 w 4"/>
              <a:gd name="T33" fmla="*/ 2147483647 h 7"/>
              <a:gd name="T34" fmla="*/ 2147483647 w 4"/>
              <a:gd name="T35" fmla="*/ 2147483647 h 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"/>
              <a:gd name="T55" fmla="*/ 0 h 7"/>
              <a:gd name="T56" fmla="*/ 4 w 4"/>
              <a:gd name="T57" fmla="*/ 7 h 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" h="7">
                <a:moveTo>
                  <a:pt x="2" y="5"/>
                </a:moveTo>
                <a:lnTo>
                  <a:pt x="4" y="5"/>
                </a:lnTo>
                <a:lnTo>
                  <a:pt x="4" y="3"/>
                </a:ln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7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07" name="Freeform 1509"/>
          <p:cNvSpPr>
            <a:spLocks/>
          </p:cNvSpPr>
          <p:nvPr/>
        </p:nvSpPr>
        <p:spPr bwMode="auto">
          <a:xfrm>
            <a:off x="5981700" y="4764088"/>
            <a:ext cx="1588" cy="4762"/>
          </a:xfrm>
          <a:custGeom>
            <a:avLst/>
            <a:gdLst>
              <a:gd name="T0" fmla="*/ 0 w 2"/>
              <a:gd name="T1" fmla="*/ 2147483647 h 3"/>
              <a:gd name="T2" fmla="*/ 0 w 2"/>
              <a:gd name="T3" fmla="*/ 2147483647 h 3"/>
              <a:gd name="T4" fmla="*/ 2147483647 w 2"/>
              <a:gd name="T5" fmla="*/ 2147483647 h 3"/>
              <a:gd name="T6" fmla="*/ 2147483647 w 2"/>
              <a:gd name="T7" fmla="*/ 2147483647 h 3"/>
              <a:gd name="T8" fmla="*/ 2147483647 w 2"/>
              <a:gd name="T9" fmla="*/ 2147483647 h 3"/>
              <a:gd name="T10" fmla="*/ 2147483647 w 2"/>
              <a:gd name="T11" fmla="*/ 0 h 3"/>
              <a:gd name="T12" fmla="*/ 0 w 2"/>
              <a:gd name="T13" fmla="*/ 2147483647 h 3"/>
              <a:gd name="T14" fmla="*/ 0 w 2"/>
              <a:gd name="T15" fmla="*/ 2147483647 h 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"/>
              <a:gd name="T25" fmla="*/ 0 h 3"/>
              <a:gd name="T26" fmla="*/ 2 w 2"/>
              <a:gd name="T27" fmla="*/ 3 h 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08" name="Rectangle 1510"/>
          <p:cNvSpPr>
            <a:spLocks noChangeArrowheads="1"/>
          </p:cNvSpPr>
          <p:nvPr/>
        </p:nvSpPr>
        <p:spPr bwMode="auto">
          <a:xfrm>
            <a:off x="5983288" y="4762500"/>
            <a:ext cx="3175" cy="1588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809" name="Rectangle 1511"/>
          <p:cNvSpPr>
            <a:spLocks noChangeArrowheads="1"/>
          </p:cNvSpPr>
          <p:nvPr/>
        </p:nvSpPr>
        <p:spPr bwMode="auto">
          <a:xfrm>
            <a:off x="5746750" y="4356100"/>
            <a:ext cx="1588" cy="3175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810" name="Freeform 1512"/>
          <p:cNvSpPr>
            <a:spLocks/>
          </p:cNvSpPr>
          <p:nvPr/>
        </p:nvSpPr>
        <p:spPr bwMode="auto">
          <a:xfrm>
            <a:off x="5986463" y="4725988"/>
            <a:ext cx="4762" cy="9525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2147483647 h 7"/>
              <a:gd name="T6" fmla="*/ 2147483647 w 5"/>
              <a:gd name="T7" fmla="*/ 2147483647 h 7"/>
              <a:gd name="T8" fmla="*/ 2147483647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0 w 5"/>
              <a:gd name="T15" fmla="*/ 2147483647 h 7"/>
              <a:gd name="T16" fmla="*/ 0 w 5"/>
              <a:gd name="T17" fmla="*/ 0 h 7"/>
              <a:gd name="T18" fmla="*/ 0 w 5"/>
              <a:gd name="T19" fmla="*/ 0 h 7"/>
              <a:gd name="T20" fmla="*/ 0 w 5"/>
              <a:gd name="T21" fmla="*/ 2147483647 h 7"/>
              <a:gd name="T22" fmla="*/ 0 w 5"/>
              <a:gd name="T23" fmla="*/ 2147483647 h 7"/>
              <a:gd name="T24" fmla="*/ 0 w 5"/>
              <a:gd name="T25" fmla="*/ 2147483647 h 7"/>
              <a:gd name="T26" fmla="*/ 0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"/>
              <a:gd name="T52" fmla="*/ 0 h 7"/>
              <a:gd name="T53" fmla="*/ 5 w 5"/>
              <a:gd name="T54" fmla="*/ 7 h 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" h="7">
                <a:moveTo>
                  <a:pt x="5" y="7"/>
                </a:moveTo>
                <a:lnTo>
                  <a:pt x="5" y="7"/>
                </a:lnTo>
                <a:lnTo>
                  <a:pt x="5" y="4"/>
                </a:lnTo>
                <a:lnTo>
                  <a:pt x="3" y="2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3" y="7"/>
                </a:lnTo>
                <a:lnTo>
                  <a:pt x="5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11" name="Freeform 1513"/>
          <p:cNvSpPr>
            <a:spLocks/>
          </p:cNvSpPr>
          <p:nvPr/>
        </p:nvSpPr>
        <p:spPr bwMode="auto">
          <a:xfrm>
            <a:off x="5737225" y="4538663"/>
            <a:ext cx="4763" cy="3175"/>
          </a:xfrm>
          <a:custGeom>
            <a:avLst/>
            <a:gdLst>
              <a:gd name="T0" fmla="*/ 0 w 4"/>
              <a:gd name="T1" fmla="*/ 0 h 2"/>
              <a:gd name="T2" fmla="*/ 2147483647 w 4"/>
              <a:gd name="T3" fmla="*/ 2147483647 h 2"/>
              <a:gd name="T4" fmla="*/ 2147483647 w 4"/>
              <a:gd name="T5" fmla="*/ 2147483647 h 2"/>
              <a:gd name="T6" fmla="*/ 2147483647 w 4"/>
              <a:gd name="T7" fmla="*/ 0 h 2"/>
              <a:gd name="T8" fmla="*/ 0 w 4"/>
              <a:gd name="T9" fmla="*/ 0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"/>
              <a:gd name="T16" fmla="*/ 0 h 2"/>
              <a:gd name="T17" fmla="*/ 4 w 4"/>
              <a:gd name="T18" fmla="*/ 2 h 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" h="2">
                <a:moveTo>
                  <a:pt x="0" y="0"/>
                </a:moveTo>
                <a:lnTo>
                  <a:pt x="2" y="2"/>
                </a:lnTo>
                <a:lnTo>
                  <a:pt x="4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12" name="Freeform 1514"/>
          <p:cNvSpPr>
            <a:spLocks/>
          </p:cNvSpPr>
          <p:nvPr/>
        </p:nvSpPr>
        <p:spPr bwMode="auto">
          <a:xfrm>
            <a:off x="5741988" y="4541838"/>
            <a:ext cx="3175" cy="1587"/>
          </a:xfrm>
          <a:custGeom>
            <a:avLst/>
            <a:gdLst>
              <a:gd name="T0" fmla="*/ 0 w 3175"/>
              <a:gd name="T1" fmla="*/ 0 h 1587"/>
              <a:gd name="T2" fmla="*/ 0 w 3175"/>
              <a:gd name="T3" fmla="*/ 0 h 1587"/>
              <a:gd name="T4" fmla="*/ 0 w 3175"/>
              <a:gd name="T5" fmla="*/ 0 h 1587"/>
              <a:gd name="T6" fmla="*/ 0 w 3175"/>
              <a:gd name="T7" fmla="*/ 0 h 1587"/>
              <a:gd name="T8" fmla="*/ 0 w 3175"/>
              <a:gd name="T9" fmla="*/ 0 h 1587"/>
              <a:gd name="T10" fmla="*/ 0 w 3175"/>
              <a:gd name="T11" fmla="*/ 0 h 158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75"/>
              <a:gd name="T19" fmla="*/ 0 h 1587"/>
              <a:gd name="T20" fmla="*/ 3175 w 3175"/>
              <a:gd name="T21" fmla="*/ 1587 h 158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75" h="1587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13" name="Freeform 1515"/>
          <p:cNvSpPr>
            <a:spLocks/>
          </p:cNvSpPr>
          <p:nvPr/>
        </p:nvSpPr>
        <p:spPr bwMode="auto">
          <a:xfrm>
            <a:off x="5741988" y="4360863"/>
            <a:ext cx="3175" cy="3175"/>
          </a:xfrm>
          <a:custGeom>
            <a:avLst/>
            <a:gdLst>
              <a:gd name="T0" fmla="*/ 0 w 3175"/>
              <a:gd name="T1" fmla="*/ 0 h 2"/>
              <a:gd name="T2" fmla="*/ 0 w 3175"/>
              <a:gd name="T3" fmla="*/ 2147483647 h 2"/>
              <a:gd name="T4" fmla="*/ 0 w 3175"/>
              <a:gd name="T5" fmla="*/ 2147483647 h 2"/>
              <a:gd name="T6" fmla="*/ 0 w 3175"/>
              <a:gd name="T7" fmla="*/ 2147483647 h 2"/>
              <a:gd name="T8" fmla="*/ 0 w 3175"/>
              <a:gd name="T9" fmla="*/ 2147483647 h 2"/>
              <a:gd name="T10" fmla="*/ 0 w 3175"/>
              <a:gd name="T11" fmla="*/ 0 h 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75"/>
              <a:gd name="T19" fmla="*/ 0 h 2"/>
              <a:gd name="T20" fmla="*/ 3175 w 3175"/>
              <a:gd name="T21" fmla="*/ 2 h 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75" h="2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14" name="Freeform 1516"/>
          <p:cNvSpPr>
            <a:spLocks/>
          </p:cNvSpPr>
          <p:nvPr/>
        </p:nvSpPr>
        <p:spPr bwMode="auto">
          <a:xfrm>
            <a:off x="5749925" y="4352925"/>
            <a:ext cx="0" cy="3175"/>
          </a:xfrm>
          <a:custGeom>
            <a:avLst/>
            <a:gdLst>
              <a:gd name="T0" fmla="*/ 0 h 2"/>
              <a:gd name="T1" fmla="*/ 2147483647 h 2"/>
              <a:gd name="T2" fmla="*/ 0 h 2"/>
              <a:gd name="T3" fmla="*/ 0 h 2"/>
              <a:gd name="T4" fmla="*/ 0 60000 65536"/>
              <a:gd name="T5" fmla="*/ 0 60000 65536"/>
              <a:gd name="T6" fmla="*/ 0 60000 65536"/>
              <a:gd name="T7" fmla="*/ 0 60000 65536"/>
              <a:gd name="T8" fmla="*/ 0 h 2"/>
              <a:gd name="T9" fmla="*/ 2 h 2"/>
            </a:gdLst>
            <a:ahLst/>
            <a:cxnLst>
              <a:cxn ang="T4">
                <a:pos x="0" y="T0"/>
              </a:cxn>
              <a:cxn ang="T5">
                <a:pos x="0" y="T1"/>
              </a:cxn>
              <a:cxn ang="T6">
                <a:pos x="0" y="T2"/>
              </a:cxn>
              <a:cxn ang="T7">
                <a:pos x="0" y="T3"/>
              </a:cxn>
            </a:cxnLst>
            <a:rect l="0" t="T8" r="0" b="T9"/>
            <a:pathLst>
              <a:path h="2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15" name="Freeform 1517"/>
          <p:cNvSpPr>
            <a:spLocks/>
          </p:cNvSpPr>
          <p:nvPr/>
        </p:nvSpPr>
        <p:spPr bwMode="auto">
          <a:xfrm>
            <a:off x="5741988" y="4356100"/>
            <a:ext cx="4762" cy="4763"/>
          </a:xfrm>
          <a:custGeom>
            <a:avLst/>
            <a:gdLst>
              <a:gd name="T0" fmla="*/ 2147483647 w 3"/>
              <a:gd name="T1" fmla="*/ 2147483647 h 3"/>
              <a:gd name="T2" fmla="*/ 2147483647 w 3"/>
              <a:gd name="T3" fmla="*/ 2147483647 h 3"/>
              <a:gd name="T4" fmla="*/ 2147483647 w 3"/>
              <a:gd name="T5" fmla="*/ 2147483647 h 3"/>
              <a:gd name="T6" fmla="*/ 2147483647 w 3"/>
              <a:gd name="T7" fmla="*/ 2147483647 h 3"/>
              <a:gd name="T8" fmla="*/ 2147483647 w 3"/>
              <a:gd name="T9" fmla="*/ 0 h 3"/>
              <a:gd name="T10" fmla="*/ 2147483647 w 3"/>
              <a:gd name="T11" fmla="*/ 0 h 3"/>
              <a:gd name="T12" fmla="*/ 2147483647 w 3"/>
              <a:gd name="T13" fmla="*/ 0 h 3"/>
              <a:gd name="T14" fmla="*/ 2147483647 w 3"/>
              <a:gd name="T15" fmla="*/ 2147483647 h 3"/>
              <a:gd name="T16" fmla="*/ 2147483647 w 3"/>
              <a:gd name="T17" fmla="*/ 2147483647 h 3"/>
              <a:gd name="T18" fmla="*/ 0 w 3"/>
              <a:gd name="T19" fmla="*/ 2147483647 h 3"/>
              <a:gd name="T20" fmla="*/ 0 w 3"/>
              <a:gd name="T21" fmla="*/ 2147483647 h 3"/>
              <a:gd name="T22" fmla="*/ 2147483647 w 3"/>
              <a:gd name="T23" fmla="*/ 2147483647 h 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"/>
              <a:gd name="T37" fmla="*/ 0 h 3"/>
              <a:gd name="T38" fmla="*/ 3 w 3"/>
              <a:gd name="T39" fmla="*/ 3 h 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" h="3">
                <a:moveTo>
                  <a:pt x="3" y="3"/>
                </a:moveTo>
                <a:lnTo>
                  <a:pt x="3" y="3"/>
                </a:lnTo>
                <a:lnTo>
                  <a:pt x="3" y="0"/>
                </a:lnTo>
                <a:lnTo>
                  <a:pt x="3" y="3"/>
                </a:lnTo>
                <a:lnTo>
                  <a:pt x="0" y="3"/>
                </a:lnTo>
                <a:lnTo>
                  <a:pt x="3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16" name="Freeform 1518"/>
          <p:cNvSpPr>
            <a:spLocks/>
          </p:cNvSpPr>
          <p:nvPr/>
        </p:nvSpPr>
        <p:spPr bwMode="auto">
          <a:xfrm>
            <a:off x="5726113" y="4548188"/>
            <a:ext cx="6350" cy="0"/>
          </a:xfrm>
          <a:custGeom>
            <a:avLst/>
            <a:gdLst>
              <a:gd name="T0" fmla="*/ 2147483647 w 5"/>
              <a:gd name="T1" fmla="*/ 2147483647 w 5"/>
              <a:gd name="T2" fmla="*/ 2147483647 w 5"/>
              <a:gd name="T3" fmla="*/ 2147483647 w 5"/>
              <a:gd name="T4" fmla="*/ 2147483647 w 5"/>
              <a:gd name="T5" fmla="*/ 2147483647 w 5"/>
              <a:gd name="T6" fmla="*/ 2147483647 w 5"/>
              <a:gd name="T7" fmla="*/ 2147483647 w 5"/>
              <a:gd name="T8" fmla="*/ 0 w 5"/>
              <a:gd name="T9" fmla="*/ 0 w 5"/>
              <a:gd name="T10" fmla="*/ 0 w 5"/>
              <a:gd name="T11" fmla="*/ 0 w 5"/>
              <a:gd name="T12" fmla="*/ 0 w 5"/>
              <a:gd name="T13" fmla="*/ 2147483647 w 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w 5"/>
              <a:gd name="T29" fmla="*/ 5 w 5"/>
            </a:gdLst>
            <a:ahLst/>
            <a:cxnLst>
              <a:cxn ang="T14">
                <a:pos x="T0" y="0"/>
              </a:cxn>
              <a:cxn ang="T15">
                <a:pos x="T1" y="0"/>
              </a:cxn>
              <a:cxn ang="T16">
                <a:pos x="T2" y="0"/>
              </a:cxn>
              <a:cxn ang="T17">
                <a:pos x="T3" y="0"/>
              </a:cxn>
              <a:cxn ang="T18">
                <a:pos x="T4" y="0"/>
              </a:cxn>
              <a:cxn ang="T19">
                <a:pos x="T5" y="0"/>
              </a:cxn>
              <a:cxn ang="T20">
                <a:pos x="T6" y="0"/>
              </a:cxn>
              <a:cxn ang="T21">
                <a:pos x="T7" y="0"/>
              </a:cxn>
              <a:cxn ang="T22">
                <a:pos x="T8" y="0"/>
              </a:cxn>
              <a:cxn ang="T23">
                <a:pos x="T9" y="0"/>
              </a:cxn>
              <a:cxn ang="T24">
                <a:pos x="T10" y="0"/>
              </a:cxn>
              <a:cxn ang="T25">
                <a:pos x="T11" y="0"/>
              </a:cxn>
              <a:cxn ang="T26">
                <a:pos x="T12" y="0"/>
              </a:cxn>
              <a:cxn ang="T27">
                <a:pos x="T13" y="0"/>
              </a:cxn>
            </a:cxnLst>
            <a:rect l="T28" t="0" r="T29" b="0"/>
            <a:pathLst>
              <a:path w="5">
                <a:moveTo>
                  <a:pt x="2" y="0"/>
                </a:moveTo>
                <a:lnTo>
                  <a:pt x="2" y="0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17" name="Freeform 1519"/>
          <p:cNvSpPr>
            <a:spLocks/>
          </p:cNvSpPr>
          <p:nvPr/>
        </p:nvSpPr>
        <p:spPr bwMode="auto">
          <a:xfrm>
            <a:off x="5718175" y="4559300"/>
            <a:ext cx="7938" cy="14288"/>
          </a:xfrm>
          <a:custGeom>
            <a:avLst/>
            <a:gdLst>
              <a:gd name="T0" fmla="*/ 2147483647 w 5"/>
              <a:gd name="T1" fmla="*/ 2147483647 h 10"/>
              <a:gd name="T2" fmla="*/ 2147483647 w 5"/>
              <a:gd name="T3" fmla="*/ 2147483647 h 10"/>
              <a:gd name="T4" fmla="*/ 2147483647 w 5"/>
              <a:gd name="T5" fmla="*/ 2147483647 h 10"/>
              <a:gd name="T6" fmla="*/ 2147483647 w 5"/>
              <a:gd name="T7" fmla="*/ 2147483647 h 10"/>
              <a:gd name="T8" fmla="*/ 2147483647 w 5"/>
              <a:gd name="T9" fmla="*/ 2147483647 h 10"/>
              <a:gd name="T10" fmla="*/ 2147483647 w 5"/>
              <a:gd name="T11" fmla="*/ 2147483647 h 10"/>
              <a:gd name="T12" fmla="*/ 2147483647 w 5"/>
              <a:gd name="T13" fmla="*/ 2147483647 h 10"/>
              <a:gd name="T14" fmla="*/ 2147483647 w 5"/>
              <a:gd name="T15" fmla="*/ 2147483647 h 10"/>
              <a:gd name="T16" fmla="*/ 2147483647 w 5"/>
              <a:gd name="T17" fmla="*/ 2147483647 h 10"/>
              <a:gd name="T18" fmla="*/ 2147483647 w 5"/>
              <a:gd name="T19" fmla="*/ 2147483647 h 10"/>
              <a:gd name="T20" fmla="*/ 2147483647 w 5"/>
              <a:gd name="T21" fmla="*/ 0 h 10"/>
              <a:gd name="T22" fmla="*/ 2147483647 w 5"/>
              <a:gd name="T23" fmla="*/ 0 h 10"/>
              <a:gd name="T24" fmla="*/ 2147483647 w 5"/>
              <a:gd name="T25" fmla="*/ 2147483647 h 10"/>
              <a:gd name="T26" fmla="*/ 0 w 5"/>
              <a:gd name="T27" fmla="*/ 2147483647 h 10"/>
              <a:gd name="T28" fmla="*/ 0 w 5"/>
              <a:gd name="T29" fmla="*/ 2147483647 h 10"/>
              <a:gd name="T30" fmla="*/ 2147483647 w 5"/>
              <a:gd name="T31" fmla="*/ 2147483647 h 10"/>
              <a:gd name="T32" fmla="*/ 2147483647 w 5"/>
              <a:gd name="T33" fmla="*/ 2147483647 h 10"/>
              <a:gd name="T34" fmla="*/ 2147483647 w 5"/>
              <a:gd name="T35" fmla="*/ 2147483647 h 10"/>
              <a:gd name="T36" fmla="*/ 2147483647 w 5"/>
              <a:gd name="T37" fmla="*/ 2147483647 h 1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"/>
              <a:gd name="T58" fmla="*/ 0 h 10"/>
              <a:gd name="T59" fmla="*/ 5 w 5"/>
              <a:gd name="T60" fmla="*/ 10 h 1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" h="10">
                <a:moveTo>
                  <a:pt x="5" y="10"/>
                </a:moveTo>
                <a:lnTo>
                  <a:pt x="5" y="10"/>
                </a:lnTo>
                <a:lnTo>
                  <a:pt x="5" y="7"/>
                </a:lnTo>
                <a:lnTo>
                  <a:pt x="5" y="2"/>
                </a:ln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lnTo>
                  <a:pt x="0" y="5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18" name="Freeform 1520"/>
          <p:cNvSpPr>
            <a:spLocks/>
          </p:cNvSpPr>
          <p:nvPr/>
        </p:nvSpPr>
        <p:spPr bwMode="auto">
          <a:xfrm>
            <a:off x="5816600" y="4605338"/>
            <a:ext cx="3175" cy="3175"/>
          </a:xfrm>
          <a:custGeom>
            <a:avLst/>
            <a:gdLst>
              <a:gd name="T0" fmla="*/ 2147483647 w 3"/>
              <a:gd name="T1" fmla="*/ 0 h 3175"/>
              <a:gd name="T2" fmla="*/ 2147483647 w 3"/>
              <a:gd name="T3" fmla="*/ 0 h 3175"/>
              <a:gd name="T4" fmla="*/ 2147483647 w 3"/>
              <a:gd name="T5" fmla="*/ 0 h 3175"/>
              <a:gd name="T6" fmla="*/ 2147483647 w 3"/>
              <a:gd name="T7" fmla="*/ 0 h 3175"/>
              <a:gd name="T8" fmla="*/ 2147483647 w 3"/>
              <a:gd name="T9" fmla="*/ 0 h 3175"/>
              <a:gd name="T10" fmla="*/ 2147483647 w 3"/>
              <a:gd name="T11" fmla="*/ 0 h 3175"/>
              <a:gd name="T12" fmla="*/ 2147483647 w 3"/>
              <a:gd name="T13" fmla="*/ 0 h 3175"/>
              <a:gd name="T14" fmla="*/ 0 w 3"/>
              <a:gd name="T15" fmla="*/ 0 h 3175"/>
              <a:gd name="T16" fmla="*/ 0 w 3"/>
              <a:gd name="T17" fmla="*/ 0 h 3175"/>
              <a:gd name="T18" fmla="*/ 0 w 3"/>
              <a:gd name="T19" fmla="*/ 0 h 3175"/>
              <a:gd name="T20" fmla="*/ 0 w 3"/>
              <a:gd name="T21" fmla="*/ 0 h 3175"/>
              <a:gd name="T22" fmla="*/ 0 w 3"/>
              <a:gd name="T23" fmla="*/ 0 h 3175"/>
              <a:gd name="T24" fmla="*/ 0 w 3"/>
              <a:gd name="T25" fmla="*/ 0 h 3175"/>
              <a:gd name="T26" fmla="*/ 2147483647 w 3"/>
              <a:gd name="T27" fmla="*/ 0 h 317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3175"/>
              <a:gd name="T44" fmla="*/ 3 w 3"/>
              <a:gd name="T45" fmla="*/ 3175 h 317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3175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19" name="Freeform 1521"/>
          <p:cNvSpPr>
            <a:spLocks/>
          </p:cNvSpPr>
          <p:nvPr/>
        </p:nvSpPr>
        <p:spPr bwMode="auto">
          <a:xfrm>
            <a:off x="5741988" y="4541838"/>
            <a:ext cx="7937" cy="9525"/>
          </a:xfrm>
          <a:custGeom>
            <a:avLst/>
            <a:gdLst>
              <a:gd name="T0" fmla="*/ 2147483647 w 5"/>
              <a:gd name="T1" fmla="*/ 2147483647 h 9"/>
              <a:gd name="T2" fmla="*/ 2147483647 w 5"/>
              <a:gd name="T3" fmla="*/ 2147483647 h 9"/>
              <a:gd name="T4" fmla="*/ 2147483647 w 5"/>
              <a:gd name="T5" fmla="*/ 2147483647 h 9"/>
              <a:gd name="T6" fmla="*/ 2147483647 w 5"/>
              <a:gd name="T7" fmla="*/ 2147483647 h 9"/>
              <a:gd name="T8" fmla="*/ 2147483647 w 5"/>
              <a:gd name="T9" fmla="*/ 2147483647 h 9"/>
              <a:gd name="T10" fmla="*/ 2147483647 w 5"/>
              <a:gd name="T11" fmla="*/ 2147483647 h 9"/>
              <a:gd name="T12" fmla="*/ 2147483647 w 5"/>
              <a:gd name="T13" fmla="*/ 2147483647 h 9"/>
              <a:gd name="T14" fmla="*/ 2147483647 w 5"/>
              <a:gd name="T15" fmla="*/ 2147483647 h 9"/>
              <a:gd name="T16" fmla="*/ 2147483647 w 5"/>
              <a:gd name="T17" fmla="*/ 2147483647 h 9"/>
              <a:gd name="T18" fmla="*/ 2147483647 w 5"/>
              <a:gd name="T19" fmla="*/ 2147483647 h 9"/>
              <a:gd name="T20" fmla="*/ 2147483647 w 5"/>
              <a:gd name="T21" fmla="*/ 2147483647 h 9"/>
              <a:gd name="T22" fmla="*/ 2147483647 w 5"/>
              <a:gd name="T23" fmla="*/ 2147483647 h 9"/>
              <a:gd name="T24" fmla="*/ 2147483647 w 5"/>
              <a:gd name="T25" fmla="*/ 2147483647 h 9"/>
              <a:gd name="T26" fmla="*/ 2147483647 w 5"/>
              <a:gd name="T27" fmla="*/ 2147483647 h 9"/>
              <a:gd name="T28" fmla="*/ 2147483647 w 5"/>
              <a:gd name="T29" fmla="*/ 2147483647 h 9"/>
              <a:gd name="T30" fmla="*/ 2147483647 w 5"/>
              <a:gd name="T31" fmla="*/ 2147483647 h 9"/>
              <a:gd name="T32" fmla="*/ 2147483647 w 5"/>
              <a:gd name="T33" fmla="*/ 2147483647 h 9"/>
              <a:gd name="T34" fmla="*/ 0 w 5"/>
              <a:gd name="T35" fmla="*/ 0 h 9"/>
              <a:gd name="T36" fmla="*/ 2147483647 w 5"/>
              <a:gd name="T37" fmla="*/ 2147483647 h 9"/>
              <a:gd name="T38" fmla="*/ 2147483647 w 5"/>
              <a:gd name="T39" fmla="*/ 2147483647 h 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"/>
              <a:gd name="T61" fmla="*/ 0 h 9"/>
              <a:gd name="T62" fmla="*/ 5 w 5"/>
              <a:gd name="T63" fmla="*/ 9 h 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" h="9">
                <a:moveTo>
                  <a:pt x="5" y="2"/>
                </a:moveTo>
                <a:lnTo>
                  <a:pt x="5" y="5"/>
                </a:lnTo>
                <a:lnTo>
                  <a:pt x="3" y="7"/>
                </a:lnTo>
                <a:lnTo>
                  <a:pt x="3" y="9"/>
                </a:lnTo>
                <a:lnTo>
                  <a:pt x="5" y="9"/>
                </a:lnTo>
                <a:lnTo>
                  <a:pt x="5" y="7"/>
                </a:lnTo>
                <a:lnTo>
                  <a:pt x="5" y="5"/>
                </a:lnTo>
                <a:lnTo>
                  <a:pt x="5" y="2"/>
                </a:lnTo>
                <a:lnTo>
                  <a:pt x="3" y="2"/>
                </a:lnTo>
                <a:lnTo>
                  <a:pt x="0" y="0"/>
                </a:lnTo>
                <a:lnTo>
                  <a:pt x="5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20" name="Freeform 1522"/>
          <p:cNvSpPr>
            <a:spLocks/>
          </p:cNvSpPr>
          <p:nvPr/>
        </p:nvSpPr>
        <p:spPr bwMode="auto">
          <a:xfrm>
            <a:off x="5718175" y="4513263"/>
            <a:ext cx="15875" cy="19050"/>
          </a:xfrm>
          <a:custGeom>
            <a:avLst/>
            <a:gdLst>
              <a:gd name="T0" fmla="*/ 2147483647 w 12"/>
              <a:gd name="T1" fmla="*/ 2147483647 h 14"/>
              <a:gd name="T2" fmla="*/ 2147483647 w 12"/>
              <a:gd name="T3" fmla="*/ 2147483647 h 14"/>
              <a:gd name="T4" fmla="*/ 2147483647 w 12"/>
              <a:gd name="T5" fmla="*/ 2147483647 h 14"/>
              <a:gd name="T6" fmla="*/ 2147483647 w 12"/>
              <a:gd name="T7" fmla="*/ 2147483647 h 14"/>
              <a:gd name="T8" fmla="*/ 2147483647 w 12"/>
              <a:gd name="T9" fmla="*/ 2147483647 h 14"/>
              <a:gd name="T10" fmla="*/ 2147483647 w 12"/>
              <a:gd name="T11" fmla="*/ 2147483647 h 14"/>
              <a:gd name="T12" fmla="*/ 2147483647 w 12"/>
              <a:gd name="T13" fmla="*/ 0 h 14"/>
              <a:gd name="T14" fmla="*/ 2147483647 w 12"/>
              <a:gd name="T15" fmla="*/ 0 h 14"/>
              <a:gd name="T16" fmla="*/ 2147483647 w 12"/>
              <a:gd name="T17" fmla="*/ 0 h 14"/>
              <a:gd name="T18" fmla="*/ 0 w 12"/>
              <a:gd name="T19" fmla="*/ 0 h 14"/>
              <a:gd name="T20" fmla="*/ 0 w 12"/>
              <a:gd name="T21" fmla="*/ 0 h 14"/>
              <a:gd name="T22" fmla="*/ 2147483647 w 12"/>
              <a:gd name="T23" fmla="*/ 0 h 14"/>
              <a:gd name="T24" fmla="*/ 2147483647 w 12"/>
              <a:gd name="T25" fmla="*/ 0 h 14"/>
              <a:gd name="T26" fmla="*/ 2147483647 w 12"/>
              <a:gd name="T27" fmla="*/ 0 h 14"/>
              <a:gd name="T28" fmla="*/ 2147483647 w 12"/>
              <a:gd name="T29" fmla="*/ 2147483647 h 14"/>
              <a:gd name="T30" fmla="*/ 2147483647 w 12"/>
              <a:gd name="T31" fmla="*/ 2147483647 h 14"/>
              <a:gd name="T32" fmla="*/ 2147483647 w 12"/>
              <a:gd name="T33" fmla="*/ 2147483647 h 14"/>
              <a:gd name="T34" fmla="*/ 2147483647 w 12"/>
              <a:gd name="T35" fmla="*/ 2147483647 h 14"/>
              <a:gd name="T36" fmla="*/ 2147483647 w 12"/>
              <a:gd name="T37" fmla="*/ 2147483647 h 14"/>
              <a:gd name="T38" fmla="*/ 2147483647 w 12"/>
              <a:gd name="T39" fmla="*/ 2147483647 h 14"/>
              <a:gd name="T40" fmla="*/ 2147483647 w 12"/>
              <a:gd name="T41" fmla="*/ 2147483647 h 14"/>
              <a:gd name="T42" fmla="*/ 2147483647 w 12"/>
              <a:gd name="T43" fmla="*/ 2147483647 h 14"/>
              <a:gd name="T44" fmla="*/ 2147483647 w 12"/>
              <a:gd name="T45" fmla="*/ 2147483647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"/>
              <a:gd name="T70" fmla="*/ 0 h 14"/>
              <a:gd name="T71" fmla="*/ 12 w 12"/>
              <a:gd name="T72" fmla="*/ 14 h 1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" h="14">
                <a:moveTo>
                  <a:pt x="10" y="14"/>
                </a:moveTo>
                <a:lnTo>
                  <a:pt x="10" y="14"/>
                </a:lnTo>
                <a:lnTo>
                  <a:pt x="12" y="7"/>
                </a:lnTo>
                <a:lnTo>
                  <a:pt x="12" y="4"/>
                </a:lnTo>
                <a:lnTo>
                  <a:pt x="5" y="0"/>
                </a:lnTo>
                <a:lnTo>
                  <a:pt x="0" y="0"/>
                </a:lnTo>
                <a:lnTo>
                  <a:pt x="3" y="0"/>
                </a:lnTo>
                <a:lnTo>
                  <a:pt x="5" y="0"/>
                </a:lnTo>
                <a:lnTo>
                  <a:pt x="10" y="4"/>
                </a:lnTo>
                <a:lnTo>
                  <a:pt x="10" y="9"/>
                </a:lnTo>
                <a:lnTo>
                  <a:pt x="7" y="12"/>
                </a:lnTo>
                <a:lnTo>
                  <a:pt x="10" y="1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21" name="Rectangle 1523"/>
          <p:cNvSpPr>
            <a:spLocks noChangeArrowheads="1"/>
          </p:cNvSpPr>
          <p:nvPr/>
        </p:nvSpPr>
        <p:spPr bwMode="auto">
          <a:xfrm>
            <a:off x="5741988" y="4541838"/>
            <a:ext cx="3175" cy="1587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822" name="Freeform 1524"/>
          <p:cNvSpPr>
            <a:spLocks/>
          </p:cNvSpPr>
          <p:nvPr/>
        </p:nvSpPr>
        <p:spPr bwMode="auto">
          <a:xfrm>
            <a:off x="5767388" y="4573588"/>
            <a:ext cx="4762" cy="0"/>
          </a:xfrm>
          <a:custGeom>
            <a:avLst/>
            <a:gdLst>
              <a:gd name="T0" fmla="*/ 2147483647 w 3"/>
              <a:gd name="T1" fmla="*/ 2147483647 w 3"/>
              <a:gd name="T2" fmla="*/ 2147483647 w 3"/>
              <a:gd name="T3" fmla="*/ 2147483647 w 3"/>
              <a:gd name="T4" fmla="*/ 2147483647 w 3"/>
              <a:gd name="T5" fmla="*/ 2147483647 w 3"/>
              <a:gd name="T6" fmla="*/ 0 w 3"/>
              <a:gd name="T7" fmla="*/ 0 w 3"/>
              <a:gd name="T8" fmla="*/ 0 w 3"/>
              <a:gd name="T9" fmla="*/ 2147483647 w 3"/>
              <a:gd name="T10" fmla="*/ 2147483647 w 3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w 3"/>
              <a:gd name="T23" fmla="*/ 3 w 3"/>
            </a:gdLst>
            <a:ahLst/>
            <a:cxnLst>
              <a:cxn ang="T11">
                <a:pos x="T0" y="0"/>
              </a:cxn>
              <a:cxn ang="T12">
                <a:pos x="T1" y="0"/>
              </a:cxn>
              <a:cxn ang="T13">
                <a:pos x="T2" y="0"/>
              </a:cxn>
              <a:cxn ang="T14">
                <a:pos x="T3" y="0"/>
              </a:cxn>
              <a:cxn ang="T15">
                <a:pos x="T4" y="0"/>
              </a:cxn>
              <a:cxn ang="T16">
                <a:pos x="T5" y="0"/>
              </a:cxn>
              <a:cxn ang="T17">
                <a:pos x="T6" y="0"/>
              </a:cxn>
              <a:cxn ang="T18">
                <a:pos x="T7" y="0"/>
              </a:cxn>
              <a:cxn ang="T19">
                <a:pos x="T8" y="0"/>
              </a:cxn>
              <a:cxn ang="T20">
                <a:pos x="T9" y="0"/>
              </a:cxn>
              <a:cxn ang="T21">
                <a:pos x="T10" y="0"/>
              </a:cxn>
            </a:cxnLst>
            <a:rect l="T22" t="0" r="T23" b="0"/>
            <a:pathLst>
              <a:path w="3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23" name="Freeform 1525"/>
          <p:cNvSpPr>
            <a:spLocks/>
          </p:cNvSpPr>
          <p:nvPr/>
        </p:nvSpPr>
        <p:spPr bwMode="auto">
          <a:xfrm>
            <a:off x="5749925" y="4349750"/>
            <a:ext cx="4763" cy="3175"/>
          </a:xfrm>
          <a:custGeom>
            <a:avLst/>
            <a:gdLst>
              <a:gd name="T0" fmla="*/ 2147483647 w 5"/>
              <a:gd name="T1" fmla="*/ 2147483647 h 3"/>
              <a:gd name="T2" fmla="*/ 2147483647 w 5"/>
              <a:gd name="T3" fmla="*/ 2147483647 h 3"/>
              <a:gd name="T4" fmla="*/ 2147483647 w 5"/>
              <a:gd name="T5" fmla="*/ 2147483647 h 3"/>
              <a:gd name="T6" fmla="*/ 2147483647 w 5"/>
              <a:gd name="T7" fmla="*/ 2147483647 h 3"/>
              <a:gd name="T8" fmla="*/ 2147483647 w 5"/>
              <a:gd name="T9" fmla="*/ 2147483647 h 3"/>
              <a:gd name="T10" fmla="*/ 2147483647 w 5"/>
              <a:gd name="T11" fmla="*/ 2147483647 h 3"/>
              <a:gd name="T12" fmla="*/ 0 w 5"/>
              <a:gd name="T13" fmla="*/ 2147483647 h 3"/>
              <a:gd name="T14" fmla="*/ 2147483647 w 5"/>
              <a:gd name="T15" fmla="*/ 2147483647 h 3"/>
              <a:gd name="T16" fmla="*/ 2147483647 w 5"/>
              <a:gd name="T17" fmla="*/ 2147483647 h 3"/>
              <a:gd name="T18" fmla="*/ 2147483647 w 5"/>
              <a:gd name="T19" fmla="*/ 2147483647 h 3"/>
              <a:gd name="T20" fmla="*/ 2147483647 w 5"/>
              <a:gd name="T21" fmla="*/ 2147483647 h 3"/>
              <a:gd name="T22" fmla="*/ 2147483647 w 5"/>
              <a:gd name="T23" fmla="*/ 0 h 3"/>
              <a:gd name="T24" fmla="*/ 2147483647 w 5"/>
              <a:gd name="T25" fmla="*/ 0 h 3"/>
              <a:gd name="T26" fmla="*/ 2147483647 w 5"/>
              <a:gd name="T27" fmla="*/ 2147483647 h 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"/>
              <a:gd name="T43" fmla="*/ 0 h 3"/>
              <a:gd name="T44" fmla="*/ 5 w 5"/>
              <a:gd name="T45" fmla="*/ 3 h 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" h="3">
                <a:moveTo>
                  <a:pt x="2" y="3"/>
                </a:moveTo>
                <a:lnTo>
                  <a:pt x="2" y="3"/>
                </a:lnTo>
                <a:lnTo>
                  <a:pt x="0" y="3"/>
                </a:lnTo>
                <a:lnTo>
                  <a:pt x="2" y="3"/>
                </a:lnTo>
                <a:lnTo>
                  <a:pt x="5" y="3"/>
                </a:lnTo>
                <a:lnTo>
                  <a:pt x="5" y="0"/>
                </a:lnTo>
                <a:lnTo>
                  <a:pt x="2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24" name="Freeform 1526"/>
          <p:cNvSpPr>
            <a:spLocks/>
          </p:cNvSpPr>
          <p:nvPr/>
        </p:nvSpPr>
        <p:spPr bwMode="auto">
          <a:xfrm>
            <a:off x="5813425" y="4602163"/>
            <a:ext cx="3175" cy="3175"/>
          </a:xfrm>
          <a:custGeom>
            <a:avLst/>
            <a:gdLst>
              <a:gd name="T0" fmla="*/ 2147483647 w 2"/>
              <a:gd name="T1" fmla="*/ 0 h 3"/>
              <a:gd name="T2" fmla="*/ 2147483647 w 2"/>
              <a:gd name="T3" fmla="*/ 0 h 3"/>
              <a:gd name="T4" fmla="*/ 0 w 2"/>
              <a:gd name="T5" fmla="*/ 0 h 3"/>
              <a:gd name="T6" fmla="*/ 0 w 2"/>
              <a:gd name="T7" fmla="*/ 0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2147483647 w 2"/>
              <a:gd name="T15" fmla="*/ 2147483647 h 3"/>
              <a:gd name="T16" fmla="*/ 2147483647 w 2"/>
              <a:gd name="T17" fmla="*/ 2147483647 h 3"/>
              <a:gd name="T18" fmla="*/ 2147483647 w 2"/>
              <a:gd name="T19" fmla="*/ 2147483647 h 3"/>
              <a:gd name="T20" fmla="*/ 2147483647 w 2"/>
              <a:gd name="T21" fmla="*/ 0 h 3"/>
              <a:gd name="T22" fmla="*/ 2147483647 w 2"/>
              <a:gd name="T23" fmla="*/ 0 h 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3"/>
              <a:gd name="T38" fmla="*/ 2 w 2"/>
              <a:gd name="T39" fmla="*/ 3 h 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3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3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25" name="Freeform 1527"/>
          <p:cNvSpPr>
            <a:spLocks/>
          </p:cNvSpPr>
          <p:nvPr/>
        </p:nvSpPr>
        <p:spPr bwMode="auto">
          <a:xfrm>
            <a:off x="5759450" y="4573588"/>
            <a:ext cx="12700" cy="12700"/>
          </a:xfrm>
          <a:custGeom>
            <a:avLst/>
            <a:gdLst>
              <a:gd name="T0" fmla="*/ 0 w 8"/>
              <a:gd name="T1" fmla="*/ 0 h 11"/>
              <a:gd name="T2" fmla="*/ 0 w 8"/>
              <a:gd name="T3" fmla="*/ 0 h 11"/>
              <a:gd name="T4" fmla="*/ 0 w 8"/>
              <a:gd name="T5" fmla="*/ 0 h 11"/>
              <a:gd name="T6" fmla="*/ 2147483647 w 8"/>
              <a:gd name="T7" fmla="*/ 2147483647 h 11"/>
              <a:gd name="T8" fmla="*/ 2147483647 w 8"/>
              <a:gd name="T9" fmla="*/ 2147483647 h 11"/>
              <a:gd name="T10" fmla="*/ 2147483647 w 8"/>
              <a:gd name="T11" fmla="*/ 2147483647 h 11"/>
              <a:gd name="T12" fmla="*/ 2147483647 w 8"/>
              <a:gd name="T13" fmla="*/ 2147483647 h 11"/>
              <a:gd name="T14" fmla="*/ 2147483647 w 8"/>
              <a:gd name="T15" fmla="*/ 2147483647 h 11"/>
              <a:gd name="T16" fmla="*/ 2147483647 w 8"/>
              <a:gd name="T17" fmla="*/ 2147483647 h 11"/>
              <a:gd name="T18" fmla="*/ 2147483647 w 8"/>
              <a:gd name="T19" fmla="*/ 2147483647 h 11"/>
              <a:gd name="T20" fmla="*/ 2147483647 w 8"/>
              <a:gd name="T21" fmla="*/ 2147483647 h 11"/>
              <a:gd name="T22" fmla="*/ 0 w 8"/>
              <a:gd name="T23" fmla="*/ 0 h 11"/>
              <a:gd name="T24" fmla="*/ 0 w 8"/>
              <a:gd name="T25" fmla="*/ 0 h 1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"/>
              <a:gd name="T40" fmla="*/ 0 h 11"/>
              <a:gd name="T41" fmla="*/ 8 w 8"/>
              <a:gd name="T42" fmla="*/ 11 h 1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" h="11">
                <a:moveTo>
                  <a:pt x="0" y="0"/>
                </a:moveTo>
                <a:lnTo>
                  <a:pt x="0" y="0"/>
                </a:lnTo>
                <a:lnTo>
                  <a:pt x="3" y="2"/>
                </a:lnTo>
                <a:lnTo>
                  <a:pt x="3" y="7"/>
                </a:lnTo>
                <a:lnTo>
                  <a:pt x="8" y="11"/>
                </a:lnTo>
                <a:lnTo>
                  <a:pt x="8" y="9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26" name="Rectangle 1528"/>
          <p:cNvSpPr>
            <a:spLocks noChangeArrowheads="1"/>
          </p:cNvSpPr>
          <p:nvPr/>
        </p:nvSpPr>
        <p:spPr bwMode="auto">
          <a:xfrm>
            <a:off x="5757863" y="4341813"/>
            <a:ext cx="0" cy="1587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827" name="Freeform 1529"/>
          <p:cNvSpPr>
            <a:spLocks/>
          </p:cNvSpPr>
          <p:nvPr/>
        </p:nvSpPr>
        <p:spPr bwMode="auto">
          <a:xfrm>
            <a:off x="5772150" y="4562475"/>
            <a:ext cx="3175" cy="3175"/>
          </a:xfrm>
          <a:custGeom>
            <a:avLst/>
            <a:gdLst>
              <a:gd name="T0" fmla="*/ 0 w 2"/>
              <a:gd name="T1" fmla="*/ 2147483647 h 3"/>
              <a:gd name="T2" fmla="*/ 2147483647 w 2"/>
              <a:gd name="T3" fmla="*/ 2147483647 h 3"/>
              <a:gd name="T4" fmla="*/ 2147483647 w 2"/>
              <a:gd name="T5" fmla="*/ 2147483647 h 3"/>
              <a:gd name="T6" fmla="*/ 2147483647 w 2"/>
              <a:gd name="T7" fmla="*/ 2147483647 h 3"/>
              <a:gd name="T8" fmla="*/ 2147483647 w 2"/>
              <a:gd name="T9" fmla="*/ 0 h 3"/>
              <a:gd name="T10" fmla="*/ 2147483647 w 2"/>
              <a:gd name="T11" fmla="*/ 0 h 3"/>
              <a:gd name="T12" fmla="*/ 2147483647 w 2"/>
              <a:gd name="T13" fmla="*/ 0 h 3"/>
              <a:gd name="T14" fmla="*/ 0 w 2"/>
              <a:gd name="T15" fmla="*/ 0 h 3"/>
              <a:gd name="T16" fmla="*/ 0 w 2"/>
              <a:gd name="T17" fmla="*/ 2147483647 h 3"/>
              <a:gd name="T18" fmla="*/ 0 w 2"/>
              <a:gd name="T19" fmla="*/ 2147483647 h 3"/>
              <a:gd name="T20" fmla="*/ 2147483647 w 2"/>
              <a:gd name="T21" fmla="*/ 2147483647 h 3"/>
              <a:gd name="T22" fmla="*/ 0 w 2"/>
              <a:gd name="T23" fmla="*/ 2147483647 h 3"/>
              <a:gd name="T24" fmla="*/ 0 w 2"/>
              <a:gd name="T25" fmla="*/ 2147483647 h 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3"/>
              <a:gd name="T41" fmla="*/ 2 w 2"/>
              <a:gd name="T42" fmla="*/ 3 h 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3">
                <a:moveTo>
                  <a:pt x="0" y="3"/>
                </a:move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28" name="Freeform 1530"/>
          <p:cNvSpPr>
            <a:spLocks/>
          </p:cNvSpPr>
          <p:nvPr/>
        </p:nvSpPr>
        <p:spPr bwMode="auto">
          <a:xfrm>
            <a:off x="5754688" y="4341813"/>
            <a:ext cx="4762" cy="7937"/>
          </a:xfrm>
          <a:custGeom>
            <a:avLst/>
            <a:gdLst>
              <a:gd name="T0" fmla="*/ 2147483647 w 4"/>
              <a:gd name="T1" fmla="*/ 2147483647 h 7"/>
              <a:gd name="T2" fmla="*/ 2147483647 w 4"/>
              <a:gd name="T3" fmla="*/ 2147483647 h 7"/>
              <a:gd name="T4" fmla="*/ 2147483647 w 4"/>
              <a:gd name="T5" fmla="*/ 2147483647 h 7"/>
              <a:gd name="T6" fmla="*/ 2147483647 w 4"/>
              <a:gd name="T7" fmla="*/ 2147483647 h 7"/>
              <a:gd name="T8" fmla="*/ 2147483647 w 4"/>
              <a:gd name="T9" fmla="*/ 2147483647 h 7"/>
              <a:gd name="T10" fmla="*/ 0 w 4"/>
              <a:gd name="T11" fmla="*/ 2147483647 h 7"/>
              <a:gd name="T12" fmla="*/ 0 w 4"/>
              <a:gd name="T13" fmla="*/ 2147483647 h 7"/>
              <a:gd name="T14" fmla="*/ 0 w 4"/>
              <a:gd name="T15" fmla="*/ 2147483647 h 7"/>
              <a:gd name="T16" fmla="*/ 0 w 4"/>
              <a:gd name="T17" fmla="*/ 2147483647 h 7"/>
              <a:gd name="T18" fmla="*/ 2147483647 w 4"/>
              <a:gd name="T19" fmla="*/ 2147483647 h 7"/>
              <a:gd name="T20" fmla="*/ 2147483647 w 4"/>
              <a:gd name="T21" fmla="*/ 2147483647 h 7"/>
              <a:gd name="T22" fmla="*/ 2147483647 w 4"/>
              <a:gd name="T23" fmla="*/ 2147483647 h 7"/>
              <a:gd name="T24" fmla="*/ 2147483647 w 4"/>
              <a:gd name="T25" fmla="*/ 2147483647 h 7"/>
              <a:gd name="T26" fmla="*/ 2147483647 w 4"/>
              <a:gd name="T27" fmla="*/ 2147483647 h 7"/>
              <a:gd name="T28" fmla="*/ 2147483647 w 4"/>
              <a:gd name="T29" fmla="*/ 2147483647 h 7"/>
              <a:gd name="T30" fmla="*/ 2147483647 w 4"/>
              <a:gd name="T31" fmla="*/ 0 h 7"/>
              <a:gd name="T32" fmla="*/ 2147483647 w 4"/>
              <a:gd name="T33" fmla="*/ 0 h 7"/>
              <a:gd name="T34" fmla="*/ 2147483647 w 4"/>
              <a:gd name="T35" fmla="*/ 0 h 7"/>
              <a:gd name="T36" fmla="*/ 2147483647 w 4"/>
              <a:gd name="T37" fmla="*/ 0 h 7"/>
              <a:gd name="T38" fmla="*/ 2147483647 w 4"/>
              <a:gd name="T39" fmla="*/ 2147483647 h 7"/>
              <a:gd name="T40" fmla="*/ 2147483647 w 4"/>
              <a:gd name="T41" fmla="*/ 2147483647 h 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"/>
              <a:gd name="T64" fmla="*/ 0 h 7"/>
              <a:gd name="T65" fmla="*/ 4 w 4"/>
              <a:gd name="T66" fmla="*/ 7 h 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" h="7">
                <a:moveTo>
                  <a:pt x="2" y="3"/>
                </a:moveTo>
                <a:lnTo>
                  <a:pt x="2" y="5"/>
                </a:lnTo>
                <a:lnTo>
                  <a:pt x="2" y="7"/>
                </a:lnTo>
                <a:lnTo>
                  <a:pt x="0" y="7"/>
                </a:lnTo>
                <a:lnTo>
                  <a:pt x="2" y="7"/>
                </a:lnTo>
                <a:lnTo>
                  <a:pt x="2" y="5"/>
                </a:lnTo>
                <a:lnTo>
                  <a:pt x="4" y="3"/>
                </a:lnTo>
                <a:lnTo>
                  <a:pt x="2" y="0"/>
                </a:lnTo>
                <a:lnTo>
                  <a:pt x="2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29" name="Rectangle 1531"/>
          <p:cNvSpPr>
            <a:spLocks noChangeArrowheads="1"/>
          </p:cNvSpPr>
          <p:nvPr/>
        </p:nvSpPr>
        <p:spPr bwMode="auto">
          <a:xfrm>
            <a:off x="5757863" y="4557713"/>
            <a:ext cx="0" cy="0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830" name="Freeform 1532"/>
          <p:cNvSpPr>
            <a:spLocks/>
          </p:cNvSpPr>
          <p:nvPr/>
        </p:nvSpPr>
        <p:spPr bwMode="auto">
          <a:xfrm>
            <a:off x="5757863" y="4557713"/>
            <a:ext cx="1587" cy="4762"/>
          </a:xfrm>
          <a:custGeom>
            <a:avLst/>
            <a:gdLst>
              <a:gd name="T0" fmla="*/ 0 w 2"/>
              <a:gd name="T1" fmla="*/ 2147483647 h 4"/>
              <a:gd name="T2" fmla="*/ 0 w 2"/>
              <a:gd name="T3" fmla="*/ 2147483647 h 4"/>
              <a:gd name="T4" fmla="*/ 0 w 2"/>
              <a:gd name="T5" fmla="*/ 2147483647 h 4"/>
              <a:gd name="T6" fmla="*/ 0 w 2"/>
              <a:gd name="T7" fmla="*/ 2147483647 h 4"/>
              <a:gd name="T8" fmla="*/ 2147483647 w 2"/>
              <a:gd name="T9" fmla="*/ 2147483647 h 4"/>
              <a:gd name="T10" fmla="*/ 2147483647 w 2"/>
              <a:gd name="T11" fmla="*/ 2147483647 h 4"/>
              <a:gd name="T12" fmla="*/ 2147483647 w 2"/>
              <a:gd name="T13" fmla="*/ 2147483647 h 4"/>
              <a:gd name="T14" fmla="*/ 2147483647 w 2"/>
              <a:gd name="T15" fmla="*/ 2147483647 h 4"/>
              <a:gd name="T16" fmla="*/ 2147483647 w 2"/>
              <a:gd name="T17" fmla="*/ 2147483647 h 4"/>
              <a:gd name="T18" fmla="*/ 2147483647 w 2"/>
              <a:gd name="T19" fmla="*/ 2147483647 h 4"/>
              <a:gd name="T20" fmla="*/ 2147483647 w 2"/>
              <a:gd name="T21" fmla="*/ 2147483647 h 4"/>
              <a:gd name="T22" fmla="*/ 0 w 2"/>
              <a:gd name="T23" fmla="*/ 2147483647 h 4"/>
              <a:gd name="T24" fmla="*/ 0 w 2"/>
              <a:gd name="T25" fmla="*/ 2147483647 h 4"/>
              <a:gd name="T26" fmla="*/ 0 w 2"/>
              <a:gd name="T27" fmla="*/ 2147483647 h 4"/>
              <a:gd name="T28" fmla="*/ 0 w 2"/>
              <a:gd name="T29" fmla="*/ 0 h 4"/>
              <a:gd name="T30" fmla="*/ 0 w 2"/>
              <a:gd name="T31" fmla="*/ 2147483647 h 4"/>
              <a:gd name="T32" fmla="*/ 0 w 2"/>
              <a:gd name="T33" fmla="*/ 2147483647 h 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"/>
              <a:gd name="T52" fmla="*/ 0 h 4"/>
              <a:gd name="T53" fmla="*/ 2 w 2"/>
              <a:gd name="T54" fmla="*/ 4 h 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" h="4">
                <a:moveTo>
                  <a:pt x="0" y="4"/>
                </a:moveTo>
                <a:lnTo>
                  <a:pt x="0" y="4"/>
                </a:lnTo>
                <a:lnTo>
                  <a:pt x="2" y="4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31" name="Freeform 1533"/>
          <p:cNvSpPr>
            <a:spLocks/>
          </p:cNvSpPr>
          <p:nvPr/>
        </p:nvSpPr>
        <p:spPr bwMode="auto">
          <a:xfrm>
            <a:off x="5754688" y="4551363"/>
            <a:ext cx="3175" cy="6350"/>
          </a:xfrm>
          <a:custGeom>
            <a:avLst/>
            <a:gdLst>
              <a:gd name="T0" fmla="*/ 0 w 2"/>
              <a:gd name="T1" fmla="*/ 0 h 3"/>
              <a:gd name="T2" fmla="*/ 0 w 2"/>
              <a:gd name="T3" fmla="*/ 0 h 3"/>
              <a:gd name="T4" fmla="*/ 0 w 2"/>
              <a:gd name="T5" fmla="*/ 0 h 3"/>
              <a:gd name="T6" fmla="*/ 0 w 2"/>
              <a:gd name="T7" fmla="*/ 2147483647 h 3"/>
              <a:gd name="T8" fmla="*/ 0 w 2"/>
              <a:gd name="T9" fmla="*/ 2147483647 h 3"/>
              <a:gd name="T10" fmla="*/ 2147483647 w 2"/>
              <a:gd name="T11" fmla="*/ 2147483647 h 3"/>
              <a:gd name="T12" fmla="*/ 2147483647 w 2"/>
              <a:gd name="T13" fmla="*/ 2147483647 h 3"/>
              <a:gd name="T14" fmla="*/ 2147483647 w 2"/>
              <a:gd name="T15" fmla="*/ 2147483647 h 3"/>
              <a:gd name="T16" fmla="*/ 2147483647 w 2"/>
              <a:gd name="T17" fmla="*/ 2147483647 h 3"/>
              <a:gd name="T18" fmla="*/ 2147483647 w 2"/>
              <a:gd name="T19" fmla="*/ 0 h 3"/>
              <a:gd name="T20" fmla="*/ 0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"/>
              <a:gd name="T43" fmla="*/ 0 h 3"/>
              <a:gd name="T44" fmla="*/ 2 w 2"/>
              <a:gd name="T45" fmla="*/ 3 h 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" h="3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32" name="Freeform 1534"/>
          <p:cNvSpPr>
            <a:spLocks/>
          </p:cNvSpPr>
          <p:nvPr/>
        </p:nvSpPr>
        <p:spPr bwMode="auto">
          <a:xfrm>
            <a:off x="5705475" y="3335338"/>
            <a:ext cx="12700" cy="11112"/>
          </a:xfrm>
          <a:custGeom>
            <a:avLst/>
            <a:gdLst>
              <a:gd name="T0" fmla="*/ 2147483647 w 11"/>
              <a:gd name="T1" fmla="*/ 0 h 9"/>
              <a:gd name="T2" fmla="*/ 2147483647 w 11"/>
              <a:gd name="T3" fmla="*/ 0 h 9"/>
              <a:gd name="T4" fmla="*/ 2147483647 w 11"/>
              <a:gd name="T5" fmla="*/ 0 h 9"/>
              <a:gd name="T6" fmla="*/ 2147483647 w 11"/>
              <a:gd name="T7" fmla="*/ 2147483647 h 9"/>
              <a:gd name="T8" fmla="*/ 2147483647 w 11"/>
              <a:gd name="T9" fmla="*/ 2147483647 h 9"/>
              <a:gd name="T10" fmla="*/ 0 w 11"/>
              <a:gd name="T11" fmla="*/ 2147483647 h 9"/>
              <a:gd name="T12" fmla="*/ 0 w 11"/>
              <a:gd name="T13" fmla="*/ 2147483647 h 9"/>
              <a:gd name="T14" fmla="*/ 0 w 11"/>
              <a:gd name="T15" fmla="*/ 2147483647 h 9"/>
              <a:gd name="T16" fmla="*/ 0 w 11"/>
              <a:gd name="T17" fmla="*/ 2147483647 h 9"/>
              <a:gd name="T18" fmla="*/ 0 w 11"/>
              <a:gd name="T19" fmla="*/ 2147483647 h 9"/>
              <a:gd name="T20" fmla="*/ 0 w 11"/>
              <a:gd name="T21" fmla="*/ 2147483647 h 9"/>
              <a:gd name="T22" fmla="*/ 0 w 11"/>
              <a:gd name="T23" fmla="*/ 2147483647 h 9"/>
              <a:gd name="T24" fmla="*/ 2147483647 w 11"/>
              <a:gd name="T25" fmla="*/ 2147483647 h 9"/>
              <a:gd name="T26" fmla="*/ 2147483647 w 11"/>
              <a:gd name="T27" fmla="*/ 2147483647 h 9"/>
              <a:gd name="T28" fmla="*/ 2147483647 w 11"/>
              <a:gd name="T29" fmla="*/ 2147483647 h 9"/>
              <a:gd name="T30" fmla="*/ 2147483647 w 11"/>
              <a:gd name="T31" fmla="*/ 2147483647 h 9"/>
              <a:gd name="T32" fmla="*/ 2147483647 w 11"/>
              <a:gd name="T33" fmla="*/ 2147483647 h 9"/>
              <a:gd name="T34" fmla="*/ 2147483647 w 11"/>
              <a:gd name="T35" fmla="*/ 2147483647 h 9"/>
              <a:gd name="T36" fmla="*/ 2147483647 w 11"/>
              <a:gd name="T37" fmla="*/ 2147483647 h 9"/>
              <a:gd name="T38" fmla="*/ 2147483647 w 11"/>
              <a:gd name="T39" fmla="*/ 2147483647 h 9"/>
              <a:gd name="T40" fmla="*/ 2147483647 w 11"/>
              <a:gd name="T41" fmla="*/ 0 h 9"/>
              <a:gd name="T42" fmla="*/ 2147483647 w 11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1"/>
              <a:gd name="T67" fmla="*/ 0 h 9"/>
              <a:gd name="T68" fmla="*/ 11 w 11"/>
              <a:gd name="T69" fmla="*/ 9 h 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1" h="9">
                <a:moveTo>
                  <a:pt x="11" y="0"/>
                </a:moveTo>
                <a:lnTo>
                  <a:pt x="9" y="0"/>
                </a:lnTo>
                <a:lnTo>
                  <a:pt x="4" y="2"/>
                </a:lnTo>
                <a:lnTo>
                  <a:pt x="2" y="5"/>
                </a:lnTo>
                <a:lnTo>
                  <a:pt x="0" y="9"/>
                </a:lnTo>
                <a:lnTo>
                  <a:pt x="4" y="9"/>
                </a:lnTo>
                <a:lnTo>
                  <a:pt x="9" y="5"/>
                </a:lnTo>
                <a:lnTo>
                  <a:pt x="11" y="5"/>
                </a:lnTo>
                <a:lnTo>
                  <a:pt x="11" y="2"/>
                </a:lnTo>
                <a:lnTo>
                  <a:pt x="11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33" name="Freeform 1535"/>
          <p:cNvSpPr>
            <a:spLocks/>
          </p:cNvSpPr>
          <p:nvPr/>
        </p:nvSpPr>
        <p:spPr bwMode="auto">
          <a:xfrm>
            <a:off x="5705475" y="3835400"/>
            <a:ext cx="3175" cy="12700"/>
          </a:xfrm>
          <a:custGeom>
            <a:avLst/>
            <a:gdLst>
              <a:gd name="T0" fmla="*/ 0 w 2"/>
              <a:gd name="T1" fmla="*/ 2147483647 h 9"/>
              <a:gd name="T2" fmla="*/ 2147483647 w 2"/>
              <a:gd name="T3" fmla="*/ 2147483647 h 9"/>
              <a:gd name="T4" fmla="*/ 2147483647 w 2"/>
              <a:gd name="T5" fmla="*/ 2147483647 h 9"/>
              <a:gd name="T6" fmla="*/ 2147483647 w 2"/>
              <a:gd name="T7" fmla="*/ 2147483647 h 9"/>
              <a:gd name="T8" fmla="*/ 2147483647 w 2"/>
              <a:gd name="T9" fmla="*/ 2147483647 h 9"/>
              <a:gd name="T10" fmla="*/ 2147483647 w 2"/>
              <a:gd name="T11" fmla="*/ 2147483647 h 9"/>
              <a:gd name="T12" fmla="*/ 2147483647 w 2"/>
              <a:gd name="T13" fmla="*/ 2147483647 h 9"/>
              <a:gd name="T14" fmla="*/ 2147483647 w 2"/>
              <a:gd name="T15" fmla="*/ 2147483647 h 9"/>
              <a:gd name="T16" fmla="*/ 2147483647 w 2"/>
              <a:gd name="T17" fmla="*/ 0 h 9"/>
              <a:gd name="T18" fmla="*/ 2147483647 w 2"/>
              <a:gd name="T19" fmla="*/ 0 h 9"/>
              <a:gd name="T20" fmla="*/ 2147483647 w 2"/>
              <a:gd name="T21" fmla="*/ 0 h 9"/>
              <a:gd name="T22" fmla="*/ 2147483647 w 2"/>
              <a:gd name="T23" fmla="*/ 0 h 9"/>
              <a:gd name="T24" fmla="*/ 2147483647 w 2"/>
              <a:gd name="T25" fmla="*/ 0 h 9"/>
              <a:gd name="T26" fmla="*/ 2147483647 w 2"/>
              <a:gd name="T27" fmla="*/ 2147483647 h 9"/>
              <a:gd name="T28" fmla="*/ 0 w 2"/>
              <a:gd name="T29" fmla="*/ 2147483647 h 9"/>
              <a:gd name="T30" fmla="*/ 0 w 2"/>
              <a:gd name="T31" fmla="*/ 2147483647 h 9"/>
              <a:gd name="T32" fmla="*/ 0 w 2"/>
              <a:gd name="T33" fmla="*/ 2147483647 h 9"/>
              <a:gd name="T34" fmla="*/ 0 w 2"/>
              <a:gd name="T35" fmla="*/ 2147483647 h 9"/>
              <a:gd name="T36" fmla="*/ 0 w 2"/>
              <a:gd name="T37" fmla="*/ 2147483647 h 9"/>
              <a:gd name="T38" fmla="*/ 0 w 2"/>
              <a:gd name="T39" fmla="*/ 2147483647 h 9"/>
              <a:gd name="T40" fmla="*/ 0 w 2"/>
              <a:gd name="T41" fmla="*/ 2147483647 h 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"/>
              <a:gd name="T64" fmla="*/ 0 h 9"/>
              <a:gd name="T65" fmla="*/ 2 w 2"/>
              <a:gd name="T66" fmla="*/ 9 h 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" h="9">
                <a:moveTo>
                  <a:pt x="0" y="7"/>
                </a:moveTo>
                <a:lnTo>
                  <a:pt x="2" y="7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7"/>
                </a:lnTo>
                <a:lnTo>
                  <a:pt x="0" y="9"/>
                </a:lnTo>
                <a:lnTo>
                  <a:pt x="0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34" name="Freeform 1536"/>
          <p:cNvSpPr>
            <a:spLocks/>
          </p:cNvSpPr>
          <p:nvPr/>
        </p:nvSpPr>
        <p:spPr bwMode="auto">
          <a:xfrm>
            <a:off x="5708650" y="3695700"/>
            <a:ext cx="4763" cy="4763"/>
          </a:xfrm>
          <a:custGeom>
            <a:avLst/>
            <a:gdLst>
              <a:gd name="T0" fmla="*/ 0 w 5"/>
              <a:gd name="T1" fmla="*/ 2147483647 h 3"/>
              <a:gd name="T2" fmla="*/ 2147483647 w 5"/>
              <a:gd name="T3" fmla="*/ 2147483647 h 3"/>
              <a:gd name="T4" fmla="*/ 2147483647 w 5"/>
              <a:gd name="T5" fmla="*/ 0 h 3"/>
              <a:gd name="T6" fmla="*/ 2147483647 w 5"/>
              <a:gd name="T7" fmla="*/ 0 h 3"/>
              <a:gd name="T8" fmla="*/ 2147483647 w 5"/>
              <a:gd name="T9" fmla="*/ 0 h 3"/>
              <a:gd name="T10" fmla="*/ 2147483647 w 5"/>
              <a:gd name="T11" fmla="*/ 0 h 3"/>
              <a:gd name="T12" fmla="*/ 2147483647 w 5"/>
              <a:gd name="T13" fmla="*/ 0 h 3"/>
              <a:gd name="T14" fmla="*/ 2147483647 w 5"/>
              <a:gd name="T15" fmla="*/ 0 h 3"/>
              <a:gd name="T16" fmla="*/ 0 w 5"/>
              <a:gd name="T17" fmla="*/ 0 h 3"/>
              <a:gd name="T18" fmla="*/ 0 w 5"/>
              <a:gd name="T19" fmla="*/ 2147483647 h 3"/>
              <a:gd name="T20" fmla="*/ 0 w 5"/>
              <a:gd name="T21" fmla="*/ 2147483647 h 3"/>
              <a:gd name="T22" fmla="*/ 0 w 5"/>
              <a:gd name="T23" fmla="*/ 2147483647 h 3"/>
              <a:gd name="T24" fmla="*/ 0 w 5"/>
              <a:gd name="T25" fmla="*/ 2147483647 h 3"/>
              <a:gd name="T26" fmla="*/ 0 w 5"/>
              <a:gd name="T27" fmla="*/ 2147483647 h 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"/>
              <a:gd name="T43" fmla="*/ 0 h 3"/>
              <a:gd name="T44" fmla="*/ 5 w 5"/>
              <a:gd name="T45" fmla="*/ 3 h 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" h="3">
                <a:moveTo>
                  <a:pt x="0" y="3"/>
                </a:moveTo>
                <a:lnTo>
                  <a:pt x="5" y="3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35" name="Freeform 1537"/>
          <p:cNvSpPr>
            <a:spLocks/>
          </p:cNvSpPr>
          <p:nvPr/>
        </p:nvSpPr>
        <p:spPr bwMode="auto">
          <a:xfrm>
            <a:off x="5703888" y="3386138"/>
            <a:ext cx="6350" cy="11112"/>
          </a:xfrm>
          <a:custGeom>
            <a:avLst/>
            <a:gdLst>
              <a:gd name="T0" fmla="*/ 2147483647 w 7"/>
              <a:gd name="T1" fmla="*/ 2147483647 h 9"/>
              <a:gd name="T2" fmla="*/ 2147483647 w 7"/>
              <a:gd name="T3" fmla="*/ 2147483647 h 9"/>
              <a:gd name="T4" fmla="*/ 2147483647 w 7"/>
              <a:gd name="T5" fmla="*/ 2147483647 h 9"/>
              <a:gd name="T6" fmla="*/ 2147483647 w 7"/>
              <a:gd name="T7" fmla="*/ 2147483647 h 9"/>
              <a:gd name="T8" fmla="*/ 2147483647 w 7"/>
              <a:gd name="T9" fmla="*/ 2147483647 h 9"/>
              <a:gd name="T10" fmla="*/ 2147483647 w 7"/>
              <a:gd name="T11" fmla="*/ 2147483647 h 9"/>
              <a:gd name="T12" fmla="*/ 2147483647 w 7"/>
              <a:gd name="T13" fmla="*/ 2147483647 h 9"/>
              <a:gd name="T14" fmla="*/ 2147483647 w 7"/>
              <a:gd name="T15" fmla="*/ 2147483647 h 9"/>
              <a:gd name="T16" fmla="*/ 2147483647 w 7"/>
              <a:gd name="T17" fmla="*/ 2147483647 h 9"/>
              <a:gd name="T18" fmla="*/ 2147483647 w 7"/>
              <a:gd name="T19" fmla="*/ 2147483647 h 9"/>
              <a:gd name="T20" fmla="*/ 2147483647 w 7"/>
              <a:gd name="T21" fmla="*/ 0 h 9"/>
              <a:gd name="T22" fmla="*/ 2147483647 w 7"/>
              <a:gd name="T23" fmla="*/ 0 h 9"/>
              <a:gd name="T24" fmla="*/ 2147483647 w 7"/>
              <a:gd name="T25" fmla="*/ 0 h 9"/>
              <a:gd name="T26" fmla="*/ 2147483647 w 7"/>
              <a:gd name="T27" fmla="*/ 0 h 9"/>
              <a:gd name="T28" fmla="*/ 2147483647 w 7"/>
              <a:gd name="T29" fmla="*/ 2147483647 h 9"/>
              <a:gd name="T30" fmla="*/ 0 w 7"/>
              <a:gd name="T31" fmla="*/ 2147483647 h 9"/>
              <a:gd name="T32" fmla="*/ 2147483647 w 7"/>
              <a:gd name="T33" fmla="*/ 2147483647 h 9"/>
              <a:gd name="T34" fmla="*/ 2147483647 w 7"/>
              <a:gd name="T35" fmla="*/ 2147483647 h 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"/>
              <a:gd name="T55" fmla="*/ 0 h 9"/>
              <a:gd name="T56" fmla="*/ 7 w 7"/>
              <a:gd name="T57" fmla="*/ 9 h 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" h="9">
                <a:moveTo>
                  <a:pt x="3" y="9"/>
                </a:moveTo>
                <a:lnTo>
                  <a:pt x="3" y="9"/>
                </a:lnTo>
                <a:lnTo>
                  <a:pt x="5" y="9"/>
                </a:lnTo>
                <a:lnTo>
                  <a:pt x="5" y="7"/>
                </a:lnTo>
                <a:lnTo>
                  <a:pt x="7" y="4"/>
                </a:lnTo>
                <a:lnTo>
                  <a:pt x="7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3" y="2"/>
                </a:lnTo>
                <a:lnTo>
                  <a:pt x="0" y="7"/>
                </a:lnTo>
                <a:lnTo>
                  <a:pt x="3" y="7"/>
                </a:lnTo>
                <a:lnTo>
                  <a:pt x="3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36" name="Freeform 1538"/>
          <p:cNvSpPr>
            <a:spLocks/>
          </p:cNvSpPr>
          <p:nvPr/>
        </p:nvSpPr>
        <p:spPr bwMode="auto">
          <a:xfrm>
            <a:off x="5654675" y="3929063"/>
            <a:ext cx="22225" cy="12700"/>
          </a:xfrm>
          <a:custGeom>
            <a:avLst/>
            <a:gdLst>
              <a:gd name="T0" fmla="*/ 0 w 17"/>
              <a:gd name="T1" fmla="*/ 2147483647 h 9"/>
              <a:gd name="T2" fmla="*/ 0 w 17"/>
              <a:gd name="T3" fmla="*/ 2147483647 h 9"/>
              <a:gd name="T4" fmla="*/ 0 w 17"/>
              <a:gd name="T5" fmla="*/ 2147483647 h 9"/>
              <a:gd name="T6" fmla="*/ 2147483647 w 17"/>
              <a:gd name="T7" fmla="*/ 2147483647 h 9"/>
              <a:gd name="T8" fmla="*/ 2147483647 w 17"/>
              <a:gd name="T9" fmla="*/ 2147483647 h 9"/>
              <a:gd name="T10" fmla="*/ 2147483647 w 17"/>
              <a:gd name="T11" fmla="*/ 2147483647 h 9"/>
              <a:gd name="T12" fmla="*/ 2147483647 w 17"/>
              <a:gd name="T13" fmla="*/ 2147483647 h 9"/>
              <a:gd name="T14" fmla="*/ 2147483647 w 17"/>
              <a:gd name="T15" fmla="*/ 2147483647 h 9"/>
              <a:gd name="T16" fmla="*/ 2147483647 w 17"/>
              <a:gd name="T17" fmla="*/ 2147483647 h 9"/>
              <a:gd name="T18" fmla="*/ 2147483647 w 17"/>
              <a:gd name="T19" fmla="*/ 2147483647 h 9"/>
              <a:gd name="T20" fmla="*/ 2147483647 w 17"/>
              <a:gd name="T21" fmla="*/ 2147483647 h 9"/>
              <a:gd name="T22" fmla="*/ 2147483647 w 17"/>
              <a:gd name="T23" fmla="*/ 2147483647 h 9"/>
              <a:gd name="T24" fmla="*/ 2147483647 w 17"/>
              <a:gd name="T25" fmla="*/ 2147483647 h 9"/>
              <a:gd name="T26" fmla="*/ 2147483647 w 17"/>
              <a:gd name="T27" fmla="*/ 2147483647 h 9"/>
              <a:gd name="T28" fmla="*/ 2147483647 w 17"/>
              <a:gd name="T29" fmla="*/ 0 h 9"/>
              <a:gd name="T30" fmla="*/ 2147483647 w 17"/>
              <a:gd name="T31" fmla="*/ 0 h 9"/>
              <a:gd name="T32" fmla="*/ 2147483647 w 17"/>
              <a:gd name="T33" fmla="*/ 0 h 9"/>
              <a:gd name="T34" fmla="*/ 2147483647 w 17"/>
              <a:gd name="T35" fmla="*/ 0 h 9"/>
              <a:gd name="T36" fmla="*/ 2147483647 w 17"/>
              <a:gd name="T37" fmla="*/ 0 h 9"/>
              <a:gd name="T38" fmla="*/ 2147483647 w 17"/>
              <a:gd name="T39" fmla="*/ 0 h 9"/>
              <a:gd name="T40" fmla="*/ 2147483647 w 17"/>
              <a:gd name="T41" fmla="*/ 0 h 9"/>
              <a:gd name="T42" fmla="*/ 2147483647 w 17"/>
              <a:gd name="T43" fmla="*/ 0 h 9"/>
              <a:gd name="T44" fmla="*/ 0 w 17"/>
              <a:gd name="T45" fmla="*/ 0 h 9"/>
              <a:gd name="T46" fmla="*/ 0 w 17"/>
              <a:gd name="T47" fmla="*/ 2147483647 h 9"/>
              <a:gd name="T48" fmla="*/ 0 w 17"/>
              <a:gd name="T49" fmla="*/ 2147483647 h 9"/>
              <a:gd name="T50" fmla="*/ 0 w 17"/>
              <a:gd name="T51" fmla="*/ 2147483647 h 9"/>
              <a:gd name="T52" fmla="*/ 0 w 17"/>
              <a:gd name="T53" fmla="*/ 2147483647 h 9"/>
              <a:gd name="T54" fmla="*/ 0 w 17"/>
              <a:gd name="T55" fmla="*/ 2147483647 h 9"/>
              <a:gd name="T56" fmla="*/ 0 w 17"/>
              <a:gd name="T57" fmla="*/ 2147483647 h 9"/>
              <a:gd name="T58" fmla="*/ 0 w 17"/>
              <a:gd name="T59" fmla="*/ 2147483647 h 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7"/>
              <a:gd name="T91" fmla="*/ 0 h 9"/>
              <a:gd name="T92" fmla="*/ 17 w 17"/>
              <a:gd name="T93" fmla="*/ 9 h 9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7" h="9">
                <a:moveTo>
                  <a:pt x="0" y="5"/>
                </a:moveTo>
                <a:lnTo>
                  <a:pt x="0" y="5"/>
                </a:lnTo>
                <a:lnTo>
                  <a:pt x="12" y="9"/>
                </a:lnTo>
                <a:lnTo>
                  <a:pt x="17" y="9"/>
                </a:lnTo>
                <a:lnTo>
                  <a:pt x="17" y="5"/>
                </a:lnTo>
                <a:lnTo>
                  <a:pt x="15" y="5"/>
                </a:lnTo>
                <a:lnTo>
                  <a:pt x="12" y="2"/>
                </a:lnTo>
                <a:lnTo>
                  <a:pt x="12" y="0"/>
                </a:lnTo>
                <a:lnTo>
                  <a:pt x="10" y="0"/>
                </a:lnTo>
                <a:lnTo>
                  <a:pt x="7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37" name="Freeform 1539"/>
          <p:cNvSpPr>
            <a:spLocks/>
          </p:cNvSpPr>
          <p:nvPr/>
        </p:nvSpPr>
        <p:spPr bwMode="auto">
          <a:xfrm>
            <a:off x="5622925" y="3619500"/>
            <a:ext cx="36513" cy="28575"/>
          </a:xfrm>
          <a:custGeom>
            <a:avLst/>
            <a:gdLst>
              <a:gd name="T0" fmla="*/ 2147483647 w 29"/>
              <a:gd name="T1" fmla="*/ 2147483647 h 22"/>
              <a:gd name="T2" fmla="*/ 2147483647 w 29"/>
              <a:gd name="T3" fmla="*/ 2147483647 h 22"/>
              <a:gd name="T4" fmla="*/ 2147483647 w 29"/>
              <a:gd name="T5" fmla="*/ 2147483647 h 22"/>
              <a:gd name="T6" fmla="*/ 2147483647 w 29"/>
              <a:gd name="T7" fmla="*/ 2147483647 h 22"/>
              <a:gd name="T8" fmla="*/ 2147483647 w 29"/>
              <a:gd name="T9" fmla="*/ 2147483647 h 22"/>
              <a:gd name="T10" fmla="*/ 2147483647 w 29"/>
              <a:gd name="T11" fmla="*/ 2147483647 h 22"/>
              <a:gd name="T12" fmla="*/ 2147483647 w 29"/>
              <a:gd name="T13" fmla="*/ 0 h 22"/>
              <a:gd name="T14" fmla="*/ 2147483647 w 29"/>
              <a:gd name="T15" fmla="*/ 0 h 22"/>
              <a:gd name="T16" fmla="*/ 2147483647 w 29"/>
              <a:gd name="T17" fmla="*/ 0 h 22"/>
              <a:gd name="T18" fmla="*/ 2147483647 w 29"/>
              <a:gd name="T19" fmla="*/ 0 h 22"/>
              <a:gd name="T20" fmla="*/ 2147483647 w 29"/>
              <a:gd name="T21" fmla="*/ 0 h 22"/>
              <a:gd name="T22" fmla="*/ 2147483647 w 29"/>
              <a:gd name="T23" fmla="*/ 0 h 22"/>
              <a:gd name="T24" fmla="*/ 2147483647 w 29"/>
              <a:gd name="T25" fmla="*/ 0 h 22"/>
              <a:gd name="T26" fmla="*/ 2147483647 w 29"/>
              <a:gd name="T27" fmla="*/ 2147483647 h 22"/>
              <a:gd name="T28" fmla="*/ 2147483647 w 29"/>
              <a:gd name="T29" fmla="*/ 2147483647 h 22"/>
              <a:gd name="T30" fmla="*/ 2147483647 w 29"/>
              <a:gd name="T31" fmla="*/ 2147483647 h 22"/>
              <a:gd name="T32" fmla="*/ 2147483647 w 29"/>
              <a:gd name="T33" fmla="*/ 2147483647 h 22"/>
              <a:gd name="T34" fmla="*/ 2147483647 w 29"/>
              <a:gd name="T35" fmla="*/ 2147483647 h 22"/>
              <a:gd name="T36" fmla="*/ 2147483647 w 29"/>
              <a:gd name="T37" fmla="*/ 2147483647 h 22"/>
              <a:gd name="T38" fmla="*/ 2147483647 w 29"/>
              <a:gd name="T39" fmla="*/ 2147483647 h 22"/>
              <a:gd name="T40" fmla="*/ 2147483647 w 29"/>
              <a:gd name="T41" fmla="*/ 2147483647 h 22"/>
              <a:gd name="T42" fmla="*/ 2147483647 w 29"/>
              <a:gd name="T43" fmla="*/ 2147483647 h 22"/>
              <a:gd name="T44" fmla="*/ 0 w 29"/>
              <a:gd name="T45" fmla="*/ 2147483647 h 22"/>
              <a:gd name="T46" fmla="*/ 0 w 29"/>
              <a:gd name="T47" fmla="*/ 2147483647 h 22"/>
              <a:gd name="T48" fmla="*/ 0 w 29"/>
              <a:gd name="T49" fmla="*/ 2147483647 h 22"/>
              <a:gd name="T50" fmla="*/ 0 w 29"/>
              <a:gd name="T51" fmla="*/ 2147483647 h 22"/>
              <a:gd name="T52" fmla="*/ 2147483647 w 29"/>
              <a:gd name="T53" fmla="*/ 2147483647 h 22"/>
              <a:gd name="T54" fmla="*/ 2147483647 w 29"/>
              <a:gd name="T55" fmla="*/ 2147483647 h 22"/>
              <a:gd name="T56" fmla="*/ 2147483647 w 29"/>
              <a:gd name="T57" fmla="*/ 2147483647 h 22"/>
              <a:gd name="T58" fmla="*/ 2147483647 w 29"/>
              <a:gd name="T59" fmla="*/ 2147483647 h 22"/>
              <a:gd name="T60" fmla="*/ 2147483647 w 29"/>
              <a:gd name="T61" fmla="*/ 2147483647 h 22"/>
              <a:gd name="T62" fmla="*/ 2147483647 w 29"/>
              <a:gd name="T63" fmla="*/ 2147483647 h 22"/>
              <a:gd name="T64" fmla="*/ 2147483647 w 29"/>
              <a:gd name="T65" fmla="*/ 2147483647 h 22"/>
              <a:gd name="T66" fmla="*/ 2147483647 w 29"/>
              <a:gd name="T67" fmla="*/ 2147483647 h 22"/>
              <a:gd name="T68" fmla="*/ 2147483647 w 29"/>
              <a:gd name="T69" fmla="*/ 2147483647 h 22"/>
              <a:gd name="T70" fmla="*/ 2147483647 w 29"/>
              <a:gd name="T71" fmla="*/ 2147483647 h 22"/>
              <a:gd name="T72" fmla="*/ 2147483647 w 29"/>
              <a:gd name="T73" fmla="*/ 2147483647 h 22"/>
              <a:gd name="T74" fmla="*/ 2147483647 w 29"/>
              <a:gd name="T75" fmla="*/ 2147483647 h 22"/>
              <a:gd name="T76" fmla="*/ 2147483647 w 29"/>
              <a:gd name="T77" fmla="*/ 2147483647 h 22"/>
              <a:gd name="T78" fmla="*/ 2147483647 w 29"/>
              <a:gd name="T79" fmla="*/ 2147483647 h 22"/>
              <a:gd name="T80" fmla="*/ 2147483647 w 29"/>
              <a:gd name="T81" fmla="*/ 2147483647 h 22"/>
              <a:gd name="T82" fmla="*/ 2147483647 w 29"/>
              <a:gd name="T83" fmla="*/ 2147483647 h 2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9"/>
              <a:gd name="T127" fmla="*/ 0 h 22"/>
              <a:gd name="T128" fmla="*/ 29 w 29"/>
              <a:gd name="T129" fmla="*/ 22 h 2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9" h="22">
                <a:moveTo>
                  <a:pt x="26" y="7"/>
                </a:moveTo>
                <a:lnTo>
                  <a:pt x="26" y="7"/>
                </a:lnTo>
                <a:lnTo>
                  <a:pt x="29" y="3"/>
                </a:lnTo>
                <a:lnTo>
                  <a:pt x="29" y="0"/>
                </a:lnTo>
                <a:lnTo>
                  <a:pt x="26" y="0"/>
                </a:lnTo>
                <a:lnTo>
                  <a:pt x="24" y="0"/>
                </a:lnTo>
                <a:lnTo>
                  <a:pt x="22" y="0"/>
                </a:lnTo>
                <a:lnTo>
                  <a:pt x="19" y="0"/>
                </a:lnTo>
                <a:lnTo>
                  <a:pt x="15" y="3"/>
                </a:lnTo>
                <a:lnTo>
                  <a:pt x="12" y="5"/>
                </a:lnTo>
                <a:lnTo>
                  <a:pt x="10" y="3"/>
                </a:lnTo>
                <a:lnTo>
                  <a:pt x="7" y="3"/>
                </a:lnTo>
                <a:lnTo>
                  <a:pt x="7" y="5"/>
                </a:lnTo>
                <a:lnTo>
                  <a:pt x="0" y="14"/>
                </a:lnTo>
                <a:lnTo>
                  <a:pt x="0" y="17"/>
                </a:lnTo>
                <a:lnTo>
                  <a:pt x="5" y="22"/>
                </a:lnTo>
                <a:lnTo>
                  <a:pt x="12" y="22"/>
                </a:lnTo>
                <a:lnTo>
                  <a:pt x="17" y="19"/>
                </a:lnTo>
                <a:lnTo>
                  <a:pt x="17" y="17"/>
                </a:lnTo>
                <a:lnTo>
                  <a:pt x="19" y="17"/>
                </a:lnTo>
                <a:lnTo>
                  <a:pt x="22" y="12"/>
                </a:lnTo>
                <a:lnTo>
                  <a:pt x="24" y="10"/>
                </a:lnTo>
                <a:lnTo>
                  <a:pt x="26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38" name="Freeform 1540"/>
          <p:cNvSpPr>
            <a:spLocks/>
          </p:cNvSpPr>
          <p:nvPr/>
        </p:nvSpPr>
        <p:spPr bwMode="auto">
          <a:xfrm>
            <a:off x="5573713" y="3506788"/>
            <a:ext cx="112712" cy="106362"/>
          </a:xfrm>
          <a:custGeom>
            <a:avLst/>
            <a:gdLst>
              <a:gd name="T0" fmla="*/ 2147483647 w 90"/>
              <a:gd name="T1" fmla="*/ 2147483647 h 83"/>
              <a:gd name="T2" fmla="*/ 2147483647 w 90"/>
              <a:gd name="T3" fmla="*/ 2147483647 h 83"/>
              <a:gd name="T4" fmla="*/ 2147483647 w 90"/>
              <a:gd name="T5" fmla="*/ 2147483647 h 83"/>
              <a:gd name="T6" fmla="*/ 2147483647 w 90"/>
              <a:gd name="T7" fmla="*/ 2147483647 h 83"/>
              <a:gd name="T8" fmla="*/ 2147483647 w 90"/>
              <a:gd name="T9" fmla="*/ 2147483647 h 83"/>
              <a:gd name="T10" fmla="*/ 2147483647 w 90"/>
              <a:gd name="T11" fmla="*/ 2147483647 h 83"/>
              <a:gd name="T12" fmla="*/ 2147483647 w 90"/>
              <a:gd name="T13" fmla="*/ 2147483647 h 83"/>
              <a:gd name="T14" fmla="*/ 2147483647 w 90"/>
              <a:gd name="T15" fmla="*/ 2147483647 h 83"/>
              <a:gd name="T16" fmla="*/ 2147483647 w 90"/>
              <a:gd name="T17" fmla="*/ 2147483647 h 83"/>
              <a:gd name="T18" fmla="*/ 2147483647 w 90"/>
              <a:gd name="T19" fmla="*/ 2147483647 h 83"/>
              <a:gd name="T20" fmla="*/ 2147483647 w 90"/>
              <a:gd name="T21" fmla="*/ 2147483647 h 83"/>
              <a:gd name="T22" fmla="*/ 2147483647 w 90"/>
              <a:gd name="T23" fmla="*/ 2147483647 h 83"/>
              <a:gd name="T24" fmla="*/ 2147483647 w 90"/>
              <a:gd name="T25" fmla="*/ 2147483647 h 83"/>
              <a:gd name="T26" fmla="*/ 2147483647 w 90"/>
              <a:gd name="T27" fmla="*/ 2147483647 h 83"/>
              <a:gd name="T28" fmla="*/ 2147483647 w 90"/>
              <a:gd name="T29" fmla="*/ 2147483647 h 83"/>
              <a:gd name="T30" fmla="*/ 2147483647 w 90"/>
              <a:gd name="T31" fmla="*/ 2147483647 h 83"/>
              <a:gd name="T32" fmla="*/ 2147483647 w 90"/>
              <a:gd name="T33" fmla="*/ 0 h 83"/>
              <a:gd name="T34" fmla="*/ 2147483647 w 90"/>
              <a:gd name="T35" fmla="*/ 0 h 83"/>
              <a:gd name="T36" fmla="*/ 2147483647 w 90"/>
              <a:gd name="T37" fmla="*/ 2147483647 h 83"/>
              <a:gd name="T38" fmla="*/ 2147483647 w 90"/>
              <a:gd name="T39" fmla="*/ 2147483647 h 83"/>
              <a:gd name="T40" fmla="*/ 2147483647 w 90"/>
              <a:gd name="T41" fmla="*/ 2147483647 h 83"/>
              <a:gd name="T42" fmla="*/ 2147483647 w 90"/>
              <a:gd name="T43" fmla="*/ 2147483647 h 83"/>
              <a:gd name="T44" fmla="*/ 2147483647 w 90"/>
              <a:gd name="T45" fmla="*/ 2147483647 h 83"/>
              <a:gd name="T46" fmla="*/ 2147483647 w 90"/>
              <a:gd name="T47" fmla="*/ 2147483647 h 83"/>
              <a:gd name="T48" fmla="*/ 2147483647 w 90"/>
              <a:gd name="T49" fmla="*/ 2147483647 h 83"/>
              <a:gd name="T50" fmla="*/ 2147483647 w 90"/>
              <a:gd name="T51" fmla="*/ 2147483647 h 83"/>
              <a:gd name="T52" fmla="*/ 2147483647 w 90"/>
              <a:gd name="T53" fmla="*/ 2147483647 h 83"/>
              <a:gd name="T54" fmla="*/ 2147483647 w 90"/>
              <a:gd name="T55" fmla="*/ 2147483647 h 83"/>
              <a:gd name="T56" fmla="*/ 0 w 90"/>
              <a:gd name="T57" fmla="*/ 2147483647 h 83"/>
              <a:gd name="T58" fmla="*/ 0 w 90"/>
              <a:gd name="T59" fmla="*/ 2147483647 h 83"/>
              <a:gd name="T60" fmla="*/ 0 w 90"/>
              <a:gd name="T61" fmla="*/ 2147483647 h 83"/>
              <a:gd name="T62" fmla="*/ 2147483647 w 90"/>
              <a:gd name="T63" fmla="*/ 2147483647 h 83"/>
              <a:gd name="T64" fmla="*/ 2147483647 w 90"/>
              <a:gd name="T65" fmla="*/ 2147483647 h 83"/>
              <a:gd name="T66" fmla="*/ 2147483647 w 90"/>
              <a:gd name="T67" fmla="*/ 2147483647 h 83"/>
              <a:gd name="T68" fmla="*/ 2147483647 w 90"/>
              <a:gd name="T69" fmla="*/ 2147483647 h 83"/>
              <a:gd name="T70" fmla="*/ 2147483647 w 90"/>
              <a:gd name="T71" fmla="*/ 2147483647 h 83"/>
              <a:gd name="T72" fmla="*/ 2147483647 w 90"/>
              <a:gd name="T73" fmla="*/ 2147483647 h 83"/>
              <a:gd name="T74" fmla="*/ 2147483647 w 90"/>
              <a:gd name="T75" fmla="*/ 2147483647 h 83"/>
              <a:gd name="T76" fmla="*/ 2147483647 w 90"/>
              <a:gd name="T77" fmla="*/ 2147483647 h 83"/>
              <a:gd name="T78" fmla="*/ 2147483647 w 90"/>
              <a:gd name="T79" fmla="*/ 2147483647 h 83"/>
              <a:gd name="T80" fmla="*/ 2147483647 w 90"/>
              <a:gd name="T81" fmla="*/ 2147483647 h 83"/>
              <a:gd name="T82" fmla="*/ 2147483647 w 90"/>
              <a:gd name="T83" fmla="*/ 2147483647 h 83"/>
              <a:gd name="T84" fmla="*/ 2147483647 w 90"/>
              <a:gd name="T85" fmla="*/ 2147483647 h 83"/>
              <a:gd name="T86" fmla="*/ 2147483647 w 90"/>
              <a:gd name="T87" fmla="*/ 2147483647 h 83"/>
              <a:gd name="T88" fmla="*/ 2147483647 w 90"/>
              <a:gd name="T89" fmla="*/ 2147483647 h 83"/>
              <a:gd name="T90" fmla="*/ 2147483647 w 90"/>
              <a:gd name="T91" fmla="*/ 2147483647 h 83"/>
              <a:gd name="T92" fmla="*/ 2147483647 w 90"/>
              <a:gd name="T93" fmla="*/ 2147483647 h 83"/>
              <a:gd name="T94" fmla="*/ 2147483647 w 90"/>
              <a:gd name="T95" fmla="*/ 2147483647 h 83"/>
              <a:gd name="T96" fmla="*/ 2147483647 w 90"/>
              <a:gd name="T97" fmla="*/ 2147483647 h 83"/>
              <a:gd name="T98" fmla="*/ 2147483647 w 90"/>
              <a:gd name="T99" fmla="*/ 2147483647 h 8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90"/>
              <a:gd name="T151" fmla="*/ 0 h 83"/>
              <a:gd name="T152" fmla="*/ 90 w 90"/>
              <a:gd name="T153" fmla="*/ 83 h 8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90" h="83">
                <a:moveTo>
                  <a:pt x="81" y="54"/>
                </a:moveTo>
                <a:lnTo>
                  <a:pt x="81" y="54"/>
                </a:lnTo>
                <a:lnTo>
                  <a:pt x="78" y="57"/>
                </a:lnTo>
                <a:lnTo>
                  <a:pt x="66" y="59"/>
                </a:lnTo>
                <a:lnTo>
                  <a:pt x="66" y="57"/>
                </a:lnTo>
                <a:lnTo>
                  <a:pt x="69" y="54"/>
                </a:lnTo>
                <a:lnTo>
                  <a:pt x="71" y="54"/>
                </a:lnTo>
                <a:lnTo>
                  <a:pt x="71" y="52"/>
                </a:lnTo>
                <a:lnTo>
                  <a:pt x="69" y="42"/>
                </a:lnTo>
                <a:lnTo>
                  <a:pt x="66" y="38"/>
                </a:lnTo>
                <a:lnTo>
                  <a:pt x="64" y="38"/>
                </a:lnTo>
                <a:lnTo>
                  <a:pt x="62" y="35"/>
                </a:lnTo>
                <a:lnTo>
                  <a:pt x="59" y="35"/>
                </a:lnTo>
                <a:lnTo>
                  <a:pt x="57" y="35"/>
                </a:lnTo>
                <a:lnTo>
                  <a:pt x="57" y="33"/>
                </a:lnTo>
                <a:lnTo>
                  <a:pt x="52" y="31"/>
                </a:lnTo>
                <a:lnTo>
                  <a:pt x="50" y="31"/>
                </a:lnTo>
                <a:lnTo>
                  <a:pt x="50" y="28"/>
                </a:lnTo>
                <a:lnTo>
                  <a:pt x="50" y="26"/>
                </a:lnTo>
                <a:lnTo>
                  <a:pt x="47" y="23"/>
                </a:lnTo>
                <a:lnTo>
                  <a:pt x="45" y="23"/>
                </a:lnTo>
                <a:lnTo>
                  <a:pt x="38" y="19"/>
                </a:lnTo>
                <a:lnTo>
                  <a:pt x="38" y="16"/>
                </a:lnTo>
                <a:lnTo>
                  <a:pt x="36" y="14"/>
                </a:lnTo>
                <a:lnTo>
                  <a:pt x="33" y="14"/>
                </a:lnTo>
                <a:lnTo>
                  <a:pt x="31" y="16"/>
                </a:lnTo>
                <a:lnTo>
                  <a:pt x="31" y="19"/>
                </a:lnTo>
                <a:lnTo>
                  <a:pt x="29" y="16"/>
                </a:lnTo>
                <a:lnTo>
                  <a:pt x="26" y="14"/>
                </a:lnTo>
                <a:lnTo>
                  <a:pt x="24" y="12"/>
                </a:lnTo>
                <a:lnTo>
                  <a:pt x="26" y="12"/>
                </a:lnTo>
                <a:lnTo>
                  <a:pt x="26" y="9"/>
                </a:lnTo>
                <a:lnTo>
                  <a:pt x="26" y="5"/>
                </a:lnTo>
                <a:lnTo>
                  <a:pt x="26" y="2"/>
                </a:lnTo>
                <a:lnTo>
                  <a:pt x="22" y="0"/>
                </a:lnTo>
                <a:lnTo>
                  <a:pt x="19" y="0"/>
                </a:lnTo>
                <a:lnTo>
                  <a:pt x="17" y="2"/>
                </a:lnTo>
                <a:lnTo>
                  <a:pt x="14" y="5"/>
                </a:lnTo>
                <a:lnTo>
                  <a:pt x="14" y="7"/>
                </a:lnTo>
                <a:lnTo>
                  <a:pt x="14" y="12"/>
                </a:lnTo>
                <a:lnTo>
                  <a:pt x="12" y="16"/>
                </a:lnTo>
                <a:lnTo>
                  <a:pt x="12" y="19"/>
                </a:lnTo>
                <a:lnTo>
                  <a:pt x="12" y="21"/>
                </a:lnTo>
                <a:lnTo>
                  <a:pt x="12" y="26"/>
                </a:lnTo>
                <a:lnTo>
                  <a:pt x="12" y="31"/>
                </a:lnTo>
                <a:lnTo>
                  <a:pt x="12" y="33"/>
                </a:lnTo>
                <a:lnTo>
                  <a:pt x="12" y="35"/>
                </a:lnTo>
                <a:lnTo>
                  <a:pt x="10" y="40"/>
                </a:lnTo>
                <a:lnTo>
                  <a:pt x="10" y="45"/>
                </a:lnTo>
                <a:lnTo>
                  <a:pt x="10" y="47"/>
                </a:lnTo>
                <a:lnTo>
                  <a:pt x="10" y="49"/>
                </a:lnTo>
                <a:lnTo>
                  <a:pt x="10" y="52"/>
                </a:lnTo>
                <a:lnTo>
                  <a:pt x="12" y="52"/>
                </a:lnTo>
                <a:lnTo>
                  <a:pt x="12" y="54"/>
                </a:lnTo>
                <a:lnTo>
                  <a:pt x="7" y="57"/>
                </a:lnTo>
                <a:lnTo>
                  <a:pt x="5" y="59"/>
                </a:lnTo>
                <a:lnTo>
                  <a:pt x="3" y="59"/>
                </a:lnTo>
                <a:lnTo>
                  <a:pt x="3" y="61"/>
                </a:lnTo>
                <a:lnTo>
                  <a:pt x="0" y="66"/>
                </a:lnTo>
                <a:lnTo>
                  <a:pt x="0" y="68"/>
                </a:lnTo>
                <a:lnTo>
                  <a:pt x="0" y="71"/>
                </a:lnTo>
                <a:lnTo>
                  <a:pt x="3" y="71"/>
                </a:lnTo>
                <a:lnTo>
                  <a:pt x="12" y="68"/>
                </a:lnTo>
                <a:lnTo>
                  <a:pt x="17" y="66"/>
                </a:lnTo>
                <a:lnTo>
                  <a:pt x="19" y="66"/>
                </a:lnTo>
                <a:lnTo>
                  <a:pt x="19" y="64"/>
                </a:lnTo>
                <a:lnTo>
                  <a:pt x="19" y="80"/>
                </a:lnTo>
                <a:lnTo>
                  <a:pt x="19" y="83"/>
                </a:lnTo>
                <a:lnTo>
                  <a:pt x="22" y="83"/>
                </a:lnTo>
                <a:lnTo>
                  <a:pt x="24" y="83"/>
                </a:lnTo>
                <a:lnTo>
                  <a:pt x="26" y="83"/>
                </a:lnTo>
                <a:lnTo>
                  <a:pt x="29" y="80"/>
                </a:lnTo>
                <a:lnTo>
                  <a:pt x="31" y="80"/>
                </a:lnTo>
                <a:lnTo>
                  <a:pt x="33" y="78"/>
                </a:lnTo>
                <a:lnTo>
                  <a:pt x="33" y="75"/>
                </a:lnTo>
                <a:lnTo>
                  <a:pt x="40" y="68"/>
                </a:lnTo>
                <a:lnTo>
                  <a:pt x="45" y="64"/>
                </a:lnTo>
                <a:lnTo>
                  <a:pt x="45" y="59"/>
                </a:lnTo>
                <a:lnTo>
                  <a:pt x="45" y="57"/>
                </a:lnTo>
                <a:lnTo>
                  <a:pt x="45" y="54"/>
                </a:lnTo>
                <a:lnTo>
                  <a:pt x="47" y="54"/>
                </a:lnTo>
                <a:lnTo>
                  <a:pt x="52" y="52"/>
                </a:lnTo>
                <a:lnTo>
                  <a:pt x="59" y="59"/>
                </a:lnTo>
                <a:lnTo>
                  <a:pt x="62" y="64"/>
                </a:lnTo>
                <a:lnTo>
                  <a:pt x="59" y="64"/>
                </a:lnTo>
                <a:lnTo>
                  <a:pt x="59" y="66"/>
                </a:lnTo>
                <a:lnTo>
                  <a:pt x="62" y="68"/>
                </a:lnTo>
                <a:lnTo>
                  <a:pt x="64" y="68"/>
                </a:lnTo>
                <a:lnTo>
                  <a:pt x="64" y="66"/>
                </a:lnTo>
                <a:lnTo>
                  <a:pt x="66" y="66"/>
                </a:lnTo>
                <a:lnTo>
                  <a:pt x="69" y="68"/>
                </a:lnTo>
                <a:lnTo>
                  <a:pt x="73" y="71"/>
                </a:lnTo>
                <a:lnTo>
                  <a:pt x="78" y="73"/>
                </a:lnTo>
                <a:lnTo>
                  <a:pt x="81" y="73"/>
                </a:lnTo>
                <a:lnTo>
                  <a:pt x="88" y="66"/>
                </a:lnTo>
                <a:lnTo>
                  <a:pt x="90" y="64"/>
                </a:lnTo>
                <a:lnTo>
                  <a:pt x="85" y="59"/>
                </a:lnTo>
                <a:lnTo>
                  <a:pt x="83" y="54"/>
                </a:lnTo>
                <a:lnTo>
                  <a:pt x="81" y="5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39" name="Freeform 1541"/>
          <p:cNvSpPr>
            <a:spLocks/>
          </p:cNvSpPr>
          <p:nvPr/>
        </p:nvSpPr>
        <p:spPr bwMode="auto">
          <a:xfrm>
            <a:off x="5986463" y="4702175"/>
            <a:ext cx="3175" cy="1588"/>
          </a:xfrm>
          <a:custGeom>
            <a:avLst/>
            <a:gdLst>
              <a:gd name="T0" fmla="*/ 2147483647 w 3"/>
              <a:gd name="T1" fmla="*/ 0 h 2"/>
              <a:gd name="T2" fmla="*/ 2147483647 w 3"/>
              <a:gd name="T3" fmla="*/ 0 h 2"/>
              <a:gd name="T4" fmla="*/ 2147483647 w 3"/>
              <a:gd name="T5" fmla="*/ 0 h 2"/>
              <a:gd name="T6" fmla="*/ 2147483647 w 3"/>
              <a:gd name="T7" fmla="*/ 0 h 2"/>
              <a:gd name="T8" fmla="*/ 2147483647 w 3"/>
              <a:gd name="T9" fmla="*/ 0 h 2"/>
              <a:gd name="T10" fmla="*/ 0 w 3"/>
              <a:gd name="T11" fmla="*/ 0 h 2"/>
              <a:gd name="T12" fmla="*/ 0 w 3"/>
              <a:gd name="T13" fmla="*/ 2147483647 h 2"/>
              <a:gd name="T14" fmla="*/ 2147483647 w 3"/>
              <a:gd name="T15" fmla="*/ 0 h 2"/>
              <a:gd name="T16" fmla="*/ 2147483647 w 3"/>
              <a:gd name="T17" fmla="*/ 0 h 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"/>
              <a:gd name="T28" fmla="*/ 0 h 2"/>
              <a:gd name="T29" fmla="*/ 3 w 3"/>
              <a:gd name="T30" fmla="*/ 2 h 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" h="2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40" name="Freeform 1542"/>
          <p:cNvSpPr>
            <a:spLocks/>
          </p:cNvSpPr>
          <p:nvPr/>
        </p:nvSpPr>
        <p:spPr bwMode="auto">
          <a:xfrm>
            <a:off x="5718175" y="3581400"/>
            <a:ext cx="7938" cy="1588"/>
          </a:xfrm>
          <a:custGeom>
            <a:avLst/>
            <a:gdLst>
              <a:gd name="T0" fmla="*/ 2147483647 w 5"/>
              <a:gd name="T1" fmla="*/ 2147483647 h 2"/>
              <a:gd name="T2" fmla="*/ 2147483647 w 5"/>
              <a:gd name="T3" fmla="*/ 2147483647 h 2"/>
              <a:gd name="T4" fmla="*/ 2147483647 w 5"/>
              <a:gd name="T5" fmla="*/ 2147483647 h 2"/>
              <a:gd name="T6" fmla="*/ 2147483647 w 5"/>
              <a:gd name="T7" fmla="*/ 2147483647 h 2"/>
              <a:gd name="T8" fmla="*/ 2147483647 w 5"/>
              <a:gd name="T9" fmla="*/ 2147483647 h 2"/>
              <a:gd name="T10" fmla="*/ 2147483647 w 5"/>
              <a:gd name="T11" fmla="*/ 0 h 2"/>
              <a:gd name="T12" fmla="*/ 2147483647 w 5"/>
              <a:gd name="T13" fmla="*/ 0 h 2"/>
              <a:gd name="T14" fmla="*/ 2147483647 w 5"/>
              <a:gd name="T15" fmla="*/ 0 h 2"/>
              <a:gd name="T16" fmla="*/ 2147483647 w 5"/>
              <a:gd name="T17" fmla="*/ 0 h 2"/>
              <a:gd name="T18" fmla="*/ 2147483647 w 5"/>
              <a:gd name="T19" fmla="*/ 0 h 2"/>
              <a:gd name="T20" fmla="*/ 2147483647 w 5"/>
              <a:gd name="T21" fmla="*/ 0 h 2"/>
              <a:gd name="T22" fmla="*/ 0 w 5"/>
              <a:gd name="T23" fmla="*/ 0 h 2"/>
              <a:gd name="T24" fmla="*/ 0 w 5"/>
              <a:gd name="T25" fmla="*/ 0 h 2"/>
              <a:gd name="T26" fmla="*/ 0 w 5"/>
              <a:gd name="T27" fmla="*/ 0 h 2"/>
              <a:gd name="T28" fmla="*/ 0 w 5"/>
              <a:gd name="T29" fmla="*/ 2147483647 h 2"/>
              <a:gd name="T30" fmla="*/ 0 w 5"/>
              <a:gd name="T31" fmla="*/ 2147483647 h 2"/>
              <a:gd name="T32" fmla="*/ 0 w 5"/>
              <a:gd name="T33" fmla="*/ 2147483647 h 2"/>
              <a:gd name="T34" fmla="*/ 0 w 5"/>
              <a:gd name="T35" fmla="*/ 2147483647 h 2"/>
              <a:gd name="T36" fmla="*/ 0 w 5"/>
              <a:gd name="T37" fmla="*/ 2147483647 h 2"/>
              <a:gd name="T38" fmla="*/ 2147483647 w 5"/>
              <a:gd name="T39" fmla="*/ 2147483647 h 2"/>
              <a:gd name="T40" fmla="*/ 2147483647 w 5"/>
              <a:gd name="T41" fmla="*/ 2147483647 h 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2"/>
              <a:gd name="T65" fmla="*/ 5 w 5"/>
              <a:gd name="T66" fmla="*/ 2 h 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2">
                <a:moveTo>
                  <a:pt x="3" y="2"/>
                </a:moveTo>
                <a:lnTo>
                  <a:pt x="3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41" name="Freeform 1543"/>
          <p:cNvSpPr>
            <a:spLocks/>
          </p:cNvSpPr>
          <p:nvPr/>
        </p:nvSpPr>
        <p:spPr bwMode="auto">
          <a:xfrm>
            <a:off x="5699125" y="3400425"/>
            <a:ext cx="6350" cy="9525"/>
          </a:xfrm>
          <a:custGeom>
            <a:avLst/>
            <a:gdLst>
              <a:gd name="T0" fmla="*/ 2147483647 w 5"/>
              <a:gd name="T1" fmla="*/ 0 h 7"/>
              <a:gd name="T2" fmla="*/ 0 w 5"/>
              <a:gd name="T3" fmla="*/ 0 h 7"/>
              <a:gd name="T4" fmla="*/ 0 w 5"/>
              <a:gd name="T5" fmla="*/ 0 h 7"/>
              <a:gd name="T6" fmla="*/ 0 w 5"/>
              <a:gd name="T7" fmla="*/ 0 h 7"/>
              <a:gd name="T8" fmla="*/ 0 w 5"/>
              <a:gd name="T9" fmla="*/ 2147483647 h 7"/>
              <a:gd name="T10" fmla="*/ 0 w 5"/>
              <a:gd name="T11" fmla="*/ 2147483647 h 7"/>
              <a:gd name="T12" fmla="*/ 0 w 5"/>
              <a:gd name="T13" fmla="*/ 2147483647 h 7"/>
              <a:gd name="T14" fmla="*/ 0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0 h 7"/>
              <a:gd name="T38" fmla="*/ 2147483647 w 5"/>
              <a:gd name="T39" fmla="*/ 0 h 7"/>
              <a:gd name="T40" fmla="*/ 2147483647 w 5"/>
              <a:gd name="T41" fmla="*/ 0 h 7"/>
              <a:gd name="T42" fmla="*/ 2147483647 w 5"/>
              <a:gd name="T43" fmla="*/ 0 h 7"/>
              <a:gd name="T44" fmla="*/ 2147483647 w 5"/>
              <a:gd name="T45" fmla="*/ 0 h 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"/>
              <a:gd name="T70" fmla="*/ 0 h 7"/>
              <a:gd name="T71" fmla="*/ 5 w 5"/>
              <a:gd name="T72" fmla="*/ 7 h 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" h="7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2" y="7"/>
                </a:lnTo>
                <a:lnTo>
                  <a:pt x="5" y="4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42" name="Freeform 1544"/>
          <p:cNvSpPr>
            <a:spLocks/>
          </p:cNvSpPr>
          <p:nvPr/>
        </p:nvSpPr>
        <p:spPr bwMode="auto">
          <a:xfrm>
            <a:off x="5683250" y="3641725"/>
            <a:ext cx="15875" cy="26988"/>
          </a:xfrm>
          <a:custGeom>
            <a:avLst/>
            <a:gdLst>
              <a:gd name="T0" fmla="*/ 2147483647 w 14"/>
              <a:gd name="T1" fmla="*/ 2147483647 h 21"/>
              <a:gd name="T2" fmla="*/ 2147483647 w 14"/>
              <a:gd name="T3" fmla="*/ 2147483647 h 21"/>
              <a:gd name="T4" fmla="*/ 2147483647 w 14"/>
              <a:gd name="T5" fmla="*/ 2147483647 h 21"/>
              <a:gd name="T6" fmla="*/ 2147483647 w 14"/>
              <a:gd name="T7" fmla="*/ 2147483647 h 21"/>
              <a:gd name="T8" fmla="*/ 2147483647 w 14"/>
              <a:gd name="T9" fmla="*/ 2147483647 h 21"/>
              <a:gd name="T10" fmla="*/ 2147483647 w 14"/>
              <a:gd name="T11" fmla="*/ 2147483647 h 21"/>
              <a:gd name="T12" fmla="*/ 2147483647 w 14"/>
              <a:gd name="T13" fmla="*/ 2147483647 h 21"/>
              <a:gd name="T14" fmla="*/ 2147483647 w 14"/>
              <a:gd name="T15" fmla="*/ 2147483647 h 21"/>
              <a:gd name="T16" fmla="*/ 2147483647 w 14"/>
              <a:gd name="T17" fmla="*/ 2147483647 h 21"/>
              <a:gd name="T18" fmla="*/ 2147483647 w 14"/>
              <a:gd name="T19" fmla="*/ 2147483647 h 21"/>
              <a:gd name="T20" fmla="*/ 2147483647 w 14"/>
              <a:gd name="T21" fmla="*/ 2147483647 h 21"/>
              <a:gd name="T22" fmla="*/ 2147483647 w 14"/>
              <a:gd name="T23" fmla="*/ 2147483647 h 21"/>
              <a:gd name="T24" fmla="*/ 2147483647 w 14"/>
              <a:gd name="T25" fmla="*/ 2147483647 h 21"/>
              <a:gd name="T26" fmla="*/ 2147483647 w 14"/>
              <a:gd name="T27" fmla="*/ 2147483647 h 21"/>
              <a:gd name="T28" fmla="*/ 2147483647 w 14"/>
              <a:gd name="T29" fmla="*/ 2147483647 h 21"/>
              <a:gd name="T30" fmla="*/ 2147483647 w 14"/>
              <a:gd name="T31" fmla="*/ 2147483647 h 21"/>
              <a:gd name="T32" fmla="*/ 2147483647 w 14"/>
              <a:gd name="T33" fmla="*/ 2147483647 h 21"/>
              <a:gd name="T34" fmla="*/ 2147483647 w 14"/>
              <a:gd name="T35" fmla="*/ 2147483647 h 21"/>
              <a:gd name="T36" fmla="*/ 2147483647 w 14"/>
              <a:gd name="T37" fmla="*/ 0 h 21"/>
              <a:gd name="T38" fmla="*/ 2147483647 w 14"/>
              <a:gd name="T39" fmla="*/ 0 h 21"/>
              <a:gd name="T40" fmla="*/ 2147483647 w 14"/>
              <a:gd name="T41" fmla="*/ 0 h 21"/>
              <a:gd name="T42" fmla="*/ 2147483647 w 14"/>
              <a:gd name="T43" fmla="*/ 2147483647 h 21"/>
              <a:gd name="T44" fmla="*/ 2147483647 w 14"/>
              <a:gd name="T45" fmla="*/ 2147483647 h 21"/>
              <a:gd name="T46" fmla="*/ 2147483647 w 14"/>
              <a:gd name="T47" fmla="*/ 2147483647 h 21"/>
              <a:gd name="T48" fmla="*/ 2147483647 w 14"/>
              <a:gd name="T49" fmla="*/ 2147483647 h 21"/>
              <a:gd name="T50" fmla="*/ 2147483647 w 14"/>
              <a:gd name="T51" fmla="*/ 2147483647 h 21"/>
              <a:gd name="T52" fmla="*/ 2147483647 w 14"/>
              <a:gd name="T53" fmla="*/ 2147483647 h 21"/>
              <a:gd name="T54" fmla="*/ 2147483647 w 14"/>
              <a:gd name="T55" fmla="*/ 2147483647 h 21"/>
              <a:gd name="T56" fmla="*/ 0 w 14"/>
              <a:gd name="T57" fmla="*/ 2147483647 h 21"/>
              <a:gd name="T58" fmla="*/ 0 w 14"/>
              <a:gd name="T59" fmla="*/ 2147483647 h 21"/>
              <a:gd name="T60" fmla="*/ 0 w 14"/>
              <a:gd name="T61" fmla="*/ 2147483647 h 21"/>
              <a:gd name="T62" fmla="*/ 0 w 14"/>
              <a:gd name="T63" fmla="*/ 2147483647 h 21"/>
              <a:gd name="T64" fmla="*/ 0 w 14"/>
              <a:gd name="T65" fmla="*/ 2147483647 h 21"/>
              <a:gd name="T66" fmla="*/ 0 w 14"/>
              <a:gd name="T67" fmla="*/ 2147483647 h 21"/>
              <a:gd name="T68" fmla="*/ 0 w 14"/>
              <a:gd name="T69" fmla="*/ 2147483647 h 21"/>
              <a:gd name="T70" fmla="*/ 0 w 14"/>
              <a:gd name="T71" fmla="*/ 2147483647 h 21"/>
              <a:gd name="T72" fmla="*/ 0 w 14"/>
              <a:gd name="T73" fmla="*/ 2147483647 h 21"/>
              <a:gd name="T74" fmla="*/ 2147483647 w 14"/>
              <a:gd name="T75" fmla="*/ 2147483647 h 21"/>
              <a:gd name="T76" fmla="*/ 2147483647 w 14"/>
              <a:gd name="T77" fmla="*/ 2147483647 h 21"/>
              <a:gd name="T78" fmla="*/ 2147483647 w 14"/>
              <a:gd name="T79" fmla="*/ 2147483647 h 21"/>
              <a:gd name="T80" fmla="*/ 2147483647 w 14"/>
              <a:gd name="T81" fmla="*/ 2147483647 h 21"/>
              <a:gd name="T82" fmla="*/ 2147483647 w 14"/>
              <a:gd name="T83" fmla="*/ 2147483647 h 21"/>
              <a:gd name="T84" fmla="*/ 2147483647 w 14"/>
              <a:gd name="T85" fmla="*/ 2147483647 h 2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4"/>
              <a:gd name="T130" fmla="*/ 0 h 21"/>
              <a:gd name="T131" fmla="*/ 14 w 14"/>
              <a:gd name="T132" fmla="*/ 21 h 2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4" h="21">
                <a:moveTo>
                  <a:pt x="2" y="19"/>
                </a:moveTo>
                <a:lnTo>
                  <a:pt x="7" y="21"/>
                </a:lnTo>
                <a:lnTo>
                  <a:pt x="9" y="19"/>
                </a:lnTo>
                <a:lnTo>
                  <a:pt x="9" y="16"/>
                </a:lnTo>
                <a:lnTo>
                  <a:pt x="11" y="14"/>
                </a:lnTo>
                <a:lnTo>
                  <a:pt x="11" y="12"/>
                </a:lnTo>
                <a:lnTo>
                  <a:pt x="14" y="7"/>
                </a:lnTo>
                <a:lnTo>
                  <a:pt x="14" y="5"/>
                </a:lnTo>
                <a:lnTo>
                  <a:pt x="14" y="2"/>
                </a:lnTo>
                <a:lnTo>
                  <a:pt x="9" y="0"/>
                </a:lnTo>
                <a:lnTo>
                  <a:pt x="4" y="0"/>
                </a:lnTo>
                <a:lnTo>
                  <a:pt x="4" y="2"/>
                </a:lnTo>
                <a:lnTo>
                  <a:pt x="2" y="2"/>
                </a:lnTo>
                <a:lnTo>
                  <a:pt x="2" y="5"/>
                </a:lnTo>
                <a:lnTo>
                  <a:pt x="0" y="7"/>
                </a:lnTo>
                <a:lnTo>
                  <a:pt x="0" y="9"/>
                </a:lnTo>
                <a:lnTo>
                  <a:pt x="0" y="12"/>
                </a:lnTo>
                <a:lnTo>
                  <a:pt x="0" y="16"/>
                </a:lnTo>
                <a:lnTo>
                  <a:pt x="2" y="16"/>
                </a:lnTo>
                <a:lnTo>
                  <a:pt x="2" y="1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43" name="Freeform 1545"/>
          <p:cNvSpPr>
            <a:spLocks/>
          </p:cNvSpPr>
          <p:nvPr/>
        </p:nvSpPr>
        <p:spPr bwMode="auto">
          <a:xfrm>
            <a:off x="5686425" y="3835400"/>
            <a:ext cx="7938" cy="9525"/>
          </a:xfrm>
          <a:custGeom>
            <a:avLst/>
            <a:gdLst>
              <a:gd name="T0" fmla="*/ 0 w 7"/>
              <a:gd name="T1" fmla="*/ 2147483647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2147483647 h 7"/>
              <a:gd name="T8" fmla="*/ 2147483647 w 7"/>
              <a:gd name="T9" fmla="*/ 2147483647 h 7"/>
              <a:gd name="T10" fmla="*/ 2147483647 w 7"/>
              <a:gd name="T11" fmla="*/ 2147483647 h 7"/>
              <a:gd name="T12" fmla="*/ 2147483647 w 7"/>
              <a:gd name="T13" fmla="*/ 2147483647 h 7"/>
              <a:gd name="T14" fmla="*/ 2147483647 w 7"/>
              <a:gd name="T15" fmla="*/ 2147483647 h 7"/>
              <a:gd name="T16" fmla="*/ 2147483647 w 7"/>
              <a:gd name="T17" fmla="*/ 2147483647 h 7"/>
              <a:gd name="T18" fmla="*/ 2147483647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2147483647 h 7"/>
              <a:gd name="T24" fmla="*/ 2147483647 w 7"/>
              <a:gd name="T25" fmla="*/ 2147483647 h 7"/>
              <a:gd name="T26" fmla="*/ 2147483647 w 7"/>
              <a:gd name="T27" fmla="*/ 0 h 7"/>
              <a:gd name="T28" fmla="*/ 2147483647 w 7"/>
              <a:gd name="T29" fmla="*/ 0 h 7"/>
              <a:gd name="T30" fmla="*/ 2147483647 w 7"/>
              <a:gd name="T31" fmla="*/ 0 h 7"/>
              <a:gd name="T32" fmla="*/ 2147483647 w 7"/>
              <a:gd name="T33" fmla="*/ 0 h 7"/>
              <a:gd name="T34" fmla="*/ 2147483647 w 7"/>
              <a:gd name="T35" fmla="*/ 2147483647 h 7"/>
              <a:gd name="T36" fmla="*/ 2147483647 w 7"/>
              <a:gd name="T37" fmla="*/ 2147483647 h 7"/>
              <a:gd name="T38" fmla="*/ 2147483647 w 7"/>
              <a:gd name="T39" fmla="*/ 2147483647 h 7"/>
              <a:gd name="T40" fmla="*/ 2147483647 w 7"/>
              <a:gd name="T41" fmla="*/ 2147483647 h 7"/>
              <a:gd name="T42" fmla="*/ 2147483647 w 7"/>
              <a:gd name="T43" fmla="*/ 2147483647 h 7"/>
              <a:gd name="T44" fmla="*/ 2147483647 w 7"/>
              <a:gd name="T45" fmla="*/ 2147483647 h 7"/>
              <a:gd name="T46" fmla="*/ 2147483647 w 7"/>
              <a:gd name="T47" fmla="*/ 2147483647 h 7"/>
              <a:gd name="T48" fmla="*/ 2147483647 w 7"/>
              <a:gd name="T49" fmla="*/ 2147483647 h 7"/>
              <a:gd name="T50" fmla="*/ 2147483647 w 7"/>
              <a:gd name="T51" fmla="*/ 2147483647 h 7"/>
              <a:gd name="T52" fmla="*/ 0 w 7"/>
              <a:gd name="T53" fmla="*/ 2147483647 h 7"/>
              <a:gd name="T54" fmla="*/ 0 w 7"/>
              <a:gd name="T55" fmla="*/ 2147483647 h 7"/>
              <a:gd name="T56" fmla="*/ 0 w 7"/>
              <a:gd name="T57" fmla="*/ 2147483647 h 7"/>
              <a:gd name="T58" fmla="*/ 0 w 7"/>
              <a:gd name="T59" fmla="*/ 2147483647 h 7"/>
              <a:gd name="T60" fmla="*/ 0 w 7"/>
              <a:gd name="T61" fmla="*/ 2147483647 h 7"/>
              <a:gd name="T62" fmla="*/ 0 w 7"/>
              <a:gd name="T63" fmla="*/ 2147483647 h 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"/>
              <a:gd name="T97" fmla="*/ 0 h 7"/>
              <a:gd name="T98" fmla="*/ 7 w 7"/>
              <a:gd name="T99" fmla="*/ 7 h 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" h="7">
                <a:moveTo>
                  <a:pt x="0" y="7"/>
                </a:moveTo>
                <a:lnTo>
                  <a:pt x="2" y="7"/>
                </a:lnTo>
                <a:lnTo>
                  <a:pt x="5" y="4"/>
                </a:lnTo>
                <a:lnTo>
                  <a:pt x="7" y="2"/>
                </a:lnTo>
                <a:lnTo>
                  <a:pt x="7" y="0"/>
                </a:lnTo>
                <a:lnTo>
                  <a:pt x="7" y="2"/>
                </a:lnTo>
                <a:lnTo>
                  <a:pt x="5" y="2"/>
                </a:lnTo>
                <a:lnTo>
                  <a:pt x="2" y="4"/>
                </a:lnTo>
                <a:lnTo>
                  <a:pt x="2" y="2"/>
                </a:lnTo>
                <a:lnTo>
                  <a:pt x="2" y="4"/>
                </a:lnTo>
                <a:lnTo>
                  <a:pt x="0" y="4"/>
                </a:lnTo>
                <a:lnTo>
                  <a:pt x="0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44" name="Freeform 1546"/>
          <p:cNvSpPr>
            <a:spLocks/>
          </p:cNvSpPr>
          <p:nvPr/>
        </p:nvSpPr>
        <p:spPr bwMode="auto">
          <a:xfrm>
            <a:off x="5921375" y="3657600"/>
            <a:ext cx="6350" cy="9525"/>
          </a:xfrm>
          <a:custGeom>
            <a:avLst/>
            <a:gdLst>
              <a:gd name="T0" fmla="*/ 0 w 5"/>
              <a:gd name="T1" fmla="*/ 0 h 7"/>
              <a:gd name="T2" fmla="*/ 0 w 5"/>
              <a:gd name="T3" fmla="*/ 0 h 7"/>
              <a:gd name="T4" fmla="*/ 0 w 5"/>
              <a:gd name="T5" fmla="*/ 0 h 7"/>
              <a:gd name="T6" fmla="*/ 0 w 5"/>
              <a:gd name="T7" fmla="*/ 0 h 7"/>
              <a:gd name="T8" fmla="*/ 0 w 5"/>
              <a:gd name="T9" fmla="*/ 2147483647 h 7"/>
              <a:gd name="T10" fmla="*/ 0 w 5"/>
              <a:gd name="T11" fmla="*/ 2147483647 h 7"/>
              <a:gd name="T12" fmla="*/ 0 w 5"/>
              <a:gd name="T13" fmla="*/ 2147483647 h 7"/>
              <a:gd name="T14" fmla="*/ 0 w 5"/>
              <a:gd name="T15" fmla="*/ 2147483647 h 7"/>
              <a:gd name="T16" fmla="*/ 0 w 5"/>
              <a:gd name="T17" fmla="*/ 2147483647 h 7"/>
              <a:gd name="T18" fmla="*/ 0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0 h 7"/>
              <a:gd name="T38" fmla="*/ 2147483647 w 5"/>
              <a:gd name="T39" fmla="*/ 0 h 7"/>
              <a:gd name="T40" fmla="*/ 0 w 5"/>
              <a:gd name="T41" fmla="*/ 0 h 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7"/>
              <a:gd name="T65" fmla="*/ 5 w 5"/>
              <a:gd name="T66" fmla="*/ 7 h 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7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3" y="7"/>
                </a:lnTo>
                <a:lnTo>
                  <a:pt x="5" y="7"/>
                </a:lnTo>
                <a:lnTo>
                  <a:pt x="5" y="4"/>
                </a:lnTo>
                <a:lnTo>
                  <a:pt x="5" y="2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45" name="Freeform 1547"/>
          <p:cNvSpPr>
            <a:spLocks/>
          </p:cNvSpPr>
          <p:nvPr/>
        </p:nvSpPr>
        <p:spPr bwMode="auto">
          <a:xfrm>
            <a:off x="5824538" y="3622675"/>
            <a:ext cx="19050" cy="12700"/>
          </a:xfrm>
          <a:custGeom>
            <a:avLst/>
            <a:gdLst>
              <a:gd name="T0" fmla="*/ 2147483647 w 15"/>
              <a:gd name="T1" fmla="*/ 2147483647 h 9"/>
              <a:gd name="T2" fmla="*/ 2147483647 w 15"/>
              <a:gd name="T3" fmla="*/ 2147483647 h 9"/>
              <a:gd name="T4" fmla="*/ 2147483647 w 15"/>
              <a:gd name="T5" fmla="*/ 2147483647 h 9"/>
              <a:gd name="T6" fmla="*/ 2147483647 w 15"/>
              <a:gd name="T7" fmla="*/ 2147483647 h 9"/>
              <a:gd name="T8" fmla="*/ 2147483647 w 15"/>
              <a:gd name="T9" fmla="*/ 2147483647 h 9"/>
              <a:gd name="T10" fmla="*/ 2147483647 w 15"/>
              <a:gd name="T11" fmla="*/ 2147483647 h 9"/>
              <a:gd name="T12" fmla="*/ 2147483647 w 15"/>
              <a:gd name="T13" fmla="*/ 2147483647 h 9"/>
              <a:gd name="T14" fmla="*/ 2147483647 w 15"/>
              <a:gd name="T15" fmla="*/ 2147483647 h 9"/>
              <a:gd name="T16" fmla="*/ 2147483647 w 15"/>
              <a:gd name="T17" fmla="*/ 2147483647 h 9"/>
              <a:gd name="T18" fmla="*/ 2147483647 w 15"/>
              <a:gd name="T19" fmla="*/ 2147483647 h 9"/>
              <a:gd name="T20" fmla="*/ 2147483647 w 15"/>
              <a:gd name="T21" fmla="*/ 2147483647 h 9"/>
              <a:gd name="T22" fmla="*/ 2147483647 w 15"/>
              <a:gd name="T23" fmla="*/ 2147483647 h 9"/>
              <a:gd name="T24" fmla="*/ 2147483647 w 15"/>
              <a:gd name="T25" fmla="*/ 2147483647 h 9"/>
              <a:gd name="T26" fmla="*/ 2147483647 w 15"/>
              <a:gd name="T27" fmla="*/ 2147483647 h 9"/>
              <a:gd name="T28" fmla="*/ 2147483647 w 15"/>
              <a:gd name="T29" fmla="*/ 2147483647 h 9"/>
              <a:gd name="T30" fmla="*/ 2147483647 w 15"/>
              <a:gd name="T31" fmla="*/ 2147483647 h 9"/>
              <a:gd name="T32" fmla="*/ 2147483647 w 15"/>
              <a:gd name="T33" fmla="*/ 2147483647 h 9"/>
              <a:gd name="T34" fmla="*/ 2147483647 w 15"/>
              <a:gd name="T35" fmla="*/ 2147483647 h 9"/>
              <a:gd name="T36" fmla="*/ 2147483647 w 15"/>
              <a:gd name="T37" fmla="*/ 2147483647 h 9"/>
              <a:gd name="T38" fmla="*/ 2147483647 w 15"/>
              <a:gd name="T39" fmla="*/ 2147483647 h 9"/>
              <a:gd name="T40" fmla="*/ 2147483647 w 15"/>
              <a:gd name="T41" fmla="*/ 2147483647 h 9"/>
              <a:gd name="T42" fmla="*/ 2147483647 w 15"/>
              <a:gd name="T43" fmla="*/ 0 h 9"/>
              <a:gd name="T44" fmla="*/ 2147483647 w 15"/>
              <a:gd name="T45" fmla="*/ 0 h 9"/>
              <a:gd name="T46" fmla="*/ 0 w 15"/>
              <a:gd name="T47" fmla="*/ 0 h 9"/>
              <a:gd name="T48" fmla="*/ 0 w 15"/>
              <a:gd name="T49" fmla="*/ 0 h 9"/>
              <a:gd name="T50" fmla="*/ 0 w 15"/>
              <a:gd name="T51" fmla="*/ 0 h 9"/>
              <a:gd name="T52" fmla="*/ 2147483647 w 15"/>
              <a:gd name="T53" fmla="*/ 2147483647 h 9"/>
              <a:gd name="T54" fmla="*/ 2147483647 w 15"/>
              <a:gd name="T55" fmla="*/ 2147483647 h 9"/>
              <a:gd name="T56" fmla="*/ 2147483647 w 15"/>
              <a:gd name="T57" fmla="*/ 2147483647 h 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5"/>
              <a:gd name="T88" fmla="*/ 0 h 9"/>
              <a:gd name="T89" fmla="*/ 15 w 15"/>
              <a:gd name="T90" fmla="*/ 9 h 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5" h="9">
                <a:moveTo>
                  <a:pt x="7" y="9"/>
                </a:moveTo>
                <a:lnTo>
                  <a:pt x="7" y="9"/>
                </a:lnTo>
                <a:lnTo>
                  <a:pt x="10" y="9"/>
                </a:lnTo>
                <a:lnTo>
                  <a:pt x="12" y="9"/>
                </a:lnTo>
                <a:lnTo>
                  <a:pt x="15" y="9"/>
                </a:lnTo>
                <a:lnTo>
                  <a:pt x="15" y="7"/>
                </a:lnTo>
                <a:lnTo>
                  <a:pt x="12" y="4"/>
                </a:lnTo>
                <a:lnTo>
                  <a:pt x="10" y="2"/>
                </a:lnTo>
                <a:lnTo>
                  <a:pt x="7" y="2"/>
                </a:lnTo>
                <a:lnTo>
                  <a:pt x="3" y="0"/>
                </a:lnTo>
                <a:lnTo>
                  <a:pt x="0" y="0"/>
                </a:lnTo>
                <a:lnTo>
                  <a:pt x="3" y="2"/>
                </a:lnTo>
                <a:lnTo>
                  <a:pt x="7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46" name="Freeform 1548"/>
          <p:cNvSpPr>
            <a:spLocks/>
          </p:cNvSpPr>
          <p:nvPr/>
        </p:nvSpPr>
        <p:spPr bwMode="auto">
          <a:xfrm>
            <a:off x="5872163" y="3703638"/>
            <a:ext cx="7937" cy="9525"/>
          </a:xfrm>
          <a:custGeom>
            <a:avLst/>
            <a:gdLst>
              <a:gd name="T0" fmla="*/ 2147483647 w 7"/>
              <a:gd name="T1" fmla="*/ 0 h 9"/>
              <a:gd name="T2" fmla="*/ 2147483647 w 7"/>
              <a:gd name="T3" fmla="*/ 0 h 9"/>
              <a:gd name="T4" fmla="*/ 2147483647 w 7"/>
              <a:gd name="T5" fmla="*/ 0 h 9"/>
              <a:gd name="T6" fmla="*/ 2147483647 w 7"/>
              <a:gd name="T7" fmla="*/ 0 h 9"/>
              <a:gd name="T8" fmla="*/ 2147483647 w 7"/>
              <a:gd name="T9" fmla="*/ 2147483647 h 9"/>
              <a:gd name="T10" fmla="*/ 2147483647 w 7"/>
              <a:gd name="T11" fmla="*/ 2147483647 h 9"/>
              <a:gd name="T12" fmla="*/ 2147483647 w 7"/>
              <a:gd name="T13" fmla="*/ 2147483647 h 9"/>
              <a:gd name="T14" fmla="*/ 0 w 7"/>
              <a:gd name="T15" fmla="*/ 2147483647 h 9"/>
              <a:gd name="T16" fmla="*/ 0 w 7"/>
              <a:gd name="T17" fmla="*/ 2147483647 h 9"/>
              <a:gd name="T18" fmla="*/ 0 w 7"/>
              <a:gd name="T19" fmla="*/ 2147483647 h 9"/>
              <a:gd name="T20" fmla="*/ 0 w 7"/>
              <a:gd name="T21" fmla="*/ 2147483647 h 9"/>
              <a:gd name="T22" fmla="*/ 0 w 7"/>
              <a:gd name="T23" fmla="*/ 2147483647 h 9"/>
              <a:gd name="T24" fmla="*/ 0 w 7"/>
              <a:gd name="T25" fmla="*/ 2147483647 h 9"/>
              <a:gd name="T26" fmla="*/ 0 w 7"/>
              <a:gd name="T27" fmla="*/ 2147483647 h 9"/>
              <a:gd name="T28" fmla="*/ 0 w 7"/>
              <a:gd name="T29" fmla="*/ 2147483647 h 9"/>
              <a:gd name="T30" fmla="*/ 0 w 7"/>
              <a:gd name="T31" fmla="*/ 2147483647 h 9"/>
              <a:gd name="T32" fmla="*/ 0 w 7"/>
              <a:gd name="T33" fmla="*/ 2147483647 h 9"/>
              <a:gd name="T34" fmla="*/ 0 w 7"/>
              <a:gd name="T35" fmla="*/ 2147483647 h 9"/>
              <a:gd name="T36" fmla="*/ 2147483647 w 7"/>
              <a:gd name="T37" fmla="*/ 2147483647 h 9"/>
              <a:gd name="T38" fmla="*/ 2147483647 w 7"/>
              <a:gd name="T39" fmla="*/ 2147483647 h 9"/>
              <a:gd name="T40" fmla="*/ 2147483647 w 7"/>
              <a:gd name="T41" fmla="*/ 2147483647 h 9"/>
              <a:gd name="T42" fmla="*/ 2147483647 w 7"/>
              <a:gd name="T43" fmla="*/ 2147483647 h 9"/>
              <a:gd name="T44" fmla="*/ 2147483647 w 7"/>
              <a:gd name="T45" fmla="*/ 2147483647 h 9"/>
              <a:gd name="T46" fmla="*/ 2147483647 w 7"/>
              <a:gd name="T47" fmla="*/ 2147483647 h 9"/>
              <a:gd name="T48" fmla="*/ 2147483647 w 7"/>
              <a:gd name="T49" fmla="*/ 2147483647 h 9"/>
              <a:gd name="T50" fmla="*/ 2147483647 w 7"/>
              <a:gd name="T51" fmla="*/ 2147483647 h 9"/>
              <a:gd name="T52" fmla="*/ 2147483647 w 7"/>
              <a:gd name="T53" fmla="*/ 2147483647 h 9"/>
              <a:gd name="T54" fmla="*/ 2147483647 w 7"/>
              <a:gd name="T55" fmla="*/ 2147483647 h 9"/>
              <a:gd name="T56" fmla="*/ 2147483647 w 7"/>
              <a:gd name="T57" fmla="*/ 2147483647 h 9"/>
              <a:gd name="T58" fmla="*/ 2147483647 w 7"/>
              <a:gd name="T59" fmla="*/ 2147483647 h 9"/>
              <a:gd name="T60" fmla="*/ 2147483647 w 7"/>
              <a:gd name="T61" fmla="*/ 2147483647 h 9"/>
              <a:gd name="T62" fmla="*/ 2147483647 w 7"/>
              <a:gd name="T63" fmla="*/ 2147483647 h 9"/>
              <a:gd name="T64" fmla="*/ 2147483647 w 7"/>
              <a:gd name="T65" fmla="*/ 2147483647 h 9"/>
              <a:gd name="T66" fmla="*/ 2147483647 w 7"/>
              <a:gd name="T67" fmla="*/ 2147483647 h 9"/>
              <a:gd name="T68" fmla="*/ 2147483647 w 7"/>
              <a:gd name="T69" fmla="*/ 0 h 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"/>
              <a:gd name="T106" fmla="*/ 0 h 9"/>
              <a:gd name="T107" fmla="*/ 7 w 7"/>
              <a:gd name="T108" fmla="*/ 9 h 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3" y="2"/>
                </a:lnTo>
                <a:lnTo>
                  <a:pt x="0" y="7"/>
                </a:lnTo>
                <a:lnTo>
                  <a:pt x="0" y="9"/>
                </a:lnTo>
                <a:lnTo>
                  <a:pt x="3" y="9"/>
                </a:lnTo>
                <a:lnTo>
                  <a:pt x="5" y="7"/>
                </a:lnTo>
                <a:lnTo>
                  <a:pt x="7" y="7"/>
                </a:lnTo>
                <a:lnTo>
                  <a:pt x="7" y="5"/>
                </a:lnTo>
                <a:lnTo>
                  <a:pt x="5" y="2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47" name="Freeform 1549"/>
          <p:cNvSpPr>
            <a:spLocks/>
          </p:cNvSpPr>
          <p:nvPr/>
        </p:nvSpPr>
        <p:spPr bwMode="auto">
          <a:xfrm>
            <a:off x="5710238" y="3602038"/>
            <a:ext cx="15875" cy="15875"/>
          </a:xfrm>
          <a:custGeom>
            <a:avLst/>
            <a:gdLst>
              <a:gd name="T0" fmla="*/ 2147483647 w 12"/>
              <a:gd name="T1" fmla="*/ 0 h 12"/>
              <a:gd name="T2" fmla="*/ 2147483647 w 12"/>
              <a:gd name="T3" fmla="*/ 0 h 12"/>
              <a:gd name="T4" fmla="*/ 0 w 12"/>
              <a:gd name="T5" fmla="*/ 0 h 12"/>
              <a:gd name="T6" fmla="*/ 0 w 12"/>
              <a:gd name="T7" fmla="*/ 0 h 12"/>
              <a:gd name="T8" fmla="*/ 0 w 12"/>
              <a:gd name="T9" fmla="*/ 2147483647 h 12"/>
              <a:gd name="T10" fmla="*/ 0 w 12"/>
              <a:gd name="T11" fmla="*/ 2147483647 h 12"/>
              <a:gd name="T12" fmla="*/ 2147483647 w 12"/>
              <a:gd name="T13" fmla="*/ 2147483647 h 12"/>
              <a:gd name="T14" fmla="*/ 2147483647 w 12"/>
              <a:gd name="T15" fmla="*/ 2147483647 h 12"/>
              <a:gd name="T16" fmla="*/ 2147483647 w 12"/>
              <a:gd name="T17" fmla="*/ 2147483647 h 12"/>
              <a:gd name="T18" fmla="*/ 2147483647 w 12"/>
              <a:gd name="T19" fmla="*/ 2147483647 h 12"/>
              <a:gd name="T20" fmla="*/ 2147483647 w 12"/>
              <a:gd name="T21" fmla="*/ 2147483647 h 12"/>
              <a:gd name="T22" fmla="*/ 2147483647 w 12"/>
              <a:gd name="T23" fmla="*/ 2147483647 h 12"/>
              <a:gd name="T24" fmla="*/ 2147483647 w 12"/>
              <a:gd name="T25" fmla="*/ 2147483647 h 12"/>
              <a:gd name="T26" fmla="*/ 2147483647 w 12"/>
              <a:gd name="T27" fmla="*/ 2147483647 h 12"/>
              <a:gd name="T28" fmla="*/ 2147483647 w 12"/>
              <a:gd name="T29" fmla="*/ 2147483647 h 12"/>
              <a:gd name="T30" fmla="*/ 2147483647 w 12"/>
              <a:gd name="T31" fmla="*/ 2147483647 h 12"/>
              <a:gd name="T32" fmla="*/ 2147483647 w 12"/>
              <a:gd name="T33" fmla="*/ 0 h 12"/>
              <a:gd name="T34" fmla="*/ 2147483647 w 12"/>
              <a:gd name="T35" fmla="*/ 0 h 12"/>
              <a:gd name="T36" fmla="*/ 2147483647 w 12"/>
              <a:gd name="T37" fmla="*/ 0 h 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2"/>
              <a:gd name="T58" fmla="*/ 0 h 12"/>
              <a:gd name="T59" fmla="*/ 12 w 12"/>
              <a:gd name="T60" fmla="*/ 12 h 1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2" h="12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5" y="10"/>
                </a:lnTo>
                <a:lnTo>
                  <a:pt x="7" y="10"/>
                </a:lnTo>
                <a:lnTo>
                  <a:pt x="7" y="12"/>
                </a:lnTo>
                <a:lnTo>
                  <a:pt x="7" y="10"/>
                </a:lnTo>
                <a:lnTo>
                  <a:pt x="10" y="10"/>
                </a:lnTo>
                <a:lnTo>
                  <a:pt x="12" y="7"/>
                </a:lnTo>
                <a:lnTo>
                  <a:pt x="12" y="2"/>
                </a:lnTo>
                <a:lnTo>
                  <a:pt x="10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48" name="Freeform 1550"/>
          <p:cNvSpPr>
            <a:spLocks/>
          </p:cNvSpPr>
          <p:nvPr/>
        </p:nvSpPr>
        <p:spPr bwMode="auto">
          <a:xfrm>
            <a:off x="5910263" y="3659188"/>
            <a:ext cx="3175" cy="4762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2147483647 w 2"/>
              <a:gd name="T11" fmla="*/ 0 h 2"/>
              <a:gd name="T12" fmla="*/ 2147483647 w 2"/>
              <a:gd name="T13" fmla="*/ 0 h 2"/>
              <a:gd name="T14" fmla="*/ 2147483647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2147483647 w 2"/>
              <a:gd name="T27" fmla="*/ 2147483647 h 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"/>
              <a:gd name="T43" fmla="*/ 0 h 2"/>
              <a:gd name="T44" fmla="*/ 2 w 2"/>
              <a:gd name="T45" fmla="*/ 2 h 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49" name="Freeform 1551"/>
          <p:cNvSpPr>
            <a:spLocks/>
          </p:cNvSpPr>
          <p:nvPr/>
        </p:nvSpPr>
        <p:spPr bwMode="auto">
          <a:xfrm>
            <a:off x="5727700" y="3590925"/>
            <a:ext cx="12700" cy="12700"/>
          </a:xfrm>
          <a:custGeom>
            <a:avLst/>
            <a:gdLst>
              <a:gd name="T0" fmla="*/ 2147483647 w 10"/>
              <a:gd name="T1" fmla="*/ 2147483647 h 9"/>
              <a:gd name="T2" fmla="*/ 2147483647 w 10"/>
              <a:gd name="T3" fmla="*/ 2147483647 h 9"/>
              <a:gd name="T4" fmla="*/ 2147483647 w 10"/>
              <a:gd name="T5" fmla="*/ 2147483647 h 9"/>
              <a:gd name="T6" fmla="*/ 2147483647 w 10"/>
              <a:gd name="T7" fmla="*/ 2147483647 h 9"/>
              <a:gd name="T8" fmla="*/ 2147483647 w 10"/>
              <a:gd name="T9" fmla="*/ 2147483647 h 9"/>
              <a:gd name="T10" fmla="*/ 2147483647 w 10"/>
              <a:gd name="T11" fmla="*/ 2147483647 h 9"/>
              <a:gd name="T12" fmla="*/ 2147483647 w 10"/>
              <a:gd name="T13" fmla="*/ 2147483647 h 9"/>
              <a:gd name="T14" fmla="*/ 2147483647 w 10"/>
              <a:gd name="T15" fmla="*/ 0 h 9"/>
              <a:gd name="T16" fmla="*/ 0 w 10"/>
              <a:gd name="T17" fmla="*/ 0 h 9"/>
              <a:gd name="T18" fmla="*/ 0 w 10"/>
              <a:gd name="T19" fmla="*/ 0 h 9"/>
              <a:gd name="T20" fmla="*/ 0 w 10"/>
              <a:gd name="T21" fmla="*/ 0 h 9"/>
              <a:gd name="T22" fmla="*/ 0 w 10"/>
              <a:gd name="T23" fmla="*/ 2147483647 h 9"/>
              <a:gd name="T24" fmla="*/ 0 w 10"/>
              <a:gd name="T25" fmla="*/ 2147483647 h 9"/>
              <a:gd name="T26" fmla="*/ 0 w 10"/>
              <a:gd name="T27" fmla="*/ 2147483647 h 9"/>
              <a:gd name="T28" fmla="*/ 0 w 10"/>
              <a:gd name="T29" fmla="*/ 2147483647 h 9"/>
              <a:gd name="T30" fmla="*/ 0 w 10"/>
              <a:gd name="T31" fmla="*/ 2147483647 h 9"/>
              <a:gd name="T32" fmla="*/ 2147483647 w 10"/>
              <a:gd name="T33" fmla="*/ 2147483647 h 9"/>
              <a:gd name="T34" fmla="*/ 2147483647 w 10"/>
              <a:gd name="T35" fmla="*/ 2147483647 h 9"/>
              <a:gd name="T36" fmla="*/ 2147483647 w 10"/>
              <a:gd name="T37" fmla="*/ 2147483647 h 9"/>
              <a:gd name="T38" fmla="*/ 2147483647 w 10"/>
              <a:gd name="T39" fmla="*/ 2147483647 h 9"/>
              <a:gd name="T40" fmla="*/ 2147483647 w 10"/>
              <a:gd name="T41" fmla="*/ 2147483647 h 9"/>
              <a:gd name="T42" fmla="*/ 2147483647 w 10"/>
              <a:gd name="T43" fmla="*/ 2147483647 h 9"/>
              <a:gd name="T44" fmla="*/ 2147483647 w 10"/>
              <a:gd name="T45" fmla="*/ 2147483647 h 9"/>
              <a:gd name="T46" fmla="*/ 2147483647 w 10"/>
              <a:gd name="T47" fmla="*/ 2147483647 h 9"/>
              <a:gd name="T48" fmla="*/ 2147483647 w 10"/>
              <a:gd name="T49" fmla="*/ 2147483647 h 9"/>
              <a:gd name="T50" fmla="*/ 2147483647 w 10"/>
              <a:gd name="T51" fmla="*/ 2147483647 h 9"/>
              <a:gd name="T52" fmla="*/ 2147483647 w 10"/>
              <a:gd name="T53" fmla="*/ 2147483647 h 9"/>
              <a:gd name="T54" fmla="*/ 2147483647 w 10"/>
              <a:gd name="T55" fmla="*/ 2147483647 h 9"/>
              <a:gd name="T56" fmla="*/ 2147483647 w 10"/>
              <a:gd name="T57" fmla="*/ 2147483647 h 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"/>
              <a:gd name="T88" fmla="*/ 0 h 9"/>
              <a:gd name="T89" fmla="*/ 10 w 10"/>
              <a:gd name="T90" fmla="*/ 9 h 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" h="9">
                <a:moveTo>
                  <a:pt x="10" y="5"/>
                </a:moveTo>
                <a:lnTo>
                  <a:pt x="10" y="5"/>
                </a:lnTo>
                <a:lnTo>
                  <a:pt x="8" y="2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5" y="9"/>
                </a:lnTo>
                <a:lnTo>
                  <a:pt x="8" y="9"/>
                </a:lnTo>
                <a:lnTo>
                  <a:pt x="10" y="9"/>
                </a:lnTo>
                <a:lnTo>
                  <a:pt x="10" y="7"/>
                </a:lnTo>
                <a:lnTo>
                  <a:pt x="1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50" name="Freeform 1552"/>
          <p:cNvSpPr>
            <a:spLocks/>
          </p:cNvSpPr>
          <p:nvPr/>
        </p:nvSpPr>
        <p:spPr bwMode="auto">
          <a:xfrm>
            <a:off x="5651500" y="3397250"/>
            <a:ext cx="3175" cy="4763"/>
          </a:xfrm>
          <a:custGeom>
            <a:avLst/>
            <a:gdLst>
              <a:gd name="T0" fmla="*/ 2147483647 w 4"/>
              <a:gd name="T1" fmla="*/ 0 h 5"/>
              <a:gd name="T2" fmla="*/ 2147483647 w 4"/>
              <a:gd name="T3" fmla="*/ 0 h 5"/>
              <a:gd name="T4" fmla="*/ 0 w 4"/>
              <a:gd name="T5" fmla="*/ 2147483647 h 5"/>
              <a:gd name="T6" fmla="*/ 0 w 4"/>
              <a:gd name="T7" fmla="*/ 2147483647 h 5"/>
              <a:gd name="T8" fmla="*/ 0 w 4"/>
              <a:gd name="T9" fmla="*/ 2147483647 h 5"/>
              <a:gd name="T10" fmla="*/ 0 w 4"/>
              <a:gd name="T11" fmla="*/ 2147483647 h 5"/>
              <a:gd name="T12" fmla="*/ 0 w 4"/>
              <a:gd name="T13" fmla="*/ 2147483647 h 5"/>
              <a:gd name="T14" fmla="*/ 2147483647 w 4"/>
              <a:gd name="T15" fmla="*/ 2147483647 h 5"/>
              <a:gd name="T16" fmla="*/ 2147483647 w 4"/>
              <a:gd name="T17" fmla="*/ 2147483647 h 5"/>
              <a:gd name="T18" fmla="*/ 2147483647 w 4"/>
              <a:gd name="T19" fmla="*/ 2147483647 h 5"/>
              <a:gd name="T20" fmla="*/ 2147483647 w 4"/>
              <a:gd name="T21" fmla="*/ 2147483647 h 5"/>
              <a:gd name="T22" fmla="*/ 2147483647 w 4"/>
              <a:gd name="T23" fmla="*/ 2147483647 h 5"/>
              <a:gd name="T24" fmla="*/ 2147483647 w 4"/>
              <a:gd name="T25" fmla="*/ 2147483647 h 5"/>
              <a:gd name="T26" fmla="*/ 2147483647 w 4"/>
              <a:gd name="T27" fmla="*/ 2147483647 h 5"/>
              <a:gd name="T28" fmla="*/ 2147483647 w 4"/>
              <a:gd name="T29" fmla="*/ 0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"/>
              <a:gd name="T46" fmla="*/ 0 h 5"/>
              <a:gd name="T47" fmla="*/ 4 w 4"/>
              <a:gd name="T48" fmla="*/ 5 h 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" h="5">
                <a:moveTo>
                  <a:pt x="2" y="0"/>
                </a:moveTo>
                <a:lnTo>
                  <a:pt x="2" y="0"/>
                </a:lnTo>
                <a:lnTo>
                  <a:pt x="0" y="3"/>
                </a:lnTo>
                <a:lnTo>
                  <a:pt x="2" y="5"/>
                </a:lnTo>
                <a:lnTo>
                  <a:pt x="4" y="5"/>
                </a:lnTo>
                <a:lnTo>
                  <a:pt x="4" y="3"/>
                </a:lnTo>
                <a:lnTo>
                  <a:pt x="2" y="3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51" name="Freeform 1553"/>
          <p:cNvSpPr>
            <a:spLocks/>
          </p:cNvSpPr>
          <p:nvPr/>
        </p:nvSpPr>
        <p:spPr bwMode="auto">
          <a:xfrm>
            <a:off x="5616575" y="3497263"/>
            <a:ext cx="17463" cy="20637"/>
          </a:xfrm>
          <a:custGeom>
            <a:avLst/>
            <a:gdLst>
              <a:gd name="T0" fmla="*/ 2147483647 w 14"/>
              <a:gd name="T1" fmla="*/ 2147483647 h 16"/>
              <a:gd name="T2" fmla="*/ 2147483647 w 14"/>
              <a:gd name="T3" fmla="*/ 2147483647 h 16"/>
              <a:gd name="T4" fmla="*/ 2147483647 w 14"/>
              <a:gd name="T5" fmla="*/ 2147483647 h 16"/>
              <a:gd name="T6" fmla="*/ 2147483647 w 14"/>
              <a:gd name="T7" fmla="*/ 2147483647 h 16"/>
              <a:gd name="T8" fmla="*/ 2147483647 w 14"/>
              <a:gd name="T9" fmla="*/ 2147483647 h 16"/>
              <a:gd name="T10" fmla="*/ 2147483647 w 14"/>
              <a:gd name="T11" fmla="*/ 2147483647 h 16"/>
              <a:gd name="T12" fmla="*/ 2147483647 w 14"/>
              <a:gd name="T13" fmla="*/ 2147483647 h 16"/>
              <a:gd name="T14" fmla="*/ 2147483647 w 14"/>
              <a:gd name="T15" fmla="*/ 2147483647 h 16"/>
              <a:gd name="T16" fmla="*/ 2147483647 w 14"/>
              <a:gd name="T17" fmla="*/ 2147483647 h 16"/>
              <a:gd name="T18" fmla="*/ 2147483647 w 14"/>
              <a:gd name="T19" fmla="*/ 2147483647 h 16"/>
              <a:gd name="T20" fmla="*/ 2147483647 w 14"/>
              <a:gd name="T21" fmla="*/ 2147483647 h 16"/>
              <a:gd name="T22" fmla="*/ 2147483647 w 14"/>
              <a:gd name="T23" fmla="*/ 2147483647 h 16"/>
              <a:gd name="T24" fmla="*/ 2147483647 w 14"/>
              <a:gd name="T25" fmla="*/ 2147483647 h 16"/>
              <a:gd name="T26" fmla="*/ 0 w 14"/>
              <a:gd name="T27" fmla="*/ 0 h 16"/>
              <a:gd name="T28" fmla="*/ 0 w 14"/>
              <a:gd name="T29" fmla="*/ 0 h 16"/>
              <a:gd name="T30" fmla="*/ 0 w 14"/>
              <a:gd name="T31" fmla="*/ 0 h 16"/>
              <a:gd name="T32" fmla="*/ 0 w 14"/>
              <a:gd name="T33" fmla="*/ 0 h 16"/>
              <a:gd name="T34" fmla="*/ 0 w 14"/>
              <a:gd name="T35" fmla="*/ 2147483647 h 16"/>
              <a:gd name="T36" fmla="*/ 0 w 14"/>
              <a:gd name="T37" fmla="*/ 2147483647 h 16"/>
              <a:gd name="T38" fmla="*/ 0 w 14"/>
              <a:gd name="T39" fmla="*/ 2147483647 h 16"/>
              <a:gd name="T40" fmla="*/ 0 w 14"/>
              <a:gd name="T41" fmla="*/ 2147483647 h 16"/>
              <a:gd name="T42" fmla="*/ 0 w 14"/>
              <a:gd name="T43" fmla="*/ 2147483647 h 16"/>
              <a:gd name="T44" fmla="*/ 2147483647 w 14"/>
              <a:gd name="T45" fmla="*/ 2147483647 h 16"/>
              <a:gd name="T46" fmla="*/ 2147483647 w 14"/>
              <a:gd name="T47" fmla="*/ 2147483647 h 16"/>
              <a:gd name="T48" fmla="*/ 2147483647 w 14"/>
              <a:gd name="T49" fmla="*/ 2147483647 h 16"/>
              <a:gd name="T50" fmla="*/ 2147483647 w 14"/>
              <a:gd name="T51" fmla="*/ 2147483647 h 16"/>
              <a:gd name="T52" fmla="*/ 2147483647 w 14"/>
              <a:gd name="T53" fmla="*/ 2147483647 h 16"/>
              <a:gd name="T54" fmla="*/ 2147483647 w 14"/>
              <a:gd name="T55" fmla="*/ 2147483647 h 16"/>
              <a:gd name="T56" fmla="*/ 2147483647 w 14"/>
              <a:gd name="T57" fmla="*/ 2147483647 h 16"/>
              <a:gd name="T58" fmla="*/ 2147483647 w 14"/>
              <a:gd name="T59" fmla="*/ 2147483647 h 16"/>
              <a:gd name="T60" fmla="*/ 2147483647 w 14"/>
              <a:gd name="T61" fmla="*/ 2147483647 h 16"/>
              <a:gd name="T62" fmla="*/ 2147483647 w 14"/>
              <a:gd name="T63" fmla="*/ 2147483647 h 16"/>
              <a:gd name="T64" fmla="*/ 2147483647 w 14"/>
              <a:gd name="T65" fmla="*/ 2147483647 h 16"/>
              <a:gd name="T66" fmla="*/ 2147483647 w 14"/>
              <a:gd name="T67" fmla="*/ 2147483647 h 16"/>
              <a:gd name="T68" fmla="*/ 2147483647 w 14"/>
              <a:gd name="T69" fmla="*/ 2147483647 h 16"/>
              <a:gd name="T70" fmla="*/ 2147483647 w 14"/>
              <a:gd name="T71" fmla="*/ 2147483647 h 16"/>
              <a:gd name="T72" fmla="*/ 2147483647 w 14"/>
              <a:gd name="T73" fmla="*/ 2147483647 h 16"/>
              <a:gd name="T74" fmla="*/ 2147483647 w 14"/>
              <a:gd name="T75" fmla="*/ 2147483647 h 1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4"/>
              <a:gd name="T115" fmla="*/ 0 h 16"/>
              <a:gd name="T116" fmla="*/ 14 w 14"/>
              <a:gd name="T117" fmla="*/ 16 h 1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4" h="16">
                <a:moveTo>
                  <a:pt x="9" y="9"/>
                </a:moveTo>
                <a:lnTo>
                  <a:pt x="9" y="9"/>
                </a:lnTo>
                <a:lnTo>
                  <a:pt x="9" y="7"/>
                </a:lnTo>
                <a:lnTo>
                  <a:pt x="7" y="7"/>
                </a:lnTo>
                <a:lnTo>
                  <a:pt x="4" y="4"/>
                </a:lnTo>
                <a:lnTo>
                  <a:pt x="4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9"/>
                </a:lnTo>
                <a:lnTo>
                  <a:pt x="7" y="14"/>
                </a:lnTo>
                <a:lnTo>
                  <a:pt x="11" y="16"/>
                </a:lnTo>
                <a:lnTo>
                  <a:pt x="14" y="16"/>
                </a:lnTo>
                <a:lnTo>
                  <a:pt x="14" y="14"/>
                </a:lnTo>
                <a:lnTo>
                  <a:pt x="14" y="12"/>
                </a:lnTo>
                <a:lnTo>
                  <a:pt x="11" y="12"/>
                </a:lnTo>
                <a:lnTo>
                  <a:pt x="9" y="12"/>
                </a:lnTo>
                <a:lnTo>
                  <a:pt x="7" y="9"/>
                </a:lnTo>
                <a:lnTo>
                  <a:pt x="9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52" name="Freeform 1554"/>
          <p:cNvSpPr>
            <a:spLocks/>
          </p:cNvSpPr>
          <p:nvPr/>
        </p:nvSpPr>
        <p:spPr bwMode="auto">
          <a:xfrm>
            <a:off x="5694363" y="3959225"/>
            <a:ext cx="4762" cy="4763"/>
          </a:xfrm>
          <a:custGeom>
            <a:avLst/>
            <a:gdLst>
              <a:gd name="T0" fmla="*/ 2147483647 w 5"/>
              <a:gd name="T1" fmla="*/ 2147483647 h 3"/>
              <a:gd name="T2" fmla="*/ 2147483647 w 5"/>
              <a:gd name="T3" fmla="*/ 2147483647 h 3"/>
              <a:gd name="T4" fmla="*/ 2147483647 w 5"/>
              <a:gd name="T5" fmla="*/ 2147483647 h 3"/>
              <a:gd name="T6" fmla="*/ 2147483647 w 5"/>
              <a:gd name="T7" fmla="*/ 0 h 3"/>
              <a:gd name="T8" fmla="*/ 2147483647 w 5"/>
              <a:gd name="T9" fmla="*/ 0 h 3"/>
              <a:gd name="T10" fmla="*/ 2147483647 w 5"/>
              <a:gd name="T11" fmla="*/ 0 h 3"/>
              <a:gd name="T12" fmla="*/ 2147483647 w 5"/>
              <a:gd name="T13" fmla="*/ 0 h 3"/>
              <a:gd name="T14" fmla="*/ 0 w 5"/>
              <a:gd name="T15" fmla="*/ 0 h 3"/>
              <a:gd name="T16" fmla="*/ 0 w 5"/>
              <a:gd name="T17" fmla="*/ 0 h 3"/>
              <a:gd name="T18" fmla="*/ 0 w 5"/>
              <a:gd name="T19" fmla="*/ 2147483647 h 3"/>
              <a:gd name="T20" fmla="*/ 0 w 5"/>
              <a:gd name="T21" fmla="*/ 2147483647 h 3"/>
              <a:gd name="T22" fmla="*/ 0 w 5"/>
              <a:gd name="T23" fmla="*/ 2147483647 h 3"/>
              <a:gd name="T24" fmla="*/ 2147483647 w 5"/>
              <a:gd name="T25" fmla="*/ 2147483647 h 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"/>
              <a:gd name="T40" fmla="*/ 0 h 3"/>
              <a:gd name="T41" fmla="*/ 5 w 5"/>
              <a:gd name="T42" fmla="*/ 3 h 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" h="3">
                <a:moveTo>
                  <a:pt x="2" y="3"/>
                </a:moveTo>
                <a:lnTo>
                  <a:pt x="2" y="3"/>
                </a:lnTo>
                <a:lnTo>
                  <a:pt x="5" y="3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53" name="Freeform 1555"/>
          <p:cNvSpPr>
            <a:spLocks/>
          </p:cNvSpPr>
          <p:nvPr/>
        </p:nvSpPr>
        <p:spPr bwMode="auto">
          <a:xfrm>
            <a:off x="5634038" y="3489325"/>
            <a:ext cx="7937" cy="4763"/>
          </a:xfrm>
          <a:custGeom>
            <a:avLst/>
            <a:gdLst>
              <a:gd name="T0" fmla="*/ 0 w 5"/>
              <a:gd name="T1" fmla="*/ 0 h 4"/>
              <a:gd name="T2" fmla="*/ 0 w 5"/>
              <a:gd name="T3" fmla="*/ 0 h 4"/>
              <a:gd name="T4" fmla="*/ 0 w 5"/>
              <a:gd name="T5" fmla="*/ 0 h 4"/>
              <a:gd name="T6" fmla="*/ 0 w 5"/>
              <a:gd name="T7" fmla="*/ 2147483647 h 4"/>
              <a:gd name="T8" fmla="*/ 0 w 5"/>
              <a:gd name="T9" fmla="*/ 2147483647 h 4"/>
              <a:gd name="T10" fmla="*/ 0 w 5"/>
              <a:gd name="T11" fmla="*/ 2147483647 h 4"/>
              <a:gd name="T12" fmla="*/ 0 w 5"/>
              <a:gd name="T13" fmla="*/ 2147483647 h 4"/>
              <a:gd name="T14" fmla="*/ 2147483647 w 5"/>
              <a:gd name="T15" fmla="*/ 2147483647 h 4"/>
              <a:gd name="T16" fmla="*/ 2147483647 w 5"/>
              <a:gd name="T17" fmla="*/ 2147483647 h 4"/>
              <a:gd name="T18" fmla="*/ 2147483647 w 5"/>
              <a:gd name="T19" fmla="*/ 2147483647 h 4"/>
              <a:gd name="T20" fmla="*/ 2147483647 w 5"/>
              <a:gd name="T21" fmla="*/ 2147483647 h 4"/>
              <a:gd name="T22" fmla="*/ 2147483647 w 5"/>
              <a:gd name="T23" fmla="*/ 2147483647 h 4"/>
              <a:gd name="T24" fmla="*/ 2147483647 w 5"/>
              <a:gd name="T25" fmla="*/ 2147483647 h 4"/>
              <a:gd name="T26" fmla="*/ 2147483647 w 5"/>
              <a:gd name="T27" fmla="*/ 2147483647 h 4"/>
              <a:gd name="T28" fmla="*/ 2147483647 w 5"/>
              <a:gd name="T29" fmla="*/ 2147483647 h 4"/>
              <a:gd name="T30" fmla="*/ 2147483647 w 5"/>
              <a:gd name="T31" fmla="*/ 2147483647 h 4"/>
              <a:gd name="T32" fmla="*/ 2147483647 w 5"/>
              <a:gd name="T33" fmla="*/ 2147483647 h 4"/>
              <a:gd name="T34" fmla="*/ 2147483647 w 5"/>
              <a:gd name="T35" fmla="*/ 2147483647 h 4"/>
              <a:gd name="T36" fmla="*/ 2147483647 w 5"/>
              <a:gd name="T37" fmla="*/ 2147483647 h 4"/>
              <a:gd name="T38" fmla="*/ 2147483647 w 5"/>
              <a:gd name="T39" fmla="*/ 2147483647 h 4"/>
              <a:gd name="T40" fmla="*/ 2147483647 w 5"/>
              <a:gd name="T41" fmla="*/ 2147483647 h 4"/>
              <a:gd name="T42" fmla="*/ 2147483647 w 5"/>
              <a:gd name="T43" fmla="*/ 2147483647 h 4"/>
              <a:gd name="T44" fmla="*/ 2147483647 w 5"/>
              <a:gd name="T45" fmla="*/ 2147483647 h 4"/>
              <a:gd name="T46" fmla="*/ 2147483647 w 5"/>
              <a:gd name="T47" fmla="*/ 2147483647 h 4"/>
              <a:gd name="T48" fmla="*/ 2147483647 w 5"/>
              <a:gd name="T49" fmla="*/ 2147483647 h 4"/>
              <a:gd name="T50" fmla="*/ 2147483647 w 5"/>
              <a:gd name="T51" fmla="*/ 2147483647 h 4"/>
              <a:gd name="T52" fmla="*/ 0 w 5"/>
              <a:gd name="T53" fmla="*/ 0 h 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"/>
              <a:gd name="T82" fmla="*/ 0 h 4"/>
              <a:gd name="T83" fmla="*/ 5 w 5"/>
              <a:gd name="T84" fmla="*/ 4 h 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" h="4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5" y="2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54" name="Freeform 1556"/>
          <p:cNvSpPr>
            <a:spLocks/>
          </p:cNvSpPr>
          <p:nvPr/>
        </p:nvSpPr>
        <p:spPr bwMode="auto">
          <a:xfrm>
            <a:off x="5605463" y="3498850"/>
            <a:ext cx="7937" cy="23813"/>
          </a:xfrm>
          <a:custGeom>
            <a:avLst/>
            <a:gdLst>
              <a:gd name="T0" fmla="*/ 2147483647 w 7"/>
              <a:gd name="T1" fmla="*/ 2147483647 h 17"/>
              <a:gd name="T2" fmla="*/ 0 w 7"/>
              <a:gd name="T3" fmla="*/ 0 h 17"/>
              <a:gd name="T4" fmla="*/ 0 w 7"/>
              <a:gd name="T5" fmla="*/ 0 h 17"/>
              <a:gd name="T6" fmla="*/ 0 w 7"/>
              <a:gd name="T7" fmla="*/ 2147483647 h 17"/>
              <a:gd name="T8" fmla="*/ 0 w 7"/>
              <a:gd name="T9" fmla="*/ 2147483647 h 17"/>
              <a:gd name="T10" fmla="*/ 0 w 7"/>
              <a:gd name="T11" fmla="*/ 2147483647 h 17"/>
              <a:gd name="T12" fmla="*/ 0 w 7"/>
              <a:gd name="T13" fmla="*/ 2147483647 h 17"/>
              <a:gd name="T14" fmla="*/ 0 w 7"/>
              <a:gd name="T15" fmla="*/ 2147483647 h 17"/>
              <a:gd name="T16" fmla="*/ 0 w 7"/>
              <a:gd name="T17" fmla="*/ 2147483647 h 17"/>
              <a:gd name="T18" fmla="*/ 0 w 7"/>
              <a:gd name="T19" fmla="*/ 2147483647 h 17"/>
              <a:gd name="T20" fmla="*/ 2147483647 w 7"/>
              <a:gd name="T21" fmla="*/ 2147483647 h 17"/>
              <a:gd name="T22" fmla="*/ 2147483647 w 7"/>
              <a:gd name="T23" fmla="*/ 2147483647 h 17"/>
              <a:gd name="T24" fmla="*/ 2147483647 w 7"/>
              <a:gd name="T25" fmla="*/ 2147483647 h 17"/>
              <a:gd name="T26" fmla="*/ 2147483647 w 7"/>
              <a:gd name="T27" fmla="*/ 2147483647 h 17"/>
              <a:gd name="T28" fmla="*/ 2147483647 w 7"/>
              <a:gd name="T29" fmla="*/ 2147483647 h 17"/>
              <a:gd name="T30" fmla="*/ 2147483647 w 7"/>
              <a:gd name="T31" fmla="*/ 2147483647 h 17"/>
              <a:gd name="T32" fmla="*/ 2147483647 w 7"/>
              <a:gd name="T33" fmla="*/ 2147483647 h 17"/>
              <a:gd name="T34" fmla="*/ 2147483647 w 7"/>
              <a:gd name="T35" fmla="*/ 2147483647 h 17"/>
              <a:gd name="T36" fmla="*/ 2147483647 w 7"/>
              <a:gd name="T37" fmla="*/ 2147483647 h 17"/>
              <a:gd name="T38" fmla="*/ 2147483647 w 7"/>
              <a:gd name="T39" fmla="*/ 2147483647 h 17"/>
              <a:gd name="T40" fmla="*/ 2147483647 w 7"/>
              <a:gd name="T41" fmla="*/ 2147483647 h 17"/>
              <a:gd name="T42" fmla="*/ 2147483647 w 7"/>
              <a:gd name="T43" fmla="*/ 2147483647 h 17"/>
              <a:gd name="T44" fmla="*/ 2147483647 w 7"/>
              <a:gd name="T45" fmla="*/ 2147483647 h 17"/>
              <a:gd name="T46" fmla="*/ 2147483647 w 7"/>
              <a:gd name="T47" fmla="*/ 2147483647 h 17"/>
              <a:gd name="T48" fmla="*/ 2147483647 w 7"/>
              <a:gd name="T49" fmla="*/ 2147483647 h 1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"/>
              <a:gd name="T76" fmla="*/ 0 h 17"/>
              <a:gd name="T77" fmla="*/ 7 w 7"/>
              <a:gd name="T78" fmla="*/ 17 h 1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" h="17">
                <a:moveTo>
                  <a:pt x="3" y="2"/>
                </a:move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5" y="14"/>
                </a:lnTo>
                <a:lnTo>
                  <a:pt x="5" y="17"/>
                </a:lnTo>
                <a:lnTo>
                  <a:pt x="7" y="14"/>
                </a:lnTo>
                <a:lnTo>
                  <a:pt x="7" y="12"/>
                </a:lnTo>
                <a:lnTo>
                  <a:pt x="5" y="10"/>
                </a:lnTo>
                <a:lnTo>
                  <a:pt x="3" y="5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55" name="Freeform 1557"/>
          <p:cNvSpPr>
            <a:spLocks/>
          </p:cNvSpPr>
          <p:nvPr/>
        </p:nvSpPr>
        <p:spPr bwMode="auto">
          <a:xfrm>
            <a:off x="5688013" y="3835400"/>
            <a:ext cx="17462" cy="17463"/>
          </a:xfrm>
          <a:custGeom>
            <a:avLst/>
            <a:gdLst>
              <a:gd name="T0" fmla="*/ 2147483647 w 15"/>
              <a:gd name="T1" fmla="*/ 2147483647 h 14"/>
              <a:gd name="T2" fmla="*/ 2147483647 w 15"/>
              <a:gd name="T3" fmla="*/ 2147483647 h 14"/>
              <a:gd name="T4" fmla="*/ 2147483647 w 15"/>
              <a:gd name="T5" fmla="*/ 2147483647 h 14"/>
              <a:gd name="T6" fmla="*/ 2147483647 w 15"/>
              <a:gd name="T7" fmla="*/ 2147483647 h 14"/>
              <a:gd name="T8" fmla="*/ 2147483647 w 15"/>
              <a:gd name="T9" fmla="*/ 2147483647 h 14"/>
              <a:gd name="T10" fmla="*/ 2147483647 w 15"/>
              <a:gd name="T11" fmla="*/ 2147483647 h 14"/>
              <a:gd name="T12" fmla="*/ 2147483647 w 15"/>
              <a:gd name="T13" fmla="*/ 2147483647 h 14"/>
              <a:gd name="T14" fmla="*/ 2147483647 w 15"/>
              <a:gd name="T15" fmla="*/ 0 h 14"/>
              <a:gd name="T16" fmla="*/ 2147483647 w 15"/>
              <a:gd name="T17" fmla="*/ 0 h 14"/>
              <a:gd name="T18" fmla="*/ 2147483647 w 15"/>
              <a:gd name="T19" fmla="*/ 0 h 14"/>
              <a:gd name="T20" fmla="*/ 2147483647 w 15"/>
              <a:gd name="T21" fmla="*/ 0 h 14"/>
              <a:gd name="T22" fmla="*/ 2147483647 w 15"/>
              <a:gd name="T23" fmla="*/ 0 h 14"/>
              <a:gd name="T24" fmla="*/ 2147483647 w 15"/>
              <a:gd name="T25" fmla="*/ 0 h 14"/>
              <a:gd name="T26" fmla="*/ 2147483647 w 15"/>
              <a:gd name="T27" fmla="*/ 2147483647 h 14"/>
              <a:gd name="T28" fmla="*/ 2147483647 w 15"/>
              <a:gd name="T29" fmla="*/ 2147483647 h 14"/>
              <a:gd name="T30" fmla="*/ 2147483647 w 15"/>
              <a:gd name="T31" fmla="*/ 2147483647 h 14"/>
              <a:gd name="T32" fmla="*/ 0 w 15"/>
              <a:gd name="T33" fmla="*/ 2147483647 h 14"/>
              <a:gd name="T34" fmla="*/ 0 w 15"/>
              <a:gd name="T35" fmla="*/ 2147483647 h 14"/>
              <a:gd name="T36" fmla="*/ 0 w 15"/>
              <a:gd name="T37" fmla="*/ 2147483647 h 14"/>
              <a:gd name="T38" fmla="*/ 2147483647 w 15"/>
              <a:gd name="T39" fmla="*/ 2147483647 h 14"/>
              <a:gd name="T40" fmla="*/ 2147483647 w 15"/>
              <a:gd name="T41" fmla="*/ 2147483647 h 14"/>
              <a:gd name="T42" fmla="*/ 2147483647 w 15"/>
              <a:gd name="T43" fmla="*/ 2147483647 h 14"/>
              <a:gd name="T44" fmla="*/ 2147483647 w 15"/>
              <a:gd name="T45" fmla="*/ 2147483647 h 14"/>
              <a:gd name="T46" fmla="*/ 2147483647 w 15"/>
              <a:gd name="T47" fmla="*/ 2147483647 h 14"/>
              <a:gd name="T48" fmla="*/ 2147483647 w 15"/>
              <a:gd name="T49" fmla="*/ 2147483647 h 14"/>
              <a:gd name="T50" fmla="*/ 2147483647 w 15"/>
              <a:gd name="T51" fmla="*/ 2147483647 h 14"/>
              <a:gd name="T52" fmla="*/ 2147483647 w 15"/>
              <a:gd name="T53" fmla="*/ 2147483647 h 14"/>
              <a:gd name="T54" fmla="*/ 2147483647 w 15"/>
              <a:gd name="T55" fmla="*/ 2147483647 h 14"/>
              <a:gd name="T56" fmla="*/ 2147483647 w 15"/>
              <a:gd name="T57" fmla="*/ 2147483647 h 14"/>
              <a:gd name="T58" fmla="*/ 2147483647 w 15"/>
              <a:gd name="T59" fmla="*/ 2147483647 h 14"/>
              <a:gd name="T60" fmla="*/ 2147483647 w 15"/>
              <a:gd name="T61" fmla="*/ 2147483647 h 14"/>
              <a:gd name="T62" fmla="*/ 2147483647 w 15"/>
              <a:gd name="T63" fmla="*/ 2147483647 h 14"/>
              <a:gd name="T64" fmla="*/ 2147483647 w 15"/>
              <a:gd name="T65" fmla="*/ 2147483647 h 14"/>
              <a:gd name="T66" fmla="*/ 2147483647 w 15"/>
              <a:gd name="T67" fmla="*/ 2147483647 h 14"/>
              <a:gd name="T68" fmla="*/ 2147483647 w 15"/>
              <a:gd name="T69" fmla="*/ 2147483647 h 14"/>
              <a:gd name="T70" fmla="*/ 2147483647 w 15"/>
              <a:gd name="T71" fmla="*/ 2147483647 h 14"/>
              <a:gd name="T72" fmla="*/ 2147483647 w 15"/>
              <a:gd name="T73" fmla="*/ 2147483647 h 14"/>
              <a:gd name="T74" fmla="*/ 2147483647 w 15"/>
              <a:gd name="T75" fmla="*/ 2147483647 h 14"/>
              <a:gd name="T76" fmla="*/ 2147483647 w 15"/>
              <a:gd name="T77" fmla="*/ 2147483647 h 14"/>
              <a:gd name="T78" fmla="*/ 2147483647 w 15"/>
              <a:gd name="T79" fmla="*/ 2147483647 h 14"/>
              <a:gd name="T80" fmla="*/ 2147483647 w 15"/>
              <a:gd name="T81" fmla="*/ 2147483647 h 14"/>
              <a:gd name="T82" fmla="*/ 2147483647 w 15"/>
              <a:gd name="T83" fmla="*/ 2147483647 h 1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"/>
              <a:gd name="T127" fmla="*/ 0 h 14"/>
              <a:gd name="T128" fmla="*/ 15 w 15"/>
              <a:gd name="T129" fmla="*/ 14 h 1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" h="14">
                <a:moveTo>
                  <a:pt x="15" y="4"/>
                </a:moveTo>
                <a:lnTo>
                  <a:pt x="15" y="2"/>
                </a:lnTo>
                <a:lnTo>
                  <a:pt x="12" y="2"/>
                </a:lnTo>
                <a:lnTo>
                  <a:pt x="12" y="0"/>
                </a:lnTo>
                <a:lnTo>
                  <a:pt x="5" y="4"/>
                </a:lnTo>
                <a:lnTo>
                  <a:pt x="5" y="7"/>
                </a:lnTo>
                <a:lnTo>
                  <a:pt x="3" y="9"/>
                </a:lnTo>
                <a:lnTo>
                  <a:pt x="0" y="11"/>
                </a:lnTo>
                <a:lnTo>
                  <a:pt x="0" y="14"/>
                </a:lnTo>
                <a:lnTo>
                  <a:pt x="3" y="11"/>
                </a:lnTo>
                <a:lnTo>
                  <a:pt x="5" y="11"/>
                </a:lnTo>
                <a:lnTo>
                  <a:pt x="3" y="14"/>
                </a:lnTo>
                <a:lnTo>
                  <a:pt x="5" y="14"/>
                </a:lnTo>
                <a:lnTo>
                  <a:pt x="7" y="14"/>
                </a:lnTo>
                <a:lnTo>
                  <a:pt x="7" y="11"/>
                </a:lnTo>
                <a:lnTo>
                  <a:pt x="10" y="11"/>
                </a:lnTo>
                <a:lnTo>
                  <a:pt x="10" y="9"/>
                </a:lnTo>
                <a:lnTo>
                  <a:pt x="10" y="7"/>
                </a:lnTo>
                <a:lnTo>
                  <a:pt x="12" y="2"/>
                </a:lnTo>
                <a:lnTo>
                  <a:pt x="15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56" name="Freeform 1558"/>
          <p:cNvSpPr>
            <a:spLocks/>
          </p:cNvSpPr>
          <p:nvPr/>
        </p:nvSpPr>
        <p:spPr bwMode="auto">
          <a:xfrm>
            <a:off x="5975350" y="4083050"/>
            <a:ext cx="3175" cy="3175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2147483647 w 2"/>
              <a:gd name="T5" fmla="*/ 0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"/>
              <a:gd name="T19" fmla="*/ 0 h 2"/>
              <a:gd name="T20" fmla="*/ 2 w 2"/>
              <a:gd name="T21" fmla="*/ 2 h 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57" name="Freeform 1559"/>
          <p:cNvSpPr>
            <a:spLocks/>
          </p:cNvSpPr>
          <p:nvPr/>
        </p:nvSpPr>
        <p:spPr bwMode="auto">
          <a:xfrm>
            <a:off x="5981700" y="4071938"/>
            <a:ext cx="1588" cy="6350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0 w 2"/>
              <a:gd name="T13" fmla="*/ 2147483647 h 2"/>
              <a:gd name="T14" fmla="*/ 2147483647 w 2"/>
              <a:gd name="T15" fmla="*/ 0 h 2"/>
              <a:gd name="T16" fmla="*/ 2147483647 w 2"/>
              <a:gd name="T17" fmla="*/ 0 h 2"/>
              <a:gd name="T18" fmla="*/ 2147483647 w 2"/>
              <a:gd name="T19" fmla="*/ 0 h 2"/>
              <a:gd name="T20" fmla="*/ 2147483647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2"/>
              <a:gd name="T47" fmla="*/ 2 w 2"/>
              <a:gd name="T48" fmla="*/ 2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58" name="Rectangle 1560"/>
          <p:cNvSpPr>
            <a:spLocks noChangeArrowheads="1"/>
          </p:cNvSpPr>
          <p:nvPr/>
        </p:nvSpPr>
        <p:spPr bwMode="auto">
          <a:xfrm>
            <a:off x="5981700" y="4071938"/>
            <a:ext cx="1588" cy="4762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859" name="Freeform 1561"/>
          <p:cNvSpPr>
            <a:spLocks/>
          </p:cNvSpPr>
          <p:nvPr/>
        </p:nvSpPr>
        <p:spPr bwMode="auto">
          <a:xfrm>
            <a:off x="5934075" y="4089400"/>
            <a:ext cx="41275" cy="28575"/>
          </a:xfrm>
          <a:custGeom>
            <a:avLst/>
            <a:gdLst>
              <a:gd name="T0" fmla="*/ 2147483647 w 33"/>
              <a:gd name="T1" fmla="*/ 2147483647 h 21"/>
              <a:gd name="T2" fmla="*/ 2147483647 w 33"/>
              <a:gd name="T3" fmla="*/ 2147483647 h 21"/>
              <a:gd name="T4" fmla="*/ 2147483647 w 33"/>
              <a:gd name="T5" fmla="*/ 2147483647 h 21"/>
              <a:gd name="T6" fmla="*/ 2147483647 w 33"/>
              <a:gd name="T7" fmla="*/ 2147483647 h 21"/>
              <a:gd name="T8" fmla="*/ 2147483647 w 33"/>
              <a:gd name="T9" fmla="*/ 2147483647 h 21"/>
              <a:gd name="T10" fmla="*/ 2147483647 w 33"/>
              <a:gd name="T11" fmla="*/ 2147483647 h 21"/>
              <a:gd name="T12" fmla="*/ 2147483647 w 33"/>
              <a:gd name="T13" fmla="*/ 2147483647 h 21"/>
              <a:gd name="T14" fmla="*/ 2147483647 w 33"/>
              <a:gd name="T15" fmla="*/ 2147483647 h 21"/>
              <a:gd name="T16" fmla="*/ 2147483647 w 33"/>
              <a:gd name="T17" fmla="*/ 2147483647 h 21"/>
              <a:gd name="T18" fmla="*/ 2147483647 w 33"/>
              <a:gd name="T19" fmla="*/ 2147483647 h 21"/>
              <a:gd name="T20" fmla="*/ 2147483647 w 33"/>
              <a:gd name="T21" fmla="*/ 2147483647 h 21"/>
              <a:gd name="T22" fmla="*/ 2147483647 w 33"/>
              <a:gd name="T23" fmla="*/ 2147483647 h 21"/>
              <a:gd name="T24" fmla="*/ 2147483647 w 33"/>
              <a:gd name="T25" fmla="*/ 2147483647 h 21"/>
              <a:gd name="T26" fmla="*/ 2147483647 w 33"/>
              <a:gd name="T27" fmla="*/ 2147483647 h 21"/>
              <a:gd name="T28" fmla="*/ 2147483647 w 33"/>
              <a:gd name="T29" fmla="*/ 2147483647 h 21"/>
              <a:gd name="T30" fmla="*/ 2147483647 w 33"/>
              <a:gd name="T31" fmla="*/ 2147483647 h 21"/>
              <a:gd name="T32" fmla="*/ 2147483647 w 33"/>
              <a:gd name="T33" fmla="*/ 2147483647 h 21"/>
              <a:gd name="T34" fmla="*/ 2147483647 w 33"/>
              <a:gd name="T35" fmla="*/ 2147483647 h 21"/>
              <a:gd name="T36" fmla="*/ 2147483647 w 33"/>
              <a:gd name="T37" fmla="*/ 0 h 21"/>
              <a:gd name="T38" fmla="*/ 2147483647 w 33"/>
              <a:gd name="T39" fmla="*/ 2147483647 h 21"/>
              <a:gd name="T40" fmla="*/ 2147483647 w 33"/>
              <a:gd name="T41" fmla="*/ 2147483647 h 21"/>
              <a:gd name="T42" fmla="*/ 0 w 33"/>
              <a:gd name="T43" fmla="*/ 2147483647 h 21"/>
              <a:gd name="T44" fmla="*/ 0 w 33"/>
              <a:gd name="T45" fmla="*/ 2147483647 h 21"/>
              <a:gd name="T46" fmla="*/ 0 w 33"/>
              <a:gd name="T47" fmla="*/ 2147483647 h 21"/>
              <a:gd name="T48" fmla="*/ 2147483647 w 33"/>
              <a:gd name="T49" fmla="*/ 2147483647 h 21"/>
              <a:gd name="T50" fmla="*/ 2147483647 w 33"/>
              <a:gd name="T51" fmla="*/ 2147483647 h 21"/>
              <a:gd name="T52" fmla="*/ 2147483647 w 33"/>
              <a:gd name="T53" fmla="*/ 2147483647 h 21"/>
              <a:gd name="T54" fmla="*/ 2147483647 w 33"/>
              <a:gd name="T55" fmla="*/ 2147483647 h 21"/>
              <a:gd name="T56" fmla="*/ 2147483647 w 33"/>
              <a:gd name="T57" fmla="*/ 2147483647 h 21"/>
              <a:gd name="T58" fmla="*/ 2147483647 w 33"/>
              <a:gd name="T59" fmla="*/ 2147483647 h 21"/>
              <a:gd name="T60" fmla="*/ 2147483647 w 33"/>
              <a:gd name="T61" fmla="*/ 2147483647 h 21"/>
              <a:gd name="T62" fmla="*/ 2147483647 w 33"/>
              <a:gd name="T63" fmla="*/ 2147483647 h 21"/>
              <a:gd name="T64" fmla="*/ 2147483647 w 33"/>
              <a:gd name="T65" fmla="*/ 2147483647 h 21"/>
              <a:gd name="T66" fmla="*/ 2147483647 w 33"/>
              <a:gd name="T67" fmla="*/ 2147483647 h 21"/>
              <a:gd name="T68" fmla="*/ 2147483647 w 33"/>
              <a:gd name="T69" fmla="*/ 2147483647 h 21"/>
              <a:gd name="T70" fmla="*/ 2147483647 w 33"/>
              <a:gd name="T71" fmla="*/ 2147483647 h 21"/>
              <a:gd name="T72" fmla="*/ 2147483647 w 33"/>
              <a:gd name="T73" fmla="*/ 2147483647 h 21"/>
              <a:gd name="T74" fmla="*/ 2147483647 w 33"/>
              <a:gd name="T75" fmla="*/ 2147483647 h 21"/>
              <a:gd name="T76" fmla="*/ 2147483647 w 33"/>
              <a:gd name="T77" fmla="*/ 2147483647 h 21"/>
              <a:gd name="T78" fmla="*/ 2147483647 w 33"/>
              <a:gd name="T79" fmla="*/ 2147483647 h 21"/>
              <a:gd name="T80" fmla="*/ 2147483647 w 33"/>
              <a:gd name="T81" fmla="*/ 2147483647 h 21"/>
              <a:gd name="T82" fmla="*/ 2147483647 w 33"/>
              <a:gd name="T83" fmla="*/ 2147483647 h 21"/>
              <a:gd name="T84" fmla="*/ 2147483647 w 33"/>
              <a:gd name="T85" fmla="*/ 2147483647 h 21"/>
              <a:gd name="T86" fmla="*/ 2147483647 w 33"/>
              <a:gd name="T87" fmla="*/ 2147483647 h 2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3"/>
              <a:gd name="T133" fmla="*/ 0 h 21"/>
              <a:gd name="T134" fmla="*/ 33 w 33"/>
              <a:gd name="T135" fmla="*/ 21 h 2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3" h="21">
                <a:moveTo>
                  <a:pt x="26" y="16"/>
                </a:moveTo>
                <a:lnTo>
                  <a:pt x="26" y="16"/>
                </a:lnTo>
                <a:lnTo>
                  <a:pt x="31" y="12"/>
                </a:lnTo>
                <a:lnTo>
                  <a:pt x="33" y="12"/>
                </a:lnTo>
                <a:lnTo>
                  <a:pt x="31" y="12"/>
                </a:lnTo>
                <a:lnTo>
                  <a:pt x="31" y="9"/>
                </a:lnTo>
                <a:lnTo>
                  <a:pt x="26" y="9"/>
                </a:lnTo>
                <a:lnTo>
                  <a:pt x="23" y="12"/>
                </a:lnTo>
                <a:lnTo>
                  <a:pt x="21" y="12"/>
                </a:lnTo>
                <a:lnTo>
                  <a:pt x="19" y="12"/>
                </a:lnTo>
                <a:lnTo>
                  <a:pt x="16" y="12"/>
                </a:lnTo>
                <a:lnTo>
                  <a:pt x="14" y="9"/>
                </a:lnTo>
                <a:lnTo>
                  <a:pt x="12" y="9"/>
                </a:lnTo>
                <a:lnTo>
                  <a:pt x="9" y="9"/>
                </a:lnTo>
                <a:lnTo>
                  <a:pt x="9" y="12"/>
                </a:lnTo>
                <a:lnTo>
                  <a:pt x="9" y="9"/>
                </a:lnTo>
                <a:lnTo>
                  <a:pt x="5" y="4"/>
                </a:lnTo>
                <a:lnTo>
                  <a:pt x="7" y="0"/>
                </a:lnTo>
                <a:lnTo>
                  <a:pt x="5" y="0"/>
                </a:lnTo>
                <a:lnTo>
                  <a:pt x="5" y="2"/>
                </a:lnTo>
                <a:lnTo>
                  <a:pt x="2" y="2"/>
                </a:lnTo>
                <a:lnTo>
                  <a:pt x="2" y="4"/>
                </a:lnTo>
                <a:lnTo>
                  <a:pt x="0" y="7"/>
                </a:lnTo>
                <a:lnTo>
                  <a:pt x="2" y="7"/>
                </a:lnTo>
                <a:lnTo>
                  <a:pt x="5" y="12"/>
                </a:lnTo>
                <a:lnTo>
                  <a:pt x="9" y="14"/>
                </a:lnTo>
                <a:lnTo>
                  <a:pt x="12" y="16"/>
                </a:lnTo>
                <a:lnTo>
                  <a:pt x="14" y="16"/>
                </a:lnTo>
                <a:lnTo>
                  <a:pt x="16" y="16"/>
                </a:lnTo>
                <a:lnTo>
                  <a:pt x="19" y="14"/>
                </a:lnTo>
                <a:lnTo>
                  <a:pt x="21" y="16"/>
                </a:lnTo>
                <a:lnTo>
                  <a:pt x="21" y="19"/>
                </a:lnTo>
                <a:lnTo>
                  <a:pt x="19" y="19"/>
                </a:lnTo>
                <a:lnTo>
                  <a:pt x="21" y="19"/>
                </a:lnTo>
                <a:lnTo>
                  <a:pt x="21" y="21"/>
                </a:lnTo>
                <a:lnTo>
                  <a:pt x="23" y="19"/>
                </a:lnTo>
                <a:lnTo>
                  <a:pt x="26" y="19"/>
                </a:lnTo>
                <a:lnTo>
                  <a:pt x="26" y="16"/>
                </a:lnTo>
                <a:lnTo>
                  <a:pt x="26" y="14"/>
                </a:lnTo>
                <a:lnTo>
                  <a:pt x="26" y="1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60" name="Freeform 1562"/>
          <p:cNvSpPr>
            <a:spLocks/>
          </p:cNvSpPr>
          <p:nvPr/>
        </p:nvSpPr>
        <p:spPr bwMode="auto">
          <a:xfrm>
            <a:off x="5972175" y="4071938"/>
            <a:ext cx="9525" cy="14287"/>
          </a:xfrm>
          <a:custGeom>
            <a:avLst/>
            <a:gdLst>
              <a:gd name="T0" fmla="*/ 2147483647 w 7"/>
              <a:gd name="T1" fmla="*/ 2147483647 h 9"/>
              <a:gd name="T2" fmla="*/ 2147483647 w 7"/>
              <a:gd name="T3" fmla="*/ 2147483647 h 9"/>
              <a:gd name="T4" fmla="*/ 2147483647 w 7"/>
              <a:gd name="T5" fmla="*/ 2147483647 h 9"/>
              <a:gd name="T6" fmla="*/ 2147483647 w 7"/>
              <a:gd name="T7" fmla="*/ 0 h 9"/>
              <a:gd name="T8" fmla="*/ 2147483647 w 7"/>
              <a:gd name="T9" fmla="*/ 2147483647 h 9"/>
              <a:gd name="T10" fmla="*/ 2147483647 w 7"/>
              <a:gd name="T11" fmla="*/ 2147483647 h 9"/>
              <a:gd name="T12" fmla="*/ 2147483647 w 7"/>
              <a:gd name="T13" fmla="*/ 2147483647 h 9"/>
              <a:gd name="T14" fmla="*/ 2147483647 w 7"/>
              <a:gd name="T15" fmla="*/ 2147483647 h 9"/>
              <a:gd name="T16" fmla="*/ 0 w 7"/>
              <a:gd name="T17" fmla="*/ 2147483647 h 9"/>
              <a:gd name="T18" fmla="*/ 0 w 7"/>
              <a:gd name="T19" fmla="*/ 2147483647 h 9"/>
              <a:gd name="T20" fmla="*/ 2147483647 w 7"/>
              <a:gd name="T21" fmla="*/ 2147483647 h 9"/>
              <a:gd name="T22" fmla="*/ 2147483647 w 7"/>
              <a:gd name="T23" fmla="*/ 2147483647 h 9"/>
              <a:gd name="T24" fmla="*/ 2147483647 w 7"/>
              <a:gd name="T25" fmla="*/ 2147483647 h 9"/>
              <a:gd name="T26" fmla="*/ 2147483647 w 7"/>
              <a:gd name="T27" fmla="*/ 2147483647 h 9"/>
              <a:gd name="T28" fmla="*/ 2147483647 w 7"/>
              <a:gd name="T29" fmla="*/ 2147483647 h 9"/>
              <a:gd name="T30" fmla="*/ 2147483647 w 7"/>
              <a:gd name="T31" fmla="*/ 2147483647 h 9"/>
              <a:gd name="T32" fmla="*/ 2147483647 w 7"/>
              <a:gd name="T33" fmla="*/ 2147483647 h 9"/>
              <a:gd name="T34" fmla="*/ 2147483647 w 7"/>
              <a:gd name="T35" fmla="*/ 2147483647 h 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"/>
              <a:gd name="T55" fmla="*/ 0 h 9"/>
              <a:gd name="T56" fmla="*/ 7 w 7"/>
              <a:gd name="T57" fmla="*/ 9 h 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" h="9">
                <a:moveTo>
                  <a:pt x="2" y="7"/>
                </a:moveTo>
                <a:lnTo>
                  <a:pt x="2" y="5"/>
                </a:lnTo>
                <a:lnTo>
                  <a:pt x="4" y="2"/>
                </a:lnTo>
                <a:lnTo>
                  <a:pt x="7" y="0"/>
                </a:lnTo>
                <a:lnTo>
                  <a:pt x="7" y="2"/>
                </a:lnTo>
                <a:lnTo>
                  <a:pt x="2" y="5"/>
                </a:lnTo>
                <a:lnTo>
                  <a:pt x="0" y="9"/>
                </a:lnTo>
                <a:lnTo>
                  <a:pt x="2" y="9"/>
                </a:lnTo>
                <a:lnTo>
                  <a:pt x="2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61" name="Freeform 1563"/>
          <p:cNvSpPr>
            <a:spLocks/>
          </p:cNvSpPr>
          <p:nvPr/>
        </p:nvSpPr>
        <p:spPr bwMode="auto">
          <a:xfrm>
            <a:off x="5991225" y="4787900"/>
            <a:ext cx="4763" cy="1588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2147483647 h 2"/>
              <a:gd name="T4" fmla="*/ 2147483647 w 2"/>
              <a:gd name="T5" fmla="*/ 0 h 2"/>
              <a:gd name="T6" fmla="*/ 2147483647 w 2"/>
              <a:gd name="T7" fmla="*/ 0 h 2"/>
              <a:gd name="T8" fmla="*/ 2147483647 w 2"/>
              <a:gd name="T9" fmla="*/ 0 h 2"/>
              <a:gd name="T10" fmla="*/ 2147483647 w 2"/>
              <a:gd name="T11" fmla="*/ 0 h 2"/>
              <a:gd name="T12" fmla="*/ 2147483647 w 2"/>
              <a:gd name="T13" fmla="*/ 0 h 2"/>
              <a:gd name="T14" fmla="*/ 2147483647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2"/>
              <a:gd name="T38" fmla="*/ 2 w 2"/>
              <a:gd name="T39" fmla="*/ 2 h 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62" name="Freeform 1564"/>
          <p:cNvSpPr>
            <a:spLocks/>
          </p:cNvSpPr>
          <p:nvPr/>
        </p:nvSpPr>
        <p:spPr bwMode="auto">
          <a:xfrm>
            <a:off x="5981700" y="4089400"/>
            <a:ext cx="25400" cy="38100"/>
          </a:xfrm>
          <a:custGeom>
            <a:avLst/>
            <a:gdLst>
              <a:gd name="T0" fmla="*/ 2147483647 w 21"/>
              <a:gd name="T1" fmla="*/ 2147483647 h 28"/>
              <a:gd name="T2" fmla="*/ 2147483647 w 21"/>
              <a:gd name="T3" fmla="*/ 2147483647 h 28"/>
              <a:gd name="T4" fmla="*/ 2147483647 w 21"/>
              <a:gd name="T5" fmla="*/ 2147483647 h 28"/>
              <a:gd name="T6" fmla="*/ 2147483647 w 21"/>
              <a:gd name="T7" fmla="*/ 2147483647 h 28"/>
              <a:gd name="T8" fmla="*/ 2147483647 w 21"/>
              <a:gd name="T9" fmla="*/ 2147483647 h 28"/>
              <a:gd name="T10" fmla="*/ 2147483647 w 21"/>
              <a:gd name="T11" fmla="*/ 2147483647 h 28"/>
              <a:gd name="T12" fmla="*/ 2147483647 w 21"/>
              <a:gd name="T13" fmla="*/ 2147483647 h 28"/>
              <a:gd name="T14" fmla="*/ 2147483647 w 21"/>
              <a:gd name="T15" fmla="*/ 2147483647 h 28"/>
              <a:gd name="T16" fmla="*/ 2147483647 w 21"/>
              <a:gd name="T17" fmla="*/ 2147483647 h 28"/>
              <a:gd name="T18" fmla="*/ 2147483647 w 21"/>
              <a:gd name="T19" fmla="*/ 2147483647 h 28"/>
              <a:gd name="T20" fmla="*/ 2147483647 w 21"/>
              <a:gd name="T21" fmla="*/ 2147483647 h 28"/>
              <a:gd name="T22" fmla="*/ 2147483647 w 21"/>
              <a:gd name="T23" fmla="*/ 2147483647 h 28"/>
              <a:gd name="T24" fmla="*/ 2147483647 w 21"/>
              <a:gd name="T25" fmla="*/ 2147483647 h 28"/>
              <a:gd name="T26" fmla="*/ 2147483647 w 21"/>
              <a:gd name="T27" fmla="*/ 2147483647 h 28"/>
              <a:gd name="T28" fmla="*/ 2147483647 w 21"/>
              <a:gd name="T29" fmla="*/ 2147483647 h 28"/>
              <a:gd name="T30" fmla="*/ 2147483647 w 21"/>
              <a:gd name="T31" fmla="*/ 2147483647 h 28"/>
              <a:gd name="T32" fmla="*/ 2147483647 w 21"/>
              <a:gd name="T33" fmla="*/ 2147483647 h 28"/>
              <a:gd name="T34" fmla="*/ 2147483647 w 21"/>
              <a:gd name="T35" fmla="*/ 2147483647 h 28"/>
              <a:gd name="T36" fmla="*/ 2147483647 w 21"/>
              <a:gd name="T37" fmla="*/ 2147483647 h 28"/>
              <a:gd name="T38" fmla="*/ 2147483647 w 21"/>
              <a:gd name="T39" fmla="*/ 2147483647 h 28"/>
              <a:gd name="T40" fmla="*/ 2147483647 w 21"/>
              <a:gd name="T41" fmla="*/ 2147483647 h 28"/>
              <a:gd name="T42" fmla="*/ 2147483647 w 21"/>
              <a:gd name="T43" fmla="*/ 2147483647 h 28"/>
              <a:gd name="T44" fmla="*/ 2147483647 w 21"/>
              <a:gd name="T45" fmla="*/ 2147483647 h 28"/>
              <a:gd name="T46" fmla="*/ 2147483647 w 21"/>
              <a:gd name="T47" fmla="*/ 2147483647 h 28"/>
              <a:gd name="T48" fmla="*/ 2147483647 w 21"/>
              <a:gd name="T49" fmla="*/ 2147483647 h 28"/>
              <a:gd name="T50" fmla="*/ 2147483647 w 21"/>
              <a:gd name="T51" fmla="*/ 2147483647 h 28"/>
              <a:gd name="T52" fmla="*/ 2147483647 w 21"/>
              <a:gd name="T53" fmla="*/ 2147483647 h 28"/>
              <a:gd name="T54" fmla="*/ 2147483647 w 21"/>
              <a:gd name="T55" fmla="*/ 2147483647 h 28"/>
              <a:gd name="T56" fmla="*/ 2147483647 w 21"/>
              <a:gd name="T57" fmla="*/ 2147483647 h 28"/>
              <a:gd name="T58" fmla="*/ 2147483647 w 21"/>
              <a:gd name="T59" fmla="*/ 2147483647 h 28"/>
              <a:gd name="T60" fmla="*/ 2147483647 w 21"/>
              <a:gd name="T61" fmla="*/ 2147483647 h 28"/>
              <a:gd name="T62" fmla="*/ 2147483647 w 21"/>
              <a:gd name="T63" fmla="*/ 2147483647 h 28"/>
              <a:gd name="T64" fmla="*/ 2147483647 w 21"/>
              <a:gd name="T65" fmla="*/ 2147483647 h 28"/>
              <a:gd name="T66" fmla="*/ 2147483647 w 21"/>
              <a:gd name="T67" fmla="*/ 0 h 28"/>
              <a:gd name="T68" fmla="*/ 2147483647 w 21"/>
              <a:gd name="T69" fmla="*/ 0 h 28"/>
              <a:gd name="T70" fmla="*/ 2147483647 w 21"/>
              <a:gd name="T71" fmla="*/ 2147483647 h 28"/>
              <a:gd name="T72" fmla="*/ 2147483647 w 21"/>
              <a:gd name="T73" fmla="*/ 2147483647 h 28"/>
              <a:gd name="T74" fmla="*/ 2147483647 w 21"/>
              <a:gd name="T75" fmla="*/ 2147483647 h 28"/>
              <a:gd name="T76" fmla="*/ 2147483647 w 21"/>
              <a:gd name="T77" fmla="*/ 2147483647 h 28"/>
              <a:gd name="T78" fmla="*/ 2147483647 w 21"/>
              <a:gd name="T79" fmla="*/ 2147483647 h 28"/>
              <a:gd name="T80" fmla="*/ 0 w 21"/>
              <a:gd name="T81" fmla="*/ 2147483647 h 28"/>
              <a:gd name="T82" fmla="*/ 0 w 21"/>
              <a:gd name="T83" fmla="*/ 2147483647 h 28"/>
              <a:gd name="T84" fmla="*/ 0 w 21"/>
              <a:gd name="T85" fmla="*/ 2147483647 h 28"/>
              <a:gd name="T86" fmla="*/ 2147483647 w 21"/>
              <a:gd name="T87" fmla="*/ 2147483647 h 28"/>
              <a:gd name="T88" fmla="*/ 2147483647 w 21"/>
              <a:gd name="T89" fmla="*/ 2147483647 h 28"/>
              <a:gd name="T90" fmla="*/ 2147483647 w 21"/>
              <a:gd name="T91" fmla="*/ 2147483647 h 28"/>
              <a:gd name="T92" fmla="*/ 2147483647 w 21"/>
              <a:gd name="T93" fmla="*/ 2147483647 h 28"/>
              <a:gd name="T94" fmla="*/ 2147483647 w 21"/>
              <a:gd name="T95" fmla="*/ 2147483647 h 28"/>
              <a:gd name="T96" fmla="*/ 2147483647 w 21"/>
              <a:gd name="T97" fmla="*/ 2147483647 h 28"/>
              <a:gd name="T98" fmla="*/ 2147483647 w 21"/>
              <a:gd name="T99" fmla="*/ 2147483647 h 28"/>
              <a:gd name="T100" fmla="*/ 2147483647 w 21"/>
              <a:gd name="T101" fmla="*/ 2147483647 h 2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1"/>
              <a:gd name="T154" fmla="*/ 0 h 28"/>
              <a:gd name="T155" fmla="*/ 21 w 21"/>
              <a:gd name="T156" fmla="*/ 28 h 2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1" h="28">
                <a:moveTo>
                  <a:pt x="16" y="26"/>
                </a:moveTo>
                <a:lnTo>
                  <a:pt x="16" y="23"/>
                </a:lnTo>
                <a:lnTo>
                  <a:pt x="21" y="21"/>
                </a:lnTo>
                <a:lnTo>
                  <a:pt x="21" y="16"/>
                </a:lnTo>
                <a:lnTo>
                  <a:pt x="16" y="14"/>
                </a:lnTo>
                <a:lnTo>
                  <a:pt x="14" y="14"/>
                </a:lnTo>
                <a:lnTo>
                  <a:pt x="11" y="19"/>
                </a:lnTo>
                <a:lnTo>
                  <a:pt x="11" y="16"/>
                </a:lnTo>
                <a:lnTo>
                  <a:pt x="14" y="16"/>
                </a:lnTo>
                <a:lnTo>
                  <a:pt x="14" y="14"/>
                </a:lnTo>
                <a:lnTo>
                  <a:pt x="16" y="14"/>
                </a:lnTo>
                <a:lnTo>
                  <a:pt x="16" y="16"/>
                </a:lnTo>
                <a:lnTo>
                  <a:pt x="14" y="16"/>
                </a:lnTo>
                <a:lnTo>
                  <a:pt x="11" y="19"/>
                </a:lnTo>
                <a:lnTo>
                  <a:pt x="9" y="21"/>
                </a:lnTo>
                <a:lnTo>
                  <a:pt x="11" y="21"/>
                </a:lnTo>
                <a:lnTo>
                  <a:pt x="14" y="19"/>
                </a:lnTo>
                <a:lnTo>
                  <a:pt x="14" y="21"/>
                </a:lnTo>
                <a:lnTo>
                  <a:pt x="11" y="23"/>
                </a:lnTo>
                <a:lnTo>
                  <a:pt x="9" y="23"/>
                </a:lnTo>
                <a:lnTo>
                  <a:pt x="7" y="26"/>
                </a:lnTo>
                <a:lnTo>
                  <a:pt x="4" y="26"/>
                </a:lnTo>
                <a:lnTo>
                  <a:pt x="4" y="23"/>
                </a:lnTo>
                <a:lnTo>
                  <a:pt x="4" y="21"/>
                </a:lnTo>
                <a:lnTo>
                  <a:pt x="7" y="21"/>
                </a:lnTo>
                <a:lnTo>
                  <a:pt x="9" y="21"/>
                </a:lnTo>
                <a:lnTo>
                  <a:pt x="9" y="19"/>
                </a:lnTo>
                <a:lnTo>
                  <a:pt x="14" y="14"/>
                </a:lnTo>
                <a:lnTo>
                  <a:pt x="16" y="4"/>
                </a:lnTo>
                <a:lnTo>
                  <a:pt x="16" y="2"/>
                </a:lnTo>
                <a:lnTo>
                  <a:pt x="14" y="0"/>
                </a:lnTo>
                <a:lnTo>
                  <a:pt x="11" y="0"/>
                </a:lnTo>
                <a:lnTo>
                  <a:pt x="7" y="4"/>
                </a:lnTo>
                <a:lnTo>
                  <a:pt x="7" y="9"/>
                </a:lnTo>
                <a:lnTo>
                  <a:pt x="4" y="12"/>
                </a:lnTo>
                <a:lnTo>
                  <a:pt x="4" y="14"/>
                </a:lnTo>
                <a:lnTo>
                  <a:pt x="2" y="14"/>
                </a:lnTo>
                <a:lnTo>
                  <a:pt x="2" y="16"/>
                </a:lnTo>
                <a:lnTo>
                  <a:pt x="0" y="16"/>
                </a:lnTo>
                <a:lnTo>
                  <a:pt x="0" y="19"/>
                </a:lnTo>
                <a:lnTo>
                  <a:pt x="0" y="21"/>
                </a:lnTo>
                <a:lnTo>
                  <a:pt x="0" y="23"/>
                </a:lnTo>
                <a:lnTo>
                  <a:pt x="2" y="26"/>
                </a:lnTo>
                <a:lnTo>
                  <a:pt x="2" y="28"/>
                </a:lnTo>
                <a:lnTo>
                  <a:pt x="4" y="28"/>
                </a:lnTo>
                <a:lnTo>
                  <a:pt x="7" y="28"/>
                </a:lnTo>
                <a:lnTo>
                  <a:pt x="7" y="26"/>
                </a:lnTo>
                <a:lnTo>
                  <a:pt x="9" y="26"/>
                </a:lnTo>
                <a:lnTo>
                  <a:pt x="11" y="26"/>
                </a:lnTo>
                <a:lnTo>
                  <a:pt x="14" y="26"/>
                </a:lnTo>
                <a:lnTo>
                  <a:pt x="16" y="2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63" name="Freeform 1565"/>
          <p:cNvSpPr>
            <a:spLocks/>
          </p:cNvSpPr>
          <p:nvPr/>
        </p:nvSpPr>
        <p:spPr bwMode="auto">
          <a:xfrm>
            <a:off x="5986463" y="4122738"/>
            <a:ext cx="4762" cy="4762"/>
          </a:xfrm>
          <a:custGeom>
            <a:avLst/>
            <a:gdLst>
              <a:gd name="T0" fmla="*/ 0 w 5"/>
              <a:gd name="T1" fmla="*/ 2147483647 h 2"/>
              <a:gd name="T2" fmla="*/ 0 w 5"/>
              <a:gd name="T3" fmla="*/ 2147483647 h 2"/>
              <a:gd name="T4" fmla="*/ 2147483647 w 5"/>
              <a:gd name="T5" fmla="*/ 2147483647 h 2"/>
              <a:gd name="T6" fmla="*/ 2147483647 w 5"/>
              <a:gd name="T7" fmla="*/ 2147483647 h 2"/>
              <a:gd name="T8" fmla="*/ 2147483647 w 5"/>
              <a:gd name="T9" fmla="*/ 2147483647 h 2"/>
              <a:gd name="T10" fmla="*/ 2147483647 w 5"/>
              <a:gd name="T11" fmla="*/ 2147483647 h 2"/>
              <a:gd name="T12" fmla="*/ 2147483647 w 5"/>
              <a:gd name="T13" fmla="*/ 2147483647 h 2"/>
              <a:gd name="T14" fmla="*/ 2147483647 w 5"/>
              <a:gd name="T15" fmla="*/ 2147483647 h 2"/>
              <a:gd name="T16" fmla="*/ 2147483647 w 5"/>
              <a:gd name="T17" fmla="*/ 0 h 2"/>
              <a:gd name="T18" fmla="*/ 2147483647 w 5"/>
              <a:gd name="T19" fmla="*/ 0 h 2"/>
              <a:gd name="T20" fmla="*/ 2147483647 w 5"/>
              <a:gd name="T21" fmla="*/ 0 h 2"/>
              <a:gd name="T22" fmla="*/ 2147483647 w 5"/>
              <a:gd name="T23" fmla="*/ 2147483647 h 2"/>
              <a:gd name="T24" fmla="*/ 0 w 5"/>
              <a:gd name="T25" fmla="*/ 2147483647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"/>
              <a:gd name="T40" fmla="*/ 0 h 2"/>
              <a:gd name="T41" fmla="*/ 5 w 5"/>
              <a:gd name="T42" fmla="*/ 2 h 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" h="2">
                <a:moveTo>
                  <a:pt x="0" y="2"/>
                </a:moveTo>
                <a:lnTo>
                  <a:pt x="0" y="2"/>
                </a:lnTo>
                <a:lnTo>
                  <a:pt x="3" y="2"/>
                </a:lnTo>
                <a:lnTo>
                  <a:pt x="5" y="2"/>
                </a:ln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64" name="Freeform 1566"/>
          <p:cNvSpPr>
            <a:spLocks/>
          </p:cNvSpPr>
          <p:nvPr/>
        </p:nvSpPr>
        <p:spPr bwMode="auto">
          <a:xfrm>
            <a:off x="5934075" y="4014788"/>
            <a:ext cx="44450" cy="26987"/>
          </a:xfrm>
          <a:custGeom>
            <a:avLst/>
            <a:gdLst>
              <a:gd name="T0" fmla="*/ 2147483647 w 35"/>
              <a:gd name="T1" fmla="*/ 2147483647 h 19"/>
              <a:gd name="T2" fmla="*/ 2147483647 w 35"/>
              <a:gd name="T3" fmla="*/ 2147483647 h 19"/>
              <a:gd name="T4" fmla="*/ 2147483647 w 35"/>
              <a:gd name="T5" fmla="*/ 2147483647 h 19"/>
              <a:gd name="T6" fmla="*/ 2147483647 w 35"/>
              <a:gd name="T7" fmla="*/ 2147483647 h 19"/>
              <a:gd name="T8" fmla="*/ 2147483647 w 35"/>
              <a:gd name="T9" fmla="*/ 2147483647 h 19"/>
              <a:gd name="T10" fmla="*/ 2147483647 w 35"/>
              <a:gd name="T11" fmla="*/ 2147483647 h 19"/>
              <a:gd name="T12" fmla="*/ 2147483647 w 35"/>
              <a:gd name="T13" fmla="*/ 2147483647 h 19"/>
              <a:gd name="T14" fmla="*/ 2147483647 w 35"/>
              <a:gd name="T15" fmla="*/ 2147483647 h 19"/>
              <a:gd name="T16" fmla="*/ 2147483647 w 35"/>
              <a:gd name="T17" fmla="*/ 2147483647 h 19"/>
              <a:gd name="T18" fmla="*/ 2147483647 w 35"/>
              <a:gd name="T19" fmla="*/ 2147483647 h 19"/>
              <a:gd name="T20" fmla="*/ 2147483647 w 35"/>
              <a:gd name="T21" fmla="*/ 2147483647 h 19"/>
              <a:gd name="T22" fmla="*/ 2147483647 w 35"/>
              <a:gd name="T23" fmla="*/ 2147483647 h 19"/>
              <a:gd name="T24" fmla="*/ 2147483647 w 35"/>
              <a:gd name="T25" fmla="*/ 2147483647 h 19"/>
              <a:gd name="T26" fmla="*/ 2147483647 w 35"/>
              <a:gd name="T27" fmla="*/ 2147483647 h 19"/>
              <a:gd name="T28" fmla="*/ 2147483647 w 35"/>
              <a:gd name="T29" fmla="*/ 2147483647 h 19"/>
              <a:gd name="T30" fmla="*/ 2147483647 w 35"/>
              <a:gd name="T31" fmla="*/ 2147483647 h 19"/>
              <a:gd name="T32" fmla="*/ 2147483647 w 35"/>
              <a:gd name="T33" fmla="*/ 2147483647 h 19"/>
              <a:gd name="T34" fmla="*/ 2147483647 w 35"/>
              <a:gd name="T35" fmla="*/ 2147483647 h 19"/>
              <a:gd name="T36" fmla="*/ 2147483647 w 35"/>
              <a:gd name="T37" fmla="*/ 2147483647 h 19"/>
              <a:gd name="T38" fmla="*/ 2147483647 w 35"/>
              <a:gd name="T39" fmla="*/ 2147483647 h 19"/>
              <a:gd name="T40" fmla="*/ 2147483647 w 35"/>
              <a:gd name="T41" fmla="*/ 2147483647 h 19"/>
              <a:gd name="T42" fmla="*/ 2147483647 w 35"/>
              <a:gd name="T43" fmla="*/ 2147483647 h 19"/>
              <a:gd name="T44" fmla="*/ 2147483647 w 35"/>
              <a:gd name="T45" fmla="*/ 2147483647 h 19"/>
              <a:gd name="T46" fmla="*/ 2147483647 w 35"/>
              <a:gd name="T47" fmla="*/ 2147483647 h 19"/>
              <a:gd name="T48" fmla="*/ 2147483647 w 35"/>
              <a:gd name="T49" fmla="*/ 2147483647 h 19"/>
              <a:gd name="T50" fmla="*/ 2147483647 w 35"/>
              <a:gd name="T51" fmla="*/ 2147483647 h 19"/>
              <a:gd name="T52" fmla="*/ 2147483647 w 35"/>
              <a:gd name="T53" fmla="*/ 2147483647 h 19"/>
              <a:gd name="T54" fmla="*/ 2147483647 w 35"/>
              <a:gd name="T55" fmla="*/ 2147483647 h 19"/>
              <a:gd name="T56" fmla="*/ 2147483647 w 35"/>
              <a:gd name="T57" fmla="*/ 2147483647 h 19"/>
              <a:gd name="T58" fmla="*/ 2147483647 w 35"/>
              <a:gd name="T59" fmla="*/ 0 h 19"/>
              <a:gd name="T60" fmla="*/ 2147483647 w 35"/>
              <a:gd name="T61" fmla="*/ 0 h 19"/>
              <a:gd name="T62" fmla="*/ 2147483647 w 35"/>
              <a:gd name="T63" fmla="*/ 0 h 19"/>
              <a:gd name="T64" fmla="*/ 2147483647 w 35"/>
              <a:gd name="T65" fmla="*/ 0 h 19"/>
              <a:gd name="T66" fmla="*/ 2147483647 w 35"/>
              <a:gd name="T67" fmla="*/ 0 h 19"/>
              <a:gd name="T68" fmla="*/ 0 w 35"/>
              <a:gd name="T69" fmla="*/ 2147483647 h 19"/>
              <a:gd name="T70" fmla="*/ 0 w 35"/>
              <a:gd name="T71" fmla="*/ 2147483647 h 19"/>
              <a:gd name="T72" fmla="*/ 0 w 35"/>
              <a:gd name="T73" fmla="*/ 2147483647 h 19"/>
              <a:gd name="T74" fmla="*/ 0 w 35"/>
              <a:gd name="T75" fmla="*/ 2147483647 h 19"/>
              <a:gd name="T76" fmla="*/ 0 w 35"/>
              <a:gd name="T77" fmla="*/ 2147483647 h 19"/>
              <a:gd name="T78" fmla="*/ 0 w 35"/>
              <a:gd name="T79" fmla="*/ 2147483647 h 19"/>
              <a:gd name="T80" fmla="*/ 2147483647 w 35"/>
              <a:gd name="T81" fmla="*/ 2147483647 h 19"/>
              <a:gd name="T82" fmla="*/ 2147483647 w 35"/>
              <a:gd name="T83" fmla="*/ 2147483647 h 19"/>
              <a:gd name="T84" fmla="*/ 2147483647 w 35"/>
              <a:gd name="T85" fmla="*/ 2147483647 h 19"/>
              <a:gd name="T86" fmla="*/ 2147483647 w 35"/>
              <a:gd name="T87" fmla="*/ 2147483647 h 19"/>
              <a:gd name="T88" fmla="*/ 2147483647 w 35"/>
              <a:gd name="T89" fmla="*/ 2147483647 h 19"/>
              <a:gd name="T90" fmla="*/ 2147483647 w 35"/>
              <a:gd name="T91" fmla="*/ 2147483647 h 19"/>
              <a:gd name="T92" fmla="*/ 2147483647 w 35"/>
              <a:gd name="T93" fmla="*/ 2147483647 h 19"/>
              <a:gd name="T94" fmla="*/ 2147483647 w 35"/>
              <a:gd name="T95" fmla="*/ 2147483647 h 19"/>
              <a:gd name="T96" fmla="*/ 2147483647 w 35"/>
              <a:gd name="T97" fmla="*/ 2147483647 h 19"/>
              <a:gd name="T98" fmla="*/ 2147483647 w 35"/>
              <a:gd name="T99" fmla="*/ 2147483647 h 19"/>
              <a:gd name="T100" fmla="*/ 2147483647 w 35"/>
              <a:gd name="T101" fmla="*/ 2147483647 h 19"/>
              <a:gd name="T102" fmla="*/ 2147483647 w 35"/>
              <a:gd name="T103" fmla="*/ 2147483647 h 19"/>
              <a:gd name="T104" fmla="*/ 2147483647 w 35"/>
              <a:gd name="T105" fmla="*/ 2147483647 h 19"/>
              <a:gd name="T106" fmla="*/ 2147483647 w 35"/>
              <a:gd name="T107" fmla="*/ 2147483647 h 19"/>
              <a:gd name="T108" fmla="*/ 2147483647 w 35"/>
              <a:gd name="T109" fmla="*/ 2147483647 h 19"/>
              <a:gd name="T110" fmla="*/ 2147483647 w 35"/>
              <a:gd name="T111" fmla="*/ 2147483647 h 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5"/>
              <a:gd name="T169" fmla="*/ 0 h 19"/>
              <a:gd name="T170" fmla="*/ 35 w 35"/>
              <a:gd name="T171" fmla="*/ 19 h 1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5" h="19">
                <a:moveTo>
                  <a:pt x="12" y="9"/>
                </a:moveTo>
                <a:lnTo>
                  <a:pt x="12" y="9"/>
                </a:lnTo>
                <a:lnTo>
                  <a:pt x="12" y="12"/>
                </a:lnTo>
                <a:lnTo>
                  <a:pt x="16" y="14"/>
                </a:lnTo>
                <a:lnTo>
                  <a:pt x="19" y="14"/>
                </a:lnTo>
                <a:lnTo>
                  <a:pt x="19" y="17"/>
                </a:lnTo>
                <a:lnTo>
                  <a:pt x="21" y="17"/>
                </a:lnTo>
                <a:lnTo>
                  <a:pt x="23" y="17"/>
                </a:lnTo>
                <a:lnTo>
                  <a:pt x="28" y="19"/>
                </a:lnTo>
                <a:lnTo>
                  <a:pt x="35" y="19"/>
                </a:lnTo>
                <a:lnTo>
                  <a:pt x="35" y="17"/>
                </a:lnTo>
                <a:lnTo>
                  <a:pt x="33" y="14"/>
                </a:lnTo>
                <a:lnTo>
                  <a:pt x="33" y="12"/>
                </a:lnTo>
                <a:lnTo>
                  <a:pt x="26" y="7"/>
                </a:lnTo>
                <a:lnTo>
                  <a:pt x="19" y="5"/>
                </a:lnTo>
                <a:lnTo>
                  <a:pt x="16" y="5"/>
                </a:lnTo>
                <a:lnTo>
                  <a:pt x="14" y="2"/>
                </a:lnTo>
                <a:lnTo>
                  <a:pt x="12" y="2"/>
                </a:lnTo>
                <a:lnTo>
                  <a:pt x="7" y="2"/>
                </a:lnTo>
                <a:lnTo>
                  <a:pt x="5" y="0"/>
                </a:lnTo>
                <a:lnTo>
                  <a:pt x="2" y="0"/>
                </a:lnTo>
                <a:lnTo>
                  <a:pt x="0" y="2"/>
                </a:lnTo>
                <a:lnTo>
                  <a:pt x="2" y="5"/>
                </a:lnTo>
                <a:lnTo>
                  <a:pt x="5" y="5"/>
                </a:lnTo>
                <a:lnTo>
                  <a:pt x="7" y="5"/>
                </a:lnTo>
                <a:lnTo>
                  <a:pt x="7" y="7"/>
                </a:lnTo>
                <a:lnTo>
                  <a:pt x="9" y="9"/>
                </a:lnTo>
                <a:lnTo>
                  <a:pt x="12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65" name="Rectangle 1567"/>
          <p:cNvSpPr>
            <a:spLocks noChangeArrowheads="1"/>
          </p:cNvSpPr>
          <p:nvPr/>
        </p:nvSpPr>
        <p:spPr bwMode="auto">
          <a:xfrm>
            <a:off x="5000625" y="4041775"/>
            <a:ext cx="1588" cy="0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866" name="Freeform 1568"/>
          <p:cNvSpPr>
            <a:spLocks/>
          </p:cNvSpPr>
          <p:nvPr/>
        </p:nvSpPr>
        <p:spPr bwMode="auto">
          <a:xfrm>
            <a:off x="5927725" y="3705225"/>
            <a:ext cx="6350" cy="7938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2147483647 h 7"/>
              <a:gd name="T6" fmla="*/ 2147483647 w 5"/>
              <a:gd name="T7" fmla="*/ 2147483647 h 7"/>
              <a:gd name="T8" fmla="*/ 2147483647 w 5"/>
              <a:gd name="T9" fmla="*/ 0 h 7"/>
              <a:gd name="T10" fmla="*/ 2147483647 w 5"/>
              <a:gd name="T11" fmla="*/ 0 h 7"/>
              <a:gd name="T12" fmla="*/ 0 w 5"/>
              <a:gd name="T13" fmla="*/ 0 h 7"/>
              <a:gd name="T14" fmla="*/ 0 w 5"/>
              <a:gd name="T15" fmla="*/ 0 h 7"/>
              <a:gd name="T16" fmla="*/ 0 w 5"/>
              <a:gd name="T17" fmla="*/ 2147483647 h 7"/>
              <a:gd name="T18" fmla="*/ 0 w 5"/>
              <a:gd name="T19" fmla="*/ 2147483647 h 7"/>
              <a:gd name="T20" fmla="*/ 0 w 5"/>
              <a:gd name="T21" fmla="*/ 2147483647 h 7"/>
              <a:gd name="T22" fmla="*/ 0 w 5"/>
              <a:gd name="T23" fmla="*/ 2147483647 h 7"/>
              <a:gd name="T24" fmla="*/ 0 w 5"/>
              <a:gd name="T25" fmla="*/ 2147483647 h 7"/>
              <a:gd name="T26" fmla="*/ 0 w 5"/>
              <a:gd name="T27" fmla="*/ 2147483647 h 7"/>
              <a:gd name="T28" fmla="*/ 0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2147483647 h 7"/>
              <a:gd name="T38" fmla="*/ 2147483647 w 5"/>
              <a:gd name="T39" fmla="*/ 2147483647 h 7"/>
              <a:gd name="T40" fmla="*/ 2147483647 w 5"/>
              <a:gd name="T41" fmla="*/ 2147483647 h 7"/>
              <a:gd name="T42" fmla="*/ 2147483647 w 5"/>
              <a:gd name="T43" fmla="*/ 2147483647 h 7"/>
              <a:gd name="T44" fmla="*/ 2147483647 w 5"/>
              <a:gd name="T45" fmla="*/ 2147483647 h 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"/>
              <a:gd name="T70" fmla="*/ 0 h 7"/>
              <a:gd name="T71" fmla="*/ 5 w 5"/>
              <a:gd name="T72" fmla="*/ 7 h 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" h="7">
                <a:moveTo>
                  <a:pt x="5" y="7"/>
                </a:moveTo>
                <a:lnTo>
                  <a:pt x="5" y="7"/>
                </a:lnTo>
                <a:lnTo>
                  <a:pt x="5" y="5"/>
                </a:lnTo>
                <a:lnTo>
                  <a:pt x="5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5" y="5"/>
                </a:lnTo>
                <a:lnTo>
                  <a:pt x="5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67" name="Freeform 1569"/>
          <p:cNvSpPr>
            <a:spLocks/>
          </p:cNvSpPr>
          <p:nvPr/>
        </p:nvSpPr>
        <p:spPr bwMode="auto">
          <a:xfrm>
            <a:off x="5673725" y="3333750"/>
            <a:ext cx="22225" cy="9525"/>
          </a:xfrm>
          <a:custGeom>
            <a:avLst/>
            <a:gdLst>
              <a:gd name="T0" fmla="*/ 2147483647 w 18"/>
              <a:gd name="T1" fmla="*/ 0 h 7"/>
              <a:gd name="T2" fmla="*/ 2147483647 w 18"/>
              <a:gd name="T3" fmla="*/ 0 h 7"/>
              <a:gd name="T4" fmla="*/ 2147483647 w 18"/>
              <a:gd name="T5" fmla="*/ 0 h 7"/>
              <a:gd name="T6" fmla="*/ 2147483647 w 18"/>
              <a:gd name="T7" fmla="*/ 0 h 7"/>
              <a:gd name="T8" fmla="*/ 2147483647 w 18"/>
              <a:gd name="T9" fmla="*/ 0 h 7"/>
              <a:gd name="T10" fmla="*/ 2147483647 w 18"/>
              <a:gd name="T11" fmla="*/ 0 h 7"/>
              <a:gd name="T12" fmla="*/ 2147483647 w 18"/>
              <a:gd name="T13" fmla="*/ 0 h 7"/>
              <a:gd name="T14" fmla="*/ 2147483647 w 18"/>
              <a:gd name="T15" fmla="*/ 0 h 7"/>
              <a:gd name="T16" fmla="*/ 2147483647 w 18"/>
              <a:gd name="T17" fmla="*/ 2147483647 h 7"/>
              <a:gd name="T18" fmla="*/ 2147483647 w 18"/>
              <a:gd name="T19" fmla="*/ 2147483647 h 7"/>
              <a:gd name="T20" fmla="*/ 2147483647 w 18"/>
              <a:gd name="T21" fmla="*/ 2147483647 h 7"/>
              <a:gd name="T22" fmla="*/ 2147483647 w 18"/>
              <a:gd name="T23" fmla="*/ 2147483647 h 7"/>
              <a:gd name="T24" fmla="*/ 2147483647 w 18"/>
              <a:gd name="T25" fmla="*/ 0 h 7"/>
              <a:gd name="T26" fmla="*/ 2147483647 w 18"/>
              <a:gd name="T27" fmla="*/ 0 h 7"/>
              <a:gd name="T28" fmla="*/ 2147483647 w 18"/>
              <a:gd name="T29" fmla="*/ 0 h 7"/>
              <a:gd name="T30" fmla="*/ 2147483647 w 18"/>
              <a:gd name="T31" fmla="*/ 0 h 7"/>
              <a:gd name="T32" fmla="*/ 2147483647 w 18"/>
              <a:gd name="T33" fmla="*/ 0 h 7"/>
              <a:gd name="T34" fmla="*/ 2147483647 w 18"/>
              <a:gd name="T35" fmla="*/ 0 h 7"/>
              <a:gd name="T36" fmla="*/ 2147483647 w 18"/>
              <a:gd name="T37" fmla="*/ 2147483647 h 7"/>
              <a:gd name="T38" fmla="*/ 2147483647 w 18"/>
              <a:gd name="T39" fmla="*/ 2147483647 h 7"/>
              <a:gd name="T40" fmla="*/ 2147483647 w 18"/>
              <a:gd name="T41" fmla="*/ 2147483647 h 7"/>
              <a:gd name="T42" fmla="*/ 0 w 18"/>
              <a:gd name="T43" fmla="*/ 2147483647 h 7"/>
              <a:gd name="T44" fmla="*/ 2147483647 w 18"/>
              <a:gd name="T45" fmla="*/ 2147483647 h 7"/>
              <a:gd name="T46" fmla="*/ 2147483647 w 18"/>
              <a:gd name="T47" fmla="*/ 2147483647 h 7"/>
              <a:gd name="T48" fmla="*/ 2147483647 w 18"/>
              <a:gd name="T49" fmla="*/ 2147483647 h 7"/>
              <a:gd name="T50" fmla="*/ 2147483647 w 18"/>
              <a:gd name="T51" fmla="*/ 2147483647 h 7"/>
              <a:gd name="T52" fmla="*/ 2147483647 w 18"/>
              <a:gd name="T53" fmla="*/ 2147483647 h 7"/>
              <a:gd name="T54" fmla="*/ 2147483647 w 18"/>
              <a:gd name="T55" fmla="*/ 2147483647 h 7"/>
              <a:gd name="T56" fmla="*/ 2147483647 w 18"/>
              <a:gd name="T57" fmla="*/ 2147483647 h 7"/>
              <a:gd name="T58" fmla="*/ 2147483647 w 18"/>
              <a:gd name="T59" fmla="*/ 2147483647 h 7"/>
              <a:gd name="T60" fmla="*/ 2147483647 w 18"/>
              <a:gd name="T61" fmla="*/ 2147483647 h 7"/>
              <a:gd name="T62" fmla="*/ 2147483647 w 18"/>
              <a:gd name="T63" fmla="*/ 0 h 7"/>
              <a:gd name="T64" fmla="*/ 2147483647 w 18"/>
              <a:gd name="T65" fmla="*/ 0 h 7"/>
              <a:gd name="T66" fmla="*/ 2147483647 w 18"/>
              <a:gd name="T67" fmla="*/ 0 h 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8"/>
              <a:gd name="T103" fmla="*/ 0 h 7"/>
              <a:gd name="T104" fmla="*/ 18 w 18"/>
              <a:gd name="T105" fmla="*/ 7 h 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8" h="7">
                <a:moveTo>
                  <a:pt x="18" y="0"/>
                </a:moveTo>
                <a:lnTo>
                  <a:pt x="18" y="0"/>
                </a:lnTo>
                <a:lnTo>
                  <a:pt x="16" y="0"/>
                </a:lnTo>
                <a:lnTo>
                  <a:pt x="14" y="0"/>
                </a:lnTo>
                <a:lnTo>
                  <a:pt x="14" y="2"/>
                </a:lnTo>
                <a:lnTo>
                  <a:pt x="11" y="2"/>
                </a:lnTo>
                <a:lnTo>
                  <a:pt x="9" y="0"/>
                </a:lnTo>
                <a:lnTo>
                  <a:pt x="7" y="0"/>
                </a:lnTo>
                <a:lnTo>
                  <a:pt x="4" y="0"/>
                </a:lnTo>
                <a:lnTo>
                  <a:pt x="4" y="2"/>
                </a:lnTo>
                <a:lnTo>
                  <a:pt x="2" y="2"/>
                </a:lnTo>
                <a:lnTo>
                  <a:pt x="0" y="2"/>
                </a:lnTo>
                <a:lnTo>
                  <a:pt x="4" y="4"/>
                </a:lnTo>
                <a:lnTo>
                  <a:pt x="9" y="7"/>
                </a:lnTo>
                <a:lnTo>
                  <a:pt x="11" y="7"/>
                </a:lnTo>
                <a:lnTo>
                  <a:pt x="16" y="7"/>
                </a:lnTo>
                <a:lnTo>
                  <a:pt x="18" y="4"/>
                </a:lnTo>
                <a:lnTo>
                  <a:pt x="18" y="2"/>
                </a:lnTo>
                <a:lnTo>
                  <a:pt x="18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68" name="Freeform 1570"/>
          <p:cNvSpPr>
            <a:spLocks/>
          </p:cNvSpPr>
          <p:nvPr/>
        </p:nvSpPr>
        <p:spPr bwMode="auto">
          <a:xfrm>
            <a:off x="5716588" y="4595813"/>
            <a:ext cx="4762" cy="3175"/>
          </a:xfrm>
          <a:custGeom>
            <a:avLst/>
            <a:gdLst>
              <a:gd name="T0" fmla="*/ 2147483647 w 5"/>
              <a:gd name="T1" fmla="*/ 2147483647 h 3"/>
              <a:gd name="T2" fmla="*/ 2147483647 w 5"/>
              <a:gd name="T3" fmla="*/ 2147483647 h 3"/>
              <a:gd name="T4" fmla="*/ 2147483647 w 5"/>
              <a:gd name="T5" fmla="*/ 2147483647 h 3"/>
              <a:gd name="T6" fmla="*/ 2147483647 w 5"/>
              <a:gd name="T7" fmla="*/ 2147483647 h 3"/>
              <a:gd name="T8" fmla="*/ 2147483647 w 5"/>
              <a:gd name="T9" fmla="*/ 0 h 3"/>
              <a:gd name="T10" fmla="*/ 2147483647 w 5"/>
              <a:gd name="T11" fmla="*/ 0 h 3"/>
              <a:gd name="T12" fmla="*/ 2147483647 w 5"/>
              <a:gd name="T13" fmla="*/ 0 h 3"/>
              <a:gd name="T14" fmla="*/ 2147483647 w 5"/>
              <a:gd name="T15" fmla="*/ 2147483647 h 3"/>
              <a:gd name="T16" fmla="*/ 0 w 5"/>
              <a:gd name="T17" fmla="*/ 2147483647 h 3"/>
              <a:gd name="T18" fmla="*/ 2147483647 w 5"/>
              <a:gd name="T19" fmla="*/ 2147483647 h 3"/>
              <a:gd name="T20" fmla="*/ 2147483647 w 5"/>
              <a:gd name="T21" fmla="*/ 2147483647 h 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"/>
              <a:gd name="T34" fmla="*/ 0 h 3"/>
              <a:gd name="T35" fmla="*/ 5 w 5"/>
              <a:gd name="T36" fmla="*/ 3 h 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" h="3">
                <a:moveTo>
                  <a:pt x="2" y="3"/>
                </a:moveTo>
                <a:lnTo>
                  <a:pt x="2" y="3"/>
                </a:lnTo>
                <a:lnTo>
                  <a:pt x="5" y="3"/>
                </a:lnTo>
                <a:lnTo>
                  <a:pt x="2" y="3"/>
                </a:lnTo>
                <a:lnTo>
                  <a:pt x="2" y="0"/>
                </a:lnTo>
                <a:lnTo>
                  <a:pt x="2" y="3"/>
                </a:lnTo>
                <a:lnTo>
                  <a:pt x="0" y="3"/>
                </a:lnTo>
                <a:lnTo>
                  <a:pt x="2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69" name="Freeform 1571"/>
          <p:cNvSpPr>
            <a:spLocks/>
          </p:cNvSpPr>
          <p:nvPr/>
        </p:nvSpPr>
        <p:spPr bwMode="auto">
          <a:xfrm>
            <a:off x="5918200" y="4670425"/>
            <a:ext cx="3175" cy="0"/>
          </a:xfrm>
          <a:custGeom>
            <a:avLst/>
            <a:gdLst>
              <a:gd name="T0" fmla="*/ 2147483647 w 4"/>
              <a:gd name="T1" fmla="*/ 2147483647 w 4"/>
              <a:gd name="T2" fmla="*/ 2147483647 w 4"/>
              <a:gd name="T3" fmla="*/ 2147483647 w 4"/>
              <a:gd name="T4" fmla="*/ 0 w 4"/>
              <a:gd name="T5" fmla="*/ 0 w 4"/>
              <a:gd name="T6" fmla="*/ 0 w 4"/>
              <a:gd name="T7" fmla="*/ 0 w 4"/>
              <a:gd name="T8" fmla="*/ 2147483647 w 4"/>
              <a:gd name="T9" fmla="*/ 2147483647 w 4"/>
              <a:gd name="T10" fmla="*/ 2147483647 w 4"/>
              <a:gd name="T11" fmla="*/ 2147483647 w 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"/>
              <a:gd name="T25" fmla="*/ 4 w 4"/>
            </a:gdLst>
            <a:ahLst/>
            <a:cxnLst>
              <a:cxn ang="T12">
                <a:pos x="T0" y="0"/>
              </a:cxn>
              <a:cxn ang="T13">
                <a:pos x="T1" y="0"/>
              </a:cxn>
              <a:cxn ang="T14">
                <a:pos x="T2" y="0"/>
              </a:cxn>
              <a:cxn ang="T15">
                <a:pos x="T3" y="0"/>
              </a:cxn>
              <a:cxn ang="T16">
                <a:pos x="T4" y="0"/>
              </a:cxn>
              <a:cxn ang="T17">
                <a:pos x="T5" y="0"/>
              </a:cxn>
              <a:cxn ang="T18">
                <a:pos x="T6" y="0"/>
              </a:cxn>
              <a:cxn ang="T19">
                <a:pos x="T7" y="0"/>
              </a:cxn>
              <a:cxn ang="T20">
                <a:pos x="T8" y="0"/>
              </a:cxn>
              <a:cxn ang="T21">
                <a:pos x="T9" y="0"/>
              </a:cxn>
              <a:cxn ang="T22">
                <a:pos x="T10" y="0"/>
              </a:cxn>
              <a:cxn ang="T23">
                <a:pos x="T11" y="0"/>
              </a:cxn>
            </a:cxnLst>
            <a:rect l="T24" t="0" r="T25" b="0"/>
            <a:pathLst>
              <a:path w="4">
                <a:moveTo>
                  <a:pt x="4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70" name="Freeform 1572"/>
          <p:cNvSpPr>
            <a:spLocks/>
          </p:cNvSpPr>
          <p:nvPr/>
        </p:nvSpPr>
        <p:spPr bwMode="auto">
          <a:xfrm>
            <a:off x="6143625" y="4976813"/>
            <a:ext cx="4763" cy="6350"/>
          </a:xfrm>
          <a:custGeom>
            <a:avLst/>
            <a:gdLst>
              <a:gd name="T0" fmla="*/ 2147483647 w 4"/>
              <a:gd name="T1" fmla="*/ 0 h 5"/>
              <a:gd name="T2" fmla="*/ 2147483647 w 4"/>
              <a:gd name="T3" fmla="*/ 0 h 5"/>
              <a:gd name="T4" fmla="*/ 2147483647 w 4"/>
              <a:gd name="T5" fmla="*/ 0 h 5"/>
              <a:gd name="T6" fmla="*/ 2147483647 w 4"/>
              <a:gd name="T7" fmla="*/ 2147483647 h 5"/>
              <a:gd name="T8" fmla="*/ 2147483647 w 4"/>
              <a:gd name="T9" fmla="*/ 2147483647 h 5"/>
              <a:gd name="T10" fmla="*/ 2147483647 w 4"/>
              <a:gd name="T11" fmla="*/ 2147483647 h 5"/>
              <a:gd name="T12" fmla="*/ 2147483647 w 4"/>
              <a:gd name="T13" fmla="*/ 2147483647 h 5"/>
              <a:gd name="T14" fmla="*/ 0 w 4"/>
              <a:gd name="T15" fmla="*/ 2147483647 h 5"/>
              <a:gd name="T16" fmla="*/ 0 w 4"/>
              <a:gd name="T17" fmla="*/ 2147483647 h 5"/>
              <a:gd name="T18" fmla="*/ 0 w 4"/>
              <a:gd name="T19" fmla="*/ 2147483647 h 5"/>
              <a:gd name="T20" fmla="*/ 0 w 4"/>
              <a:gd name="T21" fmla="*/ 2147483647 h 5"/>
              <a:gd name="T22" fmla="*/ 0 w 4"/>
              <a:gd name="T23" fmla="*/ 2147483647 h 5"/>
              <a:gd name="T24" fmla="*/ 0 w 4"/>
              <a:gd name="T25" fmla="*/ 2147483647 h 5"/>
              <a:gd name="T26" fmla="*/ 2147483647 w 4"/>
              <a:gd name="T27" fmla="*/ 2147483647 h 5"/>
              <a:gd name="T28" fmla="*/ 2147483647 w 4"/>
              <a:gd name="T29" fmla="*/ 2147483647 h 5"/>
              <a:gd name="T30" fmla="*/ 2147483647 w 4"/>
              <a:gd name="T31" fmla="*/ 2147483647 h 5"/>
              <a:gd name="T32" fmla="*/ 2147483647 w 4"/>
              <a:gd name="T33" fmla="*/ 2147483647 h 5"/>
              <a:gd name="T34" fmla="*/ 2147483647 w 4"/>
              <a:gd name="T35" fmla="*/ 2147483647 h 5"/>
              <a:gd name="T36" fmla="*/ 2147483647 w 4"/>
              <a:gd name="T37" fmla="*/ 2147483647 h 5"/>
              <a:gd name="T38" fmla="*/ 2147483647 w 4"/>
              <a:gd name="T39" fmla="*/ 2147483647 h 5"/>
              <a:gd name="T40" fmla="*/ 2147483647 w 4"/>
              <a:gd name="T41" fmla="*/ 2147483647 h 5"/>
              <a:gd name="T42" fmla="*/ 2147483647 w 4"/>
              <a:gd name="T43" fmla="*/ 2147483647 h 5"/>
              <a:gd name="T44" fmla="*/ 2147483647 w 4"/>
              <a:gd name="T45" fmla="*/ 0 h 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"/>
              <a:gd name="T70" fmla="*/ 0 h 5"/>
              <a:gd name="T71" fmla="*/ 4 w 4"/>
              <a:gd name="T72" fmla="*/ 5 h 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" h="5">
                <a:moveTo>
                  <a:pt x="4" y="0"/>
                </a:moveTo>
                <a:lnTo>
                  <a:pt x="2" y="0"/>
                </a:lnTo>
                <a:lnTo>
                  <a:pt x="2" y="3"/>
                </a:lnTo>
                <a:lnTo>
                  <a:pt x="0" y="5"/>
                </a:lnTo>
                <a:lnTo>
                  <a:pt x="2" y="5"/>
                </a:lnTo>
                <a:lnTo>
                  <a:pt x="2" y="3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71" name="Freeform 1573"/>
          <p:cNvSpPr>
            <a:spLocks/>
          </p:cNvSpPr>
          <p:nvPr/>
        </p:nvSpPr>
        <p:spPr bwMode="auto">
          <a:xfrm>
            <a:off x="6148388" y="4986338"/>
            <a:ext cx="3175" cy="3175"/>
          </a:xfrm>
          <a:custGeom>
            <a:avLst/>
            <a:gdLst>
              <a:gd name="T0" fmla="*/ 2147483647 w 3"/>
              <a:gd name="T1" fmla="*/ 0 h 3"/>
              <a:gd name="T2" fmla="*/ 2147483647 w 3"/>
              <a:gd name="T3" fmla="*/ 0 h 3"/>
              <a:gd name="T4" fmla="*/ 2147483647 w 3"/>
              <a:gd name="T5" fmla="*/ 0 h 3"/>
              <a:gd name="T6" fmla="*/ 2147483647 w 3"/>
              <a:gd name="T7" fmla="*/ 0 h 3"/>
              <a:gd name="T8" fmla="*/ 2147483647 w 3"/>
              <a:gd name="T9" fmla="*/ 0 h 3"/>
              <a:gd name="T10" fmla="*/ 2147483647 w 3"/>
              <a:gd name="T11" fmla="*/ 0 h 3"/>
              <a:gd name="T12" fmla="*/ 2147483647 w 3"/>
              <a:gd name="T13" fmla="*/ 0 h 3"/>
              <a:gd name="T14" fmla="*/ 0 w 3"/>
              <a:gd name="T15" fmla="*/ 0 h 3"/>
              <a:gd name="T16" fmla="*/ 0 w 3"/>
              <a:gd name="T17" fmla="*/ 0 h 3"/>
              <a:gd name="T18" fmla="*/ 0 w 3"/>
              <a:gd name="T19" fmla="*/ 2147483647 h 3"/>
              <a:gd name="T20" fmla="*/ 0 w 3"/>
              <a:gd name="T21" fmla="*/ 2147483647 h 3"/>
              <a:gd name="T22" fmla="*/ 0 w 3"/>
              <a:gd name="T23" fmla="*/ 2147483647 h 3"/>
              <a:gd name="T24" fmla="*/ 0 w 3"/>
              <a:gd name="T25" fmla="*/ 2147483647 h 3"/>
              <a:gd name="T26" fmla="*/ 2147483647 w 3"/>
              <a:gd name="T27" fmla="*/ 0 h 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3"/>
              <a:gd name="T44" fmla="*/ 3 w 3"/>
              <a:gd name="T45" fmla="*/ 3 h 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3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72" name="Freeform 1574"/>
          <p:cNvSpPr>
            <a:spLocks/>
          </p:cNvSpPr>
          <p:nvPr/>
        </p:nvSpPr>
        <p:spPr bwMode="auto">
          <a:xfrm>
            <a:off x="6153150" y="4973638"/>
            <a:ext cx="3175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2147483647 h 2"/>
              <a:gd name="T12" fmla="*/ 2147483647 w 2"/>
              <a:gd name="T13" fmla="*/ 0 h 2"/>
              <a:gd name="T14" fmla="*/ 2147483647 w 2"/>
              <a:gd name="T15" fmla="*/ 0 h 2"/>
              <a:gd name="T16" fmla="*/ 2147483647 w 2"/>
              <a:gd name="T17" fmla="*/ 0 h 2"/>
              <a:gd name="T18" fmla="*/ 2147483647 w 2"/>
              <a:gd name="T19" fmla="*/ 0 h 2"/>
              <a:gd name="T20" fmla="*/ 2147483647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147483647 h 2"/>
              <a:gd name="T34" fmla="*/ 2147483647 w 2"/>
              <a:gd name="T35" fmla="*/ 2147483647 h 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"/>
              <a:gd name="T55" fmla="*/ 0 h 2"/>
              <a:gd name="T56" fmla="*/ 2 w 2"/>
              <a:gd name="T57" fmla="*/ 2 h 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73" name="Freeform 1575"/>
          <p:cNvSpPr>
            <a:spLocks/>
          </p:cNvSpPr>
          <p:nvPr/>
        </p:nvSpPr>
        <p:spPr bwMode="auto">
          <a:xfrm>
            <a:off x="6156325" y="4972050"/>
            <a:ext cx="12700" cy="4763"/>
          </a:xfrm>
          <a:custGeom>
            <a:avLst/>
            <a:gdLst>
              <a:gd name="T0" fmla="*/ 2147483647 w 10"/>
              <a:gd name="T1" fmla="*/ 0 h 4"/>
              <a:gd name="T2" fmla="*/ 2147483647 w 10"/>
              <a:gd name="T3" fmla="*/ 0 h 4"/>
              <a:gd name="T4" fmla="*/ 2147483647 w 10"/>
              <a:gd name="T5" fmla="*/ 0 h 4"/>
              <a:gd name="T6" fmla="*/ 2147483647 w 10"/>
              <a:gd name="T7" fmla="*/ 0 h 4"/>
              <a:gd name="T8" fmla="*/ 2147483647 w 10"/>
              <a:gd name="T9" fmla="*/ 0 h 4"/>
              <a:gd name="T10" fmla="*/ 2147483647 w 10"/>
              <a:gd name="T11" fmla="*/ 0 h 4"/>
              <a:gd name="T12" fmla="*/ 2147483647 w 10"/>
              <a:gd name="T13" fmla="*/ 0 h 4"/>
              <a:gd name="T14" fmla="*/ 2147483647 w 10"/>
              <a:gd name="T15" fmla="*/ 0 h 4"/>
              <a:gd name="T16" fmla="*/ 2147483647 w 10"/>
              <a:gd name="T17" fmla="*/ 0 h 4"/>
              <a:gd name="T18" fmla="*/ 2147483647 w 10"/>
              <a:gd name="T19" fmla="*/ 0 h 4"/>
              <a:gd name="T20" fmla="*/ 2147483647 w 10"/>
              <a:gd name="T21" fmla="*/ 0 h 4"/>
              <a:gd name="T22" fmla="*/ 2147483647 w 10"/>
              <a:gd name="T23" fmla="*/ 0 h 4"/>
              <a:gd name="T24" fmla="*/ 2147483647 w 10"/>
              <a:gd name="T25" fmla="*/ 2147483647 h 4"/>
              <a:gd name="T26" fmla="*/ 2147483647 w 10"/>
              <a:gd name="T27" fmla="*/ 0 h 4"/>
              <a:gd name="T28" fmla="*/ 2147483647 w 10"/>
              <a:gd name="T29" fmla="*/ 2147483647 h 4"/>
              <a:gd name="T30" fmla="*/ 0 w 10"/>
              <a:gd name="T31" fmla="*/ 2147483647 h 4"/>
              <a:gd name="T32" fmla="*/ 2147483647 w 10"/>
              <a:gd name="T33" fmla="*/ 2147483647 h 4"/>
              <a:gd name="T34" fmla="*/ 2147483647 w 10"/>
              <a:gd name="T35" fmla="*/ 2147483647 h 4"/>
              <a:gd name="T36" fmla="*/ 2147483647 w 10"/>
              <a:gd name="T37" fmla="*/ 2147483647 h 4"/>
              <a:gd name="T38" fmla="*/ 2147483647 w 10"/>
              <a:gd name="T39" fmla="*/ 2147483647 h 4"/>
              <a:gd name="T40" fmla="*/ 2147483647 w 10"/>
              <a:gd name="T41" fmla="*/ 2147483647 h 4"/>
              <a:gd name="T42" fmla="*/ 2147483647 w 10"/>
              <a:gd name="T43" fmla="*/ 2147483647 h 4"/>
              <a:gd name="T44" fmla="*/ 2147483647 w 10"/>
              <a:gd name="T45" fmla="*/ 2147483647 h 4"/>
              <a:gd name="T46" fmla="*/ 2147483647 w 10"/>
              <a:gd name="T47" fmla="*/ 2147483647 h 4"/>
              <a:gd name="T48" fmla="*/ 2147483647 w 10"/>
              <a:gd name="T49" fmla="*/ 0 h 4"/>
              <a:gd name="T50" fmla="*/ 2147483647 w 10"/>
              <a:gd name="T51" fmla="*/ 0 h 4"/>
              <a:gd name="T52" fmla="*/ 2147483647 w 10"/>
              <a:gd name="T53" fmla="*/ 0 h 4"/>
              <a:gd name="T54" fmla="*/ 2147483647 w 10"/>
              <a:gd name="T55" fmla="*/ 0 h 4"/>
              <a:gd name="T56" fmla="*/ 2147483647 w 10"/>
              <a:gd name="T57" fmla="*/ 0 h 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"/>
              <a:gd name="T88" fmla="*/ 0 h 4"/>
              <a:gd name="T89" fmla="*/ 10 w 10"/>
              <a:gd name="T90" fmla="*/ 4 h 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" h="4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3" y="2"/>
                </a:ln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lnTo>
                  <a:pt x="3" y="2"/>
                </a:lnTo>
                <a:lnTo>
                  <a:pt x="3" y="4"/>
                </a:lnTo>
                <a:lnTo>
                  <a:pt x="7" y="4"/>
                </a:lnTo>
                <a:lnTo>
                  <a:pt x="10" y="4"/>
                </a:lnTo>
                <a:lnTo>
                  <a:pt x="10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74" name="Freeform 1576"/>
          <p:cNvSpPr>
            <a:spLocks/>
          </p:cNvSpPr>
          <p:nvPr/>
        </p:nvSpPr>
        <p:spPr bwMode="auto">
          <a:xfrm>
            <a:off x="6148388" y="4976813"/>
            <a:ext cx="4762" cy="6350"/>
          </a:xfrm>
          <a:custGeom>
            <a:avLst/>
            <a:gdLst>
              <a:gd name="T0" fmla="*/ 2147483647 w 5"/>
              <a:gd name="T1" fmla="*/ 0 h 3"/>
              <a:gd name="T2" fmla="*/ 2147483647 w 5"/>
              <a:gd name="T3" fmla="*/ 0 h 3"/>
              <a:gd name="T4" fmla="*/ 2147483647 w 5"/>
              <a:gd name="T5" fmla="*/ 0 h 3"/>
              <a:gd name="T6" fmla="*/ 2147483647 w 5"/>
              <a:gd name="T7" fmla="*/ 0 h 3"/>
              <a:gd name="T8" fmla="*/ 2147483647 w 5"/>
              <a:gd name="T9" fmla="*/ 0 h 3"/>
              <a:gd name="T10" fmla="*/ 2147483647 w 5"/>
              <a:gd name="T11" fmla="*/ 0 h 3"/>
              <a:gd name="T12" fmla="*/ 2147483647 w 5"/>
              <a:gd name="T13" fmla="*/ 0 h 3"/>
              <a:gd name="T14" fmla="*/ 2147483647 w 5"/>
              <a:gd name="T15" fmla="*/ 0 h 3"/>
              <a:gd name="T16" fmla="*/ 0 w 5"/>
              <a:gd name="T17" fmla="*/ 0 h 3"/>
              <a:gd name="T18" fmla="*/ 0 w 5"/>
              <a:gd name="T19" fmla="*/ 0 h 3"/>
              <a:gd name="T20" fmla="*/ 0 w 5"/>
              <a:gd name="T21" fmla="*/ 0 h 3"/>
              <a:gd name="T22" fmla="*/ 0 w 5"/>
              <a:gd name="T23" fmla="*/ 0 h 3"/>
              <a:gd name="T24" fmla="*/ 0 w 5"/>
              <a:gd name="T25" fmla="*/ 2147483647 h 3"/>
              <a:gd name="T26" fmla="*/ 0 w 5"/>
              <a:gd name="T27" fmla="*/ 2147483647 h 3"/>
              <a:gd name="T28" fmla="*/ 0 w 5"/>
              <a:gd name="T29" fmla="*/ 2147483647 h 3"/>
              <a:gd name="T30" fmla="*/ 0 w 5"/>
              <a:gd name="T31" fmla="*/ 2147483647 h 3"/>
              <a:gd name="T32" fmla="*/ 0 w 5"/>
              <a:gd name="T33" fmla="*/ 2147483647 h 3"/>
              <a:gd name="T34" fmla="*/ 0 w 5"/>
              <a:gd name="T35" fmla="*/ 2147483647 h 3"/>
              <a:gd name="T36" fmla="*/ 2147483647 w 5"/>
              <a:gd name="T37" fmla="*/ 2147483647 h 3"/>
              <a:gd name="T38" fmla="*/ 2147483647 w 5"/>
              <a:gd name="T39" fmla="*/ 2147483647 h 3"/>
              <a:gd name="T40" fmla="*/ 2147483647 w 5"/>
              <a:gd name="T41" fmla="*/ 2147483647 h 3"/>
              <a:gd name="T42" fmla="*/ 2147483647 w 5"/>
              <a:gd name="T43" fmla="*/ 0 h 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"/>
              <a:gd name="T67" fmla="*/ 0 h 3"/>
              <a:gd name="T68" fmla="*/ 5 w 5"/>
              <a:gd name="T69" fmla="*/ 3 h 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" h="3">
                <a:moveTo>
                  <a:pt x="5" y="0"/>
                </a:moveTo>
                <a:lnTo>
                  <a:pt x="5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lnTo>
                  <a:pt x="5" y="3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75" name="Freeform 1577"/>
          <p:cNvSpPr>
            <a:spLocks/>
          </p:cNvSpPr>
          <p:nvPr/>
        </p:nvSpPr>
        <p:spPr bwMode="auto">
          <a:xfrm>
            <a:off x="6159500" y="4965700"/>
            <a:ext cx="3175" cy="6350"/>
          </a:xfrm>
          <a:custGeom>
            <a:avLst/>
            <a:gdLst>
              <a:gd name="T0" fmla="*/ 2147483647 w 2"/>
              <a:gd name="T1" fmla="*/ 0 h 5"/>
              <a:gd name="T2" fmla="*/ 2147483647 w 2"/>
              <a:gd name="T3" fmla="*/ 0 h 5"/>
              <a:gd name="T4" fmla="*/ 0 w 2"/>
              <a:gd name="T5" fmla="*/ 0 h 5"/>
              <a:gd name="T6" fmla="*/ 0 w 2"/>
              <a:gd name="T7" fmla="*/ 0 h 5"/>
              <a:gd name="T8" fmla="*/ 0 w 2"/>
              <a:gd name="T9" fmla="*/ 2147483647 h 5"/>
              <a:gd name="T10" fmla="*/ 0 w 2"/>
              <a:gd name="T11" fmla="*/ 2147483647 h 5"/>
              <a:gd name="T12" fmla="*/ 0 w 2"/>
              <a:gd name="T13" fmla="*/ 2147483647 h 5"/>
              <a:gd name="T14" fmla="*/ 0 w 2"/>
              <a:gd name="T15" fmla="*/ 2147483647 h 5"/>
              <a:gd name="T16" fmla="*/ 0 w 2"/>
              <a:gd name="T17" fmla="*/ 2147483647 h 5"/>
              <a:gd name="T18" fmla="*/ 0 w 2"/>
              <a:gd name="T19" fmla="*/ 2147483647 h 5"/>
              <a:gd name="T20" fmla="*/ 0 w 2"/>
              <a:gd name="T21" fmla="*/ 2147483647 h 5"/>
              <a:gd name="T22" fmla="*/ 0 w 2"/>
              <a:gd name="T23" fmla="*/ 2147483647 h 5"/>
              <a:gd name="T24" fmla="*/ 0 w 2"/>
              <a:gd name="T25" fmla="*/ 2147483647 h 5"/>
              <a:gd name="T26" fmla="*/ 0 w 2"/>
              <a:gd name="T27" fmla="*/ 2147483647 h 5"/>
              <a:gd name="T28" fmla="*/ 0 w 2"/>
              <a:gd name="T29" fmla="*/ 2147483647 h 5"/>
              <a:gd name="T30" fmla="*/ 0 w 2"/>
              <a:gd name="T31" fmla="*/ 2147483647 h 5"/>
              <a:gd name="T32" fmla="*/ 2147483647 w 2"/>
              <a:gd name="T33" fmla="*/ 2147483647 h 5"/>
              <a:gd name="T34" fmla="*/ 2147483647 w 2"/>
              <a:gd name="T35" fmla="*/ 2147483647 h 5"/>
              <a:gd name="T36" fmla="*/ 2147483647 w 2"/>
              <a:gd name="T37" fmla="*/ 2147483647 h 5"/>
              <a:gd name="T38" fmla="*/ 2147483647 w 2"/>
              <a:gd name="T39" fmla="*/ 2147483647 h 5"/>
              <a:gd name="T40" fmla="*/ 2147483647 w 2"/>
              <a:gd name="T41" fmla="*/ 0 h 5"/>
              <a:gd name="T42" fmla="*/ 2147483647 w 2"/>
              <a:gd name="T43" fmla="*/ 0 h 5"/>
              <a:gd name="T44" fmla="*/ 2147483647 w 2"/>
              <a:gd name="T45" fmla="*/ 0 h 5"/>
              <a:gd name="T46" fmla="*/ 2147483647 w 2"/>
              <a:gd name="T47" fmla="*/ 0 h 5"/>
              <a:gd name="T48" fmla="*/ 2147483647 w 2"/>
              <a:gd name="T49" fmla="*/ 0 h 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"/>
              <a:gd name="T76" fmla="*/ 0 h 5"/>
              <a:gd name="T77" fmla="*/ 2 w 2"/>
              <a:gd name="T78" fmla="*/ 5 h 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" h="5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2" y="5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76" name="Freeform 1578"/>
          <p:cNvSpPr>
            <a:spLocks/>
          </p:cNvSpPr>
          <p:nvPr/>
        </p:nvSpPr>
        <p:spPr bwMode="auto">
          <a:xfrm>
            <a:off x="6169025" y="4973638"/>
            <a:ext cx="4763" cy="3175"/>
          </a:xfrm>
          <a:custGeom>
            <a:avLst/>
            <a:gdLst>
              <a:gd name="T0" fmla="*/ 0 w 4"/>
              <a:gd name="T1" fmla="*/ 2147483647 h 2"/>
              <a:gd name="T2" fmla="*/ 0 w 4"/>
              <a:gd name="T3" fmla="*/ 2147483647 h 2"/>
              <a:gd name="T4" fmla="*/ 0 w 4"/>
              <a:gd name="T5" fmla="*/ 2147483647 h 2"/>
              <a:gd name="T6" fmla="*/ 0 w 4"/>
              <a:gd name="T7" fmla="*/ 2147483647 h 2"/>
              <a:gd name="T8" fmla="*/ 0 w 4"/>
              <a:gd name="T9" fmla="*/ 2147483647 h 2"/>
              <a:gd name="T10" fmla="*/ 0 w 4"/>
              <a:gd name="T11" fmla="*/ 2147483647 h 2"/>
              <a:gd name="T12" fmla="*/ 0 w 4"/>
              <a:gd name="T13" fmla="*/ 2147483647 h 2"/>
              <a:gd name="T14" fmla="*/ 2147483647 w 4"/>
              <a:gd name="T15" fmla="*/ 2147483647 h 2"/>
              <a:gd name="T16" fmla="*/ 2147483647 w 4"/>
              <a:gd name="T17" fmla="*/ 2147483647 h 2"/>
              <a:gd name="T18" fmla="*/ 2147483647 w 4"/>
              <a:gd name="T19" fmla="*/ 2147483647 h 2"/>
              <a:gd name="T20" fmla="*/ 2147483647 w 4"/>
              <a:gd name="T21" fmla="*/ 2147483647 h 2"/>
              <a:gd name="T22" fmla="*/ 2147483647 w 4"/>
              <a:gd name="T23" fmla="*/ 2147483647 h 2"/>
              <a:gd name="T24" fmla="*/ 2147483647 w 4"/>
              <a:gd name="T25" fmla="*/ 2147483647 h 2"/>
              <a:gd name="T26" fmla="*/ 2147483647 w 4"/>
              <a:gd name="T27" fmla="*/ 2147483647 h 2"/>
              <a:gd name="T28" fmla="*/ 2147483647 w 4"/>
              <a:gd name="T29" fmla="*/ 0 h 2"/>
              <a:gd name="T30" fmla="*/ 2147483647 w 4"/>
              <a:gd name="T31" fmla="*/ 0 h 2"/>
              <a:gd name="T32" fmla="*/ 2147483647 w 4"/>
              <a:gd name="T33" fmla="*/ 0 h 2"/>
              <a:gd name="T34" fmla="*/ 2147483647 w 4"/>
              <a:gd name="T35" fmla="*/ 0 h 2"/>
              <a:gd name="T36" fmla="*/ 2147483647 w 4"/>
              <a:gd name="T37" fmla="*/ 0 h 2"/>
              <a:gd name="T38" fmla="*/ 2147483647 w 4"/>
              <a:gd name="T39" fmla="*/ 0 h 2"/>
              <a:gd name="T40" fmla="*/ 2147483647 w 4"/>
              <a:gd name="T41" fmla="*/ 0 h 2"/>
              <a:gd name="T42" fmla="*/ 2147483647 w 4"/>
              <a:gd name="T43" fmla="*/ 0 h 2"/>
              <a:gd name="T44" fmla="*/ 0 w 4"/>
              <a:gd name="T45" fmla="*/ 2147483647 h 2"/>
              <a:gd name="T46" fmla="*/ 0 w 4"/>
              <a:gd name="T47" fmla="*/ 2147483647 h 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"/>
              <a:gd name="T73" fmla="*/ 0 h 2"/>
              <a:gd name="T74" fmla="*/ 4 w 4"/>
              <a:gd name="T75" fmla="*/ 2 h 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77" name="Freeform 1579"/>
          <p:cNvSpPr>
            <a:spLocks/>
          </p:cNvSpPr>
          <p:nvPr/>
        </p:nvSpPr>
        <p:spPr bwMode="auto">
          <a:xfrm>
            <a:off x="6156325" y="4965700"/>
            <a:ext cx="3175" cy="7938"/>
          </a:xfrm>
          <a:custGeom>
            <a:avLst/>
            <a:gdLst>
              <a:gd name="T0" fmla="*/ 2147483647 w 3"/>
              <a:gd name="T1" fmla="*/ 2147483647 h 7"/>
              <a:gd name="T2" fmla="*/ 2147483647 w 3"/>
              <a:gd name="T3" fmla="*/ 2147483647 h 7"/>
              <a:gd name="T4" fmla="*/ 2147483647 w 3"/>
              <a:gd name="T5" fmla="*/ 2147483647 h 7"/>
              <a:gd name="T6" fmla="*/ 2147483647 w 3"/>
              <a:gd name="T7" fmla="*/ 2147483647 h 7"/>
              <a:gd name="T8" fmla="*/ 2147483647 w 3"/>
              <a:gd name="T9" fmla="*/ 2147483647 h 7"/>
              <a:gd name="T10" fmla="*/ 2147483647 w 3"/>
              <a:gd name="T11" fmla="*/ 2147483647 h 7"/>
              <a:gd name="T12" fmla="*/ 2147483647 w 3"/>
              <a:gd name="T13" fmla="*/ 2147483647 h 7"/>
              <a:gd name="T14" fmla="*/ 2147483647 w 3"/>
              <a:gd name="T15" fmla="*/ 2147483647 h 7"/>
              <a:gd name="T16" fmla="*/ 2147483647 w 3"/>
              <a:gd name="T17" fmla="*/ 0 h 7"/>
              <a:gd name="T18" fmla="*/ 2147483647 w 3"/>
              <a:gd name="T19" fmla="*/ 0 h 7"/>
              <a:gd name="T20" fmla="*/ 0 w 3"/>
              <a:gd name="T21" fmla="*/ 2147483647 h 7"/>
              <a:gd name="T22" fmla="*/ 0 w 3"/>
              <a:gd name="T23" fmla="*/ 2147483647 h 7"/>
              <a:gd name="T24" fmla="*/ 0 w 3"/>
              <a:gd name="T25" fmla="*/ 2147483647 h 7"/>
              <a:gd name="T26" fmla="*/ 0 w 3"/>
              <a:gd name="T27" fmla="*/ 2147483647 h 7"/>
              <a:gd name="T28" fmla="*/ 0 w 3"/>
              <a:gd name="T29" fmla="*/ 2147483647 h 7"/>
              <a:gd name="T30" fmla="*/ 0 w 3"/>
              <a:gd name="T31" fmla="*/ 2147483647 h 7"/>
              <a:gd name="T32" fmla="*/ 0 w 3"/>
              <a:gd name="T33" fmla="*/ 2147483647 h 7"/>
              <a:gd name="T34" fmla="*/ 2147483647 w 3"/>
              <a:gd name="T35" fmla="*/ 2147483647 h 7"/>
              <a:gd name="T36" fmla="*/ 2147483647 w 3"/>
              <a:gd name="T37" fmla="*/ 2147483647 h 7"/>
              <a:gd name="T38" fmla="*/ 2147483647 w 3"/>
              <a:gd name="T39" fmla="*/ 2147483647 h 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"/>
              <a:gd name="T61" fmla="*/ 0 h 7"/>
              <a:gd name="T62" fmla="*/ 3 w 3"/>
              <a:gd name="T63" fmla="*/ 7 h 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" h="7">
                <a:moveTo>
                  <a:pt x="3" y="5"/>
                </a:moveTo>
                <a:lnTo>
                  <a:pt x="3" y="5"/>
                </a:lnTo>
                <a:lnTo>
                  <a:pt x="3" y="2"/>
                </a:lnTo>
                <a:lnTo>
                  <a:pt x="3" y="0"/>
                </a:lnTo>
                <a:lnTo>
                  <a:pt x="0" y="2"/>
                </a:lnTo>
                <a:lnTo>
                  <a:pt x="0" y="7"/>
                </a:lnTo>
                <a:lnTo>
                  <a:pt x="0" y="5"/>
                </a:lnTo>
                <a:lnTo>
                  <a:pt x="3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78" name="Freeform 1580"/>
          <p:cNvSpPr>
            <a:spLocks/>
          </p:cNvSpPr>
          <p:nvPr/>
        </p:nvSpPr>
        <p:spPr bwMode="auto">
          <a:xfrm>
            <a:off x="6189663" y="4992688"/>
            <a:ext cx="3175" cy="3175"/>
          </a:xfrm>
          <a:custGeom>
            <a:avLst/>
            <a:gdLst>
              <a:gd name="T0" fmla="*/ 0 w 3"/>
              <a:gd name="T1" fmla="*/ 0 h 3"/>
              <a:gd name="T2" fmla="*/ 0 w 3"/>
              <a:gd name="T3" fmla="*/ 0 h 3"/>
              <a:gd name="T4" fmla="*/ 0 w 3"/>
              <a:gd name="T5" fmla="*/ 2147483647 h 3"/>
              <a:gd name="T6" fmla="*/ 0 w 3"/>
              <a:gd name="T7" fmla="*/ 2147483647 h 3"/>
              <a:gd name="T8" fmla="*/ 0 w 3"/>
              <a:gd name="T9" fmla="*/ 2147483647 h 3"/>
              <a:gd name="T10" fmla="*/ 2147483647 w 3"/>
              <a:gd name="T11" fmla="*/ 2147483647 h 3"/>
              <a:gd name="T12" fmla="*/ 2147483647 w 3"/>
              <a:gd name="T13" fmla="*/ 2147483647 h 3"/>
              <a:gd name="T14" fmla="*/ 2147483647 w 3"/>
              <a:gd name="T15" fmla="*/ 2147483647 h 3"/>
              <a:gd name="T16" fmla="*/ 2147483647 w 3"/>
              <a:gd name="T17" fmla="*/ 2147483647 h 3"/>
              <a:gd name="T18" fmla="*/ 2147483647 w 3"/>
              <a:gd name="T19" fmla="*/ 0 h 3"/>
              <a:gd name="T20" fmla="*/ 2147483647 w 3"/>
              <a:gd name="T21" fmla="*/ 0 h 3"/>
              <a:gd name="T22" fmla="*/ 2147483647 w 3"/>
              <a:gd name="T23" fmla="*/ 0 h 3"/>
              <a:gd name="T24" fmla="*/ 0 w 3"/>
              <a:gd name="T25" fmla="*/ 0 h 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"/>
              <a:gd name="T40" fmla="*/ 0 h 3"/>
              <a:gd name="T41" fmla="*/ 3 w 3"/>
              <a:gd name="T42" fmla="*/ 3 h 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" h="3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79" name="Freeform 1581"/>
          <p:cNvSpPr>
            <a:spLocks/>
          </p:cNvSpPr>
          <p:nvPr/>
        </p:nvSpPr>
        <p:spPr bwMode="auto">
          <a:xfrm>
            <a:off x="6094413" y="4071938"/>
            <a:ext cx="3175" cy="9525"/>
          </a:xfrm>
          <a:custGeom>
            <a:avLst/>
            <a:gdLst>
              <a:gd name="T0" fmla="*/ 0 w 2"/>
              <a:gd name="T1" fmla="*/ 2147483647 h 5"/>
              <a:gd name="T2" fmla="*/ 0 w 2"/>
              <a:gd name="T3" fmla="*/ 2147483647 h 5"/>
              <a:gd name="T4" fmla="*/ 2147483647 w 2"/>
              <a:gd name="T5" fmla="*/ 2147483647 h 5"/>
              <a:gd name="T6" fmla="*/ 2147483647 w 2"/>
              <a:gd name="T7" fmla="*/ 2147483647 h 5"/>
              <a:gd name="T8" fmla="*/ 2147483647 w 2"/>
              <a:gd name="T9" fmla="*/ 2147483647 h 5"/>
              <a:gd name="T10" fmla="*/ 2147483647 w 2"/>
              <a:gd name="T11" fmla="*/ 2147483647 h 5"/>
              <a:gd name="T12" fmla="*/ 2147483647 w 2"/>
              <a:gd name="T13" fmla="*/ 2147483647 h 5"/>
              <a:gd name="T14" fmla="*/ 2147483647 w 2"/>
              <a:gd name="T15" fmla="*/ 0 h 5"/>
              <a:gd name="T16" fmla="*/ 2147483647 w 2"/>
              <a:gd name="T17" fmla="*/ 0 h 5"/>
              <a:gd name="T18" fmla="*/ 2147483647 w 2"/>
              <a:gd name="T19" fmla="*/ 0 h 5"/>
              <a:gd name="T20" fmla="*/ 2147483647 w 2"/>
              <a:gd name="T21" fmla="*/ 0 h 5"/>
              <a:gd name="T22" fmla="*/ 2147483647 w 2"/>
              <a:gd name="T23" fmla="*/ 0 h 5"/>
              <a:gd name="T24" fmla="*/ 2147483647 w 2"/>
              <a:gd name="T25" fmla="*/ 2147483647 h 5"/>
              <a:gd name="T26" fmla="*/ 2147483647 w 2"/>
              <a:gd name="T27" fmla="*/ 2147483647 h 5"/>
              <a:gd name="T28" fmla="*/ 2147483647 w 2"/>
              <a:gd name="T29" fmla="*/ 2147483647 h 5"/>
              <a:gd name="T30" fmla="*/ 0 w 2"/>
              <a:gd name="T31" fmla="*/ 2147483647 h 5"/>
              <a:gd name="T32" fmla="*/ 0 w 2"/>
              <a:gd name="T33" fmla="*/ 2147483647 h 5"/>
              <a:gd name="T34" fmla="*/ 0 w 2"/>
              <a:gd name="T35" fmla="*/ 2147483647 h 5"/>
              <a:gd name="T36" fmla="*/ 0 w 2"/>
              <a:gd name="T37" fmla="*/ 2147483647 h 5"/>
              <a:gd name="T38" fmla="*/ 0 w 2"/>
              <a:gd name="T39" fmla="*/ 2147483647 h 5"/>
              <a:gd name="T40" fmla="*/ 0 w 2"/>
              <a:gd name="T41" fmla="*/ 2147483647 h 5"/>
              <a:gd name="T42" fmla="*/ 0 w 2"/>
              <a:gd name="T43" fmla="*/ 2147483647 h 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"/>
              <a:gd name="T67" fmla="*/ 0 h 5"/>
              <a:gd name="T68" fmla="*/ 2 w 2"/>
              <a:gd name="T69" fmla="*/ 5 h 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" h="5">
                <a:moveTo>
                  <a:pt x="0" y="5"/>
                </a:moveTo>
                <a:lnTo>
                  <a:pt x="0" y="5"/>
                </a:lnTo>
                <a:lnTo>
                  <a:pt x="2" y="5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80" name="Freeform 1582"/>
          <p:cNvSpPr>
            <a:spLocks/>
          </p:cNvSpPr>
          <p:nvPr/>
        </p:nvSpPr>
        <p:spPr bwMode="auto">
          <a:xfrm>
            <a:off x="6100763" y="4062413"/>
            <a:ext cx="9525" cy="3175"/>
          </a:xfrm>
          <a:custGeom>
            <a:avLst/>
            <a:gdLst>
              <a:gd name="T0" fmla="*/ 2147483647 w 8"/>
              <a:gd name="T1" fmla="*/ 0 h 3"/>
              <a:gd name="T2" fmla="*/ 2147483647 w 8"/>
              <a:gd name="T3" fmla="*/ 0 h 3"/>
              <a:gd name="T4" fmla="*/ 2147483647 w 8"/>
              <a:gd name="T5" fmla="*/ 0 h 3"/>
              <a:gd name="T6" fmla="*/ 2147483647 w 8"/>
              <a:gd name="T7" fmla="*/ 0 h 3"/>
              <a:gd name="T8" fmla="*/ 2147483647 w 8"/>
              <a:gd name="T9" fmla="*/ 0 h 3"/>
              <a:gd name="T10" fmla="*/ 2147483647 w 8"/>
              <a:gd name="T11" fmla="*/ 0 h 3"/>
              <a:gd name="T12" fmla="*/ 2147483647 w 8"/>
              <a:gd name="T13" fmla="*/ 0 h 3"/>
              <a:gd name="T14" fmla="*/ 2147483647 w 8"/>
              <a:gd name="T15" fmla="*/ 0 h 3"/>
              <a:gd name="T16" fmla="*/ 0 w 8"/>
              <a:gd name="T17" fmla="*/ 0 h 3"/>
              <a:gd name="T18" fmla="*/ 0 w 8"/>
              <a:gd name="T19" fmla="*/ 0 h 3"/>
              <a:gd name="T20" fmla="*/ 0 w 8"/>
              <a:gd name="T21" fmla="*/ 0 h 3"/>
              <a:gd name="T22" fmla="*/ 0 w 8"/>
              <a:gd name="T23" fmla="*/ 0 h 3"/>
              <a:gd name="T24" fmla="*/ 2147483647 w 8"/>
              <a:gd name="T25" fmla="*/ 0 h 3"/>
              <a:gd name="T26" fmla="*/ 2147483647 w 8"/>
              <a:gd name="T27" fmla="*/ 2147483647 h 3"/>
              <a:gd name="T28" fmla="*/ 2147483647 w 8"/>
              <a:gd name="T29" fmla="*/ 2147483647 h 3"/>
              <a:gd name="T30" fmla="*/ 2147483647 w 8"/>
              <a:gd name="T31" fmla="*/ 2147483647 h 3"/>
              <a:gd name="T32" fmla="*/ 2147483647 w 8"/>
              <a:gd name="T33" fmla="*/ 2147483647 h 3"/>
              <a:gd name="T34" fmla="*/ 2147483647 w 8"/>
              <a:gd name="T35" fmla="*/ 2147483647 h 3"/>
              <a:gd name="T36" fmla="*/ 2147483647 w 8"/>
              <a:gd name="T37" fmla="*/ 0 h 3"/>
              <a:gd name="T38" fmla="*/ 2147483647 w 8"/>
              <a:gd name="T39" fmla="*/ 0 h 3"/>
              <a:gd name="T40" fmla="*/ 2147483647 w 8"/>
              <a:gd name="T41" fmla="*/ 0 h 3"/>
              <a:gd name="T42" fmla="*/ 2147483647 w 8"/>
              <a:gd name="T43" fmla="*/ 0 h 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"/>
              <a:gd name="T67" fmla="*/ 0 h 3"/>
              <a:gd name="T68" fmla="*/ 8 w 8"/>
              <a:gd name="T69" fmla="*/ 3 h 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" h="3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  <a:lnTo>
                  <a:pt x="3" y="3"/>
                </a:lnTo>
                <a:lnTo>
                  <a:pt x="5" y="3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81" name="Freeform 1583"/>
          <p:cNvSpPr>
            <a:spLocks/>
          </p:cNvSpPr>
          <p:nvPr/>
        </p:nvSpPr>
        <p:spPr bwMode="auto">
          <a:xfrm>
            <a:off x="6156325" y="4940300"/>
            <a:ext cx="3175" cy="6350"/>
          </a:xfrm>
          <a:custGeom>
            <a:avLst/>
            <a:gdLst>
              <a:gd name="T0" fmla="*/ 0 w 3"/>
              <a:gd name="T1" fmla="*/ 2147483647 h 5"/>
              <a:gd name="T2" fmla="*/ 0 w 3"/>
              <a:gd name="T3" fmla="*/ 2147483647 h 5"/>
              <a:gd name="T4" fmla="*/ 0 w 3"/>
              <a:gd name="T5" fmla="*/ 2147483647 h 5"/>
              <a:gd name="T6" fmla="*/ 2147483647 w 3"/>
              <a:gd name="T7" fmla="*/ 2147483647 h 5"/>
              <a:gd name="T8" fmla="*/ 2147483647 w 3"/>
              <a:gd name="T9" fmla="*/ 2147483647 h 5"/>
              <a:gd name="T10" fmla="*/ 2147483647 w 3"/>
              <a:gd name="T11" fmla="*/ 2147483647 h 5"/>
              <a:gd name="T12" fmla="*/ 2147483647 w 3"/>
              <a:gd name="T13" fmla="*/ 2147483647 h 5"/>
              <a:gd name="T14" fmla="*/ 2147483647 w 3"/>
              <a:gd name="T15" fmla="*/ 0 h 5"/>
              <a:gd name="T16" fmla="*/ 2147483647 w 3"/>
              <a:gd name="T17" fmla="*/ 0 h 5"/>
              <a:gd name="T18" fmla="*/ 2147483647 w 3"/>
              <a:gd name="T19" fmla="*/ 0 h 5"/>
              <a:gd name="T20" fmla="*/ 2147483647 w 3"/>
              <a:gd name="T21" fmla="*/ 0 h 5"/>
              <a:gd name="T22" fmla="*/ 2147483647 w 3"/>
              <a:gd name="T23" fmla="*/ 0 h 5"/>
              <a:gd name="T24" fmla="*/ 2147483647 w 3"/>
              <a:gd name="T25" fmla="*/ 0 h 5"/>
              <a:gd name="T26" fmla="*/ 0 w 3"/>
              <a:gd name="T27" fmla="*/ 0 h 5"/>
              <a:gd name="T28" fmla="*/ 0 w 3"/>
              <a:gd name="T29" fmla="*/ 0 h 5"/>
              <a:gd name="T30" fmla="*/ 0 w 3"/>
              <a:gd name="T31" fmla="*/ 0 h 5"/>
              <a:gd name="T32" fmla="*/ 0 w 3"/>
              <a:gd name="T33" fmla="*/ 0 h 5"/>
              <a:gd name="T34" fmla="*/ 0 w 3"/>
              <a:gd name="T35" fmla="*/ 2147483647 h 5"/>
              <a:gd name="T36" fmla="*/ 0 w 3"/>
              <a:gd name="T37" fmla="*/ 2147483647 h 5"/>
              <a:gd name="T38" fmla="*/ 0 w 3"/>
              <a:gd name="T39" fmla="*/ 2147483647 h 5"/>
              <a:gd name="T40" fmla="*/ 0 w 3"/>
              <a:gd name="T41" fmla="*/ 2147483647 h 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"/>
              <a:gd name="T64" fmla="*/ 0 h 5"/>
              <a:gd name="T65" fmla="*/ 3 w 3"/>
              <a:gd name="T66" fmla="*/ 5 h 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" h="5">
                <a:moveTo>
                  <a:pt x="0" y="5"/>
                </a:moveTo>
                <a:lnTo>
                  <a:pt x="0" y="5"/>
                </a:lnTo>
                <a:lnTo>
                  <a:pt x="3" y="5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82" name="Freeform 1584"/>
          <p:cNvSpPr>
            <a:spLocks/>
          </p:cNvSpPr>
          <p:nvPr/>
        </p:nvSpPr>
        <p:spPr bwMode="auto">
          <a:xfrm>
            <a:off x="6032500" y="3881438"/>
            <a:ext cx="7938" cy="6350"/>
          </a:xfrm>
          <a:custGeom>
            <a:avLst/>
            <a:gdLst>
              <a:gd name="T0" fmla="*/ 0 w 5"/>
              <a:gd name="T1" fmla="*/ 2147483647 h 5"/>
              <a:gd name="T2" fmla="*/ 0 w 5"/>
              <a:gd name="T3" fmla="*/ 2147483647 h 5"/>
              <a:gd name="T4" fmla="*/ 0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2147483647 h 5"/>
              <a:gd name="T12" fmla="*/ 2147483647 w 5"/>
              <a:gd name="T13" fmla="*/ 2147483647 h 5"/>
              <a:gd name="T14" fmla="*/ 2147483647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2147483647 h 5"/>
              <a:gd name="T22" fmla="*/ 2147483647 w 5"/>
              <a:gd name="T23" fmla="*/ 0 h 5"/>
              <a:gd name="T24" fmla="*/ 2147483647 w 5"/>
              <a:gd name="T25" fmla="*/ 0 h 5"/>
              <a:gd name="T26" fmla="*/ 2147483647 w 5"/>
              <a:gd name="T27" fmla="*/ 0 h 5"/>
              <a:gd name="T28" fmla="*/ 2147483647 w 5"/>
              <a:gd name="T29" fmla="*/ 0 h 5"/>
              <a:gd name="T30" fmla="*/ 0 w 5"/>
              <a:gd name="T31" fmla="*/ 0 h 5"/>
              <a:gd name="T32" fmla="*/ 0 w 5"/>
              <a:gd name="T33" fmla="*/ 2147483647 h 5"/>
              <a:gd name="T34" fmla="*/ 0 w 5"/>
              <a:gd name="T35" fmla="*/ 2147483647 h 5"/>
              <a:gd name="T36" fmla="*/ 0 w 5"/>
              <a:gd name="T37" fmla="*/ 2147483647 h 5"/>
              <a:gd name="T38" fmla="*/ 0 w 5"/>
              <a:gd name="T39" fmla="*/ 2147483647 h 5"/>
              <a:gd name="T40" fmla="*/ 0 w 5"/>
              <a:gd name="T41" fmla="*/ 2147483647 h 5"/>
              <a:gd name="T42" fmla="*/ 0 w 5"/>
              <a:gd name="T43" fmla="*/ 2147483647 h 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"/>
              <a:gd name="T67" fmla="*/ 0 h 5"/>
              <a:gd name="T68" fmla="*/ 5 w 5"/>
              <a:gd name="T69" fmla="*/ 5 h 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" h="5">
                <a:moveTo>
                  <a:pt x="0" y="2"/>
                </a:moveTo>
                <a:lnTo>
                  <a:pt x="0" y="5"/>
                </a:lnTo>
                <a:lnTo>
                  <a:pt x="2" y="5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83" name="Freeform 1585"/>
          <p:cNvSpPr>
            <a:spLocks/>
          </p:cNvSpPr>
          <p:nvPr/>
        </p:nvSpPr>
        <p:spPr bwMode="auto">
          <a:xfrm>
            <a:off x="6062663" y="4086225"/>
            <a:ext cx="3175" cy="9525"/>
          </a:xfrm>
          <a:custGeom>
            <a:avLst/>
            <a:gdLst>
              <a:gd name="T0" fmla="*/ 0 w 2"/>
              <a:gd name="T1" fmla="*/ 2147483647 h 7"/>
              <a:gd name="T2" fmla="*/ 2147483647 w 2"/>
              <a:gd name="T3" fmla="*/ 2147483647 h 7"/>
              <a:gd name="T4" fmla="*/ 2147483647 w 2"/>
              <a:gd name="T5" fmla="*/ 2147483647 h 7"/>
              <a:gd name="T6" fmla="*/ 2147483647 w 2"/>
              <a:gd name="T7" fmla="*/ 2147483647 h 7"/>
              <a:gd name="T8" fmla="*/ 2147483647 w 2"/>
              <a:gd name="T9" fmla="*/ 2147483647 h 7"/>
              <a:gd name="T10" fmla="*/ 2147483647 w 2"/>
              <a:gd name="T11" fmla="*/ 2147483647 h 7"/>
              <a:gd name="T12" fmla="*/ 0 w 2"/>
              <a:gd name="T13" fmla="*/ 2147483647 h 7"/>
              <a:gd name="T14" fmla="*/ 0 w 2"/>
              <a:gd name="T15" fmla="*/ 0 h 7"/>
              <a:gd name="T16" fmla="*/ 0 w 2"/>
              <a:gd name="T17" fmla="*/ 0 h 7"/>
              <a:gd name="T18" fmla="*/ 0 w 2"/>
              <a:gd name="T19" fmla="*/ 0 h 7"/>
              <a:gd name="T20" fmla="*/ 0 w 2"/>
              <a:gd name="T21" fmla="*/ 2147483647 h 7"/>
              <a:gd name="T22" fmla="*/ 0 w 2"/>
              <a:gd name="T23" fmla="*/ 2147483647 h 7"/>
              <a:gd name="T24" fmla="*/ 0 w 2"/>
              <a:gd name="T25" fmla="*/ 2147483647 h 7"/>
              <a:gd name="T26" fmla="*/ 0 w 2"/>
              <a:gd name="T27" fmla="*/ 2147483647 h 7"/>
              <a:gd name="T28" fmla="*/ 0 w 2"/>
              <a:gd name="T29" fmla="*/ 2147483647 h 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7"/>
              <a:gd name="T47" fmla="*/ 2 w 2"/>
              <a:gd name="T48" fmla="*/ 7 h 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7">
                <a:moveTo>
                  <a:pt x="0" y="7"/>
                </a:moveTo>
                <a:lnTo>
                  <a:pt x="2" y="7"/>
                </a:lnTo>
                <a:lnTo>
                  <a:pt x="2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0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84" name="Freeform 1586"/>
          <p:cNvSpPr>
            <a:spLocks/>
          </p:cNvSpPr>
          <p:nvPr/>
        </p:nvSpPr>
        <p:spPr bwMode="auto">
          <a:xfrm>
            <a:off x="6086475" y="3309938"/>
            <a:ext cx="49213" cy="52387"/>
          </a:xfrm>
          <a:custGeom>
            <a:avLst/>
            <a:gdLst>
              <a:gd name="T0" fmla="*/ 2147483647 w 40"/>
              <a:gd name="T1" fmla="*/ 2147483647 h 40"/>
              <a:gd name="T2" fmla="*/ 2147483647 w 40"/>
              <a:gd name="T3" fmla="*/ 2147483647 h 40"/>
              <a:gd name="T4" fmla="*/ 2147483647 w 40"/>
              <a:gd name="T5" fmla="*/ 2147483647 h 40"/>
              <a:gd name="T6" fmla="*/ 2147483647 w 40"/>
              <a:gd name="T7" fmla="*/ 2147483647 h 40"/>
              <a:gd name="T8" fmla="*/ 2147483647 w 40"/>
              <a:gd name="T9" fmla="*/ 2147483647 h 40"/>
              <a:gd name="T10" fmla="*/ 2147483647 w 40"/>
              <a:gd name="T11" fmla="*/ 2147483647 h 40"/>
              <a:gd name="T12" fmla="*/ 2147483647 w 40"/>
              <a:gd name="T13" fmla="*/ 2147483647 h 40"/>
              <a:gd name="T14" fmla="*/ 2147483647 w 40"/>
              <a:gd name="T15" fmla="*/ 2147483647 h 40"/>
              <a:gd name="T16" fmla="*/ 2147483647 w 40"/>
              <a:gd name="T17" fmla="*/ 2147483647 h 40"/>
              <a:gd name="T18" fmla="*/ 2147483647 w 40"/>
              <a:gd name="T19" fmla="*/ 2147483647 h 40"/>
              <a:gd name="T20" fmla="*/ 2147483647 w 40"/>
              <a:gd name="T21" fmla="*/ 2147483647 h 40"/>
              <a:gd name="T22" fmla="*/ 2147483647 w 40"/>
              <a:gd name="T23" fmla="*/ 2147483647 h 40"/>
              <a:gd name="T24" fmla="*/ 2147483647 w 40"/>
              <a:gd name="T25" fmla="*/ 2147483647 h 40"/>
              <a:gd name="T26" fmla="*/ 2147483647 w 40"/>
              <a:gd name="T27" fmla="*/ 2147483647 h 40"/>
              <a:gd name="T28" fmla="*/ 2147483647 w 40"/>
              <a:gd name="T29" fmla="*/ 2147483647 h 40"/>
              <a:gd name="T30" fmla="*/ 2147483647 w 40"/>
              <a:gd name="T31" fmla="*/ 2147483647 h 40"/>
              <a:gd name="T32" fmla="*/ 2147483647 w 40"/>
              <a:gd name="T33" fmla="*/ 2147483647 h 40"/>
              <a:gd name="T34" fmla="*/ 2147483647 w 40"/>
              <a:gd name="T35" fmla="*/ 2147483647 h 40"/>
              <a:gd name="T36" fmla="*/ 2147483647 w 40"/>
              <a:gd name="T37" fmla="*/ 2147483647 h 40"/>
              <a:gd name="T38" fmla="*/ 2147483647 w 40"/>
              <a:gd name="T39" fmla="*/ 2147483647 h 40"/>
              <a:gd name="T40" fmla="*/ 2147483647 w 40"/>
              <a:gd name="T41" fmla="*/ 2147483647 h 40"/>
              <a:gd name="T42" fmla="*/ 2147483647 w 40"/>
              <a:gd name="T43" fmla="*/ 2147483647 h 40"/>
              <a:gd name="T44" fmla="*/ 2147483647 w 40"/>
              <a:gd name="T45" fmla="*/ 2147483647 h 40"/>
              <a:gd name="T46" fmla="*/ 2147483647 w 40"/>
              <a:gd name="T47" fmla="*/ 2147483647 h 40"/>
              <a:gd name="T48" fmla="*/ 2147483647 w 40"/>
              <a:gd name="T49" fmla="*/ 2147483647 h 40"/>
              <a:gd name="T50" fmla="*/ 2147483647 w 40"/>
              <a:gd name="T51" fmla="*/ 2147483647 h 40"/>
              <a:gd name="T52" fmla="*/ 2147483647 w 40"/>
              <a:gd name="T53" fmla="*/ 2147483647 h 40"/>
              <a:gd name="T54" fmla="*/ 2147483647 w 40"/>
              <a:gd name="T55" fmla="*/ 2147483647 h 40"/>
              <a:gd name="T56" fmla="*/ 2147483647 w 40"/>
              <a:gd name="T57" fmla="*/ 2147483647 h 40"/>
              <a:gd name="T58" fmla="*/ 2147483647 w 40"/>
              <a:gd name="T59" fmla="*/ 2147483647 h 40"/>
              <a:gd name="T60" fmla="*/ 2147483647 w 40"/>
              <a:gd name="T61" fmla="*/ 2147483647 h 40"/>
              <a:gd name="T62" fmla="*/ 2147483647 w 40"/>
              <a:gd name="T63" fmla="*/ 2147483647 h 40"/>
              <a:gd name="T64" fmla="*/ 2147483647 w 40"/>
              <a:gd name="T65" fmla="*/ 2147483647 h 40"/>
              <a:gd name="T66" fmla="*/ 2147483647 w 40"/>
              <a:gd name="T67" fmla="*/ 2147483647 h 40"/>
              <a:gd name="T68" fmla="*/ 2147483647 w 40"/>
              <a:gd name="T69" fmla="*/ 2147483647 h 40"/>
              <a:gd name="T70" fmla="*/ 2147483647 w 40"/>
              <a:gd name="T71" fmla="*/ 2147483647 h 40"/>
              <a:gd name="T72" fmla="*/ 2147483647 w 40"/>
              <a:gd name="T73" fmla="*/ 0 h 40"/>
              <a:gd name="T74" fmla="*/ 2147483647 w 40"/>
              <a:gd name="T75" fmla="*/ 0 h 40"/>
              <a:gd name="T76" fmla="*/ 2147483647 w 40"/>
              <a:gd name="T77" fmla="*/ 0 h 40"/>
              <a:gd name="T78" fmla="*/ 2147483647 w 40"/>
              <a:gd name="T79" fmla="*/ 2147483647 h 40"/>
              <a:gd name="T80" fmla="*/ 0 w 40"/>
              <a:gd name="T81" fmla="*/ 2147483647 h 40"/>
              <a:gd name="T82" fmla="*/ 0 w 40"/>
              <a:gd name="T83" fmla="*/ 2147483647 h 40"/>
              <a:gd name="T84" fmla="*/ 0 w 40"/>
              <a:gd name="T85" fmla="*/ 2147483647 h 40"/>
              <a:gd name="T86" fmla="*/ 0 w 40"/>
              <a:gd name="T87" fmla="*/ 2147483647 h 40"/>
              <a:gd name="T88" fmla="*/ 2147483647 w 40"/>
              <a:gd name="T89" fmla="*/ 2147483647 h 40"/>
              <a:gd name="T90" fmla="*/ 2147483647 w 40"/>
              <a:gd name="T91" fmla="*/ 2147483647 h 40"/>
              <a:gd name="T92" fmla="*/ 2147483647 w 40"/>
              <a:gd name="T93" fmla="*/ 2147483647 h 40"/>
              <a:gd name="T94" fmla="*/ 2147483647 w 40"/>
              <a:gd name="T95" fmla="*/ 2147483647 h 40"/>
              <a:gd name="T96" fmla="*/ 2147483647 w 40"/>
              <a:gd name="T97" fmla="*/ 2147483647 h 40"/>
              <a:gd name="T98" fmla="*/ 2147483647 w 40"/>
              <a:gd name="T99" fmla="*/ 2147483647 h 40"/>
              <a:gd name="T100" fmla="*/ 2147483647 w 40"/>
              <a:gd name="T101" fmla="*/ 2147483647 h 40"/>
              <a:gd name="T102" fmla="*/ 2147483647 w 40"/>
              <a:gd name="T103" fmla="*/ 2147483647 h 40"/>
              <a:gd name="T104" fmla="*/ 2147483647 w 40"/>
              <a:gd name="T105" fmla="*/ 2147483647 h 40"/>
              <a:gd name="T106" fmla="*/ 0 w 40"/>
              <a:gd name="T107" fmla="*/ 2147483647 h 40"/>
              <a:gd name="T108" fmla="*/ 0 w 40"/>
              <a:gd name="T109" fmla="*/ 2147483647 h 40"/>
              <a:gd name="T110" fmla="*/ 0 w 40"/>
              <a:gd name="T111" fmla="*/ 2147483647 h 4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0"/>
              <a:gd name="T169" fmla="*/ 0 h 40"/>
              <a:gd name="T170" fmla="*/ 40 w 40"/>
              <a:gd name="T171" fmla="*/ 40 h 4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0" h="40">
                <a:moveTo>
                  <a:pt x="2" y="26"/>
                </a:moveTo>
                <a:lnTo>
                  <a:pt x="2" y="26"/>
                </a:lnTo>
                <a:lnTo>
                  <a:pt x="4" y="28"/>
                </a:lnTo>
                <a:lnTo>
                  <a:pt x="9" y="28"/>
                </a:lnTo>
                <a:lnTo>
                  <a:pt x="11" y="30"/>
                </a:lnTo>
                <a:lnTo>
                  <a:pt x="14" y="30"/>
                </a:lnTo>
                <a:lnTo>
                  <a:pt x="16" y="30"/>
                </a:lnTo>
                <a:lnTo>
                  <a:pt x="14" y="33"/>
                </a:lnTo>
                <a:lnTo>
                  <a:pt x="9" y="30"/>
                </a:lnTo>
                <a:lnTo>
                  <a:pt x="7" y="33"/>
                </a:lnTo>
                <a:lnTo>
                  <a:pt x="9" y="35"/>
                </a:lnTo>
                <a:lnTo>
                  <a:pt x="14" y="37"/>
                </a:lnTo>
                <a:lnTo>
                  <a:pt x="14" y="40"/>
                </a:lnTo>
                <a:lnTo>
                  <a:pt x="16" y="37"/>
                </a:lnTo>
                <a:lnTo>
                  <a:pt x="19" y="37"/>
                </a:lnTo>
                <a:lnTo>
                  <a:pt x="23" y="35"/>
                </a:lnTo>
                <a:lnTo>
                  <a:pt x="26" y="35"/>
                </a:lnTo>
                <a:lnTo>
                  <a:pt x="28" y="35"/>
                </a:lnTo>
                <a:lnTo>
                  <a:pt x="33" y="30"/>
                </a:lnTo>
                <a:lnTo>
                  <a:pt x="35" y="30"/>
                </a:lnTo>
                <a:lnTo>
                  <a:pt x="37" y="28"/>
                </a:lnTo>
                <a:lnTo>
                  <a:pt x="37" y="26"/>
                </a:lnTo>
                <a:lnTo>
                  <a:pt x="40" y="26"/>
                </a:lnTo>
                <a:lnTo>
                  <a:pt x="37" y="21"/>
                </a:lnTo>
                <a:lnTo>
                  <a:pt x="37" y="19"/>
                </a:lnTo>
                <a:lnTo>
                  <a:pt x="35" y="19"/>
                </a:lnTo>
                <a:lnTo>
                  <a:pt x="35" y="16"/>
                </a:lnTo>
                <a:lnTo>
                  <a:pt x="33" y="16"/>
                </a:lnTo>
                <a:lnTo>
                  <a:pt x="30" y="16"/>
                </a:lnTo>
                <a:lnTo>
                  <a:pt x="28" y="14"/>
                </a:lnTo>
                <a:lnTo>
                  <a:pt x="26" y="11"/>
                </a:lnTo>
                <a:lnTo>
                  <a:pt x="26" y="9"/>
                </a:lnTo>
                <a:lnTo>
                  <a:pt x="26" y="7"/>
                </a:lnTo>
                <a:lnTo>
                  <a:pt x="23" y="7"/>
                </a:lnTo>
                <a:lnTo>
                  <a:pt x="23" y="4"/>
                </a:lnTo>
                <a:lnTo>
                  <a:pt x="21" y="4"/>
                </a:lnTo>
                <a:lnTo>
                  <a:pt x="19" y="2"/>
                </a:lnTo>
                <a:lnTo>
                  <a:pt x="16" y="2"/>
                </a:lnTo>
                <a:lnTo>
                  <a:pt x="14" y="2"/>
                </a:lnTo>
                <a:lnTo>
                  <a:pt x="9" y="0"/>
                </a:lnTo>
                <a:lnTo>
                  <a:pt x="7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  <a:lnTo>
                  <a:pt x="0" y="9"/>
                </a:lnTo>
                <a:lnTo>
                  <a:pt x="2" y="9"/>
                </a:lnTo>
                <a:lnTo>
                  <a:pt x="4" y="11"/>
                </a:lnTo>
                <a:lnTo>
                  <a:pt x="7" y="11"/>
                </a:lnTo>
                <a:lnTo>
                  <a:pt x="7" y="14"/>
                </a:lnTo>
                <a:lnTo>
                  <a:pt x="9" y="14"/>
                </a:lnTo>
                <a:lnTo>
                  <a:pt x="7" y="14"/>
                </a:lnTo>
                <a:lnTo>
                  <a:pt x="4" y="14"/>
                </a:lnTo>
                <a:lnTo>
                  <a:pt x="0" y="21"/>
                </a:lnTo>
                <a:lnTo>
                  <a:pt x="0" y="23"/>
                </a:lnTo>
                <a:lnTo>
                  <a:pt x="0" y="26"/>
                </a:lnTo>
                <a:lnTo>
                  <a:pt x="2" y="2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85" name="Freeform 1587"/>
          <p:cNvSpPr>
            <a:spLocks/>
          </p:cNvSpPr>
          <p:nvPr/>
        </p:nvSpPr>
        <p:spPr bwMode="auto">
          <a:xfrm>
            <a:off x="6094413" y="4022725"/>
            <a:ext cx="6350" cy="4763"/>
          </a:xfrm>
          <a:custGeom>
            <a:avLst/>
            <a:gdLst>
              <a:gd name="T0" fmla="*/ 2147483647 w 4"/>
              <a:gd name="T1" fmla="*/ 2147483647 h 4"/>
              <a:gd name="T2" fmla="*/ 2147483647 w 4"/>
              <a:gd name="T3" fmla="*/ 2147483647 h 4"/>
              <a:gd name="T4" fmla="*/ 2147483647 w 4"/>
              <a:gd name="T5" fmla="*/ 2147483647 h 4"/>
              <a:gd name="T6" fmla="*/ 2147483647 w 4"/>
              <a:gd name="T7" fmla="*/ 2147483647 h 4"/>
              <a:gd name="T8" fmla="*/ 2147483647 w 4"/>
              <a:gd name="T9" fmla="*/ 0 h 4"/>
              <a:gd name="T10" fmla="*/ 2147483647 w 4"/>
              <a:gd name="T11" fmla="*/ 0 h 4"/>
              <a:gd name="T12" fmla="*/ 2147483647 w 4"/>
              <a:gd name="T13" fmla="*/ 0 h 4"/>
              <a:gd name="T14" fmla="*/ 2147483647 w 4"/>
              <a:gd name="T15" fmla="*/ 0 h 4"/>
              <a:gd name="T16" fmla="*/ 0 w 4"/>
              <a:gd name="T17" fmla="*/ 0 h 4"/>
              <a:gd name="T18" fmla="*/ 0 w 4"/>
              <a:gd name="T19" fmla="*/ 0 h 4"/>
              <a:gd name="T20" fmla="*/ 0 w 4"/>
              <a:gd name="T21" fmla="*/ 2147483647 h 4"/>
              <a:gd name="T22" fmla="*/ 0 w 4"/>
              <a:gd name="T23" fmla="*/ 2147483647 h 4"/>
              <a:gd name="T24" fmla="*/ 0 w 4"/>
              <a:gd name="T25" fmla="*/ 2147483647 h 4"/>
              <a:gd name="T26" fmla="*/ 0 w 4"/>
              <a:gd name="T27" fmla="*/ 2147483647 h 4"/>
              <a:gd name="T28" fmla="*/ 0 w 4"/>
              <a:gd name="T29" fmla="*/ 2147483647 h 4"/>
              <a:gd name="T30" fmla="*/ 2147483647 w 4"/>
              <a:gd name="T31" fmla="*/ 2147483647 h 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"/>
              <a:gd name="T49" fmla="*/ 0 h 4"/>
              <a:gd name="T50" fmla="*/ 4 w 4"/>
              <a:gd name="T51" fmla="*/ 4 h 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" h="4">
                <a:moveTo>
                  <a:pt x="2" y="4"/>
                </a:moveTo>
                <a:lnTo>
                  <a:pt x="2" y="2"/>
                </a:lnTo>
                <a:lnTo>
                  <a:pt x="4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86" name="Freeform 1588"/>
          <p:cNvSpPr>
            <a:spLocks/>
          </p:cNvSpPr>
          <p:nvPr/>
        </p:nvSpPr>
        <p:spPr bwMode="auto">
          <a:xfrm>
            <a:off x="6016625" y="3973513"/>
            <a:ext cx="106363" cy="125412"/>
          </a:xfrm>
          <a:custGeom>
            <a:avLst/>
            <a:gdLst>
              <a:gd name="T0" fmla="*/ 2147483647 w 85"/>
              <a:gd name="T1" fmla="*/ 2147483647 h 97"/>
              <a:gd name="T2" fmla="*/ 2147483647 w 85"/>
              <a:gd name="T3" fmla="*/ 2147483647 h 97"/>
              <a:gd name="T4" fmla="*/ 2147483647 w 85"/>
              <a:gd name="T5" fmla="*/ 2147483647 h 97"/>
              <a:gd name="T6" fmla="*/ 2147483647 w 85"/>
              <a:gd name="T7" fmla="*/ 2147483647 h 97"/>
              <a:gd name="T8" fmla="*/ 2147483647 w 85"/>
              <a:gd name="T9" fmla="*/ 2147483647 h 97"/>
              <a:gd name="T10" fmla="*/ 2147483647 w 85"/>
              <a:gd name="T11" fmla="*/ 2147483647 h 97"/>
              <a:gd name="T12" fmla="*/ 0 w 85"/>
              <a:gd name="T13" fmla="*/ 2147483647 h 97"/>
              <a:gd name="T14" fmla="*/ 2147483647 w 85"/>
              <a:gd name="T15" fmla="*/ 2147483647 h 97"/>
              <a:gd name="T16" fmla="*/ 2147483647 w 85"/>
              <a:gd name="T17" fmla="*/ 2147483647 h 97"/>
              <a:gd name="T18" fmla="*/ 0 w 85"/>
              <a:gd name="T19" fmla="*/ 2147483647 h 97"/>
              <a:gd name="T20" fmla="*/ 2147483647 w 85"/>
              <a:gd name="T21" fmla="*/ 2147483647 h 97"/>
              <a:gd name="T22" fmla="*/ 2147483647 w 85"/>
              <a:gd name="T23" fmla="*/ 2147483647 h 97"/>
              <a:gd name="T24" fmla="*/ 2147483647 w 85"/>
              <a:gd name="T25" fmla="*/ 2147483647 h 97"/>
              <a:gd name="T26" fmla="*/ 2147483647 w 85"/>
              <a:gd name="T27" fmla="*/ 2147483647 h 97"/>
              <a:gd name="T28" fmla="*/ 2147483647 w 85"/>
              <a:gd name="T29" fmla="*/ 2147483647 h 97"/>
              <a:gd name="T30" fmla="*/ 2147483647 w 85"/>
              <a:gd name="T31" fmla="*/ 2147483647 h 97"/>
              <a:gd name="T32" fmla="*/ 2147483647 w 85"/>
              <a:gd name="T33" fmla="*/ 2147483647 h 97"/>
              <a:gd name="T34" fmla="*/ 2147483647 w 85"/>
              <a:gd name="T35" fmla="*/ 2147483647 h 97"/>
              <a:gd name="T36" fmla="*/ 2147483647 w 85"/>
              <a:gd name="T37" fmla="*/ 2147483647 h 97"/>
              <a:gd name="T38" fmla="*/ 2147483647 w 85"/>
              <a:gd name="T39" fmla="*/ 2147483647 h 97"/>
              <a:gd name="T40" fmla="*/ 2147483647 w 85"/>
              <a:gd name="T41" fmla="*/ 2147483647 h 97"/>
              <a:gd name="T42" fmla="*/ 2147483647 w 85"/>
              <a:gd name="T43" fmla="*/ 2147483647 h 97"/>
              <a:gd name="T44" fmla="*/ 2147483647 w 85"/>
              <a:gd name="T45" fmla="*/ 2147483647 h 97"/>
              <a:gd name="T46" fmla="*/ 2147483647 w 85"/>
              <a:gd name="T47" fmla="*/ 2147483647 h 97"/>
              <a:gd name="T48" fmla="*/ 2147483647 w 85"/>
              <a:gd name="T49" fmla="*/ 2147483647 h 97"/>
              <a:gd name="T50" fmla="*/ 2147483647 w 85"/>
              <a:gd name="T51" fmla="*/ 2147483647 h 97"/>
              <a:gd name="T52" fmla="*/ 2147483647 w 85"/>
              <a:gd name="T53" fmla="*/ 2147483647 h 97"/>
              <a:gd name="T54" fmla="*/ 2147483647 w 85"/>
              <a:gd name="T55" fmla="*/ 2147483647 h 97"/>
              <a:gd name="T56" fmla="*/ 2147483647 w 85"/>
              <a:gd name="T57" fmla="*/ 2147483647 h 97"/>
              <a:gd name="T58" fmla="*/ 2147483647 w 85"/>
              <a:gd name="T59" fmla="*/ 2147483647 h 97"/>
              <a:gd name="T60" fmla="*/ 2147483647 w 85"/>
              <a:gd name="T61" fmla="*/ 2147483647 h 97"/>
              <a:gd name="T62" fmla="*/ 2147483647 w 85"/>
              <a:gd name="T63" fmla="*/ 2147483647 h 97"/>
              <a:gd name="T64" fmla="*/ 2147483647 w 85"/>
              <a:gd name="T65" fmla="*/ 2147483647 h 97"/>
              <a:gd name="T66" fmla="*/ 2147483647 w 85"/>
              <a:gd name="T67" fmla="*/ 2147483647 h 97"/>
              <a:gd name="T68" fmla="*/ 2147483647 w 85"/>
              <a:gd name="T69" fmla="*/ 2147483647 h 97"/>
              <a:gd name="T70" fmla="*/ 2147483647 w 85"/>
              <a:gd name="T71" fmla="*/ 2147483647 h 97"/>
              <a:gd name="T72" fmla="*/ 2147483647 w 85"/>
              <a:gd name="T73" fmla="*/ 2147483647 h 97"/>
              <a:gd name="T74" fmla="*/ 2147483647 w 85"/>
              <a:gd name="T75" fmla="*/ 2147483647 h 97"/>
              <a:gd name="T76" fmla="*/ 2147483647 w 85"/>
              <a:gd name="T77" fmla="*/ 2147483647 h 97"/>
              <a:gd name="T78" fmla="*/ 2147483647 w 85"/>
              <a:gd name="T79" fmla="*/ 2147483647 h 97"/>
              <a:gd name="T80" fmla="*/ 2147483647 w 85"/>
              <a:gd name="T81" fmla="*/ 2147483647 h 97"/>
              <a:gd name="T82" fmla="*/ 2147483647 w 85"/>
              <a:gd name="T83" fmla="*/ 2147483647 h 97"/>
              <a:gd name="T84" fmla="*/ 2147483647 w 85"/>
              <a:gd name="T85" fmla="*/ 2147483647 h 97"/>
              <a:gd name="T86" fmla="*/ 2147483647 w 85"/>
              <a:gd name="T87" fmla="*/ 2147483647 h 97"/>
              <a:gd name="T88" fmla="*/ 2147483647 w 85"/>
              <a:gd name="T89" fmla="*/ 2147483647 h 97"/>
              <a:gd name="T90" fmla="*/ 2147483647 w 85"/>
              <a:gd name="T91" fmla="*/ 2147483647 h 97"/>
              <a:gd name="T92" fmla="*/ 2147483647 w 85"/>
              <a:gd name="T93" fmla="*/ 2147483647 h 97"/>
              <a:gd name="T94" fmla="*/ 2147483647 w 85"/>
              <a:gd name="T95" fmla="*/ 2147483647 h 97"/>
              <a:gd name="T96" fmla="*/ 2147483647 w 85"/>
              <a:gd name="T97" fmla="*/ 2147483647 h 97"/>
              <a:gd name="T98" fmla="*/ 2147483647 w 85"/>
              <a:gd name="T99" fmla="*/ 2147483647 h 97"/>
              <a:gd name="T100" fmla="*/ 2147483647 w 85"/>
              <a:gd name="T101" fmla="*/ 2147483647 h 97"/>
              <a:gd name="T102" fmla="*/ 2147483647 w 85"/>
              <a:gd name="T103" fmla="*/ 0 h 97"/>
              <a:gd name="T104" fmla="*/ 2147483647 w 85"/>
              <a:gd name="T105" fmla="*/ 0 h 9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5"/>
              <a:gd name="T160" fmla="*/ 0 h 97"/>
              <a:gd name="T161" fmla="*/ 85 w 85"/>
              <a:gd name="T162" fmla="*/ 97 h 9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5" h="97">
                <a:moveTo>
                  <a:pt x="42" y="0"/>
                </a:moveTo>
                <a:lnTo>
                  <a:pt x="35" y="5"/>
                </a:lnTo>
                <a:lnTo>
                  <a:pt x="33" y="5"/>
                </a:lnTo>
                <a:lnTo>
                  <a:pt x="33" y="7"/>
                </a:lnTo>
                <a:lnTo>
                  <a:pt x="31" y="12"/>
                </a:lnTo>
                <a:lnTo>
                  <a:pt x="31" y="14"/>
                </a:lnTo>
                <a:lnTo>
                  <a:pt x="28" y="16"/>
                </a:lnTo>
                <a:lnTo>
                  <a:pt x="26" y="19"/>
                </a:lnTo>
                <a:lnTo>
                  <a:pt x="24" y="26"/>
                </a:lnTo>
                <a:lnTo>
                  <a:pt x="21" y="31"/>
                </a:lnTo>
                <a:lnTo>
                  <a:pt x="16" y="40"/>
                </a:lnTo>
                <a:lnTo>
                  <a:pt x="16" y="42"/>
                </a:lnTo>
                <a:lnTo>
                  <a:pt x="14" y="47"/>
                </a:lnTo>
                <a:lnTo>
                  <a:pt x="12" y="50"/>
                </a:lnTo>
                <a:lnTo>
                  <a:pt x="9" y="59"/>
                </a:lnTo>
                <a:lnTo>
                  <a:pt x="7" y="61"/>
                </a:lnTo>
                <a:lnTo>
                  <a:pt x="5" y="61"/>
                </a:lnTo>
                <a:lnTo>
                  <a:pt x="5" y="59"/>
                </a:lnTo>
                <a:lnTo>
                  <a:pt x="2" y="59"/>
                </a:lnTo>
                <a:lnTo>
                  <a:pt x="2" y="61"/>
                </a:lnTo>
                <a:lnTo>
                  <a:pt x="0" y="61"/>
                </a:lnTo>
                <a:lnTo>
                  <a:pt x="0" y="64"/>
                </a:lnTo>
                <a:lnTo>
                  <a:pt x="2" y="64"/>
                </a:lnTo>
                <a:lnTo>
                  <a:pt x="5" y="61"/>
                </a:lnTo>
                <a:lnTo>
                  <a:pt x="7" y="61"/>
                </a:lnTo>
                <a:lnTo>
                  <a:pt x="9" y="61"/>
                </a:lnTo>
                <a:lnTo>
                  <a:pt x="12" y="61"/>
                </a:lnTo>
                <a:lnTo>
                  <a:pt x="12" y="64"/>
                </a:lnTo>
                <a:lnTo>
                  <a:pt x="7" y="66"/>
                </a:lnTo>
                <a:lnTo>
                  <a:pt x="2" y="71"/>
                </a:lnTo>
                <a:lnTo>
                  <a:pt x="0" y="71"/>
                </a:lnTo>
                <a:lnTo>
                  <a:pt x="0" y="73"/>
                </a:lnTo>
                <a:lnTo>
                  <a:pt x="0" y="78"/>
                </a:lnTo>
                <a:lnTo>
                  <a:pt x="2" y="80"/>
                </a:lnTo>
                <a:lnTo>
                  <a:pt x="7" y="80"/>
                </a:lnTo>
                <a:lnTo>
                  <a:pt x="7" y="78"/>
                </a:lnTo>
                <a:lnTo>
                  <a:pt x="12" y="78"/>
                </a:lnTo>
                <a:lnTo>
                  <a:pt x="19" y="78"/>
                </a:lnTo>
                <a:lnTo>
                  <a:pt x="24" y="78"/>
                </a:lnTo>
                <a:lnTo>
                  <a:pt x="26" y="78"/>
                </a:lnTo>
                <a:lnTo>
                  <a:pt x="26" y="80"/>
                </a:lnTo>
                <a:lnTo>
                  <a:pt x="31" y="80"/>
                </a:lnTo>
                <a:lnTo>
                  <a:pt x="33" y="80"/>
                </a:lnTo>
                <a:lnTo>
                  <a:pt x="40" y="78"/>
                </a:lnTo>
                <a:lnTo>
                  <a:pt x="45" y="76"/>
                </a:lnTo>
                <a:lnTo>
                  <a:pt x="45" y="78"/>
                </a:lnTo>
                <a:lnTo>
                  <a:pt x="42" y="80"/>
                </a:lnTo>
                <a:lnTo>
                  <a:pt x="45" y="80"/>
                </a:lnTo>
                <a:lnTo>
                  <a:pt x="47" y="83"/>
                </a:lnTo>
                <a:lnTo>
                  <a:pt x="50" y="83"/>
                </a:lnTo>
                <a:lnTo>
                  <a:pt x="50" y="80"/>
                </a:lnTo>
                <a:lnTo>
                  <a:pt x="50" y="78"/>
                </a:lnTo>
                <a:lnTo>
                  <a:pt x="57" y="78"/>
                </a:lnTo>
                <a:lnTo>
                  <a:pt x="57" y="80"/>
                </a:lnTo>
                <a:lnTo>
                  <a:pt x="50" y="87"/>
                </a:lnTo>
                <a:lnTo>
                  <a:pt x="47" y="90"/>
                </a:lnTo>
                <a:lnTo>
                  <a:pt x="45" y="90"/>
                </a:lnTo>
                <a:lnTo>
                  <a:pt x="42" y="92"/>
                </a:lnTo>
                <a:lnTo>
                  <a:pt x="45" y="92"/>
                </a:lnTo>
                <a:lnTo>
                  <a:pt x="47" y="92"/>
                </a:lnTo>
                <a:lnTo>
                  <a:pt x="50" y="92"/>
                </a:lnTo>
                <a:lnTo>
                  <a:pt x="52" y="92"/>
                </a:lnTo>
                <a:lnTo>
                  <a:pt x="54" y="90"/>
                </a:lnTo>
                <a:lnTo>
                  <a:pt x="54" y="87"/>
                </a:lnTo>
                <a:lnTo>
                  <a:pt x="57" y="85"/>
                </a:lnTo>
                <a:lnTo>
                  <a:pt x="64" y="80"/>
                </a:lnTo>
                <a:lnTo>
                  <a:pt x="66" y="73"/>
                </a:lnTo>
                <a:lnTo>
                  <a:pt x="68" y="76"/>
                </a:lnTo>
                <a:lnTo>
                  <a:pt x="68" y="78"/>
                </a:lnTo>
                <a:lnTo>
                  <a:pt x="71" y="80"/>
                </a:lnTo>
                <a:lnTo>
                  <a:pt x="68" y="83"/>
                </a:lnTo>
                <a:lnTo>
                  <a:pt x="68" y="87"/>
                </a:lnTo>
                <a:lnTo>
                  <a:pt x="66" y="92"/>
                </a:lnTo>
                <a:lnTo>
                  <a:pt x="66" y="94"/>
                </a:lnTo>
                <a:lnTo>
                  <a:pt x="73" y="97"/>
                </a:lnTo>
                <a:lnTo>
                  <a:pt x="80" y="97"/>
                </a:lnTo>
                <a:lnTo>
                  <a:pt x="83" y="94"/>
                </a:lnTo>
                <a:lnTo>
                  <a:pt x="85" y="83"/>
                </a:lnTo>
                <a:lnTo>
                  <a:pt x="85" y="78"/>
                </a:lnTo>
                <a:lnTo>
                  <a:pt x="85" y="76"/>
                </a:lnTo>
                <a:lnTo>
                  <a:pt x="83" y="78"/>
                </a:lnTo>
                <a:lnTo>
                  <a:pt x="83" y="80"/>
                </a:lnTo>
                <a:lnTo>
                  <a:pt x="80" y="83"/>
                </a:lnTo>
                <a:lnTo>
                  <a:pt x="78" y="83"/>
                </a:lnTo>
                <a:lnTo>
                  <a:pt x="78" y="78"/>
                </a:lnTo>
                <a:lnTo>
                  <a:pt x="80" y="76"/>
                </a:lnTo>
                <a:lnTo>
                  <a:pt x="80" y="71"/>
                </a:lnTo>
                <a:lnTo>
                  <a:pt x="83" y="71"/>
                </a:lnTo>
                <a:lnTo>
                  <a:pt x="83" y="68"/>
                </a:lnTo>
                <a:lnTo>
                  <a:pt x="80" y="71"/>
                </a:lnTo>
                <a:lnTo>
                  <a:pt x="78" y="71"/>
                </a:lnTo>
                <a:lnTo>
                  <a:pt x="76" y="76"/>
                </a:lnTo>
                <a:lnTo>
                  <a:pt x="76" y="78"/>
                </a:lnTo>
                <a:lnTo>
                  <a:pt x="73" y="80"/>
                </a:lnTo>
                <a:lnTo>
                  <a:pt x="71" y="78"/>
                </a:lnTo>
                <a:lnTo>
                  <a:pt x="68" y="73"/>
                </a:lnTo>
                <a:lnTo>
                  <a:pt x="68" y="68"/>
                </a:lnTo>
                <a:lnTo>
                  <a:pt x="68" y="66"/>
                </a:lnTo>
                <a:lnTo>
                  <a:pt x="71" y="68"/>
                </a:lnTo>
                <a:lnTo>
                  <a:pt x="73" y="68"/>
                </a:lnTo>
                <a:lnTo>
                  <a:pt x="78" y="64"/>
                </a:lnTo>
                <a:lnTo>
                  <a:pt x="80" y="64"/>
                </a:lnTo>
                <a:lnTo>
                  <a:pt x="80" y="61"/>
                </a:lnTo>
                <a:lnTo>
                  <a:pt x="83" y="59"/>
                </a:lnTo>
                <a:lnTo>
                  <a:pt x="80" y="59"/>
                </a:lnTo>
                <a:lnTo>
                  <a:pt x="76" y="61"/>
                </a:lnTo>
                <a:lnTo>
                  <a:pt x="71" y="61"/>
                </a:lnTo>
                <a:lnTo>
                  <a:pt x="71" y="57"/>
                </a:lnTo>
                <a:lnTo>
                  <a:pt x="73" y="52"/>
                </a:lnTo>
                <a:lnTo>
                  <a:pt x="76" y="47"/>
                </a:lnTo>
                <a:lnTo>
                  <a:pt x="73" y="45"/>
                </a:lnTo>
                <a:lnTo>
                  <a:pt x="71" y="45"/>
                </a:lnTo>
                <a:lnTo>
                  <a:pt x="68" y="42"/>
                </a:lnTo>
                <a:lnTo>
                  <a:pt x="64" y="45"/>
                </a:lnTo>
                <a:lnTo>
                  <a:pt x="61" y="47"/>
                </a:lnTo>
                <a:lnTo>
                  <a:pt x="61" y="45"/>
                </a:lnTo>
                <a:lnTo>
                  <a:pt x="64" y="42"/>
                </a:lnTo>
                <a:lnTo>
                  <a:pt x="61" y="42"/>
                </a:lnTo>
                <a:lnTo>
                  <a:pt x="59" y="45"/>
                </a:lnTo>
                <a:lnTo>
                  <a:pt x="59" y="47"/>
                </a:lnTo>
                <a:lnTo>
                  <a:pt x="57" y="47"/>
                </a:lnTo>
                <a:lnTo>
                  <a:pt x="57" y="45"/>
                </a:lnTo>
                <a:lnTo>
                  <a:pt x="54" y="47"/>
                </a:lnTo>
                <a:lnTo>
                  <a:pt x="52" y="50"/>
                </a:lnTo>
                <a:lnTo>
                  <a:pt x="54" y="50"/>
                </a:lnTo>
                <a:lnTo>
                  <a:pt x="52" y="52"/>
                </a:lnTo>
                <a:lnTo>
                  <a:pt x="50" y="52"/>
                </a:lnTo>
                <a:lnTo>
                  <a:pt x="52" y="52"/>
                </a:lnTo>
                <a:lnTo>
                  <a:pt x="52" y="50"/>
                </a:lnTo>
                <a:lnTo>
                  <a:pt x="52" y="47"/>
                </a:lnTo>
                <a:lnTo>
                  <a:pt x="54" y="42"/>
                </a:lnTo>
                <a:lnTo>
                  <a:pt x="52" y="42"/>
                </a:lnTo>
                <a:lnTo>
                  <a:pt x="50" y="42"/>
                </a:lnTo>
                <a:lnTo>
                  <a:pt x="47" y="42"/>
                </a:lnTo>
                <a:lnTo>
                  <a:pt x="45" y="42"/>
                </a:lnTo>
                <a:lnTo>
                  <a:pt x="45" y="38"/>
                </a:lnTo>
                <a:lnTo>
                  <a:pt x="45" y="33"/>
                </a:lnTo>
                <a:lnTo>
                  <a:pt x="40" y="28"/>
                </a:lnTo>
                <a:lnTo>
                  <a:pt x="40" y="31"/>
                </a:lnTo>
                <a:lnTo>
                  <a:pt x="35" y="35"/>
                </a:lnTo>
                <a:lnTo>
                  <a:pt x="33" y="38"/>
                </a:lnTo>
                <a:lnTo>
                  <a:pt x="33" y="40"/>
                </a:lnTo>
                <a:lnTo>
                  <a:pt x="33" y="33"/>
                </a:lnTo>
                <a:lnTo>
                  <a:pt x="33" y="31"/>
                </a:lnTo>
                <a:lnTo>
                  <a:pt x="35" y="28"/>
                </a:lnTo>
                <a:lnTo>
                  <a:pt x="47" y="12"/>
                </a:lnTo>
                <a:lnTo>
                  <a:pt x="47" y="9"/>
                </a:lnTo>
                <a:lnTo>
                  <a:pt x="45" y="7"/>
                </a:lnTo>
                <a:lnTo>
                  <a:pt x="42" y="9"/>
                </a:lnTo>
                <a:lnTo>
                  <a:pt x="42" y="7"/>
                </a:lnTo>
                <a:lnTo>
                  <a:pt x="42" y="5"/>
                </a:lnTo>
                <a:lnTo>
                  <a:pt x="45" y="5"/>
                </a:lnTo>
                <a:lnTo>
                  <a:pt x="47" y="7"/>
                </a:lnTo>
                <a:lnTo>
                  <a:pt x="50" y="5"/>
                </a:lnTo>
                <a:lnTo>
                  <a:pt x="50" y="2"/>
                </a:lnTo>
                <a:lnTo>
                  <a:pt x="50" y="0"/>
                </a:lnTo>
                <a:lnTo>
                  <a:pt x="47" y="0"/>
                </a:lnTo>
                <a:lnTo>
                  <a:pt x="47" y="2"/>
                </a:lnTo>
                <a:lnTo>
                  <a:pt x="47" y="0"/>
                </a:lnTo>
                <a:lnTo>
                  <a:pt x="4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87" name="Freeform 1589"/>
          <p:cNvSpPr>
            <a:spLocks/>
          </p:cNvSpPr>
          <p:nvPr/>
        </p:nvSpPr>
        <p:spPr bwMode="auto">
          <a:xfrm>
            <a:off x="6086475" y="4025900"/>
            <a:ext cx="4763" cy="1588"/>
          </a:xfrm>
          <a:custGeom>
            <a:avLst/>
            <a:gdLst>
              <a:gd name="T0" fmla="*/ 2147483647 w 4"/>
              <a:gd name="T1" fmla="*/ 0 h 2"/>
              <a:gd name="T2" fmla="*/ 0 w 4"/>
              <a:gd name="T3" fmla="*/ 0 h 2"/>
              <a:gd name="T4" fmla="*/ 0 w 4"/>
              <a:gd name="T5" fmla="*/ 0 h 2"/>
              <a:gd name="T6" fmla="*/ 0 w 4"/>
              <a:gd name="T7" fmla="*/ 2147483647 h 2"/>
              <a:gd name="T8" fmla="*/ 0 w 4"/>
              <a:gd name="T9" fmla="*/ 2147483647 h 2"/>
              <a:gd name="T10" fmla="*/ 0 w 4"/>
              <a:gd name="T11" fmla="*/ 2147483647 h 2"/>
              <a:gd name="T12" fmla="*/ 2147483647 w 4"/>
              <a:gd name="T13" fmla="*/ 2147483647 h 2"/>
              <a:gd name="T14" fmla="*/ 2147483647 w 4"/>
              <a:gd name="T15" fmla="*/ 2147483647 h 2"/>
              <a:gd name="T16" fmla="*/ 2147483647 w 4"/>
              <a:gd name="T17" fmla="*/ 0 h 2"/>
              <a:gd name="T18" fmla="*/ 2147483647 w 4"/>
              <a:gd name="T19" fmla="*/ 0 h 2"/>
              <a:gd name="T20" fmla="*/ 2147483647 w 4"/>
              <a:gd name="T21" fmla="*/ 0 h 2"/>
              <a:gd name="T22" fmla="*/ 2147483647 w 4"/>
              <a:gd name="T23" fmla="*/ 0 h 2"/>
              <a:gd name="T24" fmla="*/ 2147483647 w 4"/>
              <a:gd name="T25" fmla="*/ 0 h 2"/>
              <a:gd name="T26" fmla="*/ 2147483647 w 4"/>
              <a:gd name="T27" fmla="*/ 0 h 2"/>
              <a:gd name="T28" fmla="*/ 2147483647 w 4"/>
              <a:gd name="T29" fmla="*/ 0 h 2"/>
              <a:gd name="T30" fmla="*/ 2147483647 w 4"/>
              <a:gd name="T31" fmla="*/ 0 h 2"/>
              <a:gd name="T32" fmla="*/ 2147483647 w 4"/>
              <a:gd name="T33" fmla="*/ 2147483647 h 2"/>
              <a:gd name="T34" fmla="*/ 2147483647 w 4"/>
              <a:gd name="T35" fmla="*/ 2147483647 h 2"/>
              <a:gd name="T36" fmla="*/ 2147483647 w 4"/>
              <a:gd name="T37" fmla="*/ 2147483647 h 2"/>
              <a:gd name="T38" fmla="*/ 2147483647 w 4"/>
              <a:gd name="T39" fmla="*/ 2147483647 h 2"/>
              <a:gd name="T40" fmla="*/ 2147483647 w 4"/>
              <a:gd name="T41" fmla="*/ 2147483647 h 2"/>
              <a:gd name="T42" fmla="*/ 2147483647 w 4"/>
              <a:gd name="T43" fmla="*/ 2147483647 h 2"/>
              <a:gd name="T44" fmla="*/ 2147483647 w 4"/>
              <a:gd name="T45" fmla="*/ 0 h 2"/>
              <a:gd name="T46" fmla="*/ 2147483647 w 4"/>
              <a:gd name="T47" fmla="*/ 0 h 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"/>
              <a:gd name="T73" fmla="*/ 0 h 2"/>
              <a:gd name="T74" fmla="*/ 4 w 4"/>
              <a:gd name="T75" fmla="*/ 2 h 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88" name="Freeform 1590"/>
          <p:cNvSpPr>
            <a:spLocks/>
          </p:cNvSpPr>
          <p:nvPr/>
        </p:nvSpPr>
        <p:spPr bwMode="auto">
          <a:xfrm>
            <a:off x="4224338" y="3590925"/>
            <a:ext cx="47625" cy="28575"/>
          </a:xfrm>
          <a:custGeom>
            <a:avLst/>
            <a:gdLst>
              <a:gd name="T0" fmla="*/ 2147483647 w 37"/>
              <a:gd name="T1" fmla="*/ 2147483647 h 21"/>
              <a:gd name="T2" fmla="*/ 2147483647 w 37"/>
              <a:gd name="T3" fmla="*/ 2147483647 h 21"/>
              <a:gd name="T4" fmla="*/ 2147483647 w 37"/>
              <a:gd name="T5" fmla="*/ 2147483647 h 21"/>
              <a:gd name="T6" fmla="*/ 2147483647 w 37"/>
              <a:gd name="T7" fmla="*/ 2147483647 h 21"/>
              <a:gd name="T8" fmla="*/ 2147483647 w 37"/>
              <a:gd name="T9" fmla="*/ 0 h 21"/>
              <a:gd name="T10" fmla="*/ 2147483647 w 37"/>
              <a:gd name="T11" fmla="*/ 0 h 21"/>
              <a:gd name="T12" fmla="*/ 2147483647 w 37"/>
              <a:gd name="T13" fmla="*/ 2147483647 h 21"/>
              <a:gd name="T14" fmla="*/ 2147483647 w 37"/>
              <a:gd name="T15" fmla="*/ 2147483647 h 21"/>
              <a:gd name="T16" fmla="*/ 2147483647 w 37"/>
              <a:gd name="T17" fmla="*/ 2147483647 h 21"/>
              <a:gd name="T18" fmla="*/ 2147483647 w 37"/>
              <a:gd name="T19" fmla="*/ 2147483647 h 21"/>
              <a:gd name="T20" fmla="*/ 2147483647 w 37"/>
              <a:gd name="T21" fmla="*/ 2147483647 h 21"/>
              <a:gd name="T22" fmla="*/ 2147483647 w 37"/>
              <a:gd name="T23" fmla="*/ 2147483647 h 21"/>
              <a:gd name="T24" fmla="*/ 2147483647 w 37"/>
              <a:gd name="T25" fmla="*/ 2147483647 h 21"/>
              <a:gd name="T26" fmla="*/ 2147483647 w 37"/>
              <a:gd name="T27" fmla="*/ 2147483647 h 21"/>
              <a:gd name="T28" fmla="*/ 2147483647 w 37"/>
              <a:gd name="T29" fmla="*/ 2147483647 h 21"/>
              <a:gd name="T30" fmla="*/ 2147483647 w 37"/>
              <a:gd name="T31" fmla="*/ 2147483647 h 21"/>
              <a:gd name="T32" fmla="*/ 2147483647 w 37"/>
              <a:gd name="T33" fmla="*/ 2147483647 h 21"/>
              <a:gd name="T34" fmla="*/ 2147483647 w 37"/>
              <a:gd name="T35" fmla="*/ 2147483647 h 21"/>
              <a:gd name="T36" fmla="*/ 2147483647 w 37"/>
              <a:gd name="T37" fmla="*/ 2147483647 h 21"/>
              <a:gd name="T38" fmla="*/ 2147483647 w 37"/>
              <a:gd name="T39" fmla="*/ 0 h 21"/>
              <a:gd name="T40" fmla="*/ 2147483647 w 37"/>
              <a:gd name="T41" fmla="*/ 0 h 21"/>
              <a:gd name="T42" fmla="*/ 0 w 37"/>
              <a:gd name="T43" fmla="*/ 2147483647 h 21"/>
              <a:gd name="T44" fmla="*/ 0 w 37"/>
              <a:gd name="T45" fmla="*/ 2147483647 h 21"/>
              <a:gd name="T46" fmla="*/ 0 w 37"/>
              <a:gd name="T47" fmla="*/ 2147483647 h 21"/>
              <a:gd name="T48" fmla="*/ 0 w 37"/>
              <a:gd name="T49" fmla="*/ 2147483647 h 21"/>
              <a:gd name="T50" fmla="*/ 0 w 37"/>
              <a:gd name="T51" fmla="*/ 2147483647 h 21"/>
              <a:gd name="T52" fmla="*/ 2147483647 w 37"/>
              <a:gd name="T53" fmla="*/ 2147483647 h 21"/>
              <a:gd name="T54" fmla="*/ 2147483647 w 37"/>
              <a:gd name="T55" fmla="*/ 2147483647 h 21"/>
              <a:gd name="T56" fmla="*/ 2147483647 w 37"/>
              <a:gd name="T57" fmla="*/ 2147483647 h 21"/>
              <a:gd name="T58" fmla="*/ 2147483647 w 37"/>
              <a:gd name="T59" fmla="*/ 2147483647 h 21"/>
              <a:gd name="T60" fmla="*/ 2147483647 w 37"/>
              <a:gd name="T61" fmla="*/ 2147483647 h 21"/>
              <a:gd name="T62" fmla="*/ 2147483647 w 37"/>
              <a:gd name="T63" fmla="*/ 2147483647 h 21"/>
              <a:gd name="T64" fmla="*/ 2147483647 w 37"/>
              <a:gd name="T65" fmla="*/ 2147483647 h 21"/>
              <a:gd name="T66" fmla="*/ 2147483647 w 37"/>
              <a:gd name="T67" fmla="*/ 2147483647 h 21"/>
              <a:gd name="T68" fmla="*/ 2147483647 w 37"/>
              <a:gd name="T69" fmla="*/ 2147483647 h 21"/>
              <a:gd name="T70" fmla="*/ 2147483647 w 37"/>
              <a:gd name="T71" fmla="*/ 2147483647 h 21"/>
              <a:gd name="T72" fmla="*/ 2147483647 w 37"/>
              <a:gd name="T73" fmla="*/ 2147483647 h 21"/>
              <a:gd name="T74" fmla="*/ 2147483647 w 37"/>
              <a:gd name="T75" fmla="*/ 2147483647 h 21"/>
              <a:gd name="T76" fmla="*/ 2147483647 w 37"/>
              <a:gd name="T77" fmla="*/ 2147483647 h 21"/>
              <a:gd name="T78" fmla="*/ 2147483647 w 37"/>
              <a:gd name="T79" fmla="*/ 2147483647 h 21"/>
              <a:gd name="T80" fmla="*/ 2147483647 w 37"/>
              <a:gd name="T81" fmla="*/ 2147483647 h 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7"/>
              <a:gd name="T124" fmla="*/ 0 h 21"/>
              <a:gd name="T125" fmla="*/ 37 w 37"/>
              <a:gd name="T126" fmla="*/ 21 h 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7" h="21">
                <a:moveTo>
                  <a:pt x="30" y="9"/>
                </a:moveTo>
                <a:lnTo>
                  <a:pt x="26" y="7"/>
                </a:lnTo>
                <a:lnTo>
                  <a:pt x="23" y="7"/>
                </a:lnTo>
                <a:lnTo>
                  <a:pt x="23" y="5"/>
                </a:lnTo>
                <a:lnTo>
                  <a:pt x="23" y="2"/>
                </a:lnTo>
                <a:lnTo>
                  <a:pt x="21" y="0"/>
                </a:lnTo>
                <a:lnTo>
                  <a:pt x="19" y="0"/>
                </a:lnTo>
                <a:lnTo>
                  <a:pt x="16" y="2"/>
                </a:lnTo>
                <a:lnTo>
                  <a:pt x="14" y="2"/>
                </a:lnTo>
                <a:lnTo>
                  <a:pt x="11" y="5"/>
                </a:lnTo>
                <a:lnTo>
                  <a:pt x="9" y="5"/>
                </a:lnTo>
                <a:lnTo>
                  <a:pt x="9" y="2"/>
                </a:lnTo>
                <a:lnTo>
                  <a:pt x="7" y="2"/>
                </a:lnTo>
                <a:lnTo>
                  <a:pt x="4" y="2"/>
                </a:lnTo>
                <a:lnTo>
                  <a:pt x="2" y="0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0" y="9"/>
                </a:lnTo>
                <a:lnTo>
                  <a:pt x="2" y="9"/>
                </a:lnTo>
                <a:lnTo>
                  <a:pt x="4" y="12"/>
                </a:lnTo>
                <a:lnTo>
                  <a:pt x="7" y="12"/>
                </a:lnTo>
                <a:lnTo>
                  <a:pt x="9" y="7"/>
                </a:lnTo>
                <a:lnTo>
                  <a:pt x="14" y="7"/>
                </a:lnTo>
                <a:lnTo>
                  <a:pt x="16" y="9"/>
                </a:lnTo>
                <a:lnTo>
                  <a:pt x="19" y="9"/>
                </a:lnTo>
                <a:lnTo>
                  <a:pt x="21" y="12"/>
                </a:lnTo>
                <a:lnTo>
                  <a:pt x="23" y="17"/>
                </a:lnTo>
                <a:lnTo>
                  <a:pt x="28" y="21"/>
                </a:lnTo>
                <a:lnTo>
                  <a:pt x="28" y="19"/>
                </a:lnTo>
                <a:lnTo>
                  <a:pt x="30" y="19"/>
                </a:lnTo>
                <a:lnTo>
                  <a:pt x="30" y="17"/>
                </a:lnTo>
                <a:lnTo>
                  <a:pt x="33" y="14"/>
                </a:lnTo>
                <a:lnTo>
                  <a:pt x="35" y="14"/>
                </a:lnTo>
                <a:lnTo>
                  <a:pt x="37" y="17"/>
                </a:lnTo>
                <a:lnTo>
                  <a:pt x="37" y="12"/>
                </a:lnTo>
                <a:lnTo>
                  <a:pt x="33" y="12"/>
                </a:lnTo>
                <a:lnTo>
                  <a:pt x="30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89" name="Freeform 1591"/>
          <p:cNvSpPr>
            <a:spLocks/>
          </p:cNvSpPr>
          <p:nvPr/>
        </p:nvSpPr>
        <p:spPr bwMode="auto">
          <a:xfrm>
            <a:off x="6143625" y="3327400"/>
            <a:ext cx="9525" cy="17463"/>
          </a:xfrm>
          <a:custGeom>
            <a:avLst/>
            <a:gdLst>
              <a:gd name="T0" fmla="*/ 2147483647 w 9"/>
              <a:gd name="T1" fmla="*/ 2147483647 h 14"/>
              <a:gd name="T2" fmla="*/ 2147483647 w 9"/>
              <a:gd name="T3" fmla="*/ 2147483647 h 14"/>
              <a:gd name="T4" fmla="*/ 2147483647 w 9"/>
              <a:gd name="T5" fmla="*/ 2147483647 h 14"/>
              <a:gd name="T6" fmla="*/ 2147483647 w 9"/>
              <a:gd name="T7" fmla="*/ 2147483647 h 14"/>
              <a:gd name="T8" fmla="*/ 2147483647 w 9"/>
              <a:gd name="T9" fmla="*/ 2147483647 h 14"/>
              <a:gd name="T10" fmla="*/ 2147483647 w 9"/>
              <a:gd name="T11" fmla="*/ 2147483647 h 14"/>
              <a:gd name="T12" fmla="*/ 2147483647 w 9"/>
              <a:gd name="T13" fmla="*/ 2147483647 h 14"/>
              <a:gd name="T14" fmla="*/ 2147483647 w 9"/>
              <a:gd name="T15" fmla="*/ 2147483647 h 14"/>
              <a:gd name="T16" fmla="*/ 2147483647 w 9"/>
              <a:gd name="T17" fmla="*/ 2147483647 h 14"/>
              <a:gd name="T18" fmla="*/ 2147483647 w 9"/>
              <a:gd name="T19" fmla="*/ 2147483647 h 14"/>
              <a:gd name="T20" fmla="*/ 2147483647 w 9"/>
              <a:gd name="T21" fmla="*/ 2147483647 h 14"/>
              <a:gd name="T22" fmla="*/ 2147483647 w 9"/>
              <a:gd name="T23" fmla="*/ 2147483647 h 14"/>
              <a:gd name="T24" fmla="*/ 2147483647 w 9"/>
              <a:gd name="T25" fmla="*/ 2147483647 h 14"/>
              <a:gd name="T26" fmla="*/ 2147483647 w 9"/>
              <a:gd name="T27" fmla="*/ 2147483647 h 14"/>
              <a:gd name="T28" fmla="*/ 2147483647 w 9"/>
              <a:gd name="T29" fmla="*/ 2147483647 h 14"/>
              <a:gd name="T30" fmla="*/ 2147483647 w 9"/>
              <a:gd name="T31" fmla="*/ 2147483647 h 14"/>
              <a:gd name="T32" fmla="*/ 2147483647 w 9"/>
              <a:gd name="T33" fmla="*/ 2147483647 h 14"/>
              <a:gd name="T34" fmla="*/ 2147483647 w 9"/>
              <a:gd name="T35" fmla="*/ 2147483647 h 14"/>
              <a:gd name="T36" fmla="*/ 2147483647 w 9"/>
              <a:gd name="T37" fmla="*/ 2147483647 h 14"/>
              <a:gd name="T38" fmla="*/ 2147483647 w 9"/>
              <a:gd name="T39" fmla="*/ 2147483647 h 14"/>
              <a:gd name="T40" fmla="*/ 2147483647 w 9"/>
              <a:gd name="T41" fmla="*/ 2147483647 h 14"/>
              <a:gd name="T42" fmla="*/ 2147483647 w 9"/>
              <a:gd name="T43" fmla="*/ 2147483647 h 14"/>
              <a:gd name="T44" fmla="*/ 2147483647 w 9"/>
              <a:gd name="T45" fmla="*/ 2147483647 h 14"/>
              <a:gd name="T46" fmla="*/ 2147483647 w 9"/>
              <a:gd name="T47" fmla="*/ 2147483647 h 14"/>
              <a:gd name="T48" fmla="*/ 2147483647 w 9"/>
              <a:gd name="T49" fmla="*/ 2147483647 h 14"/>
              <a:gd name="T50" fmla="*/ 2147483647 w 9"/>
              <a:gd name="T51" fmla="*/ 0 h 14"/>
              <a:gd name="T52" fmla="*/ 2147483647 w 9"/>
              <a:gd name="T53" fmla="*/ 0 h 14"/>
              <a:gd name="T54" fmla="*/ 2147483647 w 9"/>
              <a:gd name="T55" fmla="*/ 0 h 14"/>
              <a:gd name="T56" fmla="*/ 2147483647 w 9"/>
              <a:gd name="T57" fmla="*/ 0 h 14"/>
              <a:gd name="T58" fmla="*/ 2147483647 w 9"/>
              <a:gd name="T59" fmla="*/ 0 h 14"/>
              <a:gd name="T60" fmla="*/ 2147483647 w 9"/>
              <a:gd name="T61" fmla="*/ 0 h 14"/>
              <a:gd name="T62" fmla="*/ 0 w 9"/>
              <a:gd name="T63" fmla="*/ 2147483647 h 14"/>
              <a:gd name="T64" fmla="*/ 0 w 9"/>
              <a:gd name="T65" fmla="*/ 2147483647 h 14"/>
              <a:gd name="T66" fmla="*/ 0 w 9"/>
              <a:gd name="T67" fmla="*/ 2147483647 h 14"/>
              <a:gd name="T68" fmla="*/ 2147483647 w 9"/>
              <a:gd name="T69" fmla="*/ 2147483647 h 14"/>
              <a:gd name="T70" fmla="*/ 2147483647 w 9"/>
              <a:gd name="T71" fmla="*/ 2147483647 h 1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9"/>
              <a:gd name="T109" fmla="*/ 0 h 14"/>
              <a:gd name="T110" fmla="*/ 9 w 9"/>
              <a:gd name="T111" fmla="*/ 14 h 1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9" h="14">
                <a:moveTo>
                  <a:pt x="2" y="14"/>
                </a:moveTo>
                <a:lnTo>
                  <a:pt x="2" y="14"/>
                </a:lnTo>
                <a:lnTo>
                  <a:pt x="4" y="14"/>
                </a:lnTo>
                <a:lnTo>
                  <a:pt x="4" y="12"/>
                </a:lnTo>
                <a:lnTo>
                  <a:pt x="4" y="9"/>
                </a:lnTo>
                <a:lnTo>
                  <a:pt x="4" y="7"/>
                </a:lnTo>
                <a:lnTo>
                  <a:pt x="7" y="5"/>
                </a:lnTo>
                <a:lnTo>
                  <a:pt x="7" y="7"/>
                </a:lnTo>
                <a:lnTo>
                  <a:pt x="9" y="5"/>
                </a:lnTo>
                <a:lnTo>
                  <a:pt x="9" y="2"/>
                </a:lnTo>
                <a:lnTo>
                  <a:pt x="7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0" y="7"/>
                </a:lnTo>
                <a:lnTo>
                  <a:pt x="2" y="1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90" name="Freeform 1592"/>
          <p:cNvSpPr>
            <a:spLocks/>
          </p:cNvSpPr>
          <p:nvPr/>
        </p:nvSpPr>
        <p:spPr bwMode="auto">
          <a:xfrm>
            <a:off x="5929313" y="4065588"/>
            <a:ext cx="4762" cy="1587"/>
          </a:xfrm>
          <a:custGeom>
            <a:avLst/>
            <a:gdLst>
              <a:gd name="T0" fmla="*/ 2147483647 w 3"/>
              <a:gd name="T1" fmla="*/ 2147483647 h 2"/>
              <a:gd name="T2" fmla="*/ 2147483647 w 3"/>
              <a:gd name="T3" fmla="*/ 2147483647 h 2"/>
              <a:gd name="T4" fmla="*/ 2147483647 w 3"/>
              <a:gd name="T5" fmla="*/ 2147483647 h 2"/>
              <a:gd name="T6" fmla="*/ 2147483647 w 3"/>
              <a:gd name="T7" fmla="*/ 2147483647 h 2"/>
              <a:gd name="T8" fmla="*/ 2147483647 w 3"/>
              <a:gd name="T9" fmla="*/ 2147483647 h 2"/>
              <a:gd name="T10" fmla="*/ 2147483647 w 3"/>
              <a:gd name="T11" fmla="*/ 2147483647 h 2"/>
              <a:gd name="T12" fmla="*/ 2147483647 w 3"/>
              <a:gd name="T13" fmla="*/ 0 h 2"/>
              <a:gd name="T14" fmla="*/ 2147483647 w 3"/>
              <a:gd name="T15" fmla="*/ 0 h 2"/>
              <a:gd name="T16" fmla="*/ 2147483647 w 3"/>
              <a:gd name="T17" fmla="*/ 0 h 2"/>
              <a:gd name="T18" fmla="*/ 2147483647 w 3"/>
              <a:gd name="T19" fmla="*/ 0 h 2"/>
              <a:gd name="T20" fmla="*/ 2147483647 w 3"/>
              <a:gd name="T21" fmla="*/ 0 h 2"/>
              <a:gd name="T22" fmla="*/ 0 w 3"/>
              <a:gd name="T23" fmla="*/ 2147483647 h 2"/>
              <a:gd name="T24" fmla="*/ 0 w 3"/>
              <a:gd name="T25" fmla="*/ 2147483647 h 2"/>
              <a:gd name="T26" fmla="*/ 2147483647 w 3"/>
              <a:gd name="T27" fmla="*/ 2147483647 h 2"/>
              <a:gd name="T28" fmla="*/ 2147483647 w 3"/>
              <a:gd name="T29" fmla="*/ 2147483647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"/>
              <a:gd name="T46" fmla="*/ 0 h 2"/>
              <a:gd name="T47" fmla="*/ 3 w 3"/>
              <a:gd name="T48" fmla="*/ 2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" h="2">
                <a:moveTo>
                  <a:pt x="3" y="2"/>
                </a:moveTo>
                <a:lnTo>
                  <a:pt x="3" y="2"/>
                </a:lnTo>
                <a:lnTo>
                  <a:pt x="3" y="0"/>
                </a:lnTo>
                <a:lnTo>
                  <a:pt x="0" y="2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91" name="Freeform 1593"/>
          <p:cNvSpPr>
            <a:spLocks/>
          </p:cNvSpPr>
          <p:nvPr/>
        </p:nvSpPr>
        <p:spPr bwMode="auto">
          <a:xfrm>
            <a:off x="1138238" y="3819525"/>
            <a:ext cx="3175" cy="1588"/>
          </a:xfrm>
          <a:custGeom>
            <a:avLst/>
            <a:gdLst>
              <a:gd name="T0" fmla="*/ 2147483647 w 2"/>
              <a:gd name="T1" fmla="*/ 0 h 1588"/>
              <a:gd name="T2" fmla="*/ 2147483647 w 2"/>
              <a:gd name="T3" fmla="*/ 0 h 1588"/>
              <a:gd name="T4" fmla="*/ 2147483647 w 2"/>
              <a:gd name="T5" fmla="*/ 0 h 1588"/>
              <a:gd name="T6" fmla="*/ 2147483647 w 2"/>
              <a:gd name="T7" fmla="*/ 0 h 1588"/>
              <a:gd name="T8" fmla="*/ 0 w 2"/>
              <a:gd name="T9" fmla="*/ 0 h 1588"/>
              <a:gd name="T10" fmla="*/ 0 w 2"/>
              <a:gd name="T11" fmla="*/ 0 h 1588"/>
              <a:gd name="T12" fmla="*/ 0 w 2"/>
              <a:gd name="T13" fmla="*/ 0 h 1588"/>
              <a:gd name="T14" fmla="*/ 2147483647 w 2"/>
              <a:gd name="T15" fmla="*/ 0 h 15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"/>
              <a:gd name="T25" fmla="*/ 0 h 1588"/>
              <a:gd name="T26" fmla="*/ 2 w 2"/>
              <a:gd name="T27" fmla="*/ 1588 h 15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" h="1588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92" name="Freeform 1594"/>
          <p:cNvSpPr>
            <a:spLocks/>
          </p:cNvSpPr>
          <p:nvPr/>
        </p:nvSpPr>
        <p:spPr bwMode="auto">
          <a:xfrm>
            <a:off x="6100763" y="3255963"/>
            <a:ext cx="9525" cy="15875"/>
          </a:xfrm>
          <a:custGeom>
            <a:avLst/>
            <a:gdLst>
              <a:gd name="T0" fmla="*/ 2147483647 w 8"/>
              <a:gd name="T1" fmla="*/ 2147483647 h 12"/>
              <a:gd name="T2" fmla="*/ 2147483647 w 8"/>
              <a:gd name="T3" fmla="*/ 2147483647 h 12"/>
              <a:gd name="T4" fmla="*/ 2147483647 w 8"/>
              <a:gd name="T5" fmla="*/ 2147483647 h 12"/>
              <a:gd name="T6" fmla="*/ 2147483647 w 8"/>
              <a:gd name="T7" fmla="*/ 2147483647 h 12"/>
              <a:gd name="T8" fmla="*/ 2147483647 w 8"/>
              <a:gd name="T9" fmla="*/ 2147483647 h 12"/>
              <a:gd name="T10" fmla="*/ 2147483647 w 8"/>
              <a:gd name="T11" fmla="*/ 2147483647 h 12"/>
              <a:gd name="T12" fmla="*/ 2147483647 w 8"/>
              <a:gd name="T13" fmla="*/ 2147483647 h 12"/>
              <a:gd name="T14" fmla="*/ 2147483647 w 8"/>
              <a:gd name="T15" fmla="*/ 2147483647 h 12"/>
              <a:gd name="T16" fmla="*/ 2147483647 w 8"/>
              <a:gd name="T17" fmla="*/ 2147483647 h 12"/>
              <a:gd name="T18" fmla="*/ 2147483647 w 8"/>
              <a:gd name="T19" fmla="*/ 2147483647 h 12"/>
              <a:gd name="T20" fmla="*/ 2147483647 w 8"/>
              <a:gd name="T21" fmla="*/ 2147483647 h 12"/>
              <a:gd name="T22" fmla="*/ 2147483647 w 8"/>
              <a:gd name="T23" fmla="*/ 2147483647 h 12"/>
              <a:gd name="T24" fmla="*/ 2147483647 w 8"/>
              <a:gd name="T25" fmla="*/ 2147483647 h 12"/>
              <a:gd name="T26" fmla="*/ 2147483647 w 8"/>
              <a:gd name="T27" fmla="*/ 2147483647 h 12"/>
              <a:gd name="T28" fmla="*/ 2147483647 w 8"/>
              <a:gd name="T29" fmla="*/ 2147483647 h 12"/>
              <a:gd name="T30" fmla="*/ 2147483647 w 8"/>
              <a:gd name="T31" fmla="*/ 2147483647 h 12"/>
              <a:gd name="T32" fmla="*/ 2147483647 w 8"/>
              <a:gd name="T33" fmla="*/ 2147483647 h 12"/>
              <a:gd name="T34" fmla="*/ 2147483647 w 8"/>
              <a:gd name="T35" fmla="*/ 0 h 12"/>
              <a:gd name="T36" fmla="*/ 2147483647 w 8"/>
              <a:gd name="T37" fmla="*/ 0 h 12"/>
              <a:gd name="T38" fmla="*/ 2147483647 w 8"/>
              <a:gd name="T39" fmla="*/ 0 h 12"/>
              <a:gd name="T40" fmla="*/ 2147483647 w 8"/>
              <a:gd name="T41" fmla="*/ 0 h 12"/>
              <a:gd name="T42" fmla="*/ 0 w 8"/>
              <a:gd name="T43" fmla="*/ 2147483647 h 12"/>
              <a:gd name="T44" fmla="*/ 0 w 8"/>
              <a:gd name="T45" fmla="*/ 2147483647 h 12"/>
              <a:gd name="T46" fmla="*/ 0 w 8"/>
              <a:gd name="T47" fmla="*/ 2147483647 h 12"/>
              <a:gd name="T48" fmla="*/ 0 w 8"/>
              <a:gd name="T49" fmla="*/ 2147483647 h 12"/>
              <a:gd name="T50" fmla="*/ 0 w 8"/>
              <a:gd name="T51" fmla="*/ 2147483647 h 12"/>
              <a:gd name="T52" fmla="*/ 0 w 8"/>
              <a:gd name="T53" fmla="*/ 2147483647 h 12"/>
              <a:gd name="T54" fmla="*/ 2147483647 w 8"/>
              <a:gd name="T55" fmla="*/ 2147483647 h 1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8"/>
              <a:gd name="T85" fmla="*/ 0 h 12"/>
              <a:gd name="T86" fmla="*/ 8 w 8"/>
              <a:gd name="T87" fmla="*/ 12 h 1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8" h="12">
                <a:moveTo>
                  <a:pt x="3" y="10"/>
                </a:moveTo>
                <a:lnTo>
                  <a:pt x="5" y="12"/>
                </a:lnTo>
                <a:lnTo>
                  <a:pt x="8" y="12"/>
                </a:lnTo>
                <a:lnTo>
                  <a:pt x="8" y="10"/>
                </a:lnTo>
                <a:lnTo>
                  <a:pt x="8" y="8"/>
                </a:lnTo>
                <a:lnTo>
                  <a:pt x="8" y="5"/>
                </a:lnTo>
                <a:lnTo>
                  <a:pt x="5" y="0"/>
                </a:lnTo>
                <a:lnTo>
                  <a:pt x="0" y="8"/>
                </a:lnTo>
                <a:lnTo>
                  <a:pt x="0" y="10"/>
                </a:lnTo>
                <a:lnTo>
                  <a:pt x="3" y="1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93" name="Freeform 1595"/>
          <p:cNvSpPr>
            <a:spLocks/>
          </p:cNvSpPr>
          <p:nvPr/>
        </p:nvSpPr>
        <p:spPr bwMode="auto">
          <a:xfrm>
            <a:off x="5718175" y="4598988"/>
            <a:ext cx="7938" cy="3175"/>
          </a:xfrm>
          <a:custGeom>
            <a:avLst/>
            <a:gdLst>
              <a:gd name="T0" fmla="*/ 0 w 5"/>
              <a:gd name="T1" fmla="*/ 2147483647 h 2"/>
              <a:gd name="T2" fmla="*/ 2147483647 w 5"/>
              <a:gd name="T3" fmla="*/ 2147483647 h 2"/>
              <a:gd name="T4" fmla="*/ 2147483647 w 5"/>
              <a:gd name="T5" fmla="*/ 2147483647 h 2"/>
              <a:gd name="T6" fmla="*/ 2147483647 w 5"/>
              <a:gd name="T7" fmla="*/ 2147483647 h 2"/>
              <a:gd name="T8" fmla="*/ 2147483647 w 5"/>
              <a:gd name="T9" fmla="*/ 2147483647 h 2"/>
              <a:gd name="T10" fmla="*/ 2147483647 w 5"/>
              <a:gd name="T11" fmla="*/ 2147483647 h 2"/>
              <a:gd name="T12" fmla="*/ 2147483647 w 5"/>
              <a:gd name="T13" fmla="*/ 2147483647 h 2"/>
              <a:gd name="T14" fmla="*/ 2147483647 w 5"/>
              <a:gd name="T15" fmla="*/ 0 h 2"/>
              <a:gd name="T16" fmla="*/ 2147483647 w 5"/>
              <a:gd name="T17" fmla="*/ 0 h 2"/>
              <a:gd name="T18" fmla="*/ 2147483647 w 5"/>
              <a:gd name="T19" fmla="*/ 0 h 2"/>
              <a:gd name="T20" fmla="*/ 0 w 5"/>
              <a:gd name="T21" fmla="*/ 0 h 2"/>
              <a:gd name="T22" fmla="*/ 0 w 5"/>
              <a:gd name="T23" fmla="*/ 0 h 2"/>
              <a:gd name="T24" fmla="*/ 0 w 5"/>
              <a:gd name="T25" fmla="*/ 0 h 2"/>
              <a:gd name="T26" fmla="*/ 0 w 5"/>
              <a:gd name="T27" fmla="*/ 0 h 2"/>
              <a:gd name="T28" fmla="*/ 0 w 5"/>
              <a:gd name="T29" fmla="*/ 2147483647 h 2"/>
              <a:gd name="T30" fmla="*/ 0 w 5"/>
              <a:gd name="T31" fmla="*/ 2147483647 h 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2"/>
              <a:gd name="T50" fmla="*/ 5 w 5"/>
              <a:gd name="T51" fmla="*/ 2 h 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2">
                <a:moveTo>
                  <a:pt x="0" y="2"/>
                </a:moveTo>
                <a:lnTo>
                  <a:pt x="3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94" name="Freeform 1596"/>
          <p:cNvSpPr>
            <a:spLocks/>
          </p:cNvSpPr>
          <p:nvPr/>
        </p:nvSpPr>
        <p:spPr bwMode="auto">
          <a:xfrm>
            <a:off x="5861050" y="4768850"/>
            <a:ext cx="4763" cy="4763"/>
          </a:xfrm>
          <a:custGeom>
            <a:avLst/>
            <a:gdLst>
              <a:gd name="T0" fmla="*/ 0 w 4"/>
              <a:gd name="T1" fmla="*/ 2147483647 h 4"/>
              <a:gd name="T2" fmla="*/ 2147483647 w 4"/>
              <a:gd name="T3" fmla="*/ 2147483647 h 4"/>
              <a:gd name="T4" fmla="*/ 2147483647 w 4"/>
              <a:gd name="T5" fmla="*/ 2147483647 h 4"/>
              <a:gd name="T6" fmla="*/ 2147483647 w 4"/>
              <a:gd name="T7" fmla="*/ 2147483647 h 4"/>
              <a:gd name="T8" fmla="*/ 2147483647 w 4"/>
              <a:gd name="T9" fmla="*/ 2147483647 h 4"/>
              <a:gd name="T10" fmla="*/ 2147483647 w 4"/>
              <a:gd name="T11" fmla="*/ 2147483647 h 4"/>
              <a:gd name="T12" fmla="*/ 2147483647 w 4"/>
              <a:gd name="T13" fmla="*/ 2147483647 h 4"/>
              <a:gd name="T14" fmla="*/ 2147483647 w 4"/>
              <a:gd name="T15" fmla="*/ 2147483647 h 4"/>
              <a:gd name="T16" fmla="*/ 2147483647 w 4"/>
              <a:gd name="T17" fmla="*/ 2147483647 h 4"/>
              <a:gd name="T18" fmla="*/ 0 w 4"/>
              <a:gd name="T19" fmla="*/ 2147483647 h 4"/>
              <a:gd name="T20" fmla="*/ 0 w 4"/>
              <a:gd name="T21" fmla="*/ 0 h 4"/>
              <a:gd name="T22" fmla="*/ 0 w 4"/>
              <a:gd name="T23" fmla="*/ 0 h 4"/>
              <a:gd name="T24" fmla="*/ 0 w 4"/>
              <a:gd name="T25" fmla="*/ 2147483647 h 4"/>
              <a:gd name="T26" fmla="*/ 0 w 4"/>
              <a:gd name="T27" fmla="*/ 2147483647 h 4"/>
              <a:gd name="T28" fmla="*/ 0 w 4"/>
              <a:gd name="T29" fmla="*/ 2147483647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"/>
              <a:gd name="T46" fmla="*/ 0 h 4"/>
              <a:gd name="T47" fmla="*/ 4 w 4"/>
              <a:gd name="T48" fmla="*/ 4 h 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" h="4">
                <a:moveTo>
                  <a:pt x="0" y="2"/>
                </a:moveTo>
                <a:lnTo>
                  <a:pt x="2" y="4"/>
                </a:lnTo>
                <a:lnTo>
                  <a:pt x="4" y="4"/>
                </a:lnTo>
                <a:lnTo>
                  <a:pt x="2" y="4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95" name="Freeform 1597"/>
          <p:cNvSpPr>
            <a:spLocks/>
          </p:cNvSpPr>
          <p:nvPr/>
        </p:nvSpPr>
        <p:spPr bwMode="auto">
          <a:xfrm>
            <a:off x="5929313" y="4664075"/>
            <a:ext cx="4762" cy="3175"/>
          </a:xfrm>
          <a:custGeom>
            <a:avLst/>
            <a:gdLst>
              <a:gd name="T0" fmla="*/ 2147483647 w 3"/>
              <a:gd name="T1" fmla="*/ 0 h 3"/>
              <a:gd name="T2" fmla="*/ 0 w 3"/>
              <a:gd name="T3" fmla="*/ 0 h 3"/>
              <a:gd name="T4" fmla="*/ 0 w 3"/>
              <a:gd name="T5" fmla="*/ 0 h 3"/>
              <a:gd name="T6" fmla="*/ 0 w 3"/>
              <a:gd name="T7" fmla="*/ 0 h 3"/>
              <a:gd name="T8" fmla="*/ 0 w 3"/>
              <a:gd name="T9" fmla="*/ 2147483647 h 3"/>
              <a:gd name="T10" fmla="*/ 0 w 3"/>
              <a:gd name="T11" fmla="*/ 2147483647 h 3"/>
              <a:gd name="T12" fmla="*/ 0 w 3"/>
              <a:gd name="T13" fmla="*/ 2147483647 h 3"/>
              <a:gd name="T14" fmla="*/ 2147483647 w 3"/>
              <a:gd name="T15" fmla="*/ 0 h 3"/>
              <a:gd name="T16" fmla="*/ 2147483647 w 3"/>
              <a:gd name="T17" fmla="*/ 0 h 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"/>
              <a:gd name="T28" fmla="*/ 0 h 3"/>
              <a:gd name="T29" fmla="*/ 3 w 3"/>
              <a:gd name="T30" fmla="*/ 3 h 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" h="3">
                <a:moveTo>
                  <a:pt x="3" y="0"/>
                </a:moveTo>
                <a:lnTo>
                  <a:pt x="0" y="0"/>
                </a:lnTo>
                <a:lnTo>
                  <a:pt x="0" y="3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96" name="Freeform 1598"/>
          <p:cNvSpPr>
            <a:spLocks/>
          </p:cNvSpPr>
          <p:nvPr/>
        </p:nvSpPr>
        <p:spPr bwMode="auto">
          <a:xfrm>
            <a:off x="5845175" y="4764088"/>
            <a:ext cx="1588" cy="4762"/>
          </a:xfrm>
          <a:custGeom>
            <a:avLst/>
            <a:gdLst>
              <a:gd name="T0" fmla="*/ 0 w 2"/>
              <a:gd name="T1" fmla="*/ 2147483647 h 3"/>
              <a:gd name="T2" fmla="*/ 0 w 2"/>
              <a:gd name="T3" fmla="*/ 2147483647 h 3"/>
              <a:gd name="T4" fmla="*/ 2147483647 w 2"/>
              <a:gd name="T5" fmla="*/ 2147483647 h 3"/>
              <a:gd name="T6" fmla="*/ 2147483647 w 2"/>
              <a:gd name="T7" fmla="*/ 2147483647 h 3"/>
              <a:gd name="T8" fmla="*/ 2147483647 w 2"/>
              <a:gd name="T9" fmla="*/ 2147483647 h 3"/>
              <a:gd name="T10" fmla="*/ 2147483647 w 2"/>
              <a:gd name="T11" fmla="*/ 2147483647 h 3"/>
              <a:gd name="T12" fmla="*/ 2147483647 w 2"/>
              <a:gd name="T13" fmla="*/ 2147483647 h 3"/>
              <a:gd name="T14" fmla="*/ 0 w 2"/>
              <a:gd name="T15" fmla="*/ 0 h 3"/>
              <a:gd name="T16" fmla="*/ 0 w 2"/>
              <a:gd name="T17" fmla="*/ 0 h 3"/>
              <a:gd name="T18" fmla="*/ 0 w 2"/>
              <a:gd name="T19" fmla="*/ 0 h 3"/>
              <a:gd name="T20" fmla="*/ 0 w 2"/>
              <a:gd name="T21" fmla="*/ 0 h 3"/>
              <a:gd name="T22" fmla="*/ 0 w 2"/>
              <a:gd name="T23" fmla="*/ 2147483647 h 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3"/>
              <a:gd name="T38" fmla="*/ 2 w 2"/>
              <a:gd name="T39" fmla="*/ 3 h 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97" name="Freeform 1599"/>
          <p:cNvSpPr>
            <a:spLocks/>
          </p:cNvSpPr>
          <p:nvPr/>
        </p:nvSpPr>
        <p:spPr bwMode="auto">
          <a:xfrm>
            <a:off x="5872163" y="4773613"/>
            <a:ext cx="3175" cy="0"/>
          </a:xfrm>
          <a:custGeom>
            <a:avLst/>
            <a:gdLst>
              <a:gd name="T0" fmla="*/ 0 w 3"/>
              <a:gd name="T1" fmla="*/ 0 h 2"/>
              <a:gd name="T2" fmla="*/ 0 w 3"/>
              <a:gd name="T3" fmla="*/ 0 h 2"/>
              <a:gd name="T4" fmla="*/ 0 w 3"/>
              <a:gd name="T5" fmla="*/ 0 h 2"/>
              <a:gd name="T6" fmla="*/ 2147483647 w 3"/>
              <a:gd name="T7" fmla="*/ 0 h 2"/>
              <a:gd name="T8" fmla="*/ 2147483647 w 3"/>
              <a:gd name="T9" fmla="*/ 0 h 2"/>
              <a:gd name="T10" fmla="*/ 2147483647 w 3"/>
              <a:gd name="T11" fmla="*/ 0 h 2"/>
              <a:gd name="T12" fmla="*/ 2147483647 w 3"/>
              <a:gd name="T13" fmla="*/ 0 h 2"/>
              <a:gd name="T14" fmla="*/ 2147483647 w 3"/>
              <a:gd name="T15" fmla="*/ 0 h 2"/>
              <a:gd name="T16" fmla="*/ 2147483647 w 3"/>
              <a:gd name="T17" fmla="*/ 0 h 2"/>
              <a:gd name="T18" fmla="*/ 2147483647 w 3"/>
              <a:gd name="T19" fmla="*/ 0 h 2"/>
              <a:gd name="T20" fmla="*/ 0 w 3"/>
              <a:gd name="T21" fmla="*/ 0 h 2"/>
              <a:gd name="T22" fmla="*/ 0 w 3"/>
              <a:gd name="T23" fmla="*/ 0 h 2"/>
              <a:gd name="T24" fmla="*/ 0 w 3"/>
              <a:gd name="T25" fmla="*/ 0 h 2"/>
              <a:gd name="T26" fmla="*/ 0 w 3"/>
              <a:gd name="T27" fmla="*/ 0 h 2"/>
              <a:gd name="T28" fmla="*/ 0 w 3"/>
              <a:gd name="T29" fmla="*/ 0 h 2"/>
              <a:gd name="T30" fmla="*/ 0 w 3"/>
              <a:gd name="T31" fmla="*/ 0 h 2"/>
              <a:gd name="T32" fmla="*/ 0 w 3"/>
              <a:gd name="T33" fmla="*/ 0 h 2"/>
              <a:gd name="T34" fmla="*/ 0 w 3"/>
              <a:gd name="T35" fmla="*/ 0 h 2"/>
              <a:gd name="T36" fmla="*/ 0 w 3"/>
              <a:gd name="T37" fmla="*/ 0 h 2"/>
              <a:gd name="T38" fmla="*/ 0 w 3"/>
              <a:gd name="T39" fmla="*/ 0 h 2"/>
              <a:gd name="T40" fmla="*/ 0 w 3"/>
              <a:gd name="T41" fmla="*/ 0 h 2"/>
              <a:gd name="T42" fmla="*/ 0 w 3"/>
              <a:gd name="T43" fmla="*/ 0 h 2"/>
              <a:gd name="T44" fmla="*/ 0 w 3"/>
              <a:gd name="T45" fmla="*/ 0 h 2"/>
              <a:gd name="T46" fmla="*/ 0 w 3"/>
              <a:gd name="T47" fmla="*/ 0 h 2"/>
              <a:gd name="T48" fmla="*/ 0 w 3"/>
              <a:gd name="T49" fmla="*/ 0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"/>
              <a:gd name="T76" fmla="*/ 0 h 2"/>
              <a:gd name="T77" fmla="*/ 3 w 3"/>
              <a:gd name="T78" fmla="*/ 0 h 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" h="2">
                <a:moveTo>
                  <a:pt x="0" y="2"/>
                </a:move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98" name="Freeform 1600"/>
          <p:cNvSpPr>
            <a:spLocks/>
          </p:cNvSpPr>
          <p:nvPr/>
        </p:nvSpPr>
        <p:spPr bwMode="auto">
          <a:xfrm>
            <a:off x="5924550" y="3635375"/>
            <a:ext cx="12700" cy="6350"/>
          </a:xfrm>
          <a:custGeom>
            <a:avLst/>
            <a:gdLst>
              <a:gd name="T0" fmla="*/ 2147483647 w 9"/>
              <a:gd name="T1" fmla="*/ 2147483647 h 5"/>
              <a:gd name="T2" fmla="*/ 2147483647 w 9"/>
              <a:gd name="T3" fmla="*/ 2147483647 h 5"/>
              <a:gd name="T4" fmla="*/ 2147483647 w 9"/>
              <a:gd name="T5" fmla="*/ 2147483647 h 5"/>
              <a:gd name="T6" fmla="*/ 2147483647 w 9"/>
              <a:gd name="T7" fmla="*/ 2147483647 h 5"/>
              <a:gd name="T8" fmla="*/ 2147483647 w 9"/>
              <a:gd name="T9" fmla="*/ 2147483647 h 5"/>
              <a:gd name="T10" fmla="*/ 2147483647 w 9"/>
              <a:gd name="T11" fmla="*/ 2147483647 h 5"/>
              <a:gd name="T12" fmla="*/ 2147483647 w 9"/>
              <a:gd name="T13" fmla="*/ 2147483647 h 5"/>
              <a:gd name="T14" fmla="*/ 2147483647 w 9"/>
              <a:gd name="T15" fmla="*/ 0 h 5"/>
              <a:gd name="T16" fmla="*/ 2147483647 w 9"/>
              <a:gd name="T17" fmla="*/ 0 h 5"/>
              <a:gd name="T18" fmla="*/ 2147483647 w 9"/>
              <a:gd name="T19" fmla="*/ 0 h 5"/>
              <a:gd name="T20" fmla="*/ 2147483647 w 9"/>
              <a:gd name="T21" fmla="*/ 0 h 5"/>
              <a:gd name="T22" fmla="*/ 2147483647 w 9"/>
              <a:gd name="T23" fmla="*/ 0 h 5"/>
              <a:gd name="T24" fmla="*/ 2147483647 w 9"/>
              <a:gd name="T25" fmla="*/ 0 h 5"/>
              <a:gd name="T26" fmla="*/ 2147483647 w 9"/>
              <a:gd name="T27" fmla="*/ 0 h 5"/>
              <a:gd name="T28" fmla="*/ 0 w 9"/>
              <a:gd name="T29" fmla="*/ 2147483647 h 5"/>
              <a:gd name="T30" fmla="*/ 0 w 9"/>
              <a:gd name="T31" fmla="*/ 2147483647 h 5"/>
              <a:gd name="T32" fmla="*/ 2147483647 w 9"/>
              <a:gd name="T33" fmla="*/ 2147483647 h 5"/>
              <a:gd name="T34" fmla="*/ 2147483647 w 9"/>
              <a:gd name="T35" fmla="*/ 2147483647 h 5"/>
              <a:gd name="T36" fmla="*/ 2147483647 w 9"/>
              <a:gd name="T37" fmla="*/ 2147483647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"/>
              <a:gd name="T58" fmla="*/ 0 h 5"/>
              <a:gd name="T59" fmla="*/ 9 w 9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" h="5">
                <a:moveTo>
                  <a:pt x="2" y="5"/>
                </a:moveTo>
                <a:lnTo>
                  <a:pt x="4" y="5"/>
                </a:lnTo>
                <a:lnTo>
                  <a:pt x="7" y="5"/>
                </a:lnTo>
                <a:lnTo>
                  <a:pt x="7" y="2"/>
                </a:lnTo>
                <a:lnTo>
                  <a:pt x="9" y="2"/>
                </a:lnTo>
                <a:lnTo>
                  <a:pt x="9" y="0"/>
                </a:lnTo>
                <a:lnTo>
                  <a:pt x="7" y="0"/>
                </a:lnTo>
                <a:lnTo>
                  <a:pt x="2" y="0"/>
                </a:lnTo>
                <a:lnTo>
                  <a:pt x="0" y="2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899" name="Freeform 1601"/>
          <p:cNvSpPr>
            <a:spLocks/>
          </p:cNvSpPr>
          <p:nvPr/>
        </p:nvSpPr>
        <p:spPr bwMode="auto">
          <a:xfrm>
            <a:off x="5919788" y="4792663"/>
            <a:ext cx="1587" cy="1587"/>
          </a:xfrm>
          <a:custGeom>
            <a:avLst/>
            <a:gdLst>
              <a:gd name="T0" fmla="*/ 2147483647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2147483647 w 2"/>
              <a:gd name="T11" fmla="*/ 0 h 1587"/>
              <a:gd name="T12" fmla="*/ 2147483647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147483647 w 2"/>
              <a:gd name="T25" fmla="*/ 0 h 15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1587"/>
              <a:gd name="T41" fmla="*/ 2 w 2"/>
              <a:gd name="T42" fmla="*/ 1587 h 158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1587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00" name="Freeform 1602"/>
          <p:cNvSpPr>
            <a:spLocks/>
          </p:cNvSpPr>
          <p:nvPr/>
        </p:nvSpPr>
        <p:spPr bwMode="auto">
          <a:xfrm>
            <a:off x="5888038" y="4664075"/>
            <a:ext cx="30162" cy="11113"/>
          </a:xfrm>
          <a:custGeom>
            <a:avLst/>
            <a:gdLst>
              <a:gd name="T0" fmla="*/ 0 w 22"/>
              <a:gd name="T1" fmla="*/ 2147483647 h 8"/>
              <a:gd name="T2" fmla="*/ 0 w 22"/>
              <a:gd name="T3" fmla="*/ 2147483647 h 8"/>
              <a:gd name="T4" fmla="*/ 0 w 22"/>
              <a:gd name="T5" fmla="*/ 2147483647 h 8"/>
              <a:gd name="T6" fmla="*/ 0 w 22"/>
              <a:gd name="T7" fmla="*/ 2147483647 h 8"/>
              <a:gd name="T8" fmla="*/ 2147483647 w 22"/>
              <a:gd name="T9" fmla="*/ 2147483647 h 8"/>
              <a:gd name="T10" fmla="*/ 2147483647 w 22"/>
              <a:gd name="T11" fmla="*/ 2147483647 h 8"/>
              <a:gd name="T12" fmla="*/ 2147483647 w 22"/>
              <a:gd name="T13" fmla="*/ 2147483647 h 8"/>
              <a:gd name="T14" fmla="*/ 2147483647 w 22"/>
              <a:gd name="T15" fmla="*/ 2147483647 h 8"/>
              <a:gd name="T16" fmla="*/ 2147483647 w 22"/>
              <a:gd name="T17" fmla="*/ 2147483647 h 8"/>
              <a:gd name="T18" fmla="*/ 2147483647 w 22"/>
              <a:gd name="T19" fmla="*/ 2147483647 h 8"/>
              <a:gd name="T20" fmla="*/ 2147483647 w 22"/>
              <a:gd name="T21" fmla="*/ 2147483647 h 8"/>
              <a:gd name="T22" fmla="*/ 2147483647 w 22"/>
              <a:gd name="T23" fmla="*/ 2147483647 h 8"/>
              <a:gd name="T24" fmla="*/ 2147483647 w 22"/>
              <a:gd name="T25" fmla="*/ 0 h 8"/>
              <a:gd name="T26" fmla="*/ 2147483647 w 22"/>
              <a:gd name="T27" fmla="*/ 0 h 8"/>
              <a:gd name="T28" fmla="*/ 2147483647 w 22"/>
              <a:gd name="T29" fmla="*/ 0 h 8"/>
              <a:gd name="T30" fmla="*/ 2147483647 w 22"/>
              <a:gd name="T31" fmla="*/ 0 h 8"/>
              <a:gd name="T32" fmla="*/ 2147483647 w 22"/>
              <a:gd name="T33" fmla="*/ 0 h 8"/>
              <a:gd name="T34" fmla="*/ 2147483647 w 22"/>
              <a:gd name="T35" fmla="*/ 0 h 8"/>
              <a:gd name="T36" fmla="*/ 2147483647 w 22"/>
              <a:gd name="T37" fmla="*/ 0 h 8"/>
              <a:gd name="T38" fmla="*/ 2147483647 w 22"/>
              <a:gd name="T39" fmla="*/ 0 h 8"/>
              <a:gd name="T40" fmla="*/ 2147483647 w 22"/>
              <a:gd name="T41" fmla="*/ 0 h 8"/>
              <a:gd name="T42" fmla="*/ 2147483647 w 22"/>
              <a:gd name="T43" fmla="*/ 0 h 8"/>
              <a:gd name="T44" fmla="*/ 0 w 22"/>
              <a:gd name="T45" fmla="*/ 0 h 8"/>
              <a:gd name="T46" fmla="*/ 0 w 22"/>
              <a:gd name="T47" fmla="*/ 0 h 8"/>
              <a:gd name="T48" fmla="*/ 0 w 22"/>
              <a:gd name="T49" fmla="*/ 0 h 8"/>
              <a:gd name="T50" fmla="*/ 0 w 22"/>
              <a:gd name="T51" fmla="*/ 2147483647 h 8"/>
              <a:gd name="T52" fmla="*/ 0 w 22"/>
              <a:gd name="T53" fmla="*/ 2147483647 h 8"/>
              <a:gd name="T54" fmla="*/ 2147483647 w 22"/>
              <a:gd name="T55" fmla="*/ 2147483647 h 8"/>
              <a:gd name="T56" fmla="*/ 0 w 22"/>
              <a:gd name="T57" fmla="*/ 2147483647 h 8"/>
              <a:gd name="T58" fmla="*/ 0 w 22"/>
              <a:gd name="T59" fmla="*/ 2147483647 h 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2"/>
              <a:gd name="T91" fmla="*/ 0 h 8"/>
              <a:gd name="T92" fmla="*/ 22 w 22"/>
              <a:gd name="T93" fmla="*/ 8 h 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2" h="8">
                <a:moveTo>
                  <a:pt x="0" y="8"/>
                </a:moveTo>
                <a:lnTo>
                  <a:pt x="0" y="8"/>
                </a:lnTo>
                <a:lnTo>
                  <a:pt x="15" y="8"/>
                </a:lnTo>
                <a:lnTo>
                  <a:pt x="17" y="8"/>
                </a:lnTo>
                <a:lnTo>
                  <a:pt x="22" y="5"/>
                </a:lnTo>
                <a:lnTo>
                  <a:pt x="22" y="3"/>
                </a:lnTo>
                <a:lnTo>
                  <a:pt x="19" y="0"/>
                </a:lnTo>
                <a:lnTo>
                  <a:pt x="17" y="0"/>
                </a:lnTo>
                <a:lnTo>
                  <a:pt x="15" y="0"/>
                </a:lnTo>
                <a:lnTo>
                  <a:pt x="7" y="0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5"/>
                </a:lnTo>
                <a:lnTo>
                  <a:pt x="0" y="5"/>
                </a:lnTo>
                <a:lnTo>
                  <a:pt x="0" y="8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01" name="Freeform 1603"/>
          <p:cNvSpPr>
            <a:spLocks/>
          </p:cNvSpPr>
          <p:nvPr/>
        </p:nvSpPr>
        <p:spPr bwMode="auto">
          <a:xfrm>
            <a:off x="5895975" y="4141788"/>
            <a:ext cx="1588" cy="7937"/>
          </a:xfrm>
          <a:custGeom>
            <a:avLst/>
            <a:gdLst>
              <a:gd name="T0" fmla="*/ 0 w 2"/>
              <a:gd name="T1" fmla="*/ 0 h 5"/>
              <a:gd name="T2" fmla="*/ 0 w 2"/>
              <a:gd name="T3" fmla="*/ 2147483647 h 5"/>
              <a:gd name="T4" fmla="*/ 0 w 2"/>
              <a:gd name="T5" fmla="*/ 2147483647 h 5"/>
              <a:gd name="T6" fmla="*/ 0 w 2"/>
              <a:gd name="T7" fmla="*/ 2147483647 h 5"/>
              <a:gd name="T8" fmla="*/ 0 w 2"/>
              <a:gd name="T9" fmla="*/ 2147483647 h 5"/>
              <a:gd name="T10" fmla="*/ 2147483647 w 2"/>
              <a:gd name="T11" fmla="*/ 2147483647 h 5"/>
              <a:gd name="T12" fmla="*/ 2147483647 w 2"/>
              <a:gd name="T13" fmla="*/ 2147483647 h 5"/>
              <a:gd name="T14" fmla="*/ 2147483647 w 2"/>
              <a:gd name="T15" fmla="*/ 2147483647 h 5"/>
              <a:gd name="T16" fmla="*/ 2147483647 w 2"/>
              <a:gd name="T17" fmla="*/ 2147483647 h 5"/>
              <a:gd name="T18" fmla="*/ 2147483647 w 2"/>
              <a:gd name="T19" fmla="*/ 2147483647 h 5"/>
              <a:gd name="T20" fmla="*/ 2147483647 w 2"/>
              <a:gd name="T21" fmla="*/ 0 h 5"/>
              <a:gd name="T22" fmla="*/ 0 w 2"/>
              <a:gd name="T23" fmla="*/ 0 h 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5"/>
              <a:gd name="T38" fmla="*/ 2 w 2"/>
              <a:gd name="T39" fmla="*/ 5 h 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5">
                <a:moveTo>
                  <a:pt x="0" y="0"/>
                </a:moveTo>
                <a:lnTo>
                  <a:pt x="0" y="2"/>
                </a:lnTo>
                <a:lnTo>
                  <a:pt x="0" y="5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02" name="Freeform 1604"/>
          <p:cNvSpPr>
            <a:spLocks/>
          </p:cNvSpPr>
          <p:nvPr/>
        </p:nvSpPr>
        <p:spPr bwMode="auto">
          <a:xfrm>
            <a:off x="5929313" y="4067175"/>
            <a:ext cx="4762" cy="1588"/>
          </a:xfrm>
          <a:custGeom>
            <a:avLst/>
            <a:gdLst>
              <a:gd name="T0" fmla="*/ 2147483647 w 3"/>
              <a:gd name="T1" fmla="*/ 0 h 1588"/>
              <a:gd name="T2" fmla="*/ 2147483647 w 3"/>
              <a:gd name="T3" fmla="*/ 0 h 1588"/>
              <a:gd name="T4" fmla="*/ 2147483647 w 3"/>
              <a:gd name="T5" fmla="*/ 0 h 1588"/>
              <a:gd name="T6" fmla="*/ 0 w 3"/>
              <a:gd name="T7" fmla="*/ 0 h 1588"/>
              <a:gd name="T8" fmla="*/ 0 w 3"/>
              <a:gd name="T9" fmla="*/ 0 h 1588"/>
              <a:gd name="T10" fmla="*/ 2147483647 w 3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"/>
              <a:gd name="T19" fmla="*/ 0 h 1588"/>
              <a:gd name="T20" fmla="*/ 3 w 3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" h="1588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03" name="Freeform 1605"/>
          <p:cNvSpPr>
            <a:spLocks/>
          </p:cNvSpPr>
          <p:nvPr/>
        </p:nvSpPr>
        <p:spPr bwMode="auto">
          <a:xfrm>
            <a:off x="5710238" y="4543425"/>
            <a:ext cx="11112" cy="15875"/>
          </a:xfrm>
          <a:custGeom>
            <a:avLst/>
            <a:gdLst>
              <a:gd name="T0" fmla="*/ 2147483647 w 10"/>
              <a:gd name="T1" fmla="*/ 0 h 12"/>
              <a:gd name="T2" fmla="*/ 2147483647 w 10"/>
              <a:gd name="T3" fmla="*/ 0 h 12"/>
              <a:gd name="T4" fmla="*/ 2147483647 w 10"/>
              <a:gd name="T5" fmla="*/ 0 h 12"/>
              <a:gd name="T6" fmla="*/ 2147483647 w 10"/>
              <a:gd name="T7" fmla="*/ 2147483647 h 12"/>
              <a:gd name="T8" fmla="*/ 2147483647 w 10"/>
              <a:gd name="T9" fmla="*/ 2147483647 h 12"/>
              <a:gd name="T10" fmla="*/ 2147483647 w 10"/>
              <a:gd name="T11" fmla="*/ 2147483647 h 12"/>
              <a:gd name="T12" fmla="*/ 2147483647 w 10"/>
              <a:gd name="T13" fmla="*/ 2147483647 h 12"/>
              <a:gd name="T14" fmla="*/ 2147483647 w 10"/>
              <a:gd name="T15" fmla="*/ 2147483647 h 12"/>
              <a:gd name="T16" fmla="*/ 2147483647 w 10"/>
              <a:gd name="T17" fmla="*/ 2147483647 h 12"/>
              <a:gd name="T18" fmla="*/ 2147483647 w 10"/>
              <a:gd name="T19" fmla="*/ 2147483647 h 12"/>
              <a:gd name="T20" fmla="*/ 2147483647 w 10"/>
              <a:gd name="T21" fmla="*/ 2147483647 h 12"/>
              <a:gd name="T22" fmla="*/ 2147483647 w 10"/>
              <a:gd name="T23" fmla="*/ 2147483647 h 12"/>
              <a:gd name="T24" fmla="*/ 2147483647 w 10"/>
              <a:gd name="T25" fmla="*/ 2147483647 h 12"/>
              <a:gd name="T26" fmla="*/ 2147483647 w 10"/>
              <a:gd name="T27" fmla="*/ 2147483647 h 12"/>
              <a:gd name="T28" fmla="*/ 2147483647 w 10"/>
              <a:gd name="T29" fmla="*/ 2147483647 h 12"/>
              <a:gd name="T30" fmla="*/ 2147483647 w 10"/>
              <a:gd name="T31" fmla="*/ 2147483647 h 12"/>
              <a:gd name="T32" fmla="*/ 0 w 10"/>
              <a:gd name="T33" fmla="*/ 2147483647 h 12"/>
              <a:gd name="T34" fmla="*/ 0 w 10"/>
              <a:gd name="T35" fmla="*/ 2147483647 h 12"/>
              <a:gd name="T36" fmla="*/ 0 w 10"/>
              <a:gd name="T37" fmla="*/ 2147483647 h 12"/>
              <a:gd name="T38" fmla="*/ 2147483647 w 10"/>
              <a:gd name="T39" fmla="*/ 2147483647 h 12"/>
              <a:gd name="T40" fmla="*/ 2147483647 w 10"/>
              <a:gd name="T41" fmla="*/ 2147483647 h 12"/>
              <a:gd name="T42" fmla="*/ 2147483647 w 10"/>
              <a:gd name="T43" fmla="*/ 2147483647 h 12"/>
              <a:gd name="T44" fmla="*/ 2147483647 w 10"/>
              <a:gd name="T45" fmla="*/ 2147483647 h 12"/>
              <a:gd name="T46" fmla="*/ 2147483647 w 10"/>
              <a:gd name="T47" fmla="*/ 2147483647 h 12"/>
              <a:gd name="T48" fmla="*/ 2147483647 w 10"/>
              <a:gd name="T49" fmla="*/ 2147483647 h 12"/>
              <a:gd name="T50" fmla="*/ 2147483647 w 10"/>
              <a:gd name="T51" fmla="*/ 2147483647 h 12"/>
              <a:gd name="T52" fmla="*/ 2147483647 w 10"/>
              <a:gd name="T53" fmla="*/ 2147483647 h 12"/>
              <a:gd name="T54" fmla="*/ 2147483647 w 10"/>
              <a:gd name="T55" fmla="*/ 2147483647 h 12"/>
              <a:gd name="T56" fmla="*/ 2147483647 w 10"/>
              <a:gd name="T57" fmla="*/ 2147483647 h 12"/>
              <a:gd name="T58" fmla="*/ 2147483647 w 10"/>
              <a:gd name="T59" fmla="*/ 0 h 12"/>
              <a:gd name="T60" fmla="*/ 2147483647 w 10"/>
              <a:gd name="T61" fmla="*/ 0 h 12"/>
              <a:gd name="T62" fmla="*/ 2147483647 w 10"/>
              <a:gd name="T63" fmla="*/ 0 h 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0"/>
              <a:gd name="T97" fmla="*/ 0 h 12"/>
              <a:gd name="T98" fmla="*/ 10 w 10"/>
              <a:gd name="T99" fmla="*/ 12 h 1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0" h="12">
                <a:moveTo>
                  <a:pt x="5" y="0"/>
                </a:moveTo>
                <a:lnTo>
                  <a:pt x="5" y="0"/>
                </a:lnTo>
                <a:lnTo>
                  <a:pt x="5" y="3"/>
                </a:lnTo>
                <a:lnTo>
                  <a:pt x="5" y="5"/>
                </a:lnTo>
                <a:lnTo>
                  <a:pt x="3" y="7"/>
                </a:lnTo>
                <a:lnTo>
                  <a:pt x="0" y="7"/>
                </a:lnTo>
                <a:lnTo>
                  <a:pt x="0" y="10"/>
                </a:lnTo>
                <a:lnTo>
                  <a:pt x="3" y="10"/>
                </a:lnTo>
                <a:lnTo>
                  <a:pt x="5" y="12"/>
                </a:lnTo>
                <a:lnTo>
                  <a:pt x="7" y="12"/>
                </a:lnTo>
                <a:lnTo>
                  <a:pt x="10" y="10"/>
                </a:lnTo>
                <a:lnTo>
                  <a:pt x="10" y="7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04" name="Rectangle 1606"/>
          <p:cNvSpPr>
            <a:spLocks noChangeArrowheads="1"/>
          </p:cNvSpPr>
          <p:nvPr/>
        </p:nvSpPr>
        <p:spPr bwMode="auto">
          <a:xfrm>
            <a:off x="5713413" y="4551363"/>
            <a:ext cx="1587" cy="3175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905" name="Freeform 1607"/>
          <p:cNvSpPr>
            <a:spLocks/>
          </p:cNvSpPr>
          <p:nvPr/>
        </p:nvSpPr>
        <p:spPr bwMode="auto">
          <a:xfrm>
            <a:off x="5708650" y="4594225"/>
            <a:ext cx="4763" cy="0"/>
          </a:xfrm>
          <a:custGeom>
            <a:avLst/>
            <a:gdLst>
              <a:gd name="T0" fmla="*/ 2147483647 w 5"/>
              <a:gd name="T1" fmla="*/ 2147483647 w 5"/>
              <a:gd name="T2" fmla="*/ 2147483647 w 5"/>
              <a:gd name="T3" fmla="*/ 2147483647 w 5"/>
              <a:gd name="T4" fmla="*/ 2147483647 w 5"/>
              <a:gd name="T5" fmla="*/ 2147483647 w 5"/>
              <a:gd name="T6" fmla="*/ 2147483647 w 5"/>
              <a:gd name="T7" fmla="*/ 0 w 5"/>
              <a:gd name="T8" fmla="*/ 0 w 5"/>
              <a:gd name="T9" fmla="*/ 0 w 5"/>
              <a:gd name="T10" fmla="*/ 0 w 5"/>
              <a:gd name="T11" fmla="*/ 0 w 5"/>
              <a:gd name="T12" fmla="*/ 2147483647 w 5"/>
              <a:gd name="T13" fmla="*/ 2147483647 w 5"/>
              <a:gd name="T14" fmla="*/ 2147483647 w 5"/>
              <a:gd name="T15" fmla="*/ 2147483647 w 5"/>
              <a:gd name="T16" fmla="*/ 2147483647 w 5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w 5"/>
              <a:gd name="T35" fmla="*/ 5 w 5"/>
            </a:gdLst>
            <a:ahLst/>
            <a:cxnLst>
              <a:cxn ang="T17">
                <a:pos x="T0" y="0"/>
              </a:cxn>
              <a:cxn ang="T18">
                <a:pos x="T1" y="0"/>
              </a:cxn>
              <a:cxn ang="T19">
                <a:pos x="T2" y="0"/>
              </a:cxn>
              <a:cxn ang="T20">
                <a:pos x="T3" y="0"/>
              </a:cxn>
              <a:cxn ang="T21">
                <a:pos x="T4" y="0"/>
              </a:cxn>
              <a:cxn ang="T22">
                <a:pos x="T5" y="0"/>
              </a:cxn>
              <a:cxn ang="T23">
                <a:pos x="T6" y="0"/>
              </a:cxn>
              <a:cxn ang="T24">
                <a:pos x="T7" y="0"/>
              </a:cxn>
              <a:cxn ang="T25">
                <a:pos x="T8" y="0"/>
              </a:cxn>
              <a:cxn ang="T26">
                <a:pos x="T9" y="0"/>
              </a:cxn>
              <a:cxn ang="T27">
                <a:pos x="T10" y="0"/>
              </a:cxn>
              <a:cxn ang="T28">
                <a:pos x="T11" y="0"/>
              </a:cxn>
              <a:cxn ang="T29">
                <a:pos x="T12" y="0"/>
              </a:cxn>
              <a:cxn ang="T30">
                <a:pos x="T13" y="0"/>
              </a:cxn>
              <a:cxn ang="T31">
                <a:pos x="T14" y="0"/>
              </a:cxn>
              <a:cxn ang="T32">
                <a:pos x="T15" y="0"/>
              </a:cxn>
              <a:cxn ang="T33">
                <a:pos x="T16" y="0"/>
              </a:cxn>
            </a:cxnLst>
            <a:rect l="T34" t="0" r="T35" b="0"/>
            <a:pathLst>
              <a:path w="5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06" name="Freeform 1608"/>
          <p:cNvSpPr>
            <a:spLocks/>
          </p:cNvSpPr>
          <p:nvPr/>
        </p:nvSpPr>
        <p:spPr bwMode="auto">
          <a:xfrm>
            <a:off x="5703888" y="4516438"/>
            <a:ext cx="14287" cy="3175"/>
          </a:xfrm>
          <a:custGeom>
            <a:avLst/>
            <a:gdLst>
              <a:gd name="T0" fmla="*/ 0 w 14"/>
              <a:gd name="T1" fmla="*/ 0 h 2"/>
              <a:gd name="T2" fmla="*/ 0 w 14"/>
              <a:gd name="T3" fmla="*/ 0 h 2"/>
              <a:gd name="T4" fmla="*/ 0 w 14"/>
              <a:gd name="T5" fmla="*/ 0 h 2"/>
              <a:gd name="T6" fmla="*/ 2147483647 w 14"/>
              <a:gd name="T7" fmla="*/ 2147483647 h 2"/>
              <a:gd name="T8" fmla="*/ 2147483647 w 14"/>
              <a:gd name="T9" fmla="*/ 2147483647 h 2"/>
              <a:gd name="T10" fmla="*/ 2147483647 w 14"/>
              <a:gd name="T11" fmla="*/ 2147483647 h 2"/>
              <a:gd name="T12" fmla="*/ 2147483647 w 14"/>
              <a:gd name="T13" fmla="*/ 2147483647 h 2"/>
              <a:gd name="T14" fmla="*/ 2147483647 w 14"/>
              <a:gd name="T15" fmla="*/ 2147483647 h 2"/>
              <a:gd name="T16" fmla="*/ 2147483647 w 14"/>
              <a:gd name="T17" fmla="*/ 2147483647 h 2"/>
              <a:gd name="T18" fmla="*/ 2147483647 w 14"/>
              <a:gd name="T19" fmla="*/ 0 h 2"/>
              <a:gd name="T20" fmla="*/ 2147483647 w 14"/>
              <a:gd name="T21" fmla="*/ 0 h 2"/>
              <a:gd name="T22" fmla="*/ 2147483647 w 14"/>
              <a:gd name="T23" fmla="*/ 0 h 2"/>
              <a:gd name="T24" fmla="*/ 2147483647 w 14"/>
              <a:gd name="T25" fmla="*/ 0 h 2"/>
              <a:gd name="T26" fmla="*/ 2147483647 w 14"/>
              <a:gd name="T27" fmla="*/ 0 h 2"/>
              <a:gd name="T28" fmla="*/ 2147483647 w 14"/>
              <a:gd name="T29" fmla="*/ 0 h 2"/>
              <a:gd name="T30" fmla="*/ 2147483647 w 14"/>
              <a:gd name="T31" fmla="*/ 2147483647 h 2"/>
              <a:gd name="T32" fmla="*/ 2147483647 w 14"/>
              <a:gd name="T33" fmla="*/ 2147483647 h 2"/>
              <a:gd name="T34" fmla="*/ 2147483647 w 14"/>
              <a:gd name="T35" fmla="*/ 2147483647 h 2"/>
              <a:gd name="T36" fmla="*/ 2147483647 w 14"/>
              <a:gd name="T37" fmla="*/ 2147483647 h 2"/>
              <a:gd name="T38" fmla="*/ 2147483647 w 14"/>
              <a:gd name="T39" fmla="*/ 2147483647 h 2"/>
              <a:gd name="T40" fmla="*/ 2147483647 w 14"/>
              <a:gd name="T41" fmla="*/ 2147483647 h 2"/>
              <a:gd name="T42" fmla="*/ 0 w 14"/>
              <a:gd name="T43" fmla="*/ 0 h 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"/>
              <a:gd name="T67" fmla="*/ 0 h 2"/>
              <a:gd name="T68" fmla="*/ 14 w 14"/>
              <a:gd name="T69" fmla="*/ 2 h 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" h="2">
                <a:moveTo>
                  <a:pt x="0" y="0"/>
                </a:moveTo>
                <a:lnTo>
                  <a:pt x="0" y="0"/>
                </a:lnTo>
                <a:lnTo>
                  <a:pt x="3" y="2"/>
                </a:lnTo>
                <a:lnTo>
                  <a:pt x="5" y="2"/>
                </a:lnTo>
                <a:lnTo>
                  <a:pt x="14" y="0"/>
                </a:lnTo>
                <a:lnTo>
                  <a:pt x="12" y="0"/>
                </a:lnTo>
                <a:lnTo>
                  <a:pt x="5" y="0"/>
                </a:lnTo>
                <a:lnTo>
                  <a:pt x="5" y="2"/>
                </a:lnTo>
                <a:lnTo>
                  <a:pt x="3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07" name="Freeform 1609"/>
          <p:cNvSpPr>
            <a:spLocks/>
          </p:cNvSpPr>
          <p:nvPr/>
        </p:nvSpPr>
        <p:spPr bwMode="auto">
          <a:xfrm>
            <a:off x="5713413" y="4594225"/>
            <a:ext cx="4762" cy="1588"/>
          </a:xfrm>
          <a:custGeom>
            <a:avLst/>
            <a:gdLst>
              <a:gd name="T0" fmla="*/ 2147483647 w 4"/>
              <a:gd name="T1" fmla="*/ 2147483647 h 2"/>
              <a:gd name="T2" fmla="*/ 2147483647 w 4"/>
              <a:gd name="T3" fmla="*/ 2147483647 h 2"/>
              <a:gd name="T4" fmla="*/ 2147483647 w 4"/>
              <a:gd name="T5" fmla="*/ 2147483647 h 2"/>
              <a:gd name="T6" fmla="*/ 2147483647 w 4"/>
              <a:gd name="T7" fmla="*/ 2147483647 h 2"/>
              <a:gd name="T8" fmla="*/ 2147483647 w 4"/>
              <a:gd name="T9" fmla="*/ 2147483647 h 2"/>
              <a:gd name="T10" fmla="*/ 2147483647 w 4"/>
              <a:gd name="T11" fmla="*/ 0 h 2"/>
              <a:gd name="T12" fmla="*/ 2147483647 w 4"/>
              <a:gd name="T13" fmla="*/ 0 h 2"/>
              <a:gd name="T14" fmla="*/ 2147483647 w 4"/>
              <a:gd name="T15" fmla="*/ 0 h 2"/>
              <a:gd name="T16" fmla="*/ 0 w 4"/>
              <a:gd name="T17" fmla="*/ 0 h 2"/>
              <a:gd name="T18" fmla="*/ 0 w 4"/>
              <a:gd name="T19" fmla="*/ 0 h 2"/>
              <a:gd name="T20" fmla="*/ 0 w 4"/>
              <a:gd name="T21" fmla="*/ 0 h 2"/>
              <a:gd name="T22" fmla="*/ 0 w 4"/>
              <a:gd name="T23" fmla="*/ 2147483647 h 2"/>
              <a:gd name="T24" fmla="*/ 0 w 4"/>
              <a:gd name="T25" fmla="*/ 2147483647 h 2"/>
              <a:gd name="T26" fmla="*/ 0 w 4"/>
              <a:gd name="T27" fmla="*/ 2147483647 h 2"/>
              <a:gd name="T28" fmla="*/ 2147483647 w 4"/>
              <a:gd name="T29" fmla="*/ 2147483647 h 2"/>
              <a:gd name="T30" fmla="*/ 2147483647 w 4"/>
              <a:gd name="T31" fmla="*/ 2147483647 h 2"/>
              <a:gd name="T32" fmla="*/ 2147483647 w 4"/>
              <a:gd name="T33" fmla="*/ 2147483647 h 2"/>
              <a:gd name="T34" fmla="*/ 2147483647 w 4"/>
              <a:gd name="T35" fmla="*/ 2147483647 h 2"/>
              <a:gd name="T36" fmla="*/ 2147483647 w 4"/>
              <a:gd name="T37" fmla="*/ 2147483647 h 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"/>
              <a:gd name="T58" fmla="*/ 0 h 2"/>
              <a:gd name="T59" fmla="*/ 4 w 4"/>
              <a:gd name="T60" fmla="*/ 2 h 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08" name="Freeform 1610"/>
          <p:cNvSpPr>
            <a:spLocks/>
          </p:cNvSpPr>
          <p:nvPr/>
        </p:nvSpPr>
        <p:spPr bwMode="auto">
          <a:xfrm>
            <a:off x="5608638" y="4581525"/>
            <a:ext cx="171450" cy="57150"/>
          </a:xfrm>
          <a:custGeom>
            <a:avLst/>
            <a:gdLst>
              <a:gd name="T0" fmla="*/ 2147483647 w 137"/>
              <a:gd name="T1" fmla="*/ 2147483647 h 45"/>
              <a:gd name="T2" fmla="*/ 2147483647 w 137"/>
              <a:gd name="T3" fmla="*/ 2147483647 h 45"/>
              <a:gd name="T4" fmla="*/ 2147483647 w 137"/>
              <a:gd name="T5" fmla="*/ 2147483647 h 45"/>
              <a:gd name="T6" fmla="*/ 2147483647 w 137"/>
              <a:gd name="T7" fmla="*/ 2147483647 h 45"/>
              <a:gd name="T8" fmla="*/ 2147483647 w 137"/>
              <a:gd name="T9" fmla="*/ 2147483647 h 45"/>
              <a:gd name="T10" fmla="*/ 2147483647 w 137"/>
              <a:gd name="T11" fmla="*/ 2147483647 h 45"/>
              <a:gd name="T12" fmla="*/ 2147483647 w 137"/>
              <a:gd name="T13" fmla="*/ 2147483647 h 45"/>
              <a:gd name="T14" fmla="*/ 2147483647 w 137"/>
              <a:gd name="T15" fmla="*/ 2147483647 h 45"/>
              <a:gd name="T16" fmla="*/ 2147483647 w 137"/>
              <a:gd name="T17" fmla="*/ 2147483647 h 45"/>
              <a:gd name="T18" fmla="*/ 2147483647 w 137"/>
              <a:gd name="T19" fmla="*/ 2147483647 h 45"/>
              <a:gd name="T20" fmla="*/ 2147483647 w 137"/>
              <a:gd name="T21" fmla="*/ 2147483647 h 45"/>
              <a:gd name="T22" fmla="*/ 2147483647 w 137"/>
              <a:gd name="T23" fmla="*/ 2147483647 h 45"/>
              <a:gd name="T24" fmla="*/ 2147483647 w 137"/>
              <a:gd name="T25" fmla="*/ 2147483647 h 45"/>
              <a:gd name="T26" fmla="*/ 2147483647 w 137"/>
              <a:gd name="T27" fmla="*/ 2147483647 h 45"/>
              <a:gd name="T28" fmla="*/ 2147483647 w 137"/>
              <a:gd name="T29" fmla="*/ 2147483647 h 45"/>
              <a:gd name="T30" fmla="*/ 2147483647 w 137"/>
              <a:gd name="T31" fmla="*/ 2147483647 h 45"/>
              <a:gd name="T32" fmla="*/ 2147483647 w 137"/>
              <a:gd name="T33" fmla="*/ 2147483647 h 45"/>
              <a:gd name="T34" fmla="*/ 2147483647 w 137"/>
              <a:gd name="T35" fmla="*/ 2147483647 h 45"/>
              <a:gd name="T36" fmla="*/ 2147483647 w 137"/>
              <a:gd name="T37" fmla="*/ 2147483647 h 45"/>
              <a:gd name="T38" fmla="*/ 2147483647 w 137"/>
              <a:gd name="T39" fmla="*/ 2147483647 h 45"/>
              <a:gd name="T40" fmla="*/ 2147483647 w 137"/>
              <a:gd name="T41" fmla="*/ 2147483647 h 45"/>
              <a:gd name="T42" fmla="*/ 2147483647 w 137"/>
              <a:gd name="T43" fmla="*/ 2147483647 h 45"/>
              <a:gd name="T44" fmla="*/ 2147483647 w 137"/>
              <a:gd name="T45" fmla="*/ 2147483647 h 45"/>
              <a:gd name="T46" fmla="*/ 2147483647 w 137"/>
              <a:gd name="T47" fmla="*/ 2147483647 h 45"/>
              <a:gd name="T48" fmla="*/ 2147483647 w 137"/>
              <a:gd name="T49" fmla="*/ 2147483647 h 45"/>
              <a:gd name="T50" fmla="*/ 2147483647 w 137"/>
              <a:gd name="T51" fmla="*/ 2147483647 h 45"/>
              <a:gd name="T52" fmla="*/ 2147483647 w 137"/>
              <a:gd name="T53" fmla="*/ 2147483647 h 45"/>
              <a:gd name="T54" fmla="*/ 2147483647 w 137"/>
              <a:gd name="T55" fmla="*/ 2147483647 h 45"/>
              <a:gd name="T56" fmla="*/ 2147483647 w 137"/>
              <a:gd name="T57" fmla="*/ 0 h 45"/>
              <a:gd name="T58" fmla="*/ 2147483647 w 137"/>
              <a:gd name="T59" fmla="*/ 2147483647 h 45"/>
              <a:gd name="T60" fmla="*/ 2147483647 w 137"/>
              <a:gd name="T61" fmla="*/ 2147483647 h 45"/>
              <a:gd name="T62" fmla="*/ 2147483647 w 137"/>
              <a:gd name="T63" fmla="*/ 2147483647 h 45"/>
              <a:gd name="T64" fmla="*/ 2147483647 w 137"/>
              <a:gd name="T65" fmla="*/ 2147483647 h 45"/>
              <a:gd name="T66" fmla="*/ 2147483647 w 137"/>
              <a:gd name="T67" fmla="*/ 2147483647 h 45"/>
              <a:gd name="T68" fmla="*/ 2147483647 w 137"/>
              <a:gd name="T69" fmla="*/ 2147483647 h 45"/>
              <a:gd name="T70" fmla="*/ 2147483647 w 137"/>
              <a:gd name="T71" fmla="*/ 2147483647 h 45"/>
              <a:gd name="T72" fmla="*/ 2147483647 w 137"/>
              <a:gd name="T73" fmla="*/ 2147483647 h 45"/>
              <a:gd name="T74" fmla="*/ 2147483647 w 137"/>
              <a:gd name="T75" fmla="*/ 2147483647 h 45"/>
              <a:gd name="T76" fmla="*/ 2147483647 w 137"/>
              <a:gd name="T77" fmla="*/ 2147483647 h 45"/>
              <a:gd name="T78" fmla="*/ 2147483647 w 137"/>
              <a:gd name="T79" fmla="*/ 2147483647 h 45"/>
              <a:gd name="T80" fmla="*/ 2147483647 w 137"/>
              <a:gd name="T81" fmla="*/ 2147483647 h 45"/>
              <a:gd name="T82" fmla="*/ 2147483647 w 137"/>
              <a:gd name="T83" fmla="*/ 2147483647 h 45"/>
              <a:gd name="T84" fmla="*/ 2147483647 w 137"/>
              <a:gd name="T85" fmla="*/ 2147483647 h 45"/>
              <a:gd name="T86" fmla="*/ 2147483647 w 137"/>
              <a:gd name="T87" fmla="*/ 2147483647 h 45"/>
              <a:gd name="T88" fmla="*/ 2147483647 w 137"/>
              <a:gd name="T89" fmla="*/ 2147483647 h 45"/>
              <a:gd name="T90" fmla="*/ 2147483647 w 137"/>
              <a:gd name="T91" fmla="*/ 2147483647 h 45"/>
              <a:gd name="T92" fmla="*/ 2147483647 w 137"/>
              <a:gd name="T93" fmla="*/ 2147483647 h 45"/>
              <a:gd name="T94" fmla="*/ 2147483647 w 137"/>
              <a:gd name="T95" fmla="*/ 2147483647 h 45"/>
              <a:gd name="T96" fmla="*/ 2147483647 w 137"/>
              <a:gd name="T97" fmla="*/ 2147483647 h 45"/>
              <a:gd name="T98" fmla="*/ 2147483647 w 137"/>
              <a:gd name="T99" fmla="*/ 2147483647 h 45"/>
              <a:gd name="T100" fmla="*/ 2147483647 w 137"/>
              <a:gd name="T101" fmla="*/ 2147483647 h 45"/>
              <a:gd name="T102" fmla="*/ 2147483647 w 137"/>
              <a:gd name="T103" fmla="*/ 2147483647 h 45"/>
              <a:gd name="T104" fmla="*/ 2147483647 w 137"/>
              <a:gd name="T105" fmla="*/ 2147483647 h 45"/>
              <a:gd name="T106" fmla="*/ 2147483647 w 137"/>
              <a:gd name="T107" fmla="*/ 2147483647 h 45"/>
              <a:gd name="T108" fmla="*/ 2147483647 w 137"/>
              <a:gd name="T109" fmla="*/ 2147483647 h 45"/>
              <a:gd name="T110" fmla="*/ 2147483647 w 137"/>
              <a:gd name="T111" fmla="*/ 2147483647 h 45"/>
              <a:gd name="T112" fmla="*/ 2147483647 w 137"/>
              <a:gd name="T113" fmla="*/ 2147483647 h 45"/>
              <a:gd name="T114" fmla="*/ 2147483647 w 137"/>
              <a:gd name="T115" fmla="*/ 2147483647 h 45"/>
              <a:gd name="T116" fmla="*/ 2147483647 w 137"/>
              <a:gd name="T117" fmla="*/ 2147483647 h 4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37"/>
              <a:gd name="T178" fmla="*/ 0 h 45"/>
              <a:gd name="T179" fmla="*/ 137 w 137"/>
              <a:gd name="T180" fmla="*/ 45 h 4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37" h="45">
                <a:moveTo>
                  <a:pt x="137" y="42"/>
                </a:moveTo>
                <a:lnTo>
                  <a:pt x="134" y="40"/>
                </a:lnTo>
                <a:lnTo>
                  <a:pt x="132" y="37"/>
                </a:lnTo>
                <a:lnTo>
                  <a:pt x="130" y="35"/>
                </a:lnTo>
                <a:lnTo>
                  <a:pt x="127" y="33"/>
                </a:lnTo>
                <a:lnTo>
                  <a:pt x="125" y="33"/>
                </a:lnTo>
                <a:lnTo>
                  <a:pt x="122" y="33"/>
                </a:lnTo>
                <a:lnTo>
                  <a:pt x="125" y="35"/>
                </a:lnTo>
                <a:lnTo>
                  <a:pt x="122" y="35"/>
                </a:lnTo>
                <a:lnTo>
                  <a:pt x="118" y="33"/>
                </a:lnTo>
                <a:lnTo>
                  <a:pt x="120" y="33"/>
                </a:lnTo>
                <a:lnTo>
                  <a:pt x="120" y="30"/>
                </a:lnTo>
                <a:lnTo>
                  <a:pt x="120" y="28"/>
                </a:lnTo>
                <a:lnTo>
                  <a:pt x="118" y="28"/>
                </a:lnTo>
                <a:lnTo>
                  <a:pt x="113" y="28"/>
                </a:lnTo>
                <a:lnTo>
                  <a:pt x="111" y="26"/>
                </a:lnTo>
                <a:lnTo>
                  <a:pt x="108" y="26"/>
                </a:lnTo>
                <a:lnTo>
                  <a:pt x="108" y="28"/>
                </a:lnTo>
                <a:lnTo>
                  <a:pt x="106" y="28"/>
                </a:lnTo>
                <a:lnTo>
                  <a:pt x="106" y="26"/>
                </a:lnTo>
                <a:lnTo>
                  <a:pt x="104" y="26"/>
                </a:lnTo>
                <a:lnTo>
                  <a:pt x="101" y="23"/>
                </a:lnTo>
                <a:lnTo>
                  <a:pt x="101" y="21"/>
                </a:lnTo>
                <a:lnTo>
                  <a:pt x="99" y="21"/>
                </a:lnTo>
                <a:lnTo>
                  <a:pt x="99" y="23"/>
                </a:lnTo>
                <a:lnTo>
                  <a:pt x="96" y="19"/>
                </a:lnTo>
                <a:lnTo>
                  <a:pt x="94" y="19"/>
                </a:lnTo>
                <a:lnTo>
                  <a:pt x="92" y="19"/>
                </a:lnTo>
                <a:lnTo>
                  <a:pt x="87" y="16"/>
                </a:lnTo>
                <a:lnTo>
                  <a:pt x="87" y="14"/>
                </a:lnTo>
                <a:lnTo>
                  <a:pt x="82" y="11"/>
                </a:lnTo>
                <a:lnTo>
                  <a:pt x="80" y="11"/>
                </a:lnTo>
                <a:lnTo>
                  <a:pt x="78" y="11"/>
                </a:lnTo>
                <a:lnTo>
                  <a:pt x="73" y="11"/>
                </a:lnTo>
                <a:lnTo>
                  <a:pt x="70" y="9"/>
                </a:lnTo>
                <a:lnTo>
                  <a:pt x="66" y="4"/>
                </a:lnTo>
                <a:lnTo>
                  <a:pt x="63" y="4"/>
                </a:lnTo>
                <a:lnTo>
                  <a:pt x="61" y="4"/>
                </a:lnTo>
                <a:lnTo>
                  <a:pt x="56" y="2"/>
                </a:lnTo>
                <a:lnTo>
                  <a:pt x="54" y="2"/>
                </a:lnTo>
                <a:lnTo>
                  <a:pt x="47" y="2"/>
                </a:lnTo>
                <a:lnTo>
                  <a:pt x="44" y="2"/>
                </a:lnTo>
                <a:lnTo>
                  <a:pt x="40" y="0"/>
                </a:lnTo>
                <a:lnTo>
                  <a:pt x="33" y="0"/>
                </a:lnTo>
                <a:lnTo>
                  <a:pt x="28" y="2"/>
                </a:lnTo>
                <a:lnTo>
                  <a:pt x="26" y="2"/>
                </a:lnTo>
                <a:lnTo>
                  <a:pt x="21" y="2"/>
                </a:lnTo>
                <a:lnTo>
                  <a:pt x="16" y="4"/>
                </a:lnTo>
                <a:lnTo>
                  <a:pt x="14" y="7"/>
                </a:lnTo>
                <a:lnTo>
                  <a:pt x="9" y="9"/>
                </a:lnTo>
                <a:lnTo>
                  <a:pt x="7" y="11"/>
                </a:lnTo>
                <a:lnTo>
                  <a:pt x="7" y="14"/>
                </a:lnTo>
                <a:lnTo>
                  <a:pt x="4" y="16"/>
                </a:lnTo>
                <a:lnTo>
                  <a:pt x="0" y="19"/>
                </a:lnTo>
                <a:lnTo>
                  <a:pt x="2" y="16"/>
                </a:lnTo>
                <a:lnTo>
                  <a:pt x="4" y="19"/>
                </a:lnTo>
                <a:lnTo>
                  <a:pt x="7" y="19"/>
                </a:lnTo>
                <a:lnTo>
                  <a:pt x="11" y="16"/>
                </a:lnTo>
                <a:lnTo>
                  <a:pt x="11" y="14"/>
                </a:lnTo>
                <a:lnTo>
                  <a:pt x="14" y="14"/>
                </a:lnTo>
                <a:lnTo>
                  <a:pt x="18" y="14"/>
                </a:lnTo>
                <a:lnTo>
                  <a:pt x="21" y="11"/>
                </a:lnTo>
                <a:lnTo>
                  <a:pt x="26" y="9"/>
                </a:lnTo>
                <a:lnTo>
                  <a:pt x="28" y="7"/>
                </a:lnTo>
                <a:lnTo>
                  <a:pt x="35" y="7"/>
                </a:lnTo>
                <a:lnTo>
                  <a:pt x="40" y="7"/>
                </a:lnTo>
                <a:lnTo>
                  <a:pt x="42" y="9"/>
                </a:lnTo>
                <a:lnTo>
                  <a:pt x="37" y="9"/>
                </a:lnTo>
                <a:lnTo>
                  <a:pt x="40" y="11"/>
                </a:lnTo>
                <a:lnTo>
                  <a:pt x="44" y="14"/>
                </a:lnTo>
                <a:lnTo>
                  <a:pt x="47" y="14"/>
                </a:lnTo>
                <a:lnTo>
                  <a:pt x="49" y="14"/>
                </a:lnTo>
                <a:lnTo>
                  <a:pt x="54" y="16"/>
                </a:lnTo>
                <a:lnTo>
                  <a:pt x="56" y="16"/>
                </a:lnTo>
                <a:lnTo>
                  <a:pt x="56" y="14"/>
                </a:lnTo>
                <a:lnTo>
                  <a:pt x="59" y="14"/>
                </a:lnTo>
                <a:lnTo>
                  <a:pt x="59" y="16"/>
                </a:lnTo>
                <a:lnTo>
                  <a:pt x="61" y="19"/>
                </a:lnTo>
                <a:lnTo>
                  <a:pt x="66" y="21"/>
                </a:lnTo>
                <a:lnTo>
                  <a:pt x="68" y="21"/>
                </a:lnTo>
                <a:lnTo>
                  <a:pt x="73" y="23"/>
                </a:lnTo>
                <a:lnTo>
                  <a:pt x="73" y="21"/>
                </a:lnTo>
                <a:lnTo>
                  <a:pt x="80" y="21"/>
                </a:lnTo>
                <a:lnTo>
                  <a:pt x="82" y="26"/>
                </a:lnTo>
                <a:lnTo>
                  <a:pt x="82" y="30"/>
                </a:lnTo>
                <a:lnTo>
                  <a:pt x="85" y="30"/>
                </a:lnTo>
                <a:lnTo>
                  <a:pt x="85" y="33"/>
                </a:lnTo>
                <a:lnTo>
                  <a:pt x="87" y="33"/>
                </a:lnTo>
                <a:lnTo>
                  <a:pt x="94" y="33"/>
                </a:lnTo>
                <a:lnTo>
                  <a:pt x="99" y="35"/>
                </a:lnTo>
                <a:lnTo>
                  <a:pt x="99" y="37"/>
                </a:lnTo>
                <a:lnTo>
                  <a:pt x="99" y="40"/>
                </a:lnTo>
                <a:lnTo>
                  <a:pt x="96" y="40"/>
                </a:lnTo>
                <a:lnTo>
                  <a:pt x="94" y="42"/>
                </a:lnTo>
                <a:lnTo>
                  <a:pt x="92" y="45"/>
                </a:lnTo>
                <a:lnTo>
                  <a:pt x="99" y="45"/>
                </a:lnTo>
                <a:lnTo>
                  <a:pt x="104" y="45"/>
                </a:lnTo>
                <a:lnTo>
                  <a:pt x="111" y="45"/>
                </a:lnTo>
                <a:lnTo>
                  <a:pt x="113" y="45"/>
                </a:lnTo>
                <a:lnTo>
                  <a:pt x="115" y="45"/>
                </a:lnTo>
                <a:lnTo>
                  <a:pt x="122" y="45"/>
                </a:lnTo>
                <a:lnTo>
                  <a:pt x="125" y="45"/>
                </a:lnTo>
                <a:lnTo>
                  <a:pt x="130" y="45"/>
                </a:lnTo>
                <a:lnTo>
                  <a:pt x="137" y="4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09" name="Freeform 1611"/>
          <p:cNvSpPr>
            <a:spLocks/>
          </p:cNvSpPr>
          <p:nvPr/>
        </p:nvSpPr>
        <p:spPr bwMode="auto">
          <a:xfrm>
            <a:off x="5664200" y="4649788"/>
            <a:ext cx="4763" cy="1587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0 h 2"/>
              <a:gd name="T4" fmla="*/ 2147483647 w 5"/>
              <a:gd name="T5" fmla="*/ 0 h 2"/>
              <a:gd name="T6" fmla="*/ 2147483647 w 5"/>
              <a:gd name="T7" fmla="*/ 0 h 2"/>
              <a:gd name="T8" fmla="*/ 0 w 5"/>
              <a:gd name="T9" fmla="*/ 0 h 2"/>
              <a:gd name="T10" fmla="*/ 0 w 5"/>
              <a:gd name="T11" fmla="*/ 0 h 2"/>
              <a:gd name="T12" fmla="*/ 0 w 5"/>
              <a:gd name="T13" fmla="*/ 0 h 2"/>
              <a:gd name="T14" fmla="*/ 0 w 5"/>
              <a:gd name="T15" fmla="*/ 0 h 2"/>
              <a:gd name="T16" fmla="*/ 0 w 5"/>
              <a:gd name="T17" fmla="*/ 2147483647 h 2"/>
              <a:gd name="T18" fmla="*/ 0 w 5"/>
              <a:gd name="T19" fmla="*/ 2147483647 h 2"/>
              <a:gd name="T20" fmla="*/ 0 w 5"/>
              <a:gd name="T21" fmla="*/ 2147483647 h 2"/>
              <a:gd name="T22" fmla="*/ 2147483647 w 5"/>
              <a:gd name="T23" fmla="*/ 2147483647 h 2"/>
              <a:gd name="T24" fmla="*/ 2147483647 w 5"/>
              <a:gd name="T25" fmla="*/ 0 h 2"/>
              <a:gd name="T26" fmla="*/ 2147483647 w 5"/>
              <a:gd name="T27" fmla="*/ 0 h 2"/>
              <a:gd name="T28" fmla="*/ 2147483647 w 5"/>
              <a:gd name="T29" fmla="*/ 0 h 2"/>
              <a:gd name="T30" fmla="*/ 2147483647 w 5"/>
              <a:gd name="T31" fmla="*/ 0 h 2"/>
              <a:gd name="T32" fmla="*/ 2147483647 w 5"/>
              <a:gd name="T33" fmla="*/ 0 h 2"/>
              <a:gd name="T34" fmla="*/ 2147483647 w 5"/>
              <a:gd name="T35" fmla="*/ 0 h 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"/>
              <a:gd name="T55" fmla="*/ 0 h 2"/>
              <a:gd name="T56" fmla="*/ 5 w 5"/>
              <a:gd name="T57" fmla="*/ 2 h 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" h="2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10" name="Freeform 1612"/>
          <p:cNvSpPr>
            <a:spLocks/>
          </p:cNvSpPr>
          <p:nvPr/>
        </p:nvSpPr>
        <p:spPr bwMode="auto">
          <a:xfrm>
            <a:off x="5713413" y="4664075"/>
            <a:ext cx="33337" cy="11113"/>
          </a:xfrm>
          <a:custGeom>
            <a:avLst/>
            <a:gdLst>
              <a:gd name="T0" fmla="*/ 2147483647 w 26"/>
              <a:gd name="T1" fmla="*/ 2147483647 h 10"/>
              <a:gd name="T2" fmla="*/ 2147483647 w 26"/>
              <a:gd name="T3" fmla="*/ 2147483647 h 10"/>
              <a:gd name="T4" fmla="*/ 2147483647 w 26"/>
              <a:gd name="T5" fmla="*/ 2147483647 h 10"/>
              <a:gd name="T6" fmla="*/ 2147483647 w 26"/>
              <a:gd name="T7" fmla="*/ 2147483647 h 10"/>
              <a:gd name="T8" fmla="*/ 2147483647 w 26"/>
              <a:gd name="T9" fmla="*/ 2147483647 h 10"/>
              <a:gd name="T10" fmla="*/ 2147483647 w 26"/>
              <a:gd name="T11" fmla="*/ 2147483647 h 10"/>
              <a:gd name="T12" fmla="*/ 2147483647 w 26"/>
              <a:gd name="T13" fmla="*/ 2147483647 h 10"/>
              <a:gd name="T14" fmla="*/ 2147483647 w 26"/>
              <a:gd name="T15" fmla="*/ 2147483647 h 10"/>
              <a:gd name="T16" fmla="*/ 2147483647 w 26"/>
              <a:gd name="T17" fmla="*/ 2147483647 h 10"/>
              <a:gd name="T18" fmla="*/ 2147483647 w 26"/>
              <a:gd name="T19" fmla="*/ 2147483647 h 10"/>
              <a:gd name="T20" fmla="*/ 2147483647 w 26"/>
              <a:gd name="T21" fmla="*/ 2147483647 h 10"/>
              <a:gd name="T22" fmla="*/ 2147483647 w 26"/>
              <a:gd name="T23" fmla="*/ 2147483647 h 10"/>
              <a:gd name="T24" fmla="*/ 2147483647 w 26"/>
              <a:gd name="T25" fmla="*/ 2147483647 h 10"/>
              <a:gd name="T26" fmla="*/ 2147483647 w 26"/>
              <a:gd name="T27" fmla="*/ 2147483647 h 10"/>
              <a:gd name="T28" fmla="*/ 2147483647 w 26"/>
              <a:gd name="T29" fmla="*/ 0 h 10"/>
              <a:gd name="T30" fmla="*/ 2147483647 w 26"/>
              <a:gd name="T31" fmla="*/ 0 h 10"/>
              <a:gd name="T32" fmla="*/ 2147483647 w 26"/>
              <a:gd name="T33" fmla="*/ 0 h 10"/>
              <a:gd name="T34" fmla="*/ 0 w 26"/>
              <a:gd name="T35" fmla="*/ 2147483647 h 10"/>
              <a:gd name="T36" fmla="*/ 0 w 26"/>
              <a:gd name="T37" fmla="*/ 2147483647 h 10"/>
              <a:gd name="T38" fmla="*/ 2147483647 w 26"/>
              <a:gd name="T39" fmla="*/ 2147483647 h 10"/>
              <a:gd name="T40" fmla="*/ 2147483647 w 26"/>
              <a:gd name="T41" fmla="*/ 2147483647 h 10"/>
              <a:gd name="T42" fmla="*/ 2147483647 w 26"/>
              <a:gd name="T43" fmla="*/ 2147483647 h 10"/>
              <a:gd name="T44" fmla="*/ 2147483647 w 26"/>
              <a:gd name="T45" fmla="*/ 2147483647 h 10"/>
              <a:gd name="T46" fmla="*/ 2147483647 w 26"/>
              <a:gd name="T47" fmla="*/ 2147483647 h 10"/>
              <a:gd name="T48" fmla="*/ 2147483647 w 26"/>
              <a:gd name="T49" fmla="*/ 2147483647 h 10"/>
              <a:gd name="T50" fmla="*/ 2147483647 w 26"/>
              <a:gd name="T51" fmla="*/ 2147483647 h 10"/>
              <a:gd name="T52" fmla="*/ 2147483647 w 26"/>
              <a:gd name="T53" fmla="*/ 2147483647 h 10"/>
              <a:gd name="T54" fmla="*/ 2147483647 w 26"/>
              <a:gd name="T55" fmla="*/ 2147483647 h 10"/>
              <a:gd name="T56" fmla="*/ 2147483647 w 26"/>
              <a:gd name="T57" fmla="*/ 2147483647 h 10"/>
              <a:gd name="T58" fmla="*/ 2147483647 w 26"/>
              <a:gd name="T59" fmla="*/ 2147483647 h 10"/>
              <a:gd name="T60" fmla="*/ 2147483647 w 26"/>
              <a:gd name="T61" fmla="*/ 2147483647 h 10"/>
              <a:gd name="T62" fmla="*/ 2147483647 w 26"/>
              <a:gd name="T63" fmla="*/ 2147483647 h 10"/>
              <a:gd name="T64" fmla="*/ 2147483647 w 26"/>
              <a:gd name="T65" fmla="*/ 2147483647 h 10"/>
              <a:gd name="T66" fmla="*/ 2147483647 w 26"/>
              <a:gd name="T67" fmla="*/ 2147483647 h 1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6"/>
              <a:gd name="T103" fmla="*/ 0 h 10"/>
              <a:gd name="T104" fmla="*/ 26 w 26"/>
              <a:gd name="T105" fmla="*/ 10 h 1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6" h="10">
                <a:moveTo>
                  <a:pt x="23" y="10"/>
                </a:moveTo>
                <a:lnTo>
                  <a:pt x="23" y="10"/>
                </a:lnTo>
                <a:lnTo>
                  <a:pt x="26" y="10"/>
                </a:lnTo>
                <a:lnTo>
                  <a:pt x="26" y="8"/>
                </a:lnTo>
                <a:lnTo>
                  <a:pt x="26" y="5"/>
                </a:lnTo>
                <a:lnTo>
                  <a:pt x="23" y="5"/>
                </a:lnTo>
                <a:lnTo>
                  <a:pt x="16" y="3"/>
                </a:lnTo>
                <a:lnTo>
                  <a:pt x="14" y="0"/>
                </a:lnTo>
                <a:lnTo>
                  <a:pt x="4" y="0"/>
                </a:lnTo>
                <a:lnTo>
                  <a:pt x="0" y="3"/>
                </a:lnTo>
                <a:lnTo>
                  <a:pt x="0" y="5"/>
                </a:lnTo>
                <a:lnTo>
                  <a:pt x="4" y="8"/>
                </a:lnTo>
                <a:lnTo>
                  <a:pt x="7" y="8"/>
                </a:lnTo>
                <a:lnTo>
                  <a:pt x="7" y="10"/>
                </a:lnTo>
                <a:lnTo>
                  <a:pt x="11" y="10"/>
                </a:lnTo>
                <a:lnTo>
                  <a:pt x="14" y="10"/>
                </a:lnTo>
                <a:lnTo>
                  <a:pt x="16" y="8"/>
                </a:lnTo>
                <a:lnTo>
                  <a:pt x="19" y="8"/>
                </a:lnTo>
                <a:lnTo>
                  <a:pt x="21" y="8"/>
                </a:lnTo>
                <a:lnTo>
                  <a:pt x="21" y="10"/>
                </a:lnTo>
                <a:lnTo>
                  <a:pt x="23" y="1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11" name="Freeform 1613"/>
          <p:cNvSpPr>
            <a:spLocks/>
          </p:cNvSpPr>
          <p:nvPr/>
        </p:nvSpPr>
        <p:spPr bwMode="auto">
          <a:xfrm>
            <a:off x="5634038" y="4602163"/>
            <a:ext cx="12700" cy="9525"/>
          </a:xfrm>
          <a:custGeom>
            <a:avLst/>
            <a:gdLst>
              <a:gd name="T0" fmla="*/ 2147483647 w 9"/>
              <a:gd name="T1" fmla="*/ 2147483647 h 7"/>
              <a:gd name="T2" fmla="*/ 2147483647 w 9"/>
              <a:gd name="T3" fmla="*/ 2147483647 h 7"/>
              <a:gd name="T4" fmla="*/ 2147483647 w 9"/>
              <a:gd name="T5" fmla="*/ 2147483647 h 7"/>
              <a:gd name="T6" fmla="*/ 2147483647 w 9"/>
              <a:gd name="T7" fmla="*/ 2147483647 h 7"/>
              <a:gd name="T8" fmla="*/ 2147483647 w 9"/>
              <a:gd name="T9" fmla="*/ 2147483647 h 7"/>
              <a:gd name="T10" fmla="*/ 2147483647 w 9"/>
              <a:gd name="T11" fmla="*/ 2147483647 h 7"/>
              <a:gd name="T12" fmla="*/ 2147483647 w 9"/>
              <a:gd name="T13" fmla="*/ 2147483647 h 7"/>
              <a:gd name="T14" fmla="*/ 2147483647 w 9"/>
              <a:gd name="T15" fmla="*/ 2147483647 h 7"/>
              <a:gd name="T16" fmla="*/ 2147483647 w 9"/>
              <a:gd name="T17" fmla="*/ 2147483647 h 7"/>
              <a:gd name="T18" fmla="*/ 2147483647 w 9"/>
              <a:gd name="T19" fmla="*/ 2147483647 h 7"/>
              <a:gd name="T20" fmla="*/ 2147483647 w 9"/>
              <a:gd name="T21" fmla="*/ 2147483647 h 7"/>
              <a:gd name="T22" fmla="*/ 2147483647 w 9"/>
              <a:gd name="T23" fmla="*/ 2147483647 h 7"/>
              <a:gd name="T24" fmla="*/ 2147483647 w 9"/>
              <a:gd name="T25" fmla="*/ 2147483647 h 7"/>
              <a:gd name="T26" fmla="*/ 2147483647 w 9"/>
              <a:gd name="T27" fmla="*/ 2147483647 h 7"/>
              <a:gd name="T28" fmla="*/ 2147483647 w 9"/>
              <a:gd name="T29" fmla="*/ 0 h 7"/>
              <a:gd name="T30" fmla="*/ 2147483647 w 9"/>
              <a:gd name="T31" fmla="*/ 0 h 7"/>
              <a:gd name="T32" fmla="*/ 2147483647 w 9"/>
              <a:gd name="T33" fmla="*/ 0 h 7"/>
              <a:gd name="T34" fmla="*/ 2147483647 w 9"/>
              <a:gd name="T35" fmla="*/ 0 h 7"/>
              <a:gd name="T36" fmla="*/ 2147483647 w 9"/>
              <a:gd name="T37" fmla="*/ 0 h 7"/>
              <a:gd name="T38" fmla="*/ 2147483647 w 9"/>
              <a:gd name="T39" fmla="*/ 2147483647 h 7"/>
              <a:gd name="T40" fmla="*/ 2147483647 w 9"/>
              <a:gd name="T41" fmla="*/ 2147483647 h 7"/>
              <a:gd name="T42" fmla="*/ 0 w 9"/>
              <a:gd name="T43" fmla="*/ 2147483647 h 7"/>
              <a:gd name="T44" fmla="*/ 0 w 9"/>
              <a:gd name="T45" fmla="*/ 2147483647 h 7"/>
              <a:gd name="T46" fmla="*/ 2147483647 w 9"/>
              <a:gd name="T47" fmla="*/ 2147483647 h 7"/>
              <a:gd name="T48" fmla="*/ 2147483647 w 9"/>
              <a:gd name="T49" fmla="*/ 2147483647 h 7"/>
              <a:gd name="T50" fmla="*/ 2147483647 w 9"/>
              <a:gd name="T51" fmla="*/ 2147483647 h 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9"/>
              <a:gd name="T79" fmla="*/ 0 h 7"/>
              <a:gd name="T80" fmla="*/ 9 w 9"/>
              <a:gd name="T81" fmla="*/ 7 h 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9" h="7">
                <a:moveTo>
                  <a:pt x="2" y="7"/>
                </a:moveTo>
                <a:lnTo>
                  <a:pt x="2" y="7"/>
                </a:lnTo>
                <a:lnTo>
                  <a:pt x="5" y="7"/>
                </a:lnTo>
                <a:lnTo>
                  <a:pt x="7" y="7"/>
                </a:lnTo>
                <a:lnTo>
                  <a:pt x="9" y="7"/>
                </a:lnTo>
                <a:lnTo>
                  <a:pt x="9" y="5"/>
                </a:lnTo>
                <a:lnTo>
                  <a:pt x="9" y="3"/>
                </a:lnTo>
                <a:lnTo>
                  <a:pt x="7" y="3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2" y="3"/>
                </a:lnTo>
                <a:lnTo>
                  <a:pt x="0" y="5"/>
                </a:lnTo>
                <a:lnTo>
                  <a:pt x="2" y="5"/>
                </a:lnTo>
                <a:lnTo>
                  <a:pt x="2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12" name="Freeform 1614"/>
          <p:cNvSpPr>
            <a:spLocks/>
          </p:cNvSpPr>
          <p:nvPr/>
        </p:nvSpPr>
        <p:spPr bwMode="auto">
          <a:xfrm>
            <a:off x="5694363" y="4586288"/>
            <a:ext cx="4762" cy="1587"/>
          </a:xfrm>
          <a:custGeom>
            <a:avLst/>
            <a:gdLst>
              <a:gd name="T0" fmla="*/ 2147483647 w 5"/>
              <a:gd name="T1" fmla="*/ 2147483647 h 3"/>
              <a:gd name="T2" fmla="*/ 2147483647 w 5"/>
              <a:gd name="T3" fmla="*/ 2147483647 h 3"/>
              <a:gd name="T4" fmla="*/ 2147483647 w 5"/>
              <a:gd name="T5" fmla="*/ 2147483647 h 3"/>
              <a:gd name="T6" fmla="*/ 0 w 5"/>
              <a:gd name="T7" fmla="*/ 0 h 3"/>
              <a:gd name="T8" fmla="*/ 0 w 5"/>
              <a:gd name="T9" fmla="*/ 0 h 3"/>
              <a:gd name="T10" fmla="*/ 0 w 5"/>
              <a:gd name="T11" fmla="*/ 0 h 3"/>
              <a:gd name="T12" fmla="*/ 0 w 5"/>
              <a:gd name="T13" fmla="*/ 0 h 3"/>
              <a:gd name="T14" fmla="*/ 0 w 5"/>
              <a:gd name="T15" fmla="*/ 2147483647 h 3"/>
              <a:gd name="T16" fmla="*/ 2147483647 w 5"/>
              <a:gd name="T17" fmla="*/ 2147483647 h 3"/>
              <a:gd name="T18" fmla="*/ 2147483647 w 5"/>
              <a:gd name="T19" fmla="*/ 2147483647 h 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"/>
              <a:gd name="T31" fmla="*/ 0 h 3"/>
              <a:gd name="T32" fmla="*/ 5 w 5"/>
              <a:gd name="T33" fmla="*/ 3 h 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" h="3">
                <a:moveTo>
                  <a:pt x="5" y="3"/>
                </a:move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5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13" name="Freeform 1615"/>
          <p:cNvSpPr>
            <a:spLocks/>
          </p:cNvSpPr>
          <p:nvPr/>
        </p:nvSpPr>
        <p:spPr bwMode="auto">
          <a:xfrm>
            <a:off x="5872163" y="4151313"/>
            <a:ext cx="3175" cy="7937"/>
          </a:xfrm>
          <a:custGeom>
            <a:avLst/>
            <a:gdLst>
              <a:gd name="T0" fmla="*/ 0 w 3"/>
              <a:gd name="T1" fmla="*/ 2147483647 h 5"/>
              <a:gd name="T2" fmla="*/ 0 w 3"/>
              <a:gd name="T3" fmla="*/ 2147483647 h 5"/>
              <a:gd name="T4" fmla="*/ 0 w 3"/>
              <a:gd name="T5" fmla="*/ 2147483647 h 5"/>
              <a:gd name="T6" fmla="*/ 0 w 3"/>
              <a:gd name="T7" fmla="*/ 2147483647 h 5"/>
              <a:gd name="T8" fmla="*/ 2147483647 w 3"/>
              <a:gd name="T9" fmla="*/ 2147483647 h 5"/>
              <a:gd name="T10" fmla="*/ 2147483647 w 3"/>
              <a:gd name="T11" fmla="*/ 2147483647 h 5"/>
              <a:gd name="T12" fmla="*/ 2147483647 w 3"/>
              <a:gd name="T13" fmla="*/ 2147483647 h 5"/>
              <a:gd name="T14" fmla="*/ 2147483647 w 3"/>
              <a:gd name="T15" fmla="*/ 2147483647 h 5"/>
              <a:gd name="T16" fmla="*/ 2147483647 w 3"/>
              <a:gd name="T17" fmla="*/ 2147483647 h 5"/>
              <a:gd name="T18" fmla="*/ 2147483647 w 3"/>
              <a:gd name="T19" fmla="*/ 0 h 5"/>
              <a:gd name="T20" fmla="*/ 0 w 3"/>
              <a:gd name="T21" fmla="*/ 0 h 5"/>
              <a:gd name="T22" fmla="*/ 0 w 3"/>
              <a:gd name="T23" fmla="*/ 0 h 5"/>
              <a:gd name="T24" fmla="*/ 0 w 3"/>
              <a:gd name="T25" fmla="*/ 0 h 5"/>
              <a:gd name="T26" fmla="*/ 0 w 3"/>
              <a:gd name="T27" fmla="*/ 2147483647 h 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5"/>
              <a:gd name="T44" fmla="*/ 3 w 3"/>
              <a:gd name="T45" fmla="*/ 5 h 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5">
                <a:moveTo>
                  <a:pt x="0" y="2"/>
                </a:moveTo>
                <a:lnTo>
                  <a:pt x="0" y="2"/>
                </a:lnTo>
                <a:lnTo>
                  <a:pt x="0" y="5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14" name="Freeform 1616"/>
          <p:cNvSpPr>
            <a:spLocks/>
          </p:cNvSpPr>
          <p:nvPr/>
        </p:nvSpPr>
        <p:spPr bwMode="auto">
          <a:xfrm>
            <a:off x="5927725" y="4667250"/>
            <a:ext cx="1588" cy="1588"/>
          </a:xfrm>
          <a:custGeom>
            <a:avLst/>
            <a:gdLst>
              <a:gd name="T0" fmla="*/ 2147483647 w 2"/>
              <a:gd name="T1" fmla="*/ 0 h 1588"/>
              <a:gd name="T2" fmla="*/ 2147483647 w 2"/>
              <a:gd name="T3" fmla="*/ 0 h 1588"/>
              <a:gd name="T4" fmla="*/ 0 w 2"/>
              <a:gd name="T5" fmla="*/ 0 h 1588"/>
              <a:gd name="T6" fmla="*/ 0 w 2"/>
              <a:gd name="T7" fmla="*/ 0 h 1588"/>
              <a:gd name="T8" fmla="*/ 0 w 2"/>
              <a:gd name="T9" fmla="*/ 0 h 1588"/>
              <a:gd name="T10" fmla="*/ 2147483647 w 2"/>
              <a:gd name="T11" fmla="*/ 0 h 1588"/>
              <a:gd name="T12" fmla="*/ 2147483647 w 2"/>
              <a:gd name="T13" fmla="*/ 0 h 1588"/>
              <a:gd name="T14" fmla="*/ 2147483647 w 2"/>
              <a:gd name="T15" fmla="*/ 0 h 1588"/>
              <a:gd name="T16" fmla="*/ 2147483647 w 2"/>
              <a:gd name="T17" fmla="*/ 0 h 1588"/>
              <a:gd name="T18" fmla="*/ 2147483647 w 2"/>
              <a:gd name="T19" fmla="*/ 0 h 1588"/>
              <a:gd name="T20" fmla="*/ 2147483647 w 2"/>
              <a:gd name="T21" fmla="*/ 0 h 1588"/>
              <a:gd name="T22" fmla="*/ 2147483647 w 2"/>
              <a:gd name="T23" fmla="*/ 0 h 15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1588"/>
              <a:gd name="T38" fmla="*/ 2 w 2"/>
              <a:gd name="T39" fmla="*/ 1588 h 15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1588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15" name="Freeform 1617"/>
          <p:cNvSpPr>
            <a:spLocks/>
          </p:cNvSpPr>
          <p:nvPr/>
        </p:nvSpPr>
        <p:spPr bwMode="auto">
          <a:xfrm>
            <a:off x="5929313" y="4067175"/>
            <a:ext cx="4762" cy="4763"/>
          </a:xfrm>
          <a:custGeom>
            <a:avLst/>
            <a:gdLst>
              <a:gd name="T0" fmla="*/ 0 w 3"/>
              <a:gd name="T1" fmla="*/ 2147483647 h 3"/>
              <a:gd name="T2" fmla="*/ 0 w 3"/>
              <a:gd name="T3" fmla="*/ 2147483647 h 3"/>
              <a:gd name="T4" fmla="*/ 2147483647 w 3"/>
              <a:gd name="T5" fmla="*/ 2147483647 h 3"/>
              <a:gd name="T6" fmla="*/ 2147483647 w 3"/>
              <a:gd name="T7" fmla="*/ 2147483647 h 3"/>
              <a:gd name="T8" fmla="*/ 2147483647 w 3"/>
              <a:gd name="T9" fmla="*/ 2147483647 h 3"/>
              <a:gd name="T10" fmla="*/ 2147483647 w 3"/>
              <a:gd name="T11" fmla="*/ 0 h 3"/>
              <a:gd name="T12" fmla="*/ 2147483647 w 3"/>
              <a:gd name="T13" fmla="*/ 0 h 3"/>
              <a:gd name="T14" fmla="*/ 2147483647 w 3"/>
              <a:gd name="T15" fmla="*/ 0 h 3"/>
              <a:gd name="T16" fmla="*/ 2147483647 w 3"/>
              <a:gd name="T17" fmla="*/ 0 h 3"/>
              <a:gd name="T18" fmla="*/ 0 w 3"/>
              <a:gd name="T19" fmla="*/ 0 h 3"/>
              <a:gd name="T20" fmla="*/ 0 w 3"/>
              <a:gd name="T21" fmla="*/ 0 h 3"/>
              <a:gd name="T22" fmla="*/ 0 w 3"/>
              <a:gd name="T23" fmla="*/ 0 h 3"/>
              <a:gd name="T24" fmla="*/ 0 w 3"/>
              <a:gd name="T25" fmla="*/ 0 h 3"/>
              <a:gd name="T26" fmla="*/ 0 w 3"/>
              <a:gd name="T27" fmla="*/ 0 h 3"/>
              <a:gd name="T28" fmla="*/ 0 w 3"/>
              <a:gd name="T29" fmla="*/ 2147483647 h 3"/>
              <a:gd name="T30" fmla="*/ 0 w 3"/>
              <a:gd name="T31" fmla="*/ 2147483647 h 3"/>
              <a:gd name="T32" fmla="*/ 0 w 3"/>
              <a:gd name="T33" fmla="*/ 2147483647 h 3"/>
              <a:gd name="T34" fmla="*/ 0 w 3"/>
              <a:gd name="T35" fmla="*/ 2147483647 h 3"/>
              <a:gd name="T36" fmla="*/ 0 w 3"/>
              <a:gd name="T37" fmla="*/ 2147483647 h 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"/>
              <a:gd name="T58" fmla="*/ 0 h 3"/>
              <a:gd name="T59" fmla="*/ 3 w 3"/>
              <a:gd name="T60" fmla="*/ 3 h 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" h="3">
                <a:moveTo>
                  <a:pt x="0" y="3"/>
                </a:moveTo>
                <a:lnTo>
                  <a:pt x="0" y="3"/>
                </a:ln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16" name="Freeform 1618"/>
          <p:cNvSpPr>
            <a:spLocks/>
          </p:cNvSpPr>
          <p:nvPr/>
        </p:nvSpPr>
        <p:spPr bwMode="auto">
          <a:xfrm>
            <a:off x="5962650" y="4686300"/>
            <a:ext cx="3175" cy="0"/>
          </a:xfrm>
          <a:custGeom>
            <a:avLst/>
            <a:gdLst>
              <a:gd name="T0" fmla="*/ 0 w 3"/>
              <a:gd name="T1" fmla="*/ 0 h 2"/>
              <a:gd name="T2" fmla="*/ 2147483647 w 3"/>
              <a:gd name="T3" fmla="*/ 0 h 2"/>
              <a:gd name="T4" fmla="*/ 2147483647 w 3"/>
              <a:gd name="T5" fmla="*/ 0 h 2"/>
              <a:gd name="T6" fmla="*/ 2147483647 w 3"/>
              <a:gd name="T7" fmla="*/ 0 h 2"/>
              <a:gd name="T8" fmla="*/ 2147483647 w 3"/>
              <a:gd name="T9" fmla="*/ 0 h 2"/>
              <a:gd name="T10" fmla="*/ 2147483647 w 3"/>
              <a:gd name="T11" fmla="*/ 0 h 2"/>
              <a:gd name="T12" fmla="*/ 0 w 3"/>
              <a:gd name="T13" fmla="*/ 0 h 2"/>
              <a:gd name="T14" fmla="*/ 0 w 3"/>
              <a:gd name="T15" fmla="*/ 0 h 2"/>
              <a:gd name="T16" fmla="*/ 0 w 3"/>
              <a:gd name="T17" fmla="*/ 0 h 2"/>
              <a:gd name="T18" fmla="*/ 0 w 3"/>
              <a:gd name="T19" fmla="*/ 0 h 2"/>
              <a:gd name="T20" fmla="*/ 0 w 3"/>
              <a:gd name="T21" fmla="*/ 0 h 2"/>
              <a:gd name="T22" fmla="*/ 0 w 3"/>
              <a:gd name="T23" fmla="*/ 0 h 2"/>
              <a:gd name="T24" fmla="*/ 0 w 3"/>
              <a:gd name="T25" fmla="*/ 0 h 2"/>
              <a:gd name="T26" fmla="*/ 0 w 3"/>
              <a:gd name="T27" fmla="*/ 0 h 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2"/>
              <a:gd name="T44" fmla="*/ 3 w 3"/>
              <a:gd name="T45" fmla="*/ 0 h 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2">
                <a:moveTo>
                  <a:pt x="0" y="2"/>
                </a:move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17" name="Freeform 1619"/>
          <p:cNvSpPr>
            <a:spLocks/>
          </p:cNvSpPr>
          <p:nvPr/>
        </p:nvSpPr>
        <p:spPr bwMode="auto">
          <a:xfrm>
            <a:off x="6008688" y="4752975"/>
            <a:ext cx="7937" cy="6350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2147483647 h 5"/>
              <a:gd name="T12" fmla="*/ 2147483647 w 5"/>
              <a:gd name="T13" fmla="*/ 2147483647 h 5"/>
              <a:gd name="T14" fmla="*/ 2147483647 w 5"/>
              <a:gd name="T15" fmla="*/ 2147483647 h 5"/>
              <a:gd name="T16" fmla="*/ 2147483647 w 5"/>
              <a:gd name="T17" fmla="*/ 0 h 5"/>
              <a:gd name="T18" fmla="*/ 2147483647 w 5"/>
              <a:gd name="T19" fmla="*/ 0 h 5"/>
              <a:gd name="T20" fmla="*/ 0 w 5"/>
              <a:gd name="T21" fmla="*/ 0 h 5"/>
              <a:gd name="T22" fmla="*/ 0 w 5"/>
              <a:gd name="T23" fmla="*/ 0 h 5"/>
              <a:gd name="T24" fmla="*/ 0 w 5"/>
              <a:gd name="T25" fmla="*/ 0 h 5"/>
              <a:gd name="T26" fmla="*/ 0 w 5"/>
              <a:gd name="T27" fmla="*/ 0 h 5"/>
              <a:gd name="T28" fmla="*/ 0 w 5"/>
              <a:gd name="T29" fmla="*/ 2147483647 h 5"/>
              <a:gd name="T30" fmla="*/ 0 w 5"/>
              <a:gd name="T31" fmla="*/ 2147483647 h 5"/>
              <a:gd name="T32" fmla="*/ 0 w 5"/>
              <a:gd name="T33" fmla="*/ 2147483647 h 5"/>
              <a:gd name="T34" fmla="*/ 2147483647 w 5"/>
              <a:gd name="T35" fmla="*/ 2147483647 h 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"/>
              <a:gd name="T55" fmla="*/ 0 h 5"/>
              <a:gd name="T56" fmla="*/ 5 w 5"/>
              <a:gd name="T57" fmla="*/ 5 h 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" h="5">
                <a:moveTo>
                  <a:pt x="3" y="2"/>
                </a:moveTo>
                <a:lnTo>
                  <a:pt x="3" y="5"/>
                </a:lnTo>
                <a:lnTo>
                  <a:pt x="3" y="2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18" name="Freeform 1620"/>
          <p:cNvSpPr>
            <a:spLocks/>
          </p:cNvSpPr>
          <p:nvPr/>
        </p:nvSpPr>
        <p:spPr bwMode="auto">
          <a:xfrm>
            <a:off x="5967413" y="4694238"/>
            <a:ext cx="4762" cy="3175"/>
          </a:xfrm>
          <a:custGeom>
            <a:avLst/>
            <a:gdLst>
              <a:gd name="T0" fmla="*/ 0 w 3"/>
              <a:gd name="T1" fmla="*/ 0 h 3175"/>
              <a:gd name="T2" fmla="*/ 0 w 3"/>
              <a:gd name="T3" fmla="*/ 0 h 3175"/>
              <a:gd name="T4" fmla="*/ 0 w 3"/>
              <a:gd name="T5" fmla="*/ 0 h 3175"/>
              <a:gd name="T6" fmla="*/ 2147483647 w 3"/>
              <a:gd name="T7" fmla="*/ 0 h 3175"/>
              <a:gd name="T8" fmla="*/ 2147483647 w 3"/>
              <a:gd name="T9" fmla="*/ 0 h 3175"/>
              <a:gd name="T10" fmla="*/ 2147483647 w 3"/>
              <a:gd name="T11" fmla="*/ 0 h 3175"/>
              <a:gd name="T12" fmla="*/ 2147483647 w 3"/>
              <a:gd name="T13" fmla="*/ 0 h 3175"/>
              <a:gd name="T14" fmla="*/ 2147483647 w 3"/>
              <a:gd name="T15" fmla="*/ 0 h 3175"/>
              <a:gd name="T16" fmla="*/ 0 w 3"/>
              <a:gd name="T17" fmla="*/ 0 h 3175"/>
              <a:gd name="T18" fmla="*/ 0 w 3"/>
              <a:gd name="T19" fmla="*/ 0 h 31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"/>
              <a:gd name="T31" fmla="*/ 0 h 3175"/>
              <a:gd name="T32" fmla="*/ 3 w 3"/>
              <a:gd name="T33" fmla="*/ 3175 h 31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" h="3175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19" name="Freeform 1621"/>
          <p:cNvSpPr>
            <a:spLocks/>
          </p:cNvSpPr>
          <p:nvPr/>
        </p:nvSpPr>
        <p:spPr bwMode="auto">
          <a:xfrm>
            <a:off x="5934075" y="4664075"/>
            <a:ext cx="3175" cy="1588"/>
          </a:xfrm>
          <a:custGeom>
            <a:avLst/>
            <a:gdLst>
              <a:gd name="T0" fmla="*/ 0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w 2"/>
              <a:gd name="T7" fmla="*/ 0 h 1588"/>
              <a:gd name="T8" fmla="*/ 0 w 2"/>
              <a:gd name="T9" fmla="*/ 0 h 15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"/>
              <a:gd name="T16" fmla="*/ 0 h 1588"/>
              <a:gd name="T17" fmla="*/ 2 w 2"/>
              <a:gd name="T18" fmla="*/ 1588 h 15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" h="1588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20" name="Freeform 1622"/>
          <p:cNvSpPr>
            <a:spLocks/>
          </p:cNvSpPr>
          <p:nvPr/>
        </p:nvSpPr>
        <p:spPr bwMode="auto">
          <a:xfrm>
            <a:off x="5934075" y="4789488"/>
            <a:ext cx="11113" cy="6350"/>
          </a:xfrm>
          <a:custGeom>
            <a:avLst/>
            <a:gdLst>
              <a:gd name="T0" fmla="*/ 2147483647 w 9"/>
              <a:gd name="T1" fmla="*/ 2147483647 h 5"/>
              <a:gd name="T2" fmla="*/ 2147483647 w 9"/>
              <a:gd name="T3" fmla="*/ 2147483647 h 5"/>
              <a:gd name="T4" fmla="*/ 2147483647 w 9"/>
              <a:gd name="T5" fmla="*/ 2147483647 h 5"/>
              <a:gd name="T6" fmla="*/ 2147483647 w 9"/>
              <a:gd name="T7" fmla="*/ 2147483647 h 5"/>
              <a:gd name="T8" fmla="*/ 2147483647 w 9"/>
              <a:gd name="T9" fmla="*/ 2147483647 h 5"/>
              <a:gd name="T10" fmla="*/ 2147483647 w 9"/>
              <a:gd name="T11" fmla="*/ 0 h 5"/>
              <a:gd name="T12" fmla="*/ 2147483647 w 9"/>
              <a:gd name="T13" fmla="*/ 0 h 5"/>
              <a:gd name="T14" fmla="*/ 2147483647 w 9"/>
              <a:gd name="T15" fmla="*/ 0 h 5"/>
              <a:gd name="T16" fmla="*/ 2147483647 w 9"/>
              <a:gd name="T17" fmla="*/ 0 h 5"/>
              <a:gd name="T18" fmla="*/ 2147483647 w 9"/>
              <a:gd name="T19" fmla="*/ 0 h 5"/>
              <a:gd name="T20" fmla="*/ 2147483647 w 9"/>
              <a:gd name="T21" fmla="*/ 2147483647 h 5"/>
              <a:gd name="T22" fmla="*/ 2147483647 w 9"/>
              <a:gd name="T23" fmla="*/ 2147483647 h 5"/>
              <a:gd name="T24" fmla="*/ 2147483647 w 9"/>
              <a:gd name="T25" fmla="*/ 2147483647 h 5"/>
              <a:gd name="T26" fmla="*/ 2147483647 w 9"/>
              <a:gd name="T27" fmla="*/ 2147483647 h 5"/>
              <a:gd name="T28" fmla="*/ 0 w 9"/>
              <a:gd name="T29" fmla="*/ 2147483647 h 5"/>
              <a:gd name="T30" fmla="*/ 2147483647 w 9"/>
              <a:gd name="T31" fmla="*/ 2147483647 h 5"/>
              <a:gd name="T32" fmla="*/ 2147483647 w 9"/>
              <a:gd name="T33" fmla="*/ 2147483647 h 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"/>
              <a:gd name="T52" fmla="*/ 0 h 5"/>
              <a:gd name="T53" fmla="*/ 9 w 9"/>
              <a:gd name="T54" fmla="*/ 5 h 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" h="5">
                <a:moveTo>
                  <a:pt x="7" y="5"/>
                </a:moveTo>
                <a:lnTo>
                  <a:pt x="9" y="3"/>
                </a:lnTo>
                <a:lnTo>
                  <a:pt x="7" y="0"/>
                </a:lnTo>
                <a:lnTo>
                  <a:pt x="5" y="3"/>
                </a:lnTo>
                <a:lnTo>
                  <a:pt x="2" y="3"/>
                </a:lnTo>
                <a:lnTo>
                  <a:pt x="0" y="3"/>
                </a:lnTo>
                <a:lnTo>
                  <a:pt x="5" y="5"/>
                </a:lnTo>
                <a:lnTo>
                  <a:pt x="7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21" name="Freeform 1623"/>
          <p:cNvSpPr>
            <a:spLocks/>
          </p:cNvSpPr>
          <p:nvPr/>
        </p:nvSpPr>
        <p:spPr bwMode="auto">
          <a:xfrm>
            <a:off x="5934075" y="4659313"/>
            <a:ext cx="3175" cy="3175"/>
          </a:xfrm>
          <a:custGeom>
            <a:avLst/>
            <a:gdLst>
              <a:gd name="T0" fmla="*/ 2147483647 w 2"/>
              <a:gd name="T1" fmla="*/ 0 h 3175"/>
              <a:gd name="T2" fmla="*/ 2147483647 w 2"/>
              <a:gd name="T3" fmla="*/ 0 h 3175"/>
              <a:gd name="T4" fmla="*/ 2147483647 w 2"/>
              <a:gd name="T5" fmla="*/ 0 h 3175"/>
              <a:gd name="T6" fmla="*/ 0 w 2"/>
              <a:gd name="T7" fmla="*/ 0 h 3175"/>
              <a:gd name="T8" fmla="*/ 2147483647 w 2"/>
              <a:gd name="T9" fmla="*/ 0 h 3175"/>
              <a:gd name="T10" fmla="*/ 2147483647 w 2"/>
              <a:gd name="T11" fmla="*/ 0 h 31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"/>
              <a:gd name="T19" fmla="*/ 0 h 3175"/>
              <a:gd name="T20" fmla="*/ 2 w 2"/>
              <a:gd name="T21" fmla="*/ 3175 h 31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" h="3175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22" name="Freeform 1624"/>
          <p:cNvSpPr>
            <a:spLocks/>
          </p:cNvSpPr>
          <p:nvPr/>
        </p:nvSpPr>
        <p:spPr bwMode="auto">
          <a:xfrm>
            <a:off x="5924550" y="4667250"/>
            <a:ext cx="3175" cy="1588"/>
          </a:xfrm>
          <a:custGeom>
            <a:avLst/>
            <a:gdLst>
              <a:gd name="T0" fmla="*/ 0 w 2"/>
              <a:gd name="T1" fmla="*/ 0 h 1588"/>
              <a:gd name="T2" fmla="*/ 0 w 2"/>
              <a:gd name="T3" fmla="*/ 0 h 1588"/>
              <a:gd name="T4" fmla="*/ 0 w 2"/>
              <a:gd name="T5" fmla="*/ 0 h 1588"/>
              <a:gd name="T6" fmla="*/ 0 w 2"/>
              <a:gd name="T7" fmla="*/ 0 h 1588"/>
              <a:gd name="T8" fmla="*/ 2147483647 w 2"/>
              <a:gd name="T9" fmla="*/ 0 h 1588"/>
              <a:gd name="T10" fmla="*/ 2147483647 w 2"/>
              <a:gd name="T11" fmla="*/ 0 h 1588"/>
              <a:gd name="T12" fmla="*/ 2147483647 w 2"/>
              <a:gd name="T13" fmla="*/ 0 h 1588"/>
              <a:gd name="T14" fmla="*/ 2147483647 w 2"/>
              <a:gd name="T15" fmla="*/ 0 h 1588"/>
              <a:gd name="T16" fmla="*/ 2147483647 w 2"/>
              <a:gd name="T17" fmla="*/ 0 h 1588"/>
              <a:gd name="T18" fmla="*/ 2147483647 w 2"/>
              <a:gd name="T19" fmla="*/ 0 h 1588"/>
              <a:gd name="T20" fmla="*/ 0 w 2"/>
              <a:gd name="T21" fmla="*/ 0 h 158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"/>
              <a:gd name="T34" fmla="*/ 0 h 1588"/>
              <a:gd name="T35" fmla="*/ 2 w 2"/>
              <a:gd name="T36" fmla="*/ 1588 h 158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" h="1588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23" name="Freeform 1625"/>
          <p:cNvSpPr>
            <a:spLocks/>
          </p:cNvSpPr>
          <p:nvPr/>
        </p:nvSpPr>
        <p:spPr bwMode="auto">
          <a:xfrm>
            <a:off x="5927725" y="4675188"/>
            <a:ext cx="6350" cy="4762"/>
          </a:xfrm>
          <a:custGeom>
            <a:avLst/>
            <a:gdLst>
              <a:gd name="T0" fmla="*/ 0 w 5"/>
              <a:gd name="T1" fmla="*/ 2147483647 h 2"/>
              <a:gd name="T2" fmla="*/ 2147483647 w 5"/>
              <a:gd name="T3" fmla="*/ 0 h 2"/>
              <a:gd name="T4" fmla="*/ 2147483647 w 5"/>
              <a:gd name="T5" fmla="*/ 0 h 2"/>
              <a:gd name="T6" fmla="*/ 2147483647 w 5"/>
              <a:gd name="T7" fmla="*/ 0 h 2"/>
              <a:gd name="T8" fmla="*/ 2147483647 w 5"/>
              <a:gd name="T9" fmla="*/ 0 h 2"/>
              <a:gd name="T10" fmla="*/ 0 w 5"/>
              <a:gd name="T11" fmla="*/ 0 h 2"/>
              <a:gd name="T12" fmla="*/ 0 w 5"/>
              <a:gd name="T13" fmla="*/ 0 h 2"/>
              <a:gd name="T14" fmla="*/ 0 w 5"/>
              <a:gd name="T15" fmla="*/ 0 h 2"/>
              <a:gd name="T16" fmla="*/ 0 w 5"/>
              <a:gd name="T17" fmla="*/ 0 h 2"/>
              <a:gd name="T18" fmla="*/ 0 w 5"/>
              <a:gd name="T19" fmla="*/ 2147483647 h 2"/>
              <a:gd name="T20" fmla="*/ 0 w 5"/>
              <a:gd name="T21" fmla="*/ 2147483647 h 2"/>
              <a:gd name="T22" fmla="*/ 0 w 5"/>
              <a:gd name="T23" fmla="*/ 2147483647 h 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"/>
              <a:gd name="T37" fmla="*/ 0 h 2"/>
              <a:gd name="T38" fmla="*/ 5 w 5"/>
              <a:gd name="T39" fmla="*/ 2 h 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" h="2">
                <a:moveTo>
                  <a:pt x="0" y="2"/>
                </a:moveTo>
                <a:lnTo>
                  <a:pt x="2" y="0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24" name="Freeform 1626"/>
          <p:cNvSpPr>
            <a:spLocks/>
          </p:cNvSpPr>
          <p:nvPr/>
        </p:nvSpPr>
        <p:spPr bwMode="auto">
          <a:xfrm>
            <a:off x="5957888" y="4683125"/>
            <a:ext cx="1587" cy="1588"/>
          </a:xfrm>
          <a:custGeom>
            <a:avLst/>
            <a:gdLst>
              <a:gd name="T0" fmla="*/ 0 w 1587"/>
              <a:gd name="T1" fmla="*/ 0 h 1588"/>
              <a:gd name="T2" fmla="*/ 0 w 1587"/>
              <a:gd name="T3" fmla="*/ 0 h 1588"/>
              <a:gd name="T4" fmla="*/ 0 w 1587"/>
              <a:gd name="T5" fmla="*/ 0 h 1588"/>
              <a:gd name="T6" fmla="*/ 0 w 1587"/>
              <a:gd name="T7" fmla="*/ 0 h 1588"/>
              <a:gd name="T8" fmla="*/ 0 w 1587"/>
              <a:gd name="T9" fmla="*/ 0 h 1588"/>
              <a:gd name="T10" fmla="*/ 0 w 1587"/>
              <a:gd name="T11" fmla="*/ 0 h 1588"/>
              <a:gd name="T12" fmla="*/ 0 w 1587"/>
              <a:gd name="T13" fmla="*/ 0 h 15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87"/>
              <a:gd name="T22" fmla="*/ 0 h 1588"/>
              <a:gd name="T23" fmla="*/ 1587 w 1587"/>
              <a:gd name="T24" fmla="*/ 1588 h 15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87" h="1588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25" name="Freeform 1627"/>
          <p:cNvSpPr>
            <a:spLocks/>
          </p:cNvSpPr>
          <p:nvPr/>
        </p:nvSpPr>
        <p:spPr bwMode="auto">
          <a:xfrm>
            <a:off x="5959475" y="4675188"/>
            <a:ext cx="1588" cy="0"/>
          </a:xfrm>
          <a:custGeom>
            <a:avLst/>
            <a:gdLst>
              <a:gd name="T0" fmla="*/ 0 w 1588"/>
              <a:gd name="T1" fmla="*/ 0 h 2"/>
              <a:gd name="T2" fmla="*/ 0 w 1588"/>
              <a:gd name="T3" fmla="*/ 0 h 2"/>
              <a:gd name="T4" fmla="*/ 0 w 1588"/>
              <a:gd name="T5" fmla="*/ 0 h 2"/>
              <a:gd name="T6" fmla="*/ 0 w 1588"/>
              <a:gd name="T7" fmla="*/ 0 h 2"/>
              <a:gd name="T8" fmla="*/ 0 w 1588"/>
              <a:gd name="T9" fmla="*/ 0 h 2"/>
              <a:gd name="T10" fmla="*/ 0 w 1588"/>
              <a:gd name="T11" fmla="*/ 0 h 2"/>
              <a:gd name="T12" fmla="*/ 0 w 1588"/>
              <a:gd name="T13" fmla="*/ 0 h 2"/>
              <a:gd name="T14" fmla="*/ 0 w 1588"/>
              <a:gd name="T15" fmla="*/ 0 h 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88"/>
              <a:gd name="T25" fmla="*/ 0 h 2"/>
              <a:gd name="T26" fmla="*/ 1588 w 1588"/>
              <a:gd name="T27" fmla="*/ 0 h 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88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26" name="Freeform 1628"/>
          <p:cNvSpPr>
            <a:spLocks/>
          </p:cNvSpPr>
          <p:nvPr/>
        </p:nvSpPr>
        <p:spPr bwMode="auto">
          <a:xfrm>
            <a:off x="5959475" y="4683125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0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2147483647 h 2"/>
              <a:gd name="T12" fmla="*/ 2147483647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2"/>
              <a:gd name="T38" fmla="*/ 2 w 2"/>
              <a:gd name="T39" fmla="*/ 2 h 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27" name="Freeform 1629"/>
          <p:cNvSpPr>
            <a:spLocks/>
          </p:cNvSpPr>
          <p:nvPr/>
        </p:nvSpPr>
        <p:spPr bwMode="auto">
          <a:xfrm>
            <a:off x="5954713" y="4667250"/>
            <a:ext cx="3175" cy="3175"/>
          </a:xfrm>
          <a:custGeom>
            <a:avLst/>
            <a:gdLst>
              <a:gd name="T0" fmla="*/ 2147483647 w 3"/>
              <a:gd name="T1" fmla="*/ 2147483647 h 2"/>
              <a:gd name="T2" fmla="*/ 2147483647 w 3"/>
              <a:gd name="T3" fmla="*/ 0 h 2"/>
              <a:gd name="T4" fmla="*/ 2147483647 w 3"/>
              <a:gd name="T5" fmla="*/ 0 h 2"/>
              <a:gd name="T6" fmla="*/ 2147483647 w 3"/>
              <a:gd name="T7" fmla="*/ 0 h 2"/>
              <a:gd name="T8" fmla="*/ 0 w 3"/>
              <a:gd name="T9" fmla="*/ 2147483647 h 2"/>
              <a:gd name="T10" fmla="*/ 0 w 3"/>
              <a:gd name="T11" fmla="*/ 2147483647 h 2"/>
              <a:gd name="T12" fmla="*/ 0 w 3"/>
              <a:gd name="T13" fmla="*/ 2147483647 h 2"/>
              <a:gd name="T14" fmla="*/ 2147483647 w 3"/>
              <a:gd name="T15" fmla="*/ 2147483647 h 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"/>
              <a:gd name="T25" fmla="*/ 0 h 2"/>
              <a:gd name="T26" fmla="*/ 3 w 3"/>
              <a:gd name="T27" fmla="*/ 2 h 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" h="2">
                <a:moveTo>
                  <a:pt x="3" y="2"/>
                </a:moveTo>
                <a:lnTo>
                  <a:pt x="3" y="0"/>
                </a:lnTo>
                <a:lnTo>
                  <a:pt x="0" y="2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28" name="Freeform 1630"/>
          <p:cNvSpPr>
            <a:spLocks/>
          </p:cNvSpPr>
          <p:nvPr/>
        </p:nvSpPr>
        <p:spPr bwMode="auto">
          <a:xfrm>
            <a:off x="5695950" y="3351213"/>
            <a:ext cx="20638" cy="28575"/>
          </a:xfrm>
          <a:custGeom>
            <a:avLst/>
            <a:gdLst>
              <a:gd name="T0" fmla="*/ 2147483647 w 17"/>
              <a:gd name="T1" fmla="*/ 2147483647 h 21"/>
              <a:gd name="T2" fmla="*/ 0 w 17"/>
              <a:gd name="T3" fmla="*/ 2147483647 h 21"/>
              <a:gd name="T4" fmla="*/ 0 w 17"/>
              <a:gd name="T5" fmla="*/ 2147483647 h 21"/>
              <a:gd name="T6" fmla="*/ 0 w 17"/>
              <a:gd name="T7" fmla="*/ 2147483647 h 21"/>
              <a:gd name="T8" fmla="*/ 0 w 17"/>
              <a:gd name="T9" fmla="*/ 2147483647 h 21"/>
              <a:gd name="T10" fmla="*/ 0 w 17"/>
              <a:gd name="T11" fmla="*/ 2147483647 h 21"/>
              <a:gd name="T12" fmla="*/ 2147483647 w 17"/>
              <a:gd name="T13" fmla="*/ 2147483647 h 21"/>
              <a:gd name="T14" fmla="*/ 2147483647 w 17"/>
              <a:gd name="T15" fmla="*/ 2147483647 h 21"/>
              <a:gd name="T16" fmla="*/ 2147483647 w 17"/>
              <a:gd name="T17" fmla="*/ 2147483647 h 21"/>
              <a:gd name="T18" fmla="*/ 2147483647 w 17"/>
              <a:gd name="T19" fmla="*/ 2147483647 h 21"/>
              <a:gd name="T20" fmla="*/ 2147483647 w 17"/>
              <a:gd name="T21" fmla="*/ 2147483647 h 21"/>
              <a:gd name="T22" fmla="*/ 2147483647 w 17"/>
              <a:gd name="T23" fmla="*/ 2147483647 h 21"/>
              <a:gd name="T24" fmla="*/ 2147483647 w 17"/>
              <a:gd name="T25" fmla="*/ 2147483647 h 21"/>
              <a:gd name="T26" fmla="*/ 2147483647 w 17"/>
              <a:gd name="T27" fmla="*/ 2147483647 h 21"/>
              <a:gd name="T28" fmla="*/ 2147483647 w 17"/>
              <a:gd name="T29" fmla="*/ 2147483647 h 21"/>
              <a:gd name="T30" fmla="*/ 2147483647 w 17"/>
              <a:gd name="T31" fmla="*/ 2147483647 h 21"/>
              <a:gd name="T32" fmla="*/ 2147483647 w 17"/>
              <a:gd name="T33" fmla="*/ 2147483647 h 21"/>
              <a:gd name="T34" fmla="*/ 2147483647 w 17"/>
              <a:gd name="T35" fmla="*/ 0 h 21"/>
              <a:gd name="T36" fmla="*/ 2147483647 w 17"/>
              <a:gd name="T37" fmla="*/ 0 h 21"/>
              <a:gd name="T38" fmla="*/ 2147483647 w 17"/>
              <a:gd name="T39" fmla="*/ 0 h 21"/>
              <a:gd name="T40" fmla="*/ 2147483647 w 17"/>
              <a:gd name="T41" fmla="*/ 0 h 21"/>
              <a:gd name="T42" fmla="*/ 2147483647 w 17"/>
              <a:gd name="T43" fmla="*/ 0 h 21"/>
              <a:gd name="T44" fmla="*/ 2147483647 w 17"/>
              <a:gd name="T45" fmla="*/ 0 h 21"/>
              <a:gd name="T46" fmla="*/ 2147483647 w 17"/>
              <a:gd name="T47" fmla="*/ 0 h 21"/>
              <a:gd name="T48" fmla="*/ 2147483647 w 17"/>
              <a:gd name="T49" fmla="*/ 2147483647 h 21"/>
              <a:gd name="T50" fmla="*/ 2147483647 w 17"/>
              <a:gd name="T51" fmla="*/ 2147483647 h 21"/>
              <a:gd name="T52" fmla="*/ 2147483647 w 17"/>
              <a:gd name="T53" fmla="*/ 2147483647 h 21"/>
              <a:gd name="T54" fmla="*/ 2147483647 w 17"/>
              <a:gd name="T55" fmla="*/ 2147483647 h 21"/>
              <a:gd name="T56" fmla="*/ 2147483647 w 17"/>
              <a:gd name="T57" fmla="*/ 2147483647 h 2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7"/>
              <a:gd name="T88" fmla="*/ 0 h 21"/>
              <a:gd name="T89" fmla="*/ 17 w 17"/>
              <a:gd name="T90" fmla="*/ 21 h 21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7" h="21">
                <a:moveTo>
                  <a:pt x="3" y="12"/>
                </a:moveTo>
                <a:lnTo>
                  <a:pt x="0" y="16"/>
                </a:lnTo>
                <a:lnTo>
                  <a:pt x="0" y="19"/>
                </a:lnTo>
                <a:lnTo>
                  <a:pt x="0" y="21"/>
                </a:lnTo>
                <a:lnTo>
                  <a:pt x="3" y="21"/>
                </a:lnTo>
                <a:lnTo>
                  <a:pt x="8" y="19"/>
                </a:lnTo>
                <a:lnTo>
                  <a:pt x="10" y="16"/>
                </a:lnTo>
                <a:lnTo>
                  <a:pt x="15" y="4"/>
                </a:lnTo>
                <a:lnTo>
                  <a:pt x="17" y="4"/>
                </a:lnTo>
                <a:lnTo>
                  <a:pt x="15" y="2"/>
                </a:lnTo>
                <a:lnTo>
                  <a:pt x="15" y="0"/>
                </a:lnTo>
                <a:lnTo>
                  <a:pt x="12" y="0"/>
                </a:lnTo>
                <a:lnTo>
                  <a:pt x="10" y="2"/>
                </a:lnTo>
                <a:lnTo>
                  <a:pt x="3" y="1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29" name="Freeform 1631"/>
          <p:cNvSpPr>
            <a:spLocks/>
          </p:cNvSpPr>
          <p:nvPr/>
        </p:nvSpPr>
        <p:spPr bwMode="auto">
          <a:xfrm>
            <a:off x="4456113" y="4614863"/>
            <a:ext cx="7937" cy="4762"/>
          </a:xfrm>
          <a:custGeom>
            <a:avLst/>
            <a:gdLst>
              <a:gd name="T0" fmla="*/ 2147483647 w 7"/>
              <a:gd name="T1" fmla="*/ 2147483647 h 2"/>
              <a:gd name="T2" fmla="*/ 2147483647 w 7"/>
              <a:gd name="T3" fmla="*/ 2147483647 h 2"/>
              <a:gd name="T4" fmla="*/ 2147483647 w 7"/>
              <a:gd name="T5" fmla="*/ 2147483647 h 2"/>
              <a:gd name="T6" fmla="*/ 2147483647 w 7"/>
              <a:gd name="T7" fmla="*/ 2147483647 h 2"/>
              <a:gd name="T8" fmla="*/ 2147483647 w 7"/>
              <a:gd name="T9" fmla="*/ 0 h 2"/>
              <a:gd name="T10" fmla="*/ 2147483647 w 7"/>
              <a:gd name="T11" fmla="*/ 0 h 2"/>
              <a:gd name="T12" fmla="*/ 2147483647 w 7"/>
              <a:gd name="T13" fmla="*/ 0 h 2"/>
              <a:gd name="T14" fmla="*/ 2147483647 w 7"/>
              <a:gd name="T15" fmla="*/ 0 h 2"/>
              <a:gd name="T16" fmla="*/ 0 w 7"/>
              <a:gd name="T17" fmla="*/ 0 h 2"/>
              <a:gd name="T18" fmla="*/ 0 w 7"/>
              <a:gd name="T19" fmla="*/ 2147483647 h 2"/>
              <a:gd name="T20" fmla="*/ 0 w 7"/>
              <a:gd name="T21" fmla="*/ 2147483647 h 2"/>
              <a:gd name="T22" fmla="*/ 2147483647 w 7"/>
              <a:gd name="T23" fmla="*/ 2147483647 h 2"/>
              <a:gd name="T24" fmla="*/ 2147483647 w 7"/>
              <a:gd name="T25" fmla="*/ 2147483647 h 2"/>
              <a:gd name="T26" fmla="*/ 2147483647 w 7"/>
              <a:gd name="T27" fmla="*/ 2147483647 h 2"/>
              <a:gd name="T28" fmla="*/ 2147483647 w 7"/>
              <a:gd name="T29" fmla="*/ 2147483647 h 2"/>
              <a:gd name="T30" fmla="*/ 2147483647 w 7"/>
              <a:gd name="T31" fmla="*/ 2147483647 h 2"/>
              <a:gd name="T32" fmla="*/ 2147483647 w 7"/>
              <a:gd name="T33" fmla="*/ 2147483647 h 2"/>
              <a:gd name="T34" fmla="*/ 2147483647 w 7"/>
              <a:gd name="T35" fmla="*/ 2147483647 h 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"/>
              <a:gd name="T55" fmla="*/ 0 h 2"/>
              <a:gd name="T56" fmla="*/ 7 w 7"/>
              <a:gd name="T57" fmla="*/ 2 h 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" h="2">
                <a:moveTo>
                  <a:pt x="7" y="2"/>
                </a:moveTo>
                <a:lnTo>
                  <a:pt x="7" y="2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5" y="2"/>
                </a:lnTo>
                <a:lnTo>
                  <a:pt x="7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30" name="Freeform 1632"/>
          <p:cNvSpPr>
            <a:spLocks/>
          </p:cNvSpPr>
          <p:nvPr/>
        </p:nvSpPr>
        <p:spPr bwMode="auto">
          <a:xfrm>
            <a:off x="4460875" y="4619625"/>
            <a:ext cx="3175" cy="6350"/>
          </a:xfrm>
          <a:custGeom>
            <a:avLst/>
            <a:gdLst>
              <a:gd name="T0" fmla="*/ 2147483647 w 4"/>
              <a:gd name="T1" fmla="*/ 0 h 3"/>
              <a:gd name="T2" fmla="*/ 2147483647 w 4"/>
              <a:gd name="T3" fmla="*/ 0 h 3"/>
              <a:gd name="T4" fmla="*/ 2147483647 w 4"/>
              <a:gd name="T5" fmla="*/ 0 h 3"/>
              <a:gd name="T6" fmla="*/ 2147483647 w 4"/>
              <a:gd name="T7" fmla="*/ 0 h 3"/>
              <a:gd name="T8" fmla="*/ 2147483647 w 4"/>
              <a:gd name="T9" fmla="*/ 0 h 3"/>
              <a:gd name="T10" fmla="*/ 2147483647 w 4"/>
              <a:gd name="T11" fmla="*/ 0 h 3"/>
              <a:gd name="T12" fmla="*/ 2147483647 w 4"/>
              <a:gd name="T13" fmla="*/ 0 h 3"/>
              <a:gd name="T14" fmla="*/ 0 w 4"/>
              <a:gd name="T15" fmla="*/ 0 h 3"/>
              <a:gd name="T16" fmla="*/ 0 w 4"/>
              <a:gd name="T17" fmla="*/ 0 h 3"/>
              <a:gd name="T18" fmla="*/ 2147483647 w 4"/>
              <a:gd name="T19" fmla="*/ 2147483647 h 3"/>
              <a:gd name="T20" fmla="*/ 2147483647 w 4"/>
              <a:gd name="T21" fmla="*/ 2147483647 h 3"/>
              <a:gd name="T22" fmla="*/ 2147483647 w 4"/>
              <a:gd name="T23" fmla="*/ 2147483647 h 3"/>
              <a:gd name="T24" fmla="*/ 2147483647 w 4"/>
              <a:gd name="T25" fmla="*/ 2147483647 h 3"/>
              <a:gd name="T26" fmla="*/ 2147483647 w 4"/>
              <a:gd name="T27" fmla="*/ 2147483647 h 3"/>
              <a:gd name="T28" fmla="*/ 2147483647 w 4"/>
              <a:gd name="T29" fmla="*/ 2147483647 h 3"/>
              <a:gd name="T30" fmla="*/ 2147483647 w 4"/>
              <a:gd name="T31" fmla="*/ 2147483647 h 3"/>
              <a:gd name="T32" fmla="*/ 2147483647 w 4"/>
              <a:gd name="T33" fmla="*/ 2147483647 h 3"/>
              <a:gd name="T34" fmla="*/ 2147483647 w 4"/>
              <a:gd name="T35" fmla="*/ 2147483647 h 3"/>
              <a:gd name="T36" fmla="*/ 2147483647 w 4"/>
              <a:gd name="T37" fmla="*/ 0 h 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"/>
              <a:gd name="T58" fmla="*/ 0 h 3"/>
              <a:gd name="T59" fmla="*/ 4 w 4"/>
              <a:gd name="T60" fmla="*/ 3 h 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" h="3">
                <a:moveTo>
                  <a:pt x="4" y="0"/>
                </a:moveTo>
                <a:lnTo>
                  <a:pt x="2" y="0"/>
                </a:lnTo>
                <a:lnTo>
                  <a:pt x="0" y="0"/>
                </a:lnTo>
                <a:lnTo>
                  <a:pt x="2" y="3"/>
                </a:lnTo>
                <a:lnTo>
                  <a:pt x="4" y="3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31" name="Freeform 1633"/>
          <p:cNvSpPr>
            <a:spLocks/>
          </p:cNvSpPr>
          <p:nvPr/>
        </p:nvSpPr>
        <p:spPr bwMode="auto">
          <a:xfrm>
            <a:off x="4464050" y="4619625"/>
            <a:ext cx="14288" cy="7938"/>
          </a:xfrm>
          <a:custGeom>
            <a:avLst/>
            <a:gdLst>
              <a:gd name="T0" fmla="*/ 2147483647 w 10"/>
              <a:gd name="T1" fmla="*/ 2147483647 h 7"/>
              <a:gd name="T2" fmla="*/ 2147483647 w 10"/>
              <a:gd name="T3" fmla="*/ 2147483647 h 7"/>
              <a:gd name="T4" fmla="*/ 2147483647 w 10"/>
              <a:gd name="T5" fmla="*/ 2147483647 h 7"/>
              <a:gd name="T6" fmla="*/ 2147483647 w 10"/>
              <a:gd name="T7" fmla="*/ 2147483647 h 7"/>
              <a:gd name="T8" fmla="*/ 2147483647 w 10"/>
              <a:gd name="T9" fmla="*/ 2147483647 h 7"/>
              <a:gd name="T10" fmla="*/ 2147483647 w 10"/>
              <a:gd name="T11" fmla="*/ 0 h 7"/>
              <a:gd name="T12" fmla="*/ 2147483647 w 10"/>
              <a:gd name="T13" fmla="*/ 0 h 7"/>
              <a:gd name="T14" fmla="*/ 2147483647 w 10"/>
              <a:gd name="T15" fmla="*/ 2147483647 h 7"/>
              <a:gd name="T16" fmla="*/ 0 w 10"/>
              <a:gd name="T17" fmla="*/ 2147483647 h 7"/>
              <a:gd name="T18" fmla="*/ 0 w 10"/>
              <a:gd name="T19" fmla="*/ 2147483647 h 7"/>
              <a:gd name="T20" fmla="*/ 0 w 10"/>
              <a:gd name="T21" fmla="*/ 2147483647 h 7"/>
              <a:gd name="T22" fmla="*/ 0 w 10"/>
              <a:gd name="T23" fmla="*/ 2147483647 h 7"/>
              <a:gd name="T24" fmla="*/ 2147483647 w 10"/>
              <a:gd name="T25" fmla="*/ 2147483647 h 7"/>
              <a:gd name="T26" fmla="*/ 2147483647 w 10"/>
              <a:gd name="T27" fmla="*/ 2147483647 h 7"/>
              <a:gd name="T28" fmla="*/ 2147483647 w 10"/>
              <a:gd name="T29" fmla="*/ 2147483647 h 7"/>
              <a:gd name="T30" fmla="*/ 2147483647 w 10"/>
              <a:gd name="T31" fmla="*/ 2147483647 h 7"/>
              <a:gd name="T32" fmla="*/ 2147483647 w 10"/>
              <a:gd name="T33" fmla="*/ 2147483647 h 7"/>
              <a:gd name="T34" fmla="*/ 2147483647 w 10"/>
              <a:gd name="T35" fmla="*/ 2147483647 h 7"/>
              <a:gd name="T36" fmla="*/ 2147483647 w 10"/>
              <a:gd name="T37" fmla="*/ 2147483647 h 7"/>
              <a:gd name="T38" fmla="*/ 2147483647 w 10"/>
              <a:gd name="T39" fmla="*/ 2147483647 h 7"/>
              <a:gd name="T40" fmla="*/ 2147483647 w 10"/>
              <a:gd name="T41" fmla="*/ 2147483647 h 7"/>
              <a:gd name="T42" fmla="*/ 2147483647 w 10"/>
              <a:gd name="T43" fmla="*/ 2147483647 h 7"/>
              <a:gd name="T44" fmla="*/ 2147483647 w 10"/>
              <a:gd name="T45" fmla="*/ 2147483647 h 7"/>
              <a:gd name="T46" fmla="*/ 2147483647 w 10"/>
              <a:gd name="T47" fmla="*/ 2147483647 h 7"/>
              <a:gd name="T48" fmla="*/ 2147483647 w 10"/>
              <a:gd name="T49" fmla="*/ 2147483647 h 7"/>
              <a:gd name="T50" fmla="*/ 2147483647 w 10"/>
              <a:gd name="T51" fmla="*/ 2147483647 h 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0"/>
              <a:gd name="T79" fmla="*/ 0 h 7"/>
              <a:gd name="T80" fmla="*/ 10 w 10"/>
              <a:gd name="T81" fmla="*/ 7 h 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0" h="7">
                <a:moveTo>
                  <a:pt x="7" y="2"/>
                </a:moveTo>
                <a:lnTo>
                  <a:pt x="7" y="2"/>
                </a:lnTo>
                <a:lnTo>
                  <a:pt x="5" y="2"/>
                </a:lnTo>
                <a:lnTo>
                  <a:pt x="3" y="2"/>
                </a:ln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lnTo>
                  <a:pt x="3" y="5"/>
                </a:lnTo>
                <a:lnTo>
                  <a:pt x="5" y="7"/>
                </a:lnTo>
                <a:lnTo>
                  <a:pt x="7" y="7"/>
                </a:lnTo>
                <a:lnTo>
                  <a:pt x="10" y="7"/>
                </a:lnTo>
                <a:lnTo>
                  <a:pt x="10" y="5"/>
                </a:lnTo>
                <a:lnTo>
                  <a:pt x="7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32" name="Freeform 1634"/>
          <p:cNvSpPr>
            <a:spLocks/>
          </p:cNvSpPr>
          <p:nvPr/>
        </p:nvSpPr>
        <p:spPr bwMode="auto">
          <a:xfrm>
            <a:off x="4454525" y="4941888"/>
            <a:ext cx="6350" cy="4762"/>
          </a:xfrm>
          <a:custGeom>
            <a:avLst/>
            <a:gdLst>
              <a:gd name="T0" fmla="*/ 2147483647 w 5"/>
              <a:gd name="T1" fmla="*/ 0 h 3"/>
              <a:gd name="T2" fmla="*/ 2147483647 w 5"/>
              <a:gd name="T3" fmla="*/ 0 h 3"/>
              <a:gd name="T4" fmla="*/ 0 w 5"/>
              <a:gd name="T5" fmla="*/ 0 h 3"/>
              <a:gd name="T6" fmla="*/ 0 w 5"/>
              <a:gd name="T7" fmla="*/ 0 h 3"/>
              <a:gd name="T8" fmla="*/ 0 w 5"/>
              <a:gd name="T9" fmla="*/ 0 h 3"/>
              <a:gd name="T10" fmla="*/ 0 w 5"/>
              <a:gd name="T11" fmla="*/ 0 h 3"/>
              <a:gd name="T12" fmla="*/ 0 w 5"/>
              <a:gd name="T13" fmla="*/ 0 h 3"/>
              <a:gd name="T14" fmla="*/ 0 w 5"/>
              <a:gd name="T15" fmla="*/ 2147483647 h 3"/>
              <a:gd name="T16" fmla="*/ 0 w 5"/>
              <a:gd name="T17" fmla="*/ 2147483647 h 3"/>
              <a:gd name="T18" fmla="*/ 2147483647 w 5"/>
              <a:gd name="T19" fmla="*/ 2147483647 h 3"/>
              <a:gd name="T20" fmla="*/ 2147483647 w 5"/>
              <a:gd name="T21" fmla="*/ 2147483647 h 3"/>
              <a:gd name="T22" fmla="*/ 2147483647 w 5"/>
              <a:gd name="T23" fmla="*/ 2147483647 h 3"/>
              <a:gd name="T24" fmla="*/ 2147483647 w 5"/>
              <a:gd name="T25" fmla="*/ 2147483647 h 3"/>
              <a:gd name="T26" fmla="*/ 2147483647 w 5"/>
              <a:gd name="T27" fmla="*/ 2147483647 h 3"/>
              <a:gd name="T28" fmla="*/ 2147483647 w 5"/>
              <a:gd name="T29" fmla="*/ 2147483647 h 3"/>
              <a:gd name="T30" fmla="*/ 2147483647 w 5"/>
              <a:gd name="T31" fmla="*/ 2147483647 h 3"/>
              <a:gd name="T32" fmla="*/ 2147483647 w 5"/>
              <a:gd name="T33" fmla="*/ 0 h 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"/>
              <a:gd name="T52" fmla="*/ 0 h 3"/>
              <a:gd name="T53" fmla="*/ 5 w 5"/>
              <a:gd name="T54" fmla="*/ 3 h 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" h="3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5" y="3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33" name="Freeform 1635"/>
          <p:cNvSpPr>
            <a:spLocks/>
          </p:cNvSpPr>
          <p:nvPr/>
        </p:nvSpPr>
        <p:spPr bwMode="auto">
          <a:xfrm>
            <a:off x="4478338" y="4633913"/>
            <a:ext cx="19050" cy="20637"/>
          </a:xfrm>
          <a:custGeom>
            <a:avLst/>
            <a:gdLst>
              <a:gd name="T0" fmla="*/ 2147483647 w 16"/>
              <a:gd name="T1" fmla="*/ 2147483647 h 16"/>
              <a:gd name="T2" fmla="*/ 2147483647 w 16"/>
              <a:gd name="T3" fmla="*/ 2147483647 h 16"/>
              <a:gd name="T4" fmla="*/ 2147483647 w 16"/>
              <a:gd name="T5" fmla="*/ 2147483647 h 16"/>
              <a:gd name="T6" fmla="*/ 2147483647 w 16"/>
              <a:gd name="T7" fmla="*/ 2147483647 h 16"/>
              <a:gd name="T8" fmla="*/ 2147483647 w 16"/>
              <a:gd name="T9" fmla="*/ 2147483647 h 16"/>
              <a:gd name="T10" fmla="*/ 2147483647 w 16"/>
              <a:gd name="T11" fmla="*/ 2147483647 h 16"/>
              <a:gd name="T12" fmla="*/ 2147483647 w 16"/>
              <a:gd name="T13" fmla="*/ 2147483647 h 16"/>
              <a:gd name="T14" fmla="*/ 2147483647 w 16"/>
              <a:gd name="T15" fmla="*/ 2147483647 h 16"/>
              <a:gd name="T16" fmla="*/ 2147483647 w 16"/>
              <a:gd name="T17" fmla="*/ 2147483647 h 16"/>
              <a:gd name="T18" fmla="*/ 2147483647 w 16"/>
              <a:gd name="T19" fmla="*/ 0 h 16"/>
              <a:gd name="T20" fmla="*/ 2147483647 w 16"/>
              <a:gd name="T21" fmla="*/ 0 h 16"/>
              <a:gd name="T22" fmla="*/ 2147483647 w 16"/>
              <a:gd name="T23" fmla="*/ 0 h 16"/>
              <a:gd name="T24" fmla="*/ 2147483647 w 16"/>
              <a:gd name="T25" fmla="*/ 0 h 16"/>
              <a:gd name="T26" fmla="*/ 2147483647 w 16"/>
              <a:gd name="T27" fmla="*/ 0 h 16"/>
              <a:gd name="T28" fmla="*/ 2147483647 w 16"/>
              <a:gd name="T29" fmla="*/ 0 h 16"/>
              <a:gd name="T30" fmla="*/ 2147483647 w 16"/>
              <a:gd name="T31" fmla="*/ 0 h 16"/>
              <a:gd name="T32" fmla="*/ 0 w 16"/>
              <a:gd name="T33" fmla="*/ 2147483647 h 16"/>
              <a:gd name="T34" fmla="*/ 2147483647 w 16"/>
              <a:gd name="T35" fmla="*/ 2147483647 h 16"/>
              <a:gd name="T36" fmla="*/ 2147483647 w 16"/>
              <a:gd name="T37" fmla="*/ 2147483647 h 16"/>
              <a:gd name="T38" fmla="*/ 2147483647 w 16"/>
              <a:gd name="T39" fmla="*/ 2147483647 h 16"/>
              <a:gd name="T40" fmla="*/ 2147483647 w 16"/>
              <a:gd name="T41" fmla="*/ 2147483647 h 16"/>
              <a:gd name="T42" fmla="*/ 2147483647 w 16"/>
              <a:gd name="T43" fmla="*/ 2147483647 h 16"/>
              <a:gd name="T44" fmla="*/ 2147483647 w 16"/>
              <a:gd name="T45" fmla="*/ 2147483647 h 16"/>
              <a:gd name="T46" fmla="*/ 2147483647 w 16"/>
              <a:gd name="T47" fmla="*/ 2147483647 h 16"/>
              <a:gd name="T48" fmla="*/ 2147483647 w 16"/>
              <a:gd name="T49" fmla="*/ 2147483647 h 16"/>
              <a:gd name="T50" fmla="*/ 2147483647 w 16"/>
              <a:gd name="T51" fmla="*/ 2147483647 h 16"/>
              <a:gd name="T52" fmla="*/ 2147483647 w 16"/>
              <a:gd name="T53" fmla="*/ 2147483647 h 16"/>
              <a:gd name="T54" fmla="*/ 2147483647 w 16"/>
              <a:gd name="T55" fmla="*/ 2147483647 h 1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6"/>
              <a:gd name="T85" fmla="*/ 0 h 16"/>
              <a:gd name="T86" fmla="*/ 16 w 16"/>
              <a:gd name="T87" fmla="*/ 16 h 1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6" h="16">
                <a:moveTo>
                  <a:pt x="12" y="5"/>
                </a:moveTo>
                <a:lnTo>
                  <a:pt x="12" y="5"/>
                </a:lnTo>
                <a:lnTo>
                  <a:pt x="9" y="2"/>
                </a:lnTo>
                <a:lnTo>
                  <a:pt x="7" y="2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0" y="9"/>
                </a:lnTo>
                <a:lnTo>
                  <a:pt x="2" y="16"/>
                </a:lnTo>
                <a:lnTo>
                  <a:pt x="5" y="16"/>
                </a:lnTo>
                <a:lnTo>
                  <a:pt x="14" y="12"/>
                </a:lnTo>
                <a:lnTo>
                  <a:pt x="16" y="12"/>
                </a:lnTo>
                <a:lnTo>
                  <a:pt x="16" y="9"/>
                </a:lnTo>
                <a:lnTo>
                  <a:pt x="1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34" name="Freeform 1636"/>
          <p:cNvSpPr>
            <a:spLocks/>
          </p:cNvSpPr>
          <p:nvPr/>
        </p:nvSpPr>
        <p:spPr bwMode="auto">
          <a:xfrm>
            <a:off x="4441825" y="4610100"/>
            <a:ext cx="7938" cy="4763"/>
          </a:xfrm>
          <a:custGeom>
            <a:avLst/>
            <a:gdLst>
              <a:gd name="T0" fmla="*/ 2147483647 w 8"/>
              <a:gd name="T1" fmla="*/ 0 h 5"/>
              <a:gd name="T2" fmla="*/ 2147483647 w 8"/>
              <a:gd name="T3" fmla="*/ 0 h 5"/>
              <a:gd name="T4" fmla="*/ 2147483647 w 8"/>
              <a:gd name="T5" fmla="*/ 0 h 5"/>
              <a:gd name="T6" fmla="*/ 2147483647 w 8"/>
              <a:gd name="T7" fmla="*/ 0 h 5"/>
              <a:gd name="T8" fmla="*/ 2147483647 w 8"/>
              <a:gd name="T9" fmla="*/ 0 h 5"/>
              <a:gd name="T10" fmla="*/ 0 w 8"/>
              <a:gd name="T11" fmla="*/ 0 h 5"/>
              <a:gd name="T12" fmla="*/ 0 w 8"/>
              <a:gd name="T13" fmla="*/ 0 h 5"/>
              <a:gd name="T14" fmla="*/ 0 w 8"/>
              <a:gd name="T15" fmla="*/ 2147483647 h 5"/>
              <a:gd name="T16" fmla="*/ 2147483647 w 8"/>
              <a:gd name="T17" fmla="*/ 2147483647 h 5"/>
              <a:gd name="T18" fmla="*/ 2147483647 w 8"/>
              <a:gd name="T19" fmla="*/ 2147483647 h 5"/>
              <a:gd name="T20" fmla="*/ 2147483647 w 8"/>
              <a:gd name="T21" fmla="*/ 2147483647 h 5"/>
              <a:gd name="T22" fmla="*/ 2147483647 w 8"/>
              <a:gd name="T23" fmla="*/ 2147483647 h 5"/>
              <a:gd name="T24" fmla="*/ 2147483647 w 8"/>
              <a:gd name="T25" fmla="*/ 2147483647 h 5"/>
              <a:gd name="T26" fmla="*/ 2147483647 w 8"/>
              <a:gd name="T27" fmla="*/ 0 h 5"/>
              <a:gd name="T28" fmla="*/ 2147483647 w 8"/>
              <a:gd name="T29" fmla="*/ 0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"/>
              <a:gd name="T46" fmla="*/ 0 h 5"/>
              <a:gd name="T47" fmla="*/ 8 w 8"/>
              <a:gd name="T48" fmla="*/ 5 h 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" h="5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5"/>
                </a:lnTo>
                <a:lnTo>
                  <a:pt x="5" y="5"/>
                </a:lnTo>
                <a:lnTo>
                  <a:pt x="8" y="5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35" name="Freeform 1637"/>
          <p:cNvSpPr>
            <a:spLocks/>
          </p:cNvSpPr>
          <p:nvPr/>
        </p:nvSpPr>
        <p:spPr bwMode="auto">
          <a:xfrm>
            <a:off x="4521200" y="3813175"/>
            <a:ext cx="6350" cy="6350"/>
          </a:xfrm>
          <a:custGeom>
            <a:avLst/>
            <a:gdLst>
              <a:gd name="T0" fmla="*/ 2147483647 w 5"/>
              <a:gd name="T1" fmla="*/ 0 h 5"/>
              <a:gd name="T2" fmla="*/ 0 w 5"/>
              <a:gd name="T3" fmla="*/ 0 h 5"/>
              <a:gd name="T4" fmla="*/ 0 w 5"/>
              <a:gd name="T5" fmla="*/ 0 h 5"/>
              <a:gd name="T6" fmla="*/ 0 w 5"/>
              <a:gd name="T7" fmla="*/ 0 h 5"/>
              <a:gd name="T8" fmla="*/ 0 w 5"/>
              <a:gd name="T9" fmla="*/ 0 h 5"/>
              <a:gd name="T10" fmla="*/ 0 w 5"/>
              <a:gd name="T11" fmla="*/ 0 h 5"/>
              <a:gd name="T12" fmla="*/ 0 w 5"/>
              <a:gd name="T13" fmla="*/ 2147483647 h 5"/>
              <a:gd name="T14" fmla="*/ 0 w 5"/>
              <a:gd name="T15" fmla="*/ 2147483647 h 5"/>
              <a:gd name="T16" fmla="*/ 0 w 5"/>
              <a:gd name="T17" fmla="*/ 2147483647 h 5"/>
              <a:gd name="T18" fmla="*/ 0 w 5"/>
              <a:gd name="T19" fmla="*/ 2147483647 h 5"/>
              <a:gd name="T20" fmla="*/ 0 w 5"/>
              <a:gd name="T21" fmla="*/ 2147483647 h 5"/>
              <a:gd name="T22" fmla="*/ 0 w 5"/>
              <a:gd name="T23" fmla="*/ 2147483647 h 5"/>
              <a:gd name="T24" fmla="*/ 0 w 5"/>
              <a:gd name="T25" fmla="*/ 2147483647 h 5"/>
              <a:gd name="T26" fmla="*/ 2147483647 w 5"/>
              <a:gd name="T27" fmla="*/ 2147483647 h 5"/>
              <a:gd name="T28" fmla="*/ 2147483647 w 5"/>
              <a:gd name="T29" fmla="*/ 2147483647 h 5"/>
              <a:gd name="T30" fmla="*/ 2147483647 w 5"/>
              <a:gd name="T31" fmla="*/ 0 h 5"/>
              <a:gd name="T32" fmla="*/ 2147483647 w 5"/>
              <a:gd name="T33" fmla="*/ 0 h 5"/>
              <a:gd name="T34" fmla="*/ 2147483647 w 5"/>
              <a:gd name="T35" fmla="*/ 0 h 5"/>
              <a:gd name="T36" fmla="*/ 2147483647 w 5"/>
              <a:gd name="T37" fmla="*/ 0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"/>
              <a:gd name="T58" fmla="*/ 0 h 5"/>
              <a:gd name="T59" fmla="*/ 5 w 5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" h="5">
                <a:moveTo>
                  <a:pt x="5" y="0"/>
                </a:move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5" y="2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36" name="Freeform 1638"/>
          <p:cNvSpPr>
            <a:spLocks/>
          </p:cNvSpPr>
          <p:nvPr/>
        </p:nvSpPr>
        <p:spPr bwMode="auto">
          <a:xfrm>
            <a:off x="4335463" y="3879850"/>
            <a:ext cx="25400" cy="17463"/>
          </a:xfrm>
          <a:custGeom>
            <a:avLst/>
            <a:gdLst>
              <a:gd name="T0" fmla="*/ 2147483647 w 22"/>
              <a:gd name="T1" fmla="*/ 0 h 14"/>
              <a:gd name="T2" fmla="*/ 2147483647 w 22"/>
              <a:gd name="T3" fmla="*/ 0 h 14"/>
              <a:gd name="T4" fmla="*/ 2147483647 w 22"/>
              <a:gd name="T5" fmla="*/ 0 h 14"/>
              <a:gd name="T6" fmla="*/ 2147483647 w 22"/>
              <a:gd name="T7" fmla="*/ 0 h 14"/>
              <a:gd name="T8" fmla="*/ 2147483647 w 22"/>
              <a:gd name="T9" fmla="*/ 0 h 14"/>
              <a:gd name="T10" fmla="*/ 2147483647 w 22"/>
              <a:gd name="T11" fmla="*/ 0 h 14"/>
              <a:gd name="T12" fmla="*/ 2147483647 w 22"/>
              <a:gd name="T13" fmla="*/ 2147483647 h 14"/>
              <a:gd name="T14" fmla="*/ 0 w 22"/>
              <a:gd name="T15" fmla="*/ 2147483647 h 14"/>
              <a:gd name="T16" fmla="*/ 0 w 22"/>
              <a:gd name="T17" fmla="*/ 2147483647 h 14"/>
              <a:gd name="T18" fmla="*/ 0 w 22"/>
              <a:gd name="T19" fmla="*/ 2147483647 h 14"/>
              <a:gd name="T20" fmla="*/ 0 w 22"/>
              <a:gd name="T21" fmla="*/ 2147483647 h 14"/>
              <a:gd name="T22" fmla="*/ 0 w 22"/>
              <a:gd name="T23" fmla="*/ 2147483647 h 14"/>
              <a:gd name="T24" fmla="*/ 0 w 22"/>
              <a:gd name="T25" fmla="*/ 2147483647 h 14"/>
              <a:gd name="T26" fmla="*/ 2147483647 w 22"/>
              <a:gd name="T27" fmla="*/ 2147483647 h 14"/>
              <a:gd name="T28" fmla="*/ 2147483647 w 22"/>
              <a:gd name="T29" fmla="*/ 2147483647 h 14"/>
              <a:gd name="T30" fmla="*/ 2147483647 w 22"/>
              <a:gd name="T31" fmla="*/ 2147483647 h 14"/>
              <a:gd name="T32" fmla="*/ 2147483647 w 22"/>
              <a:gd name="T33" fmla="*/ 2147483647 h 14"/>
              <a:gd name="T34" fmla="*/ 2147483647 w 22"/>
              <a:gd name="T35" fmla="*/ 2147483647 h 14"/>
              <a:gd name="T36" fmla="*/ 2147483647 w 22"/>
              <a:gd name="T37" fmla="*/ 2147483647 h 14"/>
              <a:gd name="T38" fmla="*/ 2147483647 w 22"/>
              <a:gd name="T39" fmla="*/ 2147483647 h 14"/>
              <a:gd name="T40" fmla="*/ 2147483647 w 22"/>
              <a:gd name="T41" fmla="*/ 2147483647 h 14"/>
              <a:gd name="T42" fmla="*/ 2147483647 w 22"/>
              <a:gd name="T43" fmla="*/ 2147483647 h 14"/>
              <a:gd name="T44" fmla="*/ 2147483647 w 22"/>
              <a:gd name="T45" fmla="*/ 2147483647 h 14"/>
              <a:gd name="T46" fmla="*/ 2147483647 w 22"/>
              <a:gd name="T47" fmla="*/ 2147483647 h 14"/>
              <a:gd name="T48" fmla="*/ 2147483647 w 22"/>
              <a:gd name="T49" fmla="*/ 2147483647 h 14"/>
              <a:gd name="T50" fmla="*/ 2147483647 w 22"/>
              <a:gd name="T51" fmla="*/ 2147483647 h 14"/>
              <a:gd name="T52" fmla="*/ 2147483647 w 22"/>
              <a:gd name="T53" fmla="*/ 2147483647 h 14"/>
              <a:gd name="T54" fmla="*/ 2147483647 w 22"/>
              <a:gd name="T55" fmla="*/ 2147483647 h 14"/>
              <a:gd name="T56" fmla="*/ 2147483647 w 22"/>
              <a:gd name="T57" fmla="*/ 2147483647 h 14"/>
              <a:gd name="T58" fmla="*/ 2147483647 w 22"/>
              <a:gd name="T59" fmla="*/ 2147483647 h 14"/>
              <a:gd name="T60" fmla="*/ 2147483647 w 22"/>
              <a:gd name="T61" fmla="*/ 2147483647 h 14"/>
              <a:gd name="T62" fmla="*/ 2147483647 w 22"/>
              <a:gd name="T63" fmla="*/ 2147483647 h 14"/>
              <a:gd name="T64" fmla="*/ 2147483647 w 22"/>
              <a:gd name="T65" fmla="*/ 2147483647 h 14"/>
              <a:gd name="T66" fmla="*/ 2147483647 w 22"/>
              <a:gd name="T67" fmla="*/ 2147483647 h 14"/>
              <a:gd name="T68" fmla="*/ 2147483647 w 22"/>
              <a:gd name="T69" fmla="*/ 2147483647 h 14"/>
              <a:gd name="T70" fmla="*/ 2147483647 w 22"/>
              <a:gd name="T71" fmla="*/ 2147483647 h 14"/>
              <a:gd name="T72" fmla="*/ 2147483647 w 22"/>
              <a:gd name="T73" fmla="*/ 2147483647 h 14"/>
              <a:gd name="T74" fmla="*/ 2147483647 w 22"/>
              <a:gd name="T75" fmla="*/ 2147483647 h 14"/>
              <a:gd name="T76" fmla="*/ 2147483647 w 22"/>
              <a:gd name="T77" fmla="*/ 0 h 1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2"/>
              <a:gd name="T118" fmla="*/ 0 h 14"/>
              <a:gd name="T119" fmla="*/ 22 w 22"/>
              <a:gd name="T120" fmla="*/ 14 h 1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2" h="14">
                <a:moveTo>
                  <a:pt x="17" y="0"/>
                </a:moveTo>
                <a:lnTo>
                  <a:pt x="17" y="0"/>
                </a:lnTo>
                <a:lnTo>
                  <a:pt x="15" y="0"/>
                </a:lnTo>
                <a:lnTo>
                  <a:pt x="12" y="0"/>
                </a:lnTo>
                <a:lnTo>
                  <a:pt x="5" y="4"/>
                </a:lnTo>
                <a:lnTo>
                  <a:pt x="0" y="9"/>
                </a:lnTo>
                <a:lnTo>
                  <a:pt x="0" y="12"/>
                </a:lnTo>
                <a:lnTo>
                  <a:pt x="0" y="14"/>
                </a:lnTo>
                <a:lnTo>
                  <a:pt x="3" y="14"/>
                </a:lnTo>
                <a:lnTo>
                  <a:pt x="5" y="14"/>
                </a:lnTo>
                <a:lnTo>
                  <a:pt x="8" y="12"/>
                </a:lnTo>
                <a:lnTo>
                  <a:pt x="8" y="9"/>
                </a:lnTo>
                <a:lnTo>
                  <a:pt x="10" y="9"/>
                </a:lnTo>
                <a:lnTo>
                  <a:pt x="12" y="9"/>
                </a:lnTo>
                <a:lnTo>
                  <a:pt x="15" y="9"/>
                </a:lnTo>
                <a:lnTo>
                  <a:pt x="22" y="7"/>
                </a:lnTo>
                <a:lnTo>
                  <a:pt x="22" y="4"/>
                </a:lnTo>
                <a:lnTo>
                  <a:pt x="19" y="2"/>
                </a:lnTo>
                <a:lnTo>
                  <a:pt x="17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37" name="Freeform 1639"/>
          <p:cNvSpPr>
            <a:spLocks/>
          </p:cNvSpPr>
          <p:nvPr/>
        </p:nvSpPr>
        <p:spPr bwMode="auto">
          <a:xfrm>
            <a:off x="4400550" y="3863975"/>
            <a:ext cx="4763" cy="9525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0 h 7"/>
              <a:gd name="T6" fmla="*/ 0 w 5"/>
              <a:gd name="T7" fmla="*/ 2147483647 h 7"/>
              <a:gd name="T8" fmla="*/ 0 w 5"/>
              <a:gd name="T9" fmla="*/ 2147483647 h 7"/>
              <a:gd name="T10" fmla="*/ 0 w 5"/>
              <a:gd name="T11" fmla="*/ 2147483647 h 7"/>
              <a:gd name="T12" fmla="*/ 0 w 5"/>
              <a:gd name="T13" fmla="*/ 2147483647 h 7"/>
              <a:gd name="T14" fmla="*/ 0 w 5"/>
              <a:gd name="T15" fmla="*/ 2147483647 h 7"/>
              <a:gd name="T16" fmla="*/ 0 w 5"/>
              <a:gd name="T17" fmla="*/ 2147483647 h 7"/>
              <a:gd name="T18" fmla="*/ 0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7"/>
              <a:gd name="T50" fmla="*/ 5 w 5"/>
              <a:gd name="T51" fmla="*/ 7 h 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7">
                <a:moveTo>
                  <a:pt x="3" y="3"/>
                </a:moveTo>
                <a:lnTo>
                  <a:pt x="3" y="3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7"/>
                </a:lnTo>
                <a:lnTo>
                  <a:pt x="5" y="7"/>
                </a:lnTo>
                <a:lnTo>
                  <a:pt x="5" y="5"/>
                </a:lnTo>
                <a:lnTo>
                  <a:pt x="3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38" name="Freeform 1640"/>
          <p:cNvSpPr>
            <a:spLocks/>
          </p:cNvSpPr>
          <p:nvPr/>
        </p:nvSpPr>
        <p:spPr bwMode="auto">
          <a:xfrm>
            <a:off x="4408488" y="3871913"/>
            <a:ext cx="7937" cy="9525"/>
          </a:xfrm>
          <a:custGeom>
            <a:avLst/>
            <a:gdLst>
              <a:gd name="T0" fmla="*/ 2147483647 w 5"/>
              <a:gd name="T1" fmla="*/ 0 h 7"/>
              <a:gd name="T2" fmla="*/ 0 w 5"/>
              <a:gd name="T3" fmla="*/ 2147483647 h 7"/>
              <a:gd name="T4" fmla="*/ 2147483647 w 5"/>
              <a:gd name="T5" fmla="*/ 2147483647 h 7"/>
              <a:gd name="T6" fmla="*/ 2147483647 w 5"/>
              <a:gd name="T7" fmla="*/ 2147483647 h 7"/>
              <a:gd name="T8" fmla="*/ 2147483647 w 5"/>
              <a:gd name="T9" fmla="*/ 2147483647 h 7"/>
              <a:gd name="T10" fmla="*/ 2147483647 w 5"/>
              <a:gd name="T11" fmla="*/ 2147483647 h 7"/>
              <a:gd name="T12" fmla="*/ 2147483647 w 5"/>
              <a:gd name="T13" fmla="*/ 0 h 7"/>
              <a:gd name="T14" fmla="*/ 2147483647 w 5"/>
              <a:gd name="T15" fmla="*/ 0 h 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"/>
              <a:gd name="T25" fmla="*/ 0 h 7"/>
              <a:gd name="T26" fmla="*/ 5 w 5"/>
              <a:gd name="T27" fmla="*/ 7 h 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" h="7">
                <a:moveTo>
                  <a:pt x="3" y="0"/>
                </a:moveTo>
                <a:lnTo>
                  <a:pt x="0" y="2"/>
                </a:lnTo>
                <a:lnTo>
                  <a:pt x="3" y="7"/>
                </a:lnTo>
                <a:lnTo>
                  <a:pt x="3" y="5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39" name="Freeform 1641"/>
          <p:cNvSpPr>
            <a:spLocks/>
          </p:cNvSpPr>
          <p:nvPr/>
        </p:nvSpPr>
        <p:spPr bwMode="auto">
          <a:xfrm>
            <a:off x="4419600" y="4598988"/>
            <a:ext cx="4763" cy="6350"/>
          </a:xfrm>
          <a:custGeom>
            <a:avLst/>
            <a:gdLst>
              <a:gd name="T0" fmla="*/ 2147483647 w 4"/>
              <a:gd name="T1" fmla="*/ 0 h 5"/>
              <a:gd name="T2" fmla="*/ 2147483647 w 4"/>
              <a:gd name="T3" fmla="*/ 0 h 5"/>
              <a:gd name="T4" fmla="*/ 2147483647 w 4"/>
              <a:gd name="T5" fmla="*/ 0 h 5"/>
              <a:gd name="T6" fmla="*/ 2147483647 w 4"/>
              <a:gd name="T7" fmla="*/ 0 h 5"/>
              <a:gd name="T8" fmla="*/ 2147483647 w 4"/>
              <a:gd name="T9" fmla="*/ 0 h 5"/>
              <a:gd name="T10" fmla="*/ 0 w 4"/>
              <a:gd name="T11" fmla="*/ 0 h 5"/>
              <a:gd name="T12" fmla="*/ 0 w 4"/>
              <a:gd name="T13" fmla="*/ 0 h 5"/>
              <a:gd name="T14" fmla="*/ 0 w 4"/>
              <a:gd name="T15" fmla="*/ 2147483647 h 5"/>
              <a:gd name="T16" fmla="*/ 0 w 4"/>
              <a:gd name="T17" fmla="*/ 2147483647 h 5"/>
              <a:gd name="T18" fmla="*/ 0 w 4"/>
              <a:gd name="T19" fmla="*/ 2147483647 h 5"/>
              <a:gd name="T20" fmla="*/ 2147483647 w 4"/>
              <a:gd name="T21" fmla="*/ 2147483647 h 5"/>
              <a:gd name="T22" fmla="*/ 2147483647 w 4"/>
              <a:gd name="T23" fmla="*/ 2147483647 h 5"/>
              <a:gd name="T24" fmla="*/ 2147483647 w 4"/>
              <a:gd name="T25" fmla="*/ 2147483647 h 5"/>
              <a:gd name="T26" fmla="*/ 2147483647 w 4"/>
              <a:gd name="T27" fmla="*/ 2147483647 h 5"/>
              <a:gd name="T28" fmla="*/ 2147483647 w 4"/>
              <a:gd name="T29" fmla="*/ 2147483647 h 5"/>
              <a:gd name="T30" fmla="*/ 2147483647 w 4"/>
              <a:gd name="T31" fmla="*/ 0 h 5"/>
              <a:gd name="T32" fmla="*/ 2147483647 w 4"/>
              <a:gd name="T33" fmla="*/ 0 h 5"/>
              <a:gd name="T34" fmla="*/ 2147483647 w 4"/>
              <a:gd name="T35" fmla="*/ 0 h 5"/>
              <a:gd name="T36" fmla="*/ 2147483647 w 4"/>
              <a:gd name="T37" fmla="*/ 0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"/>
              <a:gd name="T58" fmla="*/ 0 h 5"/>
              <a:gd name="T59" fmla="*/ 4 w 4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" h="5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5"/>
                </a:lnTo>
                <a:lnTo>
                  <a:pt x="4" y="2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40" name="Freeform 1642"/>
          <p:cNvSpPr>
            <a:spLocks/>
          </p:cNvSpPr>
          <p:nvPr/>
        </p:nvSpPr>
        <p:spPr bwMode="auto">
          <a:xfrm>
            <a:off x="4625975" y="3708400"/>
            <a:ext cx="7938" cy="4763"/>
          </a:xfrm>
          <a:custGeom>
            <a:avLst/>
            <a:gdLst>
              <a:gd name="T0" fmla="*/ 2147483647 w 7"/>
              <a:gd name="T1" fmla="*/ 0 h 4"/>
              <a:gd name="T2" fmla="*/ 2147483647 w 7"/>
              <a:gd name="T3" fmla="*/ 0 h 4"/>
              <a:gd name="T4" fmla="*/ 0 w 7"/>
              <a:gd name="T5" fmla="*/ 0 h 4"/>
              <a:gd name="T6" fmla="*/ 0 w 7"/>
              <a:gd name="T7" fmla="*/ 0 h 4"/>
              <a:gd name="T8" fmla="*/ 0 w 7"/>
              <a:gd name="T9" fmla="*/ 0 h 4"/>
              <a:gd name="T10" fmla="*/ 0 w 7"/>
              <a:gd name="T11" fmla="*/ 0 h 4"/>
              <a:gd name="T12" fmla="*/ 0 w 7"/>
              <a:gd name="T13" fmla="*/ 0 h 4"/>
              <a:gd name="T14" fmla="*/ 0 w 7"/>
              <a:gd name="T15" fmla="*/ 0 h 4"/>
              <a:gd name="T16" fmla="*/ 0 w 7"/>
              <a:gd name="T17" fmla="*/ 2147483647 h 4"/>
              <a:gd name="T18" fmla="*/ 0 w 7"/>
              <a:gd name="T19" fmla="*/ 2147483647 h 4"/>
              <a:gd name="T20" fmla="*/ 0 w 7"/>
              <a:gd name="T21" fmla="*/ 2147483647 h 4"/>
              <a:gd name="T22" fmla="*/ 0 w 7"/>
              <a:gd name="T23" fmla="*/ 2147483647 h 4"/>
              <a:gd name="T24" fmla="*/ 0 w 7"/>
              <a:gd name="T25" fmla="*/ 2147483647 h 4"/>
              <a:gd name="T26" fmla="*/ 2147483647 w 7"/>
              <a:gd name="T27" fmla="*/ 2147483647 h 4"/>
              <a:gd name="T28" fmla="*/ 2147483647 w 7"/>
              <a:gd name="T29" fmla="*/ 2147483647 h 4"/>
              <a:gd name="T30" fmla="*/ 2147483647 w 7"/>
              <a:gd name="T31" fmla="*/ 2147483647 h 4"/>
              <a:gd name="T32" fmla="*/ 2147483647 w 7"/>
              <a:gd name="T33" fmla="*/ 2147483647 h 4"/>
              <a:gd name="T34" fmla="*/ 2147483647 w 7"/>
              <a:gd name="T35" fmla="*/ 2147483647 h 4"/>
              <a:gd name="T36" fmla="*/ 2147483647 w 7"/>
              <a:gd name="T37" fmla="*/ 2147483647 h 4"/>
              <a:gd name="T38" fmla="*/ 2147483647 w 7"/>
              <a:gd name="T39" fmla="*/ 2147483647 h 4"/>
              <a:gd name="T40" fmla="*/ 2147483647 w 7"/>
              <a:gd name="T41" fmla="*/ 0 h 4"/>
              <a:gd name="T42" fmla="*/ 2147483647 w 7"/>
              <a:gd name="T43" fmla="*/ 0 h 4"/>
              <a:gd name="T44" fmla="*/ 2147483647 w 7"/>
              <a:gd name="T45" fmla="*/ 0 h 4"/>
              <a:gd name="T46" fmla="*/ 2147483647 w 7"/>
              <a:gd name="T47" fmla="*/ 0 h 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7"/>
              <a:gd name="T73" fmla="*/ 0 h 4"/>
              <a:gd name="T74" fmla="*/ 7 w 7"/>
              <a:gd name="T75" fmla="*/ 4 h 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7" h="4">
                <a:moveTo>
                  <a:pt x="7" y="0"/>
                </a:move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3" y="4"/>
                </a:lnTo>
                <a:lnTo>
                  <a:pt x="3" y="2"/>
                </a:lnTo>
                <a:lnTo>
                  <a:pt x="5" y="2"/>
                </a:lnTo>
                <a:lnTo>
                  <a:pt x="7" y="2"/>
                </a:lnTo>
                <a:lnTo>
                  <a:pt x="7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41" name="Freeform 1643"/>
          <p:cNvSpPr>
            <a:spLocks/>
          </p:cNvSpPr>
          <p:nvPr/>
        </p:nvSpPr>
        <p:spPr bwMode="auto">
          <a:xfrm>
            <a:off x="4397375" y="3760788"/>
            <a:ext cx="6350" cy="11112"/>
          </a:xfrm>
          <a:custGeom>
            <a:avLst/>
            <a:gdLst>
              <a:gd name="T0" fmla="*/ 0 w 5"/>
              <a:gd name="T1" fmla="*/ 2147483647 h 7"/>
              <a:gd name="T2" fmla="*/ 0 w 5"/>
              <a:gd name="T3" fmla="*/ 2147483647 h 7"/>
              <a:gd name="T4" fmla="*/ 0 w 5"/>
              <a:gd name="T5" fmla="*/ 2147483647 h 7"/>
              <a:gd name="T6" fmla="*/ 0 w 5"/>
              <a:gd name="T7" fmla="*/ 2147483647 h 7"/>
              <a:gd name="T8" fmla="*/ 2147483647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0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0 w 5"/>
              <a:gd name="T35" fmla="*/ 2147483647 h 7"/>
              <a:gd name="T36" fmla="*/ 0 w 5"/>
              <a:gd name="T37" fmla="*/ 2147483647 h 7"/>
              <a:gd name="T38" fmla="*/ 0 w 5"/>
              <a:gd name="T39" fmla="*/ 2147483647 h 7"/>
              <a:gd name="T40" fmla="*/ 0 w 5"/>
              <a:gd name="T41" fmla="*/ 2147483647 h 7"/>
              <a:gd name="T42" fmla="*/ 0 w 5"/>
              <a:gd name="T43" fmla="*/ 2147483647 h 7"/>
              <a:gd name="T44" fmla="*/ 0 w 5"/>
              <a:gd name="T45" fmla="*/ 2147483647 h 7"/>
              <a:gd name="T46" fmla="*/ 0 w 5"/>
              <a:gd name="T47" fmla="*/ 2147483647 h 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"/>
              <a:gd name="T73" fmla="*/ 0 h 7"/>
              <a:gd name="T74" fmla="*/ 5 w 5"/>
              <a:gd name="T75" fmla="*/ 7 h 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" h="7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2" y="2"/>
                </a:lnTo>
                <a:lnTo>
                  <a:pt x="5" y="2"/>
                </a:lnTo>
                <a:lnTo>
                  <a:pt x="5" y="0"/>
                </a:lnTo>
                <a:lnTo>
                  <a:pt x="2" y="2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42" name="Freeform 1644"/>
          <p:cNvSpPr>
            <a:spLocks/>
          </p:cNvSpPr>
          <p:nvPr/>
        </p:nvSpPr>
        <p:spPr bwMode="auto">
          <a:xfrm>
            <a:off x="4606925" y="3705225"/>
            <a:ext cx="4763" cy="14288"/>
          </a:xfrm>
          <a:custGeom>
            <a:avLst/>
            <a:gdLst>
              <a:gd name="T0" fmla="*/ 2147483647 w 4"/>
              <a:gd name="T1" fmla="*/ 0 h 10"/>
              <a:gd name="T2" fmla="*/ 2147483647 w 4"/>
              <a:gd name="T3" fmla="*/ 2147483647 h 10"/>
              <a:gd name="T4" fmla="*/ 2147483647 w 4"/>
              <a:gd name="T5" fmla="*/ 2147483647 h 10"/>
              <a:gd name="T6" fmla="*/ 0 w 4"/>
              <a:gd name="T7" fmla="*/ 2147483647 h 10"/>
              <a:gd name="T8" fmla="*/ 0 w 4"/>
              <a:gd name="T9" fmla="*/ 2147483647 h 10"/>
              <a:gd name="T10" fmla="*/ 0 w 4"/>
              <a:gd name="T11" fmla="*/ 2147483647 h 10"/>
              <a:gd name="T12" fmla="*/ 2147483647 w 4"/>
              <a:gd name="T13" fmla="*/ 2147483647 h 10"/>
              <a:gd name="T14" fmla="*/ 2147483647 w 4"/>
              <a:gd name="T15" fmla="*/ 2147483647 h 10"/>
              <a:gd name="T16" fmla="*/ 2147483647 w 4"/>
              <a:gd name="T17" fmla="*/ 2147483647 h 10"/>
              <a:gd name="T18" fmla="*/ 2147483647 w 4"/>
              <a:gd name="T19" fmla="*/ 2147483647 h 10"/>
              <a:gd name="T20" fmla="*/ 2147483647 w 4"/>
              <a:gd name="T21" fmla="*/ 2147483647 h 10"/>
              <a:gd name="T22" fmla="*/ 2147483647 w 4"/>
              <a:gd name="T23" fmla="*/ 2147483647 h 10"/>
              <a:gd name="T24" fmla="*/ 2147483647 w 4"/>
              <a:gd name="T25" fmla="*/ 2147483647 h 10"/>
              <a:gd name="T26" fmla="*/ 2147483647 w 4"/>
              <a:gd name="T27" fmla="*/ 2147483647 h 10"/>
              <a:gd name="T28" fmla="*/ 2147483647 w 4"/>
              <a:gd name="T29" fmla="*/ 2147483647 h 10"/>
              <a:gd name="T30" fmla="*/ 2147483647 w 4"/>
              <a:gd name="T31" fmla="*/ 2147483647 h 10"/>
              <a:gd name="T32" fmla="*/ 2147483647 w 4"/>
              <a:gd name="T33" fmla="*/ 2147483647 h 10"/>
              <a:gd name="T34" fmla="*/ 2147483647 w 4"/>
              <a:gd name="T35" fmla="*/ 2147483647 h 10"/>
              <a:gd name="T36" fmla="*/ 2147483647 w 4"/>
              <a:gd name="T37" fmla="*/ 2147483647 h 10"/>
              <a:gd name="T38" fmla="*/ 2147483647 w 4"/>
              <a:gd name="T39" fmla="*/ 0 h 10"/>
              <a:gd name="T40" fmla="*/ 2147483647 w 4"/>
              <a:gd name="T41" fmla="*/ 0 h 10"/>
              <a:gd name="T42" fmla="*/ 2147483647 w 4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"/>
              <a:gd name="T67" fmla="*/ 0 h 10"/>
              <a:gd name="T68" fmla="*/ 4 w 4"/>
              <a:gd name="T69" fmla="*/ 10 h 1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" h="10">
                <a:moveTo>
                  <a:pt x="2" y="0"/>
                </a:moveTo>
                <a:lnTo>
                  <a:pt x="2" y="3"/>
                </a:lnTo>
                <a:lnTo>
                  <a:pt x="0" y="5"/>
                </a:lnTo>
                <a:lnTo>
                  <a:pt x="0" y="7"/>
                </a:lnTo>
                <a:lnTo>
                  <a:pt x="2" y="10"/>
                </a:lnTo>
                <a:lnTo>
                  <a:pt x="2" y="7"/>
                </a:lnTo>
                <a:lnTo>
                  <a:pt x="4" y="5"/>
                </a:lnTo>
                <a:lnTo>
                  <a:pt x="4" y="3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43" name="Freeform 1645"/>
          <p:cNvSpPr>
            <a:spLocks/>
          </p:cNvSpPr>
          <p:nvPr/>
        </p:nvSpPr>
        <p:spPr bwMode="auto">
          <a:xfrm>
            <a:off x="4745038" y="5119688"/>
            <a:ext cx="3175" cy="6350"/>
          </a:xfrm>
          <a:custGeom>
            <a:avLst/>
            <a:gdLst>
              <a:gd name="T0" fmla="*/ 2147483647 w 2"/>
              <a:gd name="T1" fmla="*/ 0 h 3"/>
              <a:gd name="T2" fmla="*/ 2147483647 w 2"/>
              <a:gd name="T3" fmla="*/ 0 h 3"/>
              <a:gd name="T4" fmla="*/ 2147483647 w 2"/>
              <a:gd name="T5" fmla="*/ 0 h 3"/>
              <a:gd name="T6" fmla="*/ 0 w 2"/>
              <a:gd name="T7" fmla="*/ 0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0 h 3"/>
              <a:gd name="T16" fmla="*/ 0 w 2"/>
              <a:gd name="T17" fmla="*/ 0 h 3"/>
              <a:gd name="T18" fmla="*/ 0 w 2"/>
              <a:gd name="T19" fmla="*/ 2147483647 h 3"/>
              <a:gd name="T20" fmla="*/ 2147483647 w 2"/>
              <a:gd name="T21" fmla="*/ 2147483647 h 3"/>
              <a:gd name="T22" fmla="*/ 2147483647 w 2"/>
              <a:gd name="T23" fmla="*/ 2147483647 h 3"/>
              <a:gd name="T24" fmla="*/ 2147483647 w 2"/>
              <a:gd name="T25" fmla="*/ 2147483647 h 3"/>
              <a:gd name="T26" fmla="*/ 2147483647 w 2"/>
              <a:gd name="T27" fmla="*/ 2147483647 h 3"/>
              <a:gd name="T28" fmla="*/ 2147483647 w 2"/>
              <a:gd name="T29" fmla="*/ 0 h 3"/>
              <a:gd name="T30" fmla="*/ 2147483647 w 2"/>
              <a:gd name="T31" fmla="*/ 0 h 3"/>
              <a:gd name="T32" fmla="*/ 2147483647 w 2"/>
              <a:gd name="T33" fmla="*/ 0 h 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"/>
              <a:gd name="T52" fmla="*/ 0 h 3"/>
              <a:gd name="T53" fmla="*/ 2 w 2"/>
              <a:gd name="T54" fmla="*/ 3 h 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" h="3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44" name="Freeform 1646"/>
          <p:cNvSpPr>
            <a:spLocks/>
          </p:cNvSpPr>
          <p:nvPr/>
        </p:nvSpPr>
        <p:spPr bwMode="auto">
          <a:xfrm>
            <a:off x="4760913" y="5140325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0 w 2"/>
              <a:gd name="T13" fmla="*/ 2147483647 h 2"/>
              <a:gd name="T14" fmla="*/ 0 w 2"/>
              <a:gd name="T15" fmla="*/ 2147483647 h 2"/>
              <a:gd name="T16" fmla="*/ 2147483647 w 2"/>
              <a:gd name="T17" fmla="*/ 2147483647 h 2"/>
              <a:gd name="T18" fmla="*/ 2147483647 w 2"/>
              <a:gd name="T19" fmla="*/ 2147483647 h 2"/>
              <a:gd name="T20" fmla="*/ 2147483647 w 2"/>
              <a:gd name="T21" fmla="*/ 0 h 2"/>
              <a:gd name="T22" fmla="*/ 2147483647 w 2"/>
              <a:gd name="T23" fmla="*/ 0 h 2"/>
              <a:gd name="T24" fmla="*/ 0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2"/>
              <a:gd name="T41" fmla="*/ 2 w 2"/>
              <a:gd name="T42" fmla="*/ 2 h 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45" name="Freeform 1647"/>
          <p:cNvSpPr>
            <a:spLocks/>
          </p:cNvSpPr>
          <p:nvPr/>
        </p:nvSpPr>
        <p:spPr bwMode="auto">
          <a:xfrm>
            <a:off x="4606925" y="3709988"/>
            <a:ext cx="15875" cy="19050"/>
          </a:xfrm>
          <a:custGeom>
            <a:avLst/>
            <a:gdLst>
              <a:gd name="T0" fmla="*/ 2147483647 w 12"/>
              <a:gd name="T1" fmla="*/ 0 h 14"/>
              <a:gd name="T2" fmla="*/ 2147483647 w 12"/>
              <a:gd name="T3" fmla="*/ 0 h 14"/>
              <a:gd name="T4" fmla="*/ 2147483647 w 12"/>
              <a:gd name="T5" fmla="*/ 0 h 14"/>
              <a:gd name="T6" fmla="*/ 2147483647 w 12"/>
              <a:gd name="T7" fmla="*/ 0 h 14"/>
              <a:gd name="T8" fmla="*/ 0 w 12"/>
              <a:gd name="T9" fmla="*/ 2147483647 h 14"/>
              <a:gd name="T10" fmla="*/ 0 w 12"/>
              <a:gd name="T11" fmla="*/ 2147483647 h 14"/>
              <a:gd name="T12" fmla="*/ 0 w 12"/>
              <a:gd name="T13" fmla="*/ 2147483647 h 14"/>
              <a:gd name="T14" fmla="*/ 0 w 12"/>
              <a:gd name="T15" fmla="*/ 2147483647 h 14"/>
              <a:gd name="T16" fmla="*/ 0 w 12"/>
              <a:gd name="T17" fmla="*/ 2147483647 h 14"/>
              <a:gd name="T18" fmla="*/ 2147483647 w 12"/>
              <a:gd name="T19" fmla="*/ 2147483647 h 14"/>
              <a:gd name="T20" fmla="*/ 2147483647 w 12"/>
              <a:gd name="T21" fmla="*/ 2147483647 h 14"/>
              <a:gd name="T22" fmla="*/ 2147483647 w 12"/>
              <a:gd name="T23" fmla="*/ 2147483647 h 14"/>
              <a:gd name="T24" fmla="*/ 2147483647 w 12"/>
              <a:gd name="T25" fmla="*/ 2147483647 h 14"/>
              <a:gd name="T26" fmla="*/ 2147483647 w 12"/>
              <a:gd name="T27" fmla="*/ 2147483647 h 14"/>
              <a:gd name="T28" fmla="*/ 2147483647 w 12"/>
              <a:gd name="T29" fmla="*/ 2147483647 h 14"/>
              <a:gd name="T30" fmla="*/ 2147483647 w 12"/>
              <a:gd name="T31" fmla="*/ 2147483647 h 14"/>
              <a:gd name="T32" fmla="*/ 2147483647 w 12"/>
              <a:gd name="T33" fmla="*/ 0 h 14"/>
              <a:gd name="T34" fmla="*/ 2147483647 w 12"/>
              <a:gd name="T35" fmla="*/ 0 h 14"/>
              <a:gd name="T36" fmla="*/ 2147483647 w 12"/>
              <a:gd name="T37" fmla="*/ 0 h 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2"/>
              <a:gd name="T58" fmla="*/ 0 h 14"/>
              <a:gd name="T59" fmla="*/ 12 w 12"/>
              <a:gd name="T60" fmla="*/ 14 h 1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2" h="14">
                <a:moveTo>
                  <a:pt x="9" y="0"/>
                </a:moveTo>
                <a:lnTo>
                  <a:pt x="9" y="0"/>
                </a:lnTo>
                <a:lnTo>
                  <a:pt x="0" y="12"/>
                </a:lnTo>
                <a:lnTo>
                  <a:pt x="0" y="14"/>
                </a:lnTo>
                <a:lnTo>
                  <a:pt x="4" y="12"/>
                </a:lnTo>
                <a:lnTo>
                  <a:pt x="4" y="10"/>
                </a:lnTo>
                <a:lnTo>
                  <a:pt x="9" y="5"/>
                </a:lnTo>
                <a:lnTo>
                  <a:pt x="12" y="2"/>
                </a:lnTo>
                <a:lnTo>
                  <a:pt x="12" y="0"/>
                </a:lnTo>
                <a:lnTo>
                  <a:pt x="9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46" name="Freeform 1648"/>
          <p:cNvSpPr>
            <a:spLocks/>
          </p:cNvSpPr>
          <p:nvPr/>
        </p:nvSpPr>
        <p:spPr bwMode="auto">
          <a:xfrm>
            <a:off x="4497388" y="3789363"/>
            <a:ext cx="41275" cy="39687"/>
          </a:xfrm>
          <a:custGeom>
            <a:avLst/>
            <a:gdLst>
              <a:gd name="T0" fmla="*/ 2147483647 w 33"/>
              <a:gd name="T1" fmla="*/ 2147483647 h 31"/>
              <a:gd name="T2" fmla="*/ 2147483647 w 33"/>
              <a:gd name="T3" fmla="*/ 0 h 31"/>
              <a:gd name="T4" fmla="*/ 2147483647 w 33"/>
              <a:gd name="T5" fmla="*/ 0 h 31"/>
              <a:gd name="T6" fmla="*/ 2147483647 w 33"/>
              <a:gd name="T7" fmla="*/ 2147483647 h 31"/>
              <a:gd name="T8" fmla="*/ 2147483647 w 33"/>
              <a:gd name="T9" fmla="*/ 0 h 31"/>
              <a:gd name="T10" fmla="*/ 2147483647 w 33"/>
              <a:gd name="T11" fmla="*/ 2147483647 h 31"/>
              <a:gd name="T12" fmla="*/ 2147483647 w 33"/>
              <a:gd name="T13" fmla="*/ 2147483647 h 31"/>
              <a:gd name="T14" fmla="*/ 2147483647 w 33"/>
              <a:gd name="T15" fmla="*/ 2147483647 h 31"/>
              <a:gd name="T16" fmla="*/ 2147483647 w 33"/>
              <a:gd name="T17" fmla="*/ 2147483647 h 31"/>
              <a:gd name="T18" fmla="*/ 2147483647 w 33"/>
              <a:gd name="T19" fmla="*/ 2147483647 h 31"/>
              <a:gd name="T20" fmla="*/ 2147483647 w 33"/>
              <a:gd name="T21" fmla="*/ 2147483647 h 31"/>
              <a:gd name="T22" fmla="*/ 2147483647 w 33"/>
              <a:gd name="T23" fmla="*/ 2147483647 h 31"/>
              <a:gd name="T24" fmla="*/ 2147483647 w 33"/>
              <a:gd name="T25" fmla="*/ 2147483647 h 31"/>
              <a:gd name="T26" fmla="*/ 2147483647 w 33"/>
              <a:gd name="T27" fmla="*/ 2147483647 h 31"/>
              <a:gd name="T28" fmla="*/ 0 w 33"/>
              <a:gd name="T29" fmla="*/ 2147483647 h 31"/>
              <a:gd name="T30" fmla="*/ 0 w 33"/>
              <a:gd name="T31" fmla="*/ 2147483647 h 31"/>
              <a:gd name="T32" fmla="*/ 2147483647 w 33"/>
              <a:gd name="T33" fmla="*/ 2147483647 h 31"/>
              <a:gd name="T34" fmla="*/ 2147483647 w 33"/>
              <a:gd name="T35" fmla="*/ 2147483647 h 31"/>
              <a:gd name="T36" fmla="*/ 2147483647 w 33"/>
              <a:gd name="T37" fmla="*/ 2147483647 h 31"/>
              <a:gd name="T38" fmla="*/ 2147483647 w 33"/>
              <a:gd name="T39" fmla="*/ 2147483647 h 31"/>
              <a:gd name="T40" fmla="*/ 2147483647 w 33"/>
              <a:gd name="T41" fmla="*/ 2147483647 h 31"/>
              <a:gd name="T42" fmla="*/ 2147483647 w 33"/>
              <a:gd name="T43" fmla="*/ 2147483647 h 31"/>
              <a:gd name="T44" fmla="*/ 2147483647 w 33"/>
              <a:gd name="T45" fmla="*/ 2147483647 h 31"/>
              <a:gd name="T46" fmla="*/ 2147483647 w 33"/>
              <a:gd name="T47" fmla="*/ 2147483647 h 31"/>
              <a:gd name="T48" fmla="*/ 2147483647 w 33"/>
              <a:gd name="T49" fmla="*/ 2147483647 h 31"/>
              <a:gd name="T50" fmla="*/ 2147483647 w 33"/>
              <a:gd name="T51" fmla="*/ 2147483647 h 31"/>
              <a:gd name="T52" fmla="*/ 2147483647 w 33"/>
              <a:gd name="T53" fmla="*/ 2147483647 h 31"/>
              <a:gd name="T54" fmla="*/ 2147483647 w 33"/>
              <a:gd name="T55" fmla="*/ 2147483647 h 31"/>
              <a:gd name="T56" fmla="*/ 2147483647 w 33"/>
              <a:gd name="T57" fmla="*/ 2147483647 h 31"/>
              <a:gd name="T58" fmla="*/ 2147483647 w 33"/>
              <a:gd name="T59" fmla="*/ 2147483647 h 31"/>
              <a:gd name="T60" fmla="*/ 2147483647 w 33"/>
              <a:gd name="T61" fmla="*/ 2147483647 h 31"/>
              <a:gd name="T62" fmla="*/ 2147483647 w 33"/>
              <a:gd name="T63" fmla="*/ 2147483647 h 31"/>
              <a:gd name="T64" fmla="*/ 2147483647 w 33"/>
              <a:gd name="T65" fmla="*/ 2147483647 h 31"/>
              <a:gd name="T66" fmla="*/ 2147483647 w 33"/>
              <a:gd name="T67" fmla="*/ 2147483647 h 31"/>
              <a:gd name="T68" fmla="*/ 2147483647 w 33"/>
              <a:gd name="T69" fmla="*/ 2147483647 h 31"/>
              <a:gd name="T70" fmla="*/ 2147483647 w 33"/>
              <a:gd name="T71" fmla="*/ 2147483647 h 31"/>
              <a:gd name="T72" fmla="*/ 2147483647 w 33"/>
              <a:gd name="T73" fmla="*/ 2147483647 h 31"/>
              <a:gd name="T74" fmla="*/ 2147483647 w 33"/>
              <a:gd name="T75" fmla="*/ 2147483647 h 31"/>
              <a:gd name="T76" fmla="*/ 2147483647 w 33"/>
              <a:gd name="T77" fmla="*/ 2147483647 h 31"/>
              <a:gd name="T78" fmla="*/ 2147483647 w 33"/>
              <a:gd name="T79" fmla="*/ 2147483647 h 31"/>
              <a:gd name="T80" fmla="*/ 2147483647 w 33"/>
              <a:gd name="T81" fmla="*/ 2147483647 h 31"/>
              <a:gd name="T82" fmla="*/ 2147483647 w 33"/>
              <a:gd name="T83" fmla="*/ 2147483647 h 31"/>
              <a:gd name="T84" fmla="*/ 2147483647 w 33"/>
              <a:gd name="T85" fmla="*/ 2147483647 h 31"/>
              <a:gd name="T86" fmla="*/ 2147483647 w 33"/>
              <a:gd name="T87" fmla="*/ 2147483647 h 31"/>
              <a:gd name="T88" fmla="*/ 2147483647 w 33"/>
              <a:gd name="T89" fmla="*/ 2147483647 h 31"/>
              <a:gd name="T90" fmla="*/ 2147483647 w 33"/>
              <a:gd name="T91" fmla="*/ 2147483647 h 31"/>
              <a:gd name="T92" fmla="*/ 2147483647 w 33"/>
              <a:gd name="T93" fmla="*/ 2147483647 h 31"/>
              <a:gd name="T94" fmla="*/ 2147483647 w 33"/>
              <a:gd name="T95" fmla="*/ 2147483647 h 31"/>
              <a:gd name="T96" fmla="*/ 2147483647 w 33"/>
              <a:gd name="T97" fmla="*/ 2147483647 h 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3"/>
              <a:gd name="T148" fmla="*/ 0 h 31"/>
              <a:gd name="T149" fmla="*/ 33 w 33"/>
              <a:gd name="T150" fmla="*/ 31 h 3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3" h="31">
                <a:moveTo>
                  <a:pt x="31" y="3"/>
                </a:moveTo>
                <a:lnTo>
                  <a:pt x="29" y="3"/>
                </a:lnTo>
                <a:lnTo>
                  <a:pt x="29" y="0"/>
                </a:lnTo>
                <a:lnTo>
                  <a:pt x="26" y="0"/>
                </a:lnTo>
                <a:lnTo>
                  <a:pt x="26" y="3"/>
                </a:lnTo>
                <a:lnTo>
                  <a:pt x="24" y="3"/>
                </a:lnTo>
                <a:lnTo>
                  <a:pt x="24" y="0"/>
                </a:lnTo>
                <a:lnTo>
                  <a:pt x="19" y="0"/>
                </a:lnTo>
                <a:lnTo>
                  <a:pt x="22" y="3"/>
                </a:lnTo>
                <a:lnTo>
                  <a:pt x="22" y="5"/>
                </a:lnTo>
                <a:lnTo>
                  <a:pt x="17" y="10"/>
                </a:lnTo>
                <a:lnTo>
                  <a:pt x="17" y="7"/>
                </a:lnTo>
                <a:lnTo>
                  <a:pt x="15" y="7"/>
                </a:lnTo>
                <a:lnTo>
                  <a:pt x="15" y="5"/>
                </a:lnTo>
                <a:lnTo>
                  <a:pt x="15" y="3"/>
                </a:lnTo>
                <a:lnTo>
                  <a:pt x="12" y="3"/>
                </a:lnTo>
                <a:lnTo>
                  <a:pt x="3" y="10"/>
                </a:lnTo>
                <a:lnTo>
                  <a:pt x="3" y="12"/>
                </a:lnTo>
                <a:lnTo>
                  <a:pt x="0" y="14"/>
                </a:lnTo>
                <a:lnTo>
                  <a:pt x="0" y="17"/>
                </a:lnTo>
                <a:lnTo>
                  <a:pt x="3" y="17"/>
                </a:lnTo>
                <a:lnTo>
                  <a:pt x="3" y="19"/>
                </a:lnTo>
                <a:lnTo>
                  <a:pt x="3" y="21"/>
                </a:lnTo>
                <a:lnTo>
                  <a:pt x="5" y="26"/>
                </a:lnTo>
                <a:lnTo>
                  <a:pt x="7" y="26"/>
                </a:lnTo>
                <a:lnTo>
                  <a:pt x="7" y="24"/>
                </a:lnTo>
                <a:lnTo>
                  <a:pt x="7" y="21"/>
                </a:lnTo>
                <a:lnTo>
                  <a:pt x="10" y="21"/>
                </a:lnTo>
                <a:lnTo>
                  <a:pt x="7" y="21"/>
                </a:lnTo>
                <a:lnTo>
                  <a:pt x="5" y="21"/>
                </a:lnTo>
                <a:lnTo>
                  <a:pt x="3" y="21"/>
                </a:lnTo>
                <a:lnTo>
                  <a:pt x="5" y="21"/>
                </a:lnTo>
                <a:lnTo>
                  <a:pt x="5" y="19"/>
                </a:lnTo>
                <a:lnTo>
                  <a:pt x="12" y="19"/>
                </a:lnTo>
                <a:lnTo>
                  <a:pt x="12" y="21"/>
                </a:lnTo>
                <a:lnTo>
                  <a:pt x="7" y="29"/>
                </a:lnTo>
                <a:lnTo>
                  <a:pt x="7" y="31"/>
                </a:lnTo>
                <a:lnTo>
                  <a:pt x="10" y="31"/>
                </a:lnTo>
                <a:lnTo>
                  <a:pt x="10" y="29"/>
                </a:lnTo>
                <a:lnTo>
                  <a:pt x="12" y="29"/>
                </a:lnTo>
                <a:lnTo>
                  <a:pt x="15" y="26"/>
                </a:lnTo>
                <a:lnTo>
                  <a:pt x="15" y="24"/>
                </a:lnTo>
                <a:lnTo>
                  <a:pt x="17" y="19"/>
                </a:lnTo>
                <a:lnTo>
                  <a:pt x="15" y="19"/>
                </a:lnTo>
                <a:lnTo>
                  <a:pt x="17" y="19"/>
                </a:lnTo>
                <a:lnTo>
                  <a:pt x="22" y="17"/>
                </a:lnTo>
                <a:lnTo>
                  <a:pt x="24" y="17"/>
                </a:lnTo>
                <a:lnTo>
                  <a:pt x="26" y="17"/>
                </a:lnTo>
                <a:lnTo>
                  <a:pt x="31" y="14"/>
                </a:lnTo>
                <a:lnTo>
                  <a:pt x="33" y="10"/>
                </a:lnTo>
                <a:lnTo>
                  <a:pt x="31" y="5"/>
                </a:lnTo>
                <a:lnTo>
                  <a:pt x="31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47" name="Freeform 1649"/>
          <p:cNvSpPr>
            <a:spLocks/>
          </p:cNvSpPr>
          <p:nvPr/>
        </p:nvSpPr>
        <p:spPr bwMode="auto">
          <a:xfrm>
            <a:off x="4521200" y="3773488"/>
            <a:ext cx="20638" cy="15875"/>
          </a:xfrm>
          <a:custGeom>
            <a:avLst/>
            <a:gdLst>
              <a:gd name="T0" fmla="*/ 2147483647 w 17"/>
              <a:gd name="T1" fmla="*/ 2147483647 h 12"/>
              <a:gd name="T2" fmla="*/ 2147483647 w 17"/>
              <a:gd name="T3" fmla="*/ 2147483647 h 12"/>
              <a:gd name="T4" fmla="*/ 2147483647 w 17"/>
              <a:gd name="T5" fmla="*/ 2147483647 h 12"/>
              <a:gd name="T6" fmla="*/ 2147483647 w 17"/>
              <a:gd name="T7" fmla="*/ 2147483647 h 12"/>
              <a:gd name="T8" fmla="*/ 2147483647 w 17"/>
              <a:gd name="T9" fmla="*/ 2147483647 h 12"/>
              <a:gd name="T10" fmla="*/ 2147483647 w 17"/>
              <a:gd name="T11" fmla="*/ 2147483647 h 12"/>
              <a:gd name="T12" fmla="*/ 2147483647 w 17"/>
              <a:gd name="T13" fmla="*/ 2147483647 h 12"/>
              <a:gd name="T14" fmla="*/ 2147483647 w 17"/>
              <a:gd name="T15" fmla="*/ 2147483647 h 12"/>
              <a:gd name="T16" fmla="*/ 2147483647 w 17"/>
              <a:gd name="T17" fmla="*/ 2147483647 h 12"/>
              <a:gd name="T18" fmla="*/ 2147483647 w 17"/>
              <a:gd name="T19" fmla="*/ 2147483647 h 12"/>
              <a:gd name="T20" fmla="*/ 2147483647 w 17"/>
              <a:gd name="T21" fmla="*/ 2147483647 h 12"/>
              <a:gd name="T22" fmla="*/ 2147483647 w 17"/>
              <a:gd name="T23" fmla="*/ 2147483647 h 12"/>
              <a:gd name="T24" fmla="*/ 2147483647 w 17"/>
              <a:gd name="T25" fmla="*/ 2147483647 h 12"/>
              <a:gd name="T26" fmla="*/ 2147483647 w 17"/>
              <a:gd name="T27" fmla="*/ 2147483647 h 12"/>
              <a:gd name="T28" fmla="*/ 2147483647 w 17"/>
              <a:gd name="T29" fmla="*/ 2147483647 h 12"/>
              <a:gd name="T30" fmla="*/ 2147483647 w 17"/>
              <a:gd name="T31" fmla="*/ 2147483647 h 12"/>
              <a:gd name="T32" fmla="*/ 2147483647 w 17"/>
              <a:gd name="T33" fmla="*/ 2147483647 h 12"/>
              <a:gd name="T34" fmla="*/ 2147483647 w 17"/>
              <a:gd name="T35" fmla="*/ 0 h 12"/>
              <a:gd name="T36" fmla="*/ 2147483647 w 17"/>
              <a:gd name="T37" fmla="*/ 0 h 12"/>
              <a:gd name="T38" fmla="*/ 2147483647 w 17"/>
              <a:gd name="T39" fmla="*/ 0 h 12"/>
              <a:gd name="T40" fmla="*/ 2147483647 w 17"/>
              <a:gd name="T41" fmla="*/ 0 h 12"/>
              <a:gd name="T42" fmla="*/ 2147483647 w 17"/>
              <a:gd name="T43" fmla="*/ 2147483647 h 12"/>
              <a:gd name="T44" fmla="*/ 0 w 17"/>
              <a:gd name="T45" fmla="*/ 2147483647 h 12"/>
              <a:gd name="T46" fmla="*/ 0 w 17"/>
              <a:gd name="T47" fmla="*/ 2147483647 h 12"/>
              <a:gd name="T48" fmla="*/ 0 w 17"/>
              <a:gd name="T49" fmla="*/ 2147483647 h 12"/>
              <a:gd name="T50" fmla="*/ 0 w 17"/>
              <a:gd name="T51" fmla="*/ 2147483647 h 12"/>
              <a:gd name="T52" fmla="*/ 0 w 17"/>
              <a:gd name="T53" fmla="*/ 2147483647 h 12"/>
              <a:gd name="T54" fmla="*/ 0 w 17"/>
              <a:gd name="T55" fmla="*/ 2147483647 h 12"/>
              <a:gd name="T56" fmla="*/ 2147483647 w 17"/>
              <a:gd name="T57" fmla="*/ 2147483647 h 12"/>
              <a:gd name="T58" fmla="*/ 2147483647 w 17"/>
              <a:gd name="T59" fmla="*/ 2147483647 h 12"/>
              <a:gd name="T60" fmla="*/ 2147483647 w 17"/>
              <a:gd name="T61" fmla="*/ 2147483647 h 12"/>
              <a:gd name="T62" fmla="*/ 2147483647 w 17"/>
              <a:gd name="T63" fmla="*/ 2147483647 h 12"/>
              <a:gd name="T64" fmla="*/ 2147483647 w 17"/>
              <a:gd name="T65" fmla="*/ 2147483647 h 12"/>
              <a:gd name="T66" fmla="*/ 2147483647 w 17"/>
              <a:gd name="T67" fmla="*/ 2147483647 h 12"/>
              <a:gd name="T68" fmla="*/ 2147483647 w 17"/>
              <a:gd name="T69" fmla="*/ 2147483647 h 12"/>
              <a:gd name="T70" fmla="*/ 2147483647 w 17"/>
              <a:gd name="T71" fmla="*/ 2147483647 h 12"/>
              <a:gd name="T72" fmla="*/ 2147483647 w 17"/>
              <a:gd name="T73" fmla="*/ 2147483647 h 12"/>
              <a:gd name="T74" fmla="*/ 2147483647 w 17"/>
              <a:gd name="T75" fmla="*/ 2147483647 h 12"/>
              <a:gd name="T76" fmla="*/ 2147483647 w 17"/>
              <a:gd name="T77" fmla="*/ 2147483647 h 12"/>
              <a:gd name="T78" fmla="*/ 2147483647 w 17"/>
              <a:gd name="T79" fmla="*/ 2147483647 h 12"/>
              <a:gd name="T80" fmla="*/ 2147483647 w 17"/>
              <a:gd name="T81" fmla="*/ 2147483647 h 12"/>
              <a:gd name="T82" fmla="*/ 2147483647 w 17"/>
              <a:gd name="T83" fmla="*/ 2147483647 h 12"/>
              <a:gd name="T84" fmla="*/ 2147483647 w 17"/>
              <a:gd name="T85" fmla="*/ 2147483647 h 12"/>
              <a:gd name="T86" fmla="*/ 2147483647 w 17"/>
              <a:gd name="T87" fmla="*/ 2147483647 h 12"/>
              <a:gd name="T88" fmla="*/ 2147483647 w 17"/>
              <a:gd name="T89" fmla="*/ 2147483647 h 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"/>
              <a:gd name="T136" fmla="*/ 0 h 12"/>
              <a:gd name="T137" fmla="*/ 17 w 17"/>
              <a:gd name="T138" fmla="*/ 12 h 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" h="12">
                <a:moveTo>
                  <a:pt x="14" y="5"/>
                </a:moveTo>
                <a:lnTo>
                  <a:pt x="14" y="5"/>
                </a:lnTo>
                <a:lnTo>
                  <a:pt x="14" y="3"/>
                </a:lnTo>
                <a:lnTo>
                  <a:pt x="17" y="3"/>
                </a:lnTo>
                <a:lnTo>
                  <a:pt x="14" y="3"/>
                </a:lnTo>
                <a:lnTo>
                  <a:pt x="10" y="0"/>
                </a:lnTo>
                <a:lnTo>
                  <a:pt x="7" y="0"/>
                </a:lnTo>
                <a:lnTo>
                  <a:pt x="5" y="3"/>
                </a:lnTo>
                <a:lnTo>
                  <a:pt x="0" y="7"/>
                </a:lnTo>
                <a:lnTo>
                  <a:pt x="3" y="10"/>
                </a:lnTo>
                <a:lnTo>
                  <a:pt x="5" y="12"/>
                </a:lnTo>
                <a:lnTo>
                  <a:pt x="7" y="12"/>
                </a:lnTo>
                <a:lnTo>
                  <a:pt x="14" y="7"/>
                </a:lnTo>
                <a:lnTo>
                  <a:pt x="17" y="7"/>
                </a:lnTo>
                <a:lnTo>
                  <a:pt x="17" y="5"/>
                </a:lnTo>
                <a:lnTo>
                  <a:pt x="17" y="3"/>
                </a:lnTo>
                <a:lnTo>
                  <a:pt x="14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48" name="Freeform 1650"/>
          <p:cNvSpPr>
            <a:spLocks/>
          </p:cNvSpPr>
          <p:nvPr/>
        </p:nvSpPr>
        <p:spPr bwMode="auto">
          <a:xfrm>
            <a:off x="4549775" y="5256213"/>
            <a:ext cx="0" cy="1587"/>
          </a:xfrm>
          <a:custGeom>
            <a:avLst/>
            <a:gdLst>
              <a:gd name="T0" fmla="*/ 0 h 3"/>
              <a:gd name="T1" fmla="*/ 0 h 3"/>
              <a:gd name="T2" fmla="*/ 0 h 3"/>
              <a:gd name="T3" fmla="*/ 0 h 3"/>
              <a:gd name="T4" fmla="*/ 2147483647 h 3"/>
              <a:gd name="T5" fmla="*/ 2147483647 h 3"/>
              <a:gd name="T6" fmla="*/ 2147483647 h 3"/>
              <a:gd name="T7" fmla="*/ 2147483647 h 3"/>
              <a:gd name="T8" fmla="*/ 2147483647 h 3"/>
              <a:gd name="T9" fmla="*/ 2147483647 h 3"/>
              <a:gd name="T10" fmla="*/ 0 h 3"/>
              <a:gd name="T11" fmla="*/ 0 h 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h 3"/>
              <a:gd name="T25" fmla="*/ 3 h 3"/>
            </a:gdLst>
            <a:ahLst/>
            <a:cxnLst>
              <a:cxn ang="T12">
                <a:pos x="0" y="T0"/>
              </a:cxn>
              <a:cxn ang="T13">
                <a:pos x="0" y="T1"/>
              </a:cxn>
              <a:cxn ang="T14">
                <a:pos x="0" y="T2"/>
              </a:cxn>
              <a:cxn ang="T15">
                <a:pos x="0" y="T3"/>
              </a:cxn>
              <a:cxn ang="T16">
                <a:pos x="0" y="T4"/>
              </a:cxn>
              <a:cxn ang="T17">
                <a:pos x="0" y="T5"/>
              </a:cxn>
              <a:cxn ang="T18">
                <a:pos x="0" y="T6"/>
              </a:cxn>
              <a:cxn ang="T19">
                <a:pos x="0" y="T7"/>
              </a:cxn>
              <a:cxn ang="T20">
                <a:pos x="0" y="T8"/>
              </a:cxn>
              <a:cxn ang="T21">
                <a:pos x="0" y="T9"/>
              </a:cxn>
              <a:cxn ang="T22">
                <a:pos x="0" y="T10"/>
              </a:cxn>
              <a:cxn ang="T23">
                <a:pos x="0" y="T11"/>
              </a:cxn>
            </a:cxnLst>
            <a:rect l="0" t="T24" r="0" b="T25"/>
            <a:pathLst>
              <a:path h="3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49" name="Freeform 1651"/>
          <p:cNvSpPr>
            <a:spLocks/>
          </p:cNvSpPr>
          <p:nvPr/>
        </p:nvSpPr>
        <p:spPr bwMode="auto">
          <a:xfrm>
            <a:off x="4573588" y="5268913"/>
            <a:ext cx="1587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2147483647 w 2"/>
              <a:gd name="T11" fmla="*/ 2147483647 h 2"/>
              <a:gd name="T12" fmla="*/ 2147483647 w 2"/>
              <a:gd name="T13" fmla="*/ 2147483647 h 2"/>
              <a:gd name="T14" fmla="*/ 2147483647 w 2"/>
              <a:gd name="T15" fmla="*/ 0 h 2"/>
              <a:gd name="T16" fmla="*/ 2147483647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"/>
              <a:gd name="T34" fmla="*/ 0 h 2"/>
              <a:gd name="T35" fmla="*/ 2 w 2"/>
              <a:gd name="T36" fmla="*/ 2 h 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50" name="Freeform 1652"/>
          <p:cNvSpPr>
            <a:spLocks/>
          </p:cNvSpPr>
          <p:nvPr/>
        </p:nvSpPr>
        <p:spPr bwMode="auto">
          <a:xfrm>
            <a:off x="4579938" y="5268913"/>
            <a:ext cx="6350" cy="9525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2147483647 h 7"/>
              <a:gd name="T6" fmla="*/ 2147483647 w 5"/>
              <a:gd name="T7" fmla="*/ 2147483647 h 7"/>
              <a:gd name="T8" fmla="*/ 2147483647 w 5"/>
              <a:gd name="T9" fmla="*/ 0 h 7"/>
              <a:gd name="T10" fmla="*/ 0 w 5"/>
              <a:gd name="T11" fmla="*/ 0 h 7"/>
              <a:gd name="T12" fmla="*/ 0 w 5"/>
              <a:gd name="T13" fmla="*/ 2147483647 h 7"/>
              <a:gd name="T14" fmla="*/ 0 w 5"/>
              <a:gd name="T15" fmla="*/ 2147483647 h 7"/>
              <a:gd name="T16" fmla="*/ 0 w 5"/>
              <a:gd name="T17" fmla="*/ 2147483647 h 7"/>
              <a:gd name="T18" fmla="*/ 0 w 5"/>
              <a:gd name="T19" fmla="*/ 2147483647 h 7"/>
              <a:gd name="T20" fmla="*/ 0 w 5"/>
              <a:gd name="T21" fmla="*/ 2147483647 h 7"/>
              <a:gd name="T22" fmla="*/ 0 w 5"/>
              <a:gd name="T23" fmla="*/ 2147483647 h 7"/>
              <a:gd name="T24" fmla="*/ 0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2147483647 h 7"/>
              <a:gd name="T38" fmla="*/ 2147483647 w 5"/>
              <a:gd name="T39" fmla="*/ 2147483647 h 7"/>
              <a:gd name="T40" fmla="*/ 2147483647 w 5"/>
              <a:gd name="T41" fmla="*/ 2147483647 h 7"/>
              <a:gd name="T42" fmla="*/ 2147483647 w 5"/>
              <a:gd name="T43" fmla="*/ 2147483647 h 7"/>
              <a:gd name="T44" fmla="*/ 2147483647 w 5"/>
              <a:gd name="T45" fmla="*/ 2147483647 h 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"/>
              <a:gd name="T70" fmla="*/ 0 h 7"/>
              <a:gd name="T71" fmla="*/ 5 w 5"/>
              <a:gd name="T72" fmla="*/ 7 h 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" h="7">
                <a:moveTo>
                  <a:pt x="3" y="2"/>
                </a:move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lnTo>
                  <a:pt x="5" y="5"/>
                </a:lnTo>
                <a:lnTo>
                  <a:pt x="5" y="7"/>
                </a:lnTo>
                <a:lnTo>
                  <a:pt x="5" y="5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51" name="Freeform 1653"/>
          <p:cNvSpPr>
            <a:spLocks/>
          </p:cNvSpPr>
          <p:nvPr/>
        </p:nvSpPr>
        <p:spPr bwMode="auto">
          <a:xfrm>
            <a:off x="4768850" y="5135563"/>
            <a:ext cx="1588" cy="4762"/>
          </a:xfrm>
          <a:custGeom>
            <a:avLst/>
            <a:gdLst>
              <a:gd name="T0" fmla="*/ 0 w 1588"/>
              <a:gd name="T1" fmla="*/ 2147483647 h 3"/>
              <a:gd name="T2" fmla="*/ 0 w 1588"/>
              <a:gd name="T3" fmla="*/ 0 h 3"/>
              <a:gd name="T4" fmla="*/ 0 w 1588"/>
              <a:gd name="T5" fmla="*/ 2147483647 h 3"/>
              <a:gd name="T6" fmla="*/ 0 w 1588"/>
              <a:gd name="T7" fmla="*/ 2147483647 h 3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3"/>
              <a:gd name="T14" fmla="*/ 1588 w 1588"/>
              <a:gd name="T15" fmla="*/ 3 h 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3">
                <a:moveTo>
                  <a:pt x="0" y="3"/>
                </a:move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52" name="Freeform 1654"/>
          <p:cNvSpPr>
            <a:spLocks/>
          </p:cNvSpPr>
          <p:nvPr/>
        </p:nvSpPr>
        <p:spPr bwMode="auto">
          <a:xfrm>
            <a:off x="5499100" y="3328988"/>
            <a:ext cx="6350" cy="6350"/>
          </a:xfrm>
          <a:custGeom>
            <a:avLst/>
            <a:gdLst>
              <a:gd name="T0" fmla="*/ 2147483647 w 5"/>
              <a:gd name="T1" fmla="*/ 0 h 5"/>
              <a:gd name="T2" fmla="*/ 2147483647 w 5"/>
              <a:gd name="T3" fmla="*/ 0 h 5"/>
              <a:gd name="T4" fmla="*/ 2147483647 w 5"/>
              <a:gd name="T5" fmla="*/ 2147483647 h 5"/>
              <a:gd name="T6" fmla="*/ 0 w 5"/>
              <a:gd name="T7" fmla="*/ 2147483647 h 5"/>
              <a:gd name="T8" fmla="*/ 0 w 5"/>
              <a:gd name="T9" fmla="*/ 2147483647 h 5"/>
              <a:gd name="T10" fmla="*/ 2147483647 w 5"/>
              <a:gd name="T11" fmla="*/ 2147483647 h 5"/>
              <a:gd name="T12" fmla="*/ 2147483647 w 5"/>
              <a:gd name="T13" fmla="*/ 2147483647 h 5"/>
              <a:gd name="T14" fmla="*/ 2147483647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0 h 5"/>
              <a:gd name="T22" fmla="*/ 2147483647 w 5"/>
              <a:gd name="T23" fmla="*/ 0 h 5"/>
              <a:gd name="T24" fmla="*/ 2147483647 w 5"/>
              <a:gd name="T25" fmla="*/ 0 h 5"/>
              <a:gd name="T26" fmla="*/ 2147483647 w 5"/>
              <a:gd name="T27" fmla="*/ 0 h 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"/>
              <a:gd name="T43" fmla="*/ 0 h 5"/>
              <a:gd name="T44" fmla="*/ 5 w 5"/>
              <a:gd name="T45" fmla="*/ 5 h 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" h="5">
                <a:moveTo>
                  <a:pt x="3" y="0"/>
                </a:moveTo>
                <a:lnTo>
                  <a:pt x="3" y="0"/>
                </a:lnTo>
                <a:lnTo>
                  <a:pt x="3" y="3"/>
                </a:lnTo>
                <a:lnTo>
                  <a:pt x="0" y="3"/>
                </a:lnTo>
                <a:lnTo>
                  <a:pt x="3" y="5"/>
                </a:lnTo>
                <a:lnTo>
                  <a:pt x="5" y="5"/>
                </a:lnTo>
                <a:lnTo>
                  <a:pt x="5" y="3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53" name="Freeform 1655"/>
          <p:cNvSpPr>
            <a:spLocks/>
          </p:cNvSpPr>
          <p:nvPr/>
        </p:nvSpPr>
        <p:spPr bwMode="auto">
          <a:xfrm>
            <a:off x="4371975" y="3595688"/>
            <a:ext cx="4763" cy="3175"/>
          </a:xfrm>
          <a:custGeom>
            <a:avLst/>
            <a:gdLst>
              <a:gd name="T0" fmla="*/ 0 w 4"/>
              <a:gd name="T1" fmla="*/ 2147483647 h 3"/>
              <a:gd name="T2" fmla="*/ 0 w 4"/>
              <a:gd name="T3" fmla="*/ 2147483647 h 3"/>
              <a:gd name="T4" fmla="*/ 2147483647 w 4"/>
              <a:gd name="T5" fmla="*/ 2147483647 h 3"/>
              <a:gd name="T6" fmla="*/ 2147483647 w 4"/>
              <a:gd name="T7" fmla="*/ 2147483647 h 3"/>
              <a:gd name="T8" fmla="*/ 2147483647 w 4"/>
              <a:gd name="T9" fmla="*/ 0 h 3"/>
              <a:gd name="T10" fmla="*/ 2147483647 w 4"/>
              <a:gd name="T11" fmla="*/ 0 h 3"/>
              <a:gd name="T12" fmla="*/ 2147483647 w 4"/>
              <a:gd name="T13" fmla="*/ 0 h 3"/>
              <a:gd name="T14" fmla="*/ 2147483647 w 4"/>
              <a:gd name="T15" fmla="*/ 0 h 3"/>
              <a:gd name="T16" fmla="*/ 2147483647 w 4"/>
              <a:gd name="T17" fmla="*/ 0 h 3"/>
              <a:gd name="T18" fmla="*/ 2147483647 w 4"/>
              <a:gd name="T19" fmla="*/ 0 h 3"/>
              <a:gd name="T20" fmla="*/ 0 w 4"/>
              <a:gd name="T21" fmla="*/ 0 h 3"/>
              <a:gd name="T22" fmla="*/ 0 w 4"/>
              <a:gd name="T23" fmla="*/ 0 h 3"/>
              <a:gd name="T24" fmla="*/ 0 w 4"/>
              <a:gd name="T25" fmla="*/ 0 h 3"/>
              <a:gd name="T26" fmla="*/ 0 w 4"/>
              <a:gd name="T27" fmla="*/ 0 h 3"/>
              <a:gd name="T28" fmla="*/ 0 w 4"/>
              <a:gd name="T29" fmla="*/ 0 h 3"/>
              <a:gd name="T30" fmla="*/ 0 w 4"/>
              <a:gd name="T31" fmla="*/ 2147483647 h 3"/>
              <a:gd name="T32" fmla="*/ 0 w 4"/>
              <a:gd name="T33" fmla="*/ 2147483647 h 3"/>
              <a:gd name="T34" fmla="*/ 0 w 4"/>
              <a:gd name="T35" fmla="*/ 2147483647 h 3"/>
              <a:gd name="T36" fmla="*/ 0 w 4"/>
              <a:gd name="T37" fmla="*/ 2147483647 h 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"/>
              <a:gd name="T58" fmla="*/ 0 h 3"/>
              <a:gd name="T59" fmla="*/ 4 w 4"/>
              <a:gd name="T60" fmla="*/ 3 h 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" h="3">
                <a:moveTo>
                  <a:pt x="0" y="3"/>
                </a:moveTo>
                <a:lnTo>
                  <a:pt x="0" y="3"/>
                </a:lnTo>
                <a:lnTo>
                  <a:pt x="4" y="3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54" name="Freeform 1656"/>
          <p:cNvSpPr>
            <a:spLocks/>
          </p:cNvSpPr>
          <p:nvPr/>
        </p:nvSpPr>
        <p:spPr bwMode="auto">
          <a:xfrm>
            <a:off x="5440363" y="3227388"/>
            <a:ext cx="4762" cy="7937"/>
          </a:xfrm>
          <a:custGeom>
            <a:avLst/>
            <a:gdLst>
              <a:gd name="T0" fmla="*/ 0 w 2"/>
              <a:gd name="T1" fmla="*/ 2147483647 h 5"/>
              <a:gd name="T2" fmla="*/ 2147483647 w 2"/>
              <a:gd name="T3" fmla="*/ 2147483647 h 5"/>
              <a:gd name="T4" fmla="*/ 2147483647 w 2"/>
              <a:gd name="T5" fmla="*/ 2147483647 h 5"/>
              <a:gd name="T6" fmla="*/ 2147483647 w 2"/>
              <a:gd name="T7" fmla="*/ 0 h 5"/>
              <a:gd name="T8" fmla="*/ 2147483647 w 2"/>
              <a:gd name="T9" fmla="*/ 0 h 5"/>
              <a:gd name="T10" fmla="*/ 2147483647 w 2"/>
              <a:gd name="T11" fmla="*/ 0 h 5"/>
              <a:gd name="T12" fmla="*/ 2147483647 w 2"/>
              <a:gd name="T13" fmla="*/ 0 h 5"/>
              <a:gd name="T14" fmla="*/ 2147483647 w 2"/>
              <a:gd name="T15" fmla="*/ 0 h 5"/>
              <a:gd name="T16" fmla="*/ 0 w 2"/>
              <a:gd name="T17" fmla="*/ 0 h 5"/>
              <a:gd name="T18" fmla="*/ 0 w 2"/>
              <a:gd name="T19" fmla="*/ 0 h 5"/>
              <a:gd name="T20" fmla="*/ 0 w 2"/>
              <a:gd name="T21" fmla="*/ 0 h 5"/>
              <a:gd name="T22" fmla="*/ 0 w 2"/>
              <a:gd name="T23" fmla="*/ 0 h 5"/>
              <a:gd name="T24" fmla="*/ 0 w 2"/>
              <a:gd name="T25" fmla="*/ 2147483647 h 5"/>
              <a:gd name="T26" fmla="*/ 0 w 2"/>
              <a:gd name="T27" fmla="*/ 2147483647 h 5"/>
              <a:gd name="T28" fmla="*/ 0 w 2"/>
              <a:gd name="T29" fmla="*/ 2147483647 h 5"/>
              <a:gd name="T30" fmla="*/ 0 w 2"/>
              <a:gd name="T31" fmla="*/ 2147483647 h 5"/>
              <a:gd name="T32" fmla="*/ 0 w 2"/>
              <a:gd name="T33" fmla="*/ 2147483647 h 5"/>
              <a:gd name="T34" fmla="*/ 0 w 2"/>
              <a:gd name="T35" fmla="*/ 2147483647 h 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"/>
              <a:gd name="T55" fmla="*/ 0 h 5"/>
              <a:gd name="T56" fmla="*/ 2 w 2"/>
              <a:gd name="T57" fmla="*/ 5 h 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" h="5">
                <a:moveTo>
                  <a:pt x="0" y="5"/>
                </a:moveTo>
                <a:lnTo>
                  <a:pt x="2" y="5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55" name="Freeform 1657"/>
          <p:cNvSpPr>
            <a:spLocks/>
          </p:cNvSpPr>
          <p:nvPr/>
        </p:nvSpPr>
        <p:spPr bwMode="auto">
          <a:xfrm>
            <a:off x="4795838" y="3343275"/>
            <a:ext cx="36512" cy="38100"/>
          </a:xfrm>
          <a:custGeom>
            <a:avLst/>
            <a:gdLst>
              <a:gd name="T0" fmla="*/ 2147483647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2147483647 h 30"/>
              <a:gd name="T6" fmla="*/ 2147483647 w 29"/>
              <a:gd name="T7" fmla="*/ 2147483647 h 30"/>
              <a:gd name="T8" fmla="*/ 2147483647 w 29"/>
              <a:gd name="T9" fmla="*/ 2147483647 h 30"/>
              <a:gd name="T10" fmla="*/ 2147483647 w 29"/>
              <a:gd name="T11" fmla="*/ 2147483647 h 30"/>
              <a:gd name="T12" fmla="*/ 2147483647 w 29"/>
              <a:gd name="T13" fmla="*/ 2147483647 h 30"/>
              <a:gd name="T14" fmla="*/ 2147483647 w 29"/>
              <a:gd name="T15" fmla="*/ 2147483647 h 30"/>
              <a:gd name="T16" fmla="*/ 2147483647 w 29"/>
              <a:gd name="T17" fmla="*/ 2147483647 h 30"/>
              <a:gd name="T18" fmla="*/ 2147483647 w 29"/>
              <a:gd name="T19" fmla="*/ 2147483647 h 30"/>
              <a:gd name="T20" fmla="*/ 2147483647 w 29"/>
              <a:gd name="T21" fmla="*/ 2147483647 h 30"/>
              <a:gd name="T22" fmla="*/ 2147483647 w 29"/>
              <a:gd name="T23" fmla="*/ 2147483647 h 30"/>
              <a:gd name="T24" fmla="*/ 2147483647 w 29"/>
              <a:gd name="T25" fmla="*/ 2147483647 h 30"/>
              <a:gd name="T26" fmla="*/ 2147483647 w 29"/>
              <a:gd name="T27" fmla="*/ 2147483647 h 30"/>
              <a:gd name="T28" fmla="*/ 2147483647 w 29"/>
              <a:gd name="T29" fmla="*/ 2147483647 h 30"/>
              <a:gd name="T30" fmla="*/ 2147483647 w 29"/>
              <a:gd name="T31" fmla="*/ 2147483647 h 30"/>
              <a:gd name="T32" fmla="*/ 2147483647 w 29"/>
              <a:gd name="T33" fmla="*/ 2147483647 h 30"/>
              <a:gd name="T34" fmla="*/ 2147483647 w 29"/>
              <a:gd name="T35" fmla="*/ 2147483647 h 30"/>
              <a:gd name="T36" fmla="*/ 2147483647 w 29"/>
              <a:gd name="T37" fmla="*/ 2147483647 h 30"/>
              <a:gd name="T38" fmla="*/ 2147483647 w 29"/>
              <a:gd name="T39" fmla="*/ 2147483647 h 30"/>
              <a:gd name="T40" fmla="*/ 2147483647 w 29"/>
              <a:gd name="T41" fmla="*/ 2147483647 h 30"/>
              <a:gd name="T42" fmla="*/ 2147483647 w 29"/>
              <a:gd name="T43" fmla="*/ 2147483647 h 30"/>
              <a:gd name="T44" fmla="*/ 2147483647 w 29"/>
              <a:gd name="T45" fmla="*/ 2147483647 h 30"/>
              <a:gd name="T46" fmla="*/ 2147483647 w 29"/>
              <a:gd name="T47" fmla="*/ 0 h 30"/>
              <a:gd name="T48" fmla="*/ 2147483647 w 29"/>
              <a:gd name="T49" fmla="*/ 0 h 30"/>
              <a:gd name="T50" fmla="*/ 2147483647 w 29"/>
              <a:gd name="T51" fmla="*/ 2147483647 h 30"/>
              <a:gd name="T52" fmla="*/ 2147483647 w 29"/>
              <a:gd name="T53" fmla="*/ 2147483647 h 30"/>
              <a:gd name="T54" fmla="*/ 2147483647 w 29"/>
              <a:gd name="T55" fmla="*/ 0 h 30"/>
              <a:gd name="T56" fmla="*/ 2147483647 w 29"/>
              <a:gd name="T57" fmla="*/ 2147483647 h 30"/>
              <a:gd name="T58" fmla="*/ 2147483647 w 29"/>
              <a:gd name="T59" fmla="*/ 2147483647 h 30"/>
              <a:gd name="T60" fmla="*/ 2147483647 w 29"/>
              <a:gd name="T61" fmla="*/ 2147483647 h 30"/>
              <a:gd name="T62" fmla="*/ 2147483647 w 29"/>
              <a:gd name="T63" fmla="*/ 2147483647 h 30"/>
              <a:gd name="T64" fmla="*/ 2147483647 w 29"/>
              <a:gd name="T65" fmla="*/ 2147483647 h 30"/>
              <a:gd name="T66" fmla="*/ 2147483647 w 29"/>
              <a:gd name="T67" fmla="*/ 2147483647 h 30"/>
              <a:gd name="T68" fmla="*/ 2147483647 w 29"/>
              <a:gd name="T69" fmla="*/ 2147483647 h 30"/>
              <a:gd name="T70" fmla="*/ 2147483647 w 29"/>
              <a:gd name="T71" fmla="*/ 2147483647 h 30"/>
              <a:gd name="T72" fmla="*/ 2147483647 w 29"/>
              <a:gd name="T73" fmla="*/ 2147483647 h 30"/>
              <a:gd name="T74" fmla="*/ 2147483647 w 29"/>
              <a:gd name="T75" fmla="*/ 2147483647 h 30"/>
              <a:gd name="T76" fmla="*/ 2147483647 w 29"/>
              <a:gd name="T77" fmla="*/ 2147483647 h 30"/>
              <a:gd name="T78" fmla="*/ 2147483647 w 29"/>
              <a:gd name="T79" fmla="*/ 2147483647 h 30"/>
              <a:gd name="T80" fmla="*/ 2147483647 w 29"/>
              <a:gd name="T81" fmla="*/ 2147483647 h 30"/>
              <a:gd name="T82" fmla="*/ 2147483647 w 29"/>
              <a:gd name="T83" fmla="*/ 2147483647 h 30"/>
              <a:gd name="T84" fmla="*/ 0 w 29"/>
              <a:gd name="T85" fmla="*/ 2147483647 h 30"/>
              <a:gd name="T86" fmla="*/ 0 w 29"/>
              <a:gd name="T87" fmla="*/ 2147483647 h 30"/>
              <a:gd name="T88" fmla="*/ 0 w 29"/>
              <a:gd name="T89" fmla="*/ 2147483647 h 30"/>
              <a:gd name="T90" fmla="*/ 2147483647 w 29"/>
              <a:gd name="T91" fmla="*/ 2147483647 h 30"/>
              <a:gd name="T92" fmla="*/ 2147483647 w 29"/>
              <a:gd name="T93" fmla="*/ 2147483647 h 30"/>
              <a:gd name="T94" fmla="*/ 2147483647 w 29"/>
              <a:gd name="T95" fmla="*/ 2147483647 h 30"/>
              <a:gd name="T96" fmla="*/ 2147483647 w 29"/>
              <a:gd name="T97" fmla="*/ 2147483647 h 30"/>
              <a:gd name="T98" fmla="*/ 0 w 29"/>
              <a:gd name="T99" fmla="*/ 2147483647 h 30"/>
              <a:gd name="T100" fmla="*/ 0 w 29"/>
              <a:gd name="T101" fmla="*/ 2147483647 h 30"/>
              <a:gd name="T102" fmla="*/ 0 w 29"/>
              <a:gd name="T103" fmla="*/ 2147483647 h 30"/>
              <a:gd name="T104" fmla="*/ 0 w 29"/>
              <a:gd name="T105" fmla="*/ 2147483647 h 30"/>
              <a:gd name="T106" fmla="*/ 0 w 29"/>
              <a:gd name="T107" fmla="*/ 2147483647 h 30"/>
              <a:gd name="T108" fmla="*/ 0 w 29"/>
              <a:gd name="T109" fmla="*/ 2147483647 h 30"/>
              <a:gd name="T110" fmla="*/ 2147483647 w 29"/>
              <a:gd name="T111" fmla="*/ 2147483647 h 30"/>
              <a:gd name="T112" fmla="*/ 2147483647 w 29"/>
              <a:gd name="T113" fmla="*/ 2147483647 h 30"/>
              <a:gd name="T114" fmla="*/ 2147483647 w 29"/>
              <a:gd name="T115" fmla="*/ 2147483647 h 30"/>
              <a:gd name="T116" fmla="*/ 2147483647 w 29"/>
              <a:gd name="T117" fmla="*/ 2147483647 h 30"/>
              <a:gd name="T118" fmla="*/ 2147483647 w 29"/>
              <a:gd name="T119" fmla="*/ 2147483647 h 30"/>
              <a:gd name="T120" fmla="*/ 2147483647 w 29"/>
              <a:gd name="T121" fmla="*/ 2147483647 h 30"/>
              <a:gd name="T122" fmla="*/ 2147483647 w 29"/>
              <a:gd name="T123" fmla="*/ 2147483647 h 3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9"/>
              <a:gd name="T187" fmla="*/ 0 h 30"/>
              <a:gd name="T188" fmla="*/ 29 w 29"/>
              <a:gd name="T189" fmla="*/ 30 h 3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9" h="30">
                <a:moveTo>
                  <a:pt x="10" y="23"/>
                </a:moveTo>
                <a:lnTo>
                  <a:pt x="12" y="26"/>
                </a:lnTo>
                <a:lnTo>
                  <a:pt x="12" y="23"/>
                </a:lnTo>
                <a:lnTo>
                  <a:pt x="14" y="23"/>
                </a:lnTo>
                <a:lnTo>
                  <a:pt x="14" y="21"/>
                </a:lnTo>
                <a:lnTo>
                  <a:pt x="14" y="23"/>
                </a:lnTo>
                <a:lnTo>
                  <a:pt x="17" y="26"/>
                </a:lnTo>
                <a:lnTo>
                  <a:pt x="17" y="28"/>
                </a:lnTo>
                <a:lnTo>
                  <a:pt x="19" y="28"/>
                </a:lnTo>
                <a:lnTo>
                  <a:pt x="19" y="30"/>
                </a:lnTo>
                <a:lnTo>
                  <a:pt x="22" y="30"/>
                </a:lnTo>
                <a:lnTo>
                  <a:pt x="19" y="28"/>
                </a:lnTo>
                <a:lnTo>
                  <a:pt x="17" y="23"/>
                </a:lnTo>
                <a:lnTo>
                  <a:pt x="17" y="21"/>
                </a:lnTo>
                <a:lnTo>
                  <a:pt x="17" y="16"/>
                </a:lnTo>
                <a:lnTo>
                  <a:pt x="22" y="11"/>
                </a:lnTo>
                <a:lnTo>
                  <a:pt x="26" y="4"/>
                </a:lnTo>
                <a:lnTo>
                  <a:pt x="29" y="2"/>
                </a:lnTo>
                <a:lnTo>
                  <a:pt x="29" y="0"/>
                </a:lnTo>
                <a:lnTo>
                  <a:pt x="26" y="0"/>
                </a:lnTo>
                <a:lnTo>
                  <a:pt x="26" y="2"/>
                </a:lnTo>
                <a:lnTo>
                  <a:pt x="24" y="2"/>
                </a:lnTo>
                <a:lnTo>
                  <a:pt x="22" y="0"/>
                </a:lnTo>
                <a:lnTo>
                  <a:pt x="17" y="4"/>
                </a:lnTo>
                <a:lnTo>
                  <a:pt x="14" y="2"/>
                </a:lnTo>
                <a:lnTo>
                  <a:pt x="12" y="4"/>
                </a:lnTo>
                <a:lnTo>
                  <a:pt x="10" y="4"/>
                </a:lnTo>
                <a:lnTo>
                  <a:pt x="10" y="7"/>
                </a:lnTo>
                <a:lnTo>
                  <a:pt x="10" y="9"/>
                </a:lnTo>
                <a:lnTo>
                  <a:pt x="10" y="11"/>
                </a:lnTo>
                <a:lnTo>
                  <a:pt x="7" y="11"/>
                </a:lnTo>
                <a:lnTo>
                  <a:pt x="7" y="9"/>
                </a:lnTo>
                <a:lnTo>
                  <a:pt x="5" y="9"/>
                </a:lnTo>
                <a:lnTo>
                  <a:pt x="3" y="9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5" y="21"/>
                </a:lnTo>
                <a:lnTo>
                  <a:pt x="3" y="21"/>
                </a:lnTo>
                <a:lnTo>
                  <a:pt x="0" y="19"/>
                </a:lnTo>
                <a:lnTo>
                  <a:pt x="0" y="23"/>
                </a:lnTo>
                <a:lnTo>
                  <a:pt x="3" y="26"/>
                </a:lnTo>
                <a:lnTo>
                  <a:pt x="7" y="23"/>
                </a:lnTo>
                <a:lnTo>
                  <a:pt x="10" y="2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56" name="Freeform 1658"/>
          <p:cNvSpPr>
            <a:spLocks/>
          </p:cNvSpPr>
          <p:nvPr/>
        </p:nvSpPr>
        <p:spPr bwMode="auto">
          <a:xfrm>
            <a:off x="4926013" y="3951288"/>
            <a:ext cx="9525" cy="12700"/>
          </a:xfrm>
          <a:custGeom>
            <a:avLst/>
            <a:gdLst>
              <a:gd name="T0" fmla="*/ 2147483647 w 7"/>
              <a:gd name="T1" fmla="*/ 0 h 10"/>
              <a:gd name="T2" fmla="*/ 2147483647 w 7"/>
              <a:gd name="T3" fmla="*/ 0 h 10"/>
              <a:gd name="T4" fmla="*/ 2147483647 w 7"/>
              <a:gd name="T5" fmla="*/ 2147483647 h 10"/>
              <a:gd name="T6" fmla="*/ 2147483647 w 7"/>
              <a:gd name="T7" fmla="*/ 2147483647 h 10"/>
              <a:gd name="T8" fmla="*/ 2147483647 w 7"/>
              <a:gd name="T9" fmla="*/ 2147483647 h 10"/>
              <a:gd name="T10" fmla="*/ 2147483647 w 7"/>
              <a:gd name="T11" fmla="*/ 2147483647 h 10"/>
              <a:gd name="T12" fmla="*/ 2147483647 w 7"/>
              <a:gd name="T13" fmla="*/ 2147483647 h 10"/>
              <a:gd name="T14" fmla="*/ 0 w 7"/>
              <a:gd name="T15" fmla="*/ 2147483647 h 10"/>
              <a:gd name="T16" fmla="*/ 0 w 7"/>
              <a:gd name="T17" fmla="*/ 2147483647 h 10"/>
              <a:gd name="T18" fmla="*/ 0 w 7"/>
              <a:gd name="T19" fmla="*/ 2147483647 h 10"/>
              <a:gd name="T20" fmla="*/ 0 w 7"/>
              <a:gd name="T21" fmla="*/ 2147483647 h 10"/>
              <a:gd name="T22" fmla="*/ 0 w 7"/>
              <a:gd name="T23" fmla="*/ 2147483647 h 10"/>
              <a:gd name="T24" fmla="*/ 0 w 7"/>
              <a:gd name="T25" fmla="*/ 2147483647 h 10"/>
              <a:gd name="T26" fmla="*/ 0 w 7"/>
              <a:gd name="T27" fmla="*/ 2147483647 h 10"/>
              <a:gd name="T28" fmla="*/ 0 w 7"/>
              <a:gd name="T29" fmla="*/ 2147483647 h 10"/>
              <a:gd name="T30" fmla="*/ 0 w 7"/>
              <a:gd name="T31" fmla="*/ 2147483647 h 10"/>
              <a:gd name="T32" fmla="*/ 0 w 7"/>
              <a:gd name="T33" fmla="*/ 2147483647 h 10"/>
              <a:gd name="T34" fmla="*/ 0 w 7"/>
              <a:gd name="T35" fmla="*/ 2147483647 h 10"/>
              <a:gd name="T36" fmla="*/ 2147483647 w 7"/>
              <a:gd name="T37" fmla="*/ 2147483647 h 10"/>
              <a:gd name="T38" fmla="*/ 2147483647 w 7"/>
              <a:gd name="T39" fmla="*/ 2147483647 h 10"/>
              <a:gd name="T40" fmla="*/ 2147483647 w 7"/>
              <a:gd name="T41" fmla="*/ 2147483647 h 10"/>
              <a:gd name="T42" fmla="*/ 2147483647 w 7"/>
              <a:gd name="T43" fmla="*/ 2147483647 h 10"/>
              <a:gd name="T44" fmla="*/ 2147483647 w 7"/>
              <a:gd name="T45" fmla="*/ 2147483647 h 10"/>
              <a:gd name="T46" fmla="*/ 2147483647 w 7"/>
              <a:gd name="T47" fmla="*/ 2147483647 h 10"/>
              <a:gd name="T48" fmla="*/ 2147483647 w 7"/>
              <a:gd name="T49" fmla="*/ 2147483647 h 10"/>
              <a:gd name="T50" fmla="*/ 2147483647 w 7"/>
              <a:gd name="T51" fmla="*/ 2147483647 h 10"/>
              <a:gd name="T52" fmla="*/ 2147483647 w 7"/>
              <a:gd name="T53" fmla="*/ 2147483647 h 10"/>
              <a:gd name="T54" fmla="*/ 2147483647 w 7"/>
              <a:gd name="T55" fmla="*/ 2147483647 h 10"/>
              <a:gd name="T56" fmla="*/ 2147483647 w 7"/>
              <a:gd name="T57" fmla="*/ 2147483647 h 10"/>
              <a:gd name="T58" fmla="*/ 2147483647 w 7"/>
              <a:gd name="T59" fmla="*/ 2147483647 h 10"/>
              <a:gd name="T60" fmla="*/ 2147483647 w 7"/>
              <a:gd name="T61" fmla="*/ 0 h 10"/>
              <a:gd name="T62" fmla="*/ 2147483647 w 7"/>
              <a:gd name="T63" fmla="*/ 0 h 10"/>
              <a:gd name="T64" fmla="*/ 2147483647 w 7"/>
              <a:gd name="T65" fmla="*/ 0 h 10"/>
              <a:gd name="T66" fmla="*/ 2147483647 w 7"/>
              <a:gd name="T67" fmla="*/ 0 h 1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"/>
              <a:gd name="T103" fmla="*/ 0 h 10"/>
              <a:gd name="T104" fmla="*/ 7 w 7"/>
              <a:gd name="T105" fmla="*/ 10 h 1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" h="10">
                <a:moveTo>
                  <a:pt x="7" y="0"/>
                </a:moveTo>
                <a:lnTo>
                  <a:pt x="5" y="0"/>
                </a:lnTo>
                <a:lnTo>
                  <a:pt x="5" y="3"/>
                </a:lnTo>
                <a:lnTo>
                  <a:pt x="3" y="3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0"/>
                </a:lnTo>
                <a:lnTo>
                  <a:pt x="3" y="7"/>
                </a:lnTo>
                <a:lnTo>
                  <a:pt x="3" y="5"/>
                </a:lnTo>
                <a:lnTo>
                  <a:pt x="5" y="5"/>
                </a:lnTo>
                <a:lnTo>
                  <a:pt x="5" y="3"/>
                </a:lnTo>
                <a:lnTo>
                  <a:pt x="7" y="3"/>
                </a:lnTo>
                <a:lnTo>
                  <a:pt x="7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57" name="Freeform 1659"/>
          <p:cNvSpPr>
            <a:spLocks/>
          </p:cNvSpPr>
          <p:nvPr/>
        </p:nvSpPr>
        <p:spPr bwMode="auto">
          <a:xfrm>
            <a:off x="4910138" y="3949700"/>
            <a:ext cx="4762" cy="4763"/>
          </a:xfrm>
          <a:custGeom>
            <a:avLst/>
            <a:gdLst>
              <a:gd name="T0" fmla="*/ 2147483647 w 3"/>
              <a:gd name="T1" fmla="*/ 0 h 5"/>
              <a:gd name="T2" fmla="*/ 0 w 3"/>
              <a:gd name="T3" fmla="*/ 0 h 5"/>
              <a:gd name="T4" fmla="*/ 0 w 3"/>
              <a:gd name="T5" fmla="*/ 2147483647 h 5"/>
              <a:gd name="T6" fmla="*/ 0 w 3"/>
              <a:gd name="T7" fmla="*/ 2147483647 h 5"/>
              <a:gd name="T8" fmla="*/ 0 w 3"/>
              <a:gd name="T9" fmla="*/ 2147483647 h 5"/>
              <a:gd name="T10" fmla="*/ 2147483647 w 3"/>
              <a:gd name="T11" fmla="*/ 2147483647 h 5"/>
              <a:gd name="T12" fmla="*/ 2147483647 w 3"/>
              <a:gd name="T13" fmla="*/ 2147483647 h 5"/>
              <a:gd name="T14" fmla="*/ 2147483647 w 3"/>
              <a:gd name="T15" fmla="*/ 2147483647 h 5"/>
              <a:gd name="T16" fmla="*/ 2147483647 w 3"/>
              <a:gd name="T17" fmla="*/ 2147483647 h 5"/>
              <a:gd name="T18" fmla="*/ 2147483647 w 3"/>
              <a:gd name="T19" fmla="*/ 2147483647 h 5"/>
              <a:gd name="T20" fmla="*/ 2147483647 w 3"/>
              <a:gd name="T21" fmla="*/ 0 h 5"/>
              <a:gd name="T22" fmla="*/ 2147483647 w 3"/>
              <a:gd name="T23" fmla="*/ 0 h 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"/>
              <a:gd name="T37" fmla="*/ 0 h 5"/>
              <a:gd name="T38" fmla="*/ 3 w 3"/>
              <a:gd name="T39" fmla="*/ 5 h 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" h="5">
                <a:moveTo>
                  <a:pt x="3" y="0"/>
                </a:move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58" name="Freeform 1660"/>
          <p:cNvSpPr>
            <a:spLocks/>
          </p:cNvSpPr>
          <p:nvPr/>
        </p:nvSpPr>
        <p:spPr bwMode="auto">
          <a:xfrm>
            <a:off x="4902200" y="3938588"/>
            <a:ext cx="6350" cy="12700"/>
          </a:xfrm>
          <a:custGeom>
            <a:avLst/>
            <a:gdLst>
              <a:gd name="T0" fmla="*/ 2147483647 w 5"/>
              <a:gd name="T1" fmla="*/ 2147483647 h 9"/>
              <a:gd name="T2" fmla="*/ 0 w 5"/>
              <a:gd name="T3" fmla="*/ 2147483647 h 9"/>
              <a:gd name="T4" fmla="*/ 0 w 5"/>
              <a:gd name="T5" fmla="*/ 0 h 9"/>
              <a:gd name="T6" fmla="*/ 0 w 5"/>
              <a:gd name="T7" fmla="*/ 0 h 9"/>
              <a:gd name="T8" fmla="*/ 0 w 5"/>
              <a:gd name="T9" fmla="*/ 0 h 9"/>
              <a:gd name="T10" fmla="*/ 0 w 5"/>
              <a:gd name="T11" fmla="*/ 2147483647 h 9"/>
              <a:gd name="T12" fmla="*/ 0 w 5"/>
              <a:gd name="T13" fmla="*/ 2147483647 h 9"/>
              <a:gd name="T14" fmla="*/ 0 w 5"/>
              <a:gd name="T15" fmla="*/ 2147483647 h 9"/>
              <a:gd name="T16" fmla="*/ 0 w 5"/>
              <a:gd name="T17" fmla="*/ 2147483647 h 9"/>
              <a:gd name="T18" fmla="*/ 2147483647 w 5"/>
              <a:gd name="T19" fmla="*/ 2147483647 h 9"/>
              <a:gd name="T20" fmla="*/ 2147483647 w 5"/>
              <a:gd name="T21" fmla="*/ 2147483647 h 9"/>
              <a:gd name="T22" fmla="*/ 2147483647 w 5"/>
              <a:gd name="T23" fmla="*/ 2147483647 h 9"/>
              <a:gd name="T24" fmla="*/ 2147483647 w 5"/>
              <a:gd name="T25" fmla="*/ 2147483647 h 9"/>
              <a:gd name="T26" fmla="*/ 2147483647 w 5"/>
              <a:gd name="T27" fmla="*/ 2147483647 h 9"/>
              <a:gd name="T28" fmla="*/ 2147483647 w 5"/>
              <a:gd name="T29" fmla="*/ 2147483647 h 9"/>
              <a:gd name="T30" fmla="*/ 2147483647 w 5"/>
              <a:gd name="T31" fmla="*/ 2147483647 h 9"/>
              <a:gd name="T32" fmla="*/ 2147483647 w 5"/>
              <a:gd name="T33" fmla="*/ 2147483647 h 9"/>
              <a:gd name="T34" fmla="*/ 2147483647 w 5"/>
              <a:gd name="T35" fmla="*/ 2147483647 h 9"/>
              <a:gd name="T36" fmla="*/ 2147483647 w 5"/>
              <a:gd name="T37" fmla="*/ 2147483647 h 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"/>
              <a:gd name="T58" fmla="*/ 0 h 9"/>
              <a:gd name="T59" fmla="*/ 5 w 5"/>
              <a:gd name="T60" fmla="*/ 9 h 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" h="9">
                <a:moveTo>
                  <a:pt x="3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3" y="7"/>
                </a:lnTo>
                <a:lnTo>
                  <a:pt x="5" y="9"/>
                </a:lnTo>
                <a:lnTo>
                  <a:pt x="5" y="7"/>
                </a:lnTo>
                <a:lnTo>
                  <a:pt x="5" y="5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59" name="Freeform 1661"/>
          <p:cNvSpPr>
            <a:spLocks/>
          </p:cNvSpPr>
          <p:nvPr/>
        </p:nvSpPr>
        <p:spPr bwMode="auto">
          <a:xfrm>
            <a:off x="4918075" y="3941763"/>
            <a:ext cx="1588" cy="9525"/>
          </a:xfrm>
          <a:custGeom>
            <a:avLst/>
            <a:gdLst>
              <a:gd name="T0" fmla="*/ 0 w 2"/>
              <a:gd name="T1" fmla="*/ 2147483647 h 7"/>
              <a:gd name="T2" fmla="*/ 0 w 2"/>
              <a:gd name="T3" fmla="*/ 2147483647 h 7"/>
              <a:gd name="T4" fmla="*/ 2147483647 w 2"/>
              <a:gd name="T5" fmla="*/ 2147483647 h 7"/>
              <a:gd name="T6" fmla="*/ 2147483647 w 2"/>
              <a:gd name="T7" fmla="*/ 2147483647 h 7"/>
              <a:gd name="T8" fmla="*/ 2147483647 w 2"/>
              <a:gd name="T9" fmla="*/ 2147483647 h 7"/>
              <a:gd name="T10" fmla="*/ 2147483647 w 2"/>
              <a:gd name="T11" fmla="*/ 2147483647 h 7"/>
              <a:gd name="T12" fmla="*/ 2147483647 w 2"/>
              <a:gd name="T13" fmla="*/ 2147483647 h 7"/>
              <a:gd name="T14" fmla="*/ 2147483647 w 2"/>
              <a:gd name="T15" fmla="*/ 2147483647 h 7"/>
              <a:gd name="T16" fmla="*/ 0 w 2"/>
              <a:gd name="T17" fmla="*/ 0 h 7"/>
              <a:gd name="T18" fmla="*/ 0 w 2"/>
              <a:gd name="T19" fmla="*/ 0 h 7"/>
              <a:gd name="T20" fmla="*/ 0 w 2"/>
              <a:gd name="T21" fmla="*/ 0 h 7"/>
              <a:gd name="T22" fmla="*/ 0 w 2"/>
              <a:gd name="T23" fmla="*/ 2147483647 h 7"/>
              <a:gd name="T24" fmla="*/ 0 w 2"/>
              <a:gd name="T25" fmla="*/ 2147483647 h 7"/>
              <a:gd name="T26" fmla="*/ 0 w 2"/>
              <a:gd name="T27" fmla="*/ 2147483647 h 7"/>
              <a:gd name="T28" fmla="*/ 0 w 2"/>
              <a:gd name="T29" fmla="*/ 2147483647 h 7"/>
              <a:gd name="T30" fmla="*/ 0 w 2"/>
              <a:gd name="T31" fmla="*/ 2147483647 h 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"/>
              <a:gd name="T49" fmla="*/ 0 h 7"/>
              <a:gd name="T50" fmla="*/ 2 w 2"/>
              <a:gd name="T51" fmla="*/ 7 h 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" h="7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2" y="5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60" name="Freeform 1662"/>
          <p:cNvSpPr>
            <a:spLocks/>
          </p:cNvSpPr>
          <p:nvPr/>
        </p:nvSpPr>
        <p:spPr bwMode="auto">
          <a:xfrm>
            <a:off x="4884738" y="3914775"/>
            <a:ext cx="6350" cy="4763"/>
          </a:xfrm>
          <a:custGeom>
            <a:avLst/>
            <a:gdLst>
              <a:gd name="T0" fmla="*/ 2147483647 w 5"/>
              <a:gd name="T1" fmla="*/ 0 h 5"/>
              <a:gd name="T2" fmla="*/ 2147483647 w 5"/>
              <a:gd name="T3" fmla="*/ 0 h 5"/>
              <a:gd name="T4" fmla="*/ 2147483647 w 5"/>
              <a:gd name="T5" fmla="*/ 0 h 5"/>
              <a:gd name="T6" fmla="*/ 2147483647 w 5"/>
              <a:gd name="T7" fmla="*/ 0 h 5"/>
              <a:gd name="T8" fmla="*/ 0 w 5"/>
              <a:gd name="T9" fmla="*/ 2147483647 h 5"/>
              <a:gd name="T10" fmla="*/ 0 w 5"/>
              <a:gd name="T11" fmla="*/ 2147483647 h 5"/>
              <a:gd name="T12" fmla="*/ 0 w 5"/>
              <a:gd name="T13" fmla="*/ 2147483647 h 5"/>
              <a:gd name="T14" fmla="*/ 0 w 5"/>
              <a:gd name="T15" fmla="*/ 2147483647 h 5"/>
              <a:gd name="T16" fmla="*/ 0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2147483647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2147483647 w 5"/>
              <a:gd name="T27" fmla="*/ 2147483647 h 5"/>
              <a:gd name="T28" fmla="*/ 2147483647 w 5"/>
              <a:gd name="T29" fmla="*/ 2147483647 h 5"/>
              <a:gd name="T30" fmla="*/ 2147483647 w 5"/>
              <a:gd name="T31" fmla="*/ 0 h 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5"/>
              <a:gd name="T50" fmla="*/ 5 w 5"/>
              <a:gd name="T51" fmla="*/ 5 h 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5">
                <a:moveTo>
                  <a:pt x="3" y="0"/>
                </a:moveTo>
                <a:lnTo>
                  <a:pt x="3" y="0"/>
                </a:lnTo>
                <a:lnTo>
                  <a:pt x="0" y="2"/>
                </a:lnTo>
                <a:lnTo>
                  <a:pt x="3" y="5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61" name="Freeform 1663"/>
          <p:cNvSpPr>
            <a:spLocks/>
          </p:cNvSpPr>
          <p:nvPr/>
        </p:nvSpPr>
        <p:spPr bwMode="auto">
          <a:xfrm>
            <a:off x="4940300" y="4016375"/>
            <a:ext cx="7938" cy="9525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0 h 5"/>
              <a:gd name="T4" fmla="*/ 2147483647 w 5"/>
              <a:gd name="T5" fmla="*/ 0 h 5"/>
              <a:gd name="T6" fmla="*/ 2147483647 w 5"/>
              <a:gd name="T7" fmla="*/ 0 h 5"/>
              <a:gd name="T8" fmla="*/ 2147483647 w 5"/>
              <a:gd name="T9" fmla="*/ 0 h 5"/>
              <a:gd name="T10" fmla="*/ 2147483647 w 5"/>
              <a:gd name="T11" fmla="*/ 0 h 5"/>
              <a:gd name="T12" fmla="*/ 0 w 5"/>
              <a:gd name="T13" fmla="*/ 0 h 5"/>
              <a:gd name="T14" fmla="*/ 0 w 5"/>
              <a:gd name="T15" fmla="*/ 0 h 5"/>
              <a:gd name="T16" fmla="*/ 0 w 5"/>
              <a:gd name="T17" fmla="*/ 0 h 5"/>
              <a:gd name="T18" fmla="*/ 0 w 5"/>
              <a:gd name="T19" fmla="*/ 2147483647 h 5"/>
              <a:gd name="T20" fmla="*/ 0 w 5"/>
              <a:gd name="T21" fmla="*/ 2147483647 h 5"/>
              <a:gd name="T22" fmla="*/ 0 w 5"/>
              <a:gd name="T23" fmla="*/ 2147483647 h 5"/>
              <a:gd name="T24" fmla="*/ 0 w 5"/>
              <a:gd name="T25" fmla="*/ 2147483647 h 5"/>
              <a:gd name="T26" fmla="*/ 2147483647 w 5"/>
              <a:gd name="T27" fmla="*/ 2147483647 h 5"/>
              <a:gd name="T28" fmla="*/ 2147483647 w 5"/>
              <a:gd name="T29" fmla="*/ 2147483647 h 5"/>
              <a:gd name="T30" fmla="*/ 2147483647 w 5"/>
              <a:gd name="T31" fmla="*/ 2147483647 h 5"/>
              <a:gd name="T32" fmla="*/ 2147483647 w 5"/>
              <a:gd name="T33" fmla="*/ 2147483647 h 5"/>
              <a:gd name="T34" fmla="*/ 2147483647 w 5"/>
              <a:gd name="T35" fmla="*/ 2147483647 h 5"/>
              <a:gd name="T36" fmla="*/ 2147483647 w 5"/>
              <a:gd name="T37" fmla="*/ 2147483647 h 5"/>
              <a:gd name="T38" fmla="*/ 2147483647 w 5"/>
              <a:gd name="T39" fmla="*/ 2147483647 h 5"/>
              <a:gd name="T40" fmla="*/ 2147483647 w 5"/>
              <a:gd name="T41" fmla="*/ 2147483647 h 5"/>
              <a:gd name="T42" fmla="*/ 2147483647 w 5"/>
              <a:gd name="T43" fmla="*/ 2147483647 h 5"/>
              <a:gd name="T44" fmla="*/ 2147483647 w 5"/>
              <a:gd name="T45" fmla="*/ 2147483647 h 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"/>
              <a:gd name="T70" fmla="*/ 0 h 5"/>
              <a:gd name="T71" fmla="*/ 5 w 5"/>
              <a:gd name="T72" fmla="*/ 5 h 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" h="5">
                <a:moveTo>
                  <a:pt x="5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5" y="5"/>
                </a:lnTo>
                <a:lnTo>
                  <a:pt x="5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62" name="Freeform 1664"/>
          <p:cNvSpPr>
            <a:spLocks/>
          </p:cNvSpPr>
          <p:nvPr/>
        </p:nvSpPr>
        <p:spPr bwMode="auto">
          <a:xfrm>
            <a:off x="4887913" y="3911600"/>
            <a:ext cx="11112" cy="17463"/>
          </a:xfrm>
          <a:custGeom>
            <a:avLst/>
            <a:gdLst>
              <a:gd name="T0" fmla="*/ 2147483647 w 9"/>
              <a:gd name="T1" fmla="*/ 2147483647 h 14"/>
              <a:gd name="T2" fmla="*/ 2147483647 w 9"/>
              <a:gd name="T3" fmla="*/ 2147483647 h 14"/>
              <a:gd name="T4" fmla="*/ 2147483647 w 9"/>
              <a:gd name="T5" fmla="*/ 2147483647 h 14"/>
              <a:gd name="T6" fmla="*/ 2147483647 w 9"/>
              <a:gd name="T7" fmla="*/ 2147483647 h 14"/>
              <a:gd name="T8" fmla="*/ 2147483647 w 9"/>
              <a:gd name="T9" fmla="*/ 2147483647 h 14"/>
              <a:gd name="T10" fmla="*/ 2147483647 w 9"/>
              <a:gd name="T11" fmla="*/ 2147483647 h 14"/>
              <a:gd name="T12" fmla="*/ 2147483647 w 9"/>
              <a:gd name="T13" fmla="*/ 2147483647 h 14"/>
              <a:gd name="T14" fmla="*/ 2147483647 w 9"/>
              <a:gd name="T15" fmla="*/ 2147483647 h 14"/>
              <a:gd name="T16" fmla="*/ 2147483647 w 9"/>
              <a:gd name="T17" fmla="*/ 2147483647 h 14"/>
              <a:gd name="T18" fmla="*/ 2147483647 w 9"/>
              <a:gd name="T19" fmla="*/ 2147483647 h 14"/>
              <a:gd name="T20" fmla="*/ 2147483647 w 9"/>
              <a:gd name="T21" fmla="*/ 2147483647 h 14"/>
              <a:gd name="T22" fmla="*/ 2147483647 w 9"/>
              <a:gd name="T23" fmla="*/ 2147483647 h 14"/>
              <a:gd name="T24" fmla="*/ 2147483647 w 9"/>
              <a:gd name="T25" fmla="*/ 2147483647 h 14"/>
              <a:gd name="T26" fmla="*/ 2147483647 w 9"/>
              <a:gd name="T27" fmla="*/ 2147483647 h 14"/>
              <a:gd name="T28" fmla="*/ 2147483647 w 9"/>
              <a:gd name="T29" fmla="*/ 0 h 14"/>
              <a:gd name="T30" fmla="*/ 0 w 9"/>
              <a:gd name="T31" fmla="*/ 0 h 14"/>
              <a:gd name="T32" fmla="*/ 0 w 9"/>
              <a:gd name="T33" fmla="*/ 0 h 14"/>
              <a:gd name="T34" fmla="*/ 0 w 9"/>
              <a:gd name="T35" fmla="*/ 0 h 14"/>
              <a:gd name="T36" fmla="*/ 0 w 9"/>
              <a:gd name="T37" fmla="*/ 0 h 14"/>
              <a:gd name="T38" fmla="*/ 0 w 9"/>
              <a:gd name="T39" fmla="*/ 0 h 14"/>
              <a:gd name="T40" fmla="*/ 0 w 9"/>
              <a:gd name="T41" fmla="*/ 0 h 14"/>
              <a:gd name="T42" fmla="*/ 0 w 9"/>
              <a:gd name="T43" fmla="*/ 0 h 14"/>
              <a:gd name="T44" fmla="*/ 2147483647 w 9"/>
              <a:gd name="T45" fmla="*/ 2147483647 h 14"/>
              <a:gd name="T46" fmla="*/ 2147483647 w 9"/>
              <a:gd name="T47" fmla="*/ 2147483647 h 14"/>
              <a:gd name="T48" fmla="*/ 2147483647 w 9"/>
              <a:gd name="T49" fmla="*/ 2147483647 h 14"/>
              <a:gd name="T50" fmla="*/ 2147483647 w 9"/>
              <a:gd name="T51" fmla="*/ 2147483647 h 14"/>
              <a:gd name="T52" fmla="*/ 2147483647 w 9"/>
              <a:gd name="T53" fmla="*/ 2147483647 h 14"/>
              <a:gd name="T54" fmla="*/ 2147483647 w 9"/>
              <a:gd name="T55" fmla="*/ 2147483647 h 14"/>
              <a:gd name="T56" fmla="*/ 2147483647 w 9"/>
              <a:gd name="T57" fmla="*/ 2147483647 h 14"/>
              <a:gd name="T58" fmla="*/ 2147483647 w 9"/>
              <a:gd name="T59" fmla="*/ 2147483647 h 14"/>
              <a:gd name="T60" fmla="*/ 2147483647 w 9"/>
              <a:gd name="T61" fmla="*/ 2147483647 h 14"/>
              <a:gd name="T62" fmla="*/ 2147483647 w 9"/>
              <a:gd name="T63" fmla="*/ 2147483647 h 14"/>
              <a:gd name="T64" fmla="*/ 2147483647 w 9"/>
              <a:gd name="T65" fmla="*/ 2147483647 h 14"/>
              <a:gd name="T66" fmla="*/ 2147483647 w 9"/>
              <a:gd name="T67" fmla="*/ 2147483647 h 14"/>
              <a:gd name="T68" fmla="*/ 2147483647 w 9"/>
              <a:gd name="T69" fmla="*/ 2147483647 h 14"/>
              <a:gd name="T70" fmla="*/ 2147483647 w 9"/>
              <a:gd name="T71" fmla="*/ 2147483647 h 14"/>
              <a:gd name="T72" fmla="*/ 2147483647 w 9"/>
              <a:gd name="T73" fmla="*/ 2147483647 h 14"/>
              <a:gd name="T74" fmla="*/ 2147483647 w 9"/>
              <a:gd name="T75" fmla="*/ 2147483647 h 14"/>
              <a:gd name="T76" fmla="*/ 2147483647 w 9"/>
              <a:gd name="T77" fmla="*/ 2147483647 h 14"/>
              <a:gd name="T78" fmla="*/ 2147483647 w 9"/>
              <a:gd name="T79" fmla="*/ 2147483647 h 1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9"/>
              <a:gd name="T121" fmla="*/ 0 h 14"/>
              <a:gd name="T122" fmla="*/ 9 w 9"/>
              <a:gd name="T123" fmla="*/ 14 h 14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9" h="14">
                <a:moveTo>
                  <a:pt x="9" y="14"/>
                </a:moveTo>
                <a:lnTo>
                  <a:pt x="9" y="14"/>
                </a:lnTo>
                <a:lnTo>
                  <a:pt x="9" y="11"/>
                </a:lnTo>
                <a:lnTo>
                  <a:pt x="9" y="9"/>
                </a:lnTo>
                <a:lnTo>
                  <a:pt x="9" y="7"/>
                </a:lnTo>
                <a:lnTo>
                  <a:pt x="7" y="4"/>
                </a:lnTo>
                <a:lnTo>
                  <a:pt x="4" y="2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lnTo>
                  <a:pt x="2" y="4"/>
                </a:lnTo>
                <a:lnTo>
                  <a:pt x="4" y="4"/>
                </a:lnTo>
                <a:lnTo>
                  <a:pt x="4" y="7"/>
                </a:lnTo>
                <a:lnTo>
                  <a:pt x="4" y="9"/>
                </a:lnTo>
                <a:lnTo>
                  <a:pt x="9" y="1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63" name="Freeform 1665"/>
          <p:cNvSpPr>
            <a:spLocks/>
          </p:cNvSpPr>
          <p:nvPr/>
        </p:nvSpPr>
        <p:spPr bwMode="auto">
          <a:xfrm>
            <a:off x="4951413" y="4030663"/>
            <a:ext cx="1587" cy="3175"/>
          </a:xfrm>
          <a:custGeom>
            <a:avLst/>
            <a:gdLst>
              <a:gd name="T0" fmla="*/ 2147483647 w 3"/>
              <a:gd name="T1" fmla="*/ 0 h 2"/>
              <a:gd name="T2" fmla="*/ 0 w 3"/>
              <a:gd name="T3" fmla="*/ 0 h 2"/>
              <a:gd name="T4" fmla="*/ 0 w 3"/>
              <a:gd name="T5" fmla="*/ 0 h 2"/>
              <a:gd name="T6" fmla="*/ 0 w 3"/>
              <a:gd name="T7" fmla="*/ 0 h 2"/>
              <a:gd name="T8" fmla="*/ 0 w 3"/>
              <a:gd name="T9" fmla="*/ 0 h 2"/>
              <a:gd name="T10" fmla="*/ 0 w 3"/>
              <a:gd name="T11" fmla="*/ 0 h 2"/>
              <a:gd name="T12" fmla="*/ 0 w 3"/>
              <a:gd name="T13" fmla="*/ 2147483647 h 2"/>
              <a:gd name="T14" fmla="*/ 0 w 3"/>
              <a:gd name="T15" fmla="*/ 2147483647 h 2"/>
              <a:gd name="T16" fmla="*/ 0 w 3"/>
              <a:gd name="T17" fmla="*/ 2147483647 h 2"/>
              <a:gd name="T18" fmla="*/ 2147483647 w 3"/>
              <a:gd name="T19" fmla="*/ 2147483647 h 2"/>
              <a:gd name="T20" fmla="*/ 2147483647 w 3"/>
              <a:gd name="T21" fmla="*/ 2147483647 h 2"/>
              <a:gd name="T22" fmla="*/ 2147483647 w 3"/>
              <a:gd name="T23" fmla="*/ 2147483647 h 2"/>
              <a:gd name="T24" fmla="*/ 2147483647 w 3"/>
              <a:gd name="T25" fmla="*/ 0 h 2"/>
              <a:gd name="T26" fmla="*/ 2147483647 w 3"/>
              <a:gd name="T27" fmla="*/ 0 h 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2"/>
              <a:gd name="T44" fmla="*/ 3 w 3"/>
              <a:gd name="T45" fmla="*/ 2 h 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2">
                <a:moveTo>
                  <a:pt x="3" y="0"/>
                </a:move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64" name="Freeform 1666"/>
          <p:cNvSpPr>
            <a:spLocks/>
          </p:cNvSpPr>
          <p:nvPr/>
        </p:nvSpPr>
        <p:spPr bwMode="auto">
          <a:xfrm>
            <a:off x="4899025" y="3929063"/>
            <a:ext cx="3175" cy="7937"/>
          </a:xfrm>
          <a:custGeom>
            <a:avLst/>
            <a:gdLst>
              <a:gd name="T0" fmla="*/ 2147483647 w 2"/>
              <a:gd name="T1" fmla="*/ 2147483647 h 5"/>
              <a:gd name="T2" fmla="*/ 2147483647 w 2"/>
              <a:gd name="T3" fmla="*/ 2147483647 h 5"/>
              <a:gd name="T4" fmla="*/ 2147483647 w 2"/>
              <a:gd name="T5" fmla="*/ 2147483647 h 5"/>
              <a:gd name="T6" fmla="*/ 2147483647 w 2"/>
              <a:gd name="T7" fmla="*/ 2147483647 h 5"/>
              <a:gd name="T8" fmla="*/ 2147483647 w 2"/>
              <a:gd name="T9" fmla="*/ 2147483647 h 5"/>
              <a:gd name="T10" fmla="*/ 2147483647 w 2"/>
              <a:gd name="T11" fmla="*/ 2147483647 h 5"/>
              <a:gd name="T12" fmla="*/ 2147483647 w 2"/>
              <a:gd name="T13" fmla="*/ 2147483647 h 5"/>
              <a:gd name="T14" fmla="*/ 0 w 2"/>
              <a:gd name="T15" fmla="*/ 0 h 5"/>
              <a:gd name="T16" fmla="*/ 0 w 2"/>
              <a:gd name="T17" fmla="*/ 0 h 5"/>
              <a:gd name="T18" fmla="*/ 0 w 2"/>
              <a:gd name="T19" fmla="*/ 0 h 5"/>
              <a:gd name="T20" fmla="*/ 0 w 2"/>
              <a:gd name="T21" fmla="*/ 0 h 5"/>
              <a:gd name="T22" fmla="*/ 0 w 2"/>
              <a:gd name="T23" fmla="*/ 0 h 5"/>
              <a:gd name="T24" fmla="*/ 0 w 2"/>
              <a:gd name="T25" fmla="*/ 0 h 5"/>
              <a:gd name="T26" fmla="*/ 0 w 2"/>
              <a:gd name="T27" fmla="*/ 0 h 5"/>
              <a:gd name="T28" fmla="*/ 0 w 2"/>
              <a:gd name="T29" fmla="*/ 2147483647 h 5"/>
              <a:gd name="T30" fmla="*/ 0 w 2"/>
              <a:gd name="T31" fmla="*/ 2147483647 h 5"/>
              <a:gd name="T32" fmla="*/ 0 w 2"/>
              <a:gd name="T33" fmla="*/ 2147483647 h 5"/>
              <a:gd name="T34" fmla="*/ 2147483647 w 2"/>
              <a:gd name="T35" fmla="*/ 2147483647 h 5"/>
              <a:gd name="T36" fmla="*/ 2147483647 w 2"/>
              <a:gd name="T37" fmla="*/ 2147483647 h 5"/>
              <a:gd name="T38" fmla="*/ 2147483647 w 2"/>
              <a:gd name="T39" fmla="*/ 2147483647 h 5"/>
              <a:gd name="T40" fmla="*/ 2147483647 w 2"/>
              <a:gd name="T41" fmla="*/ 2147483647 h 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"/>
              <a:gd name="T64" fmla="*/ 0 h 5"/>
              <a:gd name="T65" fmla="*/ 2 w 2"/>
              <a:gd name="T66" fmla="*/ 5 h 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" h="5">
                <a:moveTo>
                  <a:pt x="2" y="5"/>
                </a:move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65" name="Freeform 1667"/>
          <p:cNvSpPr>
            <a:spLocks/>
          </p:cNvSpPr>
          <p:nvPr/>
        </p:nvSpPr>
        <p:spPr bwMode="auto">
          <a:xfrm>
            <a:off x="4902200" y="3925888"/>
            <a:ext cx="3175" cy="7937"/>
          </a:xfrm>
          <a:custGeom>
            <a:avLst/>
            <a:gdLst>
              <a:gd name="T0" fmla="*/ 0 w 3"/>
              <a:gd name="T1" fmla="*/ 0 h 5"/>
              <a:gd name="T2" fmla="*/ 0 w 3"/>
              <a:gd name="T3" fmla="*/ 0 h 5"/>
              <a:gd name="T4" fmla="*/ 0 w 3"/>
              <a:gd name="T5" fmla="*/ 2147483647 h 5"/>
              <a:gd name="T6" fmla="*/ 0 w 3"/>
              <a:gd name="T7" fmla="*/ 2147483647 h 5"/>
              <a:gd name="T8" fmla="*/ 0 w 3"/>
              <a:gd name="T9" fmla="*/ 2147483647 h 5"/>
              <a:gd name="T10" fmla="*/ 0 w 3"/>
              <a:gd name="T11" fmla="*/ 2147483647 h 5"/>
              <a:gd name="T12" fmla="*/ 0 w 3"/>
              <a:gd name="T13" fmla="*/ 2147483647 h 5"/>
              <a:gd name="T14" fmla="*/ 0 w 3"/>
              <a:gd name="T15" fmla="*/ 2147483647 h 5"/>
              <a:gd name="T16" fmla="*/ 0 w 3"/>
              <a:gd name="T17" fmla="*/ 2147483647 h 5"/>
              <a:gd name="T18" fmla="*/ 2147483647 w 3"/>
              <a:gd name="T19" fmla="*/ 2147483647 h 5"/>
              <a:gd name="T20" fmla="*/ 2147483647 w 3"/>
              <a:gd name="T21" fmla="*/ 2147483647 h 5"/>
              <a:gd name="T22" fmla="*/ 2147483647 w 3"/>
              <a:gd name="T23" fmla="*/ 2147483647 h 5"/>
              <a:gd name="T24" fmla="*/ 2147483647 w 3"/>
              <a:gd name="T25" fmla="*/ 2147483647 h 5"/>
              <a:gd name="T26" fmla="*/ 2147483647 w 3"/>
              <a:gd name="T27" fmla="*/ 0 h 5"/>
              <a:gd name="T28" fmla="*/ 2147483647 w 3"/>
              <a:gd name="T29" fmla="*/ 0 h 5"/>
              <a:gd name="T30" fmla="*/ 0 w 3"/>
              <a:gd name="T31" fmla="*/ 0 h 5"/>
              <a:gd name="T32" fmla="*/ 0 w 3"/>
              <a:gd name="T33" fmla="*/ 0 h 5"/>
              <a:gd name="T34" fmla="*/ 0 w 3"/>
              <a:gd name="T35" fmla="*/ 0 h 5"/>
              <a:gd name="T36" fmla="*/ 0 w 3"/>
              <a:gd name="T37" fmla="*/ 0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"/>
              <a:gd name="T58" fmla="*/ 0 h 5"/>
              <a:gd name="T59" fmla="*/ 3 w 3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" h="5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3" y="5"/>
                </a:ln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66" name="Freeform 1668"/>
          <p:cNvSpPr>
            <a:spLocks/>
          </p:cNvSpPr>
          <p:nvPr/>
        </p:nvSpPr>
        <p:spPr bwMode="auto">
          <a:xfrm>
            <a:off x="4905375" y="3914775"/>
            <a:ext cx="4763" cy="9525"/>
          </a:xfrm>
          <a:custGeom>
            <a:avLst/>
            <a:gdLst>
              <a:gd name="T0" fmla="*/ 0 w 4"/>
              <a:gd name="T1" fmla="*/ 2147483647 h 7"/>
              <a:gd name="T2" fmla="*/ 0 w 4"/>
              <a:gd name="T3" fmla="*/ 2147483647 h 7"/>
              <a:gd name="T4" fmla="*/ 0 w 4"/>
              <a:gd name="T5" fmla="*/ 2147483647 h 7"/>
              <a:gd name="T6" fmla="*/ 2147483647 w 4"/>
              <a:gd name="T7" fmla="*/ 2147483647 h 7"/>
              <a:gd name="T8" fmla="*/ 2147483647 w 4"/>
              <a:gd name="T9" fmla="*/ 2147483647 h 7"/>
              <a:gd name="T10" fmla="*/ 2147483647 w 4"/>
              <a:gd name="T11" fmla="*/ 0 h 7"/>
              <a:gd name="T12" fmla="*/ 2147483647 w 4"/>
              <a:gd name="T13" fmla="*/ 0 h 7"/>
              <a:gd name="T14" fmla="*/ 2147483647 w 4"/>
              <a:gd name="T15" fmla="*/ 0 h 7"/>
              <a:gd name="T16" fmla="*/ 2147483647 w 4"/>
              <a:gd name="T17" fmla="*/ 0 h 7"/>
              <a:gd name="T18" fmla="*/ 2147483647 w 4"/>
              <a:gd name="T19" fmla="*/ 0 h 7"/>
              <a:gd name="T20" fmla="*/ 2147483647 w 4"/>
              <a:gd name="T21" fmla="*/ 0 h 7"/>
              <a:gd name="T22" fmla="*/ 2147483647 w 4"/>
              <a:gd name="T23" fmla="*/ 0 h 7"/>
              <a:gd name="T24" fmla="*/ 2147483647 w 4"/>
              <a:gd name="T25" fmla="*/ 2147483647 h 7"/>
              <a:gd name="T26" fmla="*/ 0 w 4"/>
              <a:gd name="T27" fmla="*/ 2147483647 h 7"/>
              <a:gd name="T28" fmla="*/ 0 w 4"/>
              <a:gd name="T29" fmla="*/ 2147483647 h 7"/>
              <a:gd name="T30" fmla="*/ 0 w 4"/>
              <a:gd name="T31" fmla="*/ 2147483647 h 7"/>
              <a:gd name="T32" fmla="*/ 0 w 4"/>
              <a:gd name="T33" fmla="*/ 2147483647 h 7"/>
              <a:gd name="T34" fmla="*/ 0 w 4"/>
              <a:gd name="T35" fmla="*/ 2147483647 h 7"/>
              <a:gd name="T36" fmla="*/ 0 w 4"/>
              <a:gd name="T37" fmla="*/ 2147483647 h 7"/>
              <a:gd name="T38" fmla="*/ 0 w 4"/>
              <a:gd name="T39" fmla="*/ 2147483647 h 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"/>
              <a:gd name="T61" fmla="*/ 0 h 7"/>
              <a:gd name="T62" fmla="*/ 4 w 4"/>
              <a:gd name="T63" fmla="*/ 7 h 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" h="7">
                <a:moveTo>
                  <a:pt x="0" y="5"/>
                </a:moveTo>
                <a:lnTo>
                  <a:pt x="0" y="5"/>
                </a:lnTo>
                <a:lnTo>
                  <a:pt x="2" y="5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7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67" name="Freeform 1669"/>
          <p:cNvSpPr>
            <a:spLocks/>
          </p:cNvSpPr>
          <p:nvPr/>
        </p:nvSpPr>
        <p:spPr bwMode="auto">
          <a:xfrm>
            <a:off x="4918075" y="3938588"/>
            <a:ext cx="1588" cy="6350"/>
          </a:xfrm>
          <a:custGeom>
            <a:avLst/>
            <a:gdLst>
              <a:gd name="T0" fmla="*/ 2147483647 w 2"/>
              <a:gd name="T1" fmla="*/ 2147483647 h 5"/>
              <a:gd name="T2" fmla="*/ 2147483647 w 2"/>
              <a:gd name="T3" fmla="*/ 2147483647 h 5"/>
              <a:gd name="T4" fmla="*/ 2147483647 w 2"/>
              <a:gd name="T5" fmla="*/ 2147483647 h 5"/>
              <a:gd name="T6" fmla="*/ 2147483647 w 2"/>
              <a:gd name="T7" fmla="*/ 2147483647 h 5"/>
              <a:gd name="T8" fmla="*/ 2147483647 w 2"/>
              <a:gd name="T9" fmla="*/ 2147483647 h 5"/>
              <a:gd name="T10" fmla="*/ 2147483647 w 2"/>
              <a:gd name="T11" fmla="*/ 0 h 5"/>
              <a:gd name="T12" fmla="*/ 2147483647 w 2"/>
              <a:gd name="T13" fmla="*/ 0 h 5"/>
              <a:gd name="T14" fmla="*/ 0 w 2"/>
              <a:gd name="T15" fmla="*/ 2147483647 h 5"/>
              <a:gd name="T16" fmla="*/ 0 w 2"/>
              <a:gd name="T17" fmla="*/ 2147483647 h 5"/>
              <a:gd name="T18" fmla="*/ 2147483647 w 2"/>
              <a:gd name="T19" fmla="*/ 2147483647 h 5"/>
              <a:gd name="T20" fmla="*/ 2147483647 w 2"/>
              <a:gd name="T21" fmla="*/ 2147483647 h 5"/>
              <a:gd name="T22" fmla="*/ 2147483647 w 2"/>
              <a:gd name="T23" fmla="*/ 2147483647 h 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5"/>
              <a:gd name="T38" fmla="*/ 2 w 2"/>
              <a:gd name="T39" fmla="*/ 5 h 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5">
                <a:moveTo>
                  <a:pt x="2" y="5"/>
                </a:moveTo>
                <a:lnTo>
                  <a:pt x="2" y="5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68" name="Freeform 1670"/>
          <p:cNvSpPr>
            <a:spLocks/>
          </p:cNvSpPr>
          <p:nvPr/>
        </p:nvSpPr>
        <p:spPr bwMode="auto">
          <a:xfrm>
            <a:off x="4960938" y="4006850"/>
            <a:ext cx="7937" cy="6350"/>
          </a:xfrm>
          <a:custGeom>
            <a:avLst/>
            <a:gdLst>
              <a:gd name="T0" fmla="*/ 2147483647 w 5"/>
              <a:gd name="T1" fmla="*/ 0 h 7"/>
              <a:gd name="T2" fmla="*/ 0 w 5"/>
              <a:gd name="T3" fmla="*/ 2147483647 h 7"/>
              <a:gd name="T4" fmla="*/ 0 w 5"/>
              <a:gd name="T5" fmla="*/ 2147483647 h 7"/>
              <a:gd name="T6" fmla="*/ 0 w 5"/>
              <a:gd name="T7" fmla="*/ 2147483647 h 7"/>
              <a:gd name="T8" fmla="*/ 0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2147483647 h 7"/>
              <a:gd name="T38" fmla="*/ 2147483647 w 5"/>
              <a:gd name="T39" fmla="*/ 2147483647 h 7"/>
              <a:gd name="T40" fmla="*/ 2147483647 w 5"/>
              <a:gd name="T41" fmla="*/ 2147483647 h 7"/>
              <a:gd name="T42" fmla="*/ 2147483647 w 5"/>
              <a:gd name="T43" fmla="*/ 2147483647 h 7"/>
              <a:gd name="T44" fmla="*/ 2147483647 w 5"/>
              <a:gd name="T45" fmla="*/ 2147483647 h 7"/>
              <a:gd name="T46" fmla="*/ 2147483647 w 5"/>
              <a:gd name="T47" fmla="*/ 0 h 7"/>
              <a:gd name="T48" fmla="*/ 2147483647 w 5"/>
              <a:gd name="T49" fmla="*/ 0 h 7"/>
              <a:gd name="T50" fmla="*/ 2147483647 w 5"/>
              <a:gd name="T51" fmla="*/ 0 h 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"/>
              <a:gd name="T79" fmla="*/ 0 h 7"/>
              <a:gd name="T80" fmla="*/ 5 w 5"/>
              <a:gd name="T81" fmla="*/ 7 h 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" h="7">
                <a:moveTo>
                  <a:pt x="2" y="0"/>
                </a:moveTo>
                <a:lnTo>
                  <a:pt x="0" y="2"/>
                </a:lnTo>
                <a:lnTo>
                  <a:pt x="2" y="2"/>
                </a:lnTo>
                <a:lnTo>
                  <a:pt x="5" y="4"/>
                </a:lnTo>
                <a:lnTo>
                  <a:pt x="5" y="7"/>
                </a:lnTo>
                <a:lnTo>
                  <a:pt x="5" y="4"/>
                </a:lnTo>
                <a:lnTo>
                  <a:pt x="5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69" name="Freeform 1671"/>
          <p:cNvSpPr>
            <a:spLocks/>
          </p:cNvSpPr>
          <p:nvPr/>
        </p:nvSpPr>
        <p:spPr bwMode="auto">
          <a:xfrm>
            <a:off x="4760913" y="5135563"/>
            <a:ext cx="7937" cy="4762"/>
          </a:xfrm>
          <a:custGeom>
            <a:avLst/>
            <a:gdLst>
              <a:gd name="T0" fmla="*/ 2147483647 w 5"/>
              <a:gd name="T1" fmla="*/ 2147483647 h 3"/>
              <a:gd name="T2" fmla="*/ 2147483647 w 5"/>
              <a:gd name="T3" fmla="*/ 2147483647 h 3"/>
              <a:gd name="T4" fmla="*/ 2147483647 w 5"/>
              <a:gd name="T5" fmla="*/ 2147483647 h 3"/>
              <a:gd name="T6" fmla="*/ 2147483647 w 5"/>
              <a:gd name="T7" fmla="*/ 0 h 3"/>
              <a:gd name="T8" fmla="*/ 2147483647 w 5"/>
              <a:gd name="T9" fmla="*/ 0 h 3"/>
              <a:gd name="T10" fmla="*/ 2147483647 w 5"/>
              <a:gd name="T11" fmla="*/ 0 h 3"/>
              <a:gd name="T12" fmla="*/ 2147483647 w 5"/>
              <a:gd name="T13" fmla="*/ 0 h 3"/>
              <a:gd name="T14" fmla="*/ 2147483647 w 5"/>
              <a:gd name="T15" fmla="*/ 0 h 3"/>
              <a:gd name="T16" fmla="*/ 0 w 5"/>
              <a:gd name="T17" fmla="*/ 2147483647 h 3"/>
              <a:gd name="T18" fmla="*/ 0 w 5"/>
              <a:gd name="T19" fmla="*/ 2147483647 h 3"/>
              <a:gd name="T20" fmla="*/ 0 w 5"/>
              <a:gd name="T21" fmla="*/ 2147483647 h 3"/>
              <a:gd name="T22" fmla="*/ 0 w 5"/>
              <a:gd name="T23" fmla="*/ 2147483647 h 3"/>
              <a:gd name="T24" fmla="*/ 0 w 5"/>
              <a:gd name="T25" fmla="*/ 2147483647 h 3"/>
              <a:gd name="T26" fmla="*/ 0 w 5"/>
              <a:gd name="T27" fmla="*/ 2147483647 h 3"/>
              <a:gd name="T28" fmla="*/ 2147483647 w 5"/>
              <a:gd name="T29" fmla="*/ 2147483647 h 3"/>
              <a:gd name="T30" fmla="*/ 2147483647 w 5"/>
              <a:gd name="T31" fmla="*/ 2147483647 h 3"/>
              <a:gd name="T32" fmla="*/ 2147483647 w 5"/>
              <a:gd name="T33" fmla="*/ 2147483647 h 3"/>
              <a:gd name="T34" fmla="*/ 2147483647 w 5"/>
              <a:gd name="T35" fmla="*/ 2147483647 h 3"/>
              <a:gd name="T36" fmla="*/ 2147483647 w 5"/>
              <a:gd name="T37" fmla="*/ 2147483647 h 3"/>
              <a:gd name="T38" fmla="*/ 2147483647 w 5"/>
              <a:gd name="T39" fmla="*/ 2147483647 h 3"/>
              <a:gd name="T40" fmla="*/ 2147483647 w 5"/>
              <a:gd name="T41" fmla="*/ 2147483647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3"/>
              <a:gd name="T65" fmla="*/ 5 w 5"/>
              <a:gd name="T66" fmla="*/ 3 h 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3">
                <a:moveTo>
                  <a:pt x="5" y="3"/>
                </a:moveTo>
                <a:lnTo>
                  <a:pt x="2" y="3"/>
                </a:lnTo>
                <a:lnTo>
                  <a:pt x="2" y="0"/>
                </a:lnTo>
                <a:lnTo>
                  <a:pt x="0" y="3"/>
                </a:lnTo>
                <a:lnTo>
                  <a:pt x="2" y="3"/>
                </a:lnTo>
                <a:lnTo>
                  <a:pt x="5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70" name="Freeform 1672"/>
          <p:cNvSpPr>
            <a:spLocks/>
          </p:cNvSpPr>
          <p:nvPr/>
        </p:nvSpPr>
        <p:spPr bwMode="auto">
          <a:xfrm>
            <a:off x="4968875" y="4010025"/>
            <a:ext cx="0" cy="3175"/>
          </a:xfrm>
          <a:custGeom>
            <a:avLst/>
            <a:gdLst>
              <a:gd name="T0" fmla="*/ 0 w 2"/>
              <a:gd name="T1" fmla="*/ 0 h 3"/>
              <a:gd name="T2" fmla="*/ 0 w 2"/>
              <a:gd name="T3" fmla="*/ 0 h 3"/>
              <a:gd name="T4" fmla="*/ 0 w 2"/>
              <a:gd name="T5" fmla="*/ 0 h 3"/>
              <a:gd name="T6" fmla="*/ 0 w 2"/>
              <a:gd name="T7" fmla="*/ 0 h 3"/>
              <a:gd name="T8" fmla="*/ 0 w 2"/>
              <a:gd name="T9" fmla="*/ 0 h 3"/>
              <a:gd name="T10" fmla="*/ 0 w 2"/>
              <a:gd name="T11" fmla="*/ 2147483647 h 3"/>
              <a:gd name="T12" fmla="*/ 0 w 2"/>
              <a:gd name="T13" fmla="*/ 2147483647 h 3"/>
              <a:gd name="T14" fmla="*/ 0 w 2"/>
              <a:gd name="T15" fmla="*/ 2147483647 h 3"/>
              <a:gd name="T16" fmla="*/ 0 w 2"/>
              <a:gd name="T17" fmla="*/ 2147483647 h 3"/>
              <a:gd name="T18" fmla="*/ 0 w 2"/>
              <a:gd name="T19" fmla="*/ 2147483647 h 3"/>
              <a:gd name="T20" fmla="*/ 0 w 2"/>
              <a:gd name="T21" fmla="*/ 2147483647 h 3"/>
              <a:gd name="T22" fmla="*/ 0 w 2"/>
              <a:gd name="T23" fmla="*/ 2147483647 h 3"/>
              <a:gd name="T24" fmla="*/ 0 w 2"/>
              <a:gd name="T25" fmla="*/ 2147483647 h 3"/>
              <a:gd name="T26" fmla="*/ 0 w 2"/>
              <a:gd name="T27" fmla="*/ 2147483647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"/>
              <a:gd name="T52" fmla="*/ 0 h 3"/>
              <a:gd name="T53" fmla="*/ 0 w 2"/>
              <a:gd name="T54" fmla="*/ 3 h 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" h="3">
                <a:moveTo>
                  <a:pt x="2" y="0"/>
                </a:moveTo>
                <a:lnTo>
                  <a:pt x="2" y="0"/>
                </a:lnTo>
                <a:lnTo>
                  <a:pt x="0" y="3"/>
                </a:lnTo>
                <a:lnTo>
                  <a:pt x="2" y="3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71" name="Freeform 1673"/>
          <p:cNvSpPr>
            <a:spLocks/>
          </p:cNvSpPr>
          <p:nvPr/>
        </p:nvSpPr>
        <p:spPr bwMode="auto">
          <a:xfrm>
            <a:off x="5005388" y="4057650"/>
            <a:ext cx="6350" cy="9525"/>
          </a:xfrm>
          <a:custGeom>
            <a:avLst/>
            <a:gdLst>
              <a:gd name="T0" fmla="*/ 0 w 5"/>
              <a:gd name="T1" fmla="*/ 0 h 9"/>
              <a:gd name="T2" fmla="*/ 0 w 5"/>
              <a:gd name="T3" fmla="*/ 2147483647 h 9"/>
              <a:gd name="T4" fmla="*/ 0 w 5"/>
              <a:gd name="T5" fmla="*/ 2147483647 h 9"/>
              <a:gd name="T6" fmla="*/ 0 w 5"/>
              <a:gd name="T7" fmla="*/ 2147483647 h 9"/>
              <a:gd name="T8" fmla="*/ 2147483647 w 5"/>
              <a:gd name="T9" fmla="*/ 2147483647 h 9"/>
              <a:gd name="T10" fmla="*/ 2147483647 w 5"/>
              <a:gd name="T11" fmla="*/ 2147483647 h 9"/>
              <a:gd name="T12" fmla="*/ 2147483647 w 5"/>
              <a:gd name="T13" fmla="*/ 2147483647 h 9"/>
              <a:gd name="T14" fmla="*/ 2147483647 w 5"/>
              <a:gd name="T15" fmla="*/ 2147483647 h 9"/>
              <a:gd name="T16" fmla="*/ 2147483647 w 5"/>
              <a:gd name="T17" fmla="*/ 2147483647 h 9"/>
              <a:gd name="T18" fmla="*/ 2147483647 w 5"/>
              <a:gd name="T19" fmla="*/ 2147483647 h 9"/>
              <a:gd name="T20" fmla="*/ 2147483647 w 5"/>
              <a:gd name="T21" fmla="*/ 2147483647 h 9"/>
              <a:gd name="T22" fmla="*/ 2147483647 w 5"/>
              <a:gd name="T23" fmla="*/ 2147483647 h 9"/>
              <a:gd name="T24" fmla="*/ 2147483647 w 5"/>
              <a:gd name="T25" fmla="*/ 2147483647 h 9"/>
              <a:gd name="T26" fmla="*/ 2147483647 w 5"/>
              <a:gd name="T27" fmla="*/ 2147483647 h 9"/>
              <a:gd name="T28" fmla="*/ 0 w 5"/>
              <a:gd name="T29" fmla="*/ 2147483647 h 9"/>
              <a:gd name="T30" fmla="*/ 0 w 5"/>
              <a:gd name="T31" fmla="*/ 2147483647 h 9"/>
              <a:gd name="T32" fmla="*/ 2147483647 w 5"/>
              <a:gd name="T33" fmla="*/ 0 h 9"/>
              <a:gd name="T34" fmla="*/ 0 w 5"/>
              <a:gd name="T35" fmla="*/ 0 h 9"/>
              <a:gd name="T36" fmla="*/ 0 w 5"/>
              <a:gd name="T37" fmla="*/ 0 h 9"/>
              <a:gd name="T38" fmla="*/ 0 w 5"/>
              <a:gd name="T39" fmla="*/ 0 h 9"/>
              <a:gd name="T40" fmla="*/ 0 w 5"/>
              <a:gd name="T41" fmla="*/ 0 h 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9"/>
              <a:gd name="T65" fmla="*/ 5 w 5"/>
              <a:gd name="T66" fmla="*/ 9 h 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9">
                <a:moveTo>
                  <a:pt x="0" y="0"/>
                </a:moveTo>
                <a:lnTo>
                  <a:pt x="0" y="2"/>
                </a:lnTo>
                <a:lnTo>
                  <a:pt x="0" y="4"/>
                </a:lnTo>
                <a:lnTo>
                  <a:pt x="3" y="7"/>
                </a:lnTo>
                <a:lnTo>
                  <a:pt x="5" y="9"/>
                </a:lnTo>
                <a:lnTo>
                  <a:pt x="5" y="7"/>
                </a:lnTo>
                <a:lnTo>
                  <a:pt x="3" y="4"/>
                </a:lnTo>
                <a:lnTo>
                  <a:pt x="0" y="4"/>
                </a:lnTo>
                <a:lnTo>
                  <a:pt x="0" y="2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72" name="Freeform 1674"/>
          <p:cNvSpPr>
            <a:spLocks/>
          </p:cNvSpPr>
          <p:nvPr/>
        </p:nvSpPr>
        <p:spPr bwMode="auto">
          <a:xfrm>
            <a:off x="4975225" y="4016375"/>
            <a:ext cx="7938" cy="11113"/>
          </a:xfrm>
          <a:custGeom>
            <a:avLst/>
            <a:gdLst>
              <a:gd name="T0" fmla="*/ 0 w 7"/>
              <a:gd name="T1" fmla="*/ 0 h 7"/>
              <a:gd name="T2" fmla="*/ 0 w 7"/>
              <a:gd name="T3" fmla="*/ 2147483647 h 7"/>
              <a:gd name="T4" fmla="*/ 0 w 7"/>
              <a:gd name="T5" fmla="*/ 2147483647 h 7"/>
              <a:gd name="T6" fmla="*/ 2147483647 w 7"/>
              <a:gd name="T7" fmla="*/ 2147483647 h 7"/>
              <a:gd name="T8" fmla="*/ 2147483647 w 7"/>
              <a:gd name="T9" fmla="*/ 2147483647 h 7"/>
              <a:gd name="T10" fmla="*/ 2147483647 w 7"/>
              <a:gd name="T11" fmla="*/ 2147483647 h 7"/>
              <a:gd name="T12" fmla="*/ 2147483647 w 7"/>
              <a:gd name="T13" fmla="*/ 2147483647 h 7"/>
              <a:gd name="T14" fmla="*/ 2147483647 w 7"/>
              <a:gd name="T15" fmla="*/ 2147483647 h 7"/>
              <a:gd name="T16" fmla="*/ 2147483647 w 7"/>
              <a:gd name="T17" fmla="*/ 2147483647 h 7"/>
              <a:gd name="T18" fmla="*/ 2147483647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2147483647 h 7"/>
              <a:gd name="T24" fmla="*/ 2147483647 w 7"/>
              <a:gd name="T25" fmla="*/ 0 h 7"/>
              <a:gd name="T26" fmla="*/ 0 w 7"/>
              <a:gd name="T27" fmla="*/ 0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"/>
              <a:gd name="T43" fmla="*/ 0 h 7"/>
              <a:gd name="T44" fmla="*/ 7 w 7"/>
              <a:gd name="T45" fmla="*/ 7 h 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" h="7">
                <a:moveTo>
                  <a:pt x="0" y="0"/>
                </a:moveTo>
                <a:lnTo>
                  <a:pt x="0" y="3"/>
                </a:lnTo>
                <a:lnTo>
                  <a:pt x="3" y="3"/>
                </a:lnTo>
                <a:lnTo>
                  <a:pt x="7" y="7"/>
                </a:lnTo>
                <a:lnTo>
                  <a:pt x="5" y="5"/>
                </a:lnTo>
                <a:lnTo>
                  <a:pt x="5" y="3"/>
                </a:ln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73" name="Freeform 1675"/>
          <p:cNvSpPr>
            <a:spLocks/>
          </p:cNvSpPr>
          <p:nvPr/>
        </p:nvSpPr>
        <p:spPr bwMode="auto">
          <a:xfrm>
            <a:off x="4918075" y="3990975"/>
            <a:ext cx="79375" cy="68263"/>
          </a:xfrm>
          <a:custGeom>
            <a:avLst/>
            <a:gdLst>
              <a:gd name="T0" fmla="*/ 2147483647 w 66"/>
              <a:gd name="T1" fmla="*/ 2147483647 h 52"/>
              <a:gd name="T2" fmla="*/ 2147483647 w 66"/>
              <a:gd name="T3" fmla="*/ 2147483647 h 52"/>
              <a:gd name="T4" fmla="*/ 2147483647 w 66"/>
              <a:gd name="T5" fmla="*/ 2147483647 h 52"/>
              <a:gd name="T6" fmla="*/ 2147483647 w 66"/>
              <a:gd name="T7" fmla="*/ 2147483647 h 52"/>
              <a:gd name="T8" fmla="*/ 2147483647 w 66"/>
              <a:gd name="T9" fmla="*/ 2147483647 h 52"/>
              <a:gd name="T10" fmla="*/ 2147483647 w 66"/>
              <a:gd name="T11" fmla="*/ 2147483647 h 52"/>
              <a:gd name="T12" fmla="*/ 2147483647 w 66"/>
              <a:gd name="T13" fmla="*/ 2147483647 h 52"/>
              <a:gd name="T14" fmla="*/ 2147483647 w 66"/>
              <a:gd name="T15" fmla="*/ 2147483647 h 52"/>
              <a:gd name="T16" fmla="*/ 2147483647 w 66"/>
              <a:gd name="T17" fmla="*/ 2147483647 h 52"/>
              <a:gd name="T18" fmla="*/ 2147483647 w 66"/>
              <a:gd name="T19" fmla="*/ 2147483647 h 52"/>
              <a:gd name="T20" fmla="*/ 2147483647 w 66"/>
              <a:gd name="T21" fmla="*/ 2147483647 h 52"/>
              <a:gd name="T22" fmla="*/ 2147483647 w 66"/>
              <a:gd name="T23" fmla="*/ 2147483647 h 52"/>
              <a:gd name="T24" fmla="*/ 2147483647 w 66"/>
              <a:gd name="T25" fmla="*/ 2147483647 h 52"/>
              <a:gd name="T26" fmla="*/ 2147483647 w 66"/>
              <a:gd name="T27" fmla="*/ 2147483647 h 52"/>
              <a:gd name="T28" fmla="*/ 2147483647 w 66"/>
              <a:gd name="T29" fmla="*/ 2147483647 h 52"/>
              <a:gd name="T30" fmla="*/ 2147483647 w 66"/>
              <a:gd name="T31" fmla="*/ 2147483647 h 52"/>
              <a:gd name="T32" fmla="*/ 2147483647 w 66"/>
              <a:gd name="T33" fmla="*/ 2147483647 h 52"/>
              <a:gd name="T34" fmla="*/ 2147483647 w 66"/>
              <a:gd name="T35" fmla="*/ 2147483647 h 52"/>
              <a:gd name="T36" fmla="*/ 2147483647 w 66"/>
              <a:gd name="T37" fmla="*/ 2147483647 h 52"/>
              <a:gd name="T38" fmla="*/ 2147483647 w 66"/>
              <a:gd name="T39" fmla="*/ 2147483647 h 52"/>
              <a:gd name="T40" fmla="*/ 2147483647 w 66"/>
              <a:gd name="T41" fmla="*/ 0 h 52"/>
              <a:gd name="T42" fmla="*/ 0 w 66"/>
              <a:gd name="T43" fmla="*/ 2147483647 h 52"/>
              <a:gd name="T44" fmla="*/ 0 w 66"/>
              <a:gd name="T45" fmla="*/ 2147483647 h 52"/>
              <a:gd name="T46" fmla="*/ 2147483647 w 66"/>
              <a:gd name="T47" fmla="*/ 2147483647 h 52"/>
              <a:gd name="T48" fmla="*/ 2147483647 w 66"/>
              <a:gd name="T49" fmla="*/ 2147483647 h 52"/>
              <a:gd name="T50" fmla="*/ 2147483647 w 66"/>
              <a:gd name="T51" fmla="*/ 2147483647 h 52"/>
              <a:gd name="T52" fmla="*/ 2147483647 w 66"/>
              <a:gd name="T53" fmla="*/ 2147483647 h 52"/>
              <a:gd name="T54" fmla="*/ 2147483647 w 66"/>
              <a:gd name="T55" fmla="*/ 2147483647 h 52"/>
              <a:gd name="T56" fmla="*/ 2147483647 w 66"/>
              <a:gd name="T57" fmla="*/ 2147483647 h 52"/>
              <a:gd name="T58" fmla="*/ 2147483647 w 66"/>
              <a:gd name="T59" fmla="*/ 2147483647 h 52"/>
              <a:gd name="T60" fmla="*/ 2147483647 w 66"/>
              <a:gd name="T61" fmla="*/ 2147483647 h 52"/>
              <a:gd name="T62" fmla="*/ 2147483647 w 66"/>
              <a:gd name="T63" fmla="*/ 2147483647 h 52"/>
              <a:gd name="T64" fmla="*/ 2147483647 w 66"/>
              <a:gd name="T65" fmla="*/ 2147483647 h 52"/>
              <a:gd name="T66" fmla="*/ 2147483647 w 66"/>
              <a:gd name="T67" fmla="*/ 2147483647 h 52"/>
              <a:gd name="T68" fmla="*/ 2147483647 w 66"/>
              <a:gd name="T69" fmla="*/ 2147483647 h 52"/>
              <a:gd name="T70" fmla="*/ 2147483647 w 66"/>
              <a:gd name="T71" fmla="*/ 2147483647 h 52"/>
              <a:gd name="T72" fmla="*/ 2147483647 w 66"/>
              <a:gd name="T73" fmla="*/ 2147483647 h 52"/>
              <a:gd name="T74" fmla="*/ 2147483647 w 66"/>
              <a:gd name="T75" fmla="*/ 2147483647 h 52"/>
              <a:gd name="T76" fmla="*/ 2147483647 w 66"/>
              <a:gd name="T77" fmla="*/ 2147483647 h 52"/>
              <a:gd name="T78" fmla="*/ 2147483647 w 66"/>
              <a:gd name="T79" fmla="*/ 2147483647 h 52"/>
              <a:gd name="T80" fmla="*/ 2147483647 w 66"/>
              <a:gd name="T81" fmla="*/ 2147483647 h 52"/>
              <a:gd name="T82" fmla="*/ 2147483647 w 66"/>
              <a:gd name="T83" fmla="*/ 2147483647 h 52"/>
              <a:gd name="T84" fmla="*/ 2147483647 w 66"/>
              <a:gd name="T85" fmla="*/ 2147483647 h 52"/>
              <a:gd name="T86" fmla="*/ 2147483647 w 66"/>
              <a:gd name="T87" fmla="*/ 2147483647 h 52"/>
              <a:gd name="T88" fmla="*/ 2147483647 w 66"/>
              <a:gd name="T89" fmla="*/ 2147483647 h 52"/>
              <a:gd name="T90" fmla="*/ 2147483647 w 66"/>
              <a:gd name="T91" fmla="*/ 2147483647 h 52"/>
              <a:gd name="T92" fmla="*/ 2147483647 w 66"/>
              <a:gd name="T93" fmla="*/ 2147483647 h 52"/>
              <a:gd name="T94" fmla="*/ 2147483647 w 66"/>
              <a:gd name="T95" fmla="*/ 2147483647 h 52"/>
              <a:gd name="T96" fmla="*/ 2147483647 w 66"/>
              <a:gd name="T97" fmla="*/ 2147483647 h 52"/>
              <a:gd name="T98" fmla="*/ 2147483647 w 66"/>
              <a:gd name="T99" fmla="*/ 2147483647 h 5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66"/>
              <a:gd name="T151" fmla="*/ 0 h 52"/>
              <a:gd name="T152" fmla="*/ 66 w 66"/>
              <a:gd name="T153" fmla="*/ 52 h 5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66" h="52">
                <a:moveTo>
                  <a:pt x="62" y="52"/>
                </a:moveTo>
                <a:lnTo>
                  <a:pt x="62" y="52"/>
                </a:lnTo>
                <a:lnTo>
                  <a:pt x="66" y="47"/>
                </a:lnTo>
                <a:lnTo>
                  <a:pt x="64" y="47"/>
                </a:lnTo>
                <a:lnTo>
                  <a:pt x="64" y="45"/>
                </a:lnTo>
                <a:lnTo>
                  <a:pt x="62" y="45"/>
                </a:lnTo>
                <a:lnTo>
                  <a:pt x="62" y="43"/>
                </a:lnTo>
                <a:lnTo>
                  <a:pt x="62" y="40"/>
                </a:lnTo>
                <a:lnTo>
                  <a:pt x="59" y="38"/>
                </a:lnTo>
                <a:lnTo>
                  <a:pt x="59" y="36"/>
                </a:lnTo>
                <a:lnTo>
                  <a:pt x="57" y="36"/>
                </a:lnTo>
                <a:lnTo>
                  <a:pt x="57" y="33"/>
                </a:lnTo>
                <a:lnTo>
                  <a:pt x="54" y="33"/>
                </a:lnTo>
                <a:lnTo>
                  <a:pt x="52" y="31"/>
                </a:lnTo>
                <a:lnTo>
                  <a:pt x="50" y="31"/>
                </a:lnTo>
                <a:lnTo>
                  <a:pt x="47" y="28"/>
                </a:lnTo>
                <a:lnTo>
                  <a:pt x="45" y="28"/>
                </a:lnTo>
                <a:lnTo>
                  <a:pt x="45" y="26"/>
                </a:lnTo>
                <a:lnTo>
                  <a:pt x="45" y="24"/>
                </a:lnTo>
                <a:lnTo>
                  <a:pt x="43" y="21"/>
                </a:lnTo>
                <a:lnTo>
                  <a:pt x="40" y="19"/>
                </a:lnTo>
                <a:lnTo>
                  <a:pt x="38" y="14"/>
                </a:lnTo>
                <a:lnTo>
                  <a:pt x="38" y="12"/>
                </a:lnTo>
                <a:lnTo>
                  <a:pt x="36" y="12"/>
                </a:lnTo>
                <a:lnTo>
                  <a:pt x="33" y="10"/>
                </a:lnTo>
                <a:lnTo>
                  <a:pt x="31" y="12"/>
                </a:lnTo>
                <a:lnTo>
                  <a:pt x="31" y="10"/>
                </a:lnTo>
                <a:lnTo>
                  <a:pt x="28" y="10"/>
                </a:lnTo>
                <a:lnTo>
                  <a:pt x="26" y="10"/>
                </a:lnTo>
                <a:lnTo>
                  <a:pt x="21" y="7"/>
                </a:lnTo>
                <a:lnTo>
                  <a:pt x="17" y="7"/>
                </a:lnTo>
                <a:lnTo>
                  <a:pt x="14" y="7"/>
                </a:lnTo>
                <a:lnTo>
                  <a:pt x="12" y="5"/>
                </a:lnTo>
                <a:lnTo>
                  <a:pt x="12" y="2"/>
                </a:lnTo>
                <a:lnTo>
                  <a:pt x="10" y="2"/>
                </a:lnTo>
                <a:lnTo>
                  <a:pt x="7" y="0"/>
                </a:lnTo>
                <a:lnTo>
                  <a:pt x="5" y="0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7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10" y="7"/>
                </a:lnTo>
                <a:lnTo>
                  <a:pt x="7" y="7"/>
                </a:lnTo>
                <a:lnTo>
                  <a:pt x="10" y="7"/>
                </a:lnTo>
                <a:lnTo>
                  <a:pt x="12" y="7"/>
                </a:lnTo>
                <a:lnTo>
                  <a:pt x="10" y="10"/>
                </a:lnTo>
                <a:lnTo>
                  <a:pt x="7" y="10"/>
                </a:lnTo>
                <a:lnTo>
                  <a:pt x="5" y="10"/>
                </a:lnTo>
                <a:lnTo>
                  <a:pt x="5" y="12"/>
                </a:lnTo>
                <a:lnTo>
                  <a:pt x="7" y="17"/>
                </a:lnTo>
                <a:lnTo>
                  <a:pt x="10" y="14"/>
                </a:lnTo>
                <a:lnTo>
                  <a:pt x="17" y="21"/>
                </a:lnTo>
                <a:lnTo>
                  <a:pt x="19" y="21"/>
                </a:lnTo>
                <a:lnTo>
                  <a:pt x="21" y="21"/>
                </a:lnTo>
                <a:lnTo>
                  <a:pt x="24" y="21"/>
                </a:lnTo>
                <a:lnTo>
                  <a:pt x="24" y="24"/>
                </a:lnTo>
                <a:lnTo>
                  <a:pt x="26" y="26"/>
                </a:lnTo>
                <a:lnTo>
                  <a:pt x="24" y="26"/>
                </a:lnTo>
                <a:lnTo>
                  <a:pt x="24" y="31"/>
                </a:lnTo>
                <a:lnTo>
                  <a:pt x="26" y="31"/>
                </a:lnTo>
                <a:lnTo>
                  <a:pt x="28" y="31"/>
                </a:lnTo>
                <a:lnTo>
                  <a:pt x="33" y="31"/>
                </a:lnTo>
                <a:lnTo>
                  <a:pt x="31" y="33"/>
                </a:lnTo>
                <a:lnTo>
                  <a:pt x="33" y="33"/>
                </a:lnTo>
                <a:lnTo>
                  <a:pt x="36" y="36"/>
                </a:lnTo>
                <a:lnTo>
                  <a:pt x="36" y="38"/>
                </a:lnTo>
                <a:lnTo>
                  <a:pt x="38" y="40"/>
                </a:lnTo>
                <a:lnTo>
                  <a:pt x="40" y="38"/>
                </a:lnTo>
                <a:lnTo>
                  <a:pt x="45" y="40"/>
                </a:lnTo>
                <a:lnTo>
                  <a:pt x="43" y="40"/>
                </a:lnTo>
                <a:lnTo>
                  <a:pt x="43" y="43"/>
                </a:lnTo>
                <a:lnTo>
                  <a:pt x="47" y="45"/>
                </a:lnTo>
                <a:lnTo>
                  <a:pt x="57" y="50"/>
                </a:lnTo>
                <a:lnTo>
                  <a:pt x="62" y="5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74" name="Freeform 1676"/>
          <p:cNvSpPr>
            <a:spLocks/>
          </p:cNvSpPr>
          <p:nvPr/>
        </p:nvSpPr>
        <p:spPr bwMode="auto">
          <a:xfrm>
            <a:off x="4919663" y="3970338"/>
            <a:ext cx="6350" cy="9525"/>
          </a:xfrm>
          <a:custGeom>
            <a:avLst/>
            <a:gdLst>
              <a:gd name="T0" fmla="*/ 2147483647 w 5"/>
              <a:gd name="T1" fmla="*/ 0 h 7"/>
              <a:gd name="T2" fmla="*/ 2147483647 w 5"/>
              <a:gd name="T3" fmla="*/ 0 h 7"/>
              <a:gd name="T4" fmla="*/ 2147483647 w 5"/>
              <a:gd name="T5" fmla="*/ 0 h 7"/>
              <a:gd name="T6" fmla="*/ 0 w 5"/>
              <a:gd name="T7" fmla="*/ 2147483647 h 7"/>
              <a:gd name="T8" fmla="*/ 0 w 5"/>
              <a:gd name="T9" fmla="*/ 2147483647 h 7"/>
              <a:gd name="T10" fmla="*/ 0 w 5"/>
              <a:gd name="T11" fmla="*/ 2147483647 h 7"/>
              <a:gd name="T12" fmla="*/ 0 w 5"/>
              <a:gd name="T13" fmla="*/ 2147483647 h 7"/>
              <a:gd name="T14" fmla="*/ 0 w 5"/>
              <a:gd name="T15" fmla="*/ 2147483647 h 7"/>
              <a:gd name="T16" fmla="*/ 0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2147483647 h 7"/>
              <a:gd name="T38" fmla="*/ 2147483647 w 5"/>
              <a:gd name="T39" fmla="*/ 2147483647 h 7"/>
              <a:gd name="T40" fmla="*/ 2147483647 w 5"/>
              <a:gd name="T41" fmla="*/ 0 h 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7"/>
              <a:gd name="T65" fmla="*/ 5 w 5"/>
              <a:gd name="T66" fmla="*/ 7 h 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7">
                <a:moveTo>
                  <a:pt x="3" y="0"/>
                </a:moveTo>
                <a:lnTo>
                  <a:pt x="3" y="0"/>
                </a:lnTo>
                <a:lnTo>
                  <a:pt x="0" y="2"/>
                </a:lnTo>
                <a:lnTo>
                  <a:pt x="3" y="4"/>
                </a:lnTo>
                <a:lnTo>
                  <a:pt x="5" y="7"/>
                </a:lnTo>
                <a:lnTo>
                  <a:pt x="5" y="4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75" name="Freeform 1677"/>
          <p:cNvSpPr>
            <a:spLocks/>
          </p:cNvSpPr>
          <p:nvPr/>
        </p:nvSpPr>
        <p:spPr bwMode="auto">
          <a:xfrm>
            <a:off x="4991100" y="4043363"/>
            <a:ext cx="4763" cy="6350"/>
          </a:xfrm>
          <a:custGeom>
            <a:avLst/>
            <a:gdLst>
              <a:gd name="T0" fmla="*/ 0 w 2"/>
              <a:gd name="T1" fmla="*/ 2147483647 h 5"/>
              <a:gd name="T2" fmla="*/ 2147483647 w 2"/>
              <a:gd name="T3" fmla="*/ 2147483647 h 5"/>
              <a:gd name="T4" fmla="*/ 2147483647 w 2"/>
              <a:gd name="T5" fmla="*/ 2147483647 h 5"/>
              <a:gd name="T6" fmla="*/ 2147483647 w 2"/>
              <a:gd name="T7" fmla="*/ 2147483647 h 5"/>
              <a:gd name="T8" fmla="*/ 2147483647 w 2"/>
              <a:gd name="T9" fmla="*/ 2147483647 h 5"/>
              <a:gd name="T10" fmla="*/ 2147483647 w 2"/>
              <a:gd name="T11" fmla="*/ 2147483647 h 5"/>
              <a:gd name="T12" fmla="*/ 2147483647 w 2"/>
              <a:gd name="T13" fmla="*/ 0 h 5"/>
              <a:gd name="T14" fmla="*/ 2147483647 w 2"/>
              <a:gd name="T15" fmla="*/ 0 h 5"/>
              <a:gd name="T16" fmla="*/ 0 w 2"/>
              <a:gd name="T17" fmla="*/ 0 h 5"/>
              <a:gd name="T18" fmla="*/ 0 w 2"/>
              <a:gd name="T19" fmla="*/ 0 h 5"/>
              <a:gd name="T20" fmla="*/ 0 w 2"/>
              <a:gd name="T21" fmla="*/ 0 h 5"/>
              <a:gd name="T22" fmla="*/ 0 w 2"/>
              <a:gd name="T23" fmla="*/ 0 h 5"/>
              <a:gd name="T24" fmla="*/ 0 w 2"/>
              <a:gd name="T25" fmla="*/ 2147483647 h 5"/>
              <a:gd name="T26" fmla="*/ 0 w 2"/>
              <a:gd name="T27" fmla="*/ 2147483647 h 5"/>
              <a:gd name="T28" fmla="*/ 0 w 2"/>
              <a:gd name="T29" fmla="*/ 2147483647 h 5"/>
              <a:gd name="T30" fmla="*/ 0 w 2"/>
              <a:gd name="T31" fmla="*/ 2147483647 h 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"/>
              <a:gd name="T49" fmla="*/ 0 h 5"/>
              <a:gd name="T50" fmla="*/ 2 w 2"/>
              <a:gd name="T51" fmla="*/ 5 h 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" h="5">
                <a:moveTo>
                  <a:pt x="0" y="3"/>
                </a:moveTo>
                <a:lnTo>
                  <a:pt x="2" y="3"/>
                </a:lnTo>
                <a:lnTo>
                  <a:pt x="2" y="5"/>
                </a:ln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76" name="Freeform 1678"/>
          <p:cNvSpPr>
            <a:spLocks/>
          </p:cNvSpPr>
          <p:nvPr/>
        </p:nvSpPr>
        <p:spPr bwMode="auto">
          <a:xfrm>
            <a:off x="4919663" y="3959225"/>
            <a:ext cx="3175" cy="11113"/>
          </a:xfrm>
          <a:custGeom>
            <a:avLst/>
            <a:gdLst>
              <a:gd name="T0" fmla="*/ 2147483647 w 3"/>
              <a:gd name="T1" fmla="*/ 0 h 8"/>
              <a:gd name="T2" fmla="*/ 2147483647 w 3"/>
              <a:gd name="T3" fmla="*/ 0 h 8"/>
              <a:gd name="T4" fmla="*/ 2147483647 w 3"/>
              <a:gd name="T5" fmla="*/ 0 h 8"/>
              <a:gd name="T6" fmla="*/ 0 w 3"/>
              <a:gd name="T7" fmla="*/ 0 h 8"/>
              <a:gd name="T8" fmla="*/ 0 w 3"/>
              <a:gd name="T9" fmla="*/ 0 h 8"/>
              <a:gd name="T10" fmla="*/ 0 w 3"/>
              <a:gd name="T11" fmla="*/ 2147483647 h 8"/>
              <a:gd name="T12" fmla="*/ 0 w 3"/>
              <a:gd name="T13" fmla="*/ 2147483647 h 8"/>
              <a:gd name="T14" fmla="*/ 0 w 3"/>
              <a:gd name="T15" fmla="*/ 2147483647 h 8"/>
              <a:gd name="T16" fmla="*/ 0 w 3"/>
              <a:gd name="T17" fmla="*/ 2147483647 h 8"/>
              <a:gd name="T18" fmla="*/ 2147483647 w 3"/>
              <a:gd name="T19" fmla="*/ 2147483647 h 8"/>
              <a:gd name="T20" fmla="*/ 2147483647 w 3"/>
              <a:gd name="T21" fmla="*/ 2147483647 h 8"/>
              <a:gd name="T22" fmla="*/ 2147483647 w 3"/>
              <a:gd name="T23" fmla="*/ 2147483647 h 8"/>
              <a:gd name="T24" fmla="*/ 2147483647 w 3"/>
              <a:gd name="T25" fmla="*/ 2147483647 h 8"/>
              <a:gd name="T26" fmla="*/ 2147483647 w 3"/>
              <a:gd name="T27" fmla="*/ 2147483647 h 8"/>
              <a:gd name="T28" fmla="*/ 2147483647 w 3"/>
              <a:gd name="T29" fmla="*/ 2147483647 h 8"/>
              <a:gd name="T30" fmla="*/ 2147483647 w 3"/>
              <a:gd name="T31" fmla="*/ 2147483647 h 8"/>
              <a:gd name="T32" fmla="*/ 2147483647 w 3"/>
              <a:gd name="T33" fmla="*/ 0 h 8"/>
              <a:gd name="T34" fmla="*/ 2147483647 w 3"/>
              <a:gd name="T35" fmla="*/ 0 h 8"/>
              <a:gd name="T36" fmla="*/ 2147483647 w 3"/>
              <a:gd name="T37" fmla="*/ 0 h 8"/>
              <a:gd name="T38" fmla="*/ 2147483647 w 3"/>
              <a:gd name="T39" fmla="*/ 0 h 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"/>
              <a:gd name="T61" fmla="*/ 0 h 8"/>
              <a:gd name="T62" fmla="*/ 3 w 3"/>
              <a:gd name="T63" fmla="*/ 8 h 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" h="8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3" y="8"/>
                </a:lnTo>
                <a:lnTo>
                  <a:pt x="3" y="3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77" name="Freeform 1679"/>
          <p:cNvSpPr>
            <a:spLocks/>
          </p:cNvSpPr>
          <p:nvPr/>
        </p:nvSpPr>
        <p:spPr bwMode="auto">
          <a:xfrm>
            <a:off x="4856163" y="3835400"/>
            <a:ext cx="3175" cy="12700"/>
          </a:xfrm>
          <a:custGeom>
            <a:avLst/>
            <a:gdLst>
              <a:gd name="T0" fmla="*/ 2147483647 w 4"/>
              <a:gd name="T1" fmla="*/ 2147483647 h 9"/>
              <a:gd name="T2" fmla="*/ 2147483647 w 4"/>
              <a:gd name="T3" fmla="*/ 2147483647 h 9"/>
              <a:gd name="T4" fmla="*/ 2147483647 w 4"/>
              <a:gd name="T5" fmla="*/ 2147483647 h 9"/>
              <a:gd name="T6" fmla="*/ 2147483647 w 4"/>
              <a:gd name="T7" fmla="*/ 2147483647 h 9"/>
              <a:gd name="T8" fmla="*/ 2147483647 w 4"/>
              <a:gd name="T9" fmla="*/ 2147483647 h 9"/>
              <a:gd name="T10" fmla="*/ 2147483647 w 4"/>
              <a:gd name="T11" fmla="*/ 2147483647 h 9"/>
              <a:gd name="T12" fmla="*/ 2147483647 w 4"/>
              <a:gd name="T13" fmla="*/ 2147483647 h 9"/>
              <a:gd name="T14" fmla="*/ 2147483647 w 4"/>
              <a:gd name="T15" fmla="*/ 2147483647 h 9"/>
              <a:gd name="T16" fmla="*/ 0 w 4"/>
              <a:gd name="T17" fmla="*/ 0 h 9"/>
              <a:gd name="T18" fmla="*/ 0 w 4"/>
              <a:gd name="T19" fmla="*/ 0 h 9"/>
              <a:gd name="T20" fmla="*/ 0 w 4"/>
              <a:gd name="T21" fmla="*/ 0 h 9"/>
              <a:gd name="T22" fmla="*/ 0 w 4"/>
              <a:gd name="T23" fmla="*/ 2147483647 h 9"/>
              <a:gd name="T24" fmla="*/ 0 w 4"/>
              <a:gd name="T25" fmla="*/ 2147483647 h 9"/>
              <a:gd name="T26" fmla="*/ 0 w 4"/>
              <a:gd name="T27" fmla="*/ 2147483647 h 9"/>
              <a:gd name="T28" fmla="*/ 0 w 4"/>
              <a:gd name="T29" fmla="*/ 2147483647 h 9"/>
              <a:gd name="T30" fmla="*/ 0 w 4"/>
              <a:gd name="T31" fmla="*/ 2147483647 h 9"/>
              <a:gd name="T32" fmla="*/ 0 w 4"/>
              <a:gd name="T33" fmla="*/ 2147483647 h 9"/>
              <a:gd name="T34" fmla="*/ 0 w 4"/>
              <a:gd name="T35" fmla="*/ 2147483647 h 9"/>
              <a:gd name="T36" fmla="*/ 2147483647 w 4"/>
              <a:gd name="T37" fmla="*/ 2147483647 h 9"/>
              <a:gd name="T38" fmla="*/ 2147483647 w 4"/>
              <a:gd name="T39" fmla="*/ 2147483647 h 9"/>
              <a:gd name="T40" fmla="*/ 2147483647 w 4"/>
              <a:gd name="T41" fmla="*/ 2147483647 h 9"/>
              <a:gd name="T42" fmla="*/ 2147483647 w 4"/>
              <a:gd name="T43" fmla="*/ 2147483647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"/>
              <a:gd name="T67" fmla="*/ 0 h 9"/>
              <a:gd name="T68" fmla="*/ 4 w 4"/>
              <a:gd name="T69" fmla="*/ 9 h 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" h="9">
                <a:moveTo>
                  <a:pt x="2" y="7"/>
                </a:moveTo>
                <a:lnTo>
                  <a:pt x="2" y="9"/>
                </a:lnTo>
                <a:lnTo>
                  <a:pt x="2" y="7"/>
                </a:lnTo>
                <a:lnTo>
                  <a:pt x="4" y="7"/>
                </a:lnTo>
                <a:lnTo>
                  <a:pt x="4" y="2"/>
                </a:lnTo>
                <a:lnTo>
                  <a:pt x="2" y="2"/>
                </a:lnTo>
                <a:lnTo>
                  <a:pt x="0" y="0"/>
                </a:lnTo>
                <a:lnTo>
                  <a:pt x="0" y="4"/>
                </a:lnTo>
                <a:lnTo>
                  <a:pt x="0" y="7"/>
                </a:lnTo>
                <a:lnTo>
                  <a:pt x="2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78" name="Freeform 1680"/>
          <p:cNvSpPr>
            <a:spLocks/>
          </p:cNvSpPr>
          <p:nvPr/>
        </p:nvSpPr>
        <p:spPr bwMode="auto">
          <a:xfrm>
            <a:off x="4829175" y="3816350"/>
            <a:ext cx="15875" cy="19050"/>
          </a:xfrm>
          <a:custGeom>
            <a:avLst/>
            <a:gdLst>
              <a:gd name="T0" fmla="*/ 2147483647 w 12"/>
              <a:gd name="T1" fmla="*/ 2147483647 h 15"/>
              <a:gd name="T2" fmla="*/ 0 w 12"/>
              <a:gd name="T3" fmla="*/ 0 h 15"/>
              <a:gd name="T4" fmla="*/ 0 w 12"/>
              <a:gd name="T5" fmla="*/ 0 h 15"/>
              <a:gd name="T6" fmla="*/ 0 w 12"/>
              <a:gd name="T7" fmla="*/ 2147483647 h 15"/>
              <a:gd name="T8" fmla="*/ 2147483647 w 12"/>
              <a:gd name="T9" fmla="*/ 2147483647 h 15"/>
              <a:gd name="T10" fmla="*/ 2147483647 w 12"/>
              <a:gd name="T11" fmla="*/ 2147483647 h 15"/>
              <a:gd name="T12" fmla="*/ 2147483647 w 12"/>
              <a:gd name="T13" fmla="*/ 2147483647 h 15"/>
              <a:gd name="T14" fmla="*/ 0 w 12"/>
              <a:gd name="T15" fmla="*/ 2147483647 h 15"/>
              <a:gd name="T16" fmla="*/ 0 w 12"/>
              <a:gd name="T17" fmla="*/ 2147483647 h 15"/>
              <a:gd name="T18" fmla="*/ 0 w 12"/>
              <a:gd name="T19" fmla="*/ 2147483647 h 15"/>
              <a:gd name="T20" fmla="*/ 2147483647 w 12"/>
              <a:gd name="T21" fmla="*/ 2147483647 h 15"/>
              <a:gd name="T22" fmla="*/ 2147483647 w 12"/>
              <a:gd name="T23" fmla="*/ 2147483647 h 15"/>
              <a:gd name="T24" fmla="*/ 2147483647 w 12"/>
              <a:gd name="T25" fmla="*/ 2147483647 h 15"/>
              <a:gd name="T26" fmla="*/ 2147483647 w 12"/>
              <a:gd name="T27" fmla="*/ 2147483647 h 15"/>
              <a:gd name="T28" fmla="*/ 2147483647 w 12"/>
              <a:gd name="T29" fmla="*/ 2147483647 h 15"/>
              <a:gd name="T30" fmla="*/ 2147483647 w 12"/>
              <a:gd name="T31" fmla="*/ 2147483647 h 15"/>
              <a:gd name="T32" fmla="*/ 2147483647 w 12"/>
              <a:gd name="T33" fmla="*/ 2147483647 h 15"/>
              <a:gd name="T34" fmla="*/ 2147483647 w 12"/>
              <a:gd name="T35" fmla="*/ 2147483647 h 15"/>
              <a:gd name="T36" fmla="*/ 2147483647 w 12"/>
              <a:gd name="T37" fmla="*/ 2147483647 h 15"/>
              <a:gd name="T38" fmla="*/ 2147483647 w 12"/>
              <a:gd name="T39" fmla="*/ 2147483647 h 15"/>
              <a:gd name="T40" fmla="*/ 2147483647 w 12"/>
              <a:gd name="T41" fmla="*/ 2147483647 h 15"/>
              <a:gd name="T42" fmla="*/ 2147483647 w 12"/>
              <a:gd name="T43" fmla="*/ 2147483647 h 15"/>
              <a:gd name="T44" fmla="*/ 2147483647 w 12"/>
              <a:gd name="T45" fmla="*/ 2147483647 h 15"/>
              <a:gd name="T46" fmla="*/ 2147483647 w 12"/>
              <a:gd name="T47" fmla="*/ 2147483647 h 15"/>
              <a:gd name="T48" fmla="*/ 2147483647 w 12"/>
              <a:gd name="T49" fmla="*/ 2147483647 h 15"/>
              <a:gd name="T50" fmla="*/ 2147483647 w 12"/>
              <a:gd name="T51" fmla="*/ 2147483647 h 15"/>
              <a:gd name="T52" fmla="*/ 2147483647 w 12"/>
              <a:gd name="T53" fmla="*/ 2147483647 h 15"/>
              <a:gd name="T54" fmla="*/ 2147483647 w 12"/>
              <a:gd name="T55" fmla="*/ 2147483647 h 15"/>
              <a:gd name="T56" fmla="*/ 2147483647 w 12"/>
              <a:gd name="T57" fmla="*/ 2147483647 h 15"/>
              <a:gd name="T58" fmla="*/ 2147483647 w 12"/>
              <a:gd name="T59" fmla="*/ 2147483647 h 15"/>
              <a:gd name="T60" fmla="*/ 2147483647 w 12"/>
              <a:gd name="T61" fmla="*/ 2147483647 h 15"/>
              <a:gd name="T62" fmla="*/ 2147483647 w 12"/>
              <a:gd name="T63" fmla="*/ 2147483647 h 15"/>
              <a:gd name="T64" fmla="*/ 2147483647 w 12"/>
              <a:gd name="T65" fmla="*/ 2147483647 h 15"/>
              <a:gd name="T66" fmla="*/ 2147483647 w 12"/>
              <a:gd name="T67" fmla="*/ 2147483647 h 15"/>
              <a:gd name="T68" fmla="*/ 2147483647 w 12"/>
              <a:gd name="T69" fmla="*/ 2147483647 h 1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2"/>
              <a:gd name="T106" fmla="*/ 0 h 15"/>
              <a:gd name="T107" fmla="*/ 12 w 12"/>
              <a:gd name="T108" fmla="*/ 15 h 1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2" h="15">
                <a:moveTo>
                  <a:pt x="12" y="3"/>
                </a:moveTo>
                <a:lnTo>
                  <a:pt x="10" y="3"/>
                </a:lnTo>
                <a:lnTo>
                  <a:pt x="0" y="0"/>
                </a:lnTo>
                <a:lnTo>
                  <a:pt x="0" y="3"/>
                </a:lnTo>
                <a:lnTo>
                  <a:pt x="3" y="5"/>
                </a:lnTo>
                <a:lnTo>
                  <a:pt x="0" y="5"/>
                </a:lnTo>
                <a:lnTo>
                  <a:pt x="3" y="8"/>
                </a:lnTo>
                <a:lnTo>
                  <a:pt x="3" y="10"/>
                </a:lnTo>
                <a:lnTo>
                  <a:pt x="3" y="15"/>
                </a:lnTo>
                <a:lnTo>
                  <a:pt x="5" y="15"/>
                </a:lnTo>
                <a:lnTo>
                  <a:pt x="10" y="15"/>
                </a:lnTo>
                <a:lnTo>
                  <a:pt x="12" y="15"/>
                </a:lnTo>
                <a:lnTo>
                  <a:pt x="10" y="12"/>
                </a:lnTo>
                <a:lnTo>
                  <a:pt x="10" y="10"/>
                </a:lnTo>
                <a:lnTo>
                  <a:pt x="7" y="10"/>
                </a:lnTo>
                <a:lnTo>
                  <a:pt x="7" y="8"/>
                </a:lnTo>
                <a:lnTo>
                  <a:pt x="10" y="8"/>
                </a:lnTo>
                <a:lnTo>
                  <a:pt x="10" y="10"/>
                </a:lnTo>
                <a:lnTo>
                  <a:pt x="12" y="12"/>
                </a:lnTo>
                <a:lnTo>
                  <a:pt x="12" y="10"/>
                </a:lnTo>
                <a:lnTo>
                  <a:pt x="12" y="8"/>
                </a:lnTo>
                <a:lnTo>
                  <a:pt x="12" y="5"/>
                </a:lnTo>
                <a:lnTo>
                  <a:pt x="12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79" name="Freeform 1681"/>
          <p:cNvSpPr>
            <a:spLocks/>
          </p:cNvSpPr>
          <p:nvPr/>
        </p:nvSpPr>
        <p:spPr bwMode="auto">
          <a:xfrm>
            <a:off x="4851400" y="3836988"/>
            <a:ext cx="7938" cy="15875"/>
          </a:xfrm>
          <a:custGeom>
            <a:avLst/>
            <a:gdLst>
              <a:gd name="T0" fmla="*/ 2147483647 w 7"/>
              <a:gd name="T1" fmla="*/ 0 h 12"/>
              <a:gd name="T2" fmla="*/ 2147483647 w 7"/>
              <a:gd name="T3" fmla="*/ 0 h 12"/>
              <a:gd name="T4" fmla="*/ 2147483647 w 7"/>
              <a:gd name="T5" fmla="*/ 0 h 12"/>
              <a:gd name="T6" fmla="*/ 2147483647 w 7"/>
              <a:gd name="T7" fmla="*/ 0 h 12"/>
              <a:gd name="T8" fmla="*/ 0 w 7"/>
              <a:gd name="T9" fmla="*/ 2147483647 h 12"/>
              <a:gd name="T10" fmla="*/ 0 w 7"/>
              <a:gd name="T11" fmla="*/ 2147483647 h 12"/>
              <a:gd name="T12" fmla="*/ 0 w 7"/>
              <a:gd name="T13" fmla="*/ 2147483647 h 12"/>
              <a:gd name="T14" fmla="*/ 0 w 7"/>
              <a:gd name="T15" fmla="*/ 2147483647 h 12"/>
              <a:gd name="T16" fmla="*/ 0 w 7"/>
              <a:gd name="T17" fmla="*/ 2147483647 h 12"/>
              <a:gd name="T18" fmla="*/ 0 w 7"/>
              <a:gd name="T19" fmla="*/ 2147483647 h 12"/>
              <a:gd name="T20" fmla="*/ 0 w 7"/>
              <a:gd name="T21" fmla="*/ 2147483647 h 12"/>
              <a:gd name="T22" fmla="*/ 2147483647 w 7"/>
              <a:gd name="T23" fmla="*/ 2147483647 h 12"/>
              <a:gd name="T24" fmla="*/ 2147483647 w 7"/>
              <a:gd name="T25" fmla="*/ 2147483647 h 12"/>
              <a:gd name="T26" fmla="*/ 2147483647 w 7"/>
              <a:gd name="T27" fmla="*/ 2147483647 h 12"/>
              <a:gd name="T28" fmla="*/ 2147483647 w 7"/>
              <a:gd name="T29" fmla="*/ 2147483647 h 12"/>
              <a:gd name="T30" fmla="*/ 2147483647 w 7"/>
              <a:gd name="T31" fmla="*/ 2147483647 h 12"/>
              <a:gd name="T32" fmla="*/ 2147483647 w 7"/>
              <a:gd name="T33" fmla="*/ 2147483647 h 12"/>
              <a:gd name="T34" fmla="*/ 2147483647 w 7"/>
              <a:gd name="T35" fmla="*/ 2147483647 h 12"/>
              <a:gd name="T36" fmla="*/ 2147483647 w 7"/>
              <a:gd name="T37" fmla="*/ 2147483647 h 12"/>
              <a:gd name="T38" fmla="*/ 2147483647 w 7"/>
              <a:gd name="T39" fmla="*/ 2147483647 h 12"/>
              <a:gd name="T40" fmla="*/ 2147483647 w 7"/>
              <a:gd name="T41" fmla="*/ 2147483647 h 12"/>
              <a:gd name="T42" fmla="*/ 2147483647 w 7"/>
              <a:gd name="T43" fmla="*/ 2147483647 h 12"/>
              <a:gd name="T44" fmla="*/ 2147483647 w 7"/>
              <a:gd name="T45" fmla="*/ 2147483647 h 12"/>
              <a:gd name="T46" fmla="*/ 2147483647 w 7"/>
              <a:gd name="T47" fmla="*/ 2147483647 h 12"/>
              <a:gd name="T48" fmla="*/ 2147483647 w 7"/>
              <a:gd name="T49" fmla="*/ 0 h 12"/>
              <a:gd name="T50" fmla="*/ 2147483647 w 7"/>
              <a:gd name="T51" fmla="*/ 0 h 12"/>
              <a:gd name="T52" fmla="*/ 2147483647 w 7"/>
              <a:gd name="T53" fmla="*/ 0 h 1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7"/>
              <a:gd name="T82" fmla="*/ 0 h 12"/>
              <a:gd name="T83" fmla="*/ 7 w 7"/>
              <a:gd name="T84" fmla="*/ 12 h 1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7" h="12">
                <a:moveTo>
                  <a:pt x="2" y="0"/>
                </a:moveTo>
                <a:lnTo>
                  <a:pt x="2" y="0"/>
                </a:lnTo>
                <a:lnTo>
                  <a:pt x="0" y="5"/>
                </a:lnTo>
                <a:lnTo>
                  <a:pt x="0" y="7"/>
                </a:lnTo>
                <a:lnTo>
                  <a:pt x="5" y="9"/>
                </a:lnTo>
                <a:lnTo>
                  <a:pt x="5" y="12"/>
                </a:lnTo>
                <a:lnTo>
                  <a:pt x="7" y="9"/>
                </a:lnTo>
                <a:lnTo>
                  <a:pt x="7" y="7"/>
                </a:lnTo>
                <a:lnTo>
                  <a:pt x="7" y="5"/>
                </a:lnTo>
                <a:lnTo>
                  <a:pt x="5" y="5"/>
                </a:lnTo>
                <a:lnTo>
                  <a:pt x="2" y="5"/>
                </a:lnTo>
                <a:lnTo>
                  <a:pt x="5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80" name="Freeform 1682"/>
          <p:cNvSpPr>
            <a:spLocks/>
          </p:cNvSpPr>
          <p:nvPr/>
        </p:nvSpPr>
        <p:spPr bwMode="auto">
          <a:xfrm>
            <a:off x="4845050" y="3835400"/>
            <a:ext cx="6350" cy="4763"/>
          </a:xfrm>
          <a:custGeom>
            <a:avLst/>
            <a:gdLst>
              <a:gd name="T0" fmla="*/ 2147483647 w 5"/>
              <a:gd name="T1" fmla="*/ 0 h 4"/>
              <a:gd name="T2" fmla="*/ 2147483647 w 5"/>
              <a:gd name="T3" fmla="*/ 0 h 4"/>
              <a:gd name="T4" fmla="*/ 2147483647 w 5"/>
              <a:gd name="T5" fmla="*/ 0 h 4"/>
              <a:gd name="T6" fmla="*/ 2147483647 w 5"/>
              <a:gd name="T7" fmla="*/ 0 h 4"/>
              <a:gd name="T8" fmla="*/ 2147483647 w 5"/>
              <a:gd name="T9" fmla="*/ 0 h 4"/>
              <a:gd name="T10" fmla="*/ 0 w 5"/>
              <a:gd name="T11" fmla="*/ 0 h 4"/>
              <a:gd name="T12" fmla="*/ 0 w 5"/>
              <a:gd name="T13" fmla="*/ 0 h 4"/>
              <a:gd name="T14" fmla="*/ 0 w 5"/>
              <a:gd name="T15" fmla="*/ 2147483647 h 4"/>
              <a:gd name="T16" fmla="*/ 0 w 5"/>
              <a:gd name="T17" fmla="*/ 2147483647 h 4"/>
              <a:gd name="T18" fmla="*/ 0 w 5"/>
              <a:gd name="T19" fmla="*/ 2147483647 h 4"/>
              <a:gd name="T20" fmla="*/ 0 w 5"/>
              <a:gd name="T21" fmla="*/ 2147483647 h 4"/>
              <a:gd name="T22" fmla="*/ 0 w 5"/>
              <a:gd name="T23" fmla="*/ 2147483647 h 4"/>
              <a:gd name="T24" fmla="*/ 2147483647 w 5"/>
              <a:gd name="T25" fmla="*/ 2147483647 h 4"/>
              <a:gd name="T26" fmla="*/ 2147483647 w 5"/>
              <a:gd name="T27" fmla="*/ 2147483647 h 4"/>
              <a:gd name="T28" fmla="*/ 2147483647 w 5"/>
              <a:gd name="T29" fmla="*/ 2147483647 h 4"/>
              <a:gd name="T30" fmla="*/ 2147483647 w 5"/>
              <a:gd name="T31" fmla="*/ 2147483647 h 4"/>
              <a:gd name="T32" fmla="*/ 2147483647 w 5"/>
              <a:gd name="T33" fmla="*/ 2147483647 h 4"/>
              <a:gd name="T34" fmla="*/ 2147483647 w 5"/>
              <a:gd name="T35" fmla="*/ 2147483647 h 4"/>
              <a:gd name="T36" fmla="*/ 2147483647 w 5"/>
              <a:gd name="T37" fmla="*/ 2147483647 h 4"/>
              <a:gd name="T38" fmla="*/ 2147483647 w 5"/>
              <a:gd name="T39" fmla="*/ 2147483647 h 4"/>
              <a:gd name="T40" fmla="*/ 2147483647 w 5"/>
              <a:gd name="T41" fmla="*/ 2147483647 h 4"/>
              <a:gd name="T42" fmla="*/ 2147483647 w 5"/>
              <a:gd name="T43" fmla="*/ 2147483647 h 4"/>
              <a:gd name="T44" fmla="*/ 2147483647 w 5"/>
              <a:gd name="T45" fmla="*/ 0 h 4"/>
              <a:gd name="T46" fmla="*/ 2147483647 w 5"/>
              <a:gd name="T47" fmla="*/ 0 h 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"/>
              <a:gd name="T73" fmla="*/ 0 h 4"/>
              <a:gd name="T74" fmla="*/ 5 w 5"/>
              <a:gd name="T75" fmla="*/ 4 h 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" h="4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5" y="4"/>
                </a:lnTo>
                <a:lnTo>
                  <a:pt x="5" y="2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81" name="Freeform 1683"/>
          <p:cNvSpPr>
            <a:spLocks/>
          </p:cNvSpPr>
          <p:nvPr/>
        </p:nvSpPr>
        <p:spPr bwMode="auto">
          <a:xfrm>
            <a:off x="4832350" y="3852863"/>
            <a:ext cx="4763" cy="7937"/>
          </a:xfrm>
          <a:custGeom>
            <a:avLst/>
            <a:gdLst>
              <a:gd name="T0" fmla="*/ 2147483647 w 4"/>
              <a:gd name="T1" fmla="*/ 2147483647 h 5"/>
              <a:gd name="T2" fmla="*/ 2147483647 w 4"/>
              <a:gd name="T3" fmla="*/ 2147483647 h 5"/>
              <a:gd name="T4" fmla="*/ 2147483647 w 4"/>
              <a:gd name="T5" fmla="*/ 2147483647 h 5"/>
              <a:gd name="T6" fmla="*/ 2147483647 w 4"/>
              <a:gd name="T7" fmla="*/ 0 h 5"/>
              <a:gd name="T8" fmla="*/ 2147483647 w 4"/>
              <a:gd name="T9" fmla="*/ 0 h 5"/>
              <a:gd name="T10" fmla="*/ 2147483647 w 4"/>
              <a:gd name="T11" fmla="*/ 0 h 5"/>
              <a:gd name="T12" fmla="*/ 2147483647 w 4"/>
              <a:gd name="T13" fmla="*/ 0 h 5"/>
              <a:gd name="T14" fmla="*/ 2147483647 w 4"/>
              <a:gd name="T15" fmla="*/ 0 h 5"/>
              <a:gd name="T16" fmla="*/ 0 w 4"/>
              <a:gd name="T17" fmla="*/ 2147483647 h 5"/>
              <a:gd name="T18" fmla="*/ 0 w 4"/>
              <a:gd name="T19" fmla="*/ 2147483647 h 5"/>
              <a:gd name="T20" fmla="*/ 0 w 4"/>
              <a:gd name="T21" fmla="*/ 2147483647 h 5"/>
              <a:gd name="T22" fmla="*/ 0 w 4"/>
              <a:gd name="T23" fmla="*/ 2147483647 h 5"/>
              <a:gd name="T24" fmla="*/ 2147483647 w 4"/>
              <a:gd name="T25" fmla="*/ 2147483647 h 5"/>
              <a:gd name="T26" fmla="*/ 2147483647 w 4"/>
              <a:gd name="T27" fmla="*/ 2147483647 h 5"/>
              <a:gd name="T28" fmla="*/ 2147483647 w 4"/>
              <a:gd name="T29" fmla="*/ 2147483647 h 5"/>
              <a:gd name="T30" fmla="*/ 2147483647 w 4"/>
              <a:gd name="T31" fmla="*/ 2147483647 h 5"/>
              <a:gd name="T32" fmla="*/ 2147483647 w 4"/>
              <a:gd name="T33" fmla="*/ 2147483647 h 5"/>
              <a:gd name="T34" fmla="*/ 2147483647 w 4"/>
              <a:gd name="T35" fmla="*/ 2147483647 h 5"/>
              <a:gd name="T36" fmla="*/ 2147483647 w 4"/>
              <a:gd name="T37" fmla="*/ 2147483647 h 5"/>
              <a:gd name="T38" fmla="*/ 2147483647 w 4"/>
              <a:gd name="T39" fmla="*/ 2147483647 h 5"/>
              <a:gd name="T40" fmla="*/ 2147483647 w 4"/>
              <a:gd name="T41" fmla="*/ 2147483647 h 5"/>
              <a:gd name="T42" fmla="*/ 2147483647 w 4"/>
              <a:gd name="T43" fmla="*/ 2147483647 h 5"/>
              <a:gd name="T44" fmla="*/ 2147483647 w 4"/>
              <a:gd name="T45" fmla="*/ 2147483647 h 5"/>
              <a:gd name="T46" fmla="*/ 2147483647 w 4"/>
              <a:gd name="T47" fmla="*/ 2147483647 h 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"/>
              <a:gd name="T73" fmla="*/ 0 h 5"/>
              <a:gd name="T74" fmla="*/ 4 w 4"/>
              <a:gd name="T75" fmla="*/ 5 h 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" h="5">
                <a:moveTo>
                  <a:pt x="4" y="2"/>
                </a:moveTo>
                <a:lnTo>
                  <a:pt x="4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5"/>
                </a:lnTo>
                <a:lnTo>
                  <a:pt x="4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82" name="Freeform 1684"/>
          <p:cNvSpPr>
            <a:spLocks/>
          </p:cNvSpPr>
          <p:nvPr/>
        </p:nvSpPr>
        <p:spPr bwMode="auto">
          <a:xfrm>
            <a:off x="4819650" y="3821113"/>
            <a:ext cx="12700" cy="28575"/>
          </a:xfrm>
          <a:custGeom>
            <a:avLst/>
            <a:gdLst>
              <a:gd name="T0" fmla="*/ 2147483647 w 10"/>
              <a:gd name="T1" fmla="*/ 2147483647 h 21"/>
              <a:gd name="T2" fmla="*/ 2147483647 w 10"/>
              <a:gd name="T3" fmla="*/ 2147483647 h 21"/>
              <a:gd name="T4" fmla="*/ 2147483647 w 10"/>
              <a:gd name="T5" fmla="*/ 2147483647 h 21"/>
              <a:gd name="T6" fmla="*/ 2147483647 w 10"/>
              <a:gd name="T7" fmla="*/ 2147483647 h 21"/>
              <a:gd name="T8" fmla="*/ 2147483647 w 10"/>
              <a:gd name="T9" fmla="*/ 2147483647 h 21"/>
              <a:gd name="T10" fmla="*/ 2147483647 w 10"/>
              <a:gd name="T11" fmla="*/ 2147483647 h 21"/>
              <a:gd name="T12" fmla="*/ 2147483647 w 10"/>
              <a:gd name="T13" fmla="*/ 2147483647 h 21"/>
              <a:gd name="T14" fmla="*/ 2147483647 w 10"/>
              <a:gd name="T15" fmla="*/ 2147483647 h 21"/>
              <a:gd name="T16" fmla="*/ 2147483647 w 10"/>
              <a:gd name="T17" fmla="*/ 2147483647 h 21"/>
              <a:gd name="T18" fmla="*/ 2147483647 w 10"/>
              <a:gd name="T19" fmla="*/ 2147483647 h 21"/>
              <a:gd name="T20" fmla="*/ 2147483647 w 10"/>
              <a:gd name="T21" fmla="*/ 2147483647 h 21"/>
              <a:gd name="T22" fmla="*/ 2147483647 w 10"/>
              <a:gd name="T23" fmla="*/ 2147483647 h 21"/>
              <a:gd name="T24" fmla="*/ 2147483647 w 10"/>
              <a:gd name="T25" fmla="*/ 2147483647 h 21"/>
              <a:gd name="T26" fmla="*/ 2147483647 w 10"/>
              <a:gd name="T27" fmla="*/ 2147483647 h 21"/>
              <a:gd name="T28" fmla="*/ 2147483647 w 10"/>
              <a:gd name="T29" fmla="*/ 2147483647 h 21"/>
              <a:gd name="T30" fmla="*/ 2147483647 w 10"/>
              <a:gd name="T31" fmla="*/ 2147483647 h 21"/>
              <a:gd name="T32" fmla="*/ 2147483647 w 10"/>
              <a:gd name="T33" fmla="*/ 2147483647 h 21"/>
              <a:gd name="T34" fmla="*/ 2147483647 w 10"/>
              <a:gd name="T35" fmla="*/ 2147483647 h 21"/>
              <a:gd name="T36" fmla="*/ 2147483647 w 10"/>
              <a:gd name="T37" fmla="*/ 2147483647 h 21"/>
              <a:gd name="T38" fmla="*/ 2147483647 w 10"/>
              <a:gd name="T39" fmla="*/ 2147483647 h 21"/>
              <a:gd name="T40" fmla="*/ 2147483647 w 10"/>
              <a:gd name="T41" fmla="*/ 2147483647 h 21"/>
              <a:gd name="T42" fmla="*/ 2147483647 w 10"/>
              <a:gd name="T43" fmla="*/ 2147483647 h 21"/>
              <a:gd name="T44" fmla="*/ 2147483647 w 10"/>
              <a:gd name="T45" fmla="*/ 2147483647 h 21"/>
              <a:gd name="T46" fmla="*/ 2147483647 w 10"/>
              <a:gd name="T47" fmla="*/ 2147483647 h 21"/>
              <a:gd name="T48" fmla="*/ 2147483647 w 10"/>
              <a:gd name="T49" fmla="*/ 2147483647 h 21"/>
              <a:gd name="T50" fmla="*/ 2147483647 w 10"/>
              <a:gd name="T51" fmla="*/ 2147483647 h 21"/>
              <a:gd name="T52" fmla="*/ 2147483647 w 10"/>
              <a:gd name="T53" fmla="*/ 2147483647 h 21"/>
              <a:gd name="T54" fmla="*/ 2147483647 w 10"/>
              <a:gd name="T55" fmla="*/ 2147483647 h 21"/>
              <a:gd name="T56" fmla="*/ 2147483647 w 10"/>
              <a:gd name="T57" fmla="*/ 2147483647 h 21"/>
              <a:gd name="T58" fmla="*/ 2147483647 w 10"/>
              <a:gd name="T59" fmla="*/ 0 h 21"/>
              <a:gd name="T60" fmla="*/ 2147483647 w 10"/>
              <a:gd name="T61" fmla="*/ 0 h 21"/>
              <a:gd name="T62" fmla="*/ 2147483647 w 10"/>
              <a:gd name="T63" fmla="*/ 0 h 21"/>
              <a:gd name="T64" fmla="*/ 2147483647 w 10"/>
              <a:gd name="T65" fmla="*/ 0 h 21"/>
              <a:gd name="T66" fmla="*/ 2147483647 w 10"/>
              <a:gd name="T67" fmla="*/ 0 h 21"/>
              <a:gd name="T68" fmla="*/ 2147483647 w 10"/>
              <a:gd name="T69" fmla="*/ 0 h 21"/>
              <a:gd name="T70" fmla="*/ 2147483647 w 10"/>
              <a:gd name="T71" fmla="*/ 0 h 21"/>
              <a:gd name="T72" fmla="*/ 2147483647 w 10"/>
              <a:gd name="T73" fmla="*/ 0 h 21"/>
              <a:gd name="T74" fmla="*/ 2147483647 w 10"/>
              <a:gd name="T75" fmla="*/ 0 h 21"/>
              <a:gd name="T76" fmla="*/ 2147483647 w 10"/>
              <a:gd name="T77" fmla="*/ 0 h 21"/>
              <a:gd name="T78" fmla="*/ 0 w 10"/>
              <a:gd name="T79" fmla="*/ 0 h 21"/>
              <a:gd name="T80" fmla="*/ 0 w 10"/>
              <a:gd name="T81" fmla="*/ 2147483647 h 21"/>
              <a:gd name="T82" fmla="*/ 2147483647 w 10"/>
              <a:gd name="T83" fmla="*/ 2147483647 h 21"/>
              <a:gd name="T84" fmla="*/ 2147483647 w 10"/>
              <a:gd name="T85" fmla="*/ 2147483647 h 21"/>
              <a:gd name="T86" fmla="*/ 2147483647 w 10"/>
              <a:gd name="T87" fmla="*/ 2147483647 h 21"/>
              <a:gd name="T88" fmla="*/ 2147483647 w 10"/>
              <a:gd name="T89" fmla="*/ 2147483647 h 21"/>
              <a:gd name="T90" fmla="*/ 2147483647 w 10"/>
              <a:gd name="T91" fmla="*/ 2147483647 h 21"/>
              <a:gd name="T92" fmla="*/ 2147483647 w 10"/>
              <a:gd name="T93" fmla="*/ 2147483647 h 21"/>
              <a:gd name="T94" fmla="*/ 2147483647 w 10"/>
              <a:gd name="T95" fmla="*/ 2147483647 h 21"/>
              <a:gd name="T96" fmla="*/ 2147483647 w 10"/>
              <a:gd name="T97" fmla="*/ 2147483647 h 21"/>
              <a:gd name="T98" fmla="*/ 2147483647 w 10"/>
              <a:gd name="T99" fmla="*/ 2147483647 h 21"/>
              <a:gd name="T100" fmla="*/ 2147483647 w 10"/>
              <a:gd name="T101" fmla="*/ 2147483647 h 21"/>
              <a:gd name="T102" fmla="*/ 2147483647 w 10"/>
              <a:gd name="T103" fmla="*/ 2147483647 h 21"/>
              <a:gd name="T104" fmla="*/ 2147483647 w 10"/>
              <a:gd name="T105" fmla="*/ 2147483647 h 21"/>
              <a:gd name="T106" fmla="*/ 2147483647 w 10"/>
              <a:gd name="T107" fmla="*/ 2147483647 h 21"/>
              <a:gd name="T108" fmla="*/ 2147483647 w 10"/>
              <a:gd name="T109" fmla="*/ 2147483647 h 21"/>
              <a:gd name="T110" fmla="*/ 2147483647 w 10"/>
              <a:gd name="T111" fmla="*/ 2147483647 h 2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0"/>
              <a:gd name="T169" fmla="*/ 0 h 21"/>
              <a:gd name="T170" fmla="*/ 10 w 10"/>
              <a:gd name="T171" fmla="*/ 21 h 2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0" h="21">
                <a:moveTo>
                  <a:pt x="7" y="12"/>
                </a:moveTo>
                <a:lnTo>
                  <a:pt x="7" y="7"/>
                </a:lnTo>
                <a:lnTo>
                  <a:pt x="10" y="7"/>
                </a:lnTo>
                <a:lnTo>
                  <a:pt x="10" y="3"/>
                </a:lnTo>
                <a:lnTo>
                  <a:pt x="7" y="3"/>
                </a:lnTo>
                <a:lnTo>
                  <a:pt x="7" y="5"/>
                </a:lnTo>
                <a:lnTo>
                  <a:pt x="7" y="7"/>
                </a:lnTo>
                <a:lnTo>
                  <a:pt x="7" y="5"/>
                </a:lnTo>
                <a:lnTo>
                  <a:pt x="5" y="5"/>
                </a:lnTo>
                <a:lnTo>
                  <a:pt x="7" y="5"/>
                </a:lnTo>
                <a:lnTo>
                  <a:pt x="7" y="3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5"/>
                </a:lnTo>
                <a:lnTo>
                  <a:pt x="3" y="14"/>
                </a:lnTo>
                <a:lnTo>
                  <a:pt x="3" y="19"/>
                </a:lnTo>
                <a:lnTo>
                  <a:pt x="5" y="19"/>
                </a:lnTo>
                <a:lnTo>
                  <a:pt x="5" y="21"/>
                </a:lnTo>
                <a:lnTo>
                  <a:pt x="7" y="19"/>
                </a:lnTo>
                <a:lnTo>
                  <a:pt x="7" y="17"/>
                </a:lnTo>
                <a:lnTo>
                  <a:pt x="7" y="14"/>
                </a:lnTo>
                <a:lnTo>
                  <a:pt x="7" y="1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83" name="Freeform 1685"/>
          <p:cNvSpPr>
            <a:spLocks/>
          </p:cNvSpPr>
          <p:nvPr/>
        </p:nvSpPr>
        <p:spPr bwMode="auto">
          <a:xfrm>
            <a:off x="4845050" y="3827463"/>
            <a:ext cx="6350" cy="7937"/>
          </a:xfrm>
          <a:custGeom>
            <a:avLst/>
            <a:gdLst>
              <a:gd name="T0" fmla="*/ 2147483647 w 7"/>
              <a:gd name="T1" fmla="*/ 2147483647 h 7"/>
              <a:gd name="T2" fmla="*/ 0 w 7"/>
              <a:gd name="T3" fmla="*/ 2147483647 h 7"/>
              <a:gd name="T4" fmla="*/ 0 w 7"/>
              <a:gd name="T5" fmla="*/ 2147483647 h 7"/>
              <a:gd name="T6" fmla="*/ 0 w 7"/>
              <a:gd name="T7" fmla="*/ 2147483647 h 7"/>
              <a:gd name="T8" fmla="*/ 0 w 7"/>
              <a:gd name="T9" fmla="*/ 2147483647 h 7"/>
              <a:gd name="T10" fmla="*/ 2147483647 w 7"/>
              <a:gd name="T11" fmla="*/ 2147483647 h 7"/>
              <a:gd name="T12" fmla="*/ 2147483647 w 7"/>
              <a:gd name="T13" fmla="*/ 2147483647 h 7"/>
              <a:gd name="T14" fmla="*/ 2147483647 w 7"/>
              <a:gd name="T15" fmla="*/ 2147483647 h 7"/>
              <a:gd name="T16" fmla="*/ 2147483647 w 7"/>
              <a:gd name="T17" fmla="*/ 2147483647 h 7"/>
              <a:gd name="T18" fmla="*/ 2147483647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2147483647 h 7"/>
              <a:gd name="T24" fmla="*/ 2147483647 w 7"/>
              <a:gd name="T25" fmla="*/ 2147483647 h 7"/>
              <a:gd name="T26" fmla="*/ 2147483647 w 7"/>
              <a:gd name="T27" fmla="*/ 2147483647 h 7"/>
              <a:gd name="T28" fmla="*/ 2147483647 w 7"/>
              <a:gd name="T29" fmla="*/ 0 h 7"/>
              <a:gd name="T30" fmla="*/ 2147483647 w 7"/>
              <a:gd name="T31" fmla="*/ 0 h 7"/>
              <a:gd name="T32" fmla="*/ 0 w 7"/>
              <a:gd name="T33" fmla="*/ 0 h 7"/>
              <a:gd name="T34" fmla="*/ 0 w 7"/>
              <a:gd name="T35" fmla="*/ 0 h 7"/>
              <a:gd name="T36" fmla="*/ 0 w 7"/>
              <a:gd name="T37" fmla="*/ 0 h 7"/>
              <a:gd name="T38" fmla="*/ 0 w 7"/>
              <a:gd name="T39" fmla="*/ 0 h 7"/>
              <a:gd name="T40" fmla="*/ 0 w 7"/>
              <a:gd name="T41" fmla="*/ 0 h 7"/>
              <a:gd name="T42" fmla="*/ 2147483647 w 7"/>
              <a:gd name="T43" fmla="*/ 2147483647 h 7"/>
              <a:gd name="T44" fmla="*/ 2147483647 w 7"/>
              <a:gd name="T45" fmla="*/ 2147483647 h 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"/>
              <a:gd name="T70" fmla="*/ 0 h 7"/>
              <a:gd name="T71" fmla="*/ 7 w 7"/>
              <a:gd name="T72" fmla="*/ 7 h 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" h="7">
                <a:moveTo>
                  <a:pt x="2" y="4"/>
                </a:moveTo>
                <a:lnTo>
                  <a:pt x="0" y="4"/>
                </a:lnTo>
                <a:lnTo>
                  <a:pt x="0" y="7"/>
                </a:lnTo>
                <a:lnTo>
                  <a:pt x="2" y="7"/>
                </a:lnTo>
                <a:lnTo>
                  <a:pt x="5" y="4"/>
                </a:lnTo>
                <a:lnTo>
                  <a:pt x="7" y="4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lnTo>
                  <a:pt x="2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84" name="Freeform 1686"/>
          <p:cNvSpPr>
            <a:spLocks/>
          </p:cNvSpPr>
          <p:nvPr/>
        </p:nvSpPr>
        <p:spPr bwMode="auto">
          <a:xfrm>
            <a:off x="4787900" y="3779838"/>
            <a:ext cx="26988" cy="26987"/>
          </a:xfrm>
          <a:custGeom>
            <a:avLst/>
            <a:gdLst>
              <a:gd name="T0" fmla="*/ 2147483647 w 21"/>
              <a:gd name="T1" fmla="*/ 2147483647 h 21"/>
              <a:gd name="T2" fmla="*/ 2147483647 w 21"/>
              <a:gd name="T3" fmla="*/ 2147483647 h 21"/>
              <a:gd name="T4" fmla="*/ 2147483647 w 21"/>
              <a:gd name="T5" fmla="*/ 2147483647 h 21"/>
              <a:gd name="T6" fmla="*/ 2147483647 w 21"/>
              <a:gd name="T7" fmla="*/ 2147483647 h 21"/>
              <a:gd name="T8" fmla="*/ 2147483647 w 21"/>
              <a:gd name="T9" fmla="*/ 2147483647 h 21"/>
              <a:gd name="T10" fmla="*/ 2147483647 w 21"/>
              <a:gd name="T11" fmla="*/ 2147483647 h 21"/>
              <a:gd name="T12" fmla="*/ 2147483647 w 21"/>
              <a:gd name="T13" fmla="*/ 2147483647 h 21"/>
              <a:gd name="T14" fmla="*/ 2147483647 w 21"/>
              <a:gd name="T15" fmla="*/ 2147483647 h 21"/>
              <a:gd name="T16" fmla="*/ 2147483647 w 21"/>
              <a:gd name="T17" fmla="*/ 2147483647 h 21"/>
              <a:gd name="T18" fmla="*/ 2147483647 w 21"/>
              <a:gd name="T19" fmla="*/ 2147483647 h 21"/>
              <a:gd name="T20" fmla="*/ 2147483647 w 21"/>
              <a:gd name="T21" fmla="*/ 2147483647 h 21"/>
              <a:gd name="T22" fmla="*/ 2147483647 w 21"/>
              <a:gd name="T23" fmla="*/ 2147483647 h 21"/>
              <a:gd name="T24" fmla="*/ 2147483647 w 21"/>
              <a:gd name="T25" fmla="*/ 2147483647 h 21"/>
              <a:gd name="T26" fmla="*/ 2147483647 w 21"/>
              <a:gd name="T27" fmla="*/ 2147483647 h 21"/>
              <a:gd name="T28" fmla="*/ 2147483647 w 21"/>
              <a:gd name="T29" fmla="*/ 2147483647 h 21"/>
              <a:gd name="T30" fmla="*/ 2147483647 w 21"/>
              <a:gd name="T31" fmla="*/ 2147483647 h 21"/>
              <a:gd name="T32" fmla="*/ 2147483647 w 21"/>
              <a:gd name="T33" fmla="*/ 2147483647 h 21"/>
              <a:gd name="T34" fmla="*/ 2147483647 w 21"/>
              <a:gd name="T35" fmla="*/ 2147483647 h 21"/>
              <a:gd name="T36" fmla="*/ 2147483647 w 21"/>
              <a:gd name="T37" fmla="*/ 2147483647 h 21"/>
              <a:gd name="T38" fmla="*/ 2147483647 w 21"/>
              <a:gd name="T39" fmla="*/ 2147483647 h 21"/>
              <a:gd name="T40" fmla="*/ 2147483647 w 21"/>
              <a:gd name="T41" fmla="*/ 2147483647 h 21"/>
              <a:gd name="T42" fmla="*/ 2147483647 w 21"/>
              <a:gd name="T43" fmla="*/ 2147483647 h 21"/>
              <a:gd name="T44" fmla="*/ 2147483647 w 21"/>
              <a:gd name="T45" fmla="*/ 2147483647 h 21"/>
              <a:gd name="T46" fmla="*/ 2147483647 w 21"/>
              <a:gd name="T47" fmla="*/ 2147483647 h 21"/>
              <a:gd name="T48" fmla="*/ 2147483647 w 21"/>
              <a:gd name="T49" fmla="*/ 2147483647 h 21"/>
              <a:gd name="T50" fmla="*/ 2147483647 w 21"/>
              <a:gd name="T51" fmla="*/ 2147483647 h 21"/>
              <a:gd name="T52" fmla="*/ 2147483647 w 21"/>
              <a:gd name="T53" fmla="*/ 2147483647 h 21"/>
              <a:gd name="T54" fmla="*/ 2147483647 w 21"/>
              <a:gd name="T55" fmla="*/ 2147483647 h 21"/>
              <a:gd name="T56" fmla="*/ 2147483647 w 21"/>
              <a:gd name="T57" fmla="*/ 0 h 21"/>
              <a:gd name="T58" fmla="*/ 2147483647 w 21"/>
              <a:gd name="T59" fmla="*/ 2147483647 h 21"/>
              <a:gd name="T60" fmla="*/ 0 w 21"/>
              <a:gd name="T61" fmla="*/ 2147483647 h 21"/>
              <a:gd name="T62" fmla="*/ 2147483647 w 21"/>
              <a:gd name="T63" fmla="*/ 2147483647 h 21"/>
              <a:gd name="T64" fmla="*/ 2147483647 w 21"/>
              <a:gd name="T65" fmla="*/ 2147483647 h 21"/>
              <a:gd name="T66" fmla="*/ 2147483647 w 21"/>
              <a:gd name="T67" fmla="*/ 2147483647 h 21"/>
              <a:gd name="T68" fmla="*/ 2147483647 w 21"/>
              <a:gd name="T69" fmla="*/ 2147483647 h 21"/>
              <a:gd name="T70" fmla="*/ 2147483647 w 21"/>
              <a:gd name="T71" fmla="*/ 2147483647 h 21"/>
              <a:gd name="T72" fmla="*/ 2147483647 w 21"/>
              <a:gd name="T73" fmla="*/ 2147483647 h 21"/>
              <a:gd name="T74" fmla="*/ 2147483647 w 21"/>
              <a:gd name="T75" fmla="*/ 2147483647 h 21"/>
              <a:gd name="T76" fmla="*/ 2147483647 w 21"/>
              <a:gd name="T77" fmla="*/ 2147483647 h 21"/>
              <a:gd name="T78" fmla="*/ 2147483647 w 21"/>
              <a:gd name="T79" fmla="*/ 2147483647 h 21"/>
              <a:gd name="T80" fmla="*/ 2147483647 w 21"/>
              <a:gd name="T81" fmla="*/ 2147483647 h 21"/>
              <a:gd name="T82" fmla="*/ 2147483647 w 21"/>
              <a:gd name="T83" fmla="*/ 2147483647 h 21"/>
              <a:gd name="T84" fmla="*/ 2147483647 w 21"/>
              <a:gd name="T85" fmla="*/ 2147483647 h 21"/>
              <a:gd name="T86" fmla="*/ 0 w 21"/>
              <a:gd name="T87" fmla="*/ 2147483647 h 21"/>
              <a:gd name="T88" fmla="*/ 0 w 21"/>
              <a:gd name="T89" fmla="*/ 2147483647 h 21"/>
              <a:gd name="T90" fmla="*/ 2147483647 w 21"/>
              <a:gd name="T91" fmla="*/ 2147483647 h 21"/>
              <a:gd name="T92" fmla="*/ 2147483647 w 21"/>
              <a:gd name="T93" fmla="*/ 2147483647 h 21"/>
              <a:gd name="T94" fmla="*/ 2147483647 w 21"/>
              <a:gd name="T95" fmla="*/ 2147483647 h 21"/>
              <a:gd name="T96" fmla="*/ 2147483647 w 21"/>
              <a:gd name="T97" fmla="*/ 2147483647 h 21"/>
              <a:gd name="T98" fmla="*/ 2147483647 w 21"/>
              <a:gd name="T99" fmla="*/ 2147483647 h 21"/>
              <a:gd name="T100" fmla="*/ 2147483647 w 21"/>
              <a:gd name="T101" fmla="*/ 2147483647 h 21"/>
              <a:gd name="T102" fmla="*/ 2147483647 w 21"/>
              <a:gd name="T103" fmla="*/ 2147483647 h 21"/>
              <a:gd name="T104" fmla="*/ 2147483647 w 21"/>
              <a:gd name="T105" fmla="*/ 2147483647 h 21"/>
              <a:gd name="T106" fmla="*/ 2147483647 w 21"/>
              <a:gd name="T107" fmla="*/ 2147483647 h 21"/>
              <a:gd name="T108" fmla="*/ 2147483647 w 21"/>
              <a:gd name="T109" fmla="*/ 2147483647 h 21"/>
              <a:gd name="T110" fmla="*/ 2147483647 w 21"/>
              <a:gd name="T111" fmla="*/ 2147483647 h 21"/>
              <a:gd name="T112" fmla="*/ 2147483647 w 21"/>
              <a:gd name="T113" fmla="*/ 2147483647 h 21"/>
              <a:gd name="T114" fmla="*/ 2147483647 w 21"/>
              <a:gd name="T115" fmla="*/ 2147483647 h 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1"/>
              <a:gd name="T175" fmla="*/ 0 h 21"/>
              <a:gd name="T176" fmla="*/ 21 w 21"/>
              <a:gd name="T177" fmla="*/ 21 h 2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1" h="21">
                <a:moveTo>
                  <a:pt x="7" y="19"/>
                </a:moveTo>
                <a:lnTo>
                  <a:pt x="7" y="19"/>
                </a:lnTo>
                <a:lnTo>
                  <a:pt x="10" y="21"/>
                </a:lnTo>
                <a:lnTo>
                  <a:pt x="12" y="21"/>
                </a:lnTo>
                <a:lnTo>
                  <a:pt x="12" y="19"/>
                </a:lnTo>
                <a:lnTo>
                  <a:pt x="12" y="17"/>
                </a:lnTo>
                <a:lnTo>
                  <a:pt x="12" y="14"/>
                </a:lnTo>
                <a:lnTo>
                  <a:pt x="10" y="12"/>
                </a:lnTo>
                <a:lnTo>
                  <a:pt x="17" y="17"/>
                </a:lnTo>
                <a:lnTo>
                  <a:pt x="19" y="19"/>
                </a:lnTo>
                <a:lnTo>
                  <a:pt x="21" y="19"/>
                </a:lnTo>
                <a:lnTo>
                  <a:pt x="21" y="17"/>
                </a:lnTo>
                <a:lnTo>
                  <a:pt x="21" y="12"/>
                </a:lnTo>
                <a:lnTo>
                  <a:pt x="19" y="12"/>
                </a:lnTo>
                <a:lnTo>
                  <a:pt x="14" y="12"/>
                </a:lnTo>
                <a:lnTo>
                  <a:pt x="10" y="7"/>
                </a:lnTo>
                <a:lnTo>
                  <a:pt x="7" y="7"/>
                </a:lnTo>
                <a:lnTo>
                  <a:pt x="10" y="7"/>
                </a:lnTo>
                <a:lnTo>
                  <a:pt x="14" y="10"/>
                </a:lnTo>
                <a:lnTo>
                  <a:pt x="14" y="12"/>
                </a:lnTo>
                <a:lnTo>
                  <a:pt x="17" y="12"/>
                </a:lnTo>
                <a:lnTo>
                  <a:pt x="19" y="12"/>
                </a:lnTo>
                <a:lnTo>
                  <a:pt x="21" y="12"/>
                </a:lnTo>
                <a:lnTo>
                  <a:pt x="21" y="7"/>
                </a:lnTo>
                <a:lnTo>
                  <a:pt x="21" y="5"/>
                </a:lnTo>
                <a:lnTo>
                  <a:pt x="19" y="5"/>
                </a:lnTo>
                <a:lnTo>
                  <a:pt x="12" y="2"/>
                </a:lnTo>
                <a:lnTo>
                  <a:pt x="10" y="0"/>
                </a:lnTo>
                <a:lnTo>
                  <a:pt x="3" y="2"/>
                </a:lnTo>
                <a:lnTo>
                  <a:pt x="0" y="5"/>
                </a:lnTo>
                <a:lnTo>
                  <a:pt x="3" y="5"/>
                </a:lnTo>
                <a:lnTo>
                  <a:pt x="5" y="10"/>
                </a:lnTo>
                <a:lnTo>
                  <a:pt x="7" y="10"/>
                </a:lnTo>
                <a:lnTo>
                  <a:pt x="5" y="10"/>
                </a:lnTo>
                <a:lnTo>
                  <a:pt x="5" y="7"/>
                </a:lnTo>
                <a:lnTo>
                  <a:pt x="3" y="7"/>
                </a:lnTo>
                <a:lnTo>
                  <a:pt x="3" y="10"/>
                </a:lnTo>
                <a:lnTo>
                  <a:pt x="0" y="10"/>
                </a:lnTo>
                <a:lnTo>
                  <a:pt x="0" y="12"/>
                </a:lnTo>
                <a:lnTo>
                  <a:pt x="3" y="12"/>
                </a:lnTo>
                <a:lnTo>
                  <a:pt x="3" y="10"/>
                </a:lnTo>
                <a:lnTo>
                  <a:pt x="5" y="14"/>
                </a:lnTo>
                <a:lnTo>
                  <a:pt x="7" y="17"/>
                </a:lnTo>
                <a:lnTo>
                  <a:pt x="5" y="17"/>
                </a:lnTo>
                <a:lnTo>
                  <a:pt x="7" y="17"/>
                </a:lnTo>
                <a:lnTo>
                  <a:pt x="7" y="19"/>
                </a:lnTo>
                <a:lnTo>
                  <a:pt x="10" y="19"/>
                </a:lnTo>
                <a:lnTo>
                  <a:pt x="10" y="21"/>
                </a:lnTo>
                <a:lnTo>
                  <a:pt x="7" y="1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85" name="Freeform 1687"/>
          <p:cNvSpPr>
            <a:spLocks/>
          </p:cNvSpPr>
          <p:nvPr/>
        </p:nvSpPr>
        <p:spPr bwMode="auto">
          <a:xfrm>
            <a:off x="4800600" y="3811588"/>
            <a:ext cx="1588" cy="7937"/>
          </a:xfrm>
          <a:custGeom>
            <a:avLst/>
            <a:gdLst>
              <a:gd name="T0" fmla="*/ 2147483647 w 2"/>
              <a:gd name="T1" fmla="*/ 0 h 7"/>
              <a:gd name="T2" fmla="*/ 2147483647 w 2"/>
              <a:gd name="T3" fmla="*/ 0 h 7"/>
              <a:gd name="T4" fmla="*/ 2147483647 w 2"/>
              <a:gd name="T5" fmla="*/ 0 h 7"/>
              <a:gd name="T6" fmla="*/ 2147483647 w 2"/>
              <a:gd name="T7" fmla="*/ 0 h 7"/>
              <a:gd name="T8" fmla="*/ 0 w 2"/>
              <a:gd name="T9" fmla="*/ 0 h 7"/>
              <a:gd name="T10" fmla="*/ 0 w 2"/>
              <a:gd name="T11" fmla="*/ 0 h 7"/>
              <a:gd name="T12" fmla="*/ 0 w 2"/>
              <a:gd name="T13" fmla="*/ 0 h 7"/>
              <a:gd name="T14" fmla="*/ 0 w 2"/>
              <a:gd name="T15" fmla="*/ 2147483647 h 7"/>
              <a:gd name="T16" fmla="*/ 0 w 2"/>
              <a:gd name="T17" fmla="*/ 2147483647 h 7"/>
              <a:gd name="T18" fmla="*/ 0 w 2"/>
              <a:gd name="T19" fmla="*/ 2147483647 h 7"/>
              <a:gd name="T20" fmla="*/ 2147483647 w 2"/>
              <a:gd name="T21" fmla="*/ 2147483647 h 7"/>
              <a:gd name="T22" fmla="*/ 2147483647 w 2"/>
              <a:gd name="T23" fmla="*/ 2147483647 h 7"/>
              <a:gd name="T24" fmla="*/ 2147483647 w 2"/>
              <a:gd name="T25" fmla="*/ 2147483647 h 7"/>
              <a:gd name="T26" fmla="*/ 2147483647 w 2"/>
              <a:gd name="T27" fmla="*/ 2147483647 h 7"/>
              <a:gd name="T28" fmla="*/ 2147483647 w 2"/>
              <a:gd name="T29" fmla="*/ 0 h 7"/>
              <a:gd name="T30" fmla="*/ 2147483647 w 2"/>
              <a:gd name="T31" fmla="*/ 0 h 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"/>
              <a:gd name="T49" fmla="*/ 0 h 7"/>
              <a:gd name="T50" fmla="*/ 2 w 2"/>
              <a:gd name="T51" fmla="*/ 7 h 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" h="7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7"/>
                </a:lnTo>
                <a:lnTo>
                  <a:pt x="2" y="7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86" name="Freeform 1688"/>
          <p:cNvSpPr>
            <a:spLocks/>
          </p:cNvSpPr>
          <p:nvPr/>
        </p:nvSpPr>
        <p:spPr bwMode="auto">
          <a:xfrm>
            <a:off x="4802188" y="3800475"/>
            <a:ext cx="15875" cy="44450"/>
          </a:xfrm>
          <a:custGeom>
            <a:avLst/>
            <a:gdLst>
              <a:gd name="T0" fmla="*/ 2147483647 w 12"/>
              <a:gd name="T1" fmla="*/ 2147483647 h 33"/>
              <a:gd name="T2" fmla="*/ 2147483647 w 12"/>
              <a:gd name="T3" fmla="*/ 2147483647 h 33"/>
              <a:gd name="T4" fmla="*/ 2147483647 w 12"/>
              <a:gd name="T5" fmla="*/ 2147483647 h 33"/>
              <a:gd name="T6" fmla="*/ 2147483647 w 12"/>
              <a:gd name="T7" fmla="*/ 2147483647 h 33"/>
              <a:gd name="T8" fmla="*/ 2147483647 w 12"/>
              <a:gd name="T9" fmla="*/ 2147483647 h 33"/>
              <a:gd name="T10" fmla="*/ 2147483647 w 12"/>
              <a:gd name="T11" fmla="*/ 2147483647 h 33"/>
              <a:gd name="T12" fmla="*/ 2147483647 w 12"/>
              <a:gd name="T13" fmla="*/ 0 h 33"/>
              <a:gd name="T14" fmla="*/ 2147483647 w 12"/>
              <a:gd name="T15" fmla="*/ 2147483647 h 33"/>
              <a:gd name="T16" fmla="*/ 0 w 12"/>
              <a:gd name="T17" fmla="*/ 2147483647 h 33"/>
              <a:gd name="T18" fmla="*/ 0 w 12"/>
              <a:gd name="T19" fmla="*/ 2147483647 h 33"/>
              <a:gd name="T20" fmla="*/ 2147483647 w 12"/>
              <a:gd name="T21" fmla="*/ 2147483647 h 33"/>
              <a:gd name="T22" fmla="*/ 0 w 12"/>
              <a:gd name="T23" fmla="*/ 2147483647 h 33"/>
              <a:gd name="T24" fmla="*/ 0 w 12"/>
              <a:gd name="T25" fmla="*/ 2147483647 h 33"/>
              <a:gd name="T26" fmla="*/ 0 w 12"/>
              <a:gd name="T27" fmla="*/ 2147483647 h 33"/>
              <a:gd name="T28" fmla="*/ 0 w 12"/>
              <a:gd name="T29" fmla="*/ 2147483647 h 33"/>
              <a:gd name="T30" fmla="*/ 2147483647 w 12"/>
              <a:gd name="T31" fmla="*/ 2147483647 h 33"/>
              <a:gd name="T32" fmla="*/ 2147483647 w 12"/>
              <a:gd name="T33" fmla="*/ 2147483647 h 33"/>
              <a:gd name="T34" fmla="*/ 2147483647 w 12"/>
              <a:gd name="T35" fmla="*/ 2147483647 h 33"/>
              <a:gd name="T36" fmla="*/ 2147483647 w 12"/>
              <a:gd name="T37" fmla="*/ 2147483647 h 33"/>
              <a:gd name="T38" fmla="*/ 2147483647 w 12"/>
              <a:gd name="T39" fmla="*/ 2147483647 h 33"/>
              <a:gd name="T40" fmla="*/ 2147483647 w 12"/>
              <a:gd name="T41" fmla="*/ 2147483647 h 33"/>
              <a:gd name="T42" fmla="*/ 2147483647 w 12"/>
              <a:gd name="T43" fmla="*/ 2147483647 h 33"/>
              <a:gd name="T44" fmla="*/ 2147483647 w 12"/>
              <a:gd name="T45" fmla="*/ 2147483647 h 33"/>
              <a:gd name="T46" fmla="*/ 2147483647 w 12"/>
              <a:gd name="T47" fmla="*/ 2147483647 h 33"/>
              <a:gd name="T48" fmla="*/ 2147483647 w 12"/>
              <a:gd name="T49" fmla="*/ 2147483647 h 33"/>
              <a:gd name="T50" fmla="*/ 2147483647 w 12"/>
              <a:gd name="T51" fmla="*/ 2147483647 h 33"/>
              <a:gd name="T52" fmla="*/ 2147483647 w 12"/>
              <a:gd name="T53" fmla="*/ 2147483647 h 33"/>
              <a:gd name="T54" fmla="*/ 2147483647 w 12"/>
              <a:gd name="T55" fmla="*/ 2147483647 h 33"/>
              <a:gd name="T56" fmla="*/ 2147483647 w 12"/>
              <a:gd name="T57" fmla="*/ 2147483647 h 33"/>
              <a:gd name="T58" fmla="*/ 2147483647 w 12"/>
              <a:gd name="T59" fmla="*/ 2147483647 h 33"/>
              <a:gd name="T60" fmla="*/ 2147483647 w 12"/>
              <a:gd name="T61" fmla="*/ 2147483647 h 33"/>
              <a:gd name="T62" fmla="*/ 2147483647 w 12"/>
              <a:gd name="T63" fmla="*/ 2147483647 h 33"/>
              <a:gd name="T64" fmla="*/ 2147483647 w 12"/>
              <a:gd name="T65" fmla="*/ 2147483647 h 33"/>
              <a:gd name="T66" fmla="*/ 2147483647 w 12"/>
              <a:gd name="T67" fmla="*/ 2147483647 h 33"/>
              <a:gd name="T68" fmla="*/ 2147483647 w 12"/>
              <a:gd name="T69" fmla="*/ 2147483647 h 33"/>
              <a:gd name="T70" fmla="*/ 2147483647 w 12"/>
              <a:gd name="T71" fmla="*/ 2147483647 h 33"/>
              <a:gd name="T72" fmla="*/ 2147483647 w 12"/>
              <a:gd name="T73" fmla="*/ 2147483647 h 33"/>
              <a:gd name="T74" fmla="*/ 2147483647 w 12"/>
              <a:gd name="T75" fmla="*/ 2147483647 h 33"/>
              <a:gd name="T76" fmla="*/ 2147483647 w 12"/>
              <a:gd name="T77" fmla="*/ 2147483647 h 33"/>
              <a:gd name="T78" fmla="*/ 2147483647 w 12"/>
              <a:gd name="T79" fmla="*/ 2147483647 h 33"/>
              <a:gd name="T80" fmla="*/ 2147483647 w 12"/>
              <a:gd name="T81" fmla="*/ 2147483647 h 33"/>
              <a:gd name="T82" fmla="*/ 2147483647 w 12"/>
              <a:gd name="T83" fmla="*/ 2147483647 h 33"/>
              <a:gd name="T84" fmla="*/ 2147483647 w 12"/>
              <a:gd name="T85" fmla="*/ 2147483647 h 33"/>
              <a:gd name="T86" fmla="*/ 2147483647 w 12"/>
              <a:gd name="T87" fmla="*/ 2147483647 h 3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2"/>
              <a:gd name="T133" fmla="*/ 0 h 33"/>
              <a:gd name="T134" fmla="*/ 12 w 12"/>
              <a:gd name="T135" fmla="*/ 33 h 3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2" h="33">
                <a:moveTo>
                  <a:pt x="9" y="9"/>
                </a:moveTo>
                <a:lnTo>
                  <a:pt x="9" y="7"/>
                </a:lnTo>
                <a:lnTo>
                  <a:pt x="9" y="4"/>
                </a:lnTo>
                <a:lnTo>
                  <a:pt x="7" y="4"/>
                </a:lnTo>
                <a:lnTo>
                  <a:pt x="5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0" y="4"/>
                </a:lnTo>
                <a:lnTo>
                  <a:pt x="0" y="7"/>
                </a:lnTo>
                <a:lnTo>
                  <a:pt x="2" y="9"/>
                </a:lnTo>
                <a:lnTo>
                  <a:pt x="2" y="7"/>
                </a:lnTo>
                <a:lnTo>
                  <a:pt x="2" y="9"/>
                </a:lnTo>
                <a:lnTo>
                  <a:pt x="2" y="11"/>
                </a:lnTo>
                <a:lnTo>
                  <a:pt x="2" y="14"/>
                </a:lnTo>
                <a:lnTo>
                  <a:pt x="2" y="16"/>
                </a:lnTo>
                <a:lnTo>
                  <a:pt x="2" y="19"/>
                </a:lnTo>
                <a:lnTo>
                  <a:pt x="5" y="19"/>
                </a:lnTo>
                <a:lnTo>
                  <a:pt x="7" y="19"/>
                </a:lnTo>
                <a:lnTo>
                  <a:pt x="5" y="19"/>
                </a:lnTo>
                <a:lnTo>
                  <a:pt x="5" y="21"/>
                </a:lnTo>
                <a:lnTo>
                  <a:pt x="7" y="23"/>
                </a:lnTo>
                <a:lnTo>
                  <a:pt x="9" y="21"/>
                </a:lnTo>
                <a:lnTo>
                  <a:pt x="9" y="23"/>
                </a:lnTo>
                <a:lnTo>
                  <a:pt x="7" y="23"/>
                </a:lnTo>
                <a:lnTo>
                  <a:pt x="7" y="26"/>
                </a:lnTo>
                <a:lnTo>
                  <a:pt x="9" y="28"/>
                </a:lnTo>
                <a:lnTo>
                  <a:pt x="12" y="33"/>
                </a:lnTo>
                <a:lnTo>
                  <a:pt x="12" y="30"/>
                </a:lnTo>
                <a:lnTo>
                  <a:pt x="12" y="28"/>
                </a:lnTo>
                <a:lnTo>
                  <a:pt x="12" y="23"/>
                </a:lnTo>
                <a:lnTo>
                  <a:pt x="12" y="21"/>
                </a:lnTo>
                <a:lnTo>
                  <a:pt x="12" y="14"/>
                </a:lnTo>
                <a:lnTo>
                  <a:pt x="9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87" name="Freeform 1689"/>
          <p:cNvSpPr>
            <a:spLocks/>
          </p:cNvSpPr>
          <p:nvPr/>
        </p:nvSpPr>
        <p:spPr bwMode="auto">
          <a:xfrm>
            <a:off x="4811713" y="3776663"/>
            <a:ext cx="17462" cy="42862"/>
          </a:xfrm>
          <a:custGeom>
            <a:avLst/>
            <a:gdLst>
              <a:gd name="T0" fmla="*/ 2147483647 w 14"/>
              <a:gd name="T1" fmla="*/ 2147483647 h 33"/>
              <a:gd name="T2" fmla="*/ 2147483647 w 14"/>
              <a:gd name="T3" fmla="*/ 2147483647 h 33"/>
              <a:gd name="T4" fmla="*/ 2147483647 w 14"/>
              <a:gd name="T5" fmla="*/ 2147483647 h 33"/>
              <a:gd name="T6" fmla="*/ 2147483647 w 14"/>
              <a:gd name="T7" fmla="*/ 2147483647 h 33"/>
              <a:gd name="T8" fmla="*/ 2147483647 w 14"/>
              <a:gd name="T9" fmla="*/ 2147483647 h 33"/>
              <a:gd name="T10" fmla="*/ 2147483647 w 14"/>
              <a:gd name="T11" fmla="*/ 2147483647 h 33"/>
              <a:gd name="T12" fmla="*/ 2147483647 w 14"/>
              <a:gd name="T13" fmla="*/ 2147483647 h 33"/>
              <a:gd name="T14" fmla="*/ 2147483647 w 14"/>
              <a:gd name="T15" fmla="*/ 2147483647 h 33"/>
              <a:gd name="T16" fmla="*/ 2147483647 w 14"/>
              <a:gd name="T17" fmla="*/ 2147483647 h 33"/>
              <a:gd name="T18" fmla="*/ 2147483647 w 14"/>
              <a:gd name="T19" fmla="*/ 2147483647 h 33"/>
              <a:gd name="T20" fmla="*/ 2147483647 w 14"/>
              <a:gd name="T21" fmla="*/ 2147483647 h 33"/>
              <a:gd name="T22" fmla="*/ 2147483647 w 14"/>
              <a:gd name="T23" fmla="*/ 2147483647 h 33"/>
              <a:gd name="T24" fmla="*/ 2147483647 w 14"/>
              <a:gd name="T25" fmla="*/ 2147483647 h 33"/>
              <a:gd name="T26" fmla="*/ 2147483647 w 14"/>
              <a:gd name="T27" fmla="*/ 2147483647 h 33"/>
              <a:gd name="T28" fmla="*/ 2147483647 w 14"/>
              <a:gd name="T29" fmla="*/ 2147483647 h 33"/>
              <a:gd name="T30" fmla="*/ 2147483647 w 14"/>
              <a:gd name="T31" fmla="*/ 2147483647 h 33"/>
              <a:gd name="T32" fmla="*/ 2147483647 w 14"/>
              <a:gd name="T33" fmla="*/ 2147483647 h 33"/>
              <a:gd name="T34" fmla="*/ 2147483647 w 14"/>
              <a:gd name="T35" fmla="*/ 0 h 33"/>
              <a:gd name="T36" fmla="*/ 2147483647 w 14"/>
              <a:gd name="T37" fmla="*/ 0 h 33"/>
              <a:gd name="T38" fmla="*/ 2147483647 w 14"/>
              <a:gd name="T39" fmla="*/ 0 h 33"/>
              <a:gd name="T40" fmla="*/ 2147483647 w 14"/>
              <a:gd name="T41" fmla="*/ 0 h 33"/>
              <a:gd name="T42" fmla="*/ 0 w 14"/>
              <a:gd name="T43" fmla="*/ 0 h 33"/>
              <a:gd name="T44" fmla="*/ 0 w 14"/>
              <a:gd name="T45" fmla="*/ 0 h 33"/>
              <a:gd name="T46" fmla="*/ 0 w 14"/>
              <a:gd name="T47" fmla="*/ 2147483647 h 33"/>
              <a:gd name="T48" fmla="*/ 2147483647 w 14"/>
              <a:gd name="T49" fmla="*/ 2147483647 h 33"/>
              <a:gd name="T50" fmla="*/ 2147483647 w 14"/>
              <a:gd name="T51" fmla="*/ 2147483647 h 33"/>
              <a:gd name="T52" fmla="*/ 2147483647 w 14"/>
              <a:gd name="T53" fmla="*/ 2147483647 h 33"/>
              <a:gd name="T54" fmla="*/ 2147483647 w 14"/>
              <a:gd name="T55" fmla="*/ 2147483647 h 33"/>
              <a:gd name="T56" fmla="*/ 2147483647 w 14"/>
              <a:gd name="T57" fmla="*/ 2147483647 h 33"/>
              <a:gd name="T58" fmla="*/ 2147483647 w 14"/>
              <a:gd name="T59" fmla="*/ 2147483647 h 33"/>
              <a:gd name="T60" fmla="*/ 2147483647 w 14"/>
              <a:gd name="T61" fmla="*/ 2147483647 h 33"/>
              <a:gd name="T62" fmla="*/ 2147483647 w 14"/>
              <a:gd name="T63" fmla="*/ 2147483647 h 3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4"/>
              <a:gd name="T97" fmla="*/ 0 h 33"/>
              <a:gd name="T98" fmla="*/ 14 w 14"/>
              <a:gd name="T99" fmla="*/ 33 h 3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4" h="33">
                <a:moveTo>
                  <a:pt x="14" y="26"/>
                </a:moveTo>
                <a:lnTo>
                  <a:pt x="14" y="23"/>
                </a:lnTo>
                <a:lnTo>
                  <a:pt x="12" y="21"/>
                </a:lnTo>
                <a:lnTo>
                  <a:pt x="14" y="21"/>
                </a:lnTo>
                <a:lnTo>
                  <a:pt x="14" y="16"/>
                </a:lnTo>
                <a:lnTo>
                  <a:pt x="14" y="14"/>
                </a:lnTo>
                <a:lnTo>
                  <a:pt x="14" y="9"/>
                </a:lnTo>
                <a:lnTo>
                  <a:pt x="12" y="7"/>
                </a:lnTo>
                <a:lnTo>
                  <a:pt x="7" y="4"/>
                </a:lnTo>
                <a:lnTo>
                  <a:pt x="5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5" y="16"/>
                </a:lnTo>
                <a:lnTo>
                  <a:pt x="5" y="28"/>
                </a:lnTo>
                <a:lnTo>
                  <a:pt x="5" y="33"/>
                </a:lnTo>
                <a:lnTo>
                  <a:pt x="7" y="33"/>
                </a:lnTo>
                <a:lnTo>
                  <a:pt x="12" y="28"/>
                </a:lnTo>
                <a:lnTo>
                  <a:pt x="14" y="2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88" name="Freeform 1690"/>
          <p:cNvSpPr>
            <a:spLocks/>
          </p:cNvSpPr>
          <p:nvPr/>
        </p:nvSpPr>
        <p:spPr bwMode="auto">
          <a:xfrm>
            <a:off x="4840288" y="3871913"/>
            <a:ext cx="11112" cy="15875"/>
          </a:xfrm>
          <a:custGeom>
            <a:avLst/>
            <a:gdLst>
              <a:gd name="T0" fmla="*/ 2147483647 w 7"/>
              <a:gd name="T1" fmla="*/ 2147483647 h 12"/>
              <a:gd name="T2" fmla="*/ 2147483647 w 7"/>
              <a:gd name="T3" fmla="*/ 2147483647 h 12"/>
              <a:gd name="T4" fmla="*/ 2147483647 w 7"/>
              <a:gd name="T5" fmla="*/ 2147483647 h 12"/>
              <a:gd name="T6" fmla="*/ 2147483647 w 7"/>
              <a:gd name="T7" fmla="*/ 2147483647 h 12"/>
              <a:gd name="T8" fmla="*/ 2147483647 w 7"/>
              <a:gd name="T9" fmla="*/ 2147483647 h 12"/>
              <a:gd name="T10" fmla="*/ 2147483647 w 7"/>
              <a:gd name="T11" fmla="*/ 2147483647 h 12"/>
              <a:gd name="T12" fmla="*/ 2147483647 w 7"/>
              <a:gd name="T13" fmla="*/ 2147483647 h 12"/>
              <a:gd name="T14" fmla="*/ 0 w 7"/>
              <a:gd name="T15" fmla="*/ 0 h 12"/>
              <a:gd name="T16" fmla="*/ 0 w 7"/>
              <a:gd name="T17" fmla="*/ 0 h 12"/>
              <a:gd name="T18" fmla="*/ 0 w 7"/>
              <a:gd name="T19" fmla="*/ 0 h 12"/>
              <a:gd name="T20" fmla="*/ 0 w 7"/>
              <a:gd name="T21" fmla="*/ 2147483647 h 12"/>
              <a:gd name="T22" fmla="*/ 0 w 7"/>
              <a:gd name="T23" fmla="*/ 2147483647 h 12"/>
              <a:gd name="T24" fmla="*/ 0 w 7"/>
              <a:gd name="T25" fmla="*/ 2147483647 h 12"/>
              <a:gd name="T26" fmla="*/ 2147483647 w 7"/>
              <a:gd name="T27" fmla="*/ 2147483647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"/>
              <a:gd name="T43" fmla="*/ 0 h 12"/>
              <a:gd name="T44" fmla="*/ 7 w 7"/>
              <a:gd name="T45" fmla="*/ 12 h 1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" h="12">
                <a:moveTo>
                  <a:pt x="4" y="12"/>
                </a:moveTo>
                <a:lnTo>
                  <a:pt x="4" y="12"/>
                </a:lnTo>
                <a:lnTo>
                  <a:pt x="7" y="12"/>
                </a:lnTo>
                <a:lnTo>
                  <a:pt x="4" y="9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4" y="1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89" name="Freeform 1691"/>
          <p:cNvSpPr>
            <a:spLocks/>
          </p:cNvSpPr>
          <p:nvPr/>
        </p:nvSpPr>
        <p:spPr bwMode="auto">
          <a:xfrm>
            <a:off x="4851400" y="3925888"/>
            <a:ext cx="25400" cy="33337"/>
          </a:xfrm>
          <a:custGeom>
            <a:avLst/>
            <a:gdLst>
              <a:gd name="T0" fmla="*/ 2147483647 w 19"/>
              <a:gd name="T1" fmla="*/ 2147483647 h 26"/>
              <a:gd name="T2" fmla="*/ 2147483647 w 19"/>
              <a:gd name="T3" fmla="*/ 2147483647 h 26"/>
              <a:gd name="T4" fmla="*/ 2147483647 w 19"/>
              <a:gd name="T5" fmla="*/ 2147483647 h 26"/>
              <a:gd name="T6" fmla="*/ 2147483647 w 19"/>
              <a:gd name="T7" fmla="*/ 2147483647 h 26"/>
              <a:gd name="T8" fmla="*/ 2147483647 w 19"/>
              <a:gd name="T9" fmla="*/ 2147483647 h 26"/>
              <a:gd name="T10" fmla="*/ 2147483647 w 19"/>
              <a:gd name="T11" fmla="*/ 2147483647 h 26"/>
              <a:gd name="T12" fmla="*/ 2147483647 w 19"/>
              <a:gd name="T13" fmla="*/ 2147483647 h 26"/>
              <a:gd name="T14" fmla="*/ 2147483647 w 19"/>
              <a:gd name="T15" fmla="*/ 2147483647 h 26"/>
              <a:gd name="T16" fmla="*/ 2147483647 w 19"/>
              <a:gd name="T17" fmla="*/ 2147483647 h 26"/>
              <a:gd name="T18" fmla="*/ 2147483647 w 19"/>
              <a:gd name="T19" fmla="*/ 2147483647 h 26"/>
              <a:gd name="T20" fmla="*/ 2147483647 w 19"/>
              <a:gd name="T21" fmla="*/ 2147483647 h 26"/>
              <a:gd name="T22" fmla="*/ 2147483647 w 19"/>
              <a:gd name="T23" fmla="*/ 2147483647 h 26"/>
              <a:gd name="T24" fmla="*/ 2147483647 w 19"/>
              <a:gd name="T25" fmla="*/ 2147483647 h 26"/>
              <a:gd name="T26" fmla="*/ 2147483647 w 19"/>
              <a:gd name="T27" fmla="*/ 2147483647 h 26"/>
              <a:gd name="T28" fmla="*/ 2147483647 w 19"/>
              <a:gd name="T29" fmla="*/ 0 h 26"/>
              <a:gd name="T30" fmla="*/ 2147483647 w 19"/>
              <a:gd name="T31" fmla="*/ 2147483647 h 26"/>
              <a:gd name="T32" fmla="*/ 2147483647 w 19"/>
              <a:gd name="T33" fmla="*/ 2147483647 h 26"/>
              <a:gd name="T34" fmla="*/ 2147483647 w 19"/>
              <a:gd name="T35" fmla="*/ 2147483647 h 26"/>
              <a:gd name="T36" fmla="*/ 2147483647 w 19"/>
              <a:gd name="T37" fmla="*/ 2147483647 h 26"/>
              <a:gd name="T38" fmla="*/ 2147483647 w 19"/>
              <a:gd name="T39" fmla="*/ 2147483647 h 26"/>
              <a:gd name="T40" fmla="*/ 2147483647 w 19"/>
              <a:gd name="T41" fmla="*/ 2147483647 h 26"/>
              <a:gd name="T42" fmla="*/ 2147483647 w 19"/>
              <a:gd name="T43" fmla="*/ 2147483647 h 26"/>
              <a:gd name="T44" fmla="*/ 2147483647 w 19"/>
              <a:gd name="T45" fmla="*/ 2147483647 h 26"/>
              <a:gd name="T46" fmla="*/ 0 w 19"/>
              <a:gd name="T47" fmla="*/ 2147483647 h 26"/>
              <a:gd name="T48" fmla="*/ 0 w 19"/>
              <a:gd name="T49" fmla="*/ 2147483647 h 26"/>
              <a:gd name="T50" fmla="*/ 2147483647 w 19"/>
              <a:gd name="T51" fmla="*/ 2147483647 h 26"/>
              <a:gd name="T52" fmla="*/ 2147483647 w 19"/>
              <a:gd name="T53" fmla="*/ 2147483647 h 26"/>
              <a:gd name="T54" fmla="*/ 2147483647 w 19"/>
              <a:gd name="T55" fmla="*/ 2147483647 h 26"/>
              <a:gd name="T56" fmla="*/ 2147483647 w 19"/>
              <a:gd name="T57" fmla="*/ 2147483647 h 26"/>
              <a:gd name="T58" fmla="*/ 2147483647 w 19"/>
              <a:gd name="T59" fmla="*/ 2147483647 h 26"/>
              <a:gd name="T60" fmla="*/ 2147483647 w 19"/>
              <a:gd name="T61" fmla="*/ 2147483647 h 26"/>
              <a:gd name="T62" fmla="*/ 2147483647 w 19"/>
              <a:gd name="T63" fmla="*/ 2147483647 h 26"/>
              <a:gd name="T64" fmla="*/ 2147483647 w 19"/>
              <a:gd name="T65" fmla="*/ 2147483647 h 26"/>
              <a:gd name="T66" fmla="*/ 2147483647 w 19"/>
              <a:gd name="T67" fmla="*/ 2147483647 h 26"/>
              <a:gd name="T68" fmla="*/ 2147483647 w 19"/>
              <a:gd name="T69" fmla="*/ 2147483647 h 26"/>
              <a:gd name="T70" fmla="*/ 2147483647 w 19"/>
              <a:gd name="T71" fmla="*/ 2147483647 h 26"/>
              <a:gd name="T72" fmla="*/ 2147483647 w 19"/>
              <a:gd name="T73" fmla="*/ 2147483647 h 26"/>
              <a:gd name="T74" fmla="*/ 2147483647 w 19"/>
              <a:gd name="T75" fmla="*/ 2147483647 h 26"/>
              <a:gd name="T76" fmla="*/ 2147483647 w 19"/>
              <a:gd name="T77" fmla="*/ 2147483647 h 26"/>
              <a:gd name="T78" fmla="*/ 2147483647 w 19"/>
              <a:gd name="T79" fmla="*/ 2147483647 h 26"/>
              <a:gd name="T80" fmla="*/ 2147483647 w 19"/>
              <a:gd name="T81" fmla="*/ 2147483647 h 26"/>
              <a:gd name="T82" fmla="*/ 2147483647 w 19"/>
              <a:gd name="T83" fmla="*/ 2147483647 h 26"/>
              <a:gd name="T84" fmla="*/ 2147483647 w 19"/>
              <a:gd name="T85" fmla="*/ 2147483647 h 26"/>
              <a:gd name="T86" fmla="*/ 2147483647 w 19"/>
              <a:gd name="T87" fmla="*/ 2147483647 h 26"/>
              <a:gd name="T88" fmla="*/ 2147483647 w 19"/>
              <a:gd name="T89" fmla="*/ 2147483647 h 26"/>
              <a:gd name="T90" fmla="*/ 2147483647 w 19"/>
              <a:gd name="T91" fmla="*/ 2147483647 h 26"/>
              <a:gd name="T92" fmla="*/ 2147483647 w 19"/>
              <a:gd name="T93" fmla="*/ 2147483647 h 26"/>
              <a:gd name="T94" fmla="*/ 2147483647 w 19"/>
              <a:gd name="T95" fmla="*/ 2147483647 h 26"/>
              <a:gd name="T96" fmla="*/ 2147483647 w 19"/>
              <a:gd name="T97" fmla="*/ 2147483647 h 26"/>
              <a:gd name="T98" fmla="*/ 2147483647 w 19"/>
              <a:gd name="T99" fmla="*/ 2147483647 h 26"/>
              <a:gd name="T100" fmla="*/ 2147483647 w 19"/>
              <a:gd name="T101" fmla="*/ 2147483647 h 26"/>
              <a:gd name="T102" fmla="*/ 2147483647 w 19"/>
              <a:gd name="T103" fmla="*/ 2147483647 h 26"/>
              <a:gd name="T104" fmla="*/ 2147483647 w 19"/>
              <a:gd name="T105" fmla="*/ 2147483647 h 26"/>
              <a:gd name="T106" fmla="*/ 2147483647 w 19"/>
              <a:gd name="T107" fmla="*/ 2147483647 h 26"/>
              <a:gd name="T108" fmla="*/ 2147483647 w 19"/>
              <a:gd name="T109" fmla="*/ 2147483647 h 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"/>
              <a:gd name="T166" fmla="*/ 0 h 26"/>
              <a:gd name="T167" fmla="*/ 19 w 19"/>
              <a:gd name="T168" fmla="*/ 26 h 2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" h="26">
                <a:moveTo>
                  <a:pt x="17" y="22"/>
                </a:moveTo>
                <a:lnTo>
                  <a:pt x="17" y="22"/>
                </a:lnTo>
                <a:lnTo>
                  <a:pt x="14" y="22"/>
                </a:lnTo>
                <a:lnTo>
                  <a:pt x="14" y="19"/>
                </a:lnTo>
                <a:lnTo>
                  <a:pt x="12" y="17"/>
                </a:lnTo>
                <a:lnTo>
                  <a:pt x="10" y="12"/>
                </a:lnTo>
                <a:lnTo>
                  <a:pt x="7" y="10"/>
                </a:lnTo>
                <a:lnTo>
                  <a:pt x="10" y="10"/>
                </a:lnTo>
                <a:lnTo>
                  <a:pt x="12" y="8"/>
                </a:lnTo>
                <a:lnTo>
                  <a:pt x="10" y="3"/>
                </a:lnTo>
                <a:lnTo>
                  <a:pt x="10" y="0"/>
                </a:lnTo>
                <a:lnTo>
                  <a:pt x="7" y="3"/>
                </a:lnTo>
                <a:lnTo>
                  <a:pt x="5" y="3"/>
                </a:lnTo>
                <a:lnTo>
                  <a:pt x="3" y="3"/>
                </a:lnTo>
                <a:lnTo>
                  <a:pt x="0" y="5"/>
                </a:lnTo>
                <a:lnTo>
                  <a:pt x="3" y="8"/>
                </a:lnTo>
                <a:lnTo>
                  <a:pt x="3" y="10"/>
                </a:lnTo>
                <a:lnTo>
                  <a:pt x="5" y="12"/>
                </a:lnTo>
                <a:lnTo>
                  <a:pt x="5" y="10"/>
                </a:lnTo>
                <a:lnTo>
                  <a:pt x="7" y="12"/>
                </a:lnTo>
                <a:lnTo>
                  <a:pt x="5" y="12"/>
                </a:lnTo>
                <a:lnTo>
                  <a:pt x="5" y="15"/>
                </a:lnTo>
                <a:lnTo>
                  <a:pt x="14" y="24"/>
                </a:lnTo>
                <a:lnTo>
                  <a:pt x="14" y="26"/>
                </a:lnTo>
                <a:lnTo>
                  <a:pt x="17" y="24"/>
                </a:lnTo>
                <a:lnTo>
                  <a:pt x="19" y="24"/>
                </a:lnTo>
                <a:lnTo>
                  <a:pt x="17" y="2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90" name="Freeform 1692"/>
          <p:cNvSpPr>
            <a:spLocks/>
          </p:cNvSpPr>
          <p:nvPr/>
        </p:nvSpPr>
        <p:spPr bwMode="auto">
          <a:xfrm>
            <a:off x="4840288" y="3903663"/>
            <a:ext cx="23812" cy="25400"/>
          </a:xfrm>
          <a:custGeom>
            <a:avLst/>
            <a:gdLst>
              <a:gd name="T0" fmla="*/ 2147483647 w 19"/>
              <a:gd name="T1" fmla="*/ 2147483647 h 21"/>
              <a:gd name="T2" fmla="*/ 2147483647 w 19"/>
              <a:gd name="T3" fmla="*/ 2147483647 h 21"/>
              <a:gd name="T4" fmla="*/ 2147483647 w 19"/>
              <a:gd name="T5" fmla="*/ 2147483647 h 21"/>
              <a:gd name="T6" fmla="*/ 2147483647 w 19"/>
              <a:gd name="T7" fmla="*/ 2147483647 h 21"/>
              <a:gd name="T8" fmla="*/ 2147483647 w 19"/>
              <a:gd name="T9" fmla="*/ 2147483647 h 21"/>
              <a:gd name="T10" fmla="*/ 2147483647 w 19"/>
              <a:gd name="T11" fmla="*/ 2147483647 h 21"/>
              <a:gd name="T12" fmla="*/ 2147483647 w 19"/>
              <a:gd name="T13" fmla="*/ 2147483647 h 21"/>
              <a:gd name="T14" fmla="*/ 2147483647 w 19"/>
              <a:gd name="T15" fmla="*/ 2147483647 h 21"/>
              <a:gd name="T16" fmla="*/ 2147483647 w 19"/>
              <a:gd name="T17" fmla="*/ 2147483647 h 21"/>
              <a:gd name="T18" fmla="*/ 2147483647 w 19"/>
              <a:gd name="T19" fmla="*/ 2147483647 h 21"/>
              <a:gd name="T20" fmla="*/ 2147483647 w 19"/>
              <a:gd name="T21" fmla="*/ 2147483647 h 21"/>
              <a:gd name="T22" fmla="*/ 2147483647 w 19"/>
              <a:gd name="T23" fmla="*/ 2147483647 h 21"/>
              <a:gd name="T24" fmla="*/ 2147483647 w 19"/>
              <a:gd name="T25" fmla="*/ 2147483647 h 21"/>
              <a:gd name="T26" fmla="*/ 2147483647 w 19"/>
              <a:gd name="T27" fmla="*/ 2147483647 h 21"/>
              <a:gd name="T28" fmla="*/ 2147483647 w 19"/>
              <a:gd name="T29" fmla="*/ 2147483647 h 21"/>
              <a:gd name="T30" fmla="*/ 2147483647 w 19"/>
              <a:gd name="T31" fmla="*/ 2147483647 h 21"/>
              <a:gd name="T32" fmla="*/ 2147483647 w 19"/>
              <a:gd name="T33" fmla="*/ 2147483647 h 21"/>
              <a:gd name="T34" fmla="*/ 2147483647 w 19"/>
              <a:gd name="T35" fmla="*/ 2147483647 h 21"/>
              <a:gd name="T36" fmla="*/ 2147483647 w 19"/>
              <a:gd name="T37" fmla="*/ 2147483647 h 21"/>
              <a:gd name="T38" fmla="*/ 2147483647 w 19"/>
              <a:gd name="T39" fmla="*/ 2147483647 h 21"/>
              <a:gd name="T40" fmla="*/ 2147483647 w 19"/>
              <a:gd name="T41" fmla="*/ 2147483647 h 21"/>
              <a:gd name="T42" fmla="*/ 2147483647 w 19"/>
              <a:gd name="T43" fmla="*/ 2147483647 h 21"/>
              <a:gd name="T44" fmla="*/ 2147483647 w 19"/>
              <a:gd name="T45" fmla="*/ 0 h 21"/>
              <a:gd name="T46" fmla="*/ 2147483647 w 19"/>
              <a:gd name="T47" fmla="*/ 0 h 21"/>
              <a:gd name="T48" fmla="*/ 0 w 19"/>
              <a:gd name="T49" fmla="*/ 2147483647 h 21"/>
              <a:gd name="T50" fmla="*/ 0 w 19"/>
              <a:gd name="T51" fmla="*/ 2147483647 h 21"/>
              <a:gd name="T52" fmla="*/ 2147483647 w 19"/>
              <a:gd name="T53" fmla="*/ 2147483647 h 21"/>
              <a:gd name="T54" fmla="*/ 2147483647 w 19"/>
              <a:gd name="T55" fmla="*/ 2147483647 h 21"/>
              <a:gd name="T56" fmla="*/ 2147483647 w 19"/>
              <a:gd name="T57" fmla="*/ 2147483647 h 21"/>
              <a:gd name="T58" fmla="*/ 2147483647 w 19"/>
              <a:gd name="T59" fmla="*/ 2147483647 h 21"/>
              <a:gd name="T60" fmla="*/ 2147483647 w 19"/>
              <a:gd name="T61" fmla="*/ 2147483647 h 21"/>
              <a:gd name="T62" fmla="*/ 2147483647 w 19"/>
              <a:gd name="T63" fmla="*/ 2147483647 h 21"/>
              <a:gd name="T64" fmla="*/ 2147483647 w 19"/>
              <a:gd name="T65" fmla="*/ 2147483647 h 21"/>
              <a:gd name="T66" fmla="*/ 2147483647 w 19"/>
              <a:gd name="T67" fmla="*/ 2147483647 h 21"/>
              <a:gd name="T68" fmla="*/ 2147483647 w 19"/>
              <a:gd name="T69" fmla="*/ 2147483647 h 21"/>
              <a:gd name="T70" fmla="*/ 2147483647 w 19"/>
              <a:gd name="T71" fmla="*/ 2147483647 h 21"/>
              <a:gd name="T72" fmla="*/ 2147483647 w 19"/>
              <a:gd name="T73" fmla="*/ 2147483647 h 21"/>
              <a:gd name="T74" fmla="*/ 2147483647 w 19"/>
              <a:gd name="T75" fmla="*/ 2147483647 h 2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9"/>
              <a:gd name="T115" fmla="*/ 0 h 21"/>
              <a:gd name="T116" fmla="*/ 19 w 19"/>
              <a:gd name="T117" fmla="*/ 21 h 2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9" h="21">
                <a:moveTo>
                  <a:pt x="12" y="21"/>
                </a:moveTo>
                <a:lnTo>
                  <a:pt x="14" y="21"/>
                </a:lnTo>
                <a:lnTo>
                  <a:pt x="12" y="21"/>
                </a:lnTo>
                <a:lnTo>
                  <a:pt x="14" y="21"/>
                </a:lnTo>
                <a:lnTo>
                  <a:pt x="14" y="18"/>
                </a:lnTo>
                <a:lnTo>
                  <a:pt x="16" y="18"/>
                </a:lnTo>
                <a:lnTo>
                  <a:pt x="19" y="4"/>
                </a:lnTo>
                <a:lnTo>
                  <a:pt x="19" y="0"/>
                </a:lnTo>
                <a:lnTo>
                  <a:pt x="16" y="2"/>
                </a:lnTo>
                <a:lnTo>
                  <a:pt x="14" y="4"/>
                </a:lnTo>
                <a:lnTo>
                  <a:pt x="14" y="7"/>
                </a:lnTo>
                <a:lnTo>
                  <a:pt x="14" y="9"/>
                </a:lnTo>
                <a:lnTo>
                  <a:pt x="12" y="11"/>
                </a:lnTo>
                <a:lnTo>
                  <a:pt x="9" y="11"/>
                </a:lnTo>
                <a:lnTo>
                  <a:pt x="7" y="11"/>
                </a:lnTo>
                <a:lnTo>
                  <a:pt x="7" y="9"/>
                </a:lnTo>
                <a:lnTo>
                  <a:pt x="9" y="9"/>
                </a:lnTo>
                <a:lnTo>
                  <a:pt x="12" y="9"/>
                </a:lnTo>
                <a:lnTo>
                  <a:pt x="14" y="7"/>
                </a:lnTo>
                <a:lnTo>
                  <a:pt x="14" y="4"/>
                </a:lnTo>
                <a:lnTo>
                  <a:pt x="12" y="2"/>
                </a:lnTo>
                <a:lnTo>
                  <a:pt x="2" y="0"/>
                </a:lnTo>
                <a:lnTo>
                  <a:pt x="0" y="4"/>
                </a:lnTo>
                <a:lnTo>
                  <a:pt x="0" y="7"/>
                </a:lnTo>
                <a:lnTo>
                  <a:pt x="0" y="9"/>
                </a:lnTo>
                <a:lnTo>
                  <a:pt x="4" y="16"/>
                </a:lnTo>
                <a:lnTo>
                  <a:pt x="7" y="16"/>
                </a:lnTo>
                <a:lnTo>
                  <a:pt x="7" y="14"/>
                </a:lnTo>
                <a:lnTo>
                  <a:pt x="9" y="16"/>
                </a:lnTo>
                <a:lnTo>
                  <a:pt x="9" y="18"/>
                </a:lnTo>
                <a:lnTo>
                  <a:pt x="7" y="16"/>
                </a:lnTo>
                <a:lnTo>
                  <a:pt x="4" y="18"/>
                </a:lnTo>
                <a:lnTo>
                  <a:pt x="7" y="18"/>
                </a:lnTo>
                <a:lnTo>
                  <a:pt x="7" y="21"/>
                </a:lnTo>
                <a:lnTo>
                  <a:pt x="9" y="21"/>
                </a:lnTo>
                <a:lnTo>
                  <a:pt x="12" y="2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91" name="Freeform 1693"/>
          <p:cNvSpPr>
            <a:spLocks/>
          </p:cNvSpPr>
          <p:nvPr/>
        </p:nvSpPr>
        <p:spPr bwMode="auto">
          <a:xfrm>
            <a:off x="4867275" y="3871913"/>
            <a:ext cx="0" cy="7937"/>
          </a:xfrm>
          <a:custGeom>
            <a:avLst/>
            <a:gdLst>
              <a:gd name="T0" fmla="*/ 0 w 2"/>
              <a:gd name="T1" fmla="*/ 0 h 5"/>
              <a:gd name="T2" fmla="*/ 0 w 2"/>
              <a:gd name="T3" fmla="*/ 0 h 5"/>
              <a:gd name="T4" fmla="*/ 0 w 2"/>
              <a:gd name="T5" fmla="*/ 0 h 5"/>
              <a:gd name="T6" fmla="*/ 0 w 2"/>
              <a:gd name="T7" fmla="*/ 0 h 5"/>
              <a:gd name="T8" fmla="*/ 0 w 2"/>
              <a:gd name="T9" fmla="*/ 0 h 5"/>
              <a:gd name="T10" fmla="*/ 0 w 2"/>
              <a:gd name="T11" fmla="*/ 2147483647 h 5"/>
              <a:gd name="T12" fmla="*/ 0 w 2"/>
              <a:gd name="T13" fmla="*/ 2147483647 h 5"/>
              <a:gd name="T14" fmla="*/ 0 w 2"/>
              <a:gd name="T15" fmla="*/ 2147483647 h 5"/>
              <a:gd name="T16" fmla="*/ 0 w 2"/>
              <a:gd name="T17" fmla="*/ 2147483647 h 5"/>
              <a:gd name="T18" fmla="*/ 0 w 2"/>
              <a:gd name="T19" fmla="*/ 2147483647 h 5"/>
              <a:gd name="T20" fmla="*/ 0 w 2"/>
              <a:gd name="T21" fmla="*/ 2147483647 h 5"/>
              <a:gd name="T22" fmla="*/ 0 w 2"/>
              <a:gd name="T23" fmla="*/ 2147483647 h 5"/>
              <a:gd name="T24" fmla="*/ 0 w 2"/>
              <a:gd name="T25" fmla="*/ 2147483647 h 5"/>
              <a:gd name="T26" fmla="*/ 0 w 2"/>
              <a:gd name="T27" fmla="*/ 2147483647 h 5"/>
              <a:gd name="T28" fmla="*/ 0 w 2"/>
              <a:gd name="T29" fmla="*/ 2147483647 h 5"/>
              <a:gd name="T30" fmla="*/ 0 w 2"/>
              <a:gd name="T31" fmla="*/ 2147483647 h 5"/>
              <a:gd name="T32" fmla="*/ 0 w 2"/>
              <a:gd name="T33" fmla="*/ 2147483647 h 5"/>
              <a:gd name="T34" fmla="*/ 0 w 2"/>
              <a:gd name="T35" fmla="*/ 0 h 5"/>
              <a:gd name="T36" fmla="*/ 0 w 2"/>
              <a:gd name="T37" fmla="*/ 0 h 5"/>
              <a:gd name="T38" fmla="*/ 0 w 2"/>
              <a:gd name="T39" fmla="*/ 0 h 5"/>
              <a:gd name="T40" fmla="*/ 0 w 2"/>
              <a:gd name="T41" fmla="*/ 0 h 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"/>
              <a:gd name="T64" fmla="*/ 0 h 5"/>
              <a:gd name="T65" fmla="*/ 0 w 2"/>
              <a:gd name="T66" fmla="*/ 5 h 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" h="5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2" y="5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92" name="Freeform 1694"/>
          <p:cNvSpPr>
            <a:spLocks/>
          </p:cNvSpPr>
          <p:nvPr/>
        </p:nvSpPr>
        <p:spPr bwMode="auto">
          <a:xfrm>
            <a:off x="4867275" y="3879850"/>
            <a:ext cx="6350" cy="3175"/>
          </a:xfrm>
          <a:custGeom>
            <a:avLst/>
            <a:gdLst>
              <a:gd name="T0" fmla="*/ 2147483647 w 5"/>
              <a:gd name="T1" fmla="*/ 0 h 4"/>
              <a:gd name="T2" fmla="*/ 2147483647 w 5"/>
              <a:gd name="T3" fmla="*/ 0 h 4"/>
              <a:gd name="T4" fmla="*/ 2147483647 w 5"/>
              <a:gd name="T5" fmla="*/ 0 h 4"/>
              <a:gd name="T6" fmla="*/ 2147483647 w 5"/>
              <a:gd name="T7" fmla="*/ 0 h 4"/>
              <a:gd name="T8" fmla="*/ 2147483647 w 5"/>
              <a:gd name="T9" fmla="*/ 2147483647 h 4"/>
              <a:gd name="T10" fmla="*/ 0 w 5"/>
              <a:gd name="T11" fmla="*/ 2147483647 h 4"/>
              <a:gd name="T12" fmla="*/ 0 w 5"/>
              <a:gd name="T13" fmla="*/ 2147483647 h 4"/>
              <a:gd name="T14" fmla="*/ 0 w 5"/>
              <a:gd name="T15" fmla="*/ 2147483647 h 4"/>
              <a:gd name="T16" fmla="*/ 0 w 5"/>
              <a:gd name="T17" fmla="*/ 2147483647 h 4"/>
              <a:gd name="T18" fmla="*/ 0 w 5"/>
              <a:gd name="T19" fmla="*/ 2147483647 h 4"/>
              <a:gd name="T20" fmla="*/ 2147483647 w 5"/>
              <a:gd name="T21" fmla="*/ 2147483647 h 4"/>
              <a:gd name="T22" fmla="*/ 2147483647 w 5"/>
              <a:gd name="T23" fmla="*/ 2147483647 h 4"/>
              <a:gd name="T24" fmla="*/ 2147483647 w 5"/>
              <a:gd name="T25" fmla="*/ 2147483647 h 4"/>
              <a:gd name="T26" fmla="*/ 2147483647 w 5"/>
              <a:gd name="T27" fmla="*/ 2147483647 h 4"/>
              <a:gd name="T28" fmla="*/ 2147483647 w 5"/>
              <a:gd name="T29" fmla="*/ 2147483647 h 4"/>
              <a:gd name="T30" fmla="*/ 2147483647 w 5"/>
              <a:gd name="T31" fmla="*/ 2147483647 h 4"/>
              <a:gd name="T32" fmla="*/ 2147483647 w 5"/>
              <a:gd name="T33" fmla="*/ 2147483647 h 4"/>
              <a:gd name="T34" fmla="*/ 2147483647 w 5"/>
              <a:gd name="T35" fmla="*/ 2147483647 h 4"/>
              <a:gd name="T36" fmla="*/ 2147483647 w 5"/>
              <a:gd name="T37" fmla="*/ 2147483647 h 4"/>
              <a:gd name="T38" fmla="*/ 2147483647 w 5"/>
              <a:gd name="T39" fmla="*/ 2147483647 h 4"/>
              <a:gd name="T40" fmla="*/ 2147483647 w 5"/>
              <a:gd name="T41" fmla="*/ 0 h 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4"/>
              <a:gd name="T65" fmla="*/ 5 w 5"/>
              <a:gd name="T66" fmla="*/ 4 h 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4">
                <a:moveTo>
                  <a:pt x="5" y="0"/>
                </a:moveTo>
                <a:lnTo>
                  <a:pt x="5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  <a:lnTo>
                  <a:pt x="5" y="2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93" name="Freeform 1695"/>
          <p:cNvSpPr>
            <a:spLocks/>
          </p:cNvSpPr>
          <p:nvPr/>
        </p:nvSpPr>
        <p:spPr bwMode="auto">
          <a:xfrm>
            <a:off x="4876800" y="3905250"/>
            <a:ext cx="11113" cy="6350"/>
          </a:xfrm>
          <a:custGeom>
            <a:avLst/>
            <a:gdLst>
              <a:gd name="T0" fmla="*/ 2147483647 w 8"/>
              <a:gd name="T1" fmla="*/ 2147483647 h 5"/>
              <a:gd name="T2" fmla="*/ 2147483647 w 8"/>
              <a:gd name="T3" fmla="*/ 2147483647 h 5"/>
              <a:gd name="T4" fmla="*/ 2147483647 w 8"/>
              <a:gd name="T5" fmla="*/ 2147483647 h 5"/>
              <a:gd name="T6" fmla="*/ 2147483647 w 8"/>
              <a:gd name="T7" fmla="*/ 2147483647 h 5"/>
              <a:gd name="T8" fmla="*/ 2147483647 w 8"/>
              <a:gd name="T9" fmla="*/ 2147483647 h 5"/>
              <a:gd name="T10" fmla="*/ 2147483647 w 8"/>
              <a:gd name="T11" fmla="*/ 2147483647 h 5"/>
              <a:gd name="T12" fmla="*/ 2147483647 w 8"/>
              <a:gd name="T13" fmla="*/ 2147483647 h 5"/>
              <a:gd name="T14" fmla="*/ 2147483647 w 8"/>
              <a:gd name="T15" fmla="*/ 2147483647 h 5"/>
              <a:gd name="T16" fmla="*/ 2147483647 w 8"/>
              <a:gd name="T17" fmla="*/ 2147483647 h 5"/>
              <a:gd name="T18" fmla="*/ 2147483647 w 8"/>
              <a:gd name="T19" fmla="*/ 2147483647 h 5"/>
              <a:gd name="T20" fmla="*/ 2147483647 w 8"/>
              <a:gd name="T21" fmla="*/ 2147483647 h 5"/>
              <a:gd name="T22" fmla="*/ 2147483647 w 8"/>
              <a:gd name="T23" fmla="*/ 2147483647 h 5"/>
              <a:gd name="T24" fmla="*/ 2147483647 w 8"/>
              <a:gd name="T25" fmla="*/ 2147483647 h 5"/>
              <a:gd name="T26" fmla="*/ 2147483647 w 8"/>
              <a:gd name="T27" fmla="*/ 2147483647 h 5"/>
              <a:gd name="T28" fmla="*/ 2147483647 w 8"/>
              <a:gd name="T29" fmla="*/ 2147483647 h 5"/>
              <a:gd name="T30" fmla="*/ 2147483647 w 8"/>
              <a:gd name="T31" fmla="*/ 2147483647 h 5"/>
              <a:gd name="T32" fmla="*/ 2147483647 w 8"/>
              <a:gd name="T33" fmla="*/ 2147483647 h 5"/>
              <a:gd name="T34" fmla="*/ 2147483647 w 8"/>
              <a:gd name="T35" fmla="*/ 2147483647 h 5"/>
              <a:gd name="T36" fmla="*/ 2147483647 w 8"/>
              <a:gd name="T37" fmla="*/ 0 h 5"/>
              <a:gd name="T38" fmla="*/ 2147483647 w 8"/>
              <a:gd name="T39" fmla="*/ 0 h 5"/>
              <a:gd name="T40" fmla="*/ 2147483647 w 8"/>
              <a:gd name="T41" fmla="*/ 0 h 5"/>
              <a:gd name="T42" fmla="*/ 2147483647 w 8"/>
              <a:gd name="T43" fmla="*/ 0 h 5"/>
              <a:gd name="T44" fmla="*/ 2147483647 w 8"/>
              <a:gd name="T45" fmla="*/ 0 h 5"/>
              <a:gd name="T46" fmla="*/ 2147483647 w 8"/>
              <a:gd name="T47" fmla="*/ 0 h 5"/>
              <a:gd name="T48" fmla="*/ 2147483647 w 8"/>
              <a:gd name="T49" fmla="*/ 2147483647 h 5"/>
              <a:gd name="T50" fmla="*/ 2147483647 w 8"/>
              <a:gd name="T51" fmla="*/ 2147483647 h 5"/>
              <a:gd name="T52" fmla="*/ 0 w 8"/>
              <a:gd name="T53" fmla="*/ 2147483647 h 5"/>
              <a:gd name="T54" fmla="*/ 0 w 8"/>
              <a:gd name="T55" fmla="*/ 2147483647 h 5"/>
              <a:gd name="T56" fmla="*/ 0 w 8"/>
              <a:gd name="T57" fmla="*/ 2147483647 h 5"/>
              <a:gd name="T58" fmla="*/ 2147483647 w 8"/>
              <a:gd name="T59" fmla="*/ 2147483647 h 5"/>
              <a:gd name="T60" fmla="*/ 2147483647 w 8"/>
              <a:gd name="T61" fmla="*/ 2147483647 h 5"/>
              <a:gd name="T62" fmla="*/ 2147483647 w 8"/>
              <a:gd name="T63" fmla="*/ 2147483647 h 5"/>
              <a:gd name="T64" fmla="*/ 2147483647 w 8"/>
              <a:gd name="T65" fmla="*/ 2147483647 h 5"/>
              <a:gd name="T66" fmla="*/ 2147483647 w 8"/>
              <a:gd name="T67" fmla="*/ 2147483647 h 5"/>
              <a:gd name="T68" fmla="*/ 2147483647 w 8"/>
              <a:gd name="T69" fmla="*/ 2147483647 h 5"/>
              <a:gd name="T70" fmla="*/ 2147483647 w 8"/>
              <a:gd name="T71" fmla="*/ 2147483647 h 5"/>
              <a:gd name="T72" fmla="*/ 2147483647 w 8"/>
              <a:gd name="T73" fmla="*/ 2147483647 h 5"/>
              <a:gd name="T74" fmla="*/ 2147483647 w 8"/>
              <a:gd name="T75" fmla="*/ 2147483647 h 5"/>
              <a:gd name="T76" fmla="*/ 2147483647 w 8"/>
              <a:gd name="T77" fmla="*/ 2147483647 h 5"/>
              <a:gd name="T78" fmla="*/ 2147483647 w 8"/>
              <a:gd name="T79" fmla="*/ 2147483647 h 5"/>
              <a:gd name="T80" fmla="*/ 2147483647 w 8"/>
              <a:gd name="T81" fmla="*/ 2147483647 h 5"/>
              <a:gd name="T82" fmla="*/ 2147483647 w 8"/>
              <a:gd name="T83" fmla="*/ 2147483647 h 5"/>
              <a:gd name="T84" fmla="*/ 2147483647 w 8"/>
              <a:gd name="T85" fmla="*/ 2147483647 h 5"/>
              <a:gd name="T86" fmla="*/ 2147483647 w 8"/>
              <a:gd name="T87" fmla="*/ 2147483647 h 5"/>
              <a:gd name="T88" fmla="*/ 2147483647 w 8"/>
              <a:gd name="T89" fmla="*/ 2147483647 h 5"/>
              <a:gd name="T90" fmla="*/ 2147483647 w 8"/>
              <a:gd name="T91" fmla="*/ 2147483647 h 5"/>
              <a:gd name="T92" fmla="*/ 2147483647 w 8"/>
              <a:gd name="T93" fmla="*/ 2147483647 h 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"/>
              <a:gd name="T142" fmla="*/ 0 h 5"/>
              <a:gd name="T143" fmla="*/ 8 w 8"/>
              <a:gd name="T144" fmla="*/ 5 h 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" h="5">
                <a:moveTo>
                  <a:pt x="5" y="2"/>
                </a:moveTo>
                <a:lnTo>
                  <a:pt x="5" y="2"/>
                </a:lnTo>
                <a:lnTo>
                  <a:pt x="8" y="2"/>
                </a:lnTo>
                <a:lnTo>
                  <a:pt x="5" y="2"/>
                </a:lnTo>
                <a:lnTo>
                  <a:pt x="5" y="5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lnTo>
                  <a:pt x="3" y="2"/>
                </a:lnTo>
                <a:lnTo>
                  <a:pt x="5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94" name="Freeform 1696"/>
          <p:cNvSpPr>
            <a:spLocks/>
          </p:cNvSpPr>
          <p:nvPr/>
        </p:nvSpPr>
        <p:spPr bwMode="auto">
          <a:xfrm>
            <a:off x="4851400" y="3860800"/>
            <a:ext cx="4763" cy="3175"/>
          </a:xfrm>
          <a:custGeom>
            <a:avLst/>
            <a:gdLst>
              <a:gd name="T0" fmla="*/ 2147483647 w 5"/>
              <a:gd name="T1" fmla="*/ 2147483647 h 4"/>
              <a:gd name="T2" fmla="*/ 2147483647 w 5"/>
              <a:gd name="T3" fmla="*/ 2147483647 h 4"/>
              <a:gd name="T4" fmla="*/ 2147483647 w 5"/>
              <a:gd name="T5" fmla="*/ 2147483647 h 4"/>
              <a:gd name="T6" fmla="*/ 0 w 5"/>
              <a:gd name="T7" fmla="*/ 0 h 4"/>
              <a:gd name="T8" fmla="*/ 2147483647 w 5"/>
              <a:gd name="T9" fmla="*/ 2147483647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"/>
              <a:gd name="T16" fmla="*/ 0 h 4"/>
              <a:gd name="T17" fmla="*/ 5 w 5"/>
              <a:gd name="T18" fmla="*/ 4 h 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" h="4">
                <a:moveTo>
                  <a:pt x="2" y="2"/>
                </a:moveTo>
                <a:lnTo>
                  <a:pt x="2" y="2"/>
                </a:lnTo>
                <a:lnTo>
                  <a:pt x="5" y="4"/>
                </a:lnTo>
                <a:lnTo>
                  <a:pt x="0" y="0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95" name="Freeform 1697"/>
          <p:cNvSpPr>
            <a:spLocks/>
          </p:cNvSpPr>
          <p:nvPr/>
        </p:nvSpPr>
        <p:spPr bwMode="auto">
          <a:xfrm>
            <a:off x="4832350" y="3844925"/>
            <a:ext cx="7938" cy="7938"/>
          </a:xfrm>
          <a:custGeom>
            <a:avLst/>
            <a:gdLst>
              <a:gd name="T0" fmla="*/ 2147483647 w 7"/>
              <a:gd name="T1" fmla="*/ 0 h 7"/>
              <a:gd name="T2" fmla="*/ 2147483647 w 7"/>
              <a:gd name="T3" fmla="*/ 0 h 7"/>
              <a:gd name="T4" fmla="*/ 2147483647 w 7"/>
              <a:gd name="T5" fmla="*/ 2147483647 h 7"/>
              <a:gd name="T6" fmla="*/ 0 w 7"/>
              <a:gd name="T7" fmla="*/ 2147483647 h 7"/>
              <a:gd name="T8" fmla="*/ 0 w 7"/>
              <a:gd name="T9" fmla="*/ 2147483647 h 7"/>
              <a:gd name="T10" fmla="*/ 0 w 7"/>
              <a:gd name="T11" fmla="*/ 2147483647 h 7"/>
              <a:gd name="T12" fmla="*/ 0 w 7"/>
              <a:gd name="T13" fmla="*/ 2147483647 h 7"/>
              <a:gd name="T14" fmla="*/ 0 w 7"/>
              <a:gd name="T15" fmla="*/ 2147483647 h 7"/>
              <a:gd name="T16" fmla="*/ 0 w 7"/>
              <a:gd name="T17" fmla="*/ 2147483647 h 7"/>
              <a:gd name="T18" fmla="*/ 2147483647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2147483647 h 7"/>
              <a:gd name="T24" fmla="*/ 2147483647 w 7"/>
              <a:gd name="T25" fmla="*/ 2147483647 h 7"/>
              <a:gd name="T26" fmla="*/ 2147483647 w 7"/>
              <a:gd name="T27" fmla="*/ 0 h 7"/>
              <a:gd name="T28" fmla="*/ 2147483647 w 7"/>
              <a:gd name="T29" fmla="*/ 0 h 7"/>
              <a:gd name="T30" fmla="*/ 2147483647 w 7"/>
              <a:gd name="T31" fmla="*/ 0 h 7"/>
              <a:gd name="T32" fmla="*/ 2147483647 w 7"/>
              <a:gd name="T33" fmla="*/ 0 h 7"/>
              <a:gd name="T34" fmla="*/ 2147483647 w 7"/>
              <a:gd name="T35" fmla="*/ 0 h 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"/>
              <a:gd name="T55" fmla="*/ 0 h 7"/>
              <a:gd name="T56" fmla="*/ 7 w 7"/>
              <a:gd name="T57" fmla="*/ 7 h 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" h="7">
                <a:moveTo>
                  <a:pt x="4" y="0"/>
                </a:move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  <a:lnTo>
                  <a:pt x="2" y="4"/>
                </a:lnTo>
                <a:lnTo>
                  <a:pt x="4" y="4"/>
                </a:lnTo>
                <a:lnTo>
                  <a:pt x="4" y="2"/>
                </a:lnTo>
                <a:lnTo>
                  <a:pt x="4" y="0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96" name="Freeform 1698"/>
          <p:cNvSpPr>
            <a:spLocks/>
          </p:cNvSpPr>
          <p:nvPr/>
        </p:nvSpPr>
        <p:spPr bwMode="auto">
          <a:xfrm>
            <a:off x="4881563" y="3917950"/>
            <a:ext cx="15875" cy="15875"/>
          </a:xfrm>
          <a:custGeom>
            <a:avLst/>
            <a:gdLst>
              <a:gd name="T0" fmla="*/ 2147483647 w 12"/>
              <a:gd name="T1" fmla="*/ 2147483647 h 12"/>
              <a:gd name="T2" fmla="*/ 2147483647 w 12"/>
              <a:gd name="T3" fmla="*/ 2147483647 h 12"/>
              <a:gd name="T4" fmla="*/ 2147483647 w 12"/>
              <a:gd name="T5" fmla="*/ 2147483647 h 12"/>
              <a:gd name="T6" fmla="*/ 2147483647 w 12"/>
              <a:gd name="T7" fmla="*/ 2147483647 h 12"/>
              <a:gd name="T8" fmla="*/ 2147483647 w 12"/>
              <a:gd name="T9" fmla="*/ 2147483647 h 12"/>
              <a:gd name="T10" fmla="*/ 2147483647 w 12"/>
              <a:gd name="T11" fmla="*/ 2147483647 h 12"/>
              <a:gd name="T12" fmla="*/ 2147483647 w 12"/>
              <a:gd name="T13" fmla="*/ 2147483647 h 12"/>
              <a:gd name="T14" fmla="*/ 2147483647 w 12"/>
              <a:gd name="T15" fmla="*/ 0 h 12"/>
              <a:gd name="T16" fmla="*/ 2147483647 w 12"/>
              <a:gd name="T17" fmla="*/ 0 h 12"/>
              <a:gd name="T18" fmla="*/ 0 w 12"/>
              <a:gd name="T19" fmla="*/ 0 h 12"/>
              <a:gd name="T20" fmla="*/ 0 w 12"/>
              <a:gd name="T21" fmla="*/ 0 h 12"/>
              <a:gd name="T22" fmla="*/ 0 w 12"/>
              <a:gd name="T23" fmla="*/ 2147483647 h 12"/>
              <a:gd name="T24" fmla="*/ 0 w 12"/>
              <a:gd name="T25" fmla="*/ 2147483647 h 12"/>
              <a:gd name="T26" fmla="*/ 2147483647 w 12"/>
              <a:gd name="T27" fmla="*/ 2147483647 h 12"/>
              <a:gd name="T28" fmla="*/ 2147483647 w 12"/>
              <a:gd name="T29" fmla="*/ 2147483647 h 12"/>
              <a:gd name="T30" fmla="*/ 2147483647 w 12"/>
              <a:gd name="T31" fmla="*/ 2147483647 h 12"/>
              <a:gd name="T32" fmla="*/ 2147483647 w 12"/>
              <a:gd name="T33" fmla="*/ 2147483647 h 12"/>
              <a:gd name="T34" fmla="*/ 2147483647 w 12"/>
              <a:gd name="T35" fmla="*/ 2147483647 h 12"/>
              <a:gd name="T36" fmla="*/ 2147483647 w 12"/>
              <a:gd name="T37" fmla="*/ 2147483647 h 12"/>
              <a:gd name="T38" fmla="*/ 2147483647 w 12"/>
              <a:gd name="T39" fmla="*/ 2147483647 h 12"/>
              <a:gd name="T40" fmla="*/ 2147483647 w 12"/>
              <a:gd name="T41" fmla="*/ 2147483647 h 12"/>
              <a:gd name="T42" fmla="*/ 2147483647 w 12"/>
              <a:gd name="T43" fmla="*/ 214748364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2"/>
              <a:gd name="T67" fmla="*/ 0 h 12"/>
              <a:gd name="T68" fmla="*/ 12 w 12"/>
              <a:gd name="T69" fmla="*/ 12 h 1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2" h="12">
                <a:moveTo>
                  <a:pt x="9" y="5"/>
                </a:moveTo>
                <a:lnTo>
                  <a:pt x="9" y="5"/>
                </a:lnTo>
                <a:lnTo>
                  <a:pt x="7" y="5"/>
                </a:lnTo>
                <a:lnTo>
                  <a:pt x="7" y="3"/>
                </a:lnTo>
                <a:lnTo>
                  <a:pt x="5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5" y="5"/>
                </a:lnTo>
                <a:lnTo>
                  <a:pt x="9" y="10"/>
                </a:lnTo>
                <a:lnTo>
                  <a:pt x="9" y="12"/>
                </a:lnTo>
                <a:lnTo>
                  <a:pt x="12" y="10"/>
                </a:lnTo>
                <a:lnTo>
                  <a:pt x="9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97" name="Rectangle 1699"/>
          <p:cNvSpPr>
            <a:spLocks noChangeArrowheads="1"/>
          </p:cNvSpPr>
          <p:nvPr/>
        </p:nvSpPr>
        <p:spPr bwMode="auto">
          <a:xfrm>
            <a:off x="4851400" y="3871913"/>
            <a:ext cx="0" cy="0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2998" name="Freeform 1700"/>
          <p:cNvSpPr>
            <a:spLocks/>
          </p:cNvSpPr>
          <p:nvPr/>
        </p:nvSpPr>
        <p:spPr bwMode="auto">
          <a:xfrm>
            <a:off x="4837113" y="3836988"/>
            <a:ext cx="22225" cy="50800"/>
          </a:xfrm>
          <a:custGeom>
            <a:avLst/>
            <a:gdLst>
              <a:gd name="T0" fmla="*/ 2147483647 w 21"/>
              <a:gd name="T1" fmla="*/ 2147483647 h 38"/>
              <a:gd name="T2" fmla="*/ 2147483647 w 21"/>
              <a:gd name="T3" fmla="*/ 2147483647 h 38"/>
              <a:gd name="T4" fmla="*/ 2147483647 w 21"/>
              <a:gd name="T5" fmla="*/ 2147483647 h 38"/>
              <a:gd name="T6" fmla="*/ 2147483647 w 21"/>
              <a:gd name="T7" fmla="*/ 2147483647 h 38"/>
              <a:gd name="T8" fmla="*/ 2147483647 w 21"/>
              <a:gd name="T9" fmla="*/ 2147483647 h 38"/>
              <a:gd name="T10" fmla="*/ 2147483647 w 21"/>
              <a:gd name="T11" fmla="*/ 2147483647 h 38"/>
              <a:gd name="T12" fmla="*/ 2147483647 w 21"/>
              <a:gd name="T13" fmla="*/ 2147483647 h 38"/>
              <a:gd name="T14" fmla="*/ 2147483647 w 21"/>
              <a:gd name="T15" fmla="*/ 2147483647 h 38"/>
              <a:gd name="T16" fmla="*/ 2147483647 w 21"/>
              <a:gd name="T17" fmla="*/ 2147483647 h 38"/>
              <a:gd name="T18" fmla="*/ 2147483647 w 21"/>
              <a:gd name="T19" fmla="*/ 2147483647 h 38"/>
              <a:gd name="T20" fmla="*/ 2147483647 w 21"/>
              <a:gd name="T21" fmla="*/ 2147483647 h 38"/>
              <a:gd name="T22" fmla="*/ 2147483647 w 21"/>
              <a:gd name="T23" fmla="*/ 2147483647 h 38"/>
              <a:gd name="T24" fmla="*/ 2147483647 w 21"/>
              <a:gd name="T25" fmla="*/ 2147483647 h 38"/>
              <a:gd name="T26" fmla="*/ 2147483647 w 21"/>
              <a:gd name="T27" fmla="*/ 2147483647 h 38"/>
              <a:gd name="T28" fmla="*/ 2147483647 w 21"/>
              <a:gd name="T29" fmla="*/ 2147483647 h 38"/>
              <a:gd name="T30" fmla="*/ 2147483647 w 21"/>
              <a:gd name="T31" fmla="*/ 2147483647 h 38"/>
              <a:gd name="T32" fmla="*/ 2147483647 w 21"/>
              <a:gd name="T33" fmla="*/ 2147483647 h 38"/>
              <a:gd name="T34" fmla="*/ 2147483647 w 21"/>
              <a:gd name="T35" fmla="*/ 2147483647 h 38"/>
              <a:gd name="T36" fmla="*/ 2147483647 w 21"/>
              <a:gd name="T37" fmla="*/ 2147483647 h 38"/>
              <a:gd name="T38" fmla="*/ 2147483647 w 21"/>
              <a:gd name="T39" fmla="*/ 2147483647 h 38"/>
              <a:gd name="T40" fmla="*/ 2147483647 w 21"/>
              <a:gd name="T41" fmla="*/ 2147483647 h 38"/>
              <a:gd name="T42" fmla="*/ 2147483647 w 21"/>
              <a:gd name="T43" fmla="*/ 2147483647 h 38"/>
              <a:gd name="T44" fmla="*/ 2147483647 w 21"/>
              <a:gd name="T45" fmla="*/ 2147483647 h 38"/>
              <a:gd name="T46" fmla="*/ 2147483647 w 21"/>
              <a:gd name="T47" fmla="*/ 2147483647 h 38"/>
              <a:gd name="T48" fmla="*/ 2147483647 w 21"/>
              <a:gd name="T49" fmla="*/ 2147483647 h 38"/>
              <a:gd name="T50" fmla="*/ 0 w 21"/>
              <a:gd name="T51" fmla="*/ 0 h 38"/>
              <a:gd name="T52" fmla="*/ 0 w 21"/>
              <a:gd name="T53" fmla="*/ 2147483647 h 38"/>
              <a:gd name="T54" fmla="*/ 0 w 21"/>
              <a:gd name="T55" fmla="*/ 2147483647 h 38"/>
              <a:gd name="T56" fmla="*/ 2147483647 w 21"/>
              <a:gd name="T57" fmla="*/ 2147483647 h 38"/>
              <a:gd name="T58" fmla="*/ 2147483647 w 21"/>
              <a:gd name="T59" fmla="*/ 2147483647 h 38"/>
              <a:gd name="T60" fmla="*/ 2147483647 w 21"/>
              <a:gd name="T61" fmla="*/ 2147483647 h 38"/>
              <a:gd name="T62" fmla="*/ 2147483647 w 21"/>
              <a:gd name="T63" fmla="*/ 2147483647 h 38"/>
              <a:gd name="T64" fmla="*/ 2147483647 w 21"/>
              <a:gd name="T65" fmla="*/ 2147483647 h 3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1"/>
              <a:gd name="T100" fmla="*/ 0 h 38"/>
              <a:gd name="T101" fmla="*/ 21 w 21"/>
              <a:gd name="T102" fmla="*/ 38 h 3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1" h="38">
                <a:moveTo>
                  <a:pt x="5" y="26"/>
                </a:moveTo>
                <a:lnTo>
                  <a:pt x="9" y="26"/>
                </a:lnTo>
                <a:lnTo>
                  <a:pt x="12" y="26"/>
                </a:lnTo>
                <a:lnTo>
                  <a:pt x="14" y="28"/>
                </a:lnTo>
                <a:lnTo>
                  <a:pt x="14" y="31"/>
                </a:lnTo>
                <a:lnTo>
                  <a:pt x="14" y="33"/>
                </a:lnTo>
                <a:lnTo>
                  <a:pt x="17" y="33"/>
                </a:lnTo>
                <a:lnTo>
                  <a:pt x="17" y="35"/>
                </a:lnTo>
                <a:lnTo>
                  <a:pt x="17" y="38"/>
                </a:lnTo>
                <a:lnTo>
                  <a:pt x="19" y="38"/>
                </a:lnTo>
                <a:lnTo>
                  <a:pt x="21" y="38"/>
                </a:lnTo>
                <a:lnTo>
                  <a:pt x="21" y="35"/>
                </a:lnTo>
                <a:lnTo>
                  <a:pt x="21" y="26"/>
                </a:lnTo>
                <a:lnTo>
                  <a:pt x="17" y="21"/>
                </a:lnTo>
                <a:lnTo>
                  <a:pt x="14" y="19"/>
                </a:lnTo>
                <a:lnTo>
                  <a:pt x="12" y="17"/>
                </a:lnTo>
                <a:lnTo>
                  <a:pt x="17" y="21"/>
                </a:lnTo>
                <a:lnTo>
                  <a:pt x="19" y="21"/>
                </a:lnTo>
                <a:lnTo>
                  <a:pt x="14" y="12"/>
                </a:lnTo>
                <a:lnTo>
                  <a:pt x="12" y="12"/>
                </a:lnTo>
                <a:lnTo>
                  <a:pt x="12" y="9"/>
                </a:lnTo>
                <a:lnTo>
                  <a:pt x="5" y="2"/>
                </a:lnTo>
                <a:lnTo>
                  <a:pt x="5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2" y="5"/>
                </a:lnTo>
                <a:lnTo>
                  <a:pt x="5" y="5"/>
                </a:lnTo>
                <a:lnTo>
                  <a:pt x="5" y="24"/>
                </a:lnTo>
                <a:lnTo>
                  <a:pt x="5" y="2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2999" name="Freeform 1701"/>
          <p:cNvSpPr>
            <a:spLocks/>
          </p:cNvSpPr>
          <p:nvPr/>
        </p:nvSpPr>
        <p:spPr bwMode="auto">
          <a:xfrm>
            <a:off x="5359400" y="3370263"/>
            <a:ext cx="4763" cy="15875"/>
          </a:xfrm>
          <a:custGeom>
            <a:avLst/>
            <a:gdLst>
              <a:gd name="T0" fmla="*/ 2147483647 w 5"/>
              <a:gd name="T1" fmla="*/ 2147483647 h 12"/>
              <a:gd name="T2" fmla="*/ 2147483647 w 5"/>
              <a:gd name="T3" fmla="*/ 2147483647 h 12"/>
              <a:gd name="T4" fmla="*/ 2147483647 w 5"/>
              <a:gd name="T5" fmla="*/ 2147483647 h 12"/>
              <a:gd name="T6" fmla="*/ 2147483647 w 5"/>
              <a:gd name="T7" fmla="*/ 2147483647 h 12"/>
              <a:gd name="T8" fmla="*/ 2147483647 w 5"/>
              <a:gd name="T9" fmla="*/ 2147483647 h 12"/>
              <a:gd name="T10" fmla="*/ 2147483647 w 5"/>
              <a:gd name="T11" fmla="*/ 2147483647 h 12"/>
              <a:gd name="T12" fmla="*/ 2147483647 w 5"/>
              <a:gd name="T13" fmla="*/ 2147483647 h 12"/>
              <a:gd name="T14" fmla="*/ 2147483647 w 5"/>
              <a:gd name="T15" fmla="*/ 2147483647 h 12"/>
              <a:gd name="T16" fmla="*/ 2147483647 w 5"/>
              <a:gd name="T17" fmla="*/ 2147483647 h 12"/>
              <a:gd name="T18" fmla="*/ 2147483647 w 5"/>
              <a:gd name="T19" fmla="*/ 2147483647 h 12"/>
              <a:gd name="T20" fmla="*/ 2147483647 w 5"/>
              <a:gd name="T21" fmla="*/ 2147483647 h 12"/>
              <a:gd name="T22" fmla="*/ 2147483647 w 5"/>
              <a:gd name="T23" fmla="*/ 2147483647 h 12"/>
              <a:gd name="T24" fmla="*/ 2147483647 w 5"/>
              <a:gd name="T25" fmla="*/ 2147483647 h 12"/>
              <a:gd name="T26" fmla="*/ 2147483647 w 5"/>
              <a:gd name="T27" fmla="*/ 0 h 12"/>
              <a:gd name="T28" fmla="*/ 2147483647 w 5"/>
              <a:gd name="T29" fmla="*/ 0 h 12"/>
              <a:gd name="T30" fmla="*/ 2147483647 w 5"/>
              <a:gd name="T31" fmla="*/ 0 h 12"/>
              <a:gd name="T32" fmla="*/ 2147483647 w 5"/>
              <a:gd name="T33" fmla="*/ 0 h 12"/>
              <a:gd name="T34" fmla="*/ 2147483647 w 5"/>
              <a:gd name="T35" fmla="*/ 0 h 12"/>
              <a:gd name="T36" fmla="*/ 2147483647 w 5"/>
              <a:gd name="T37" fmla="*/ 0 h 12"/>
              <a:gd name="T38" fmla="*/ 0 w 5"/>
              <a:gd name="T39" fmla="*/ 0 h 12"/>
              <a:gd name="T40" fmla="*/ 0 w 5"/>
              <a:gd name="T41" fmla="*/ 0 h 12"/>
              <a:gd name="T42" fmla="*/ 0 w 5"/>
              <a:gd name="T43" fmla="*/ 0 h 12"/>
              <a:gd name="T44" fmla="*/ 0 w 5"/>
              <a:gd name="T45" fmla="*/ 0 h 12"/>
              <a:gd name="T46" fmla="*/ 0 w 5"/>
              <a:gd name="T47" fmla="*/ 2147483647 h 12"/>
              <a:gd name="T48" fmla="*/ 0 w 5"/>
              <a:gd name="T49" fmla="*/ 2147483647 h 12"/>
              <a:gd name="T50" fmla="*/ 0 w 5"/>
              <a:gd name="T51" fmla="*/ 2147483647 h 12"/>
              <a:gd name="T52" fmla="*/ 0 w 5"/>
              <a:gd name="T53" fmla="*/ 2147483647 h 12"/>
              <a:gd name="T54" fmla="*/ 0 w 5"/>
              <a:gd name="T55" fmla="*/ 2147483647 h 12"/>
              <a:gd name="T56" fmla="*/ 0 w 5"/>
              <a:gd name="T57" fmla="*/ 2147483647 h 12"/>
              <a:gd name="T58" fmla="*/ 2147483647 w 5"/>
              <a:gd name="T59" fmla="*/ 2147483647 h 1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"/>
              <a:gd name="T91" fmla="*/ 0 h 12"/>
              <a:gd name="T92" fmla="*/ 5 w 5"/>
              <a:gd name="T93" fmla="*/ 12 h 1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" h="12">
                <a:moveTo>
                  <a:pt x="2" y="12"/>
                </a:moveTo>
                <a:lnTo>
                  <a:pt x="2" y="12"/>
                </a:lnTo>
                <a:lnTo>
                  <a:pt x="5" y="9"/>
                </a:lnTo>
                <a:lnTo>
                  <a:pt x="5" y="7"/>
                </a:lnTo>
                <a:lnTo>
                  <a:pt x="5" y="5"/>
                </a:lnTo>
                <a:lnTo>
                  <a:pt x="5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0" y="9"/>
                </a:lnTo>
                <a:lnTo>
                  <a:pt x="2" y="1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00" name="Freeform 1702"/>
          <p:cNvSpPr>
            <a:spLocks/>
          </p:cNvSpPr>
          <p:nvPr/>
        </p:nvSpPr>
        <p:spPr bwMode="auto">
          <a:xfrm>
            <a:off x="5062538" y="3141663"/>
            <a:ext cx="290512" cy="254000"/>
          </a:xfrm>
          <a:custGeom>
            <a:avLst/>
            <a:gdLst>
              <a:gd name="T0" fmla="*/ 2147483647 w 234"/>
              <a:gd name="T1" fmla="*/ 2147483647 h 194"/>
              <a:gd name="T2" fmla="*/ 2147483647 w 234"/>
              <a:gd name="T3" fmla="*/ 2147483647 h 194"/>
              <a:gd name="T4" fmla="*/ 2147483647 w 234"/>
              <a:gd name="T5" fmla="*/ 2147483647 h 194"/>
              <a:gd name="T6" fmla="*/ 2147483647 w 234"/>
              <a:gd name="T7" fmla="*/ 2147483647 h 194"/>
              <a:gd name="T8" fmla="*/ 2147483647 w 234"/>
              <a:gd name="T9" fmla="*/ 2147483647 h 194"/>
              <a:gd name="T10" fmla="*/ 2147483647 w 234"/>
              <a:gd name="T11" fmla="*/ 2147483647 h 194"/>
              <a:gd name="T12" fmla="*/ 2147483647 w 234"/>
              <a:gd name="T13" fmla="*/ 2147483647 h 194"/>
              <a:gd name="T14" fmla="*/ 2147483647 w 234"/>
              <a:gd name="T15" fmla="*/ 2147483647 h 194"/>
              <a:gd name="T16" fmla="*/ 2147483647 w 234"/>
              <a:gd name="T17" fmla="*/ 2147483647 h 194"/>
              <a:gd name="T18" fmla="*/ 2147483647 w 234"/>
              <a:gd name="T19" fmla="*/ 2147483647 h 194"/>
              <a:gd name="T20" fmla="*/ 2147483647 w 234"/>
              <a:gd name="T21" fmla="*/ 2147483647 h 194"/>
              <a:gd name="T22" fmla="*/ 2147483647 w 234"/>
              <a:gd name="T23" fmla="*/ 2147483647 h 194"/>
              <a:gd name="T24" fmla="*/ 2147483647 w 234"/>
              <a:gd name="T25" fmla="*/ 2147483647 h 194"/>
              <a:gd name="T26" fmla="*/ 2147483647 w 234"/>
              <a:gd name="T27" fmla="*/ 2147483647 h 194"/>
              <a:gd name="T28" fmla="*/ 2147483647 w 234"/>
              <a:gd name="T29" fmla="*/ 2147483647 h 194"/>
              <a:gd name="T30" fmla="*/ 2147483647 w 234"/>
              <a:gd name="T31" fmla="*/ 2147483647 h 194"/>
              <a:gd name="T32" fmla="*/ 2147483647 w 234"/>
              <a:gd name="T33" fmla="*/ 2147483647 h 194"/>
              <a:gd name="T34" fmla="*/ 2147483647 w 234"/>
              <a:gd name="T35" fmla="*/ 2147483647 h 194"/>
              <a:gd name="T36" fmla="*/ 2147483647 w 234"/>
              <a:gd name="T37" fmla="*/ 2147483647 h 194"/>
              <a:gd name="T38" fmla="*/ 2147483647 w 234"/>
              <a:gd name="T39" fmla="*/ 2147483647 h 194"/>
              <a:gd name="T40" fmla="*/ 2147483647 w 234"/>
              <a:gd name="T41" fmla="*/ 2147483647 h 194"/>
              <a:gd name="T42" fmla="*/ 2147483647 w 234"/>
              <a:gd name="T43" fmla="*/ 2147483647 h 194"/>
              <a:gd name="T44" fmla="*/ 2147483647 w 234"/>
              <a:gd name="T45" fmla="*/ 0 h 194"/>
              <a:gd name="T46" fmla="*/ 2147483647 w 234"/>
              <a:gd name="T47" fmla="*/ 2147483647 h 194"/>
              <a:gd name="T48" fmla="*/ 2147483647 w 234"/>
              <a:gd name="T49" fmla="*/ 2147483647 h 194"/>
              <a:gd name="T50" fmla="*/ 2147483647 w 234"/>
              <a:gd name="T51" fmla="*/ 2147483647 h 194"/>
              <a:gd name="T52" fmla="*/ 2147483647 w 234"/>
              <a:gd name="T53" fmla="*/ 2147483647 h 194"/>
              <a:gd name="T54" fmla="*/ 2147483647 w 234"/>
              <a:gd name="T55" fmla="*/ 2147483647 h 194"/>
              <a:gd name="T56" fmla="*/ 0 w 234"/>
              <a:gd name="T57" fmla="*/ 2147483647 h 194"/>
              <a:gd name="T58" fmla="*/ 2147483647 w 234"/>
              <a:gd name="T59" fmla="*/ 2147483647 h 194"/>
              <a:gd name="T60" fmla="*/ 2147483647 w 234"/>
              <a:gd name="T61" fmla="*/ 2147483647 h 194"/>
              <a:gd name="T62" fmla="*/ 2147483647 w 234"/>
              <a:gd name="T63" fmla="*/ 2147483647 h 194"/>
              <a:gd name="T64" fmla="*/ 2147483647 w 234"/>
              <a:gd name="T65" fmla="*/ 2147483647 h 194"/>
              <a:gd name="T66" fmla="*/ 2147483647 w 234"/>
              <a:gd name="T67" fmla="*/ 2147483647 h 194"/>
              <a:gd name="T68" fmla="*/ 2147483647 w 234"/>
              <a:gd name="T69" fmla="*/ 2147483647 h 194"/>
              <a:gd name="T70" fmla="*/ 2147483647 w 234"/>
              <a:gd name="T71" fmla="*/ 2147483647 h 194"/>
              <a:gd name="T72" fmla="*/ 2147483647 w 234"/>
              <a:gd name="T73" fmla="*/ 2147483647 h 194"/>
              <a:gd name="T74" fmla="*/ 2147483647 w 234"/>
              <a:gd name="T75" fmla="*/ 2147483647 h 194"/>
              <a:gd name="T76" fmla="*/ 2147483647 w 234"/>
              <a:gd name="T77" fmla="*/ 2147483647 h 194"/>
              <a:gd name="T78" fmla="*/ 2147483647 w 234"/>
              <a:gd name="T79" fmla="*/ 2147483647 h 194"/>
              <a:gd name="T80" fmla="*/ 2147483647 w 234"/>
              <a:gd name="T81" fmla="*/ 2147483647 h 194"/>
              <a:gd name="T82" fmla="*/ 2147483647 w 234"/>
              <a:gd name="T83" fmla="*/ 2147483647 h 194"/>
              <a:gd name="T84" fmla="*/ 2147483647 w 234"/>
              <a:gd name="T85" fmla="*/ 2147483647 h 194"/>
              <a:gd name="T86" fmla="*/ 2147483647 w 234"/>
              <a:gd name="T87" fmla="*/ 2147483647 h 194"/>
              <a:gd name="T88" fmla="*/ 2147483647 w 234"/>
              <a:gd name="T89" fmla="*/ 2147483647 h 194"/>
              <a:gd name="T90" fmla="*/ 2147483647 w 234"/>
              <a:gd name="T91" fmla="*/ 2147483647 h 194"/>
              <a:gd name="T92" fmla="*/ 2147483647 w 234"/>
              <a:gd name="T93" fmla="*/ 2147483647 h 194"/>
              <a:gd name="T94" fmla="*/ 2147483647 w 234"/>
              <a:gd name="T95" fmla="*/ 2147483647 h 194"/>
              <a:gd name="T96" fmla="*/ 2147483647 w 234"/>
              <a:gd name="T97" fmla="*/ 2147483647 h 194"/>
              <a:gd name="T98" fmla="*/ 2147483647 w 234"/>
              <a:gd name="T99" fmla="*/ 2147483647 h 194"/>
              <a:gd name="T100" fmla="*/ 2147483647 w 234"/>
              <a:gd name="T101" fmla="*/ 2147483647 h 194"/>
              <a:gd name="T102" fmla="*/ 2147483647 w 234"/>
              <a:gd name="T103" fmla="*/ 2147483647 h 194"/>
              <a:gd name="T104" fmla="*/ 2147483647 w 234"/>
              <a:gd name="T105" fmla="*/ 2147483647 h 194"/>
              <a:gd name="T106" fmla="*/ 2147483647 w 234"/>
              <a:gd name="T107" fmla="*/ 2147483647 h 194"/>
              <a:gd name="T108" fmla="*/ 2147483647 w 234"/>
              <a:gd name="T109" fmla="*/ 2147483647 h 194"/>
              <a:gd name="T110" fmla="*/ 2147483647 w 234"/>
              <a:gd name="T111" fmla="*/ 2147483647 h 194"/>
              <a:gd name="T112" fmla="*/ 2147483647 w 234"/>
              <a:gd name="T113" fmla="*/ 2147483647 h 194"/>
              <a:gd name="T114" fmla="*/ 2147483647 w 234"/>
              <a:gd name="T115" fmla="*/ 2147483647 h 194"/>
              <a:gd name="T116" fmla="*/ 2147483647 w 234"/>
              <a:gd name="T117" fmla="*/ 2147483647 h 194"/>
              <a:gd name="T118" fmla="*/ 2147483647 w 234"/>
              <a:gd name="T119" fmla="*/ 2147483647 h 19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34"/>
              <a:gd name="T181" fmla="*/ 0 h 194"/>
              <a:gd name="T182" fmla="*/ 234 w 234"/>
              <a:gd name="T183" fmla="*/ 194 h 19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34" h="194">
                <a:moveTo>
                  <a:pt x="234" y="151"/>
                </a:moveTo>
                <a:lnTo>
                  <a:pt x="234" y="151"/>
                </a:lnTo>
                <a:lnTo>
                  <a:pt x="234" y="147"/>
                </a:lnTo>
                <a:lnTo>
                  <a:pt x="234" y="144"/>
                </a:lnTo>
                <a:lnTo>
                  <a:pt x="234" y="137"/>
                </a:lnTo>
                <a:lnTo>
                  <a:pt x="234" y="132"/>
                </a:lnTo>
                <a:lnTo>
                  <a:pt x="232" y="132"/>
                </a:lnTo>
                <a:lnTo>
                  <a:pt x="229" y="132"/>
                </a:lnTo>
                <a:lnTo>
                  <a:pt x="227" y="135"/>
                </a:lnTo>
                <a:lnTo>
                  <a:pt x="225" y="132"/>
                </a:lnTo>
                <a:lnTo>
                  <a:pt x="225" y="130"/>
                </a:lnTo>
                <a:lnTo>
                  <a:pt x="210" y="118"/>
                </a:lnTo>
                <a:lnTo>
                  <a:pt x="206" y="116"/>
                </a:lnTo>
                <a:lnTo>
                  <a:pt x="203" y="116"/>
                </a:lnTo>
                <a:lnTo>
                  <a:pt x="201" y="116"/>
                </a:lnTo>
                <a:lnTo>
                  <a:pt x="199" y="116"/>
                </a:lnTo>
                <a:lnTo>
                  <a:pt x="189" y="102"/>
                </a:lnTo>
                <a:lnTo>
                  <a:pt x="187" y="95"/>
                </a:lnTo>
                <a:lnTo>
                  <a:pt x="189" y="95"/>
                </a:lnTo>
                <a:lnTo>
                  <a:pt x="189" y="92"/>
                </a:lnTo>
                <a:lnTo>
                  <a:pt x="192" y="85"/>
                </a:lnTo>
                <a:lnTo>
                  <a:pt x="192" y="78"/>
                </a:lnTo>
                <a:lnTo>
                  <a:pt x="192" y="76"/>
                </a:lnTo>
                <a:lnTo>
                  <a:pt x="189" y="76"/>
                </a:lnTo>
                <a:lnTo>
                  <a:pt x="187" y="69"/>
                </a:lnTo>
                <a:lnTo>
                  <a:pt x="187" y="66"/>
                </a:lnTo>
                <a:lnTo>
                  <a:pt x="184" y="64"/>
                </a:lnTo>
                <a:lnTo>
                  <a:pt x="182" y="59"/>
                </a:lnTo>
                <a:lnTo>
                  <a:pt x="180" y="40"/>
                </a:lnTo>
                <a:lnTo>
                  <a:pt x="177" y="28"/>
                </a:lnTo>
                <a:lnTo>
                  <a:pt x="177" y="26"/>
                </a:lnTo>
                <a:lnTo>
                  <a:pt x="177" y="24"/>
                </a:lnTo>
                <a:lnTo>
                  <a:pt x="175" y="21"/>
                </a:lnTo>
                <a:lnTo>
                  <a:pt x="175" y="19"/>
                </a:lnTo>
                <a:lnTo>
                  <a:pt x="173" y="17"/>
                </a:lnTo>
                <a:lnTo>
                  <a:pt x="161" y="5"/>
                </a:lnTo>
                <a:lnTo>
                  <a:pt x="158" y="5"/>
                </a:lnTo>
                <a:lnTo>
                  <a:pt x="156" y="5"/>
                </a:lnTo>
                <a:lnTo>
                  <a:pt x="149" y="2"/>
                </a:lnTo>
                <a:lnTo>
                  <a:pt x="144" y="2"/>
                </a:lnTo>
                <a:lnTo>
                  <a:pt x="142" y="2"/>
                </a:lnTo>
                <a:lnTo>
                  <a:pt x="142" y="5"/>
                </a:lnTo>
                <a:lnTo>
                  <a:pt x="140" y="10"/>
                </a:lnTo>
                <a:lnTo>
                  <a:pt x="140" y="12"/>
                </a:lnTo>
                <a:lnTo>
                  <a:pt x="144" y="38"/>
                </a:lnTo>
                <a:lnTo>
                  <a:pt x="149" y="59"/>
                </a:lnTo>
                <a:lnTo>
                  <a:pt x="149" y="69"/>
                </a:lnTo>
                <a:lnTo>
                  <a:pt x="147" y="71"/>
                </a:lnTo>
                <a:lnTo>
                  <a:pt x="147" y="73"/>
                </a:lnTo>
                <a:lnTo>
                  <a:pt x="147" y="76"/>
                </a:lnTo>
                <a:lnTo>
                  <a:pt x="142" y="73"/>
                </a:lnTo>
                <a:lnTo>
                  <a:pt x="142" y="71"/>
                </a:lnTo>
                <a:lnTo>
                  <a:pt x="140" y="71"/>
                </a:lnTo>
                <a:lnTo>
                  <a:pt x="140" y="69"/>
                </a:lnTo>
                <a:lnTo>
                  <a:pt x="140" y="66"/>
                </a:lnTo>
                <a:lnTo>
                  <a:pt x="137" y="38"/>
                </a:lnTo>
                <a:lnTo>
                  <a:pt x="135" y="38"/>
                </a:lnTo>
                <a:lnTo>
                  <a:pt x="135" y="36"/>
                </a:lnTo>
                <a:lnTo>
                  <a:pt x="133" y="36"/>
                </a:lnTo>
                <a:lnTo>
                  <a:pt x="130" y="36"/>
                </a:lnTo>
                <a:lnTo>
                  <a:pt x="130" y="33"/>
                </a:lnTo>
                <a:lnTo>
                  <a:pt x="130" y="31"/>
                </a:lnTo>
                <a:lnTo>
                  <a:pt x="128" y="28"/>
                </a:lnTo>
                <a:lnTo>
                  <a:pt x="125" y="28"/>
                </a:lnTo>
                <a:lnTo>
                  <a:pt x="123" y="24"/>
                </a:lnTo>
                <a:lnTo>
                  <a:pt x="121" y="24"/>
                </a:lnTo>
                <a:lnTo>
                  <a:pt x="121" y="21"/>
                </a:lnTo>
                <a:lnTo>
                  <a:pt x="123" y="21"/>
                </a:lnTo>
                <a:lnTo>
                  <a:pt x="118" y="19"/>
                </a:lnTo>
                <a:lnTo>
                  <a:pt x="116" y="17"/>
                </a:lnTo>
                <a:lnTo>
                  <a:pt x="114" y="17"/>
                </a:lnTo>
                <a:lnTo>
                  <a:pt x="111" y="17"/>
                </a:lnTo>
                <a:lnTo>
                  <a:pt x="109" y="17"/>
                </a:lnTo>
                <a:lnTo>
                  <a:pt x="109" y="19"/>
                </a:lnTo>
                <a:lnTo>
                  <a:pt x="111" y="24"/>
                </a:lnTo>
                <a:lnTo>
                  <a:pt x="116" y="26"/>
                </a:lnTo>
                <a:lnTo>
                  <a:pt x="118" y="28"/>
                </a:lnTo>
                <a:lnTo>
                  <a:pt x="121" y="40"/>
                </a:lnTo>
                <a:lnTo>
                  <a:pt x="121" y="43"/>
                </a:lnTo>
                <a:lnTo>
                  <a:pt x="116" y="40"/>
                </a:lnTo>
                <a:lnTo>
                  <a:pt x="116" y="38"/>
                </a:lnTo>
                <a:lnTo>
                  <a:pt x="114" y="38"/>
                </a:lnTo>
                <a:lnTo>
                  <a:pt x="109" y="36"/>
                </a:lnTo>
                <a:lnTo>
                  <a:pt x="107" y="38"/>
                </a:lnTo>
                <a:lnTo>
                  <a:pt x="109" y="40"/>
                </a:lnTo>
                <a:lnTo>
                  <a:pt x="107" y="40"/>
                </a:lnTo>
                <a:lnTo>
                  <a:pt x="104" y="43"/>
                </a:lnTo>
                <a:lnTo>
                  <a:pt x="104" y="45"/>
                </a:lnTo>
                <a:lnTo>
                  <a:pt x="102" y="45"/>
                </a:lnTo>
                <a:lnTo>
                  <a:pt x="102" y="43"/>
                </a:lnTo>
                <a:lnTo>
                  <a:pt x="102" y="31"/>
                </a:lnTo>
                <a:lnTo>
                  <a:pt x="102" y="28"/>
                </a:lnTo>
                <a:lnTo>
                  <a:pt x="99" y="26"/>
                </a:lnTo>
                <a:lnTo>
                  <a:pt x="92" y="24"/>
                </a:lnTo>
                <a:lnTo>
                  <a:pt x="92" y="21"/>
                </a:lnTo>
                <a:lnTo>
                  <a:pt x="83" y="17"/>
                </a:lnTo>
                <a:lnTo>
                  <a:pt x="78" y="17"/>
                </a:lnTo>
                <a:lnTo>
                  <a:pt x="76" y="19"/>
                </a:lnTo>
                <a:lnTo>
                  <a:pt x="76" y="21"/>
                </a:lnTo>
                <a:lnTo>
                  <a:pt x="73" y="21"/>
                </a:lnTo>
                <a:lnTo>
                  <a:pt x="71" y="26"/>
                </a:lnTo>
                <a:lnTo>
                  <a:pt x="71" y="28"/>
                </a:lnTo>
                <a:lnTo>
                  <a:pt x="69" y="33"/>
                </a:lnTo>
                <a:lnTo>
                  <a:pt x="62" y="36"/>
                </a:lnTo>
                <a:lnTo>
                  <a:pt x="59" y="36"/>
                </a:lnTo>
                <a:lnTo>
                  <a:pt x="62" y="33"/>
                </a:lnTo>
                <a:lnTo>
                  <a:pt x="64" y="31"/>
                </a:lnTo>
                <a:lnTo>
                  <a:pt x="66" y="24"/>
                </a:lnTo>
                <a:lnTo>
                  <a:pt x="66" y="12"/>
                </a:lnTo>
                <a:lnTo>
                  <a:pt x="66" y="10"/>
                </a:lnTo>
                <a:lnTo>
                  <a:pt x="66" y="7"/>
                </a:lnTo>
                <a:lnTo>
                  <a:pt x="66" y="5"/>
                </a:lnTo>
                <a:lnTo>
                  <a:pt x="64" y="5"/>
                </a:lnTo>
                <a:lnTo>
                  <a:pt x="64" y="2"/>
                </a:lnTo>
                <a:lnTo>
                  <a:pt x="59" y="0"/>
                </a:lnTo>
                <a:lnTo>
                  <a:pt x="57" y="0"/>
                </a:lnTo>
                <a:lnTo>
                  <a:pt x="52" y="5"/>
                </a:lnTo>
                <a:lnTo>
                  <a:pt x="50" y="7"/>
                </a:lnTo>
                <a:lnTo>
                  <a:pt x="47" y="10"/>
                </a:lnTo>
                <a:lnTo>
                  <a:pt x="43" y="10"/>
                </a:lnTo>
                <a:lnTo>
                  <a:pt x="38" y="14"/>
                </a:lnTo>
                <a:lnTo>
                  <a:pt x="33" y="14"/>
                </a:lnTo>
                <a:lnTo>
                  <a:pt x="26" y="21"/>
                </a:lnTo>
                <a:lnTo>
                  <a:pt x="21" y="24"/>
                </a:lnTo>
                <a:lnTo>
                  <a:pt x="14" y="33"/>
                </a:lnTo>
                <a:lnTo>
                  <a:pt x="10" y="38"/>
                </a:lnTo>
                <a:lnTo>
                  <a:pt x="10" y="40"/>
                </a:lnTo>
                <a:lnTo>
                  <a:pt x="7" y="40"/>
                </a:lnTo>
                <a:lnTo>
                  <a:pt x="7" y="43"/>
                </a:lnTo>
                <a:lnTo>
                  <a:pt x="7" y="45"/>
                </a:lnTo>
                <a:lnTo>
                  <a:pt x="10" y="45"/>
                </a:lnTo>
                <a:lnTo>
                  <a:pt x="12" y="45"/>
                </a:lnTo>
                <a:lnTo>
                  <a:pt x="14" y="45"/>
                </a:lnTo>
                <a:lnTo>
                  <a:pt x="14" y="47"/>
                </a:lnTo>
                <a:lnTo>
                  <a:pt x="14" y="50"/>
                </a:lnTo>
                <a:lnTo>
                  <a:pt x="14" y="52"/>
                </a:lnTo>
                <a:lnTo>
                  <a:pt x="10" y="52"/>
                </a:lnTo>
                <a:lnTo>
                  <a:pt x="7" y="52"/>
                </a:lnTo>
                <a:lnTo>
                  <a:pt x="7" y="54"/>
                </a:lnTo>
                <a:lnTo>
                  <a:pt x="3" y="64"/>
                </a:lnTo>
                <a:lnTo>
                  <a:pt x="3" y="66"/>
                </a:lnTo>
                <a:lnTo>
                  <a:pt x="0" y="69"/>
                </a:lnTo>
                <a:lnTo>
                  <a:pt x="0" y="71"/>
                </a:lnTo>
                <a:lnTo>
                  <a:pt x="3" y="73"/>
                </a:lnTo>
                <a:lnTo>
                  <a:pt x="3" y="76"/>
                </a:lnTo>
                <a:lnTo>
                  <a:pt x="5" y="78"/>
                </a:lnTo>
                <a:lnTo>
                  <a:pt x="5" y="76"/>
                </a:lnTo>
                <a:lnTo>
                  <a:pt x="5" y="73"/>
                </a:lnTo>
                <a:lnTo>
                  <a:pt x="19" y="73"/>
                </a:lnTo>
                <a:lnTo>
                  <a:pt x="19" y="78"/>
                </a:lnTo>
                <a:lnTo>
                  <a:pt x="17" y="78"/>
                </a:lnTo>
                <a:lnTo>
                  <a:pt x="14" y="78"/>
                </a:lnTo>
                <a:lnTo>
                  <a:pt x="14" y="80"/>
                </a:lnTo>
                <a:lnTo>
                  <a:pt x="12" y="80"/>
                </a:lnTo>
                <a:lnTo>
                  <a:pt x="12" y="83"/>
                </a:lnTo>
                <a:lnTo>
                  <a:pt x="12" y="85"/>
                </a:lnTo>
                <a:lnTo>
                  <a:pt x="14" y="85"/>
                </a:lnTo>
                <a:lnTo>
                  <a:pt x="19" y="85"/>
                </a:lnTo>
                <a:lnTo>
                  <a:pt x="24" y="85"/>
                </a:lnTo>
                <a:lnTo>
                  <a:pt x="31" y="83"/>
                </a:lnTo>
                <a:lnTo>
                  <a:pt x="38" y="80"/>
                </a:lnTo>
                <a:lnTo>
                  <a:pt x="47" y="80"/>
                </a:lnTo>
                <a:lnTo>
                  <a:pt x="52" y="80"/>
                </a:lnTo>
                <a:lnTo>
                  <a:pt x="50" y="83"/>
                </a:lnTo>
                <a:lnTo>
                  <a:pt x="47" y="83"/>
                </a:lnTo>
                <a:lnTo>
                  <a:pt x="47" y="80"/>
                </a:lnTo>
                <a:lnTo>
                  <a:pt x="45" y="80"/>
                </a:lnTo>
                <a:lnTo>
                  <a:pt x="43" y="80"/>
                </a:lnTo>
                <a:lnTo>
                  <a:pt x="38" y="83"/>
                </a:lnTo>
                <a:lnTo>
                  <a:pt x="31" y="90"/>
                </a:lnTo>
                <a:lnTo>
                  <a:pt x="29" y="92"/>
                </a:lnTo>
                <a:lnTo>
                  <a:pt x="24" y="92"/>
                </a:lnTo>
                <a:lnTo>
                  <a:pt x="21" y="95"/>
                </a:lnTo>
                <a:lnTo>
                  <a:pt x="19" y="95"/>
                </a:lnTo>
                <a:lnTo>
                  <a:pt x="17" y="95"/>
                </a:lnTo>
                <a:lnTo>
                  <a:pt x="12" y="99"/>
                </a:lnTo>
                <a:lnTo>
                  <a:pt x="10" y="99"/>
                </a:lnTo>
                <a:lnTo>
                  <a:pt x="10" y="102"/>
                </a:lnTo>
                <a:lnTo>
                  <a:pt x="12" y="104"/>
                </a:lnTo>
                <a:lnTo>
                  <a:pt x="12" y="106"/>
                </a:lnTo>
                <a:lnTo>
                  <a:pt x="14" y="106"/>
                </a:lnTo>
                <a:lnTo>
                  <a:pt x="21" y="116"/>
                </a:lnTo>
                <a:lnTo>
                  <a:pt x="29" y="116"/>
                </a:lnTo>
                <a:lnTo>
                  <a:pt x="43" y="116"/>
                </a:lnTo>
                <a:lnTo>
                  <a:pt x="52" y="116"/>
                </a:lnTo>
                <a:lnTo>
                  <a:pt x="59" y="116"/>
                </a:lnTo>
                <a:lnTo>
                  <a:pt x="64" y="113"/>
                </a:lnTo>
                <a:lnTo>
                  <a:pt x="66" y="111"/>
                </a:lnTo>
                <a:lnTo>
                  <a:pt x="69" y="111"/>
                </a:lnTo>
                <a:lnTo>
                  <a:pt x="73" y="113"/>
                </a:lnTo>
                <a:lnTo>
                  <a:pt x="85" y="118"/>
                </a:lnTo>
                <a:lnTo>
                  <a:pt x="99" y="125"/>
                </a:lnTo>
                <a:lnTo>
                  <a:pt x="99" y="128"/>
                </a:lnTo>
                <a:lnTo>
                  <a:pt x="97" y="130"/>
                </a:lnTo>
                <a:lnTo>
                  <a:pt x="85" y="130"/>
                </a:lnTo>
                <a:lnTo>
                  <a:pt x="78" y="130"/>
                </a:lnTo>
                <a:lnTo>
                  <a:pt x="66" y="128"/>
                </a:lnTo>
                <a:lnTo>
                  <a:pt x="59" y="128"/>
                </a:lnTo>
                <a:lnTo>
                  <a:pt x="45" y="130"/>
                </a:lnTo>
                <a:lnTo>
                  <a:pt x="43" y="130"/>
                </a:lnTo>
                <a:lnTo>
                  <a:pt x="40" y="130"/>
                </a:lnTo>
                <a:lnTo>
                  <a:pt x="29" y="135"/>
                </a:lnTo>
                <a:lnTo>
                  <a:pt x="26" y="135"/>
                </a:lnTo>
                <a:lnTo>
                  <a:pt x="26" y="137"/>
                </a:lnTo>
                <a:lnTo>
                  <a:pt x="24" y="137"/>
                </a:lnTo>
                <a:lnTo>
                  <a:pt x="24" y="139"/>
                </a:lnTo>
                <a:lnTo>
                  <a:pt x="26" y="149"/>
                </a:lnTo>
                <a:lnTo>
                  <a:pt x="31" y="154"/>
                </a:lnTo>
                <a:lnTo>
                  <a:pt x="33" y="154"/>
                </a:lnTo>
                <a:lnTo>
                  <a:pt x="33" y="158"/>
                </a:lnTo>
                <a:lnTo>
                  <a:pt x="36" y="161"/>
                </a:lnTo>
                <a:lnTo>
                  <a:pt x="40" y="165"/>
                </a:lnTo>
                <a:lnTo>
                  <a:pt x="43" y="165"/>
                </a:lnTo>
                <a:lnTo>
                  <a:pt x="52" y="168"/>
                </a:lnTo>
                <a:lnTo>
                  <a:pt x="57" y="165"/>
                </a:lnTo>
                <a:lnTo>
                  <a:pt x="59" y="165"/>
                </a:lnTo>
                <a:lnTo>
                  <a:pt x="62" y="165"/>
                </a:lnTo>
                <a:lnTo>
                  <a:pt x="64" y="165"/>
                </a:lnTo>
                <a:lnTo>
                  <a:pt x="69" y="168"/>
                </a:lnTo>
                <a:lnTo>
                  <a:pt x="71" y="168"/>
                </a:lnTo>
                <a:lnTo>
                  <a:pt x="73" y="168"/>
                </a:lnTo>
                <a:lnTo>
                  <a:pt x="73" y="170"/>
                </a:lnTo>
                <a:lnTo>
                  <a:pt x="71" y="170"/>
                </a:lnTo>
                <a:lnTo>
                  <a:pt x="71" y="180"/>
                </a:lnTo>
                <a:lnTo>
                  <a:pt x="71" y="182"/>
                </a:lnTo>
                <a:lnTo>
                  <a:pt x="76" y="194"/>
                </a:lnTo>
                <a:lnTo>
                  <a:pt x="78" y="194"/>
                </a:lnTo>
                <a:lnTo>
                  <a:pt x="81" y="194"/>
                </a:lnTo>
                <a:lnTo>
                  <a:pt x="85" y="194"/>
                </a:lnTo>
                <a:lnTo>
                  <a:pt x="90" y="194"/>
                </a:lnTo>
                <a:lnTo>
                  <a:pt x="95" y="191"/>
                </a:lnTo>
                <a:lnTo>
                  <a:pt x="109" y="189"/>
                </a:lnTo>
                <a:lnTo>
                  <a:pt x="123" y="189"/>
                </a:lnTo>
                <a:lnTo>
                  <a:pt x="128" y="187"/>
                </a:lnTo>
                <a:lnTo>
                  <a:pt x="130" y="187"/>
                </a:lnTo>
                <a:lnTo>
                  <a:pt x="133" y="184"/>
                </a:lnTo>
                <a:lnTo>
                  <a:pt x="135" y="182"/>
                </a:lnTo>
                <a:lnTo>
                  <a:pt x="137" y="180"/>
                </a:lnTo>
                <a:lnTo>
                  <a:pt x="149" y="177"/>
                </a:lnTo>
                <a:lnTo>
                  <a:pt x="151" y="175"/>
                </a:lnTo>
                <a:lnTo>
                  <a:pt x="156" y="168"/>
                </a:lnTo>
                <a:lnTo>
                  <a:pt x="158" y="168"/>
                </a:lnTo>
                <a:lnTo>
                  <a:pt x="156" y="165"/>
                </a:lnTo>
                <a:lnTo>
                  <a:pt x="161" y="158"/>
                </a:lnTo>
                <a:lnTo>
                  <a:pt x="163" y="158"/>
                </a:lnTo>
                <a:lnTo>
                  <a:pt x="166" y="161"/>
                </a:lnTo>
                <a:lnTo>
                  <a:pt x="166" y="165"/>
                </a:lnTo>
                <a:lnTo>
                  <a:pt x="166" y="168"/>
                </a:lnTo>
                <a:lnTo>
                  <a:pt x="163" y="168"/>
                </a:lnTo>
                <a:lnTo>
                  <a:pt x="163" y="170"/>
                </a:lnTo>
                <a:lnTo>
                  <a:pt x="168" y="170"/>
                </a:lnTo>
                <a:lnTo>
                  <a:pt x="170" y="170"/>
                </a:lnTo>
                <a:lnTo>
                  <a:pt x="173" y="170"/>
                </a:lnTo>
                <a:lnTo>
                  <a:pt x="175" y="170"/>
                </a:lnTo>
                <a:lnTo>
                  <a:pt x="182" y="173"/>
                </a:lnTo>
                <a:lnTo>
                  <a:pt x="184" y="173"/>
                </a:lnTo>
                <a:lnTo>
                  <a:pt x="184" y="175"/>
                </a:lnTo>
                <a:lnTo>
                  <a:pt x="182" y="175"/>
                </a:lnTo>
                <a:lnTo>
                  <a:pt x="180" y="175"/>
                </a:lnTo>
                <a:lnTo>
                  <a:pt x="180" y="177"/>
                </a:lnTo>
                <a:lnTo>
                  <a:pt x="180" y="180"/>
                </a:lnTo>
                <a:lnTo>
                  <a:pt x="184" y="180"/>
                </a:lnTo>
                <a:lnTo>
                  <a:pt x="187" y="180"/>
                </a:lnTo>
                <a:lnTo>
                  <a:pt x="189" y="180"/>
                </a:lnTo>
                <a:lnTo>
                  <a:pt x="196" y="182"/>
                </a:lnTo>
                <a:lnTo>
                  <a:pt x="203" y="182"/>
                </a:lnTo>
                <a:lnTo>
                  <a:pt x="208" y="182"/>
                </a:lnTo>
                <a:lnTo>
                  <a:pt x="215" y="180"/>
                </a:lnTo>
                <a:lnTo>
                  <a:pt x="222" y="177"/>
                </a:lnTo>
                <a:lnTo>
                  <a:pt x="222" y="175"/>
                </a:lnTo>
                <a:lnTo>
                  <a:pt x="225" y="170"/>
                </a:lnTo>
                <a:lnTo>
                  <a:pt x="222" y="161"/>
                </a:lnTo>
                <a:lnTo>
                  <a:pt x="220" y="158"/>
                </a:lnTo>
                <a:lnTo>
                  <a:pt x="218" y="158"/>
                </a:lnTo>
                <a:lnTo>
                  <a:pt x="215" y="158"/>
                </a:lnTo>
                <a:lnTo>
                  <a:pt x="208" y="163"/>
                </a:lnTo>
                <a:lnTo>
                  <a:pt x="208" y="156"/>
                </a:lnTo>
                <a:lnTo>
                  <a:pt x="210" y="156"/>
                </a:lnTo>
                <a:lnTo>
                  <a:pt x="213" y="156"/>
                </a:lnTo>
                <a:lnTo>
                  <a:pt x="215" y="156"/>
                </a:lnTo>
                <a:lnTo>
                  <a:pt x="215" y="154"/>
                </a:lnTo>
                <a:lnTo>
                  <a:pt x="215" y="151"/>
                </a:lnTo>
                <a:lnTo>
                  <a:pt x="218" y="144"/>
                </a:lnTo>
                <a:lnTo>
                  <a:pt x="222" y="149"/>
                </a:lnTo>
                <a:lnTo>
                  <a:pt x="225" y="151"/>
                </a:lnTo>
                <a:lnTo>
                  <a:pt x="232" y="151"/>
                </a:lnTo>
                <a:lnTo>
                  <a:pt x="234" y="15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01" name="Freeform 1703"/>
          <p:cNvSpPr>
            <a:spLocks/>
          </p:cNvSpPr>
          <p:nvPr/>
        </p:nvSpPr>
        <p:spPr bwMode="auto">
          <a:xfrm>
            <a:off x="5354638" y="3289300"/>
            <a:ext cx="9525" cy="12700"/>
          </a:xfrm>
          <a:custGeom>
            <a:avLst/>
            <a:gdLst>
              <a:gd name="T0" fmla="*/ 2147483647 w 8"/>
              <a:gd name="T1" fmla="*/ 2147483647 h 10"/>
              <a:gd name="T2" fmla="*/ 2147483647 w 8"/>
              <a:gd name="T3" fmla="*/ 2147483647 h 10"/>
              <a:gd name="T4" fmla="*/ 2147483647 w 8"/>
              <a:gd name="T5" fmla="*/ 2147483647 h 10"/>
              <a:gd name="T6" fmla="*/ 2147483647 w 8"/>
              <a:gd name="T7" fmla="*/ 2147483647 h 10"/>
              <a:gd name="T8" fmla="*/ 2147483647 w 8"/>
              <a:gd name="T9" fmla="*/ 2147483647 h 10"/>
              <a:gd name="T10" fmla="*/ 2147483647 w 8"/>
              <a:gd name="T11" fmla="*/ 2147483647 h 10"/>
              <a:gd name="T12" fmla="*/ 2147483647 w 8"/>
              <a:gd name="T13" fmla="*/ 2147483647 h 10"/>
              <a:gd name="T14" fmla="*/ 2147483647 w 8"/>
              <a:gd name="T15" fmla="*/ 0 h 10"/>
              <a:gd name="T16" fmla="*/ 2147483647 w 8"/>
              <a:gd name="T17" fmla="*/ 0 h 10"/>
              <a:gd name="T18" fmla="*/ 2147483647 w 8"/>
              <a:gd name="T19" fmla="*/ 0 h 10"/>
              <a:gd name="T20" fmla="*/ 2147483647 w 8"/>
              <a:gd name="T21" fmla="*/ 0 h 10"/>
              <a:gd name="T22" fmla="*/ 2147483647 w 8"/>
              <a:gd name="T23" fmla="*/ 0 h 10"/>
              <a:gd name="T24" fmla="*/ 2147483647 w 8"/>
              <a:gd name="T25" fmla="*/ 0 h 10"/>
              <a:gd name="T26" fmla="*/ 0 w 8"/>
              <a:gd name="T27" fmla="*/ 2147483647 h 10"/>
              <a:gd name="T28" fmla="*/ 0 w 8"/>
              <a:gd name="T29" fmla="*/ 2147483647 h 10"/>
              <a:gd name="T30" fmla="*/ 2147483647 w 8"/>
              <a:gd name="T31" fmla="*/ 2147483647 h 10"/>
              <a:gd name="T32" fmla="*/ 2147483647 w 8"/>
              <a:gd name="T33" fmla="*/ 2147483647 h 10"/>
              <a:gd name="T34" fmla="*/ 2147483647 w 8"/>
              <a:gd name="T35" fmla="*/ 2147483647 h 1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"/>
              <a:gd name="T55" fmla="*/ 0 h 10"/>
              <a:gd name="T56" fmla="*/ 8 w 8"/>
              <a:gd name="T57" fmla="*/ 10 h 1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" h="10">
                <a:moveTo>
                  <a:pt x="3" y="5"/>
                </a:moveTo>
                <a:lnTo>
                  <a:pt x="3" y="5"/>
                </a:lnTo>
                <a:lnTo>
                  <a:pt x="5" y="8"/>
                </a:lnTo>
                <a:lnTo>
                  <a:pt x="8" y="10"/>
                </a:lnTo>
                <a:lnTo>
                  <a:pt x="8" y="5"/>
                </a:lnTo>
                <a:lnTo>
                  <a:pt x="5" y="0"/>
                </a:lnTo>
                <a:lnTo>
                  <a:pt x="3" y="0"/>
                </a:lnTo>
                <a:lnTo>
                  <a:pt x="0" y="3"/>
                </a:lnTo>
                <a:lnTo>
                  <a:pt x="3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02" name="Freeform 1704"/>
          <p:cNvSpPr>
            <a:spLocks/>
          </p:cNvSpPr>
          <p:nvPr/>
        </p:nvSpPr>
        <p:spPr bwMode="auto">
          <a:xfrm>
            <a:off x="5364163" y="3363913"/>
            <a:ext cx="3175" cy="7937"/>
          </a:xfrm>
          <a:custGeom>
            <a:avLst/>
            <a:gdLst>
              <a:gd name="T0" fmla="*/ 2147483647 w 2"/>
              <a:gd name="T1" fmla="*/ 2147483647 h 7"/>
              <a:gd name="T2" fmla="*/ 2147483647 w 2"/>
              <a:gd name="T3" fmla="*/ 2147483647 h 7"/>
              <a:gd name="T4" fmla="*/ 2147483647 w 2"/>
              <a:gd name="T5" fmla="*/ 2147483647 h 7"/>
              <a:gd name="T6" fmla="*/ 2147483647 w 2"/>
              <a:gd name="T7" fmla="*/ 2147483647 h 7"/>
              <a:gd name="T8" fmla="*/ 2147483647 w 2"/>
              <a:gd name="T9" fmla="*/ 2147483647 h 7"/>
              <a:gd name="T10" fmla="*/ 2147483647 w 2"/>
              <a:gd name="T11" fmla="*/ 2147483647 h 7"/>
              <a:gd name="T12" fmla="*/ 2147483647 w 2"/>
              <a:gd name="T13" fmla="*/ 2147483647 h 7"/>
              <a:gd name="T14" fmla="*/ 2147483647 w 2"/>
              <a:gd name="T15" fmla="*/ 0 h 7"/>
              <a:gd name="T16" fmla="*/ 0 w 2"/>
              <a:gd name="T17" fmla="*/ 0 h 7"/>
              <a:gd name="T18" fmla="*/ 0 w 2"/>
              <a:gd name="T19" fmla="*/ 2147483647 h 7"/>
              <a:gd name="T20" fmla="*/ 0 w 2"/>
              <a:gd name="T21" fmla="*/ 2147483647 h 7"/>
              <a:gd name="T22" fmla="*/ 0 w 2"/>
              <a:gd name="T23" fmla="*/ 2147483647 h 7"/>
              <a:gd name="T24" fmla="*/ 0 w 2"/>
              <a:gd name="T25" fmla="*/ 2147483647 h 7"/>
              <a:gd name="T26" fmla="*/ 0 w 2"/>
              <a:gd name="T27" fmla="*/ 2147483647 h 7"/>
              <a:gd name="T28" fmla="*/ 0 w 2"/>
              <a:gd name="T29" fmla="*/ 2147483647 h 7"/>
              <a:gd name="T30" fmla="*/ 0 w 2"/>
              <a:gd name="T31" fmla="*/ 2147483647 h 7"/>
              <a:gd name="T32" fmla="*/ 0 w 2"/>
              <a:gd name="T33" fmla="*/ 2147483647 h 7"/>
              <a:gd name="T34" fmla="*/ 2147483647 w 2"/>
              <a:gd name="T35" fmla="*/ 2147483647 h 7"/>
              <a:gd name="T36" fmla="*/ 2147483647 w 2"/>
              <a:gd name="T37" fmla="*/ 2147483647 h 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"/>
              <a:gd name="T58" fmla="*/ 0 h 7"/>
              <a:gd name="T59" fmla="*/ 2 w 2"/>
              <a:gd name="T60" fmla="*/ 7 h 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" h="7">
                <a:moveTo>
                  <a:pt x="2" y="7"/>
                </a:moveTo>
                <a:lnTo>
                  <a:pt x="2" y="7"/>
                </a:lnTo>
                <a:lnTo>
                  <a:pt x="2" y="5"/>
                </a:ln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0" y="7"/>
                </a:lnTo>
                <a:lnTo>
                  <a:pt x="2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03" name="Freeform 1705"/>
          <p:cNvSpPr>
            <a:spLocks/>
          </p:cNvSpPr>
          <p:nvPr/>
        </p:nvSpPr>
        <p:spPr bwMode="auto">
          <a:xfrm>
            <a:off x="5345113" y="3343275"/>
            <a:ext cx="7937" cy="11113"/>
          </a:xfrm>
          <a:custGeom>
            <a:avLst/>
            <a:gdLst>
              <a:gd name="T0" fmla="*/ 2147483647 w 5"/>
              <a:gd name="T1" fmla="*/ 2147483647 h 9"/>
              <a:gd name="T2" fmla="*/ 2147483647 w 5"/>
              <a:gd name="T3" fmla="*/ 2147483647 h 9"/>
              <a:gd name="T4" fmla="*/ 2147483647 w 5"/>
              <a:gd name="T5" fmla="*/ 2147483647 h 9"/>
              <a:gd name="T6" fmla="*/ 2147483647 w 5"/>
              <a:gd name="T7" fmla="*/ 2147483647 h 9"/>
              <a:gd name="T8" fmla="*/ 2147483647 w 5"/>
              <a:gd name="T9" fmla="*/ 2147483647 h 9"/>
              <a:gd name="T10" fmla="*/ 2147483647 w 5"/>
              <a:gd name="T11" fmla="*/ 2147483647 h 9"/>
              <a:gd name="T12" fmla="*/ 2147483647 w 5"/>
              <a:gd name="T13" fmla="*/ 2147483647 h 9"/>
              <a:gd name="T14" fmla="*/ 2147483647 w 5"/>
              <a:gd name="T15" fmla="*/ 2147483647 h 9"/>
              <a:gd name="T16" fmla="*/ 0 w 5"/>
              <a:gd name="T17" fmla="*/ 0 h 9"/>
              <a:gd name="T18" fmla="*/ 0 w 5"/>
              <a:gd name="T19" fmla="*/ 0 h 9"/>
              <a:gd name="T20" fmla="*/ 0 w 5"/>
              <a:gd name="T21" fmla="*/ 0 h 9"/>
              <a:gd name="T22" fmla="*/ 0 w 5"/>
              <a:gd name="T23" fmla="*/ 2147483647 h 9"/>
              <a:gd name="T24" fmla="*/ 0 w 5"/>
              <a:gd name="T25" fmla="*/ 2147483647 h 9"/>
              <a:gd name="T26" fmla="*/ 0 w 5"/>
              <a:gd name="T27" fmla="*/ 2147483647 h 9"/>
              <a:gd name="T28" fmla="*/ 0 w 5"/>
              <a:gd name="T29" fmla="*/ 2147483647 h 9"/>
              <a:gd name="T30" fmla="*/ 2147483647 w 5"/>
              <a:gd name="T31" fmla="*/ 2147483647 h 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9"/>
              <a:gd name="T50" fmla="*/ 5 w 5"/>
              <a:gd name="T51" fmla="*/ 9 h 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9">
                <a:moveTo>
                  <a:pt x="3" y="9"/>
                </a:moveTo>
                <a:lnTo>
                  <a:pt x="3" y="7"/>
                </a:lnTo>
                <a:lnTo>
                  <a:pt x="5" y="4"/>
                </a:lnTo>
                <a:lnTo>
                  <a:pt x="3" y="2"/>
                </a:lnTo>
                <a:lnTo>
                  <a:pt x="0" y="0"/>
                </a:lnTo>
                <a:lnTo>
                  <a:pt x="0" y="2"/>
                </a:lnTo>
                <a:lnTo>
                  <a:pt x="0" y="7"/>
                </a:lnTo>
                <a:lnTo>
                  <a:pt x="3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04" name="Freeform 1706"/>
          <p:cNvSpPr>
            <a:spLocks/>
          </p:cNvSpPr>
          <p:nvPr/>
        </p:nvSpPr>
        <p:spPr bwMode="auto">
          <a:xfrm>
            <a:off x="5373688" y="3327400"/>
            <a:ext cx="71437" cy="68263"/>
          </a:xfrm>
          <a:custGeom>
            <a:avLst/>
            <a:gdLst>
              <a:gd name="T0" fmla="*/ 2147483647 w 56"/>
              <a:gd name="T1" fmla="*/ 2147483647 h 52"/>
              <a:gd name="T2" fmla="*/ 2147483647 w 56"/>
              <a:gd name="T3" fmla="*/ 2147483647 h 52"/>
              <a:gd name="T4" fmla="*/ 2147483647 w 56"/>
              <a:gd name="T5" fmla="*/ 2147483647 h 52"/>
              <a:gd name="T6" fmla="*/ 2147483647 w 56"/>
              <a:gd name="T7" fmla="*/ 2147483647 h 52"/>
              <a:gd name="T8" fmla="*/ 2147483647 w 56"/>
              <a:gd name="T9" fmla="*/ 2147483647 h 52"/>
              <a:gd name="T10" fmla="*/ 2147483647 w 56"/>
              <a:gd name="T11" fmla="*/ 2147483647 h 52"/>
              <a:gd name="T12" fmla="*/ 2147483647 w 56"/>
              <a:gd name="T13" fmla="*/ 2147483647 h 52"/>
              <a:gd name="T14" fmla="*/ 2147483647 w 56"/>
              <a:gd name="T15" fmla="*/ 0 h 52"/>
              <a:gd name="T16" fmla="*/ 2147483647 w 56"/>
              <a:gd name="T17" fmla="*/ 2147483647 h 52"/>
              <a:gd name="T18" fmla="*/ 2147483647 w 56"/>
              <a:gd name="T19" fmla="*/ 2147483647 h 52"/>
              <a:gd name="T20" fmla="*/ 2147483647 w 56"/>
              <a:gd name="T21" fmla="*/ 2147483647 h 52"/>
              <a:gd name="T22" fmla="*/ 2147483647 w 56"/>
              <a:gd name="T23" fmla="*/ 2147483647 h 52"/>
              <a:gd name="T24" fmla="*/ 2147483647 w 56"/>
              <a:gd name="T25" fmla="*/ 2147483647 h 52"/>
              <a:gd name="T26" fmla="*/ 2147483647 w 56"/>
              <a:gd name="T27" fmla="*/ 2147483647 h 52"/>
              <a:gd name="T28" fmla="*/ 2147483647 w 56"/>
              <a:gd name="T29" fmla="*/ 2147483647 h 52"/>
              <a:gd name="T30" fmla="*/ 2147483647 w 56"/>
              <a:gd name="T31" fmla="*/ 2147483647 h 52"/>
              <a:gd name="T32" fmla="*/ 2147483647 w 56"/>
              <a:gd name="T33" fmla="*/ 2147483647 h 52"/>
              <a:gd name="T34" fmla="*/ 2147483647 w 56"/>
              <a:gd name="T35" fmla="*/ 2147483647 h 52"/>
              <a:gd name="T36" fmla="*/ 2147483647 w 56"/>
              <a:gd name="T37" fmla="*/ 2147483647 h 52"/>
              <a:gd name="T38" fmla="*/ 2147483647 w 56"/>
              <a:gd name="T39" fmla="*/ 2147483647 h 52"/>
              <a:gd name="T40" fmla="*/ 2147483647 w 56"/>
              <a:gd name="T41" fmla="*/ 2147483647 h 52"/>
              <a:gd name="T42" fmla="*/ 0 w 56"/>
              <a:gd name="T43" fmla="*/ 2147483647 h 52"/>
              <a:gd name="T44" fmla="*/ 0 w 56"/>
              <a:gd name="T45" fmla="*/ 2147483647 h 52"/>
              <a:gd name="T46" fmla="*/ 2147483647 w 56"/>
              <a:gd name="T47" fmla="*/ 2147483647 h 52"/>
              <a:gd name="T48" fmla="*/ 2147483647 w 56"/>
              <a:gd name="T49" fmla="*/ 2147483647 h 52"/>
              <a:gd name="T50" fmla="*/ 2147483647 w 56"/>
              <a:gd name="T51" fmla="*/ 2147483647 h 52"/>
              <a:gd name="T52" fmla="*/ 2147483647 w 56"/>
              <a:gd name="T53" fmla="*/ 2147483647 h 52"/>
              <a:gd name="T54" fmla="*/ 2147483647 w 56"/>
              <a:gd name="T55" fmla="*/ 2147483647 h 52"/>
              <a:gd name="T56" fmla="*/ 2147483647 w 56"/>
              <a:gd name="T57" fmla="*/ 2147483647 h 52"/>
              <a:gd name="T58" fmla="*/ 2147483647 w 56"/>
              <a:gd name="T59" fmla="*/ 2147483647 h 52"/>
              <a:gd name="T60" fmla="*/ 2147483647 w 56"/>
              <a:gd name="T61" fmla="*/ 2147483647 h 52"/>
              <a:gd name="T62" fmla="*/ 2147483647 w 56"/>
              <a:gd name="T63" fmla="*/ 2147483647 h 52"/>
              <a:gd name="T64" fmla="*/ 2147483647 w 56"/>
              <a:gd name="T65" fmla="*/ 2147483647 h 52"/>
              <a:gd name="T66" fmla="*/ 2147483647 w 56"/>
              <a:gd name="T67" fmla="*/ 2147483647 h 52"/>
              <a:gd name="T68" fmla="*/ 2147483647 w 56"/>
              <a:gd name="T69" fmla="*/ 2147483647 h 52"/>
              <a:gd name="T70" fmla="*/ 2147483647 w 56"/>
              <a:gd name="T71" fmla="*/ 2147483647 h 52"/>
              <a:gd name="T72" fmla="*/ 2147483647 w 56"/>
              <a:gd name="T73" fmla="*/ 2147483647 h 52"/>
              <a:gd name="T74" fmla="*/ 2147483647 w 56"/>
              <a:gd name="T75" fmla="*/ 2147483647 h 52"/>
              <a:gd name="T76" fmla="*/ 2147483647 w 56"/>
              <a:gd name="T77" fmla="*/ 2147483647 h 52"/>
              <a:gd name="T78" fmla="*/ 2147483647 w 56"/>
              <a:gd name="T79" fmla="*/ 2147483647 h 52"/>
              <a:gd name="T80" fmla="*/ 2147483647 w 56"/>
              <a:gd name="T81" fmla="*/ 2147483647 h 52"/>
              <a:gd name="T82" fmla="*/ 2147483647 w 56"/>
              <a:gd name="T83" fmla="*/ 2147483647 h 52"/>
              <a:gd name="T84" fmla="*/ 2147483647 w 56"/>
              <a:gd name="T85" fmla="*/ 2147483647 h 52"/>
              <a:gd name="T86" fmla="*/ 2147483647 w 56"/>
              <a:gd name="T87" fmla="*/ 2147483647 h 52"/>
              <a:gd name="T88" fmla="*/ 2147483647 w 56"/>
              <a:gd name="T89" fmla="*/ 2147483647 h 52"/>
              <a:gd name="T90" fmla="*/ 2147483647 w 56"/>
              <a:gd name="T91" fmla="*/ 2147483647 h 5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6"/>
              <a:gd name="T139" fmla="*/ 0 h 52"/>
              <a:gd name="T140" fmla="*/ 56 w 56"/>
              <a:gd name="T141" fmla="*/ 52 h 5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6" h="52">
                <a:moveTo>
                  <a:pt x="45" y="23"/>
                </a:moveTo>
                <a:lnTo>
                  <a:pt x="42" y="21"/>
                </a:lnTo>
                <a:lnTo>
                  <a:pt x="40" y="19"/>
                </a:lnTo>
                <a:lnTo>
                  <a:pt x="37" y="19"/>
                </a:lnTo>
                <a:lnTo>
                  <a:pt x="35" y="16"/>
                </a:lnTo>
                <a:lnTo>
                  <a:pt x="35" y="14"/>
                </a:lnTo>
                <a:lnTo>
                  <a:pt x="33" y="12"/>
                </a:lnTo>
                <a:lnTo>
                  <a:pt x="26" y="5"/>
                </a:lnTo>
                <a:lnTo>
                  <a:pt x="23" y="2"/>
                </a:lnTo>
                <a:lnTo>
                  <a:pt x="21" y="0"/>
                </a:lnTo>
                <a:lnTo>
                  <a:pt x="21" y="2"/>
                </a:lnTo>
                <a:lnTo>
                  <a:pt x="19" y="5"/>
                </a:lnTo>
                <a:lnTo>
                  <a:pt x="14" y="12"/>
                </a:lnTo>
                <a:lnTo>
                  <a:pt x="14" y="14"/>
                </a:lnTo>
                <a:lnTo>
                  <a:pt x="14" y="16"/>
                </a:lnTo>
                <a:lnTo>
                  <a:pt x="14" y="19"/>
                </a:lnTo>
                <a:lnTo>
                  <a:pt x="16" y="23"/>
                </a:lnTo>
                <a:lnTo>
                  <a:pt x="11" y="26"/>
                </a:lnTo>
                <a:lnTo>
                  <a:pt x="11" y="28"/>
                </a:lnTo>
                <a:lnTo>
                  <a:pt x="9" y="28"/>
                </a:lnTo>
                <a:lnTo>
                  <a:pt x="7" y="28"/>
                </a:lnTo>
                <a:lnTo>
                  <a:pt x="4" y="28"/>
                </a:lnTo>
                <a:lnTo>
                  <a:pt x="2" y="28"/>
                </a:lnTo>
                <a:lnTo>
                  <a:pt x="0" y="33"/>
                </a:lnTo>
                <a:lnTo>
                  <a:pt x="2" y="38"/>
                </a:lnTo>
                <a:lnTo>
                  <a:pt x="4" y="38"/>
                </a:lnTo>
                <a:lnTo>
                  <a:pt x="9" y="40"/>
                </a:lnTo>
                <a:lnTo>
                  <a:pt x="21" y="45"/>
                </a:lnTo>
                <a:lnTo>
                  <a:pt x="23" y="45"/>
                </a:lnTo>
                <a:lnTo>
                  <a:pt x="26" y="47"/>
                </a:lnTo>
                <a:lnTo>
                  <a:pt x="26" y="49"/>
                </a:lnTo>
                <a:lnTo>
                  <a:pt x="28" y="49"/>
                </a:lnTo>
                <a:lnTo>
                  <a:pt x="40" y="52"/>
                </a:lnTo>
                <a:lnTo>
                  <a:pt x="42" y="52"/>
                </a:lnTo>
                <a:lnTo>
                  <a:pt x="45" y="49"/>
                </a:lnTo>
                <a:lnTo>
                  <a:pt x="47" y="47"/>
                </a:lnTo>
                <a:lnTo>
                  <a:pt x="49" y="42"/>
                </a:lnTo>
                <a:lnTo>
                  <a:pt x="52" y="42"/>
                </a:lnTo>
                <a:lnTo>
                  <a:pt x="52" y="45"/>
                </a:lnTo>
                <a:lnTo>
                  <a:pt x="54" y="45"/>
                </a:lnTo>
                <a:lnTo>
                  <a:pt x="56" y="40"/>
                </a:lnTo>
                <a:lnTo>
                  <a:pt x="56" y="38"/>
                </a:lnTo>
                <a:lnTo>
                  <a:pt x="54" y="38"/>
                </a:lnTo>
                <a:lnTo>
                  <a:pt x="52" y="40"/>
                </a:lnTo>
                <a:lnTo>
                  <a:pt x="49" y="35"/>
                </a:lnTo>
                <a:lnTo>
                  <a:pt x="47" y="33"/>
                </a:lnTo>
                <a:lnTo>
                  <a:pt x="47" y="31"/>
                </a:lnTo>
                <a:lnTo>
                  <a:pt x="47" y="28"/>
                </a:lnTo>
                <a:lnTo>
                  <a:pt x="47" y="26"/>
                </a:lnTo>
                <a:lnTo>
                  <a:pt x="45" y="2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05" name="Freeform 1707"/>
          <p:cNvSpPr>
            <a:spLocks/>
          </p:cNvSpPr>
          <p:nvPr/>
        </p:nvSpPr>
        <p:spPr bwMode="auto">
          <a:xfrm>
            <a:off x="5521325" y="3346450"/>
            <a:ext cx="4763" cy="15875"/>
          </a:xfrm>
          <a:custGeom>
            <a:avLst/>
            <a:gdLst>
              <a:gd name="T0" fmla="*/ 2147483647 w 4"/>
              <a:gd name="T1" fmla="*/ 2147483647 h 10"/>
              <a:gd name="T2" fmla="*/ 2147483647 w 4"/>
              <a:gd name="T3" fmla="*/ 2147483647 h 10"/>
              <a:gd name="T4" fmla="*/ 2147483647 w 4"/>
              <a:gd name="T5" fmla="*/ 2147483647 h 10"/>
              <a:gd name="T6" fmla="*/ 2147483647 w 4"/>
              <a:gd name="T7" fmla="*/ 2147483647 h 10"/>
              <a:gd name="T8" fmla="*/ 2147483647 w 4"/>
              <a:gd name="T9" fmla="*/ 2147483647 h 10"/>
              <a:gd name="T10" fmla="*/ 2147483647 w 4"/>
              <a:gd name="T11" fmla="*/ 2147483647 h 10"/>
              <a:gd name="T12" fmla="*/ 2147483647 w 4"/>
              <a:gd name="T13" fmla="*/ 2147483647 h 10"/>
              <a:gd name="T14" fmla="*/ 2147483647 w 4"/>
              <a:gd name="T15" fmla="*/ 2147483647 h 10"/>
              <a:gd name="T16" fmla="*/ 2147483647 w 4"/>
              <a:gd name="T17" fmla="*/ 2147483647 h 10"/>
              <a:gd name="T18" fmla="*/ 2147483647 w 4"/>
              <a:gd name="T19" fmla="*/ 2147483647 h 10"/>
              <a:gd name="T20" fmla="*/ 2147483647 w 4"/>
              <a:gd name="T21" fmla="*/ 0 h 10"/>
              <a:gd name="T22" fmla="*/ 2147483647 w 4"/>
              <a:gd name="T23" fmla="*/ 0 h 10"/>
              <a:gd name="T24" fmla="*/ 2147483647 w 4"/>
              <a:gd name="T25" fmla="*/ 2147483647 h 10"/>
              <a:gd name="T26" fmla="*/ 0 w 4"/>
              <a:gd name="T27" fmla="*/ 2147483647 h 10"/>
              <a:gd name="T28" fmla="*/ 0 w 4"/>
              <a:gd name="T29" fmla="*/ 2147483647 h 10"/>
              <a:gd name="T30" fmla="*/ 0 w 4"/>
              <a:gd name="T31" fmla="*/ 2147483647 h 10"/>
              <a:gd name="T32" fmla="*/ 0 w 4"/>
              <a:gd name="T33" fmla="*/ 2147483647 h 10"/>
              <a:gd name="T34" fmla="*/ 0 w 4"/>
              <a:gd name="T35" fmla="*/ 2147483647 h 10"/>
              <a:gd name="T36" fmla="*/ 2147483647 w 4"/>
              <a:gd name="T37" fmla="*/ 2147483647 h 1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"/>
              <a:gd name="T58" fmla="*/ 0 h 10"/>
              <a:gd name="T59" fmla="*/ 4 w 4"/>
              <a:gd name="T60" fmla="*/ 10 h 1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" h="10">
                <a:moveTo>
                  <a:pt x="2" y="10"/>
                </a:moveTo>
                <a:lnTo>
                  <a:pt x="2" y="10"/>
                </a:lnTo>
                <a:lnTo>
                  <a:pt x="2" y="7"/>
                </a:lnTo>
                <a:lnTo>
                  <a:pt x="4" y="5"/>
                </a:lnTo>
                <a:lnTo>
                  <a:pt x="4" y="3"/>
                </a:lnTo>
                <a:lnTo>
                  <a:pt x="2" y="3"/>
                </a:lnTo>
                <a:lnTo>
                  <a:pt x="2" y="0"/>
                </a:lnTo>
                <a:lnTo>
                  <a:pt x="2" y="3"/>
                </a:lnTo>
                <a:lnTo>
                  <a:pt x="0" y="3"/>
                </a:lnTo>
                <a:lnTo>
                  <a:pt x="0" y="5"/>
                </a:lnTo>
                <a:lnTo>
                  <a:pt x="0" y="10"/>
                </a:lnTo>
                <a:lnTo>
                  <a:pt x="2" y="1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06" name="Freeform 1708"/>
          <p:cNvSpPr>
            <a:spLocks/>
          </p:cNvSpPr>
          <p:nvPr/>
        </p:nvSpPr>
        <p:spPr bwMode="auto">
          <a:xfrm>
            <a:off x="5419725" y="3343275"/>
            <a:ext cx="9525" cy="11113"/>
          </a:xfrm>
          <a:custGeom>
            <a:avLst/>
            <a:gdLst>
              <a:gd name="T0" fmla="*/ 2147483647 w 8"/>
              <a:gd name="T1" fmla="*/ 2147483647 h 9"/>
              <a:gd name="T2" fmla="*/ 2147483647 w 8"/>
              <a:gd name="T3" fmla="*/ 2147483647 h 9"/>
              <a:gd name="T4" fmla="*/ 2147483647 w 8"/>
              <a:gd name="T5" fmla="*/ 2147483647 h 9"/>
              <a:gd name="T6" fmla="*/ 0 w 8"/>
              <a:gd name="T7" fmla="*/ 0 h 9"/>
              <a:gd name="T8" fmla="*/ 0 w 8"/>
              <a:gd name="T9" fmla="*/ 0 h 9"/>
              <a:gd name="T10" fmla="*/ 0 w 8"/>
              <a:gd name="T11" fmla="*/ 0 h 9"/>
              <a:gd name="T12" fmla="*/ 0 w 8"/>
              <a:gd name="T13" fmla="*/ 2147483647 h 9"/>
              <a:gd name="T14" fmla="*/ 0 w 8"/>
              <a:gd name="T15" fmla="*/ 2147483647 h 9"/>
              <a:gd name="T16" fmla="*/ 2147483647 w 8"/>
              <a:gd name="T17" fmla="*/ 2147483647 h 9"/>
              <a:gd name="T18" fmla="*/ 2147483647 w 8"/>
              <a:gd name="T19" fmla="*/ 2147483647 h 9"/>
              <a:gd name="T20" fmla="*/ 2147483647 w 8"/>
              <a:gd name="T21" fmla="*/ 2147483647 h 9"/>
              <a:gd name="T22" fmla="*/ 2147483647 w 8"/>
              <a:gd name="T23" fmla="*/ 2147483647 h 9"/>
              <a:gd name="T24" fmla="*/ 2147483647 w 8"/>
              <a:gd name="T25" fmla="*/ 2147483647 h 9"/>
              <a:gd name="T26" fmla="*/ 2147483647 w 8"/>
              <a:gd name="T27" fmla="*/ 2147483647 h 9"/>
              <a:gd name="T28" fmla="*/ 2147483647 w 8"/>
              <a:gd name="T29" fmla="*/ 2147483647 h 9"/>
              <a:gd name="T30" fmla="*/ 2147483647 w 8"/>
              <a:gd name="T31" fmla="*/ 2147483647 h 9"/>
              <a:gd name="T32" fmla="*/ 2147483647 w 8"/>
              <a:gd name="T33" fmla="*/ 2147483647 h 9"/>
              <a:gd name="T34" fmla="*/ 2147483647 w 8"/>
              <a:gd name="T35" fmla="*/ 2147483647 h 9"/>
              <a:gd name="T36" fmla="*/ 2147483647 w 8"/>
              <a:gd name="T37" fmla="*/ 2147483647 h 9"/>
              <a:gd name="T38" fmla="*/ 2147483647 w 8"/>
              <a:gd name="T39" fmla="*/ 2147483647 h 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"/>
              <a:gd name="T61" fmla="*/ 0 h 9"/>
              <a:gd name="T62" fmla="*/ 8 w 8"/>
              <a:gd name="T63" fmla="*/ 9 h 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" h="9">
                <a:moveTo>
                  <a:pt x="8" y="2"/>
                </a:moveTo>
                <a:lnTo>
                  <a:pt x="8" y="2"/>
                </a:lnTo>
                <a:lnTo>
                  <a:pt x="0" y="0"/>
                </a:lnTo>
                <a:lnTo>
                  <a:pt x="0" y="2"/>
                </a:lnTo>
                <a:lnTo>
                  <a:pt x="3" y="4"/>
                </a:lnTo>
                <a:lnTo>
                  <a:pt x="8" y="9"/>
                </a:lnTo>
                <a:lnTo>
                  <a:pt x="8" y="4"/>
                </a:lnTo>
                <a:lnTo>
                  <a:pt x="8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07" name="Freeform 1709"/>
          <p:cNvSpPr>
            <a:spLocks/>
          </p:cNvSpPr>
          <p:nvPr/>
        </p:nvSpPr>
        <p:spPr bwMode="auto">
          <a:xfrm>
            <a:off x="5432425" y="3338513"/>
            <a:ext cx="7938" cy="15875"/>
          </a:xfrm>
          <a:custGeom>
            <a:avLst/>
            <a:gdLst>
              <a:gd name="T0" fmla="*/ 0 w 7"/>
              <a:gd name="T1" fmla="*/ 2147483647 h 12"/>
              <a:gd name="T2" fmla="*/ 0 w 7"/>
              <a:gd name="T3" fmla="*/ 2147483647 h 12"/>
              <a:gd name="T4" fmla="*/ 0 w 7"/>
              <a:gd name="T5" fmla="*/ 2147483647 h 12"/>
              <a:gd name="T6" fmla="*/ 0 w 7"/>
              <a:gd name="T7" fmla="*/ 2147483647 h 12"/>
              <a:gd name="T8" fmla="*/ 0 w 7"/>
              <a:gd name="T9" fmla="*/ 2147483647 h 12"/>
              <a:gd name="T10" fmla="*/ 0 w 7"/>
              <a:gd name="T11" fmla="*/ 2147483647 h 12"/>
              <a:gd name="T12" fmla="*/ 2147483647 w 7"/>
              <a:gd name="T13" fmla="*/ 2147483647 h 12"/>
              <a:gd name="T14" fmla="*/ 2147483647 w 7"/>
              <a:gd name="T15" fmla="*/ 2147483647 h 12"/>
              <a:gd name="T16" fmla="*/ 2147483647 w 7"/>
              <a:gd name="T17" fmla="*/ 2147483647 h 12"/>
              <a:gd name="T18" fmla="*/ 2147483647 w 7"/>
              <a:gd name="T19" fmla="*/ 2147483647 h 12"/>
              <a:gd name="T20" fmla="*/ 2147483647 w 7"/>
              <a:gd name="T21" fmla="*/ 2147483647 h 12"/>
              <a:gd name="T22" fmla="*/ 2147483647 w 7"/>
              <a:gd name="T23" fmla="*/ 2147483647 h 12"/>
              <a:gd name="T24" fmla="*/ 2147483647 w 7"/>
              <a:gd name="T25" fmla="*/ 2147483647 h 12"/>
              <a:gd name="T26" fmla="*/ 2147483647 w 7"/>
              <a:gd name="T27" fmla="*/ 2147483647 h 12"/>
              <a:gd name="T28" fmla="*/ 2147483647 w 7"/>
              <a:gd name="T29" fmla="*/ 2147483647 h 12"/>
              <a:gd name="T30" fmla="*/ 2147483647 w 7"/>
              <a:gd name="T31" fmla="*/ 2147483647 h 12"/>
              <a:gd name="T32" fmla="*/ 2147483647 w 7"/>
              <a:gd name="T33" fmla="*/ 2147483647 h 12"/>
              <a:gd name="T34" fmla="*/ 2147483647 w 7"/>
              <a:gd name="T35" fmla="*/ 2147483647 h 12"/>
              <a:gd name="T36" fmla="*/ 2147483647 w 7"/>
              <a:gd name="T37" fmla="*/ 2147483647 h 12"/>
              <a:gd name="T38" fmla="*/ 2147483647 w 7"/>
              <a:gd name="T39" fmla="*/ 2147483647 h 12"/>
              <a:gd name="T40" fmla="*/ 2147483647 w 7"/>
              <a:gd name="T41" fmla="*/ 2147483647 h 12"/>
              <a:gd name="T42" fmla="*/ 2147483647 w 7"/>
              <a:gd name="T43" fmla="*/ 2147483647 h 12"/>
              <a:gd name="T44" fmla="*/ 2147483647 w 7"/>
              <a:gd name="T45" fmla="*/ 2147483647 h 12"/>
              <a:gd name="T46" fmla="*/ 2147483647 w 7"/>
              <a:gd name="T47" fmla="*/ 0 h 12"/>
              <a:gd name="T48" fmla="*/ 0 w 7"/>
              <a:gd name="T49" fmla="*/ 2147483647 h 1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"/>
              <a:gd name="T76" fmla="*/ 0 h 12"/>
              <a:gd name="T77" fmla="*/ 7 w 7"/>
              <a:gd name="T78" fmla="*/ 12 h 1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" h="12">
                <a:moveTo>
                  <a:pt x="0" y="3"/>
                </a:moveTo>
                <a:lnTo>
                  <a:pt x="0" y="3"/>
                </a:lnTo>
                <a:lnTo>
                  <a:pt x="0" y="7"/>
                </a:lnTo>
                <a:lnTo>
                  <a:pt x="0" y="10"/>
                </a:lnTo>
                <a:lnTo>
                  <a:pt x="0" y="12"/>
                </a:lnTo>
                <a:lnTo>
                  <a:pt x="2" y="12"/>
                </a:lnTo>
                <a:lnTo>
                  <a:pt x="5" y="12"/>
                </a:lnTo>
                <a:lnTo>
                  <a:pt x="7" y="12"/>
                </a:lnTo>
                <a:lnTo>
                  <a:pt x="7" y="10"/>
                </a:lnTo>
                <a:lnTo>
                  <a:pt x="7" y="7"/>
                </a:lnTo>
                <a:lnTo>
                  <a:pt x="7" y="5"/>
                </a:lnTo>
                <a:lnTo>
                  <a:pt x="5" y="3"/>
                </a:lnTo>
                <a:lnTo>
                  <a:pt x="2" y="3"/>
                </a:lnTo>
                <a:lnTo>
                  <a:pt x="2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08" name="Freeform 1710"/>
          <p:cNvSpPr>
            <a:spLocks/>
          </p:cNvSpPr>
          <p:nvPr/>
        </p:nvSpPr>
        <p:spPr bwMode="auto">
          <a:xfrm>
            <a:off x="5919788" y="3667125"/>
            <a:ext cx="9525" cy="11113"/>
          </a:xfrm>
          <a:custGeom>
            <a:avLst/>
            <a:gdLst>
              <a:gd name="T0" fmla="*/ 0 w 9"/>
              <a:gd name="T1" fmla="*/ 0 h 9"/>
              <a:gd name="T2" fmla="*/ 0 w 9"/>
              <a:gd name="T3" fmla="*/ 0 h 9"/>
              <a:gd name="T4" fmla="*/ 0 w 9"/>
              <a:gd name="T5" fmla="*/ 0 h 9"/>
              <a:gd name="T6" fmla="*/ 0 w 9"/>
              <a:gd name="T7" fmla="*/ 2147483647 h 9"/>
              <a:gd name="T8" fmla="*/ 0 w 9"/>
              <a:gd name="T9" fmla="*/ 2147483647 h 9"/>
              <a:gd name="T10" fmla="*/ 0 w 9"/>
              <a:gd name="T11" fmla="*/ 2147483647 h 9"/>
              <a:gd name="T12" fmla="*/ 0 w 9"/>
              <a:gd name="T13" fmla="*/ 2147483647 h 9"/>
              <a:gd name="T14" fmla="*/ 0 w 9"/>
              <a:gd name="T15" fmla="*/ 2147483647 h 9"/>
              <a:gd name="T16" fmla="*/ 0 w 9"/>
              <a:gd name="T17" fmla="*/ 2147483647 h 9"/>
              <a:gd name="T18" fmla="*/ 0 w 9"/>
              <a:gd name="T19" fmla="*/ 2147483647 h 9"/>
              <a:gd name="T20" fmla="*/ 2147483647 w 9"/>
              <a:gd name="T21" fmla="*/ 2147483647 h 9"/>
              <a:gd name="T22" fmla="*/ 2147483647 w 9"/>
              <a:gd name="T23" fmla="*/ 2147483647 h 9"/>
              <a:gd name="T24" fmla="*/ 2147483647 w 9"/>
              <a:gd name="T25" fmla="*/ 2147483647 h 9"/>
              <a:gd name="T26" fmla="*/ 2147483647 w 9"/>
              <a:gd name="T27" fmla="*/ 2147483647 h 9"/>
              <a:gd name="T28" fmla="*/ 2147483647 w 9"/>
              <a:gd name="T29" fmla="*/ 2147483647 h 9"/>
              <a:gd name="T30" fmla="*/ 2147483647 w 9"/>
              <a:gd name="T31" fmla="*/ 2147483647 h 9"/>
              <a:gd name="T32" fmla="*/ 2147483647 w 9"/>
              <a:gd name="T33" fmla="*/ 2147483647 h 9"/>
              <a:gd name="T34" fmla="*/ 2147483647 w 9"/>
              <a:gd name="T35" fmla="*/ 2147483647 h 9"/>
              <a:gd name="T36" fmla="*/ 2147483647 w 9"/>
              <a:gd name="T37" fmla="*/ 2147483647 h 9"/>
              <a:gd name="T38" fmla="*/ 2147483647 w 9"/>
              <a:gd name="T39" fmla="*/ 0 h 9"/>
              <a:gd name="T40" fmla="*/ 2147483647 w 9"/>
              <a:gd name="T41" fmla="*/ 0 h 9"/>
              <a:gd name="T42" fmla="*/ 2147483647 w 9"/>
              <a:gd name="T43" fmla="*/ 0 h 9"/>
              <a:gd name="T44" fmla="*/ 2147483647 w 9"/>
              <a:gd name="T45" fmla="*/ 0 h 9"/>
              <a:gd name="T46" fmla="*/ 2147483647 w 9"/>
              <a:gd name="T47" fmla="*/ 0 h 9"/>
              <a:gd name="T48" fmla="*/ 2147483647 w 9"/>
              <a:gd name="T49" fmla="*/ 0 h 9"/>
              <a:gd name="T50" fmla="*/ 0 w 9"/>
              <a:gd name="T51" fmla="*/ 0 h 9"/>
              <a:gd name="T52" fmla="*/ 0 w 9"/>
              <a:gd name="T53" fmla="*/ 0 h 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9"/>
              <a:gd name="T82" fmla="*/ 0 h 9"/>
              <a:gd name="T83" fmla="*/ 9 w 9"/>
              <a:gd name="T84" fmla="*/ 9 h 9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9" h="9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5" y="9"/>
                </a:lnTo>
                <a:lnTo>
                  <a:pt x="7" y="9"/>
                </a:lnTo>
                <a:lnTo>
                  <a:pt x="9" y="7"/>
                </a:lnTo>
                <a:lnTo>
                  <a:pt x="9" y="4"/>
                </a:lnTo>
                <a:lnTo>
                  <a:pt x="9" y="2"/>
                </a:lnTo>
                <a:lnTo>
                  <a:pt x="9" y="0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09" name="Freeform 1711"/>
          <p:cNvSpPr>
            <a:spLocks/>
          </p:cNvSpPr>
          <p:nvPr/>
        </p:nvSpPr>
        <p:spPr bwMode="auto">
          <a:xfrm>
            <a:off x="5341938" y="3362325"/>
            <a:ext cx="1587" cy="4763"/>
          </a:xfrm>
          <a:custGeom>
            <a:avLst/>
            <a:gdLst>
              <a:gd name="T0" fmla="*/ 0 w 2"/>
              <a:gd name="T1" fmla="*/ 2147483647 h 5"/>
              <a:gd name="T2" fmla="*/ 2147483647 w 2"/>
              <a:gd name="T3" fmla="*/ 2147483647 h 5"/>
              <a:gd name="T4" fmla="*/ 2147483647 w 2"/>
              <a:gd name="T5" fmla="*/ 2147483647 h 5"/>
              <a:gd name="T6" fmla="*/ 2147483647 w 2"/>
              <a:gd name="T7" fmla="*/ 2147483647 h 5"/>
              <a:gd name="T8" fmla="*/ 2147483647 w 2"/>
              <a:gd name="T9" fmla="*/ 2147483647 h 5"/>
              <a:gd name="T10" fmla="*/ 2147483647 w 2"/>
              <a:gd name="T11" fmla="*/ 0 h 5"/>
              <a:gd name="T12" fmla="*/ 2147483647 w 2"/>
              <a:gd name="T13" fmla="*/ 0 h 5"/>
              <a:gd name="T14" fmla="*/ 2147483647 w 2"/>
              <a:gd name="T15" fmla="*/ 0 h 5"/>
              <a:gd name="T16" fmla="*/ 2147483647 w 2"/>
              <a:gd name="T17" fmla="*/ 0 h 5"/>
              <a:gd name="T18" fmla="*/ 0 w 2"/>
              <a:gd name="T19" fmla="*/ 0 h 5"/>
              <a:gd name="T20" fmla="*/ 0 w 2"/>
              <a:gd name="T21" fmla="*/ 0 h 5"/>
              <a:gd name="T22" fmla="*/ 0 w 2"/>
              <a:gd name="T23" fmla="*/ 0 h 5"/>
              <a:gd name="T24" fmla="*/ 0 w 2"/>
              <a:gd name="T25" fmla="*/ 0 h 5"/>
              <a:gd name="T26" fmla="*/ 0 w 2"/>
              <a:gd name="T27" fmla="*/ 0 h 5"/>
              <a:gd name="T28" fmla="*/ 0 w 2"/>
              <a:gd name="T29" fmla="*/ 2147483647 h 5"/>
              <a:gd name="T30" fmla="*/ 0 w 2"/>
              <a:gd name="T31" fmla="*/ 2147483647 h 5"/>
              <a:gd name="T32" fmla="*/ 0 w 2"/>
              <a:gd name="T33" fmla="*/ 2147483647 h 5"/>
              <a:gd name="T34" fmla="*/ 0 w 2"/>
              <a:gd name="T35" fmla="*/ 2147483647 h 5"/>
              <a:gd name="T36" fmla="*/ 0 w 2"/>
              <a:gd name="T37" fmla="*/ 2147483647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"/>
              <a:gd name="T58" fmla="*/ 0 h 5"/>
              <a:gd name="T59" fmla="*/ 2 w 2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" h="5">
                <a:moveTo>
                  <a:pt x="0" y="5"/>
                </a:moveTo>
                <a:lnTo>
                  <a:pt x="2" y="5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10" name="Freeform 1712"/>
          <p:cNvSpPr>
            <a:spLocks/>
          </p:cNvSpPr>
          <p:nvPr/>
        </p:nvSpPr>
        <p:spPr bwMode="auto">
          <a:xfrm>
            <a:off x="5332413" y="3379788"/>
            <a:ext cx="9525" cy="11112"/>
          </a:xfrm>
          <a:custGeom>
            <a:avLst/>
            <a:gdLst>
              <a:gd name="T0" fmla="*/ 2147483647 w 7"/>
              <a:gd name="T1" fmla="*/ 0 h 9"/>
              <a:gd name="T2" fmla="*/ 2147483647 w 7"/>
              <a:gd name="T3" fmla="*/ 0 h 9"/>
              <a:gd name="T4" fmla="*/ 2147483647 w 7"/>
              <a:gd name="T5" fmla="*/ 0 h 9"/>
              <a:gd name="T6" fmla="*/ 2147483647 w 7"/>
              <a:gd name="T7" fmla="*/ 0 h 9"/>
              <a:gd name="T8" fmla="*/ 2147483647 w 7"/>
              <a:gd name="T9" fmla="*/ 0 h 9"/>
              <a:gd name="T10" fmla="*/ 0 w 7"/>
              <a:gd name="T11" fmla="*/ 2147483647 h 9"/>
              <a:gd name="T12" fmla="*/ 0 w 7"/>
              <a:gd name="T13" fmla="*/ 2147483647 h 9"/>
              <a:gd name="T14" fmla="*/ 0 w 7"/>
              <a:gd name="T15" fmla="*/ 2147483647 h 9"/>
              <a:gd name="T16" fmla="*/ 2147483647 w 7"/>
              <a:gd name="T17" fmla="*/ 2147483647 h 9"/>
              <a:gd name="T18" fmla="*/ 2147483647 w 7"/>
              <a:gd name="T19" fmla="*/ 2147483647 h 9"/>
              <a:gd name="T20" fmla="*/ 2147483647 w 7"/>
              <a:gd name="T21" fmla="*/ 2147483647 h 9"/>
              <a:gd name="T22" fmla="*/ 2147483647 w 7"/>
              <a:gd name="T23" fmla="*/ 2147483647 h 9"/>
              <a:gd name="T24" fmla="*/ 2147483647 w 7"/>
              <a:gd name="T25" fmla="*/ 2147483647 h 9"/>
              <a:gd name="T26" fmla="*/ 2147483647 w 7"/>
              <a:gd name="T27" fmla="*/ 2147483647 h 9"/>
              <a:gd name="T28" fmla="*/ 2147483647 w 7"/>
              <a:gd name="T29" fmla="*/ 2147483647 h 9"/>
              <a:gd name="T30" fmla="*/ 2147483647 w 7"/>
              <a:gd name="T31" fmla="*/ 0 h 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"/>
              <a:gd name="T49" fmla="*/ 0 h 9"/>
              <a:gd name="T50" fmla="*/ 7 w 7"/>
              <a:gd name="T51" fmla="*/ 9 h 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" h="9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0" y="5"/>
                </a:lnTo>
                <a:lnTo>
                  <a:pt x="0" y="7"/>
                </a:lnTo>
                <a:lnTo>
                  <a:pt x="2" y="7"/>
                </a:lnTo>
                <a:lnTo>
                  <a:pt x="4" y="9"/>
                </a:lnTo>
                <a:lnTo>
                  <a:pt x="7" y="7"/>
                </a:lnTo>
                <a:lnTo>
                  <a:pt x="7" y="5"/>
                </a:lnTo>
                <a:lnTo>
                  <a:pt x="7" y="2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11" name="Freeform 1713"/>
          <p:cNvSpPr>
            <a:spLocks/>
          </p:cNvSpPr>
          <p:nvPr/>
        </p:nvSpPr>
        <p:spPr bwMode="auto">
          <a:xfrm>
            <a:off x="5287963" y="3387725"/>
            <a:ext cx="9525" cy="9525"/>
          </a:xfrm>
          <a:custGeom>
            <a:avLst/>
            <a:gdLst>
              <a:gd name="T0" fmla="*/ 2147483647 w 7"/>
              <a:gd name="T1" fmla="*/ 2147483647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2147483647 h 7"/>
              <a:gd name="T8" fmla="*/ 2147483647 w 7"/>
              <a:gd name="T9" fmla="*/ 2147483647 h 7"/>
              <a:gd name="T10" fmla="*/ 2147483647 w 7"/>
              <a:gd name="T11" fmla="*/ 2147483647 h 7"/>
              <a:gd name="T12" fmla="*/ 2147483647 w 7"/>
              <a:gd name="T13" fmla="*/ 2147483647 h 7"/>
              <a:gd name="T14" fmla="*/ 2147483647 w 7"/>
              <a:gd name="T15" fmla="*/ 0 h 7"/>
              <a:gd name="T16" fmla="*/ 2147483647 w 7"/>
              <a:gd name="T17" fmla="*/ 0 h 7"/>
              <a:gd name="T18" fmla="*/ 0 w 7"/>
              <a:gd name="T19" fmla="*/ 0 h 7"/>
              <a:gd name="T20" fmla="*/ 0 w 7"/>
              <a:gd name="T21" fmla="*/ 2147483647 h 7"/>
              <a:gd name="T22" fmla="*/ 0 w 7"/>
              <a:gd name="T23" fmla="*/ 2147483647 h 7"/>
              <a:gd name="T24" fmla="*/ 0 w 7"/>
              <a:gd name="T25" fmla="*/ 2147483647 h 7"/>
              <a:gd name="T26" fmla="*/ 0 w 7"/>
              <a:gd name="T27" fmla="*/ 2147483647 h 7"/>
              <a:gd name="T28" fmla="*/ 0 w 7"/>
              <a:gd name="T29" fmla="*/ 2147483647 h 7"/>
              <a:gd name="T30" fmla="*/ 2147483647 w 7"/>
              <a:gd name="T31" fmla="*/ 2147483647 h 7"/>
              <a:gd name="T32" fmla="*/ 2147483647 w 7"/>
              <a:gd name="T33" fmla="*/ 2147483647 h 7"/>
              <a:gd name="T34" fmla="*/ 2147483647 w 7"/>
              <a:gd name="T35" fmla="*/ 2147483647 h 7"/>
              <a:gd name="T36" fmla="*/ 2147483647 w 7"/>
              <a:gd name="T37" fmla="*/ 2147483647 h 7"/>
              <a:gd name="T38" fmla="*/ 2147483647 w 7"/>
              <a:gd name="T39" fmla="*/ 2147483647 h 7"/>
              <a:gd name="T40" fmla="*/ 2147483647 w 7"/>
              <a:gd name="T41" fmla="*/ 2147483647 h 7"/>
              <a:gd name="T42" fmla="*/ 2147483647 w 7"/>
              <a:gd name="T43" fmla="*/ 2147483647 h 7"/>
              <a:gd name="T44" fmla="*/ 2147483647 w 7"/>
              <a:gd name="T45" fmla="*/ 2147483647 h 7"/>
              <a:gd name="T46" fmla="*/ 2147483647 w 7"/>
              <a:gd name="T47" fmla="*/ 2147483647 h 7"/>
              <a:gd name="T48" fmla="*/ 2147483647 w 7"/>
              <a:gd name="T49" fmla="*/ 2147483647 h 7"/>
              <a:gd name="T50" fmla="*/ 2147483647 w 7"/>
              <a:gd name="T51" fmla="*/ 2147483647 h 7"/>
              <a:gd name="T52" fmla="*/ 2147483647 w 7"/>
              <a:gd name="T53" fmla="*/ 2147483647 h 7"/>
              <a:gd name="T54" fmla="*/ 2147483647 w 7"/>
              <a:gd name="T55" fmla="*/ 2147483647 h 7"/>
              <a:gd name="T56" fmla="*/ 2147483647 w 7"/>
              <a:gd name="T57" fmla="*/ 2147483647 h 7"/>
              <a:gd name="T58" fmla="*/ 2147483647 w 7"/>
              <a:gd name="T59" fmla="*/ 2147483647 h 7"/>
              <a:gd name="T60" fmla="*/ 2147483647 w 7"/>
              <a:gd name="T61" fmla="*/ 2147483647 h 7"/>
              <a:gd name="T62" fmla="*/ 2147483647 w 7"/>
              <a:gd name="T63" fmla="*/ 2147483647 h 7"/>
              <a:gd name="T64" fmla="*/ 2147483647 w 7"/>
              <a:gd name="T65" fmla="*/ 2147483647 h 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7"/>
              <a:gd name="T100" fmla="*/ 0 h 7"/>
              <a:gd name="T101" fmla="*/ 7 w 7"/>
              <a:gd name="T102" fmla="*/ 7 h 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7" h="7">
                <a:moveTo>
                  <a:pt x="7" y="5"/>
                </a:moveTo>
                <a:lnTo>
                  <a:pt x="7" y="2"/>
                </a:lnTo>
                <a:lnTo>
                  <a:pt x="5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2" y="5"/>
                </a:lnTo>
                <a:lnTo>
                  <a:pt x="2" y="7"/>
                </a:lnTo>
                <a:lnTo>
                  <a:pt x="5" y="7"/>
                </a:lnTo>
                <a:lnTo>
                  <a:pt x="7" y="7"/>
                </a:lnTo>
                <a:lnTo>
                  <a:pt x="7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12" name="Freeform 1714"/>
          <p:cNvSpPr>
            <a:spLocks/>
          </p:cNvSpPr>
          <p:nvPr/>
        </p:nvSpPr>
        <p:spPr bwMode="auto">
          <a:xfrm>
            <a:off x="5172075" y="3303588"/>
            <a:ext cx="11113" cy="6350"/>
          </a:xfrm>
          <a:custGeom>
            <a:avLst/>
            <a:gdLst>
              <a:gd name="T0" fmla="*/ 2147483647 w 9"/>
              <a:gd name="T1" fmla="*/ 2147483647 h 3"/>
              <a:gd name="T2" fmla="*/ 2147483647 w 9"/>
              <a:gd name="T3" fmla="*/ 2147483647 h 3"/>
              <a:gd name="T4" fmla="*/ 2147483647 w 9"/>
              <a:gd name="T5" fmla="*/ 2147483647 h 3"/>
              <a:gd name="T6" fmla="*/ 2147483647 w 9"/>
              <a:gd name="T7" fmla="*/ 2147483647 h 3"/>
              <a:gd name="T8" fmla="*/ 2147483647 w 9"/>
              <a:gd name="T9" fmla="*/ 2147483647 h 3"/>
              <a:gd name="T10" fmla="*/ 2147483647 w 9"/>
              <a:gd name="T11" fmla="*/ 2147483647 h 3"/>
              <a:gd name="T12" fmla="*/ 2147483647 w 9"/>
              <a:gd name="T13" fmla="*/ 2147483647 h 3"/>
              <a:gd name="T14" fmla="*/ 2147483647 w 9"/>
              <a:gd name="T15" fmla="*/ 0 h 3"/>
              <a:gd name="T16" fmla="*/ 2147483647 w 9"/>
              <a:gd name="T17" fmla="*/ 0 h 3"/>
              <a:gd name="T18" fmla="*/ 2147483647 w 9"/>
              <a:gd name="T19" fmla="*/ 0 h 3"/>
              <a:gd name="T20" fmla="*/ 0 w 9"/>
              <a:gd name="T21" fmla="*/ 0 h 3"/>
              <a:gd name="T22" fmla="*/ 0 w 9"/>
              <a:gd name="T23" fmla="*/ 0 h 3"/>
              <a:gd name="T24" fmla="*/ 0 w 9"/>
              <a:gd name="T25" fmla="*/ 0 h 3"/>
              <a:gd name="T26" fmla="*/ 2147483647 w 9"/>
              <a:gd name="T27" fmla="*/ 2147483647 h 3"/>
              <a:gd name="T28" fmla="*/ 2147483647 w 9"/>
              <a:gd name="T29" fmla="*/ 2147483647 h 3"/>
              <a:gd name="T30" fmla="*/ 2147483647 w 9"/>
              <a:gd name="T31" fmla="*/ 2147483647 h 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"/>
              <a:gd name="T49" fmla="*/ 0 h 3"/>
              <a:gd name="T50" fmla="*/ 9 w 9"/>
              <a:gd name="T51" fmla="*/ 3 h 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" h="3">
                <a:moveTo>
                  <a:pt x="2" y="3"/>
                </a:moveTo>
                <a:lnTo>
                  <a:pt x="4" y="3"/>
                </a:lnTo>
                <a:lnTo>
                  <a:pt x="7" y="3"/>
                </a:lnTo>
                <a:lnTo>
                  <a:pt x="9" y="3"/>
                </a:lnTo>
                <a:lnTo>
                  <a:pt x="2" y="0"/>
                </a:lnTo>
                <a:lnTo>
                  <a:pt x="0" y="0"/>
                </a:lnTo>
                <a:lnTo>
                  <a:pt x="2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13" name="Rectangle 1715"/>
          <p:cNvSpPr>
            <a:spLocks noChangeArrowheads="1"/>
          </p:cNvSpPr>
          <p:nvPr/>
        </p:nvSpPr>
        <p:spPr bwMode="auto">
          <a:xfrm>
            <a:off x="5811838" y="3279775"/>
            <a:ext cx="1587" cy="1588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014" name="Rectangle 1716"/>
          <p:cNvSpPr>
            <a:spLocks noChangeArrowheads="1"/>
          </p:cNvSpPr>
          <p:nvPr/>
        </p:nvSpPr>
        <p:spPr bwMode="auto">
          <a:xfrm>
            <a:off x="5529263" y="3197225"/>
            <a:ext cx="0" cy="3175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015" name="Rectangle 1717"/>
          <p:cNvSpPr>
            <a:spLocks noChangeArrowheads="1"/>
          </p:cNvSpPr>
          <p:nvPr/>
        </p:nvSpPr>
        <p:spPr bwMode="auto">
          <a:xfrm>
            <a:off x="5529263" y="3197225"/>
            <a:ext cx="0" cy="3175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016" name="Freeform 1718"/>
          <p:cNvSpPr>
            <a:spLocks/>
          </p:cNvSpPr>
          <p:nvPr/>
        </p:nvSpPr>
        <p:spPr bwMode="auto">
          <a:xfrm>
            <a:off x="5978525" y="3836988"/>
            <a:ext cx="4763" cy="3175"/>
          </a:xfrm>
          <a:custGeom>
            <a:avLst/>
            <a:gdLst>
              <a:gd name="T0" fmla="*/ 0 w 5"/>
              <a:gd name="T1" fmla="*/ 0 h 2"/>
              <a:gd name="T2" fmla="*/ 0 w 5"/>
              <a:gd name="T3" fmla="*/ 0 h 2"/>
              <a:gd name="T4" fmla="*/ 2147483647 w 5"/>
              <a:gd name="T5" fmla="*/ 2147483647 h 2"/>
              <a:gd name="T6" fmla="*/ 2147483647 w 5"/>
              <a:gd name="T7" fmla="*/ 2147483647 h 2"/>
              <a:gd name="T8" fmla="*/ 2147483647 w 5"/>
              <a:gd name="T9" fmla="*/ 2147483647 h 2"/>
              <a:gd name="T10" fmla="*/ 2147483647 w 5"/>
              <a:gd name="T11" fmla="*/ 2147483647 h 2"/>
              <a:gd name="T12" fmla="*/ 2147483647 w 5"/>
              <a:gd name="T13" fmla="*/ 0 h 2"/>
              <a:gd name="T14" fmla="*/ 2147483647 w 5"/>
              <a:gd name="T15" fmla="*/ 0 h 2"/>
              <a:gd name="T16" fmla="*/ 2147483647 w 5"/>
              <a:gd name="T17" fmla="*/ 0 h 2"/>
              <a:gd name="T18" fmla="*/ 2147483647 w 5"/>
              <a:gd name="T19" fmla="*/ 0 h 2"/>
              <a:gd name="T20" fmla="*/ 2147483647 w 5"/>
              <a:gd name="T21" fmla="*/ 0 h 2"/>
              <a:gd name="T22" fmla="*/ 0 w 5"/>
              <a:gd name="T23" fmla="*/ 0 h 2"/>
              <a:gd name="T24" fmla="*/ 0 w 5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"/>
              <a:gd name="T40" fmla="*/ 0 h 2"/>
              <a:gd name="T41" fmla="*/ 5 w 5"/>
              <a:gd name="T42" fmla="*/ 2 h 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" h="2">
                <a:moveTo>
                  <a:pt x="0" y="0"/>
                </a:moveTo>
                <a:lnTo>
                  <a:pt x="0" y="0"/>
                </a:lnTo>
                <a:lnTo>
                  <a:pt x="3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17" name="Freeform 1719"/>
          <p:cNvSpPr>
            <a:spLocks/>
          </p:cNvSpPr>
          <p:nvPr/>
        </p:nvSpPr>
        <p:spPr bwMode="auto">
          <a:xfrm>
            <a:off x="5978525" y="3819525"/>
            <a:ext cx="4763" cy="12700"/>
          </a:xfrm>
          <a:custGeom>
            <a:avLst/>
            <a:gdLst>
              <a:gd name="T0" fmla="*/ 2147483647 w 5"/>
              <a:gd name="T1" fmla="*/ 0 h 9"/>
              <a:gd name="T2" fmla="*/ 2147483647 w 5"/>
              <a:gd name="T3" fmla="*/ 0 h 9"/>
              <a:gd name="T4" fmla="*/ 2147483647 w 5"/>
              <a:gd name="T5" fmla="*/ 2147483647 h 9"/>
              <a:gd name="T6" fmla="*/ 0 w 5"/>
              <a:gd name="T7" fmla="*/ 2147483647 h 9"/>
              <a:gd name="T8" fmla="*/ 2147483647 w 5"/>
              <a:gd name="T9" fmla="*/ 2147483647 h 9"/>
              <a:gd name="T10" fmla="*/ 2147483647 w 5"/>
              <a:gd name="T11" fmla="*/ 2147483647 h 9"/>
              <a:gd name="T12" fmla="*/ 2147483647 w 5"/>
              <a:gd name="T13" fmla="*/ 2147483647 h 9"/>
              <a:gd name="T14" fmla="*/ 2147483647 w 5"/>
              <a:gd name="T15" fmla="*/ 2147483647 h 9"/>
              <a:gd name="T16" fmla="*/ 2147483647 w 5"/>
              <a:gd name="T17" fmla="*/ 2147483647 h 9"/>
              <a:gd name="T18" fmla="*/ 2147483647 w 5"/>
              <a:gd name="T19" fmla="*/ 2147483647 h 9"/>
              <a:gd name="T20" fmla="*/ 2147483647 w 5"/>
              <a:gd name="T21" fmla="*/ 2147483647 h 9"/>
              <a:gd name="T22" fmla="*/ 2147483647 w 5"/>
              <a:gd name="T23" fmla="*/ 2147483647 h 9"/>
              <a:gd name="T24" fmla="*/ 2147483647 w 5"/>
              <a:gd name="T25" fmla="*/ 2147483647 h 9"/>
              <a:gd name="T26" fmla="*/ 2147483647 w 5"/>
              <a:gd name="T27" fmla="*/ 2147483647 h 9"/>
              <a:gd name="T28" fmla="*/ 2147483647 w 5"/>
              <a:gd name="T29" fmla="*/ 2147483647 h 9"/>
              <a:gd name="T30" fmla="*/ 2147483647 w 5"/>
              <a:gd name="T31" fmla="*/ 2147483647 h 9"/>
              <a:gd name="T32" fmla="*/ 2147483647 w 5"/>
              <a:gd name="T33" fmla="*/ 2147483647 h 9"/>
              <a:gd name="T34" fmla="*/ 2147483647 w 5"/>
              <a:gd name="T35" fmla="*/ 0 h 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"/>
              <a:gd name="T55" fmla="*/ 0 h 9"/>
              <a:gd name="T56" fmla="*/ 5 w 5"/>
              <a:gd name="T57" fmla="*/ 9 h 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" h="9">
                <a:moveTo>
                  <a:pt x="3" y="0"/>
                </a:moveTo>
                <a:lnTo>
                  <a:pt x="3" y="0"/>
                </a:lnTo>
                <a:lnTo>
                  <a:pt x="3" y="2"/>
                </a:lnTo>
                <a:lnTo>
                  <a:pt x="0" y="5"/>
                </a:lnTo>
                <a:lnTo>
                  <a:pt x="3" y="7"/>
                </a:lnTo>
                <a:lnTo>
                  <a:pt x="3" y="9"/>
                </a:lnTo>
                <a:lnTo>
                  <a:pt x="5" y="9"/>
                </a:lnTo>
                <a:lnTo>
                  <a:pt x="5" y="7"/>
                </a:lnTo>
                <a:lnTo>
                  <a:pt x="5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18" name="Freeform 1720"/>
          <p:cNvSpPr>
            <a:spLocks/>
          </p:cNvSpPr>
          <p:nvPr/>
        </p:nvSpPr>
        <p:spPr bwMode="auto">
          <a:xfrm>
            <a:off x="5811838" y="3267075"/>
            <a:ext cx="12700" cy="15875"/>
          </a:xfrm>
          <a:custGeom>
            <a:avLst/>
            <a:gdLst>
              <a:gd name="T0" fmla="*/ 0 w 11"/>
              <a:gd name="T1" fmla="*/ 2147483647 h 12"/>
              <a:gd name="T2" fmla="*/ 2147483647 w 11"/>
              <a:gd name="T3" fmla="*/ 2147483647 h 12"/>
              <a:gd name="T4" fmla="*/ 2147483647 w 11"/>
              <a:gd name="T5" fmla="*/ 2147483647 h 12"/>
              <a:gd name="T6" fmla="*/ 2147483647 w 11"/>
              <a:gd name="T7" fmla="*/ 2147483647 h 12"/>
              <a:gd name="T8" fmla="*/ 2147483647 w 11"/>
              <a:gd name="T9" fmla="*/ 2147483647 h 12"/>
              <a:gd name="T10" fmla="*/ 2147483647 w 11"/>
              <a:gd name="T11" fmla="*/ 2147483647 h 12"/>
              <a:gd name="T12" fmla="*/ 2147483647 w 11"/>
              <a:gd name="T13" fmla="*/ 2147483647 h 12"/>
              <a:gd name="T14" fmla="*/ 2147483647 w 11"/>
              <a:gd name="T15" fmla="*/ 2147483647 h 12"/>
              <a:gd name="T16" fmla="*/ 2147483647 w 11"/>
              <a:gd name="T17" fmla="*/ 2147483647 h 12"/>
              <a:gd name="T18" fmla="*/ 2147483647 w 11"/>
              <a:gd name="T19" fmla="*/ 2147483647 h 12"/>
              <a:gd name="T20" fmla="*/ 2147483647 w 11"/>
              <a:gd name="T21" fmla="*/ 2147483647 h 12"/>
              <a:gd name="T22" fmla="*/ 2147483647 w 11"/>
              <a:gd name="T23" fmla="*/ 2147483647 h 12"/>
              <a:gd name="T24" fmla="*/ 2147483647 w 11"/>
              <a:gd name="T25" fmla="*/ 2147483647 h 12"/>
              <a:gd name="T26" fmla="*/ 2147483647 w 11"/>
              <a:gd name="T27" fmla="*/ 2147483647 h 12"/>
              <a:gd name="T28" fmla="*/ 2147483647 w 11"/>
              <a:gd name="T29" fmla="*/ 2147483647 h 12"/>
              <a:gd name="T30" fmla="*/ 2147483647 w 11"/>
              <a:gd name="T31" fmla="*/ 2147483647 h 12"/>
              <a:gd name="T32" fmla="*/ 2147483647 w 11"/>
              <a:gd name="T33" fmla="*/ 2147483647 h 12"/>
              <a:gd name="T34" fmla="*/ 2147483647 w 11"/>
              <a:gd name="T35" fmla="*/ 2147483647 h 12"/>
              <a:gd name="T36" fmla="*/ 2147483647 w 11"/>
              <a:gd name="T37" fmla="*/ 2147483647 h 12"/>
              <a:gd name="T38" fmla="*/ 2147483647 w 11"/>
              <a:gd name="T39" fmla="*/ 2147483647 h 12"/>
              <a:gd name="T40" fmla="*/ 2147483647 w 11"/>
              <a:gd name="T41" fmla="*/ 2147483647 h 12"/>
              <a:gd name="T42" fmla="*/ 2147483647 w 11"/>
              <a:gd name="T43" fmla="*/ 2147483647 h 12"/>
              <a:gd name="T44" fmla="*/ 2147483647 w 11"/>
              <a:gd name="T45" fmla="*/ 2147483647 h 12"/>
              <a:gd name="T46" fmla="*/ 2147483647 w 11"/>
              <a:gd name="T47" fmla="*/ 2147483647 h 12"/>
              <a:gd name="T48" fmla="*/ 2147483647 w 11"/>
              <a:gd name="T49" fmla="*/ 2147483647 h 12"/>
              <a:gd name="T50" fmla="*/ 2147483647 w 11"/>
              <a:gd name="T51" fmla="*/ 2147483647 h 12"/>
              <a:gd name="T52" fmla="*/ 2147483647 w 11"/>
              <a:gd name="T53" fmla="*/ 2147483647 h 12"/>
              <a:gd name="T54" fmla="*/ 2147483647 w 11"/>
              <a:gd name="T55" fmla="*/ 0 h 12"/>
              <a:gd name="T56" fmla="*/ 2147483647 w 11"/>
              <a:gd name="T57" fmla="*/ 0 h 12"/>
              <a:gd name="T58" fmla="*/ 2147483647 w 11"/>
              <a:gd name="T59" fmla="*/ 0 h 12"/>
              <a:gd name="T60" fmla="*/ 2147483647 w 11"/>
              <a:gd name="T61" fmla="*/ 0 h 12"/>
              <a:gd name="T62" fmla="*/ 2147483647 w 11"/>
              <a:gd name="T63" fmla="*/ 0 h 12"/>
              <a:gd name="T64" fmla="*/ 2147483647 w 11"/>
              <a:gd name="T65" fmla="*/ 2147483647 h 12"/>
              <a:gd name="T66" fmla="*/ 2147483647 w 11"/>
              <a:gd name="T67" fmla="*/ 2147483647 h 12"/>
              <a:gd name="T68" fmla="*/ 2147483647 w 11"/>
              <a:gd name="T69" fmla="*/ 2147483647 h 12"/>
              <a:gd name="T70" fmla="*/ 2147483647 w 11"/>
              <a:gd name="T71" fmla="*/ 2147483647 h 12"/>
              <a:gd name="T72" fmla="*/ 2147483647 w 11"/>
              <a:gd name="T73" fmla="*/ 2147483647 h 12"/>
              <a:gd name="T74" fmla="*/ 2147483647 w 11"/>
              <a:gd name="T75" fmla="*/ 2147483647 h 12"/>
              <a:gd name="T76" fmla="*/ 2147483647 w 11"/>
              <a:gd name="T77" fmla="*/ 2147483647 h 12"/>
              <a:gd name="T78" fmla="*/ 2147483647 w 11"/>
              <a:gd name="T79" fmla="*/ 2147483647 h 12"/>
              <a:gd name="T80" fmla="*/ 2147483647 w 11"/>
              <a:gd name="T81" fmla="*/ 2147483647 h 12"/>
              <a:gd name="T82" fmla="*/ 2147483647 w 11"/>
              <a:gd name="T83" fmla="*/ 2147483647 h 12"/>
              <a:gd name="T84" fmla="*/ 0 w 11"/>
              <a:gd name="T85" fmla="*/ 2147483647 h 12"/>
              <a:gd name="T86" fmla="*/ 0 w 11"/>
              <a:gd name="T87" fmla="*/ 2147483647 h 12"/>
              <a:gd name="T88" fmla="*/ 0 w 11"/>
              <a:gd name="T89" fmla="*/ 2147483647 h 12"/>
              <a:gd name="T90" fmla="*/ 0 w 11"/>
              <a:gd name="T91" fmla="*/ 2147483647 h 12"/>
              <a:gd name="T92" fmla="*/ 0 w 11"/>
              <a:gd name="T93" fmla="*/ 2147483647 h 12"/>
              <a:gd name="T94" fmla="*/ 0 w 11"/>
              <a:gd name="T95" fmla="*/ 2147483647 h 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1"/>
              <a:gd name="T145" fmla="*/ 0 h 12"/>
              <a:gd name="T146" fmla="*/ 11 w 11"/>
              <a:gd name="T147" fmla="*/ 12 h 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1" h="12">
                <a:moveTo>
                  <a:pt x="0" y="9"/>
                </a:moveTo>
                <a:lnTo>
                  <a:pt x="2" y="12"/>
                </a:lnTo>
                <a:lnTo>
                  <a:pt x="4" y="9"/>
                </a:lnTo>
                <a:lnTo>
                  <a:pt x="7" y="7"/>
                </a:lnTo>
                <a:lnTo>
                  <a:pt x="9" y="7"/>
                </a:lnTo>
                <a:lnTo>
                  <a:pt x="11" y="7"/>
                </a:lnTo>
                <a:lnTo>
                  <a:pt x="11" y="5"/>
                </a:lnTo>
                <a:lnTo>
                  <a:pt x="11" y="2"/>
                </a:lnTo>
                <a:lnTo>
                  <a:pt x="9" y="2"/>
                </a:lnTo>
                <a:lnTo>
                  <a:pt x="7" y="2"/>
                </a:lnTo>
                <a:lnTo>
                  <a:pt x="4" y="2"/>
                </a:lnTo>
                <a:lnTo>
                  <a:pt x="4" y="0"/>
                </a:lnTo>
                <a:lnTo>
                  <a:pt x="2" y="2"/>
                </a:lnTo>
                <a:lnTo>
                  <a:pt x="2" y="5"/>
                </a:lnTo>
                <a:lnTo>
                  <a:pt x="2" y="7"/>
                </a:lnTo>
                <a:lnTo>
                  <a:pt x="0" y="7"/>
                </a:lnTo>
                <a:lnTo>
                  <a:pt x="0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19" name="Freeform 1721"/>
          <p:cNvSpPr>
            <a:spLocks/>
          </p:cNvSpPr>
          <p:nvPr/>
        </p:nvSpPr>
        <p:spPr bwMode="auto">
          <a:xfrm>
            <a:off x="5978525" y="3832225"/>
            <a:ext cx="7938" cy="3175"/>
          </a:xfrm>
          <a:custGeom>
            <a:avLst/>
            <a:gdLst>
              <a:gd name="T0" fmla="*/ 2147483647 w 7"/>
              <a:gd name="T1" fmla="*/ 0 h 3"/>
              <a:gd name="T2" fmla="*/ 2147483647 w 7"/>
              <a:gd name="T3" fmla="*/ 0 h 3"/>
              <a:gd name="T4" fmla="*/ 2147483647 w 7"/>
              <a:gd name="T5" fmla="*/ 0 h 3"/>
              <a:gd name="T6" fmla="*/ 2147483647 w 7"/>
              <a:gd name="T7" fmla="*/ 0 h 3"/>
              <a:gd name="T8" fmla="*/ 0 w 7"/>
              <a:gd name="T9" fmla="*/ 2147483647 h 3"/>
              <a:gd name="T10" fmla="*/ 2147483647 w 7"/>
              <a:gd name="T11" fmla="*/ 2147483647 h 3"/>
              <a:gd name="T12" fmla="*/ 2147483647 w 7"/>
              <a:gd name="T13" fmla="*/ 2147483647 h 3"/>
              <a:gd name="T14" fmla="*/ 2147483647 w 7"/>
              <a:gd name="T15" fmla="*/ 2147483647 h 3"/>
              <a:gd name="T16" fmla="*/ 2147483647 w 7"/>
              <a:gd name="T17" fmla="*/ 2147483647 h 3"/>
              <a:gd name="T18" fmla="*/ 2147483647 w 7"/>
              <a:gd name="T19" fmla="*/ 2147483647 h 3"/>
              <a:gd name="T20" fmla="*/ 2147483647 w 7"/>
              <a:gd name="T21" fmla="*/ 2147483647 h 3"/>
              <a:gd name="T22" fmla="*/ 2147483647 w 7"/>
              <a:gd name="T23" fmla="*/ 2147483647 h 3"/>
              <a:gd name="T24" fmla="*/ 2147483647 w 7"/>
              <a:gd name="T25" fmla="*/ 2147483647 h 3"/>
              <a:gd name="T26" fmla="*/ 2147483647 w 7"/>
              <a:gd name="T27" fmla="*/ 2147483647 h 3"/>
              <a:gd name="T28" fmla="*/ 2147483647 w 7"/>
              <a:gd name="T29" fmla="*/ 2147483647 h 3"/>
              <a:gd name="T30" fmla="*/ 2147483647 w 7"/>
              <a:gd name="T31" fmla="*/ 2147483647 h 3"/>
              <a:gd name="T32" fmla="*/ 2147483647 w 7"/>
              <a:gd name="T33" fmla="*/ 2147483647 h 3"/>
              <a:gd name="T34" fmla="*/ 2147483647 w 7"/>
              <a:gd name="T35" fmla="*/ 2147483647 h 3"/>
              <a:gd name="T36" fmla="*/ 2147483647 w 7"/>
              <a:gd name="T37" fmla="*/ 2147483647 h 3"/>
              <a:gd name="T38" fmla="*/ 2147483647 w 7"/>
              <a:gd name="T39" fmla="*/ 2147483647 h 3"/>
              <a:gd name="T40" fmla="*/ 2147483647 w 7"/>
              <a:gd name="T41" fmla="*/ 2147483647 h 3"/>
              <a:gd name="T42" fmla="*/ 2147483647 w 7"/>
              <a:gd name="T43" fmla="*/ 2147483647 h 3"/>
              <a:gd name="T44" fmla="*/ 2147483647 w 7"/>
              <a:gd name="T45" fmla="*/ 0 h 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"/>
              <a:gd name="T70" fmla="*/ 0 h 3"/>
              <a:gd name="T71" fmla="*/ 7 w 7"/>
              <a:gd name="T72" fmla="*/ 3 h 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" h="3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3" y="3"/>
                </a:lnTo>
                <a:lnTo>
                  <a:pt x="5" y="3"/>
                </a:lnTo>
                <a:lnTo>
                  <a:pt x="3" y="3"/>
                </a:lnTo>
                <a:lnTo>
                  <a:pt x="5" y="3"/>
                </a:lnTo>
                <a:lnTo>
                  <a:pt x="7" y="3"/>
                </a:lnTo>
                <a:lnTo>
                  <a:pt x="5" y="3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20" name="Freeform 1722"/>
          <p:cNvSpPr>
            <a:spLocks/>
          </p:cNvSpPr>
          <p:nvPr/>
        </p:nvSpPr>
        <p:spPr bwMode="auto">
          <a:xfrm>
            <a:off x="5986463" y="3844925"/>
            <a:ext cx="3175" cy="4763"/>
          </a:xfrm>
          <a:custGeom>
            <a:avLst/>
            <a:gdLst>
              <a:gd name="T0" fmla="*/ 0 w 3"/>
              <a:gd name="T1" fmla="*/ 0 h 4"/>
              <a:gd name="T2" fmla="*/ 0 w 3"/>
              <a:gd name="T3" fmla="*/ 2147483647 h 4"/>
              <a:gd name="T4" fmla="*/ 0 w 3"/>
              <a:gd name="T5" fmla="*/ 2147483647 h 4"/>
              <a:gd name="T6" fmla="*/ 0 w 3"/>
              <a:gd name="T7" fmla="*/ 2147483647 h 4"/>
              <a:gd name="T8" fmla="*/ 0 w 3"/>
              <a:gd name="T9" fmla="*/ 2147483647 h 4"/>
              <a:gd name="T10" fmla="*/ 0 w 3"/>
              <a:gd name="T11" fmla="*/ 2147483647 h 4"/>
              <a:gd name="T12" fmla="*/ 0 w 3"/>
              <a:gd name="T13" fmla="*/ 2147483647 h 4"/>
              <a:gd name="T14" fmla="*/ 0 w 3"/>
              <a:gd name="T15" fmla="*/ 2147483647 h 4"/>
              <a:gd name="T16" fmla="*/ 0 w 3"/>
              <a:gd name="T17" fmla="*/ 2147483647 h 4"/>
              <a:gd name="T18" fmla="*/ 0 w 3"/>
              <a:gd name="T19" fmla="*/ 2147483647 h 4"/>
              <a:gd name="T20" fmla="*/ 2147483647 w 3"/>
              <a:gd name="T21" fmla="*/ 2147483647 h 4"/>
              <a:gd name="T22" fmla="*/ 2147483647 w 3"/>
              <a:gd name="T23" fmla="*/ 2147483647 h 4"/>
              <a:gd name="T24" fmla="*/ 2147483647 w 3"/>
              <a:gd name="T25" fmla="*/ 2147483647 h 4"/>
              <a:gd name="T26" fmla="*/ 2147483647 w 3"/>
              <a:gd name="T27" fmla="*/ 2147483647 h 4"/>
              <a:gd name="T28" fmla="*/ 2147483647 w 3"/>
              <a:gd name="T29" fmla="*/ 2147483647 h 4"/>
              <a:gd name="T30" fmla="*/ 2147483647 w 3"/>
              <a:gd name="T31" fmla="*/ 2147483647 h 4"/>
              <a:gd name="T32" fmla="*/ 2147483647 w 3"/>
              <a:gd name="T33" fmla="*/ 2147483647 h 4"/>
              <a:gd name="T34" fmla="*/ 2147483647 w 3"/>
              <a:gd name="T35" fmla="*/ 2147483647 h 4"/>
              <a:gd name="T36" fmla="*/ 2147483647 w 3"/>
              <a:gd name="T37" fmla="*/ 2147483647 h 4"/>
              <a:gd name="T38" fmla="*/ 2147483647 w 3"/>
              <a:gd name="T39" fmla="*/ 2147483647 h 4"/>
              <a:gd name="T40" fmla="*/ 2147483647 w 3"/>
              <a:gd name="T41" fmla="*/ 0 h 4"/>
              <a:gd name="T42" fmla="*/ 2147483647 w 3"/>
              <a:gd name="T43" fmla="*/ 0 h 4"/>
              <a:gd name="T44" fmla="*/ 0 w 3"/>
              <a:gd name="T45" fmla="*/ 0 h 4"/>
              <a:gd name="T46" fmla="*/ 0 w 3"/>
              <a:gd name="T47" fmla="*/ 0 h 4"/>
              <a:gd name="T48" fmla="*/ 0 w 3"/>
              <a:gd name="T49" fmla="*/ 0 h 4"/>
              <a:gd name="T50" fmla="*/ 0 w 3"/>
              <a:gd name="T51" fmla="*/ 0 h 4"/>
              <a:gd name="T52" fmla="*/ 0 w 3"/>
              <a:gd name="T53" fmla="*/ 0 h 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"/>
              <a:gd name="T82" fmla="*/ 0 h 4"/>
              <a:gd name="T83" fmla="*/ 3 w 3"/>
              <a:gd name="T84" fmla="*/ 4 h 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" h="4">
                <a:moveTo>
                  <a:pt x="0" y="0"/>
                </a:moveTo>
                <a:lnTo>
                  <a:pt x="0" y="2"/>
                </a:lnTo>
                <a:lnTo>
                  <a:pt x="3" y="4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21" name="Freeform 1723"/>
          <p:cNvSpPr>
            <a:spLocks/>
          </p:cNvSpPr>
          <p:nvPr/>
        </p:nvSpPr>
        <p:spPr bwMode="auto">
          <a:xfrm>
            <a:off x="5727700" y="3346450"/>
            <a:ext cx="9525" cy="20638"/>
          </a:xfrm>
          <a:custGeom>
            <a:avLst/>
            <a:gdLst>
              <a:gd name="T0" fmla="*/ 2147483647 w 8"/>
              <a:gd name="T1" fmla="*/ 2147483647 h 15"/>
              <a:gd name="T2" fmla="*/ 2147483647 w 8"/>
              <a:gd name="T3" fmla="*/ 2147483647 h 15"/>
              <a:gd name="T4" fmla="*/ 2147483647 w 8"/>
              <a:gd name="T5" fmla="*/ 2147483647 h 15"/>
              <a:gd name="T6" fmla="*/ 2147483647 w 8"/>
              <a:gd name="T7" fmla="*/ 2147483647 h 15"/>
              <a:gd name="T8" fmla="*/ 2147483647 w 8"/>
              <a:gd name="T9" fmla="*/ 2147483647 h 15"/>
              <a:gd name="T10" fmla="*/ 2147483647 w 8"/>
              <a:gd name="T11" fmla="*/ 2147483647 h 15"/>
              <a:gd name="T12" fmla="*/ 2147483647 w 8"/>
              <a:gd name="T13" fmla="*/ 0 h 15"/>
              <a:gd name="T14" fmla="*/ 2147483647 w 8"/>
              <a:gd name="T15" fmla="*/ 0 h 15"/>
              <a:gd name="T16" fmla="*/ 2147483647 w 8"/>
              <a:gd name="T17" fmla="*/ 0 h 15"/>
              <a:gd name="T18" fmla="*/ 2147483647 w 8"/>
              <a:gd name="T19" fmla="*/ 2147483647 h 15"/>
              <a:gd name="T20" fmla="*/ 2147483647 w 8"/>
              <a:gd name="T21" fmla="*/ 2147483647 h 15"/>
              <a:gd name="T22" fmla="*/ 0 w 8"/>
              <a:gd name="T23" fmla="*/ 2147483647 h 15"/>
              <a:gd name="T24" fmla="*/ 0 w 8"/>
              <a:gd name="T25" fmla="*/ 2147483647 h 15"/>
              <a:gd name="T26" fmla="*/ 0 w 8"/>
              <a:gd name="T27" fmla="*/ 2147483647 h 15"/>
              <a:gd name="T28" fmla="*/ 0 w 8"/>
              <a:gd name="T29" fmla="*/ 2147483647 h 15"/>
              <a:gd name="T30" fmla="*/ 0 w 8"/>
              <a:gd name="T31" fmla="*/ 2147483647 h 15"/>
              <a:gd name="T32" fmla="*/ 0 w 8"/>
              <a:gd name="T33" fmla="*/ 2147483647 h 15"/>
              <a:gd name="T34" fmla="*/ 0 w 8"/>
              <a:gd name="T35" fmla="*/ 2147483647 h 15"/>
              <a:gd name="T36" fmla="*/ 0 w 8"/>
              <a:gd name="T37" fmla="*/ 2147483647 h 15"/>
              <a:gd name="T38" fmla="*/ 2147483647 w 8"/>
              <a:gd name="T39" fmla="*/ 2147483647 h 15"/>
              <a:gd name="T40" fmla="*/ 2147483647 w 8"/>
              <a:gd name="T41" fmla="*/ 2147483647 h 15"/>
              <a:gd name="T42" fmla="*/ 2147483647 w 8"/>
              <a:gd name="T43" fmla="*/ 2147483647 h 15"/>
              <a:gd name="T44" fmla="*/ 2147483647 w 8"/>
              <a:gd name="T45" fmla="*/ 2147483647 h 15"/>
              <a:gd name="T46" fmla="*/ 2147483647 w 8"/>
              <a:gd name="T47" fmla="*/ 2147483647 h 15"/>
              <a:gd name="T48" fmla="*/ 2147483647 w 8"/>
              <a:gd name="T49" fmla="*/ 2147483647 h 15"/>
              <a:gd name="T50" fmla="*/ 2147483647 w 8"/>
              <a:gd name="T51" fmla="*/ 2147483647 h 15"/>
              <a:gd name="T52" fmla="*/ 2147483647 w 8"/>
              <a:gd name="T53" fmla="*/ 2147483647 h 15"/>
              <a:gd name="T54" fmla="*/ 2147483647 w 8"/>
              <a:gd name="T55" fmla="*/ 2147483647 h 15"/>
              <a:gd name="T56" fmla="*/ 2147483647 w 8"/>
              <a:gd name="T57" fmla="*/ 2147483647 h 1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8"/>
              <a:gd name="T88" fmla="*/ 0 h 15"/>
              <a:gd name="T89" fmla="*/ 8 w 8"/>
              <a:gd name="T90" fmla="*/ 15 h 1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8" h="15">
                <a:moveTo>
                  <a:pt x="8" y="3"/>
                </a:moveTo>
                <a:lnTo>
                  <a:pt x="5" y="3"/>
                </a:lnTo>
                <a:lnTo>
                  <a:pt x="3" y="0"/>
                </a:lnTo>
                <a:lnTo>
                  <a:pt x="3" y="3"/>
                </a:lnTo>
                <a:lnTo>
                  <a:pt x="0" y="3"/>
                </a:lnTo>
                <a:lnTo>
                  <a:pt x="0" y="7"/>
                </a:lnTo>
                <a:lnTo>
                  <a:pt x="0" y="10"/>
                </a:lnTo>
                <a:lnTo>
                  <a:pt x="0" y="12"/>
                </a:lnTo>
                <a:lnTo>
                  <a:pt x="3" y="12"/>
                </a:lnTo>
                <a:lnTo>
                  <a:pt x="3" y="15"/>
                </a:lnTo>
                <a:lnTo>
                  <a:pt x="3" y="12"/>
                </a:lnTo>
                <a:lnTo>
                  <a:pt x="5" y="12"/>
                </a:lnTo>
                <a:lnTo>
                  <a:pt x="8" y="7"/>
                </a:lnTo>
                <a:lnTo>
                  <a:pt x="8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22" name="Freeform 1724"/>
          <p:cNvSpPr>
            <a:spLocks/>
          </p:cNvSpPr>
          <p:nvPr/>
        </p:nvSpPr>
        <p:spPr bwMode="auto">
          <a:xfrm>
            <a:off x="5727700" y="3400425"/>
            <a:ext cx="39688" cy="50800"/>
          </a:xfrm>
          <a:custGeom>
            <a:avLst/>
            <a:gdLst>
              <a:gd name="T0" fmla="*/ 2147483647 w 31"/>
              <a:gd name="T1" fmla="*/ 0 h 37"/>
              <a:gd name="T2" fmla="*/ 2147483647 w 31"/>
              <a:gd name="T3" fmla="*/ 0 h 37"/>
              <a:gd name="T4" fmla="*/ 2147483647 w 31"/>
              <a:gd name="T5" fmla="*/ 0 h 37"/>
              <a:gd name="T6" fmla="*/ 2147483647 w 31"/>
              <a:gd name="T7" fmla="*/ 0 h 37"/>
              <a:gd name="T8" fmla="*/ 2147483647 w 31"/>
              <a:gd name="T9" fmla="*/ 2147483647 h 37"/>
              <a:gd name="T10" fmla="*/ 2147483647 w 31"/>
              <a:gd name="T11" fmla="*/ 2147483647 h 37"/>
              <a:gd name="T12" fmla="*/ 2147483647 w 31"/>
              <a:gd name="T13" fmla="*/ 2147483647 h 37"/>
              <a:gd name="T14" fmla="*/ 2147483647 w 31"/>
              <a:gd name="T15" fmla="*/ 2147483647 h 37"/>
              <a:gd name="T16" fmla="*/ 2147483647 w 31"/>
              <a:gd name="T17" fmla="*/ 2147483647 h 37"/>
              <a:gd name="T18" fmla="*/ 2147483647 w 31"/>
              <a:gd name="T19" fmla="*/ 2147483647 h 37"/>
              <a:gd name="T20" fmla="*/ 2147483647 w 31"/>
              <a:gd name="T21" fmla="*/ 2147483647 h 37"/>
              <a:gd name="T22" fmla="*/ 2147483647 w 31"/>
              <a:gd name="T23" fmla="*/ 2147483647 h 37"/>
              <a:gd name="T24" fmla="*/ 2147483647 w 31"/>
              <a:gd name="T25" fmla="*/ 2147483647 h 37"/>
              <a:gd name="T26" fmla="*/ 2147483647 w 31"/>
              <a:gd name="T27" fmla="*/ 2147483647 h 37"/>
              <a:gd name="T28" fmla="*/ 2147483647 w 31"/>
              <a:gd name="T29" fmla="*/ 2147483647 h 37"/>
              <a:gd name="T30" fmla="*/ 2147483647 w 31"/>
              <a:gd name="T31" fmla="*/ 2147483647 h 37"/>
              <a:gd name="T32" fmla="*/ 0 w 31"/>
              <a:gd name="T33" fmla="*/ 2147483647 h 37"/>
              <a:gd name="T34" fmla="*/ 0 w 31"/>
              <a:gd name="T35" fmla="*/ 2147483647 h 37"/>
              <a:gd name="T36" fmla="*/ 0 w 31"/>
              <a:gd name="T37" fmla="*/ 2147483647 h 37"/>
              <a:gd name="T38" fmla="*/ 2147483647 w 31"/>
              <a:gd name="T39" fmla="*/ 2147483647 h 37"/>
              <a:gd name="T40" fmla="*/ 2147483647 w 31"/>
              <a:gd name="T41" fmla="*/ 2147483647 h 37"/>
              <a:gd name="T42" fmla="*/ 2147483647 w 31"/>
              <a:gd name="T43" fmla="*/ 2147483647 h 37"/>
              <a:gd name="T44" fmla="*/ 2147483647 w 31"/>
              <a:gd name="T45" fmla="*/ 2147483647 h 37"/>
              <a:gd name="T46" fmla="*/ 2147483647 w 31"/>
              <a:gd name="T47" fmla="*/ 2147483647 h 37"/>
              <a:gd name="T48" fmla="*/ 2147483647 w 31"/>
              <a:gd name="T49" fmla="*/ 2147483647 h 37"/>
              <a:gd name="T50" fmla="*/ 2147483647 w 31"/>
              <a:gd name="T51" fmla="*/ 2147483647 h 37"/>
              <a:gd name="T52" fmla="*/ 2147483647 w 31"/>
              <a:gd name="T53" fmla="*/ 2147483647 h 37"/>
              <a:gd name="T54" fmla="*/ 2147483647 w 31"/>
              <a:gd name="T55" fmla="*/ 2147483647 h 37"/>
              <a:gd name="T56" fmla="*/ 2147483647 w 31"/>
              <a:gd name="T57" fmla="*/ 2147483647 h 37"/>
              <a:gd name="T58" fmla="*/ 2147483647 w 31"/>
              <a:gd name="T59" fmla="*/ 2147483647 h 37"/>
              <a:gd name="T60" fmla="*/ 2147483647 w 31"/>
              <a:gd name="T61" fmla="*/ 2147483647 h 37"/>
              <a:gd name="T62" fmla="*/ 2147483647 w 31"/>
              <a:gd name="T63" fmla="*/ 2147483647 h 37"/>
              <a:gd name="T64" fmla="*/ 2147483647 w 31"/>
              <a:gd name="T65" fmla="*/ 2147483647 h 37"/>
              <a:gd name="T66" fmla="*/ 2147483647 w 31"/>
              <a:gd name="T67" fmla="*/ 2147483647 h 37"/>
              <a:gd name="T68" fmla="*/ 2147483647 w 31"/>
              <a:gd name="T69" fmla="*/ 2147483647 h 37"/>
              <a:gd name="T70" fmla="*/ 2147483647 w 31"/>
              <a:gd name="T71" fmla="*/ 2147483647 h 37"/>
              <a:gd name="T72" fmla="*/ 2147483647 w 31"/>
              <a:gd name="T73" fmla="*/ 2147483647 h 37"/>
              <a:gd name="T74" fmla="*/ 2147483647 w 31"/>
              <a:gd name="T75" fmla="*/ 2147483647 h 37"/>
              <a:gd name="T76" fmla="*/ 2147483647 w 31"/>
              <a:gd name="T77" fmla="*/ 2147483647 h 37"/>
              <a:gd name="T78" fmla="*/ 2147483647 w 31"/>
              <a:gd name="T79" fmla="*/ 2147483647 h 37"/>
              <a:gd name="T80" fmla="*/ 2147483647 w 31"/>
              <a:gd name="T81" fmla="*/ 2147483647 h 37"/>
              <a:gd name="T82" fmla="*/ 2147483647 w 31"/>
              <a:gd name="T83" fmla="*/ 2147483647 h 37"/>
              <a:gd name="T84" fmla="*/ 2147483647 w 31"/>
              <a:gd name="T85" fmla="*/ 2147483647 h 37"/>
              <a:gd name="T86" fmla="*/ 2147483647 w 31"/>
              <a:gd name="T87" fmla="*/ 2147483647 h 37"/>
              <a:gd name="T88" fmla="*/ 2147483647 w 31"/>
              <a:gd name="T89" fmla="*/ 2147483647 h 37"/>
              <a:gd name="T90" fmla="*/ 2147483647 w 31"/>
              <a:gd name="T91" fmla="*/ 2147483647 h 37"/>
              <a:gd name="T92" fmla="*/ 2147483647 w 31"/>
              <a:gd name="T93" fmla="*/ 2147483647 h 37"/>
              <a:gd name="T94" fmla="*/ 2147483647 w 31"/>
              <a:gd name="T95" fmla="*/ 0 h 37"/>
              <a:gd name="T96" fmla="*/ 2147483647 w 31"/>
              <a:gd name="T97" fmla="*/ 0 h 3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1"/>
              <a:gd name="T148" fmla="*/ 0 h 37"/>
              <a:gd name="T149" fmla="*/ 31 w 31"/>
              <a:gd name="T150" fmla="*/ 37 h 3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1" h="37">
                <a:moveTo>
                  <a:pt x="22" y="0"/>
                </a:moveTo>
                <a:lnTo>
                  <a:pt x="22" y="0"/>
                </a:lnTo>
                <a:lnTo>
                  <a:pt x="19" y="0"/>
                </a:lnTo>
                <a:lnTo>
                  <a:pt x="15" y="0"/>
                </a:lnTo>
                <a:lnTo>
                  <a:pt x="10" y="2"/>
                </a:lnTo>
                <a:lnTo>
                  <a:pt x="8" y="4"/>
                </a:lnTo>
                <a:lnTo>
                  <a:pt x="8" y="7"/>
                </a:lnTo>
                <a:lnTo>
                  <a:pt x="3" y="16"/>
                </a:lnTo>
                <a:lnTo>
                  <a:pt x="3" y="18"/>
                </a:lnTo>
                <a:lnTo>
                  <a:pt x="0" y="21"/>
                </a:lnTo>
                <a:lnTo>
                  <a:pt x="0" y="23"/>
                </a:lnTo>
                <a:lnTo>
                  <a:pt x="3" y="30"/>
                </a:lnTo>
                <a:lnTo>
                  <a:pt x="3" y="35"/>
                </a:lnTo>
                <a:lnTo>
                  <a:pt x="5" y="35"/>
                </a:lnTo>
                <a:lnTo>
                  <a:pt x="5" y="37"/>
                </a:lnTo>
                <a:lnTo>
                  <a:pt x="10" y="37"/>
                </a:lnTo>
                <a:lnTo>
                  <a:pt x="12" y="37"/>
                </a:lnTo>
                <a:lnTo>
                  <a:pt x="19" y="37"/>
                </a:lnTo>
                <a:lnTo>
                  <a:pt x="26" y="33"/>
                </a:lnTo>
                <a:lnTo>
                  <a:pt x="29" y="30"/>
                </a:lnTo>
                <a:lnTo>
                  <a:pt x="29" y="28"/>
                </a:lnTo>
                <a:lnTo>
                  <a:pt x="31" y="28"/>
                </a:lnTo>
                <a:lnTo>
                  <a:pt x="31" y="26"/>
                </a:lnTo>
                <a:lnTo>
                  <a:pt x="31" y="23"/>
                </a:lnTo>
                <a:lnTo>
                  <a:pt x="31" y="18"/>
                </a:lnTo>
                <a:lnTo>
                  <a:pt x="31" y="11"/>
                </a:lnTo>
                <a:lnTo>
                  <a:pt x="31" y="9"/>
                </a:lnTo>
                <a:lnTo>
                  <a:pt x="31" y="7"/>
                </a:lnTo>
                <a:lnTo>
                  <a:pt x="29" y="4"/>
                </a:lnTo>
                <a:lnTo>
                  <a:pt x="2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23" name="Freeform 1725"/>
          <p:cNvSpPr>
            <a:spLocks/>
          </p:cNvSpPr>
          <p:nvPr/>
        </p:nvSpPr>
        <p:spPr bwMode="auto">
          <a:xfrm>
            <a:off x="5570538" y="3317875"/>
            <a:ext cx="14287" cy="6350"/>
          </a:xfrm>
          <a:custGeom>
            <a:avLst/>
            <a:gdLst>
              <a:gd name="T0" fmla="*/ 2147483647 w 12"/>
              <a:gd name="T1" fmla="*/ 2147483647 h 4"/>
              <a:gd name="T2" fmla="*/ 2147483647 w 12"/>
              <a:gd name="T3" fmla="*/ 2147483647 h 4"/>
              <a:gd name="T4" fmla="*/ 2147483647 w 12"/>
              <a:gd name="T5" fmla="*/ 2147483647 h 4"/>
              <a:gd name="T6" fmla="*/ 2147483647 w 12"/>
              <a:gd name="T7" fmla="*/ 2147483647 h 4"/>
              <a:gd name="T8" fmla="*/ 2147483647 w 12"/>
              <a:gd name="T9" fmla="*/ 2147483647 h 4"/>
              <a:gd name="T10" fmla="*/ 2147483647 w 12"/>
              <a:gd name="T11" fmla="*/ 2147483647 h 4"/>
              <a:gd name="T12" fmla="*/ 2147483647 w 12"/>
              <a:gd name="T13" fmla="*/ 2147483647 h 4"/>
              <a:gd name="T14" fmla="*/ 2147483647 w 12"/>
              <a:gd name="T15" fmla="*/ 0 h 4"/>
              <a:gd name="T16" fmla="*/ 2147483647 w 12"/>
              <a:gd name="T17" fmla="*/ 0 h 4"/>
              <a:gd name="T18" fmla="*/ 2147483647 w 12"/>
              <a:gd name="T19" fmla="*/ 0 h 4"/>
              <a:gd name="T20" fmla="*/ 2147483647 w 12"/>
              <a:gd name="T21" fmla="*/ 0 h 4"/>
              <a:gd name="T22" fmla="*/ 2147483647 w 12"/>
              <a:gd name="T23" fmla="*/ 0 h 4"/>
              <a:gd name="T24" fmla="*/ 2147483647 w 12"/>
              <a:gd name="T25" fmla="*/ 0 h 4"/>
              <a:gd name="T26" fmla="*/ 0 w 12"/>
              <a:gd name="T27" fmla="*/ 0 h 4"/>
              <a:gd name="T28" fmla="*/ 0 w 12"/>
              <a:gd name="T29" fmla="*/ 0 h 4"/>
              <a:gd name="T30" fmla="*/ 0 w 12"/>
              <a:gd name="T31" fmla="*/ 0 h 4"/>
              <a:gd name="T32" fmla="*/ 0 w 12"/>
              <a:gd name="T33" fmla="*/ 0 h 4"/>
              <a:gd name="T34" fmla="*/ 0 w 12"/>
              <a:gd name="T35" fmla="*/ 0 h 4"/>
              <a:gd name="T36" fmla="*/ 0 w 12"/>
              <a:gd name="T37" fmla="*/ 0 h 4"/>
              <a:gd name="T38" fmla="*/ 0 w 12"/>
              <a:gd name="T39" fmla="*/ 2147483647 h 4"/>
              <a:gd name="T40" fmla="*/ 2147483647 w 12"/>
              <a:gd name="T41" fmla="*/ 2147483647 h 4"/>
              <a:gd name="T42" fmla="*/ 2147483647 w 12"/>
              <a:gd name="T43" fmla="*/ 2147483647 h 4"/>
              <a:gd name="T44" fmla="*/ 2147483647 w 12"/>
              <a:gd name="T45" fmla="*/ 2147483647 h 4"/>
              <a:gd name="T46" fmla="*/ 2147483647 w 12"/>
              <a:gd name="T47" fmla="*/ 2147483647 h 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"/>
              <a:gd name="T73" fmla="*/ 0 h 4"/>
              <a:gd name="T74" fmla="*/ 12 w 12"/>
              <a:gd name="T75" fmla="*/ 4 h 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" h="4">
                <a:moveTo>
                  <a:pt x="7" y="4"/>
                </a:moveTo>
                <a:lnTo>
                  <a:pt x="9" y="4"/>
                </a:lnTo>
                <a:lnTo>
                  <a:pt x="12" y="4"/>
                </a:lnTo>
                <a:lnTo>
                  <a:pt x="9" y="2"/>
                </a:lnTo>
                <a:lnTo>
                  <a:pt x="9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4"/>
                </a:lnTo>
                <a:lnTo>
                  <a:pt x="7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24" name="Freeform 1726"/>
          <p:cNvSpPr>
            <a:spLocks/>
          </p:cNvSpPr>
          <p:nvPr/>
        </p:nvSpPr>
        <p:spPr bwMode="auto">
          <a:xfrm>
            <a:off x="5772150" y="3409950"/>
            <a:ext cx="20638" cy="17463"/>
          </a:xfrm>
          <a:custGeom>
            <a:avLst/>
            <a:gdLst>
              <a:gd name="T0" fmla="*/ 0 w 18"/>
              <a:gd name="T1" fmla="*/ 2147483647 h 14"/>
              <a:gd name="T2" fmla="*/ 0 w 18"/>
              <a:gd name="T3" fmla="*/ 2147483647 h 14"/>
              <a:gd name="T4" fmla="*/ 0 w 18"/>
              <a:gd name="T5" fmla="*/ 2147483647 h 14"/>
              <a:gd name="T6" fmla="*/ 0 w 18"/>
              <a:gd name="T7" fmla="*/ 2147483647 h 14"/>
              <a:gd name="T8" fmla="*/ 0 w 18"/>
              <a:gd name="T9" fmla="*/ 2147483647 h 14"/>
              <a:gd name="T10" fmla="*/ 0 w 18"/>
              <a:gd name="T11" fmla="*/ 2147483647 h 14"/>
              <a:gd name="T12" fmla="*/ 0 w 18"/>
              <a:gd name="T13" fmla="*/ 2147483647 h 14"/>
              <a:gd name="T14" fmla="*/ 0 w 18"/>
              <a:gd name="T15" fmla="*/ 2147483647 h 14"/>
              <a:gd name="T16" fmla="*/ 2147483647 w 18"/>
              <a:gd name="T17" fmla="*/ 2147483647 h 14"/>
              <a:gd name="T18" fmla="*/ 2147483647 w 18"/>
              <a:gd name="T19" fmla="*/ 2147483647 h 14"/>
              <a:gd name="T20" fmla="*/ 2147483647 w 18"/>
              <a:gd name="T21" fmla="*/ 2147483647 h 14"/>
              <a:gd name="T22" fmla="*/ 2147483647 w 18"/>
              <a:gd name="T23" fmla="*/ 2147483647 h 14"/>
              <a:gd name="T24" fmla="*/ 2147483647 w 18"/>
              <a:gd name="T25" fmla="*/ 2147483647 h 14"/>
              <a:gd name="T26" fmla="*/ 2147483647 w 18"/>
              <a:gd name="T27" fmla="*/ 2147483647 h 14"/>
              <a:gd name="T28" fmla="*/ 2147483647 w 18"/>
              <a:gd name="T29" fmla="*/ 2147483647 h 14"/>
              <a:gd name="T30" fmla="*/ 2147483647 w 18"/>
              <a:gd name="T31" fmla="*/ 2147483647 h 14"/>
              <a:gd name="T32" fmla="*/ 2147483647 w 18"/>
              <a:gd name="T33" fmla="*/ 2147483647 h 14"/>
              <a:gd name="T34" fmla="*/ 2147483647 w 18"/>
              <a:gd name="T35" fmla="*/ 2147483647 h 14"/>
              <a:gd name="T36" fmla="*/ 2147483647 w 18"/>
              <a:gd name="T37" fmla="*/ 2147483647 h 14"/>
              <a:gd name="T38" fmla="*/ 2147483647 w 18"/>
              <a:gd name="T39" fmla="*/ 2147483647 h 14"/>
              <a:gd name="T40" fmla="*/ 2147483647 w 18"/>
              <a:gd name="T41" fmla="*/ 2147483647 h 14"/>
              <a:gd name="T42" fmla="*/ 2147483647 w 18"/>
              <a:gd name="T43" fmla="*/ 2147483647 h 14"/>
              <a:gd name="T44" fmla="*/ 2147483647 w 18"/>
              <a:gd name="T45" fmla="*/ 2147483647 h 14"/>
              <a:gd name="T46" fmla="*/ 2147483647 w 18"/>
              <a:gd name="T47" fmla="*/ 2147483647 h 14"/>
              <a:gd name="T48" fmla="*/ 2147483647 w 18"/>
              <a:gd name="T49" fmla="*/ 2147483647 h 14"/>
              <a:gd name="T50" fmla="*/ 2147483647 w 18"/>
              <a:gd name="T51" fmla="*/ 2147483647 h 14"/>
              <a:gd name="T52" fmla="*/ 2147483647 w 18"/>
              <a:gd name="T53" fmla="*/ 2147483647 h 14"/>
              <a:gd name="T54" fmla="*/ 2147483647 w 18"/>
              <a:gd name="T55" fmla="*/ 2147483647 h 14"/>
              <a:gd name="T56" fmla="*/ 2147483647 w 18"/>
              <a:gd name="T57" fmla="*/ 2147483647 h 14"/>
              <a:gd name="T58" fmla="*/ 2147483647 w 18"/>
              <a:gd name="T59" fmla="*/ 0 h 14"/>
              <a:gd name="T60" fmla="*/ 2147483647 w 18"/>
              <a:gd name="T61" fmla="*/ 0 h 14"/>
              <a:gd name="T62" fmla="*/ 0 w 18"/>
              <a:gd name="T63" fmla="*/ 2147483647 h 14"/>
              <a:gd name="T64" fmla="*/ 0 w 18"/>
              <a:gd name="T65" fmla="*/ 2147483647 h 1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"/>
              <a:gd name="T100" fmla="*/ 0 h 14"/>
              <a:gd name="T101" fmla="*/ 18 w 18"/>
              <a:gd name="T102" fmla="*/ 14 h 1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" h="14">
                <a:moveTo>
                  <a:pt x="0" y="2"/>
                </a:move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9"/>
                </a:lnTo>
                <a:lnTo>
                  <a:pt x="2" y="11"/>
                </a:lnTo>
                <a:lnTo>
                  <a:pt x="4" y="11"/>
                </a:lnTo>
                <a:lnTo>
                  <a:pt x="7" y="11"/>
                </a:lnTo>
                <a:lnTo>
                  <a:pt x="16" y="14"/>
                </a:lnTo>
                <a:lnTo>
                  <a:pt x="16" y="11"/>
                </a:lnTo>
                <a:lnTo>
                  <a:pt x="18" y="11"/>
                </a:lnTo>
                <a:lnTo>
                  <a:pt x="18" y="7"/>
                </a:lnTo>
                <a:lnTo>
                  <a:pt x="16" y="4"/>
                </a:lnTo>
                <a:lnTo>
                  <a:pt x="7" y="0"/>
                </a:lnTo>
                <a:lnTo>
                  <a:pt x="4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25" name="Freeform 1727"/>
          <p:cNvSpPr>
            <a:spLocks/>
          </p:cNvSpPr>
          <p:nvPr/>
        </p:nvSpPr>
        <p:spPr bwMode="auto">
          <a:xfrm>
            <a:off x="5575300" y="3402013"/>
            <a:ext cx="9525" cy="25400"/>
          </a:xfrm>
          <a:custGeom>
            <a:avLst/>
            <a:gdLst>
              <a:gd name="T0" fmla="*/ 2147483647 w 7"/>
              <a:gd name="T1" fmla="*/ 2147483647 h 19"/>
              <a:gd name="T2" fmla="*/ 2147483647 w 7"/>
              <a:gd name="T3" fmla="*/ 2147483647 h 19"/>
              <a:gd name="T4" fmla="*/ 2147483647 w 7"/>
              <a:gd name="T5" fmla="*/ 2147483647 h 19"/>
              <a:gd name="T6" fmla="*/ 2147483647 w 7"/>
              <a:gd name="T7" fmla="*/ 2147483647 h 19"/>
              <a:gd name="T8" fmla="*/ 2147483647 w 7"/>
              <a:gd name="T9" fmla="*/ 2147483647 h 19"/>
              <a:gd name="T10" fmla="*/ 2147483647 w 7"/>
              <a:gd name="T11" fmla="*/ 2147483647 h 19"/>
              <a:gd name="T12" fmla="*/ 2147483647 w 7"/>
              <a:gd name="T13" fmla="*/ 2147483647 h 19"/>
              <a:gd name="T14" fmla="*/ 2147483647 w 7"/>
              <a:gd name="T15" fmla="*/ 2147483647 h 19"/>
              <a:gd name="T16" fmla="*/ 2147483647 w 7"/>
              <a:gd name="T17" fmla="*/ 2147483647 h 19"/>
              <a:gd name="T18" fmla="*/ 2147483647 w 7"/>
              <a:gd name="T19" fmla="*/ 2147483647 h 19"/>
              <a:gd name="T20" fmla="*/ 2147483647 w 7"/>
              <a:gd name="T21" fmla="*/ 2147483647 h 19"/>
              <a:gd name="T22" fmla="*/ 2147483647 w 7"/>
              <a:gd name="T23" fmla="*/ 2147483647 h 19"/>
              <a:gd name="T24" fmla="*/ 2147483647 w 7"/>
              <a:gd name="T25" fmla="*/ 2147483647 h 19"/>
              <a:gd name="T26" fmla="*/ 2147483647 w 7"/>
              <a:gd name="T27" fmla="*/ 2147483647 h 19"/>
              <a:gd name="T28" fmla="*/ 2147483647 w 7"/>
              <a:gd name="T29" fmla="*/ 2147483647 h 19"/>
              <a:gd name="T30" fmla="*/ 2147483647 w 7"/>
              <a:gd name="T31" fmla="*/ 2147483647 h 19"/>
              <a:gd name="T32" fmla="*/ 2147483647 w 7"/>
              <a:gd name="T33" fmla="*/ 0 h 19"/>
              <a:gd name="T34" fmla="*/ 2147483647 w 7"/>
              <a:gd name="T35" fmla="*/ 0 h 19"/>
              <a:gd name="T36" fmla="*/ 2147483647 w 7"/>
              <a:gd name="T37" fmla="*/ 0 h 19"/>
              <a:gd name="T38" fmla="*/ 2147483647 w 7"/>
              <a:gd name="T39" fmla="*/ 0 h 19"/>
              <a:gd name="T40" fmla="*/ 2147483647 w 7"/>
              <a:gd name="T41" fmla="*/ 0 h 19"/>
              <a:gd name="T42" fmla="*/ 2147483647 w 7"/>
              <a:gd name="T43" fmla="*/ 0 h 19"/>
              <a:gd name="T44" fmla="*/ 2147483647 w 7"/>
              <a:gd name="T45" fmla="*/ 0 h 19"/>
              <a:gd name="T46" fmla="*/ 0 w 7"/>
              <a:gd name="T47" fmla="*/ 2147483647 h 19"/>
              <a:gd name="T48" fmla="*/ 0 w 7"/>
              <a:gd name="T49" fmla="*/ 2147483647 h 19"/>
              <a:gd name="T50" fmla="*/ 0 w 7"/>
              <a:gd name="T51" fmla="*/ 2147483647 h 19"/>
              <a:gd name="T52" fmla="*/ 0 w 7"/>
              <a:gd name="T53" fmla="*/ 2147483647 h 19"/>
              <a:gd name="T54" fmla="*/ 0 w 7"/>
              <a:gd name="T55" fmla="*/ 2147483647 h 19"/>
              <a:gd name="T56" fmla="*/ 0 w 7"/>
              <a:gd name="T57" fmla="*/ 2147483647 h 19"/>
              <a:gd name="T58" fmla="*/ 0 w 7"/>
              <a:gd name="T59" fmla="*/ 2147483647 h 19"/>
              <a:gd name="T60" fmla="*/ 0 w 7"/>
              <a:gd name="T61" fmla="*/ 2147483647 h 19"/>
              <a:gd name="T62" fmla="*/ 0 w 7"/>
              <a:gd name="T63" fmla="*/ 2147483647 h 19"/>
              <a:gd name="T64" fmla="*/ 0 w 7"/>
              <a:gd name="T65" fmla="*/ 2147483647 h 19"/>
              <a:gd name="T66" fmla="*/ 2147483647 w 7"/>
              <a:gd name="T67" fmla="*/ 2147483647 h 19"/>
              <a:gd name="T68" fmla="*/ 2147483647 w 7"/>
              <a:gd name="T69" fmla="*/ 2147483647 h 19"/>
              <a:gd name="T70" fmla="*/ 2147483647 w 7"/>
              <a:gd name="T71" fmla="*/ 2147483647 h 19"/>
              <a:gd name="T72" fmla="*/ 2147483647 w 7"/>
              <a:gd name="T73" fmla="*/ 2147483647 h 1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"/>
              <a:gd name="T112" fmla="*/ 0 h 19"/>
              <a:gd name="T113" fmla="*/ 7 w 7"/>
              <a:gd name="T114" fmla="*/ 19 h 1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" h="19">
                <a:moveTo>
                  <a:pt x="4" y="19"/>
                </a:moveTo>
                <a:lnTo>
                  <a:pt x="4" y="16"/>
                </a:lnTo>
                <a:lnTo>
                  <a:pt x="7" y="16"/>
                </a:lnTo>
                <a:lnTo>
                  <a:pt x="7" y="14"/>
                </a:lnTo>
                <a:lnTo>
                  <a:pt x="7" y="12"/>
                </a:lnTo>
                <a:lnTo>
                  <a:pt x="7" y="9"/>
                </a:lnTo>
                <a:lnTo>
                  <a:pt x="7" y="5"/>
                </a:lnTo>
                <a:lnTo>
                  <a:pt x="7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0" y="7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2" y="16"/>
                </a:lnTo>
                <a:lnTo>
                  <a:pt x="2" y="19"/>
                </a:lnTo>
                <a:lnTo>
                  <a:pt x="4" y="1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26" name="Freeform 1728"/>
          <p:cNvSpPr>
            <a:spLocks/>
          </p:cNvSpPr>
          <p:nvPr/>
        </p:nvSpPr>
        <p:spPr bwMode="auto">
          <a:xfrm>
            <a:off x="5759450" y="3386138"/>
            <a:ext cx="12700" cy="14287"/>
          </a:xfrm>
          <a:custGeom>
            <a:avLst/>
            <a:gdLst>
              <a:gd name="T0" fmla="*/ 2147483647 w 8"/>
              <a:gd name="T1" fmla="*/ 0 h 12"/>
              <a:gd name="T2" fmla="*/ 0 w 8"/>
              <a:gd name="T3" fmla="*/ 0 h 12"/>
              <a:gd name="T4" fmla="*/ 0 w 8"/>
              <a:gd name="T5" fmla="*/ 0 h 12"/>
              <a:gd name="T6" fmla="*/ 0 w 8"/>
              <a:gd name="T7" fmla="*/ 0 h 12"/>
              <a:gd name="T8" fmla="*/ 0 w 8"/>
              <a:gd name="T9" fmla="*/ 2147483647 h 12"/>
              <a:gd name="T10" fmla="*/ 0 w 8"/>
              <a:gd name="T11" fmla="*/ 2147483647 h 12"/>
              <a:gd name="T12" fmla="*/ 0 w 8"/>
              <a:gd name="T13" fmla="*/ 2147483647 h 12"/>
              <a:gd name="T14" fmla="*/ 0 w 8"/>
              <a:gd name="T15" fmla="*/ 2147483647 h 12"/>
              <a:gd name="T16" fmla="*/ 0 w 8"/>
              <a:gd name="T17" fmla="*/ 2147483647 h 12"/>
              <a:gd name="T18" fmla="*/ 2147483647 w 8"/>
              <a:gd name="T19" fmla="*/ 2147483647 h 12"/>
              <a:gd name="T20" fmla="*/ 2147483647 w 8"/>
              <a:gd name="T21" fmla="*/ 2147483647 h 12"/>
              <a:gd name="T22" fmla="*/ 2147483647 w 8"/>
              <a:gd name="T23" fmla="*/ 2147483647 h 12"/>
              <a:gd name="T24" fmla="*/ 2147483647 w 8"/>
              <a:gd name="T25" fmla="*/ 2147483647 h 12"/>
              <a:gd name="T26" fmla="*/ 2147483647 w 8"/>
              <a:gd name="T27" fmla="*/ 2147483647 h 12"/>
              <a:gd name="T28" fmla="*/ 2147483647 w 8"/>
              <a:gd name="T29" fmla="*/ 2147483647 h 12"/>
              <a:gd name="T30" fmla="*/ 2147483647 w 8"/>
              <a:gd name="T31" fmla="*/ 2147483647 h 12"/>
              <a:gd name="T32" fmla="*/ 2147483647 w 8"/>
              <a:gd name="T33" fmla="*/ 2147483647 h 12"/>
              <a:gd name="T34" fmla="*/ 2147483647 w 8"/>
              <a:gd name="T35" fmla="*/ 0 h 12"/>
              <a:gd name="T36" fmla="*/ 2147483647 w 8"/>
              <a:gd name="T37" fmla="*/ 0 h 12"/>
              <a:gd name="T38" fmla="*/ 2147483647 w 8"/>
              <a:gd name="T39" fmla="*/ 0 h 12"/>
              <a:gd name="T40" fmla="*/ 2147483647 w 8"/>
              <a:gd name="T41" fmla="*/ 0 h 12"/>
              <a:gd name="T42" fmla="*/ 2147483647 w 8"/>
              <a:gd name="T43" fmla="*/ 0 h 12"/>
              <a:gd name="T44" fmla="*/ 2147483647 w 8"/>
              <a:gd name="T45" fmla="*/ 0 h 12"/>
              <a:gd name="T46" fmla="*/ 2147483647 w 8"/>
              <a:gd name="T47" fmla="*/ 0 h 1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8"/>
              <a:gd name="T73" fmla="*/ 0 h 12"/>
              <a:gd name="T74" fmla="*/ 8 w 8"/>
              <a:gd name="T75" fmla="*/ 12 h 1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8" h="12">
                <a:moveTo>
                  <a:pt x="3" y="0"/>
                </a:move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5" y="12"/>
                </a:lnTo>
                <a:lnTo>
                  <a:pt x="8" y="12"/>
                </a:lnTo>
                <a:lnTo>
                  <a:pt x="8" y="9"/>
                </a:lnTo>
                <a:lnTo>
                  <a:pt x="8" y="7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27" name="Freeform 1729"/>
          <p:cNvSpPr>
            <a:spLocks/>
          </p:cNvSpPr>
          <p:nvPr/>
        </p:nvSpPr>
        <p:spPr bwMode="auto">
          <a:xfrm>
            <a:off x="5775325" y="3395663"/>
            <a:ext cx="4763" cy="6350"/>
          </a:xfrm>
          <a:custGeom>
            <a:avLst/>
            <a:gdLst>
              <a:gd name="T0" fmla="*/ 2147483647 w 5"/>
              <a:gd name="T1" fmla="*/ 0 h 7"/>
              <a:gd name="T2" fmla="*/ 0 w 5"/>
              <a:gd name="T3" fmla="*/ 0 h 7"/>
              <a:gd name="T4" fmla="*/ 0 w 5"/>
              <a:gd name="T5" fmla="*/ 0 h 7"/>
              <a:gd name="T6" fmla="*/ 0 w 5"/>
              <a:gd name="T7" fmla="*/ 2147483647 h 7"/>
              <a:gd name="T8" fmla="*/ 0 w 5"/>
              <a:gd name="T9" fmla="*/ 2147483647 h 7"/>
              <a:gd name="T10" fmla="*/ 0 w 5"/>
              <a:gd name="T11" fmla="*/ 2147483647 h 7"/>
              <a:gd name="T12" fmla="*/ 0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0 h 7"/>
              <a:gd name="T38" fmla="*/ 2147483647 w 5"/>
              <a:gd name="T39" fmla="*/ 0 h 7"/>
              <a:gd name="T40" fmla="*/ 2147483647 w 5"/>
              <a:gd name="T41" fmla="*/ 0 h 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7"/>
              <a:gd name="T65" fmla="*/ 5 w 5"/>
              <a:gd name="T66" fmla="*/ 7 h 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7">
                <a:moveTo>
                  <a:pt x="3" y="0"/>
                </a:moveTo>
                <a:lnTo>
                  <a:pt x="0" y="0"/>
                </a:lnTo>
                <a:lnTo>
                  <a:pt x="0" y="2"/>
                </a:lnTo>
                <a:lnTo>
                  <a:pt x="3" y="7"/>
                </a:lnTo>
                <a:lnTo>
                  <a:pt x="5" y="7"/>
                </a:lnTo>
                <a:lnTo>
                  <a:pt x="5" y="5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28" name="Freeform 1730"/>
          <p:cNvSpPr>
            <a:spLocks/>
          </p:cNvSpPr>
          <p:nvPr/>
        </p:nvSpPr>
        <p:spPr bwMode="auto">
          <a:xfrm>
            <a:off x="5513388" y="3351213"/>
            <a:ext cx="7937" cy="11112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0 h 7"/>
              <a:gd name="T6" fmla="*/ 2147483647 w 5"/>
              <a:gd name="T7" fmla="*/ 0 h 7"/>
              <a:gd name="T8" fmla="*/ 2147483647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0 w 5"/>
              <a:gd name="T15" fmla="*/ 2147483647 h 7"/>
              <a:gd name="T16" fmla="*/ 0 w 5"/>
              <a:gd name="T17" fmla="*/ 2147483647 h 7"/>
              <a:gd name="T18" fmla="*/ 0 w 5"/>
              <a:gd name="T19" fmla="*/ 2147483647 h 7"/>
              <a:gd name="T20" fmla="*/ 0 w 5"/>
              <a:gd name="T21" fmla="*/ 2147483647 h 7"/>
              <a:gd name="T22" fmla="*/ 0 w 5"/>
              <a:gd name="T23" fmla="*/ 2147483647 h 7"/>
              <a:gd name="T24" fmla="*/ 0 w 5"/>
              <a:gd name="T25" fmla="*/ 2147483647 h 7"/>
              <a:gd name="T26" fmla="*/ 0 w 5"/>
              <a:gd name="T27" fmla="*/ 2147483647 h 7"/>
              <a:gd name="T28" fmla="*/ 0 w 5"/>
              <a:gd name="T29" fmla="*/ 2147483647 h 7"/>
              <a:gd name="T30" fmla="*/ 0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2147483647 h 7"/>
              <a:gd name="T38" fmla="*/ 2147483647 w 5"/>
              <a:gd name="T39" fmla="*/ 2147483647 h 7"/>
              <a:gd name="T40" fmla="*/ 2147483647 w 5"/>
              <a:gd name="T41" fmla="*/ 2147483647 h 7"/>
              <a:gd name="T42" fmla="*/ 2147483647 w 5"/>
              <a:gd name="T43" fmla="*/ 2147483647 h 7"/>
              <a:gd name="T44" fmla="*/ 2147483647 w 5"/>
              <a:gd name="T45" fmla="*/ 2147483647 h 7"/>
              <a:gd name="T46" fmla="*/ 2147483647 w 5"/>
              <a:gd name="T47" fmla="*/ 2147483647 h 7"/>
              <a:gd name="T48" fmla="*/ 2147483647 w 5"/>
              <a:gd name="T49" fmla="*/ 2147483647 h 7"/>
              <a:gd name="T50" fmla="*/ 2147483647 w 5"/>
              <a:gd name="T51" fmla="*/ 2147483647 h 7"/>
              <a:gd name="T52" fmla="*/ 2147483647 w 5"/>
              <a:gd name="T53" fmla="*/ 2147483647 h 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"/>
              <a:gd name="T82" fmla="*/ 0 h 7"/>
              <a:gd name="T83" fmla="*/ 5 w 5"/>
              <a:gd name="T84" fmla="*/ 7 h 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" h="7">
                <a:moveTo>
                  <a:pt x="2" y="2"/>
                </a:move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4"/>
                </a:lnTo>
                <a:lnTo>
                  <a:pt x="2" y="7"/>
                </a:lnTo>
                <a:lnTo>
                  <a:pt x="5" y="7"/>
                </a:lnTo>
                <a:lnTo>
                  <a:pt x="5" y="4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29" name="Freeform 1731"/>
          <p:cNvSpPr>
            <a:spLocks/>
          </p:cNvSpPr>
          <p:nvPr/>
        </p:nvSpPr>
        <p:spPr bwMode="auto">
          <a:xfrm>
            <a:off x="5792788" y="3243263"/>
            <a:ext cx="7937" cy="15875"/>
          </a:xfrm>
          <a:custGeom>
            <a:avLst/>
            <a:gdLst>
              <a:gd name="T0" fmla="*/ 2147483647 w 7"/>
              <a:gd name="T1" fmla="*/ 2147483647 h 12"/>
              <a:gd name="T2" fmla="*/ 2147483647 w 7"/>
              <a:gd name="T3" fmla="*/ 2147483647 h 12"/>
              <a:gd name="T4" fmla="*/ 2147483647 w 7"/>
              <a:gd name="T5" fmla="*/ 2147483647 h 12"/>
              <a:gd name="T6" fmla="*/ 2147483647 w 7"/>
              <a:gd name="T7" fmla="*/ 0 h 12"/>
              <a:gd name="T8" fmla="*/ 2147483647 w 7"/>
              <a:gd name="T9" fmla="*/ 0 h 12"/>
              <a:gd name="T10" fmla="*/ 2147483647 w 7"/>
              <a:gd name="T11" fmla="*/ 0 h 12"/>
              <a:gd name="T12" fmla="*/ 0 w 7"/>
              <a:gd name="T13" fmla="*/ 0 h 12"/>
              <a:gd name="T14" fmla="*/ 0 w 7"/>
              <a:gd name="T15" fmla="*/ 2147483647 h 12"/>
              <a:gd name="T16" fmla="*/ 0 w 7"/>
              <a:gd name="T17" fmla="*/ 2147483647 h 12"/>
              <a:gd name="T18" fmla="*/ 0 w 7"/>
              <a:gd name="T19" fmla="*/ 2147483647 h 12"/>
              <a:gd name="T20" fmla="*/ 0 w 7"/>
              <a:gd name="T21" fmla="*/ 2147483647 h 12"/>
              <a:gd name="T22" fmla="*/ 2147483647 w 7"/>
              <a:gd name="T23" fmla="*/ 2147483647 h 12"/>
              <a:gd name="T24" fmla="*/ 2147483647 w 7"/>
              <a:gd name="T25" fmla="*/ 2147483647 h 12"/>
              <a:gd name="T26" fmla="*/ 2147483647 w 7"/>
              <a:gd name="T27" fmla="*/ 2147483647 h 12"/>
              <a:gd name="T28" fmla="*/ 2147483647 w 7"/>
              <a:gd name="T29" fmla="*/ 2147483647 h 12"/>
              <a:gd name="T30" fmla="*/ 2147483647 w 7"/>
              <a:gd name="T31" fmla="*/ 2147483647 h 12"/>
              <a:gd name="T32" fmla="*/ 2147483647 w 7"/>
              <a:gd name="T33" fmla="*/ 2147483647 h 12"/>
              <a:gd name="T34" fmla="*/ 2147483647 w 7"/>
              <a:gd name="T35" fmla="*/ 2147483647 h 12"/>
              <a:gd name="T36" fmla="*/ 2147483647 w 7"/>
              <a:gd name="T37" fmla="*/ 2147483647 h 12"/>
              <a:gd name="T38" fmla="*/ 2147483647 w 7"/>
              <a:gd name="T39" fmla="*/ 2147483647 h 12"/>
              <a:gd name="T40" fmla="*/ 2147483647 w 7"/>
              <a:gd name="T41" fmla="*/ 2147483647 h 12"/>
              <a:gd name="T42" fmla="*/ 2147483647 w 7"/>
              <a:gd name="T43" fmla="*/ 2147483647 h 12"/>
              <a:gd name="T44" fmla="*/ 2147483647 w 7"/>
              <a:gd name="T45" fmla="*/ 2147483647 h 12"/>
              <a:gd name="T46" fmla="*/ 2147483647 w 7"/>
              <a:gd name="T47" fmla="*/ 2147483647 h 12"/>
              <a:gd name="T48" fmla="*/ 2147483647 w 7"/>
              <a:gd name="T49" fmla="*/ 2147483647 h 12"/>
              <a:gd name="T50" fmla="*/ 2147483647 w 7"/>
              <a:gd name="T51" fmla="*/ 2147483647 h 1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"/>
              <a:gd name="T79" fmla="*/ 0 h 12"/>
              <a:gd name="T80" fmla="*/ 7 w 7"/>
              <a:gd name="T81" fmla="*/ 12 h 1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" h="12">
                <a:moveTo>
                  <a:pt x="7" y="5"/>
                </a:move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0" y="9"/>
                </a:lnTo>
                <a:lnTo>
                  <a:pt x="3" y="12"/>
                </a:lnTo>
                <a:lnTo>
                  <a:pt x="5" y="12"/>
                </a:lnTo>
                <a:lnTo>
                  <a:pt x="5" y="9"/>
                </a:lnTo>
                <a:lnTo>
                  <a:pt x="5" y="7"/>
                </a:lnTo>
                <a:lnTo>
                  <a:pt x="5" y="5"/>
                </a:lnTo>
                <a:lnTo>
                  <a:pt x="7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30" name="Rectangle 1732"/>
          <p:cNvSpPr>
            <a:spLocks noChangeArrowheads="1"/>
          </p:cNvSpPr>
          <p:nvPr/>
        </p:nvSpPr>
        <p:spPr bwMode="auto">
          <a:xfrm>
            <a:off x="5800725" y="3248025"/>
            <a:ext cx="1588" cy="4763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537" name="Freeform 1733"/>
          <p:cNvSpPr>
            <a:spLocks/>
          </p:cNvSpPr>
          <p:nvPr/>
        </p:nvSpPr>
        <p:spPr bwMode="auto">
          <a:xfrm>
            <a:off x="5435600" y="3065463"/>
            <a:ext cx="9525" cy="9525"/>
          </a:xfrm>
          <a:custGeom>
            <a:avLst/>
            <a:gdLst>
              <a:gd name="T0" fmla="*/ 2147483647 w 7"/>
              <a:gd name="T1" fmla="*/ 2147483647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2147483647 h 7"/>
              <a:gd name="T8" fmla="*/ 2147483647 w 7"/>
              <a:gd name="T9" fmla="*/ 2147483647 h 7"/>
              <a:gd name="T10" fmla="*/ 2147483647 w 7"/>
              <a:gd name="T11" fmla="*/ 0 h 7"/>
              <a:gd name="T12" fmla="*/ 2147483647 w 7"/>
              <a:gd name="T13" fmla="*/ 0 h 7"/>
              <a:gd name="T14" fmla="*/ 2147483647 w 7"/>
              <a:gd name="T15" fmla="*/ 0 h 7"/>
              <a:gd name="T16" fmla="*/ 0 w 7"/>
              <a:gd name="T17" fmla="*/ 2147483647 h 7"/>
              <a:gd name="T18" fmla="*/ 0 w 7"/>
              <a:gd name="T19" fmla="*/ 2147483647 h 7"/>
              <a:gd name="T20" fmla="*/ 0 w 7"/>
              <a:gd name="T21" fmla="*/ 2147483647 h 7"/>
              <a:gd name="T22" fmla="*/ 0 w 7"/>
              <a:gd name="T23" fmla="*/ 2147483647 h 7"/>
              <a:gd name="T24" fmla="*/ 0 w 7"/>
              <a:gd name="T25" fmla="*/ 2147483647 h 7"/>
              <a:gd name="T26" fmla="*/ 2147483647 w 7"/>
              <a:gd name="T27" fmla="*/ 2147483647 h 7"/>
              <a:gd name="T28" fmla="*/ 2147483647 w 7"/>
              <a:gd name="T29" fmla="*/ 2147483647 h 7"/>
              <a:gd name="T30" fmla="*/ 2147483647 w 7"/>
              <a:gd name="T31" fmla="*/ 2147483647 h 7"/>
              <a:gd name="T32" fmla="*/ 2147483647 w 7"/>
              <a:gd name="T33" fmla="*/ 2147483647 h 7"/>
              <a:gd name="T34" fmla="*/ 2147483647 w 7"/>
              <a:gd name="T35" fmla="*/ 2147483647 h 7"/>
              <a:gd name="T36" fmla="*/ 2147483647 w 7"/>
              <a:gd name="T37" fmla="*/ 2147483647 h 7"/>
              <a:gd name="T38" fmla="*/ 2147483647 w 7"/>
              <a:gd name="T39" fmla="*/ 2147483647 h 7"/>
              <a:gd name="T40" fmla="*/ 2147483647 w 7"/>
              <a:gd name="T41" fmla="*/ 2147483647 h 7"/>
              <a:gd name="T42" fmla="*/ 2147483647 w 7"/>
              <a:gd name="T43" fmla="*/ 2147483647 h 7"/>
              <a:gd name="T44" fmla="*/ 2147483647 w 7"/>
              <a:gd name="T45" fmla="*/ 2147483647 h 7"/>
              <a:gd name="T46" fmla="*/ 2147483647 w 7"/>
              <a:gd name="T47" fmla="*/ 2147483647 h 7"/>
              <a:gd name="T48" fmla="*/ 2147483647 w 7"/>
              <a:gd name="T49" fmla="*/ 2147483647 h 7"/>
              <a:gd name="T50" fmla="*/ 2147483647 w 7"/>
              <a:gd name="T51" fmla="*/ 2147483647 h 7"/>
              <a:gd name="T52" fmla="*/ 2147483647 w 7"/>
              <a:gd name="T53" fmla="*/ 2147483647 h 7"/>
              <a:gd name="T54" fmla="*/ 2147483647 w 7"/>
              <a:gd name="T55" fmla="*/ 2147483647 h 7"/>
              <a:gd name="T56" fmla="*/ 2147483647 w 7"/>
              <a:gd name="T57" fmla="*/ 2147483647 h 7"/>
              <a:gd name="T58" fmla="*/ 2147483647 w 7"/>
              <a:gd name="T59" fmla="*/ 2147483647 h 7"/>
              <a:gd name="T60" fmla="*/ 2147483647 w 7"/>
              <a:gd name="T61" fmla="*/ 2147483647 h 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"/>
              <a:gd name="T94" fmla="*/ 0 h 7"/>
              <a:gd name="T95" fmla="*/ 7 w 7"/>
              <a:gd name="T96" fmla="*/ 7 h 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" h="7">
                <a:moveTo>
                  <a:pt x="7" y="5"/>
                </a:moveTo>
                <a:lnTo>
                  <a:pt x="5" y="2"/>
                </a:lnTo>
                <a:lnTo>
                  <a:pt x="3" y="0"/>
                </a:lnTo>
                <a:lnTo>
                  <a:pt x="0" y="2"/>
                </a:lnTo>
                <a:lnTo>
                  <a:pt x="0" y="5"/>
                </a:lnTo>
                <a:lnTo>
                  <a:pt x="3" y="7"/>
                </a:lnTo>
                <a:lnTo>
                  <a:pt x="5" y="7"/>
                </a:lnTo>
                <a:lnTo>
                  <a:pt x="7" y="7"/>
                </a:lnTo>
                <a:lnTo>
                  <a:pt x="7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3032" name="Freeform 1734"/>
          <p:cNvSpPr>
            <a:spLocks/>
          </p:cNvSpPr>
          <p:nvPr/>
        </p:nvSpPr>
        <p:spPr bwMode="auto">
          <a:xfrm>
            <a:off x="4294188" y="3708400"/>
            <a:ext cx="30162" cy="20638"/>
          </a:xfrm>
          <a:custGeom>
            <a:avLst/>
            <a:gdLst>
              <a:gd name="T0" fmla="*/ 2147483647 w 24"/>
              <a:gd name="T1" fmla="*/ 2147483647 h 16"/>
              <a:gd name="T2" fmla="*/ 2147483647 w 24"/>
              <a:gd name="T3" fmla="*/ 2147483647 h 16"/>
              <a:gd name="T4" fmla="*/ 2147483647 w 24"/>
              <a:gd name="T5" fmla="*/ 2147483647 h 16"/>
              <a:gd name="T6" fmla="*/ 2147483647 w 24"/>
              <a:gd name="T7" fmla="*/ 2147483647 h 16"/>
              <a:gd name="T8" fmla="*/ 2147483647 w 24"/>
              <a:gd name="T9" fmla="*/ 2147483647 h 16"/>
              <a:gd name="T10" fmla="*/ 2147483647 w 24"/>
              <a:gd name="T11" fmla="*/ 2147483647 h 16"/>
              <a:gd name="T12" fmla="*/ 2147483647 w 24"/>
              <a:gd name="T13" fmla="*/ 2147483647 h 16"/>
              <a:gd name="T14" fmla="*/ 2147483647 w 24"/>
              <a:gd name="T15" fmla="*/ 2147483647 h 16"/>
              <a:gd name="T16" fmla="*/ 2147483647 w 24"/>
              <a:gd name="T17" fmla="*/ 2147483647 h 16"/>
              <a:gd name="T18" fmla="*/ 2147483647 w 24"/>
              <a:gd name="T19" fmla="*/ 2147483647 h 16"/>
              <a:gd name="T20" fmla="*/ 2147483647 w 24"/>
              <a:gd name="T21" fmla="*/ 2147483647 h 16"/>
              <a:gd name="T22" fmla="*/ 2147483647 w 24"/>
              <a:gd name="T23" fmla="*/ 2147483647 h 16"/>
              <a:gd name="T24" fmla="*/ 2147483647 w 24"/>
              <a:gd name="T25" fmla="*/ 2147483647 h 16"/>
              <a:gd name="T26" fmla="*/ 2147483647 w 24"/>
              <a:gd name="T27" fmla="*/ 0 h 16"/>
              <a:gd name="T28" fmla="*/ 2147483647 w 24"/>
              <a:gd name="T29" fmla="*/ 0 h 16"/>
              <a:gd name="T30" fmla="*/ 2147483647 w 24"/>
              <a:gd name="T31" fmla="*/ 0 h 16"/>
              <a:gd name="T32" fmla="*/ 2147483647 w 24"/>
              <a:gd name="T33" fmla="*/ 2147483647 h 16"/>
              <a:gd name="T34" fmla="*/ 2147483647 w 24"/>
              <a:gd name="T35" fmla="*/ 2147483647 h 16"/>
              <a:gd name="T36" fmla="*/ 0 w 24"/>
              <a:gd name="T37" fmla="*/ 2147483647 h 16"/>
              <a:gd name="T38" fmla="*/ 0 w 24"/>
              <a:gd name="T39" fmla="*/ 2147483647 h 16"/>
              <a:gd name="T40" fmla="*/ 0 w 24"/>
              <a:gd name="T41" fmla="*/ 2147483647 h 16"/>
              <a:gd name="T42" fmla="*/ 2147483647 w 24"/>
              <a:gd name="T43" fmla="*/ 2147483647 h 16"/>
              <a:gd name="T44" fmla="*/ 2147483647 w 24"/>
              <a:gd name="T45" fmla="*/ 2147483647 h 16"/>
              <a:gd name="T46" fmla="*/ 2147483647 w 24"/>
              <a:gd name="T47" fmla="*/ 2147483647 h 16"/>
              <a:gd name="T48" fmla="*/ 2147483647 w 24"/>
              <a:gd name="T49" fmla="*/ 2147483647 h 16"/>
              <a:gd name="T50" fmla="*/ 2147483647 w 24"/>
              <a:gd name="T51" fmla="*/ 2147483647 h 16"/>
              <a:gd name="T52" fmla="*/ 2147483647 w 24"/>
              <a:gd name="T53" fmla="*/ 2147483647 h 16"/>
              <a:gd name="T54" fmla="*/ 2147483647 w 24"/>
              <a:gd name="T55" fmla="*/ 2147483647 h 16"/>
              <a:gd name="T56" fmla="*/ 2147483647 w 24"/>
              <a:gd name="T57" fmla="*/ 2147483647 h 16"/>
              <a:gd name="T58" fmla="*/ 2147483647 w 24"/>
              <a:gd name="T59" fmla="*/ 2147483647 h 16"/>
              <a:gd name="T60" fmla="*/ 2147483647 w 24"/>
              <a:gd name="T61" fmla="*/ 2147483647 h 16"/>
              <a:gd name="T62" fmla="*/ 2147483647 w 24"/>
              <a:gd name="T63" fmla="*/ 2147483647 h 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4"/>
              <a:gd name="T97" fmla="*/ 0 h 16"/>
              <a:gd name="T98" fmla="*/ 24 w 24"/>
              <a:gd name="T99" fmla="*/ 16 h 1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4" h="16">
                <a:moveTo>
                  <a:pt x="24" y="4"/>
                </a:moveTo>
                <a:lnTo>
                  <a:pt x="22" y="2"/>
                </a:lnTo>
                <a:lnTo>
                  <a:pt x="19" y="2"/>
                </a:lnTo>
                <a:lnTo>
                  <a:pt x="17" y="2"/>
                </a:lnTo>
                <a:lnTo>
                  <a:pt x="17" y="0"/>
                </a:lnTo>
                <a:lnTo>
                  <a:pt x="17" y="2"/>
                </a:lnTo>
                <a:lnTo>
                  <a:pt x="15" y="2"/>
                </a:lnTo>
                <a:lnTo>
                  <a:pt x="0" y="4"/>
                </a:lnTo>
                <a:lnTo>
                  <a:pt x="0" y="7"/>
                </a:lnTo>
                <a:lnTo>
                  <a:pt x="3" y="9"/>
                </a:lnTo>
                <a:lnTo>
                  <a:pt x="5" y="12"/>
                </a:lnTo>
                <a:lnTo>
                  <a:pt x="12" y="14"/>
                </a:lnTo>
                <a:lnTo>
                  <a:pt x="15" y="16"/>
                </a:lnTo>
                <a:lnTo>
                  <a:pt x="22" y="14"/>
                </a:lnTo>
                <a:lnTo>
                  <a:pt x="24" y="12"/>
                </a:lnTo>
                <a:lnTo>
                  <a:pt x="24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33" name="Freeform 1735"/>
          <p:cNvSpPr>
            <a:spLocks/>
          </p:cNvSpPr>
          <p:nvPr/>
        </p:nvSpPr>
        <p:spPr bwMode="auto">
          <a:xfrm>
            <a:off x="4745038" y="3338513"/>
            <a:ext cx="3175" cy="6350"/>
          </a:xfrm>
          <a:custGeom>
            <a:avLst/>
            <a:gdLst>
              <a:gd name="T0" fmla="*/ 2147483647 w 4"/>
              <a:gd name="T1" fmla="*/ 2147483647 h 5"/>
              <a:gd name="T2" fmla="*/ 2147483647 w 4"/>
              <a:gd name="T3" fmla="*/ 2147483647 h 5"/>
              <a:gd name="T4" fmla="*/ 2147483647 w 4"/>
              <a:gd name="T5" fmla="*/ 2147483647 h 5"/>
              <a:gd name="T6" fmla="*/ 2147483647 w 4"/>
              <a:gd name="T7" fmla="*/ 2147483647 h 5"/>
              <a:gd name="T8" fmla="*/ 2147483647 w 4"/>
              <a:gd name="T9" fmla="*/ 2147483647 h 5"/>
              <a:gd name="T10" fmla="*/ 2147483647 w 4"/>
              <a:gd name="T11" fmla="*/ 2147483647 h 5"/>
              <a:gd name="T12" fmla="*/ 2147483647 w 4"/>
              <a:gd name="T13" fmla="*/ 2147483647 h 5"/>
              <a:gd name="T14" fmla="*/ 2147483647 w 4"/>
              <a:gd name="T15" fmla="*/ 2147483647 h 5"/>
              <a:gd name="T16" fmla="*/ 2147483647 w 4"/>
              <a:gd name="T17" fmla="*/ 2147483647 h 5"/>
              <a:gd name="T18" fmla="*/ 2147483647 w 4"/>
              <a:gd name="T19" fmla="*/ 0 h 5"/>
              <a:gd name="T20" fmla="*/ 2147483647 w 4"/>
              <a:gd name="T21" fmla="*/ 0 h 5"/>
              <a:gd name="T22" fmla="*/ 2147483647 w 4"/>
              <a:gd name="T23" fmla="*/ 0 h 5"/>
              <a:gd name="T24" fmla="*/ 0 w 4"/>
              <a:gd name="T25" fmla="*/ 2147483647 h 5"/>
              <a:gd name="T26" fmla="*/ 0 w 4"/>
              <a:gd name="T27" fmla="*/ 2147483647 h 5"/>
              <a:gd name="T28" fmla="*/ 0 w 4"/>
              <a:gd name="T29" fmla="*/ 2147483647 h 5"/>
              <a:gd name="T30" fmla="*/ 0 w 4"/>
              <a:gd name="T31" fmla="*/ 2147483647 h 5"/>
              <a:gd name="T32" fmla="*/ 0 w 4"/>
              <a:gd name="T33" fmla="*/ 2147483647 h 5"/>
              <a:gd name="T34" fmla="*/ 0 w 4"/>
              <a:gd name="T35" fmla="*/ 2147483647 h 5"/>
              <a:gd name="T36" fmla="*/ 0 w 4"/>
              <a:gd name="T37" fmla="*/ 2147483647 h 5"/>
              <a:gd name="T38" fmla="*/ 0 w 4"/>
              <a:gd name="T39" fmla="*/ 2147483647 h 5"/>
              <a:gd name="T40" fmla="*/ 2147483647 w 4"/>
              <a:gd name="T41" fmla="*/ 2147483647 h 5"/>
              <a:gd name="T42" fmla="*/ 2147483647 w 4"/>
              <a:gd name="T43" fmla="*/ 2147483647 h 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"/>
              <a:gd name="T67" fmla="*/ 0 h 5"/>
              <a:gd name="T68" fmla="*/ 4 w 4"/>
              <a:gd name="T69" fmla="*/ 5 h 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" h="5">
                <a:moveTo>
                  <a:pt x="2" y="5"/>
                </a:moveTo>
                <a:lnTo>
                  <a:pt x="2" y="5"/>
                </a:lnTo>
                <a:lnTo>
                  <a:pt x="4" y="3"/>
                </a:lnTo>
                <a:lnTo>
                  <a:pt x="2" y="3"/>
                </a:lnTo>
                <a:lnTo>
                  <a:pt x="2" y="0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34" name="Freeform 1736"/>
          <p:cNvSpPr>
            <a:spLocks/>
          </p:cNvSpPr>
          <p:nvPr/>
        </p:nvSpPr>
        <p:spPr bwMode="auto">
          <a:xfrm>
            <a:off x="4289425" y="3905250"/>
            <a:ext cx="26988" cy="20638"/>
          </a:xfrm>
          <a:custGeom>
            <a:avLst/>
            <a:gdLst>
              <a:gd name="T0" fmla="*/ 2147483647 w 21"/>
              <a:gd name="T1" fmla="*/ 2147483647 h 16"/>
              <a:gd name="T2" fmla="*/ 2147483647 w 21"/>
              <a:gd name="T3" fmla="*/ 2147483647 h 16"/>
              <a:gd name="T4" fmla="*/ 2147483647 w 21"/>
              <a:gd name="T5" fmla="*/ 2147483647 h 16"/>
              <a:gd name="T6" fmla="*/ 2147483647 w 21"/>
              <a:gd name="T7" fmla="*/ 2147483647 h 16"/>
              <a:gd name="T8" fmla="*/ 2147483647 w 21"/>
              <a:gd name="T9" fmla="*/ 2147483647 h 16"/>
              <a:gd name="T10" fmla="*/ 2147483647 w 21"/>
              <a:gd name="T11" fmla="*/ 2147483647 h 16"/>
              <a:gd name="T12" fmla="*/ 2147483647 w 21"/>
              <a:gd name="T13" fmla="*/ 0 h 16"/>
              <a:gd name="T14" fmla="*/ 2147483647 w 21"/>
              <a:gd name="T15" fmla="*/ 0 h 16"/>
              <a:gd name="T16" fmla="*/ 2147483647 w 21"/>
              <a:gd name="T17" fmla="*/ 0 h 16"/>
              <a:gd name="T18" fmla="*/ 2147483647 w 21"/>
              <a:gd name="T19" fmla="*/ 0 h 16"/>
              <a:gd name="T20" fmla="*/ 2147483647 w 21"/>
              <a:gd name="T21" fmla="*/ 2147483647 h 16"/>
              <a:gd name="T22" fmla="*/ 2147483647 w 21"/>
              <a:gd name="T23" fmla="*/ 2147483647 h 16"/>
              <a:gd name="T24" fmla="*/ 2147483647 w 21"/>
              <a:gd name="T25" fmla="*/ 2147483647 h 16"/>
              <a:gd name="T26" fmla="*/ 2147483647 w 21"/>
              <a:gd name="T27" fmla="*/ 2147483647 h 16"/>
              <a:gd name="T28" fmla="*/ 2147483647 w 21"/>
              <a:gd name="T29" fmla="*/ 2147483647 h 16"/>
              <a:gd name="T30" fmla="*/ 2147483647 w 21"/>
              <a:gd name="T31" fmla="*/ 2147483647 h 16"/>
              <a:gd name="T32" fmla="*/ 2147483647 w 21"/>
              <a:gd name="T33" fmla="*/ 2147483647 h 16"/>
              <a:gd name="T34" fmla="*/ 2147483647 w 21"/>
              <a:gd name="T35" fmla="*/ 2147483647 h 16"/>
              <a:gd name="T36" fmla="*/ 2147483647 w 21"/>
              <a:gd name="T37" fmla="*/ 2147483647 h 16"/>
              <a:gd name="T38" fmla="*/ 2147483647 w 21"/>
              <a:gd name="T39" fmla="*/ 2147483647 h 16"/>
              <a:gd name="T40" fmla="*/ 2147483647 w 21"/>
              <a:gd name="T41" fmla="*/ 2147483647 h 16"/>
              <a:gd name="T42" fmla="*/ 2147483647 w 21"/>
              <a:gd name="T43" fmla="*/ 2147483647 h 16"/>
              <a:gd name="T44" fmla="*/ 2147483647 w 21"/>
              <a:gd name="T45" fmla="*/ 2147483647 h 16"/>
              <a:gd name="T46" fmla="*/ 0 w 21"/>
              <a:gd name="T47" fmla="*/ 2147483647 h 16"/>
              <a:gd name="T48" fmla="*/ 0 w 21"/>
              <a:gd name="T49" fmla="*/ 2147483647 h 16"/>
              <a:gd name="T50" fmla="*/ 0 w 21"/>
              <a:gd name="T51" fmla="*/ 2147483647 h 16"/>
              <a:gd name="T52" fmla="*/ 0 w 21"/>
              <a:gd name="T53" fmla="*/ 2147483647 h 16"/>
              <a:gd name="T54" fmla="*/ 0 w 21"/>
              <a:gd name="T55" fmla="*/ 2147483647 h 16"/>
              <a:gd name="T56" fmla="*/ 2147483647 w 21"/>
              <a:gd name="T57" fmla="*/ 2147483647 h 16"/>
              <a:gd name="T58" fmla="*/ 2147483647 w 21"/>
              <a:gd name="T59" fmla="*/ 2147483647 h 16"/>
              <a:gd name="T60" fmla="*/ 2147483647 w 21"/>
              <a:gd name="T61" fmla="*/ 2147483647 h 16"/>
              <a:gd name="T62" fmla="*/ 2147483647 w 21"/>
              <a:gd name="T63" fmla="*/ 2147483647 h 16"/>
              <a:gd name="T64" fmla="*/ 2147483647 w 21"/>
              <a:gd name="T65" fmla="*/ 2147483647 h 16"/>
              <a:gd name="T66" fmla="*/ 2147483647 w 21"/>
              <a:gd name="T67" fmla="*/ 2147483647 h 16"/>
              <a:gd name="T68" fmla="*/ 2147483647 w 21"/>
              <a:gd name="T69" fmla="*/ 2147483647 h 16"/>
              <a:gd name="T70" fmla="*/ 2147483647 w 21"/>
              <a:gd name="T71" fmla="*/ 2147483647 h 16"/>
              <a:gd name="T72" fmla="*/ 2147483647 w 21"/>
              <a:gd name="T73" fmla="*/ 2147483647 h 16"/>
              <a:gd name="T74" fmla="*/ 2147483647 w 21"/>
              <a:gd name="T75" fmla="*/ 2147483647 h 16"/>
              <a:gd name="T76" fmla="*/ 2147483647 w 21"/>
              <a:gd name="T77" fmla="*/ 2147483647 h 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1"/>
              <a:gd name="T118" fmla="*/ 0 h 16"/>
              <a:gd name="T119" fmla="*/ 21 w 21"/>
              <a:gd name="T120" fmla="*/ 16 h 1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1" h="16">
                <a:moveTo>
                  <a:pt x="19" y="2"/>
                </a:moveTo>
                <a:lnTo>
                  <a:pt x="16" y="2"/>
                </a:lnTo>
                <a:lnTo>
                  <a:pt x="14" y="2"/>
                </a:lnTo>
                <a:lnTo>
                  <a:pt x="14" y="0"/>
                </a:lnTo>
                <a:lnTo>
                  <a:pt x="11" y="2"/>
                </a:lnTo>
                <a:lnTo>
                  <a:pt x="9" y="2"/>
                </a:lnTo>
                <a:lnTo>
                  <a:pt x="9" y="5"/>
                </a:lnTo>
                <a:lnTo>
                  <a:pt x="9" y="9"/>
                </a:lnTo>
                <a:lnTo>
                  <a:pt x="9" y="12"/>
                </a:lnTo>
                <a:lnTo>
                  <a:pt x="9" y="14"/>
                </a:lnTo>
                <a:lnTo>
                  <a:pt x="7" y="14"/>
                </a:lnTo>
                <a:lnTo>
                  <a:pt x="4" y="14"/>
                </a:lnTo>
                <a:lnTo>
                  <a:pt x="2" y="14"/>
                </a:lnTo>
                <a:lnTo>
                  <a:pt x="0" y="16"/>
                </a:lnTo>
                <a:lnTo>
                  <a:pt x="2" y="16"/>
                </a:lnTo>
                <a:lnTo>
                  <a:pt x="4" y="16"/>
                </a:lnTo>
                <a:lnTo>
                  <a:pt x="7" y="14"/>
                </a:lnTo>
                <a:lnTo>
                  <a:pt x="11" y="14"/>
                </a:lnTo>
                <a:lnTo>
                  <a:pt x="14" y="12"/>
                </a:lnTo>
                <a:lnTo>
                  <a:pt x="19" y="9"/>
                </a:lnTo>
                <a:lnTo>
                  <a:pt x="21" y="2"/>
                </a:lnTo>
                <a:lnTo>
                  <a:pt x="19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35" name="Freeform 1737"/>
          <p:cNvSpPr>
            <a:spLocks/>
          </p:cNvSpPr>
          <p:nvPr/>
        </p:nvSpPr>
        <p:spPr bwMode="auto">
          <a:xfrm>
            <a:off x="4956175" y="3071813"/>
            <a:ext cx="168275" cy="195262"/>
          </a:xfrm>
          <a:custGeom>
            <a:avLst/>
            <a:gdLst>
              <a:gd name="T0" fmla="*/ 2147483647 w 135"/>
              <a:gd name="T1" fmla="*/ 2147483647 h 151"/>
              <a:gd name="T2" fmla="*/ 2147483647 w 135"/>
              <a:gd name="T3" fmla="*/ 2147483647 h 151"/>
              <a:gd name="T4" fmla="*/ 2147483647 w 135"/>
              <a:gd name="T5" fmla="*/ 2147483647 h 151"/>
              <a:gd name="T6" fmla="*/ 2147483647 w 135"/>
              <a:gd name="T7" fmla="*/ 2147483647 h 151"/>
              <a:gd name="T8" fmla="*/ 2147483647 w 135"/>
              <a:gd name="T9" fmla="*/ 2147483647 h 151"/>
              <a:gd name="T10" fmla="*/ 2147483647 w 135"/>
              <a:gd name="T11" fmla="*/ 2147483647 h 151"/>
              <a:gd name="T12" fmla="*/ 2147483647 w 135"/>
              <a:gd name="T13" fmla="*/ 2147483647 h 151"/>
              <a:gd name="T14" fmla="*/ 2147483647 w 135"/>
              <a:gd name="T15" fmla="*/ 2147483647 h 151"/>
              <a:gd name="T16" fmla="*/ 2147483647 w 135"/>
              <a:gd name="T17" fmla="*/ 2147483647 h 151"/>
              <a:gd name="T18" fmla="*/ 2147483647 w 135"/>
              <a:gd name="T19" fmla="*/ 2147483647 h 151"/>
              <a:gd name="T20" fmla="*/ 2147483647 w 135"/>
              <a:gd name="T21" fmla="*/ 2147483647 h 151"/>
              <a:gd name="T22" fmla="*/ 2147483647 w 135"/>
              <a:gd name="T23" fmla="*/ 2147483647 h 151"/>
              <a:gd name="T24" fmla="*/ 2147483647 w 135"/>
              <a:gd name="T25" fmla="*/ 2147483647 h 151"/>
              <a:gd name="T26" fmla="*/ 2147483647 w 135"/>
              <a:gd name="T27" fmla="*/ 2147483647 h 151"/>
              <a:gd name="T28" fmla="*/ 2147483647 w 135"/>
              <a:gd name="T29" fmla="*/ 2147483647 h 151"/>
              <a:gd name="T30" fmla="*/ 2147483647 w 135"/>
              <a:gd name="T31" fmla="*/ 2147483647 h 151"/>
              <a:gd name="T32" fmla="*/ 2147483647 w 135"/>
              <a:gd name="T33" fmla="*/ 2147483647 h 151"/>
              <a:gd name="T34" fmla="*/ 2147483647 w 135"/>
              <a:gd name="T35" fmla="*/ 2147483647 h 151"/>
              <a:gd name="T36" fmla="*/ 2147483647 w 135"/>
              <a:gd name="T37" fmla="*/ 2147483647 h 151"/>
              <a:gd name="T38" fmla="*/ 2147483647 w 135"/>
              <a:gd name="T39" fmla="*/ 2147483647 h 151"/>
              <a:gd name="T40" fmla="*/ 2147483647 w 135"/>
              <a:gd name="T41" fmla="*/ 2147483647 h 151"/>
              <a:gd name="T42" fmla="*/ 2147483647 w 135"/>
              <a:gd name="T43" fmla="*/ 2147483647 h 151"/>
              <a:gd name="T44" fmla="*/ 2147483647 w 135"/>
              <a:gd name="T45" fmla="*/ 2147483647 h 151"/>
              <a:gd name="T46" fmla="*/ 2147483647 w 135"/>
              <a:gd name="T47" fmla="*/ 2147483647 h 151"/>
              <a:gd name="T48" fmla="*/ 2147483647 w 135"/>
              <a:gd name="T49" fmla="*/ 2147483647 h 151"/>
              <a:gd name="T50" fmla="*/ 2147483647 w 135"/>
              <a:gd name="T51" fmla="*/ 2147483647 h 151"/>
              <a:gd name="T52" fmla="*/ 2147483647 w 135"/>
              <a:gd name="T53" fmla="*/ 2147483647 h 151"/>
              <a:gd name="T54" fmla="*/ 2147483647 w 135"/>
              <a:gd name="T55" fmla="*/ 2147483647 h 151"/>
              <a:gd name="T56" fmla="*/ 2147483647 w 135"/>
              <a:gd name="T57" fmla="*/ 2147483647 h 151"/>
              <a:gd name="T58" fmla="*/ 2147483647 w 135"/>
              <a:gd name="T59" fmla="*/ 2147483647 h 151"/>
              <a:gd name="T60" fmla="*/ 2147483647 w 135"/>
              <a:gd name="T61" fmla="*/ 2147483647 h 151"/>
              <a:gd name="T62" fmla="*/ 2147483647 w 135"/>
              <a:gd name="T63" fmla="*/ 2147483647 h 151"/>
              <a:gd name="T64" fmla="*/ 2147483647 w 135"/>
              <a:gd name="T65" fmla="*/ 2147483647 h 151"/>
              <a:gd name="T66" fmla="*/ 2147483647 w 135"/>
              <a:gd name="T67" fmla="*/ 2147483647 h 151"/>
              <a:gd name="T68" fmla="*/ 2147483647 w 135"/>
              <a:gd name="T69" fmla="*/ 2147483647 h 151"/>
              <a:gd name="T70" fmla="*/ 2147483647 w 135"/>
              <a:gd name="T71" fmla="*/ 2147483647 h 151"/>
              <a:gd name="T72" fmla="*/ 2147483647 w 135"/>
              <a:gd name="T73" fmla="*/ 0 h 151"/>
              <a:gd name="T74" fmla="*/ 2147483647 w 135"/>
              <a:gd name="T75" fmla="*/ 0 h 151"/>
              <a:gd name="T76" fmla="*/ 2147483647 w 135"/>
              <a:gd name="T77" fmla="*/ 2147483647 h 151"/>
              <a:gd name="T78" fmla="*/ 2147483647 w 135"/>
              <a:gd name="T79" fmla="*/ 2147483647 h 151"/>
              <a:gd name="T80" fmla="*/ 2147483647 w 135"/>
              <a:gd name="T81" fmla="*/ 2147483647 h 151"/>
              <a:gd name="T82" fmla="*/ 2147483647 w 135"/>
              <a:gd name="T83" fmla="*/ 2147483647 h 151"/>
              <a:gd name="T84" fmla="*/ 2147483647 w 135"/>
              <a:gd name="T85" fmla="*/ 2147483647 h 151"/>
              <a:gd name="T86" fmla="*/ 2147483647 w 135"/>
              <a:gd name="T87" fmla="*/ 2147483647 h 151"/>
              <a:gd name="T88" fmla="*/ 2147483647 w 135"/>
              <a:gd name="T89" fmla="*/ 2147483647 h 151"/>
              <a:gd name="T90" fmla="*/ 2147483647 w 135"/>
              <a:gd name="T91" fmla="*/ 2147483647 h 151"/>
              <a:gd name="T92" fmla="*/ 2147483647 w 135"/>
              <a:gd name="T93" fmla="*/ 2147483647 h 151"/>
              <a:gd name="T94" fmla="*/ 2147483647 w 135"/>
              <a:gd name="T95" fmla="*/ 2147483647 h 151"/>
              <a:gd name="T96" fmla="*/ 2147483647 w 135"/>
              <a:gd name="T97" fmla="*/ 2147483647 h 151"/>
              <a:gd name="T98" fmla="*/ 2147483647 w 135"/>
              <a:gd name="T99" fmla="*/ 2147483647 h 151"/>
              <a:gd name="T100" fmla="*/ 2147483647 w 135"/>
              <a:gd name="T101" fmla="*/ 2147483647 h 151"/>
              <a:gd name="T102" fmla="*/ 2147483647 w 135"/>
              <a:gd name="T103" fmla="*/ 2147483647 h 151"/>
              <a:gd name="T104" fmla="*/ 2147483647 w 135"/>
              <a:gd name="T105" fmla="*/ 2147483647 h 151"/>
              <a:gd name="T106" fmla="*/ 2147483647 w 135"/>
              <a:gd name="T107" fmla="*/ 2147483647 h 151"/>
              <a:gd name="T108" fmla="*/ 2147483647 w 135"/>
              <a:gd name="T109" fmla="*/ 2147483647 h 151"/>
              <a:gd name="T110" fmla="*/ 0 w 135"/>
              <a:gd name="T111" fmla="*/ 2147483647 h 15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35"/>
              <a:gd name="T169" fmla="*/ 0 h 151"/>
              <a:gd name="T170" fmla="*/ 135 w 135"/>
              <a:gd name="T171" fmla="*/ 151 h 15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35" h="151">
                <a:moveTo>
                  <a:pt x="21" y="127"/>
                </a:moveTo>
                <a:lnTo>
                  <a:pt x="24" y="127"/>
                </a:lnTo>
                <a:lnTo>
                  <a:pt x="24" y="130"/>
                </a:lnTo>
                <a:lnTo>
                  <a:pt x="29" y="134"/>
                </a:lnTo>
                <a:lnTo>
                  <a:pt x="29" y="137"/>
                </a:lnTo>
                <a:lnTo>
                  <a:pt x="29" y="139"/>
                </a:lnTo>
                <a:lnTo>
                  <a:pt x="31" y="141"/>
                </a:lnTo>
                <a:lnTo>
                  <a:pt x="31" y="144"/>
                </a:lnTo>
                <a:lnTo>
                  <a:pt x="31" y="146"/>
                </a:lnTo>
                <a:lnTo>
                  <a:pt x="31" y="149"/>
                </a:lnTo>
                <a:lnTo>
                  <a:pt x="33" y="149"/>
                </a:lnTo>
                <a:lnTo>
                  <a:pt x="33" y="151"/>
                </a:lnTo>
                <a:lnTo>
                  <a:pt x="36" y="151"/>
                </a:lnTo>
                <a:lnTo>
                  <a:pt x="38" y="151"/>
                </a:lnTo>
                <a:lnTo>
                  <a:pt x="47" y="144"/>
                </a:lnTo>
                <a:lnTo>
                  <a:pt x="52" y="139"/>
                </a:lnTo>
                <a:lnTo>
                  <a:pt x="55" y="139"/>
                </a:lnTo>
                <a:lnTo>
                  <a:pt x="57" y="139"/>
                </a:lnTo>
                <a:lnTo>
                  <a:pt x="59" y="139"/>
                </a:lnTo>
                <a:lnTo>
                  <a:pt x="64" y="137"/>
                </a:lnTo>
                <a:lnTo>
                  <a:pt x="66" y="137"/>
                </a:lnTo>
                <a:lnTo>
                  <a:pt x="66" y="134"/>
                </a:lnTo>
                <a:lnTo>
                  <a:pt x="69" y="134"/>
                </a:lnTo>
                <a:lnTo>
                  <a:pt x="69" y="132"/>
                </a:lnTo>
                <a:lnTo>
                  <a:pt x="71" y="127"/>
                </a:lnTo>
                <a:lnTo>
                  <a:pt x="69" y="123"/>
                </a:lnTo>
                <a:lnTo>
                  <a:pt x="69" y="118"/>
                </a:lnTo>
                <a:lnTo>
                  <a:pt x="73" y="108"/>
                </a:lnTo>
                <a:lnTo>
                  <a:pt x="78" y="106"/>
                </a:lnTo>
                <a:lnTo>
                  <a:pt x="78" y="104"/>
                </a:lnTo>
                <a:lnTo>
                  <a:pt x="83" y="99"/>
                </a:lnTo>
                <a:lnTo>
                  <a:pt x="83" y="97"/>
                </a:lnTo>
                <a:lnTo>
                  <a:pt x="85" y="87"/>
                </a:lnTo>
                <a:lnTo>
                  <a:pt x="90" y="85"/>
                </a:lnTo>
                <a:lnTo>
                  <a:pt x="97" y="78"/>
                </a:lnTo>
                <a:lnTo>
                  <a:pt x="116" y="64"/>
                </a:lnTo>
                <a:lnTo>
                  <a:pt x="128" y="56"/>
                </a:lnTo>
                <a:lnTo>
                  <a:pt x="130" y="54"/>
                </a:lnTo>
                <a:lnTo>
                  <a:pt x="132" y="52"/>
                </a:lnTo>
                <a:lnTo>
                  <a:pt x="135" y="49"/>
                </a:lnTo>
                <a:lnTo>
                  <a:pt x="135" y="47"/>
                </a:lnTo>
                <a:lnTo>
                  <a:pt x="132" y="42"/>
                </a:lnTo>
                <a:lnTo>
                  <a:pt x="125" y="38"/>
                </a:lnTo>
                <a:lnTo>
                  <a:pt x="123" y="33"/>
                </a:lnTo>
                <a:lnTo>
                  <a:pt x="118" y="26"/>
                </a:lnTo>
                <a:lnTo>
                  <a:pt x="116" y="23"/>
                </a:lnTo>
                <a:lnTo>
                  <a:pt x="111" y="19"/>
                </a:lnTo>
                <a:lnTo>
                  <a:pt x="109" y="16"/>
                </a:lnTo>
                <a:lnTo>
                  <a:pt x="106" y="16"/>
                </a:lnTo>
                <a:lnTo>
                  <a:pt x="99" y="14"/>
                </a:lnTo>
                <a:lnTo>
                  <a:pt x="85" y="16"/>
                </a:lnTo>
                <a:lnTo>
                  <a:pt x="83" y="16"/>
                </a:lnTo>
                <a:lnTo>
                  <a:pt x="81" y="16"/>
                </a:lnTo>
                <a:lnTo>
                  <a:pt x="78" y="21"/>
                </a:lnTo>
                <a:lnTo>
                  <a:pt x="78" y="23"/>
                </a:lnTo>
                <a:lnTo>
                  <a:pt x="78" y="26"/>
                </a:lnTo>
                <a:lnTo>
                  <a:pt x="78" y="21"/>
                </a:lnTo>
                <a:lnTo>
                  <a:pt x="73" y="14"/>
                </a:lnTo>
                <a:lnTo>
                  <a:pt x="59" y="2"/>
                </a:lnTo>
                <a:lnTo>
                  <a:pt x="55" y="0"/>
                </a:lnTo>
                <a:lnTo>
                  <a:pt x="52" y="0"/>
                </a:lnTo>
                <a:lnTo>
                  <a:pt x="50" y="2"/>
                </a:lnTo>
                <a:lnTo>
                  <a:pt x="47" y="2"/>
                </a:lnTo>
                <a:lnTo>
                  <a:pt x="45" y="4"/>
                </a:lnTo>
                <a:lnTo>
                  <a:pt x="40" y="4"/>
                </a:lnTo>
                <a:lnTo>
                  <a:pt x="36" y="4"/>
                </a:lnTo>
                <a:lnTo>
                  <a:pt x="33" y="4"/>
                </a:lnTo>
                <a:lnTo>
                  <a:pt x="29" y="7"/>
                </a:lnTo>
                <a:lnTo>
                  <a:pt x="19" y="9"/>
                </a:lnTo>
                <a:lnTo>
                  <a:pt x="14" y="9"/>
                </a:lnTo>
                <a:lnTo>
                  <a:pt x="14" y="12"/>
                </a:lnTo>
                <a:lnTo>
                  <a:pt x="21" y="33"/>
                </a:lnTo>
                <a:lnTo>
                  <a:pt x="24" y="33"/>
                </a:lnTo>
                <a:lnTo>
                  <a:pt x="24" y="42"/>
                </a:lnTo>
                <a:lnTo>
                  <a:pt x="24" y="45"/>
                </a:lnTo>
                <a:lnTo>
                  <a:pt x="19" y="49"/>
                </a:lnTo>
                <a:lnTo>
                  <a:pt x="19" y="52"/>
                </a:lnTo>
                <a:lnTo>
                  <a:pt x="19" y="54"/>
                </a:lnTo>
                <a:lnTo>
                  <a:pt x="12" y="68"/>
                </a:lnTo>
                <a:lnTo>
                  <a:pt x="12" y="78"/>
                </a:lnTo>
                <a:lnTo>
                  <a:pt x="12" y="85"/>
                </a:lnTo>
                <a:lnTo>
                  <a:pt x="10" y="90"/>
                </a:lnTo>
                <a:lnTo>
                  <a:pt x="10" y="92"/>
                </a:lnTo>
                <a:lnTo>
                  <a:pt x="7" y="94"/>
                </a:lnTo>
                <a:lnTo>
                  <a:pt x="5" y="97"/>
                </a:lnTo>
                <a:lnTo>
                  <a:pt x="5" y="99"/>
                </a:lnTo>
                <a:lnTo>
                  <a:pt x="5" y="101"/>
                </a:lnTo>
                <a:lnTo>
                  <a:pt x="3" y="108"/>
                </a:lnTo>
                <a:lnTo>
                  <a:pt x="0" y="116"/>
                </a:lnTo>
                <a:lnTo>
                  <a:pt x="7" y="116"/>
                </a:lnTo>
                <a:lnTo>
                  <a:pt x="21" y="12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36" name="Freeform 1738"/>
          <p:cNvSpPr>
            <a:spLocks/>
          </p:cNvSpPr>
          <p:nvPr/>
        </p:nvSpPr>
        <p:spPr bwMode="auto">
          <a:xfrm>
            <a:off x="5414963" y="3155950"/>
            <a:ext cx="7937" cy="14288"/>
          </a:xfrm>
          <a:custGeom>
            <a:avLst/>
            <a:gdLst>
              <a:gd name="T0" fmla="*/ 2147483647 w 7"/>
              <a:gd name="T1" fmla="*/ 2147483647 h 11"/>
              <a:gd name="T2" fmla="*/ 2147483647 w 7"/>
              <a:gd name="T3" fmla="*/ 2147483647 h 11"/>
              <a:gd name="T4" fmla="*/ 2147483647 w 7"/>
              <a:gd name="T5" fmla="*/ 0 h 11"/>
              <a:gd name="T6" fmla="*/ 2147483647 w 7"/>
              <a:gd name="T7" fmla="*/ 0 h 11"/>
              <a:gd name="T8" fmla="*/ 2147483647 w 7"/>
              <a:gd name="T9" fmla="*/ 0 h 11"/>
              <a:gd name="T10" fmla="*/ 2147483647 w 7"/>
              <a:gd name="T11" fmla="*/ 0 h 11"/>
              <a:gd name="T12" fmla="*/ 2147483647 w 7"/>
              <a:gd name="T13" fmla="*/ 0 h 11"/>
              <a:gd name="T14" fmla="*/ 2147483647 w 7"/>
              <a:gd name="T15" fmla="*/ 0 h 11"/>
              <a:gd name="T16" fmla="*/ 2147483647 w 7"/>
              <a:gd name="T17" fmla="*/ 0 h 11"/>
              <a:gd name="T18" fmla="*/ 0 w 7"/>
              <a:gd name="T19" fmla="*/ 0 h 11"/>
              <a:gd name="T20" fmla="*/ 0 w 7"/>
              <a:gd name="T21" fmla="*/ 2147483647 h 11"/>
              <a:gd name="T22" fmla="*/ 0 w 7"/>
              <a:gd name="T23" fmla="*/ 2147483647 h 11"/>
              <a:gd name="T24" fmla="*/ 0 w 7"/>
              <a:gd name="T25" fmla="*/ 2147483647 h 11"/>
              <a:gd name="T26" fmla="*/ 0 w 7"/>
              <a:gd name="T27" fmla="*/ 2147483647 h 11"/>
              <a:gd name="T28" fmla="*/ 0 w 7"/>
              <a:gd name="T29" fmla="*/ 2147483647 h 11"/>
              <a:gd name="T30" fmla="*/ 0 w 7"/>
              <a:gd name="T31" fmla="*/ 2147483647 h 11"/>
              <a:gd name="T32" fmla="*/ 0 w 7"/>
              <a:gd name="T33" fmla="*/ 2147483647 h 11"/>
              <a:gd name="T34" fmla="*/ 0 w 7"/>
              <a:gd name="T35" fmla="*/ 2147483647 h 11"/>
              <a:gd name="T36" fmla="*/ 0 w 7"/>
              <a:gd name="T37" fmla="*/ 2147483647 h 11"/>
              <a:gd name="T38" fmla="*/ 0 w 7"/>
              <a:gd name="T39" fmla="*/ 2147483647 h 11"/>
              <a:gd name="T40" fmla="*/ 0 w 7"/>
              <a:gd name="T41" fmla="*/ 2147483647 h 11"/>
              <a:gd name="T42" fmla="*/ 0 w 7"/>
              <a:gd name="T43" fmla="*/ 2147483647 h 11"/>
              <a:gd name="T44" fmla="*/ 0 w 7"/>
              <a:gd name="T45" fmla="*/ 2147483647 h 11"/>
              <a:gd name="T46" fmla="*/ 2147483647 w 7"/>
              <a:gd name="T47" fmla="*/ 2147483647 h 11"/>
              <a:gd name="T48" fmla="*/ 2147483647 w 7"/>
              <a:gd name="T49" fmla="*/ 2147483647 h 11"/>
              <a:gd name="T50" fmla="*/ 2147483647 w 7"/>
              <a:gd name="T51" fmla="*/ 2147483647 h 11"/>
              <a:gd name="T52" fmla="*/ 2147483647 w 7"/>
              <a:gd name="T53" fmla="*/ 2147483647 h 11"/>
              <a:gd name="T54" fmla="*/ 2147483647 w 7"/>
              <a:gd name="T55" fmla="*/ 2147483647 h 11"/>
              <a:gd name="T56" fmla="*/ 2147483647 w 7"/>
              <a:gd name="T57" fmla="*/ 2147483647 h 11"/>
              <a:gd name="T58" fmla="*/ 2147483647 w 7"/>
              <a:gd name="T59" fmla="*/ 2147483647 h 11"/>
              <a:gd name="T60" fmla="*/ 2147483647 w 7"/>
              <a:gd name="T61" fmla="*/ 2147483647 h 11"/>
              <a:gd name="T62" fmla="*/ 2147483647 w 7"/>
              <a:gd name="T63" fmla="*/ 2147483647 h 11"/>
              <a:gd name="T64" fmla="*/ 2147483647 w 7"/>
              <a:gd name="T65" fmla="*/ 2147483647 h 11"/>
              <a:gd name="T66" fmla="*/ 2147483647 w 7"/>
              <a:gd name="T67" fmla="*/ 2147483647 h 11"/>
              <a:gd name="T68" fmla="*/ 2147483647 w 7"/>
              <a:gd name="T69" fmla="*/ 2147483647 h 11"/>
              <a:gd name="T70" fmla="*/ 2147483647 w 7"/>
              <a:gd name="T71" fmla="*/ 2147483647 h 11"/>
              <a:gd name="T72" fmla="*/ 2147483647 w 7"/>
              <a:gd name="T73" fmla="*/ 2147483647 h 11"/>
              <a:gd name="T74" fmla="*/ 2147483647 w 7"/>
              <a:gd name="T75" fmla="*/ 2147483647 h 1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7"/>
              <a:gd name="T115" fmla="*/ 0 h 11"/>
              <a:gd name="T116" fmla="*/ 7 w 7"/>
              <a:gd name="T117" fmla="*/ 11 h 1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7" h="11">
                <a:moveTo>
                  <a:pt x="7" y="4"/>
                </a:move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0" y="9"/>
                </a:lnTo>
                <a:lnTo>
                  <a:pt x="2" y="11"/>
                </a:lnTo>
                <a:lnTo>
                  <a:pt x="4" y="11"/>
                </a:lnTo>
                <a:lnTo>
                  <a:pt x="4" y="9"/>
                </a:lnTo>
                <a:lnTo>
                  <a:pt x="7" y="7"/>
                </a:lnTo>
                <a:lnTo>
                  <a:pt x="7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37" name="Freeform 1739"/>
          <p:cNvSpPr>
            <a:spLocks/>
          </p:cNvSpPr>
          <p:nvPr/>
        </p:nvSpPr>
        <p:spPr bwMode="auto">
          <a:xfrm>
            <a:off x="5414963" y="3170238"/>
            <a:ext cx="4762" cy="7937"/>
          </a:xfrm>
          <a:custGeom>
            <a:avLst/>
            <a:gdLst>
              <a:gd name="T0" fmla="*/ 2147483647 w 4"/>
              <a:gd name="T1" fmla="*/ 2147483647 h 7"/>
              <a:gd name="T2" fmla="*/ 2147483647 w 4"/>
              <a:gd name="T3" fmla="*/ 2147483647 h 7"/>
              <a:gd name="T4" fmla="*/ 2147483647 w 4"/>
              <a:gd name="T5" fmla="*/ 2147483647 h 7"/>
              <a:gd name="T6" fmla="*/ 2147483647 w 4"/>
              <a:gd name="T7" fmla="*/ 2147483647 h 7"/>
              <a:gd name="T8" fmla="*/ 2147483647 w 4"/>
              <a:gd name="T9" fmla="*/ 2147483647 h 7"/>
              <a:gd name="T10" fmla="*/ 2147483647 w 4"/>
              <a:gd name="T11" fmla="*/ 2147483647 h 7"/>
              <a:gd name="T12" fmla="*/ 2147483647 w 4"/>
              <a:gd name="T13" fmla="*/ 2147483647 h 7"/>
              <a:gd name="T14" fmla="*/ 2147483647 w 4"/>
              <a:gd name="T15" fmla="*/ 2147483647 h 7"/>
              <a:gd name="T16" fmla="*/ 2147483647 w 4"/>
              <a:gd name="T17" fmla="*/ 2147483647 h 7"/>
              <a:gd name="T18" fmla="*/ 2147483647 w 4"/>
              <a:gd name="T19" fmla="*/ 0 h 7"/>
              <a:gd name="T20" fmla="*/ 2147483647 w 4"/>
              <a:gd name="T21" fmla="*/ 0 h 7"/>
              <a:gd name="T22" fmla="*/ 2147483647 w 4"/>
              <a:gd name="T23" fmla="*/ 0 h 7"/>
              <a:gd name="T24" fmla="*/ 2147483647 w 4"/>
              <a:gd name="T25" fmla="*/ 0 h 7"/>
              <a:gd name="T26" fmla="*/ 2147483647 w 4"/>
              <a:gd name="T27" fmla="*/ 2147483647 h 7"/>
              <a:gd name="T28" fmla="*/ 2147483647 w 4"/>
              <a:gd name="T29" fmla="*/ 2147483647 h 7"/>
              <a:gd name="T30" fmla="*/ 2147483647 w 4"/>
              <a:gd name="T31" fmla="*/ 2147483647 h 7"/>
              <a:gd name="T32" fmla="*/ 0 w 4"/>
              <a:gd name="T33" fmla="*/ 2147483647 h 7"/>
              <a:gd name="T34" fmla="*/ 2147483647 w 4"/>
              <a:gd name="T35" fmla="*/ 2147483647 h 7"/>
              <a:gd name="T36" fmla="*/ 2147483647 w 4"/>
              <a:gd name="T37" fmla="*/ 2147483647 h 7"/>
              <a:gd name="T38" fmla="*/ 2147483647 w 4"/>
              <a:gd name="T39" fmla="*/ 2147483647 h 7"/>
              <a:gd name="T40" fmla="*/ 2147483647 w 4"/>
              <a:gd name="T41" fmla="*/ 2147483647 h 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"/>
              <a:gd name="T64" fmla="*/ 0 h 7"/>
              <a:gd name="T65" fmla="*/ 4 w 4"/>
              <a:gd name="T66" fmla="*/ 7 h 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" h="7">
                <a:moveTo>
                  <a:pt x="4" y="7"/>
                </a:moveTo>
                <a:lnTo>
                  <a:pt x="4" y="7"/>
                </a:lnTo>
                <a:lnTo>
                  <a:pt x="4" y="5"/>
                </a:lnTo>
                <a:lnTo>
                  <a:pt x="4" y="3"/>
                </a:lnTo>
                <a:lnTo>
                  <a:pt x="4" y="0"/>
                </a:lnTo>
                <a:lnTo>
                  <a:pt x="4" y="3"/>
                </a:lnTo>
                <a:lnTo>
                  <a:pt x="2" y="3"/>
                </a:lnTo>
                <a:lnTo>
                  <a:pt x="0" y="5"/>
                </a:lnTo>
                <a:lnTo>
                  <a:pt x="2" y="7"/>
                </a:lnTo>
                <a:lnTo>
                  <a:pt x="4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38" name="Freeform 1740"/>
          <p:cNvSpPr>
            <a:spLocks/>
          </p:cNvSpPr>
          <p:nvPr/>
        </p:nvSpPr>
        <p:spPr bwMode="auto">
          <a:xfrm>
            <a:off x="5376863" y="3098800"/>
            <a:ext cx="28575" cy="19050"/>
          </a:xfrm>
          <a:custGeom>
            <a:avLst/>
            <a:gdLst>
              <a:gd name="T0" fmla="*/ 2147483647 w 24"/>
              <a:gd name="T1" fmla="*/ 0 h 14"/>
              <a:gd name="T2" fmla="*/ 2147483647 w 24"/>
              <a:gd name="T3" fmla="*/ 0 h 14"/>
              <a:gd name="T4" fmla="*/ 2147483647 w 24"/>
              <a:gd name="T5" fmla="*/ 0 h 14"/>
              <a:gd name="T6" fmla="*/ 2147483647 w 24"/>
              <a:gd name="T7" fmla="*/ 0 h 14"/>
              <a:gd name="T8" fmla="*/ 2147483647 w 24"/>
              <a:gd name="T9" fmla="*/ 2147483647 h 14"/>
              <a:gd name="T10" fmla="*/ 2147483647 w 24"/>
              <a:gd name="T11" fmla="*/ 2147483647 h 14"/>
              <a:gd name="T12" fmla="*/ 2147483647 w 24"/>
              <a:gd name="T13" fmla="*/ 2147483647 h 14"/>
              <a:gd name="T14" fmla="*/ 0 w 24"/>
              <a:gd name="T15" fmla="*/ 2147483647 h 14"/>
              <a:gd name="T16" fmla="*/ 0 w 24"/>
              <a:gd name="T17" fmla="*/ 2147483647 h 14"/>
              <a:gd name="T18" fmla="*/ 0 w 24"/>
              <a:gd name="T19" fmla="*/ 2147483647 h 14"/>
              <a:gd name="T20" fmla="*/ 0 w 24"/>
              <a:gd name="T21" fmla="*/ 2147483647 h 14"/>
              <a:gd name="T22" fmla="*/ 2147483647 w 24"/>
              <a:gd name="T23" fmla="*/ 2147483647 h 14"/>
              <a:gd name="T24" fmla="*/ 2147483647 w 24"/>
              <a:gd name="T25" fmla="*/ 2147483647 h 14"/>
              <a:gd name="T26" fmla="*/ 2147483647 w 24"/>
              <a:gd name="T27" fmla="*/ 2147483647 h 14"/>
              <a:gd name="T28" fmla="*/ 2147483647 w 24"/>
              <a:gd name="T29" fmla="*/ 2147483647 h 14"/>
              <a:gd name="T30" fmla="*/ 2147483647 w 24"/>
              <a:gd name="T31" fmla="*/ 2147483647 h 14"/>
              <a:gd name="T32" fmla="*/ 2147483647 w 24"/>
              <a:gd name="T33" fmla="*/ 2147483647 h 14"/>
              <a:gd name="T34" fmla="*/ 2147483647 w 24"/>
              <a:gd name="T35" fmla="*/ 2147483647 h 14"/>
              <a:gd name="T36" fmla="*/ 2147483647 w 24"/>
              <a:gd name="T37" fmla="*/ 2147483647 h 14"/>
              <a:gd name="T38" fmla="*/ 2147483647 w 24"/>
              <a:gd name="T39" fmla="*/ 2147483647 h 14"/>
              <a:gd name="T40" fmla="*/ 2147483647 w 24"/>
              <a:gd name="T41" fmla="*/ 2147483647 h 14"/>
              <a:gd name="T42" fmla="*/ 2147483647 w 24"/>
              <a:gd name="T43" fmla="*/ 2147483647 h 14"/>
              <a:gd name="T44" fmla="*/ 2147483647 w 24"/>
              <a:gd name="T45" fmla="*/ 2147483647 h 14"/>
              <a:gd name="T46" fmla="*/ 2147483647 w 24"/>
              <a:gd name="T47" fmla="*/ 2147483647 h 14"/>
              <a:gd name="T48" fmla="*/ 2147483647 w 24"/>
              <a:gd name="T49" fmla="*/ 2147483647 h 14"/>
              <a:gd name="T50" fmla="*/ 2147483647 w 24"/>
              <a:gd name="T51" fmla="*/ 2147483647 h 14"/>
              <a:gd name="T52" fmla="*/ 2147483647 w 24"/>
              <a:gd name="T53" fmla="*/ 2147483647 h 14"/>
              <a:gd name="T54" fmla="*/ 2147483647 w 24"/>
              <a:gd name="T55" fmla="*/ 2147483647 h 14"/>
              <a:gd name="T56" fmla="*/ 2147483647 w 24"/>
              <a:gd name="T57" fmla="*/ 2147483647 h 14"/>
              <a:gd name="T58" fmla="*/ 2147483647 w 24"/>
              <a:gd name="T59" fmla="*/ 2147483647 h 14"/>
              <a:gd name="T60" fmla="*/ 2147483647 w 24"/>
              <a:gd name="T61" fmla="*/ 0 h 14"/>
              <a:gd name="T62" fmla="*/ 2147483647 w 24"/>
              <a:gd name="T63" fmla="*/ 0 h 14"/>
              <a:gd name="T64" fmla="*/ 2147483647 w 24"/>
              <a:gd name="T65" fmla="*/ 0 h 14"/>
              <a:gd name="T66" fmla="*/ 2147483647 w 24"/>
              <a:gd name="T67" fmla="*/ 0 h 14"/>
              <a:gd name="T68" fmla="*/ 2147483647 w 24"/>
              <a:gd name="T69" fmla="*/ 0 h 14"/>
              <a:gd name="T70" fmla="*/ 2147483647 w 24"/>
              <a:gd name="T71" fmla="*/ 0 h 14"/>
              <a:gd name="T72" fmla="*/ 2147483647 w 24"/>
              <a:gd name="T73" fmla="*/ 0 h 14"/>
              <a:gd name="T74" fmla="*/ 2147483647 w 24"/>
              <a:gd name="T75" fmla="*/ 0 h 1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4"/>
              <a:gd name="T115" fmla="*/ 0 h 14"/>
              <a:gd name="T116" fmla="*/ 24 w 24"/>
              <a:gd name="T117" fmla="*/ 14 h 1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4" h="14">
                <a:moveTo>
                  <a:pt x="19" y="0"/>
                </a:moveTo>
                <a:lnTo>
                  <a:pt x="19" y="0"/>
                </a:lnTo>
                <a:lnTo>
                  <a:pt x="17" y="0"/>
                </a:lnTo>
                <a:lnTo>
                  <a:pt x="9" y="5"/>
                </a:lnTo>
                <a:lnTo>
                  <a:pt x="7" y="5"/>
                </a:lnTo>
                <a:lnTo>
                  <a:pt x="0" y="9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9" y="14"/>
                </a:lnTo>
                <a:lnTo>
                  <a:pt x="12" y="12"/>
                </a:lnTo>
                <a:lnTo>
                  <a:pt x="14" y="12"/>
                </a:lnTo>
                <a:lnTo>
                  <a:pt x="17" y="12"/>
                </a:lnTo>
                <a:lnTo>
                  <a:pt x="21" y="7"/>
                </a:lnTo>
                <a:lnTo>
                  <a:pt x="21" y="5"/>
                </a:lnTo>
                <a:lnTo>
                  <a:pt x="24" y="5"/>
                </a:lnTo>
                <a:lnTo>
                  <a:pt x="24" y="2"/>
                </a:lnTo>
                <a:lnTo>
                  <a:pt x="24" y="0"/>
                </a:lnTo>
                <a:lnTo>
                  <a:pt x="21" y="0"/>
                </a:lnTo>
                <a:lnTo>
                  <a:pt x="19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39" name="Freeform 1741"/>
          <p:cNvSpPr>
            <a:spLocks/>
          </p:cNvSpPr>
          <p:nvPr/>
        </p:nvSpPr>
        <p:spPr bwMode="auto">
          <a:xfrm>
            <a:off x="5256213" y="3121025"/>
            <a:ext cx="41275" cy="52388"/>
          </a:xfrm>
          <a:custGeom>
            <a:avLst/>
            <a:gdLst>
              <a:gd name="T0" fmla="*/ 2147483647 w 33"/>
              <a:gd name="T1" fmla="*/ 0 h 40"/>
              <a:gd name="T2" fmla="*/ 2147483647 w 33"/>
              <a:gd name="T3" fmla="*/ 0 h 40"/>
              <a:gd name="T4" fmla="*/ 2147483647 w 33"/>
              <a:gd name="T5" fmla="*/ 0 h 40"/>
              <a:gd name="T6" fmla="*/ 2147483647 w 33"/>
              <a:gd name="T7" fmla="*/ 0 h 40"/>
              <a:gd name="T8" fmla="*/ 2147483647 w 33"/>
              <a:gd name="T9" fmla="*/ 0 h 40"/>
              <a:gd name="T10" fmla="*/ 2147483647 w 33"/>
              <a:gd name="T11" fmla="*/ 2147483647 h 40"/>
              <a:gd name="T12" fmla="*/ 2147483647 w 33"/>
              <a:gd name="T13" fmla="*/ 2147483647 h 40"/>
              <a:gd name="T14" fmla="*/ 2147483647 w 33"/>
              <a:gd name="T15" fmla="*/ 2147483647 h 40"/>
              <a:gd name="T16" fmla="*/ 2147483647 w 33"/>
              <a:gd name="T17" fmla="*/ 2147483647 h 40"/>
              <a:gd name="T18" fmla="*/ 2147483647 w 33"/>
              <a:gd name="T19" fmla="*/ 2147483647 h 40"/>
              <a:gd name="T20" fmla="*/ 0 w 33"/>
              <a:gd name="T21" fmla="*/ 2147483647 h 40"/>
              <a:gd name="T22" fmla="*/ 0 w 33"/>
              <a:gd name="T23" fmla="*/ 2147483647 h 40"/>
              <a:gd name="T24" fmla="*/ 0 w 33"/>
              <a:gd name="T25" fmla="*/ 2147483647 h 40"/>
              <a:gd name="T26" fmla="*/ 0 w 33"/>
              <a:gd name="T27" fmla="*/ 2147483647 h 40"/>
              <a:gd name="T28" fmla="*/ 0 w 33"/>
              <a:gd name="T29" fmla="*/ 2147483647 h 40"/>
              <a:gd name="T30" fmla="*/ 2147483647 w 33"/>
              <a:gd name="T31" fmla="*/ 2147483647 h 40"/>
              <a:gd name="T32" fmla="*/ 2147483647 w 33"/>
              <a:gd name="T33" fmla="*/ 2147483647 h 40"/>
              <a:gd name="T34" fmla="*/ 2147483647 w 33"/>
              <a:gd name="T35" fmla="*/ 2147483647 h 40"/>
              <a:gd name="T36" fmla="*/ 2147483647 w 33"/>
              <a:gd name="T37" fmla="*/ 2147483647 h 40"/>
              <a:gd name="T38" fmla="*/ 2147483647 w 33"/>
              <a:gd name="T39" fmla="*/ 2147483647 h 40"/>
              <a:gd name="T40" fmla="*/ 2147483647 w 33"/>
              <a:gd name="T41" fmla="*/ 2147483647 h 40"/>
              <a:gd name="T42" fmla="*/ 2147483647 w 33"/>
              <a:gd name="T43" fmla="*/ 2147483647 h 40"/>
              <a:gd name="T44" fmla="*/ 2147483647 w 33"/>
              <a:gd name="T45" fmla="*/ 2147483647 h 40"/>
              <a:gd name="T46" fmla="*/ 2147483647 w 33"/>
              <a:gd name="T47" fmla="*/ 2147483647 h 40"/>
              <a:gd name="T48" fmla="*/ 2147483647 w 33"/>
              <a:gd name="T49" fmla="*/ 2147483647 h 40"/>
              <a:gd name="T50" fmla="*/ 2147483647 w 33"/>
              <a:gd name="T51" fmla="*/ 2147483647 h 40"/>
              <a:gd name="T52" fmla="*/ 2147483647 w 33"/>
              <a:gd name="T53" fmla="*/ 2147483647 h 40"/>
              <a:gd name="T54" fmla="*/ 2147483647 w 33"/>
              <a:gd name="T55" fmla="*/ 2147483647 h 40"/>
              <a:gd name="T56" fmla="*/ 2147483647 w 33"/>
              <a:gd name="T57" fmla="*/ 2147483647 h 40"/>
              <a:gd name="T58" fmla="*/ 2147483647 w 33"/>
              <a:gd name="T59" fmla="*/ 2147483647 h 40"/>
              <a:gd name="T60" fmla="*/ 2147483647 w 33"/>
              <a:gd name="T61" fmla="*/ 2147483647 h 40"/>
              <a:gd name="T62" fmla="*/ 2147483647 w 33"/>
              <a:gd name="T63" fmla="*/ 2147483647 h 40"/>
              <a:gd name="T64" fmla="*/ 2147483647 w 33"/>
              <a:gd name="T65" fmla="*/ 2147483647 h 40"/>
              <a:gd name="T66" fmla="*/ 2147483647 w 33"/>
              <a:gd name="T67" fmla="*/ 2147483647 h 40"/>
              <a:gd name="T68" fmla="*/ 2147483647 w 33"/>
              <a:gd name="T69" fmla="*/ 2147483647 h 40"/>
              <a:gd name="T70" fmla="*/ 2147483647 w 33"/>
              <a:gd name="T71" fmla="*/ 2147483647 h 40"/>
              <a:gd name="T72" fmla="*/ 2147483647 w 33"/>
              <a:gd name="T73" fmla="*/ 2147483647 h 40"/>
              <a:gd name="T74" fmla="*/ 2147483647 w 33"/>
              <a:gd name="T75" fmla="*/ 2147483647 h 40"/>
              <a:gd name="T76" fmla="*/ 2147483647 w 33"/>
              <a:gd name="T77" fmla="*/ 2147483647 h 40"/>
              <a:gd name="T78" fmla="*/ 2147483647 w 33"/>
              <a:gd name="T79" fmla="*/ 2147483647 h 40"/>
              <a:gd name="T80" fmla="*/ 2147483647 w 33"/>
              <a:gd name="T81" fmla="*/ 0 h 40"/>
              <a:gd name="T82" fmla="*/ 2147483647 w 33"/>
              <a:gd name="T83" fmla="*/ 0 h 4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3"/>
              <a:gd name="T127" fmla="*/ 0 h 40"/>
              <a:gd name="T128" fmla="*/ 33 w 33"/>
              <a:gd name="T129" fmla="*/ 40 h 4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3" h="40">
                <a:moveTo>
                  <a:pt x="24" y="0"/>
                </a:moveTo>
                <a:lnTo>
                  <a:pt x="24" y="0"/>
                </a:lnTo>
                <a:lnTo>
                  <a:pt x="19" y="0"/>
                </a:lnTo>
                <a:lnTo>
                  <a:pt x="10" y="0"/>
                </a:lnTo>
                <a:lnTo>
                  <a:pt x="5" y="2"/>
                </a:lnTo>
                <a:lnTo>
                  <a:pt x="5" y="4"/>
                </a:lnTo>
                <a:lnTo>
                  <a:pt x="0" y="11"/>
                </a:lnTo>
                <a:lnTo>
                  <a:pt x="0" y="14"/>
                </a:lnTo>
                <a:lnTo>
                  <a:pt x="2" y="14"/>
                </a:lnTo>
                <a:lnTo>
                  <a:pt x="5" y="14"/>
                </a:lnTo>
                <a:lnTo>
                  <a:pt x="7" y="16"/>
                </a:lnTo>
                <a:lnTo>
                  <a:pt x="10" y="18"/>
                </a:lnTo>
                <a:lnTo>
                  <a:pt x="12" y="23"/>
                </a:lnTo>
                <a:lnTo>
                  <a:pt x="21" y="37"/>
                </a:lnTo>
                <a:lnTo>
                  <a:pt x="21" y="40"/>
                </a:lnTo>
                <a:lnTo>
                  <a:pt x="24" y="40"/>
                </a:lnTo>
                <a:lnTo>
                  <a:pt x="31" y="18"/>
                </a:lnTo>
                <a:lnTo>
                  <a:pt x="33" y="9"/>
                </a:lnTo>
                <a:lnTo>
                  <a:pt x="33" y="7"/>
                </a:lnTo>
                <a:lnTo>
                  <a:pt x="31" y="7"/>
                </a:lnTo>
                <a:lnTo>
                  <a:pt x="26" y="0"/>
                </a:lnTo>
                <a:lnTo>
                  <a:pt x="2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40" name="Freeform 1742"/>
          <p:cNvSpPr>
            <a:spLocks/>
          </p:cNvSpPr>
          <p:nvPr/>
        </p:nvSpPr>
        <p:spPr bwMode="auto">
          <a:xfrm>
            <a:off x="5402263" y="3068638"/>
            <a:ext cx="9525" cy="9525"/>
          </a:xfrm>
          <a:custGeom>
            <a:avLst/>
            <a:gdLst>
              <a:gd name="T0" fmla="*/ 2147483647 w 7"/>
              <a:gd name="T1" fmla="*/ 0 h 7"/>
              <a:gd name="T2" fmla="*/ 2147483647 w 7"/>
              <a:gd name="T3" fmla="*/ 0 h 7"/>
              <a:gd name="T4" fmla="*/ 2147483647 w 7"/>
              <a:gd name="T5" fmla="*/ 0 h 7"/>
              <a:gd name="T6" fmla="*/ 2147483647 w 7"/>
              <a:gd name="T7" fmla="*/ 0 h 7"/>
              <a:gd name="T8" fmla="*/ 2147483647 w 7"/>
              <a:gd name="T9" fmla="*/ 0 h 7"/>
              <a:gd name="T10" fmla="*/ 0 w 7"/>
              <a:gd name="T11" fmla="*/ 2147483647 h 7"/>
              <a:gd name="T12" fmla="*/ 0 w 7"/>
              <a:gd name="T13" fmla="*/ 2147483647 h 7"/>
              <a:gd name="T14" fmla="*/ 0 w 7"/>
              <a:gd name="T15" fmla="*/ 2147483647 h 7"/>
              <a:gd name="T16" fmla="*/ 0 w 7"/>
              <a:gd name="T17" fmla="*/ 2147483647 h 7"/>
              <a:gd name="T18" fmla="*/ 0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2147483647 h 7"/>
              <a:gd name="T24" fmla="*/ 2147483647 w 7"/>
              <a:gd name="T25" fmla="*/ 2147483647 h 7"/>
              <a:gd name="T26" fmla="*/ 2147483647 w 7"/>
              <a:gd name="T27" fmla="*/ 2147483647 h 7"/>
              <a:gd name="T28" fmla="*/ 2147483647 w 7"/>
              <a:gd name="T29" fmla="*/ 2147483647 h 7"/>
              <a:gd name="T30" fmla="*/ 2147483647 w 7"/>
              <a:gd name="T31" fmla="*/ 2147483647 h 7"/>
              <a:gd name="T32" fmla="*/ 2147483647 w 7"/>
              <a:gd name="T33" fmla="*/ 2147483647 h 7"/>
              <a:gd name="T34" fmla="*/ 2147483647 w 7"/>
              <a:gd name="T35" fmla="*/ 2147483647 h 7"/>
              <a:gd name="T36" fmla="*/ 2147483647 w 7"/>
              <a:gd name="T37" fmla="*/ 0 h 7"/>
              <a:gd name="T38" fmla="*/ 2147483647 w 7"/>
              <a:gd name="T39" fmla="*/ 0 h 7"/>
              <a:gd name="T40" fmla="*/ 2147483647 w 7"/>
              <a:gd name="T41" fmla="*/ 0 h 7"/>
              <a:gd name="T42" fmla="*/ 2147483647 w 7"/>
              <a:gd name="T43" fmla="*/ 0 h 7"/>
              <a:gd name="T44" fmla="*/ 2147483647 w 7"/>
              <a:gd name="T45" fmla="*/ 0 h 7"/>
              <a:gd name="T46" fmla="*/ 2147483647 w 7"/>
              <a:gd name="T47" fmla="*/ 0 h 7"/>
              <a:gd name="T48" fmla="*/ 2147483647 w 7"/>
              <a:gd name="T49" fmla="*/ 0 h 7"/>
              <a:gd name="T50" fmla="*/ 2147483647 w 7"/>
              <a:gd name="T51" fmla="*/ 0 h 7"/>
              <a:gd name="T52" fmla="*/ 2147483647 w 7"/>
              <a:gd name="T53" fmla="*/ 0 h 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7"/>
              <a:gd name="T82" fmla="*/ 0 h 7"/>
              <a:gd name="T83" fmla="*/ 7 w 7"/>
              <a:gd name="T84" fmla="*/ 7 h 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7" h="7">
                <a:moveTo>
                  <a:pt x="5" y="0"/>
                </a:moveTo>
                <a:lnTo>
                  <a:pt x="5" y="0"/>
                </a:lnTo>
                <a:lnTo>
                  <a:pt x="0" y="5"/>
                </a:lnTo>
                <a:lnTo>
                  <a:pt x="0" y="7"/>
                </a:lnTo>
                <a:lnTo>
                  <a:pt x="3" y="7"/>
                </a:lnTo>
                <a:lnTo>
                  <a:pt x="5" y="5"/>
                </a:lnTo>
                <a:lnTo>
                  <a:pt x="7" y="3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41" name="Freeform 1743"/>
          <p:cNvSpPr>
            <a:spLocks/>
          </p:cNvSpPr>
          <p:nvPr/>
        </p:nvSpPr>
        <p:spPr bwMode="auto">
          <a:xfrm>
            <a:off x="5522913" y="3101975"/>
            <a:ext cx="6350" cy="6350"/>
          </a:xfrm>
          <a:custGeom>
            <a:avLst/>
            <a:gdLst>
              <a:gd name="T0" fmla="*/ 0 w 5"/>
              <a:gd name="T1" fmla="*/ 2147483647 h 5"/>
              <a:gd name="T2" fmla="*/ 0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2147483647 h 5"/>
              <a:gd name="T12" fmla="*/ 2147483647 w 5"/>
              <a:gd name="T13" fmla="*/ 2147483647 h 5"/>
              <a:gd name="T14" fmla="*/ 2147483647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0 h 5"/>
              <a:gd name="T20" fmla="*/ 2147483647 w 5"/>
              <a:gd name="T21" fmla="*/ 0 h 5"/>
              <a:gd name="T22" fmla="*/ 2147483647 w 5"/>
              <a:gd name="T23" fmla="*/ 0 h 5"/>
              <a:gd name="T24" fmla="*/ 2147483647 w 5"/>
              <a:gd name="T25" fmla="*/ 0 h 5"/>
              <a:gd name="T26" fmla="*/ 2147483647 w 5"/>
              <a:gd name="T27" fmla="*/ 0 h 5"/>
              <a:gd name="T28" fmla="*/ 2147483647 w 5"/>
              <a:gd name="T29" fmla="*/ 0 h 5"/>
              <a:gd name="T30" fmla="*/ 0 w 5"/>
              <a:gd name="T31" fmla="*/ 0 h 5"/>
              <a:gd name="T32" fmla="*/ 0 w 5"/>
              <a:gd name="T33" fmla="*/ 0 h 5"/>
              <a:gd name="T34" fmla="*/ 0 w 5"/>
              <a:gd name="T35" fmla="*/ 0 h 5"/>
              <a:gd name="T36" fmla="*/ 0 w 5"/>
              <a:gd name="T37" fmla="*/ 2147483647 h 5"/>
              <a:gd name="T38" fmla="*/ 0 w 5"/>
              <a:gd name="T39" fmla="*/ 2147483647 h 5"/>
              <a:gd name="T40" fmla="*/ 0 w 5"/>
              <a:gd name="T41" fmla="*/ 2147483647 h 5"/>
              <a:gd name="T42" fmla="*/ 0 w 5"/>
              <a:gd name="T43" fmla="*/ 2147483647 h 5"/>
              <a:gd name="T44" fmla="*/ 0 w 5"/>
              <a:gd name="T45" fmla="*/ 2147483647 h 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"/>
              <a:gd name="T70" fmla="*/ 0 h 5"/>
              <a:gd name="T71" fmla="*/ 5 w 5"/>
              <a:gd name="T72" fmla="*/ 5 h 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" h="5">
                <a:moveTo>
                  <a:pt x="0" y="3"/>
                </a:moveTo>
                <a:lnTo>
                  <a:pt x="0" y="3"/>
                </a:lnTo>
                <a:lnTo>
                  <a:pt x="2" y="5"/>
                </a:lnTo>
                <a:lnTo>
                  <a:pt x="2" y="3"/>
                </a:lnTo>
                <a:lnTo>
                  <a:pt x="5" y="3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42" name="Freeform 1744"/>
          <p:cNvSpPr>
            <a:spLocks/>
          </p:cNvSpPr>
          <p:nvPr/>
        </p:nvSpPr>
        <p:spPr bwMode="auto">
          <a:xfrm>
            <a:off x="5526088" y="3370263"/>
            <a:ext cx="3175" cy="1587"/>
          </a:xfrm>
          <a:custGeom>
            <a:avLst/>
            <a:gdLst>
              <a:gd name="T0" fmla="*/ 2147483647 w 3"/>
              <a:gd name="T1" fmla="*/ 2147483647 h 2"/>
              <a:gd name="T2" fmla="*/ 2147483647 w 3"/>
              <a:gd name="T3" fmla="*/ 2147483647 h 2"/>
              <a:gd name="T4" fmla="*/ 2147483647 w 3"/>
              <a:gd name="T5" fmla="*/ 0 h 2"/>
              <a:gd name="T6" fmla="*/ 2147483647 w 3"/>
              <a:gd name="T7" fmla="*/ 0 h 2"/>
              <a:gd name="T8" fmla="*/ 2147483647 w 3"/>
              <a:gd name="T9" fmla="*/ 0 h 2"/>
              <a:gd name="T10" fmla="*/ 0 w 3"/>
              <a:gd name="T11" fmla="*/ 2147483647 h 2"/>
              <a:gd name="T12" fmla="*/ 0 w 3"/>
              <a:gd name="T13" fmla="*/ 2147483647 h 2"/>
              <a:gd name="T14" fmla="*/ 0 w 3"/>
              <a:gd name="T15" fmla="*/ 2147483647 h 2"/>
              <a:gd name="T16" fmla="*/ 2147483647 w 3"/>
              <a:gd name="T17" fmla="*/ 2147483647 h 2"/>
              <a:gd name="T18" fmla="*/ 2147483647 w 3"/>
              <a:gd name="T19" fmla="*/ 2147483647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"/>
              <a:gd name="T31" fmla="*/ 0 h 2"/>
              <a:gd name="T32" fmla="*/ 3 w 3"/>
              <a:gd name="T33" fmla="*/ 2 h 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" h="2">
                <a:moveTo>
                  <a:pt x="3" y="2"/>
                </a:moveTo>
                <a:lnTo>
                  <a:pt x="3" y="2"/>
                </a:lnTo>
                <a:lnTo>
                  <a:pt x="3" y="0"/>
                </a:lnTo>
                <a:lnTo>
                  <a:pt x="0" y="2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43" name="Freeform 1745"/>
          <p:cNvSpPr>
            <a:spLocks/>
          </p:cNvSpPr>
          <p:nvPr/>
        </p:nvSpPr>
        <p:spPr bwMode="auto">
          <a:xfrm>
            <a:off x="5526088" y="3375025"/>
            <a:ext cx="4762" cy="11113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2147483647 h 7"/>
              <a:gd name="T6" fmla="*/ 2147483647 w 5"/>
              <a:gd name="T7" fmla="*/ 2147483647 h 7"/>
              <a:gd name="T8" fmla="*/ 2147483647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0 h 7"/>
              <a:gd name="T24" fmla="*/ 2147483647 w 5"/>
              <a:gd name="T25" fmla="*/ 2147483647 h 7"/>
              <a:gd name="T26" fmla="*/ 0 w 5"/>
              <a:gd name="T27" fmla="*/ 2147483647 h 7"/>
              <a:gd name="T28" fmla="*/ 0 w 5"/>
              <a:gd name="T29" fmla="*/ 2147483647 h 7"/>
              <a:gd name="T30" fmla="*/ 0 w 5"/>
              <a:gd name="T31" fmla="*/ 2147483647 h 7"/>
              <a:gd name="T32" fmla="*/ 0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2147483647 h 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"/>
              <a:gd name="T58" fmla="*/ 0 h 7"/>
              <a:gd name="T59" fmla="*/ 5 w 5"/>
              <a:gd name="T60" fmla="*/ 7 h 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" h="7">
                <a:moveTo>
                  <a:pt x="3" y="7"/>
                </a:moveTo>
                <a:lnTo>
                  <a:pt x="3" y="7"/>
                </a:lnTo>
                <a:lnTo>
                  <a:pt x="3" y="4"/>
                </a:lnTo>
                <a:lnTo>
                  <a:pt x="5" y="4"/>
                </a:lnTo>
                <a:lnTo>
                  <a:pt x="3" y="2"/>
                </a:ln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lnTo>
                  <a:pt x="0" y="4"/>
                </a:lnTo>
                <a:lnTo>
                  <a:pt x="3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44" name="Freeform 1746"/>
          <p:cNvSpPr>
            <a:spLocks/>
          </p:cNvSpPr>
          <p:nvPr/>
        </p:nvSpPr>
        <p:spPr bwMode="auto">
          <a:xfrm>
            <a:off x="5673725" y="3121025"/>
            <a:ext cx="76200" cy="57150"/>
          </a:xfrm>
          <a:custGeom>
            <a:avLst/>
            <a:gdLst>
              <a:gd name="T0" fmla="*/ 2147483647 w 61"/>
              <a:gd name="T1" fmla="*/ 2147483647 h 44"/>
              <a:gd name="T2" fmla="*/ 2147483647 w 61"/>
              <a:gd name="T3" fmla="*/ 2147483647 h 44"/>
              <a:gd name="T4" fmla="*/ 2147483647 w 61"/>
              <a:gd name="T5" fmla="*/ 2147483647 h 44"/>
              <a:gd name="T6" fmla="*/ 2147483647 w 61"/>
              <a:gd name="T7" fmla="*/ 2147483647 h 44"/>
              <a:gd name="T8" fmla="*/ 2147483647 w 61"/>
              <a:gd name="T9" fmla="*/ 2147483647 h 44"/>
              <a:gd name="T10" fmla="*/ 2147483647 w 61"/>
              <a:gd name="T11" fmla="*/ 2147483647 h 44"/>
              <a:gd name="T12" fmla="*/ 2147483647 w 61"/>
              <a:gd name="T13" fmla="*/ 0 h 44"/>
              <a:gd name="T14" fmla="*/ 2147483647 w 61"/>
              <a:gd name="T15" fmla="*/ 0 h 44"/>
              <a:gd name="T16" fmla="*/ 2147483647 w 61"/>
              <a:gd name="T17" fmla="*/ 0 h 44"/>
              <a:gd name="T18" fmla="*/ 0 w 61"/>
              <a:gd name="T19" fmla="*/ 2147483647 h 44"/>
              <a:gd name="T20" fmla="*/ 0 w 61"/>
              <a:gd name="T21" fmla="*/ 2147483647 h 44"/>
              <a:gd name="T22" fmla="*/ 2147483647 w 61"/>
              <a:gd name="T23" fmla="*/ 2147483647 h 44"/>
              <a:gd name="T24" fmla="*/ 2147483647 w 61"/>
              <a:gd name="T25" fmla="*/ 2147483647 h 44"/>
              <a:gd name="T26" fmla="*/ 2147483647 w 61"/>
              <a:gd name="T27" fmla="*/ 2147483647 h 44"/>
              <a:gd name="T28" fmla="*/ 2147483647 w 61"/>
              <a:gd name="T29" fmla="*/ 2147483647 h 44"/>
              <a:gd name="T30" fmla="*/ 2147483647 w 61"/>
              <a:gd name="T31" fmla="*/ 2147483647 h 44"/>
              <a:gd name="T32" fmla="*/ 2147483647 w 61"/>
              <a:gd name="T33" fmla="*/ 2147483647 h 44"/>
              <a:gd name="T34" fmla="*/ 2147483647 w 61"/>
              <a:gd name="T35" fmla="*/ 2147483647 h 44"/>
              <a:gd name="T36" fmla="*/ 2147483647 w 61"/>
              <a:gd name="T37" fmla="*/ 2147483647 h 44"/>
              <a:gd name="T38" fmla="*/ 2147483647 w 61"/>
              <a:gd name="T39" fmla="*/ 2147483647 h 44"/>
              <a:gd name="T40" fmla="*/ 2147483647 w 61"/>
              <a:gd name="T41" fmla="*/ 2147483647 h 44"/>
              <a:gd name="T42" fmla="*/ 2147483647 w 61"/>
              <a:gd name="T43" fmla="*/ 2147483647 h 44"/>
              <a:gd name="T44" fmla="*/ 2147483647 w 61"/>
              <a:gd name="T45" fmla="*/ 2147483647 h 44"/>
              <a:gd name="T46" fmla="*/ 2147483647 w 61"/>
              <a:gd name="T47" fmla="*/ 2147483647 h 44"/>
              <a:gd name="T48" fmla="*/ 2147483647 w 61"/>
              <a:gd name="T49" fmla="*/ 2147483647 h 44"/>
              <a:gd name="T50" fmla="*/ 2147483647 w 61"/>
              <a:gd name="T51" fmla="*/ 2147483647 h 44"/>
              <a:gd name="T52" fmla="*/ 2147483647 w 61"/>
              <a:gd name="T53" fmla="*/ 2147483647 h 44"/>
              <a:gd name="T54" fmla="*/ 2147483647 w 61"/>
              <a:gd name="T55" fmla="*/ 2147483647 h 44"/>
              <a:gd name="T56" fmla="*/ 2147483647 w 61"/>
              <a:gd name="T57" fmla="*/ 2147483647 h 44"/>
              <a:gd name="T58" fmla="*/ 2147483647 w 61"/>
              <a:gd name="T59" fmla="*/ 2147483647 h 44"/>
              <a:gd name="T60" fmla="*/ 2147483647 w 61"/>
              <a:gd name="T61" fmla="*/ 2147483647 h 44"/>
              <a:gd name="T62" fmla="*/ 2147483647 w 61"/>
              <a:gd name="T63" fmla="*/ 2147483647 h 44"/>
              <a:gd name="T64" fmla="*/ 2147483647 w 61"/>
              <a:gd name="T65" fmla="*/ 2147483647 h 44"/>
              <a:gd name="T66" fmla="*/ 2147483647 w 61"/>
              <a:gd name="T67" fmla="*/ 2147483647 h 4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1"/>
              <a:gd name="T103" fmla="*/ 0 h 44"/>
              <a:gd name="T104" fmla="*/ 61 w 61"/>
              <a:gd name="T105" fmla="*/ 44 h 4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1" h="44">
                <a:moveTo>
                  <a:pt x="33" y="4"/>
                </a:moveTo>
                <a:lnTo>
                  <a:pt x="26" y="4"/>
                </a:lnTo>
                <a:lnTo>
                  <a:pt x="23" y="4"/>
                </a:lnTo>
                <a:lnTo>
                  <a:pt x="18" y="4"/>
                </a:lnTo>
                <a:lnTo>
                  <a:pt x="11" y="2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14"/>
                </a:lnTo>
                <a:lnTo>
                  <a:pt x="0" y="18"/>
                </a:lnTo>
                <a:lnTo>
                  <a:pt x="0" y="21"/>
                </a:lnTo>
                <a:lnTo>
                  <a:pt x="4" y="23"/>
                </a:lnTo>
                <a:lnTo>
                  <a:pt x="9" y="30"/>
                </a:lnTo>
                <a:lnTo>
                  <a:pt x="9" y="33"/>
                </a:lnTo>
                <a:lnTo>
                  <a:pt x="9" y="35"/>
                </a:lnTo>
                <a:lnTo>
                  <a:pt x="11" y="40"/>
                </a:lnTo>
                <a:lnTo>
                  <a:pt x="16" y="44"/>
                </a:lnTo>
                <a:lnTo>
                  <a:pt x="18" y="44"/>
                </a:lnTo>
                <a:lnTo>
                  <a:pt x="21" y="44"/>
                </a:lnTo>
                <a:lnTo>
                  <a:pt x="26" y="42"/>
                </a:lnTo>
                <a:lnTo>
                  <a:pt x="28" y="42"/>
                </a:lnTo>
                <a:lnTo>
                  <a:pt x="28" y="40"/>
                </a:lnTo>
                <a:lnTo>
                  <a:pt x="33" y="37"/>
                </a:lnTo>
                <a:lnTo>
                  <a:pt x="35" y="37"/>
                </a:lnTo>
                <a:lnTo>
                  <a:pt x="40" y="37"/>
                </a:lnTo>
                <a:lnTo>
                  <a:pt x="44" y="40"/>
                </a:lnTo>
                <a:lnTo>
                  <a:pt x="47" y="40"/>
                </a:lnTo>
                <a:lnTo>
                  <a:pt x="49" y="40"/>
                </a:lnTo>
                <a:lnTo>
                  <a:pt x="54" y="42"/>
                </a:lnTo>
                <a:lnTo>
                  <a:pt x="59" y="42"/>
                </a:lnTo>
                <a:lnTo>
                  <a:pt x="61" y="40"/>
                </a:lnTo>
                <a:lnTo>
                  <a:pt x="61" y="37"/>
                </a:lnTo>
                <a:lnTo>
                  <a:pt x="54" y="18"/>
                </a:lnTo>
                <a:lnTo>
                  <a:pt x="47" y="11"/>
                </a:lnTo>
                <a:lnTo>
                  <a:pt x="44" y="9"/>
                </a:lnTo>
                <a:lnTo>
                  <a:pt x="37" y="4"/>
                </a:lnTo>
                <a:lnTo>
                  <a:pt x="33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551" name="Freeform 1747"/>
          <p:cNvSpPr>
            <a:spLocks/>
          </p:cNvSpPr>
          <p:nvPr/>
        </p:nvSpPr>
        <p:spPr bwMode="auto">
          <a:xfrm>
            <a:off x="2778125" y="3016250"/>
            <a:ext cx="3175" cy="9525"/>
          </a:xfrm>
          <a:custGeom>
            <a:avLst/>
            <a:gdLst>
              <a:gd name="T0" fmla="*/ 0 w 2"/>
              <a:gd name="T1" fmla="*/ 0 h 7"/>
              <a:gd name="T2" fmla="*/ 0 w 2"/>
              <a:gd name="T3" fmla="*/ 0 h 7"/>
              <a:gd name="T4" fmla="*/ 0 w 2"/>
              <a:gd name="T5" fmla="*/ 0 h 7"/>
              <a:gd name="T6" fmla="*/ 0 w 2"/>
              <a:gd name="T7" fmla="*/ 2147483647 h 7"/>
              <a:gd name="T8" fmla="*/ 0 w 2"/>
              <a:gd name="T9" fmla="*/ 2147483647 h 7"/>
              <a:gd name="T10" fmla="*/ 2147483647 w 2"/>
              <a:gd name="T11" fmla="*/ 2147483647 h 7"/>
              <a:gd name="T12" fmla="*/ 2147483647 w 2"/>
              <a:gd name="T13" fmla="*/ 2147483647 h 7"/>
              <a:gd name="T14" fmla="*/ 2147483647 w 2"/>
              <a:gd name="T15" fmla="*/ 2147483647 h 7"/>
              <a:gd name="T16" fmla="*/ 2147483647 w 2"/>
              <a:gd name="T17" fmla="*/ 2147483647 h 7"/>
              <a:gd name="T18" fmla="*/ 2147483647 w 2"/>
              <a:gd name="T19" fmla="*/ 2147483647 h 7"/>
              <a:gd name="T20" fmla="*/ 2147483647 w 2"/>
              <a:gd name="T21" fmla="*/ 0 h 7"/>
              <a:gd name="T22" fmla="*/ 2147483647 w 2"/>
              <a:gd name="T23" fmla="*/ 0 h 7"/>
              <a:gd name="T24" fmla="*/ 2147483647 w 2"/>
              <a:gd name="T25" fmla="*/ 0 h 7"/>
              <a:gd name="T26" fmla="*/ 0 w 2"/>
              <a:gd name="T27" fmla="*/ 0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"/>
              <a:gd name="T43" fmla="*/ 0 h 7"/>
              <a:gd name="T44" fmla="*/ 2 w 2"/>
              <a:gd name="T45" fmla="*/ 7 h 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" h="7">
                <a:moveTo>
                  <a:pt x="0" y="0"/>
                </a:moveTo>
                <a:lnTo>
                  <a:pt x="0" y="0"/>
                </a:lnTo>
                <a:lnTo>
                  <a:pt x="0" y="4"/>
                </a:lnTo>
                <a:lnTo>
                  <a:pt x="0" y="7"/>
                </a:lnTo>
                <a:lnTo>
                  <a:pt x="2" y="7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3046" name="Freeform 1748"/>
          <p:cNvSpPr>
            <a:spLocks/>
          </p:cNvSpPr>
          <p:nvPr/>
        </p:nvSpPr>
        <p:spPr bwMode="auto">
          <a:xfrm>
            <a:off x="1365250" y="4756150"/>
            <a:ext cx="122238" cy="193675"/>
          </a:xfrm>
          <a:custGeom>
            <a:avLst/>
            <a:gdLst>
              <a:gd name="T0" fmla="*/ 2147483647 w 99"/>
              <a:gd name="T1" fmla="*/ 2147483647 h 149"/>
              <a:gd name="T2" fmla="*/ 2147483647 w 99"/>
              <a:gd name="T3" fmla="*/ 2147483647 h 149"/>
              <a:gd name="T4" fmla="*/ 2147483647 w 99"/>
              <a:gd name="T5" fmla="*/ 2147483647 h 149"/>
              <a:gd name="T6" fmla="*/ 2147483647 w 99"/>
              <a:gd name="T7" fmla="*/ 2147483647 h 149"/>
              <a:gd name="T8" fmla="*/ 2147483647 w 99"/>
              <a:gd name="T9" fmla="*/ 2147483647 h 149"/>
              <a:gd name="T10" fmla="*/ 2147483647 w 99"/>
              <a:gd name="T11" fmla="*/ 2147483647 h 149"/>
              <a:gd name="T12" fmla="*/ 2147483647 w 99"/>
              <a:gd name="T13" fmla="*/ 2147483647 h 149"/>
              <a:gd name="T14" fmla="*/ 2147483647 w 99"/>
              <a:gd name="T15" fmla="*/ 2147483647 h 149"/>
              <a:gd name="T16" fmla="*/ 2147483647 w 99"/>
              <a:gd name="T17" fmla="*/ 2147483647 h 149"/>
              <a:gd name="T18" fmla="*/ 2147483647 w 99"/>
              <a:gd name="T19" fmla="*/ 2147483647 h 149"/>
              <a:gd name="T20" fmla="*/ 2147483647 w 99"/>
              <a:gd name="T21" fmla="*/ 2147483647 h 149"/>
              <a:gd name="T22" fmla="*/ 2147483647 w 99"/>
              <a:gd name="T23" fmla="*/ 2147483647 h 149"/>
              <a:gd name="T24" fmla="*/ 2147483647 w 99"/>
              <a:gd name="T25" fmla="*/ 2147483647 h 149"/>
              <a:gd name="T26" fmla="*/ 2147483647 w 99"/>
              <a:gd name="T27" fmla="*/ 2147483647 h 149"/>
              <a:gd name="T28" fmla="*/ 2147483647 w 99"/>
              <a:gd name="T29" fmla="*/ 2147483647 h 149"/>
              <a:gd name="T30" fmla="*/ 2147483647 w 99"/>
              <a:gd name="T31" fmla="*/ 2147483647 h 149"/>
              <a:gd name="T32" fmla="*/ 2147483647 w 99"/>
              <a:gd name="T33" fmla="*/ 2147483647 h 149"/>
              <a:gd name="T34" fmla="*/ 2147483647 w 99"/>
              <a:gd name="T35" fmla="*/ 2147483647 h 149"/>
              <a:gd name="T36" fmla="*/ 2147483647 w 99"/>
              <a:gd name="T37" fmla="*/ 2147483647 h 149"/>
              <a:gd name="T38" fmla="*/ 2147483647 w 99"/>
              <a:gd name="T39" fmla="*/ 2147483647 h 149"/>
              <a:gd name="T40" fmla="*/ 2147483647 w 99"/>
              <a:gd name="T41" fmla="*/ 2147483647 h 149"/>
              <a:gd name="T42" fmla="*/ 2147483647 w 99"/>
              <a:gd name="T43" fmla="*/ 2147483647 h 149"/>
              <a:gd name="T44" fmla="*/ 2147483647 w 99"/>
              <a:gd name="T45" fmla="*/ 2147483647 h 149"/>
              <a:gd name="T46" fmla="*/ 2147483647 w 99"/>
              <a:gd name="T47" fmla="*/ 2147483647 h 149"/>
              <a:gd name="T48" fmla="*/ 2147483647 w 99"/>
              <a:gd name="T49" fmla="*/ 2147483647 h 149"/>
              <a:gd name="T50" fmla="*/ 2147483647 w 99"/>
              <a:gd name="T51" fmla="*/ 2147483647 h 149"/>
              <a:gd name="T52" fmla="*/ 2147483647 w 99"/>
              <a:gd name="T53" fmla="*/ 2147483647 h 149"/>
              <a:gd name="T54" fmla="*/ 2147483647 w 99"/>
              <a:gd name="T55" fmla="*/ 2147483647 h 149"/>
              <a:gd name="T56" fmla="*/ 2147483647 w 99"/>
              <a:gd name="T57" fmla="*/ 2147483647 h 149"/>
              <a:gd name="T58" fmla="*/ 2147483647 w 99"/>
              <a:gd name="T59" fmla="*/ 2147483647 h 149"/>
              <a:gd name="T60" fmla="*/ 2147483647 w 99"/>
              <a:gd name="T61" fmla="*/ 2147483647 h 149"/>
              <a:gd name="T62" fmla="*/ 2147483647 w 99"/>
              <a:gd name="T63" fmla="*/ 2147483647 h 149"/>
              <a:gd name="T64" fmla="*/ 2147483647 w 99"/>
              <a:gd name="T65" fmla="*/ 2147483647 h 149"/>
              <a:gd name="T66" fmla="*/ 2147483647 w 99"/>
              <a:gd name="T67" fmla="*/ 2147483647 h 149"/>
              <a:gd name="T68" fmla="*/ 2147483647 w 99"/>
              <a:gd name="T69" fmla="*/ 2147483647 h 149"/>
              <a:gd name="T70" fmla="*/ 2147483647 w 99"/>
              <a:gd name="T71" fmla="*/ 2147483647 h 149"/>
              <a:gd name="T72" fmla="*/ 2147483647 w 99"/>
              <a:gd name="T73" fmla="*/ 2147483647 h 149"/>
              <a:gd name="T74" fmla="*/ 2147483647 w 99"/>
              <a:gd name="T75" fmla="*/ 2147483647 h 149"/>
              <a:gd name="T76" fmla="*/ 2147483647 w 99"/>
              <a:gd name="T77" fmla="*/ 2147483647 h 149"/>
              <a:gd name="T78" fmla="*/ 2147483647 w 99"/>
              <a:gd name="T79" fmla="*/ 2147483647 h 149"/>
              <a:gd name="T80" fmla="*/ 2147483647 w 99"/>
              <a:gd name="T81" fmla="*/ 2147483647 h 149"/>
              <a:gd name="T82" fmla="*/ 2147483647 w 99"/>
              <a:gd name="T83" fmla="*/ 2147483647 h 149"/>
              <a:gd name="T84" fmla="*/ 2147483647 w 99"/>
              <a:gd name="T85" fmla="*/ 2147483647 h 149"/>
              <a:gd name="T86" fmla="*/ 2147483647 w 99"/>
              <a:gd name="T87" fmla="*/ 2147483647 h 149"/>
              <a:gd name="T88" fmla="*/ 2147483647 w 99"/>
              <a:gd name="T89" fmla="*/ 2147483647 h 149"/>
              <a:gd name="T90" fmla="*/ 2147483647 w 99"/>
              <a:gd name="T91" fmla="*/ 2147483647 h 149"/>
              <a:gd name="T92" fmla="*/ 0 w 99"/>
              <a:gd name="T93" fmla="*/ 2147483647 h 149"/>
              <a:gd name="T94" fmla="*/ 0 w 99"/>
              <a:gd name="T95" fmla="*/ 2147483647 h 149"/>
              <a:gd name="T96" fmla="*/ 2147483647 w 99"/>
              <a:gd name="T97" fmla="*/ 2147483647 h 149"/>
              <a:gd name="T98" fmla="*/ 2147483647 w 99"/>
              <a:gd name="T99" fmla="*/ 2147483647 h 149"/>
              <a:gd name="T100" fmla="*/ 2147483647 w 99"/>
              <a:gd name="T101" fmla="*/ 2147483647 h 149"/>
              <a:gd name="T102" fmla="*/ 2147483647 w 99"/>
              <a:gd name="T103" fmla="*/ 2147483647 h 149"/>
              <a:gd name="T104" fmla="*/ 2147483647 w 99"/>
              <a:gd name="T105" fmla="*/ 2147483647 h 149"/>
              <a:gd name="T106" fmla="*/ 2147483647 w 99"/>
              <a:gd name="T107" fmla="*/ 2147483647 h 149"/>
              <a:gd name="T108" fmla="*/ 2147483647 w 99"/>
              <a:gd name="T109" fmla="*/ 2147483647 h 149"/>
              <a:gd name="T110" fmla="*/ 2147483647 w 99"/>
              <a:gd name="T111" fmla="*/ 2147483647 h 149"/>
              <a:gd name="T112" fmla="*/ 2147483647 w 99"/>
              <a:gd name="T113" fmla="*/ 2147483647 h 14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9"/>
              <a:gd name="T172" fmla="*/ 0 h 149"/>
              <a:gd name="T173" fmla="*/ 99 w 99"/>
              <a:gd name="T174" fmla="*/ 149 h 14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9" h="149">
                <a:moveTo>
                  <a:pt x="18" y="142"/>
                </a:moveTo>
                <a:lnTo>
                  <a:pt x="21" y="142"/>
                </a:lnTo>
                <a:lnTo>
                  <a:pt x="26" y="142"/>
                </a:lnTo>
                <a:lnTo>
                  <a:pt x="30" y="142"/>
                </a:lnTo>
                <a:lnTo>
                  <a:pt x="35" y="142"/>
                </a:lnTo>
                <a:lnTo>
                  <a:pt x="35" y="140"/>
                </a:lnTo>
                <a:lnTo>
                  <a:pt x="37" y="140"/>
                </a:lnTo>
                <a:lnTo>
                  <a:pt x="40" y="140"/>
                </a:lnTo>
                <a:lnTo>
                  <a:pt x="42" y="140"/>
                </a:lnTo>
                <a:lnTo>
                  <a:pt x="47" y="140"/>
                </a:lnTo>
                <a:lnTo>
                  <a:pt x="49" y="140"/>
                </a:lnTo>
                <a:lnTo>
                  <a:pt x="52" y="140"/>
                </a:lnTo>
                <a:lnTo>
                  <a:pt x="54" y="142"/>
                </a:lnTo>
                <a:lnTo>
                  <a:pt x="56" y="142"/>
                </a:lnTo>
                <a:lnTo>
                  <a:pt x="56" y="140"/>
                </a:lnTo>
                <a:lnTo>
                  <a:pt x="59" y="140"/>
                </a:lnTo>
                <a:lnTo>
                  <a:pt x="61" y="140"/>
                </a:lnTo>
                <a:lnTo>
                  <a:pt x="61" y="142"/>
                </a:lnTo>
                <a:lnTo>
                  <a:pt x="68" y="142"/>
                </a:lnTo>
                <a:lnTo>
                  <a:pt x="73" y="142"/>
                </a:lnTo>
                <a:lnTo>
                  <a:pt x="75" y="142"/>
                </a:lnTo>
                <a:lnTo>
                  <a:pt x="78" y="142"/>
                </a:lnTo>
                <a:lnTo>
                  <a:pt x="80" y="144"/>
                </a:lnTo>
                <a:lnTo>
                  <a:pt x="82" y="144"/>
                </a:lnTo>
                <a:lnTo>
                  <a:pt x="85" y="144"/>
                </a:lnTo>
                <a:lnTo>
                  <a:pt x="87" y="144"/>
                </a:lnTo>
                <a:lnTo>
                  <a:pt x="89" y="144"/>
                </a:lnTo>
                <a:lnTo>
                  <a:pt x="92" y="144"/>
                </a:lnTo>
                <a:lnTo>
                  <a:pt x="96" y="147"/>
                </a:lnTo>
                <a:lnTo>
                  <a:pt x="96" y="149"/>
                </a:lnTo>
                <a:lnTo>
                  <a:pt x="96" y="147"/>
                </a:lnTo>
                <a:lnTo>
                  <a:pt x="96" y="144"/>
                </a:lnTo>
                <a:lnTo>
                  <a:pt x="96" y="142"/>
                </a:lnTo>
                <a:lnTo>
                  <a:pt x="99" y="142"/>
                </a:lnTo>
                <a:lnTo>
                  <a:pt x="96" y="140"/>
                </a:lnTo>
                <a:lnTo>
                  <a:pt x="96" y="137"/>
                </a:lnTo>
                <a:lnTo>
                  <a:pt x="96" y="135"/>
                </a:lnTo>
                <a:lnTo>
                  <a:pt x="94" y="130"/>
                </a:lnTo>
                <a:lnTo>
                  <a:pt x="85" y="123"/>
                </a:lnTo>
                <a:lnTo>
                  <a:pt x="82" y="118"/>
                </a:lnTo>
                <a:lnTo>
                  <a:pt x="85" y="118"/>
                </a:lnTo>
                <a:lnTo>
                  <a:pt x="85" y="116"/>
                </a:lnTo>
                <a:lnTo>
                  <a:pt x="85" y="114"/>
                </a:lnTo>
                <a:lnTo>
                  <a:pt x="82" y="114"/>
                </a:lnTo>
                <a:lnTo>
                  <a:pt x="80" y="111"/>
                </a:lnTo>
                <a:lnTo>
                  <a:pt x="80" y="109"/>
                </a:lnTo>
                <a:lnTo>
                  <a:pt x="78" y="104"/>
                </a:lnTo>
                <a:lnTo>
                  <a:pt x="78" y="102"/>
                </a:lnTo>
                <a:lnTo>
                  <a:pt x="78" y="100"/>
                </a:lnTo>
                <a:lnTo>
                  <a:pt x="78" y="97"/>
                </a:lnTo>
                <a:lnTo>
                  <a:pt x="78" y="95"/>
                </a:lnTo>
                <a:lnTo>
                  <a:pt x="75" y="92"/>
                </a:lnTo>
                <a:lnTo>
                  <a:pt x="78" y="90"/>
                </a:lnTo>
                <a:lnTo>
                  <a:pt x="80" y="90"/>
                </a:lnTo>
                <a:lnTo>
                  <a:pt x="80" y="88"/>
                </a:lnTo>
                <a:lnTo>
                  <a:pt x="82" y="83"/>
                </a:lnTo>
                <a:lnTo>
                  <a:pt x="85" y="78"/>
                </a:lnTo>
                <a:lnTo>
                  <a:pt x="89" y="74"/>
                </a:lnTo>
                <a:lnTo>
                  <a:pt x="89" y="71"/>
                </a:lnTo>
                <a:lnTo>
                  <a:pt x="89" y="69"/>
                </a:lnTo>
                <a:lnTo>
                  <a:pt x="87" y="64"/>
                </a:lnTo>
                <a:lnTo>
                  <a:pt x="85" y="62"/>
                </a:lnTo>
                <a:lnTo>
                  <a:pt x="82" y="59"/>
                </a:lnTo>
                <a:lnTo>
                  <a:pt x="82" y="57"/>
                </a:lnTo>
                <a:lnTo>
                  <a:pt x="80" y="57"/>
                </a:lnTo>
                <a:lnTo>
                  <a:pt x="78" y="55"/>
                </a:lnTo>
                <a:lnTo>
                  <a:pt x="75" y="52"/>
                </a:lnTo>
                <a:lnTo>
                  <a:pt x="70" y="48"/>
                </a:lnTo>
                <a:lnTo>
                  <a:pt x="70" y="45"/>
                </a:lnTo>
                <a:lnTo>
                  <a:pt x="73" y="43"/>
                </a:lnTo>
                <a:lnTo>
                  <a:pt x="75" y="40"/>
                </a:lnTo>
                <a:lnTo>
                  <a:pt x="82" y="43"/>
                </a:lnTo>
                <a:lnTo>
                  <a:pt x="87" y="43"/>
                </a:lnTo>
                <a:lnTo>
                  <a:pt x="89" y="43"/>
                </a:lnTo>
                <a:lnTo>
                  <a:pt x="92" y="40"/>
                </a:lnTo>
                <a:lnTo>
                  <a:pt x="89" y="40"/>
                </a:lnTo>
                <a:lnTo>
                  <a:pt x="87" y="38"/>
                </a:lnTo>
                <a:lnTo>
                  <a:pt x="85" y="36"/>
                </a:lnTo>
                <a:lnTo>
                  <a:pt x="85" y="33"/>
                </a:lnTo>
                <a:lnTo>
                  <a:pt x="82" y="31"/>
                </a:lnTo>
                <a:lnTo>
                  <a:pt x="82" y="29"/>
                </a:lnTo>
                <a:lnTo>
                  <a:pt x="82" y="26"/>
                </a:lnTo>
                <a:lnTo>
                  <a:pt x="82" y="24"/>
                </a:lnTo>
                <a:lnTo>
                  <a:pt x="82" y="22"/>
                </a:lnTo>
                <a:lnTo>
                  <a:pt x="85" y="22"/>
                </a:lnTo>
                <a:lnTo>
                  <a:pt x="85" y="19"/>
                </a:lnTo>
                <a:lnTo>
                  <a:pt x="82" y="17"/>
                </a:lnTo>
                <a:lnTo>
                  <a:pt x="82" y="14"/>
                </a:lnTo>
                <a:lnTo>
                  <a:pt x="80" y="12"/>
                </a:lnTo>
                <a:lnTo>
                  <a:pt x="82" y="12"/>
                </a:lnTo>
                <a:lnTo>
                  <a:pt x="82" y="10"/>
                </a:lnTo>
                <a:lnTo>
                  <a:pt x="80" y="7"/>
                </a:lnTo>
                <a:lnTo>
                  <a:pt x="78" y="5"/>
                </a:lnTo>
                <a:lnTo>
                  <a:pt x="75" y="3"/>
                </a:lnTo>
                <a:lnTo>
                  <a:pt x="75" y="0"/>
                </a:lnTo>
                <a:lnTo>
                  <a:pt x="73" y="0"/>
                </a:lnTo>
                <a:lnTo>
                  <a:pt x="70" y="0"/>
                </a:lnTo>
                <a:lnTo>
                  <a:pt x="70" y="3"/>
                </a:lnTo>
                <a:lnTo>
                  <a:pt x="73" y="10"/>
                </a:lnTo>
                <a:lnTo>
                  <a:pt x="75" y="10"/>
                </a:lnTo>
                <a:lnTo>
                  <a:pt x="75" y="12"/>
                </a:lnTo>
                <a:lnTo>
                  <a:pt x="78" y="12"/>
                </a:lnTo>
                <a:lnTo>
                  <a:pt x="78" y="14"/>
                </a:lnTo>
                <a:lnTo>
                  <a:pt x="78" y="19"/>
                </a:lnTo>
                <a:lnTo>
                  <a:pt x="78" y="22"/>
                </a:lnTo>
                <a:lnTo>
                  <a:pt x="73" y="24"/>
                </a:lnTo>
                <a:lnTo>
                  <a:pt x="73" y="26"/>
                </a:lnTo>
                <a:lnTo>
                  <a:pt x="70" y="26"/>
                </a:lnTo>
                <a:lnTo>
                  <a:pt x="70" y="24"/>
                </a:lnTo>
                <a:lnTo>
                  <a:pt x="68" y="26"/>
                </a:lnTo>
                <a:lnTo>
                  <a:pt x="63" y="33"/>
                </a:lnTo>
                <a:lnTo>
                  <a:pt x="61" y="40"/>
                </a:lnTo>
                <a:lnTo>
                  <a:pt x="61" y="43"/>
                </a:lnTo>
                <a:lnTo>
                  <a:pt x="61" y="45"/>
                </a:lnTo>
                <a:lnTo>
                  <a:pt x="61" y="48"/>
                </a:lnTo>
                <a:lnTo>
                  <a:pt x="59" y="48"/>
                </a:lnTo>
                <a:lnTo>
                  <a:pt x="54" y="50"/>
                </a:lnTo>
                <a:lnTo>
                  <a:pt x="56" y="50"/>
                </a:lnTo>
                <a:lnTo>
                  <a:pt x="54" y="57"/>
                </a:lnTo>
                <a:lnTo>
                  <a:pt x="54" y="59"/>
                </a:lnTo>
                <a:lnTo>
                  <a:pt x="52" y="59"/>
                </a:lnTo>
                <a:lnTo>
                  <a:pt x="49" y="59"/>
                </a:lnTo>
                <a:lnTo>
                  <a:pt x="47" y="62"/>
                </a:lnTo>
                <a:lnTo>
                  <a:pt x="47" y="66"/>
                </a:lnTo>
                <a:lnTo>
                  <a:pt x="44" y="71"/>
                </a:lnTo>
                <a:lnTo>
                  <a:pt x="42" y="76"/>
                </a:lnTo>
                <a:lnTo>
                  <a:pt x="40" y="76"/>
                </a:lnTo>
                <a:lnTo>
                  <a:pt x="42" y="78"/>
                </a:lnTo>
                <a:lnTo>
                  <a:pt x="37" y="85"/>
                </a:lnTo>
                <a:lnTo>
                  <a:pt x="37" y="88"/>
                </a:lnTo>
                <a:lnTo>
                  <a:pt x="35" y="88"/>
                </a:lnTo>
                <a:lnTo>
                  <a:pt x="33" y="88"/>
                </a:lnTo>
                <a:lnTo>
                  <a:pt x="30" y="83"/>
                </a:lnTo>
                <a:lnTo>
                  <a:pt x="26" y="78"/>
                </a:lnTo>
                <a:lnTo>
                  <a:pt x="26" y="81"/>
                </a:lnTo>
                <a:lnTo>
                  <a:pt x="21" y="81"/>
                </a:lnTo>
                <a:lnTo>
                  <a:pt x="16" y="83"/>
                </a:lnTo>
                <a:lnTo>
                  <a:pt x="14" y="85"/>
                </a:lnTo>
                <a:lnTo>
                  <a:pt x="11" y="88"/>
                </a:lnTo>
                <a:lnTo>
                  <a:pt x="9" y="90"/>
                </a:lnTo>
                <a:lnTo>
                  <a:pt x="9" y="92"/>
                </a:lnTo>
                <a:lnTo>
                  <a:pt x="7" y="95"/>
                </a:lnTo>
                <a:lnTo>
                  <a:pt x="4" y="95"/>
                </a:lnTo>
                <a:lnTo>
                  <a:pt x="4" y="97"/>
                </a:lnTo>
                <a:lnTo>
                  <a:pt x="4" y="100"/>
                </a:lnTo>
                <a:lnTo>
                  <a:pt x="4" y="102"/>
                </a:lnTo>
                <a:lnTo>
                  <a:pt x="4" y="104"/>
                </a:lnTo>
                <a:lnTo>
                  <a:pt x="0" y="109"/>
                </a:lnTo>
                <a:lnTo>
                  <a:pt x="0" y="111"/>
                </a:lnTo>
                <a:lnTo>
                  <a:pt x="2" y="111"/>
                </a:lnTo>
                <a:lnTo>
                  <a:pt x="2" y="109"/>
                </a:lnTo>
                <a:lnTo>
                  <a:pt x="2" y="111"/>
                </a:lnTo>
                <a:lnTo>
                  <a:pt x="4" y="111"/>
                </a:lnTo>
                <a:lnTo>
                  <a:pt x="4" y="109"/>
                </a:lnTo>
                <a:lnTo>
                  <a:pt x="4" y="111"/>
                </a:lnTo>
                <a:lnTo>
                  <a:pt x="4" y="114"/>
                </a:lnTo>
                <a:lnTo>
                  <a:pt x="4" y="116"/>
                </a:lnTo>
                <a:lnTo>
                  <a:pt x="9" y="118"/>
                </a:lnTo>
                <a:lnTo>
                  <a:pt x="11" y="118"/>
                </a:lnTo>
                <a:lnTo>
                  <a:pt x="14" y="116"/>
                </a:lnTo>
                <a:lnTo>
                  <a:pt x="16" y="116"/>
                </a:lnTo>
                <a:lnTo>
                  <a:pt x="14" y="118"/>
                </a:lnTo>
                <a:lnTo>
                  <a:pt x="14" y="121"/>
                </a:lnTo>
                <a:lnTo>
                  <a:pt x="14" y="123"/>
                </a:lnTo>
                <a:lnTo>
                  <a:pt x="16" y="123"/>
                </a:lnTo>
                <a:lnTo>
                  <a:pt x="18" y="128"/>
                </a:lnTo>
                <a:lnTo>
                  <a:pt x="16" y="133"/>
                </a:lnTo>
                <a:lnTo>
                  <a:pt x="16" y="137"/>
                </a:lnTo>
                <a:lnTo>
                  <a:pt x="16" y="140"/>
                </a:lnTo>
                <a:lnTo>
                  <a:pt x="18" y="14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47" name="Freeform 1749"/>
          <p:cNvSpPr>
            <a:spLocks/>
          </p:cNvSpPr>
          <p:nvPr/>
        </p:nvSpPr>
        <p:spPr bwMode="auto">
          <a:xfrm>
            <a:off x="1377950" y="4937125"/>
            <a:ext cx="30163" cy="20638"/>
          </a:xfrm>
          <a:custGeom>
            <a:avLst/>
            <a:gdLst>
              <a:gd name="T0" fmla="*/ 2147483647 w 24"/>
              <a:gd name="T1" fmla="*/ 2147483647 h 16"/>
              <a:gd name="T2" fmla="*/ 2147483647 w 24"/>
              <a:gd name="T3" fmla="*/ 2147483647 h 16"/>
              <a:gd name="T4" fmla="*/ 2147483647 w 24"/>
              <a:gd name="T5" fmla="*/ 2147483647 h 16"/>
              <a:gd name="T6" fmla="*/ 2147483647 w 24"/>
              <a:gd name="T7" fmla="*/ 2147483647 h 16"/>
              <a:gd name="T8" fmla="*/ 2147483647 w 24"/>
              <a:gd name="T9" fmla="*/ 2147483647 h 16"/>
              <a:gd name="T10" fmla="*/ 2147483647 w 24"/>
              <a:gd name="T11" fmla="*/ 2147483647 h 16"/>
              <a:gd name="T12" fmla="*/ 2147483647 w 24"/>
              <a:gd name="T13" fmla="*/ 2147483647 h 16"/>
              <a:gd name="T14" fmla="*/ 2147483647 w 24"/>
              <a:gd name="T15" fmla="*/ 2147483647 h 16"/>
              <a:gd name="T16" fmla="*/ 2147483647 w 24"/>
              <a:gd name="T17" fmla="*/ 2147483647 h 16"/>
              <a:gd name="T18" fmla="*/ 2147483647 w 24"/>
              <a:gd name="T19" fmla="*/ 0 h 16"/>
              <a:gd name="T20" fmla="*/ 2147483647 w 24"/>
              <a:gd name="T21" fmla="*/ 0 h 16"/>
              <a:gd name="T22" fmla="*/ 2147483647 w 24"/>
              <a:gd name="T23" fmla="*/ 0 h 16"/>
              <a:gd name="T24" fmla="*/ 2147483647 w 24"/>
              <a:gd name="T25" fmla="*/ 0 h 16"/>
              <a:gd name="T26" fmla="*/ 2147483647 w 24"/>
              <a:gd name="T27" fmla="*/ 0 h 16"/>
              <a:gd name="T28" fmla="*/ 2147483647 w 24"/>
              <a:gd name="T29" fmla="*/ 2147483647 h 16"/>
              <a:gd name="T30" fmla="*/ 2147483647 w 24"/>
              <a:gd name="T31" fmla="*/ 2147483647 h 16"/>
              <a:gd name="T32" fmla="*/ 2147483647 w 24"/>
              <a:gd name="T33" fmla="*/ 2147483647 h 16"/>
              <a:gd name="T34" fmla="*/ 2147483647 w 24"/>
              <a:gd name="T35" fmla="*/ 2147483647 h 16"/>
              <a:gd name="T36" fmla="*/ 2147483647 w 24"/>
              <a:gd name="T37" fmla="*/ 2147483647 h 16"/>
              <a:gd name="T38" fmla="*/ 2147483647 w 24"/>
              <a:gd name="T39" fmla="*/ 2147483647 h 16"/>
              <a:gd name="T40" fmla="*/ 2147483647 w 24"/>
              <a:gd name="T41" fmla="*/ 2147483647 h 16"/>
              <a:gd name="T42" fmla="*/ 2147483647 w 24"/>
              <a:gd name="T43" fmla="*/ 2147483647 h 16"/>
              <a:gd name="T44" fmla="*/ 2147483647 w 24"/>
              <a:gd name="T45" fmla="*/ 2147483647 h 16"/>
              <a:gd name="T46" fmla="*/ 2147483647 w 24"/>
              <a:gd name="T47" fmla="*/ 2147483647 h 16"/>
              <a:gd name="T48" fmla="*/ 2147483647 w 24"/>
              <a:gd name="T49" fmla="*/ 2147483647 h 16"/>
              <a:gd name="T50" fmla="*/ 2147483647 w 24"/>
              <a:gd name="T51" fmla="*/ 2147483647 h 16"/>
              <a:gd name="T52" fmla="*/ 2147483647 w 24"/>
              <a:gd name="T53" fmla="*/ 2147483647 h 16"/>
              <a:gd name="T54" fmla="*/ 2147483647 w 24"/>
              <a:gd name="T55" fmla="*/ 2147483647 h 16"/>
              <a:gd name="T56" fmla="*/ 2147483647 w 24"/>
              <a:gd name="T57" fmla="*/ 2147483647 h 16"/>
              <a:gd name="T58" fmla="*/ 2147483647 w 24"/>
              <a:gd name="T59" fmla="*/ 2147483647 h 16"/>
              <a:gd name="T60" fmla="*/ 2147483647 w 24"/>
              <a:gd name="T61" fmla="*/ 2147483647 h 16"/>
              <a:gd name="T62" fmla="*/ 2147483647 w 24"/>
              <a:gd name="T63" fmla="*/ 2147483647 h 16"/>
              <a:gd name="T64" fmla="*/ 2147483647 w 24"/>
              <a:gd name="T65" fmla="*/ 2147483647 h 16"/>
              <a:gd name="T66" fmla="*/ 2147483647 w 24"/>
              <a:gd name="T67" fmla="*/ 2147483647 h 16"/>
              <a:gd name="T68" fmla="*/ 0 w 24"/>
              <a:gd name="T69" fmla="*/ 2147483647 h 16"/>
              <a:gd name="T70" fmla="*/ 0 w 24"/>
              <a:gd name="T71" fmla="*/ 2147483647 h 16"/>
              <a:gd name="T72" fmla="*/ 0 w 24"/>
              <a:gd name="T73" fmla="*/ 2147483647 h 16"/>
              <a:gd name="T74" fmla="*/ 2147483647 w 24"/>
              <a:gd name="T75" fmla="*/ 2147483647 h 16"/>
              <a:gd name="T76" fmla="*/ 2147483647 w 24"/>
              <a:gd name="T77" fmla="*/ 2147483647 h 16"/>
              <a:gd name="T78" fmla="*/ 2147483647 w 24"/>
              <a:gd name="T79" fmla="*/ 2147483647 h 16"/>
              <a:gd name="T80" fmla="*/ 2147483647 w 24"/>
              <a:gd name="T81" fmla="*/ 2147483647 h 16"/>
              <a:gd name="T82" fmla="*/ 2147483647 w 24"/>
              <a:gd name="T83" fmla="*/ 2147483647 h 16"/>
              <a:gd name="T84" fmla="*/ 2147483647 w 24"/>
              <a:gd name="T85" fmla="*/ 2147483647 h 16"/>
              <a:gd name="T86" fmla="*/ 2147483647 w 24"/>
              <a:gd name="T87" fmla="*/ 2147483647 h 16"/>
              <a:gd name="T88" fmla="*/ 2147483647 w 24"/>
              <a:gd name="T89" fmla="*/ 2147483647 h 16"/>
              <a:gd name="T90" fmla="*/ 2147483647 w 24"/>
              <a:gd name="T91" fmla="*/ 2147483647 h 16"/>
              <a:gd name="T92" fmla="*/ 2147483647 w 24"/>
              <a:gd name="T93" fmla="*/ 2147483647 h 1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4"/>
              <a:gd name="T142" fmla="*/ 0 h 16"/>
              <a:gd name="T143" fmla="*/ 24 w 24"/>
              <a:gd name="T144" fmla="*/ 16 h 1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4" h="16">
                <a:moveTo>
                  <a:pt x="15" y="16"/>
                </a:moveTo>
                <a:lnTo>
                  <a:pt x="24" y="16"/>
                </a:lnTo>
                <a:lnTo>
                  <a:pt x="24" y="7"/>
                </a:lnTo>
                <a:lnTo>
                  <a:pt x="24" y="2"/>
                </a:lnTo>
                <a:lnTo>
                  <a:pt x="19" y="2"/>
                </a:lnTo>
                <a:lnTo>
                  <a:pt x="15" y="2"/>
                </a:lnTo>
                <a:lnTo>
                  <a:pt x="10" y="2"/>
                </a:lnTo>
                <a:lnTo>
                  <a:pt x="7" y="2"/>
                </a:lnTo>
                <a:lnTo>
                  <a:pt x="5" y="0"/>
                </a:lnTo>
                <a:lnTo>
                  <a:pt x="5" y="2"/>
                </a:lnTo>
                <a:lnTo>
                  <a:pt x="5" y="4"/>
                </a:lnTo>
                <a:lnTo>
                  <a:pt x="3" y="7"/>
                </a:lnTo>
                <a:lnTo>
                  <a:pt x="3" y="9"/>
                </a:lnTo>
                <a:lnTo>
                  <a:pt x="5" y="9"/>
                </a:lnTo>
                <a:lnTo>
                  <a:pt x="3" y="9"/>
                </a:lnTo>
                <a:lnTo>
                  <a:pt x="0" y="12"/>
                </a:lnTo>
                <a:lnTo>
                  <a:pt x="0" y="14"/>
                </a:lnTo>
                <a:lnTo>
                  <a:pt x="3" y="16"/>
                </a:lnTo>
                <a:lnTo>
                  <a:pt x="5" y="16"/>
                </a:lnTo>
                <a:lnTo>
                  <a:pt x="7" y="16"/>
                </a:lnTo>
                <a:lnTo>
                  <a:pt x="15" y="1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48" name="Freeform 1750"/>
          <p:cNvSpPr>
            <a:spLocks/>
          </p:cNvSpPr>
          <p:nvPr/>
        </p:nvSpPr>
        <p:spPr bwMode="auto">
          <a:xfrm>
            <a:off x="1270000" y="4741863"/>
            <a:ext cx="190500" cy="161925"/>
          </a:xfrm>
          <a:custGeom>
            <a:avLst/>
            <a:gdLst>
              <a:gd name="T0" fmla="*/ 2147483647 w 154"/>
              <a:gd name="T1" fmla="*/ 2147483647 h 123"/>
              <a:gd name="T2" fmla="*/ 2147483647 w 154"/>
              <a:gd name="T3" fmla="*/ 2147483647 h 123"/>
              <a:gd name="T4" fmla="*/ 2147483647 w 154"/>
              <a:gd name="T5" fmla="*/ 2147483647 h 123"/>
              <a:gd name="T6" fmla="*/ 2147483647 w 154"/>
              <a:gd name="T7" fmla="*/ 2147483647 h 123"/>
              <a:gd name="T8" fmla="*/ 2147483647 w 154"/>
              <a:gd name="T9" fmla="*/ 2147483647 h 123"/>
              <a:gd name="T10" fmla="*/ 2147483647 w 154"/>
              <a:gd name="T11" fmla="*/ 2147483647 h 123"/>
              <a:gd name="T12" fmla="*/ 2147483647 w 154"/>
              <a:gd name="T13" fmla="*/ 2147483647 h 123"/>
              <a:gd name="T14" fmla="*/ 2147483647 w 154"/>
              <a:gd name="T15" fmla="*/ 2147483647 h 123"/>
              <a:gd name="T16" fmla="*/ 2147483647 w 154"/>
              <a:gd name="T17" fmla="*/ 2147483647 h 123"/>
              <a:gd name="T18" fmla="*/ 2147483647 w 154"/>
              <a:gd name="T19" fmla="*/ 2147483647 h 123"/>
              <a:gd name="T20" fmla="*/ 2147483647 w 154"/>
              <a:gd name="T21" fmla="*/ 2147483647 h 123"/>
              <a:gd name="T22" fmla="*/ 2147483647 w 154"/>
              <a:gd name="T23" fmla="*/ 2147483647 h 123"/>
              <a:gd name="T24" fmla="*/ 2147483647 w 154"/>
              <a:gd name="T25" fmla="*/ 2147483647 h 123"/>
              <a:gd name="T26" fmla="*/ 2147483647 w 154"/>
              <a:gd name="T27" fmla="*/ 2147483647 h 123"/>
              <a:gd name="T28" fmla="*/ 2147483647 w 154"/>
              <a:gd name="T29" fmla="*/ 2147483647 h 123"/>
              <a:gd name="T30" fmla="*/ 2147483647 w 154"/>
              <a:gd name="T31" fmla="*/ 2147483647 h 123"/>
              <a:gd name="T32" fmla="*/ 2147483647 w 154"/>
              <a:gd name="T33" fmla="*/ 2147483647 h 123"/>
              <a:gd name="T34" fmla="*/ 2147483647 w 154"/>
              <a:gd name="T35" fmla="*/ 2147483647 h 123"/>
              <a:gd name="T36" fmla="*/ 2147483647 w 154"/>
              <a:gd name="T37" fmla="*/ 2147483647 h 123"/>
              <a:gd name="T38" fmla="*/ 2147483647 w 154"/>
              <a:gd name="T39" fmla="*/ 2147483647 h 123"/>
              <a:gd name="T40" fmla="*/ 2147483647 w 154"/>
              <a:gd name="T41" fmla="*/ 2147483647 h 123"/>
              <a:gd name="T42" fmla="*/ 2147483647 w 154"/>
              <a:gd name="T43" fmla="*/ 2147483647 h 123"/>
              <a:gd name="T44" fmla="*/ 2147483647 w 154"/>
              <a:gd name="T45" fmla="*/ 2147483647 h 123"/>
              <a:gd name="T46" fmla="*/ 2147483647 w 154"/>
              <a:gd name="T47" fmla="*/ 2147483647 h 123"/>
              <a:gd name="T48" fmla="*/ 2147483647 w 154"/>
              <a:gd name="T49" fmla="*/ 2147483647 h 123"/>
              <a:gd name="T50" fmla="*/ 2147483647 w 154"/>
              <a:gd name="T51" fmla="*/ 2147483647 h 123"/>
              <a:gd name="T52" fmla="*/ 2147483647 w 154"/>
              <a:gd name="T53" fmla="*/ 2147483647 h 123"/>
              <a:gd name="T54" fmla="*/ 2147483647 w 154"/>
              <a:gd name="T55" fmla="*/ 0 h 123"/>
              <a:gd name="T56" fmla="*/ 2147483647 w 154"/>
              <a:gd name="T57" fmla="*/ 2147483647 h 123"/>
              <a:gd name="T58" fmla="*/ 2147483647 w 154"/>
              <a:gd name="T59" fmla="*/ 2147483647 h 123"/>
              <a:gd name="T60" fmla="*/ 2147483647 w 154"/>
              <a:gd name="T61" fmla="*/ 2147483647 h 123"/>
              <a:gd name="T62" fmla="*/ 2147483647 w 154"/>
              <a:gd name="T63" fmla="*/ 2147483647 h 123"/>
              <a:gd name="T64" fmla="*/ 2147483647 w 154"/>
              <a:gd name="T65" fmla="*/ 2147483647 h 123"/>
              <a:gd name="T66" fmla="*/ 2147483647 w 154"/>
              <a:gd name="T67" fmla="*/ 2147483647 h 123"/>
              <a:gd name="T68" fmla="*/ 2147483647 w 154"/>
              <a:gd name="T69" fmla="*/ 2147483647 h 123"/>
              <a:gd name="T70" fmla="*/ 2147483647 w 154"/>
              <a:gd name="T71" fmla="*/ 2147483647 h 123"/>
              <a:gd name="T72" fmla="*/ 2147483647 w 154"/>
              <a:gd name="T73" fmla="*/ 2147483647 h 123"/>
              <a:gd name="T74" fmla="*/ 2147483647 w 154"/>
              <a:gd name="T75" fmla="*/ 2147483647 h 123"/>
              <a:gd name="T76" fmla="*/ 2147483647 w 154"/>
              <a:gd name="T77" fmla="*/ 2147483647 h 123"/>
              <a:gd name="T78" fmla="*/ 2147483647 w 154"/>
              <a:gd name="T79" fmla="*/ 2147483647 h 123"/>
              <a:gd name="T80" fmla="*/ 2147483647 w 154"/>
              <a:gd name="T81" fmla="*/ 2147483647 h 123"/>
              <a:gd name="T82" fmla="*/ 2147483647 w 154"/>
              <a:gd name="T83" fmla="*/ 2147483647 h 123"/>
              <a:gd name="T84" fmla="*/ 2147483647 w 154"/>
              <a:gd name="T85" fmla="*/ 2147483647 h 123"/>
              <a:gd name="T86" fmla="*/ 2147483647 w 154"/>
              <a:gd name="T87" fmla="*/ 2147483647 h 123"/>
              <a:gd name="T88" fmla="*/ 2147483647 w 154"/>
              <a:gd name="T89" fmla="*/ 2147483647 h 123"/>
              <a:gd name="T90" fmla="*/ 2147483647 w 154"/>
              <a:gd name="T91" fmla="*/ 2147483647 h 123"/>
              <a:gd name="T92" fmla="*/ 2147483647 w 154"/>
              <a:gd name="T93" fmla="*/ 2147483647 h 123"/>
              <a:gd name="T94" fmla="*/ 2147483647 w 154"/>
              <a:gd name="T95" fmla="*/ 2147483647 h 123"/>
              <a:gd name="T96" fmla="*/ 2147483647 w 154"/>
              <a:gd name="T97" fmla="*/ 2147483647 h 123"/>
              <a:gd name="T98" fmla="*/ 2147483647 w 154"/>
              <a:gd name="T99" fmla="*/ 2147483647 h 123"/>
              <a:gd name="T100" fmla="*/ 2147483647 w 154"/>
              <a:gd name="T101" fmla="*/ 2147483647 h 123"/>
              <a:gd name="T102" fmla="*/ 2147483647 w 154"/>
              <a:gd name="T103" fmla="*/ 2147483647 h 123"/>
              <a:gd name="T104" fmla="*/ 2147483647 w 154"/>
              <a:gd name="T105" fmla="*/ 2147483647 h 123"/>
              <a:gd name="T106" fmla="*/ 2147483647 w 154"/>
              <a:gd name="T107" fmla="*/ 2147483647 h 123"/>
              <a:gd name="T108" fmla="*/ 2147483647 w 154"/>
              <a:gd name="T109" fmla="*/ 2147483647 h 123"/>
              <a:gd name="T110" fmla="*/ 2147483647 w 154"/>
              <a:gd name="T111" fmla="*/ 2147483647 h 123"/>
              <a:gd name="T112" fmla="*/ 2147483647 w 154"/>
              <a:gd name="T113" fmla="*/ 2147483647 h 123"/>
              <a:gd name="T114" fmla="*/ 2147483647 w 154"/>
              <a:gd name="T115" fmla="*/ 2147483647 h 12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54"/>
              <a:gd name="T175" fmla="*/ 0 h 123"/>
              <a:gd name="T176" fmla="*/ 154 w 154"/>
              <a:gd name="T177" fmla="*/ 123 h 12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54" h="123">
                <a:moveTo>
                  <a:pt x="80" y="111"/>
                </a:moveTo>
                <a:lnTo>
                  <a:pt x="80" y="111"/>
                </a:lnTo>
                <a:lnTo>
                  <a:pt x="80" y="109"/>
                </a:lnTo>
                <a:lnTo>
                  <a:pt x="80" y="106"/>
                </a:lnTo>
                <a:lnTo>
                  <a:pt x="80" y="104"/>
                </a:lnTo>
                <a:lnTo>
                  <a:pt x="83" y="104"/>
                </a:lnTo>
                <a:lnTo>
                  <a:pt x="85" y="101"/>
                </a:lnTo>
                <a:lnTo>
                  <a:pt x="85" y="99"/>
                </a:lnTo>
                <a:lnTo>
                  <a:pt x="87" y="97"/>
                </a:lnTo>
                <a:lnTo>
                  <a:pt x="90" y="94"/>
                </a:lnTo>
                <a:lnTo>
                  <a:pt x="92" y="92"/>
                </a:lnTo>
                <a:lnTo>
                  <a:pt x="97" y="90"/>
                </a:lnTo>
                <a:lnTo>
                  <a:pt x="102" y="90"/>
                </a:lnTo>
                <a:lnTo>
                  <a:pt x="102" y="87"/>
                </a:lnTo>
                <a:lnTo>
                  <a:pt x="106" y="92"/>
                </a:lnTo>
                <a:lnTo>
                  <a:pt x="109" y="97"/>
                </a:lnTo>
                <a:lnTo>
                  <a:pt x="111" y="97"/>
                </a:lnTo>
                <a:lnTo>
                  <a:pt x="113" y="97"/>
                </a:lnTo>
                <a:lnTo>
                  <a:pt x="113" y="94"/>
                </a:lnTo>
                <a:lnTo>
                  <a:pt x="118" y="87"/>
                </a:lnTo>
                <a:lnTo>
                  <a:pt x="116" y="85"/>
                </a:lnTo>
                <a:lnTo>
                  <a:pt x="118" y="85"/>
                </a:lnTo>
                <a:lnTo>
                  <a:pt x="120" y="80"/>
                </a:lnTo>
                <a:lnTo>
                  <a:pt x="123" y="75"/>
                </a:lnTo>
                <a:lnTo>
                  <a:pt x="123" y="71"/>
                </a:lnTo>
                <a:lnTo>
                  <a:pt x="125" y="68"/>
                </a:lnTo>
                <a:lnTo>
                  <a:pt x="128" y="68"/>
                </a:lnTo>
                <a:lnTo>
                  <a:pt x="130" y="68"/>
                </a:lnTo>
                <a:lnTo>
                  <a:pt x="130" y="66"/>
                </a:lnTo>
                <a:lnTo>
                  <a:pt x="132" y="59"/>
                </a:lnTo>
                <a:lnTo>
                  <a:pt x="130" y="59"/>
                </a:lnTo>
                <a:lnTo>
                  <a:pt x="135" y="57"/>
                </a:lnTo>
                <a:lnTo>
                  <a:pt x="137" y="57"/>
                </a:lnTo>
                <a:lnTo>
                  <a:pt x="137" y="54"/>
                </a:lnTo>
                <a:lnTo>
                  <a:pt x="137" y="52"/>
                </a:lnTo>
                <a:lnTo>
                  <a:pt x="137" y="49"/>
                </a:lnTo>
                <a:lnTo>
                  <a:pt x="139" y="42"/>
                </a:lnTo>
                <a:lnTo>
                  <a:pt x="144" y="35"/>
                </a:lnTo>
                <a:lnTo>
                  <a:pt x="146" y="33"/>
                </a:lnTo>
                <a:lnTo>
                  <a:pt x="146" y="35"/>
                </a:lnTo>
                <a:lnTo>
                  <a:pt x="149" y="35"/>
                </a:lnTo>
                <a:lnTo>
                  <a:pt x="149" y="33"/>
                </a:lnTo>
                <a:lnTo>
                  <a:pt x="154" y="31"/>
                </a:lnTo>
                <a:lnTo>
                  <a:pt x="154" y="28"/>
                </a:lnTo>
                <a:lnTo>
                  <a:pt x="154" y="23"/>
                </a:lnTo>
                <a:lnTo>
                  <a:pt x="154" y="21"/>
                </a:lnTo>
                <a:lnTo>
                  <a:pt x="151" y="21"/>
                </a:lnTo>
                <a:lnTo>
                  <a:pt x="151" y="19"/>
                </a:lnTo>
                <a:lnTo>
                  <a:pt x="149" y="19"/>
                </a:lnTo>
                <a:lnTo>
                  <a:pt x="146" y="12"/>
                </a:lnTo>
                <a:lnTo>
                  <a:pt x="146" y="9"/>
                </a:lnTo>
                <a:lnTo>
                  <a:pt x="142" y="2"/>
                </a:lnTo>
                <a:lnTo>
                  <a:pt x="137" y="2"/>
                </a:lnTo>
                <a:lnTo>
                  <a:pt x="137" y="5"/>
                </a:lnTo>
                <a:lnTo>
                  <a:pt x="135" y="5"/>
                </a:lnTo>
                <a:lnTo>
                  <a:pt x="132" y="5"/>
                </a:lnTo>
                <a:lnTo>
                  <a:pt x="128" y="7"/>
                </a:lnTo>
                <a:lnTo>
                  <a:pt x="125" y="12"/>
                </a:lnTo>
                <a:lnTo>
                  <a:pt x="125" y="9"/>
                </a:lnTo>
                <a:lnTo>
                  <a:pt x="123" y="9"/>
                </a:lnTo>
                <a:lnTo>
                  <a:pt x="118" y="9"/>
                </a:lnTo>
                <a:lnTo>
                  <a:pt x="118" y="7"/>
                </a:lnTo>
                <a:lnTo>
                  <a:pt x="113" y="7"/>
                </a:lnTo>
                <a:lnTo>
                  <a:pt x="104" y="7"/>
                </a:lnTo>
                <a:lnTo>
                  <a:pt x="102" y="7"/>
                </a:lnTo>
                <a:lnTo>
                  <a:pt x="97" y="7"/>
                </a:lnTo>
                <a:lnTo>
                  <a:pt x="94" y="9"/>
                </a:lnTo>
                <a:lnTo>
                  <a:pt x="92" y="9"/>
                </a:lnTo>
                <a:lnTo>
                  <a:pt x="90" y="14"/>
                </a:lnTo>
                <a:lnTo>
                  <a:pt x="80" y="14"/>
                </a:lnTo>
                <a:lnTo>
                  <a:pt x="78" y="12"/>
                </a:lnTo>
                <a:lnTo>
                  <a:pt x="76" y="12"/>
                </a:lnTo>
                <a:lnTo>
                  <a:pt x="76" y="9"/>
                </a:lnTo>
                <a:lnTo>
                  <a:pt x="73" y="12"/>
                </a:lnTo>
                <a:lnTo>
                  <a:pt x="73" y="9"/>
                </a:lnTo>
                <a:lnTo>
                  <a:pt x="71" y="7"/>
                </a:lnTo>
                <a:lnTo>
                  <a:pt x="68" y="7"/>
                </a:lnTo>
                <a:lnTo>
                  <a:pt x="66" y="7"/>
                </a:lnTo>
                <a:lnTo>
                  <a:pt x="61" y="9"/>
                </a:lnTo>
                <a:lnTo>
                  <a:pt x="57" y="12"/>
                </a:lnTo>
                <a:lnTo>
                  <a:pt x="54" y="12"/>
                </a:lnTo>
                <a:lnTo>
                  <a:pt x="54" y="9"/>
                </a:lnTo>
                <a:lnTo>
                  <a:pt x="52" y="7"/>
                </a:lnTo>
                <a:lnTo>
                  <a:pt x="50" y="5"/>
                </a:lnTo>
                <a:lnTo>
                  <a:pt x="47" y="2"/>
                </a:lnTo>
                <a:lnTo>
                  <a:pt x="45" y="2"/>
                </a:lnTo>
                <a:lnTo>
                  <a:pt x="42" y="2"/>
                </a:lnTo>
                <a:lnTo>
                  <a:pt x="40" y="0"/>
                </a:lnTo>
                <a:lnTo>
                  <a:pt x="38" y="0"/>
                </a:lnTo>
                <a:lnTo>
                  <a:pt x="33" y="2"/>
                </a:lnTo>
                <a:lnTo>
                  <a:pt x="31" y="2"/>
                </a:lnTo>
                <a:lnTo>
                  <a:pt x="28" y="2"/>
                </a:lnTo>
                <a:lnTo>
                  <a:pt x="24" y="2"/>
                </a:lnTo>
                <a:lnTo>
                  <a:pt x="19" y="5"/>
                </a:lnTo>
                <a:lnTo>
                  <a:pt x="19" y="7"/>
                </a:lnTo>
                <a:lnTo>
                  <a:pt x="19" y="9"/>
                </a:lnTo>
                <a:lnTo>
                  <a:pt x="19" y="12"/>
                </a:lnTo>
                <a:lnTo>
                  <a:pt x="17" y="14"/>
                </a:lnTo>
                <a:lnTo>
                  <a:pt x="14" y="16"/>
                </a:lnTo>
                <a:lnTo>
                  <a:pt x="12" y="23"/>
                </a:lnTo>
                <a:lnTo>
                  <a:pt x="12" y="26"/>
                </a:lnTo>
                <a:lnTo>
                  <a:pt x="12" y="28"/>
                </a:lnTo>
                <a:lnTo>
                  <a:pt x="12" y="31"/>
                </a:lnTo>
                <a:lnTo>
                  <a:pt x="12" y="33"/>
                </a:lnTo>
                <a:lnTo>
                  <a:pt x="14" y="35"/>
                </a:lnTo>
                <a:lnTo>
                  <a:pt x="17" y="40"/>
                </a:lnTo>
                <a:lnTo>
                  <a:pt x="17" y="42"/>
                </a:lnTo>
                <a:lnTo>
                  <a:pt x="14" y="45"/>
                </a:lnTo>
                <a:lnTo>
                  <a:pt x="14" y="49"/>
                </a:lnTo>
                <a:lnTo>
                  <a:pt x="12" y="52"/>
                </a:lnTo>
                <a:lnTo>
                  <a:pt x="7" y="59"/>
                </a:lnTo>
                <a:lnTo>
                  <a:pt x="7" y="61"/>
                </a:lnTo>
                <a:lnTo>
                  <a:pt x="5" y="61"/>
                </a:lnTo>
                <a:lnTo>
                  <a:pt x="5" y="64"/>
                </a:lnTo>
                <a:lnTo>
                  <a:pt x="2" y="64"/>
                </a:lnTo>
                <a:lnTo>
                  <a:pt x="2" y="68"/>
                </a:lnTo>
                <a:lnTo>
                  <a:pt x="2" y="71"/>
                </a:lnTo>
                <a:lnTo>
                  <a:pt x="2" y="73"/>
                </a:lnTo>
                <a:lnTo>
                  <a:pt x="0" y="78"/>
                </a:lnTo>
                <a:lnTo>
                  <a:pt x="2" y="78"/>
                </a:lnTo>
                <a:lnTo>
                  <a:pt x="2" y="83"/>
                </a:lnTo>
                <a:lnTo>
                  <a:pt x="2" y="87"/>
                </a:lnTo>
                <a:lnTo>
                  <a:pt x="2" y="94"/>
                </a:lnTo>
                <a:lnTo>
                  <a:pt x="0" y="97"/>
                </a:lnTo>
                <a:lnTo>
                  <a:pt x="2" y="97"/>
                </a:lnTo>
                <a:lnTo>
                  <a:pt x="5" y="97"/>
                </a:lnTo>
                <a:lnTo>
                  <a:pt x="7" y="97"/>
                </a:lnTo>
                <a:lnTo>
                  <a:pt x="9" y="97"/>
                </a:lnTo>
                <a:lnTo>
                  <a:pt x="9" y="94"/>
                </a:lnTo>
                <a:lnTo>
                  <a:pt x="12" y="94"/>
                </a:lnTo>
                <a:lnTo>
                  <a:pt x="14" y="94"/>
                </a:lnTo>
                <a:lnTo>
                  <a:pt x="24" y="97"/>
                </a:lnTo>
                <a:lnTo>
                  <a:pt x="24" y="99"/>
                </a:lnTo>
                <a:lnTo>
                  <a:pt x="26" y="99"/>
                </a:lnTo>
                <a:lnTo>
                  <a:pt x="28" y="101"/>
                </a:lnTo>
                <a:lnTo>
                  <a:pt x="31" y="104"/>
                </a:lnTo>
                <a:lnTo>
                  <a:pt x="33" y="104"/>
                </a:lnTo>
                <a:lnTo>
                  <a:pt x="31" y="104"/>
                </a:lnTo>
                <a:lnTo>
                  <a:pt x="31" y="106"/>
                </a:lnTo>
                <a:lnTo>
                  <a:pt x="33" y="106"/>
                </a:lnTo>
                <a:lnTo>
                  <a:pt x="35" y="106"/>
                </a:lnTo>
                <a:lnTo>
                  <a:pt x="38" y="106"/>
                </a:lnTo>
                <a:lnTo>
                  <a:pt x="35" y="106"/>
                </a:lnTo>
                <a:lnTo>
                  <a:pt x="33" y="106"/>
                </a:lnTo>
                <a:lnTo>
                  <a:pt x="33" y="109"/>
                </a:lnTo>
                <a:lnTo>
                  <a:pt x="35" y="109"/>
                </a:lnTo>
                <a:lnTo>
                  <a:pt x="38" y="109"/>
                </a:lnTo>
                <a:lnTo>
                  <a:pt x="35" y="111"/>
                </a:lnTo>
                <a:lnTo>
                  <a:pt x="35" y="113"/>
                </a:lnTo>
                <a:lnTo>
                  <a:pt x="38" y="116"/>
                </a:lnTo>
                <a:lnTo>
                  <a:pt x="35" y="116"/>
                </a:lnTo>
                <a:lnTo>
                  <a:pt x="38" y="118"/>
                </a:lnTo>
                <a:lnTo>
                  <a:pt x="40" y="120"/>
                </a:lnTo>
                <a:lnTo>
                  <a:pt x="45" y="123"/>
                </a:lnTo>
                <a:lnTo>
                  <a:pt x="47" y="120"/>
                </a:lnTo>
                <a:lnTo>
                  <a:pt x="47" y="123"/>
                </a:lnTo>
                <a:lnTo>
                  <a:pt x="50" y="123"/>
                </a:lnTo>
                <a:lnTo>
                  <a:pt x="50" y="120"/>
                </a:lnTo>
                <a:lnTo>
                  <a:pt x="52" y="120"/>
                </a:lnTo>
                <a:lnTo>
                  <a:pt x="52" y="123"/>
                </a:lnTo>
                <a:lnTo>
                  <a:pt x="54" y="123"/>
                </a:lnTo>
                <a:lnTo>
                  <a:pt x="54" y="120"/>
                </a:lnTo>
                <a:lnTo>
                  <a:pt x="52" y="118"/>
                </a:lnTo>
                <a:lnTo>
                  <a:pt x="52" y="116"/>
                </a:lnTo>
                <a:lnTo>
                  <a:pt x="54" y="118"/>
                </a:lnTo>
                <a:lnTo>
                  <a:pt x="52" y="118"/>
                </a:lnTo>
                <a:lnTo>
                  <a:pt x="54" y="120"/>
                </a:lnTo>
                <a:lnTo>
                  <a:pt x="54" y="123"/>
                </a:lnTo>
                <a:lnTo>
                  <a:pt x="57" y="123"/>
                </a:lnTo>
                <a:lnTo>
                  <a:pt x="57" y="120"/>
                </a:lnTo>
                <a:lnTo>
                  <a:pt x="54" y="118"/>
                </a:lnTo>
                <a:lnTo>
                  <a:pt x="59" y="120"/>
                </a:lnTo>
                <a:lnTo>
                  <a:pt x="64" y="118"/>
                </a:lnTo>
                <a:lnTo>
                  <a:pt x="64" y="120"/>
                </a:lnTo>
                <a:lnTo>
                  <a:pt x="66" y="120"/>
                </a:lnTo>
                <a:lnTo>
                  <a:pt x="68" y="120"/>
                </a:lnTo>
                <a:lnTo>
                  <a:pt x="71" y="120"/>
                </a:lnTo>
                <a:lnTo>
                  <a:pt x="73" y="120"/>
                </a:lnTo>
                <a:lnTo>
                  <a:pt x="73" y="118"/>
                </a:lnTo>
                <a:lnTo>
                  <a:pt x="71" y="118"/>
                </a:lnTo>
                <a:lnTo>
                  <a:pt x="71" y="116"/>
                </a:lnTo>
                <a:lnTo>
                  <a:pt x="73" y="116"/>
                </a:lnTo>
                <a:lnTo>
                  <a:pt x="76" y="118"/>
                </a:lnTo>
                <a:lnTo>
                  <a:pt x="80" y="113"/>
                </a:lnTo>
                <a:lnTo>
                  <a:pt x="80" y="11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49" name="Freeform 1751"/>
          <p:cNvSpPr>
            <a:spLocks/>
          </p:cNvSpPr>
          <p:nvPr/>
        </p:nvSpPr>
        <p:spPr bwMode="auto">
          <a:xfrm>
            <a:off x="1370013" y="4937125"/>
            <a:ext cx="90487" cy="104775"/>
          </a:xfrm>
          <a:custGeom>
            <a:avLst/>
            <a:gdLst>
              <a:gd name="T0" fmla="*/ 2147483647 w 74"/>
              <a:gd name="T1" fmla="*/ 2147483647 h 80"/>
              <a:gd name="T2" fmla="*/ 2147483647 w 74"/>
              <a:gd name="T3" fmla="*/ 2147483647 h 80"/>
              <a:gd name="T4" fmla="*/ 2147483647 w 74"/>
              <a:gd name="T5" fmla="*/ 2147483647 h 80"/>
              <a:gd name="T6" fmla="*/ 2147483647 w 74"/>
              <a:gd name="T7" fmla="*/ 2147483647 h 80"/>
              <a:gd name="T8" fmla="*/ 2147483647 w 74"/>
              <a:gd name="T9" fmla="*/ 2147483647 h 80"/>
              <a:gd name="T10" fmla="*/ 2147483647 w 74"/>
              <a:gd name="T11" fmla="*/ 2147483647 h 80"/>
              <a:gd name="T12" fmla="*/ 2147483647 w 74"/>
              <a:gd name="T13" fmla="*/ 2147483647 h 80"/>
              <a:gd name="T14" fmla="*/ 2147483647 w 74"/>
              <a:gd name="T15" fmla="*/ 2147483647 h 80"/>
              <a:gd name="T16" fmla="*/ 2147483647 w 74"/>
              <a:gd name="T17" fmla="*/ 2147483647 h 80"/>
              <a:gd name="T18" fmla="*/ 2147483647 w 74"/>
              <a:gd name="T19" fmla="*/ 2147483647 h 80"/>
              <a:gd name="T20" fmla="*/ 2147483647 w 74"/>
              <a:gd name="T21" fmla="*/ 2147483647 h 80"/>
              <a:gd name="T22" fmla="*/ 2147483647 w 74"/>
              <a:gd name="T23" fmla="*/ 2147483647 h 80"/>
              <a:gd name="T24" fmla="*/ 2147483647 w 74"/>
              <a:gd name="T25" fmla="*/ 2147483647 h 80"/>
              <a:gd name="T26" fmla="*/ 2147483647 w 74"/>
              <a:gd name="T27" fmla="*/ 2147483647 h 80"/>
              <a:gd name="T28" fmla="*/ 2147483647 w 74"/>
              <a:gd name="T29" fmla="*/ 2147483647 h 80"/>
              <a:gd name="T30" fmla="*/ 2147483647 w 74"/>
              <a:gd name="T31" fmla="*/ 2147483647 h 80"/>
              <a:gd name="T32" fmla="*/ 2147483647 w 74"/>
              <a:gd name="T33" fmla="*/ 2147483647 h 80"/>
              <a:gd name="T34" fmla="*/ 2147483647 w 74"/>
              <a:gd name="T35" fmla="*/ 2147483647 h 80"/>
              <a:gd name="T36" fmla="*/ 2147483647 w 74"/>
              <a:gd name="T37" fmla="*/ 2147483647 h 80"/>
              <a:gd name="T38" fmla="*/ 2147483647 w 74"/>
              <a:gd name="T39" fmla="*/ 2147483647 h 80"/>
              <a:gd name="T40" fmla="*/ 2147483647 w 74"/>
              <a:gd name="T41" fmla="*/ 2147483647 h 80"/>
              <a:gd name="T42" fmla="*/ 2147483647 w 74"/>
              <a:gd name="T43" fmla="*/ 2147483647 h 80"/>
              <a:gd name="T44" fmla="*/ 2147483647 w 74"/>
              <a:gd name="T45" fmla="*/ 2147483647 h 80"/>
              <a:gd name="T46" fmla="*/ 2147483647 w 74"/>
              <a:gd name="T47" fmla="*/ 2147483647 h 80"/>
              <a:gd name="T48" fmla="*/ 2147483647 w 74"/>
              <a:gd name="T49" fmla="*/ 2147483647 h 80"/>
              <a:gd name="T50" fmla="*/ 2147483647 w 74"/>
              <a:gd name="T51" fmla="*/ 2147483647 h 80"/>
              <a:gd name="T52" fmla="*/ 2147483647 w 74"/>
              <a:gd name="T53" fmla="*/ 2147483647 h 80"/>
              <a:gd name="T54" fmla="*/ 2147483647 w 74"/>
              <a:gd name="T55" fmla="*/ 2147483647 h 80"/>
              <a:gd name="T56" fmla="*/ 2147483647 w 74"/>
              <a:gd name="T57" fmla="*/ 2147483647 h 80"/>
              <a:gd name="T58" fmla="*/ 2147483647 w 74"/>
              <a:gd name="T59" fmla="*/ 0 h 80"/>
              <a:gd name="T60" fmla="*/ 2147483647 w 74"/>
              <a:gd name="T61" fmla="*/ 0 h 80"/>
              <a:gd name="T62" fmla="*/ 2147483647 w 74"/>
              <a:gd name="T63" fmla="*/ 2147483647 h 80"/>
              <a:gd name="T64" fmla="*/ 2147483647 w 74"/>
              <a:gd name="T65" fmla="*/ 0 h 80"/>
              <a:gd name="T66" fmla="*/ 2147483647 w 74"/>
              <a:gd name="T67" fmla="*/ 0 h 80"/>
              <a:gd name="T68" fmla="*/ 2147483647 w 74"/>
              <a:gd name="T69" fmla="*/ 2147483647 h 80"/>
              <a:gd name="T70" fmla="*/ 2147483647 w 74"/>
              <a:gd name="T71" fmla="*/ 2147483647 h 80"/>
              <a:gd name="T72" fmla="*/ 2147483647 w 74"/>
              <a:gd name="T73" fmla="*/ 2147483647 h 80"/>
              <a:gd name="T74" fmla="*/ 2147483647 w 74"/>
              <a:gd name="T75" fmla="*/ 2147483647 h 80"/>
              <a:gd name="T76" fmla="*/ 2147483647 w 74"/>
              <a:gd name="T77" fmla="*/ 2147483647 h 80"/>
              <a:gd name="T78" fmla="*/ 2147483647 w 74"/>
              <a:gd name="T79" fmla="*/ 2147483647 h 80"/>
              <a:gd name="T80" fmla="*/ 0 w 74"/>
              <a:gd name="T81" fmla="*/ 2147483647 h 80"/>
              <a:gd name="T82" fmla="*/ 2147483647 w 74"/>
              <a:gd name="T83" fmla="*/ 2147483647 h 80"/>
              <a:gd name="T84" fmla="*/ 2147483647 w 74"/>
              <a:gd name="T85" fmla="*/ 2147483647 h 80"/>
              <a:gd name="T86" fmla="*/ 2147483647 w 74"/>
              <a:gd name="T87" fmla="*/ 2147483647 h 80"/>
              <a:gd name="T88" fmla="*/ 2147483647 w 74"/>
              <a:gd name="T89" fmla="*/ 2147483647 h 80"/>
              <a:gd name="T90" fmla="*/ 2147483647 w 74"/>
              <a:gd name="T91" fmla="*/ 2147483647 h 80"/>
              <a:gd name="T92" fmla="*/ 2147483647 w 74"/>
              <a:gd name="T93" fmla="*/ 2147483647 h 80"/>
              <a:gd name="T94" fmla="*/ 2147483647 w 74"/>
              <a:gd name="T95" fmla="*/ 2147483647 h 80"/>
              <a:gd name="T96" fmla="*/ 2147483647 w 74"/>
              <a:gd name="T97" fmla="*/ 2147483647 h 80"/>
              <a:gd name="T98" fmla="*/ 2147483647 w 74"/>
              <a:gd name="T99" fmla="*/ 2147483647 h 80"/>
              <a:gd name="T100" fmla="*/ 2147483647 w 74"/>
              <a:gd name="T101" fmla="*/ 2147483647 h 80"/>
              <a:gd name="T102" fmla="*/ 2147483647 w 74"/>
              <a:gd name="T103" fmla="*/ 2147483647 h 80"/>
              <a:gd name="T104" fmla="*/ 2147483647 w 74"/>
              <a:gd name="T105" fmla="*/ 2147483647 h 8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4"/>
              <a:gd name="T160" fmla="*/ 0 h 80"/>
              <a:gd name="T161" fmla="*/ 74 w 74"/>
              <a:gd name="T162" fmla="*/ 80 h 8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4" h="80">
                <a:moveTo>
                  <a:pt x="33" y="75"/>
                </a:moveTo>
                <a:lnTo>
                  <a:pt x="33" y="75"/>
                </a:lnTo>
                <a:lnTo>
                  <a:pt x="36" y="75"/>
                </a:lnTo>
                <a:lnTo>
                  <a:pt x="36" y="78"/>
                </a:lnTo>
                <a:lnTo>
                  <a:pt x="38" y="78"/>
                </a:lnTo>
                <a:lnTo>
                  <a:pt x="38" y="75"/>
                </a:lnTo>
                <a:lnTo>
                  <a:pt x="40" y="73"/>
                </a:lnTo>
                <a:lnTo>
                  <a:pt x="40" y="71"/>
                </a:lnTo>
                <a:lnTo>
                  <a:pt x="36" y="71"/>
                </a:lnTo>
                <a:lnTo>
                  <a:pt x="38" y="68"/>
                </a:lnTo>
                <a:lnTo>
                  <a:pt x="36" y="66"/>
                </a:lnTo>
                <a:lnTo>
                  <a:pt x="36" y="63"/>
                </a:lnTo>
                <a:lnTo>
                  <a:pt x="33" y="59"/>
                </a:lnTo>
                <a:lnTo>
                  <a:pt x="40" y="59"/>
                </a:lnTo>
                <a:lnTo>
                  <a:pt x="40" y="61"/>
                </a:lnTo>
                <a:lnTo>
                  <a:pt x="45" y="59"/>
                </a:lnTo>
                <a:lnTo>
                  <a:pt x="48" y="56"/>
                </a:lnTo>
                <a:lnTo>
                  <a:pt x="45" y="56"/>
                </a:lnTo>
                <a:lnTo>
                  <a:pt x="45" y="54"/>
                </a:lnTo>
                <a:lnTo>
                  <a:pt x="48" y="52"/>
                </a:lnTo>
                <a:lnTo>
                  <a:pt x="50" y="54"/>
                </a:lnTo>
                <a:lnTo>
                  <a:pt x="52" y="56"/>
                </a:lnTo>
                <a:lnTo>
                  <a:pt x="52" y="59"/>
                </a:lnTo>
                <a:lnTo>
                  <a:pt x="55" y="59"/>
                </a:lnTo>
                <a:lnTo>
                  <a:pt x="59" y="61"/>
                </a:lnTo>
                <a:lnTo>
                  <a:pt x="62" y="59"/>
                </a:lnTo>
                <a:lnTo>
                  <a:pt x="62" y="56"/>
                </a:lnTo>
                <a:lnTo>
                  <a:pt x="64" y="61"/>
                </a:lnTo>
                <a:lnTo>
                  <a:pt x="66" y="61"/>
                </a:lnTo>
                <a:lnTo>
                  <a:pt x="69" y="59"/>
                </a:lnTo>
                <a:lnTo>
                  <a:pt x="71" y="54"/>
                </a:lnTo>
                <a:lnTo>
                  <a:pt x="71" y="47"/>
                </a:lnTo>
                <a:lnTo>
                  <a:pt x="71" y="45"/>
                </a:lnTo>
                <a:lnTo>
                  <a:pt x="71" y="42"/>
                </a:lnTo>
                <a:lnTo>
                  <a:pt x="71" y="40"/>
                </a:lnTo>
                <a:lnTo>
                  <a:pt x="71" y="37"/>
                </a:lnTo>
                <a:lnTo>
                  <a:pt x="74" y="37"/>
                </a:lnTo>
                <a:lnTo>
                  <a:pt x="71" y="35"/>
                </a:lnTo>
                <a:lnTo>
                  <a:pt x="66" y="33"/>
                </a:lnTo>
                <a:lnTo>
                  <a:pt x="64" y="26"/>
                </a:lnTo>
                <a:lnTo>
                  <a:pt x="66" y="21"/>
                </a:lnTo>
                <a:lnTo>
                  <a:pt x="69" y="21"/>
                </a:lnTo>
                <a:lnTo>
                  <a:pt x="71" y="21"/>
                </a:lnTo>
                <a:lnTo>
                  <a:pt x="71" y="19"/>
                </a:lnTo>
                <a:lnTo>
                  <a:pt x="71" y="16"/>
                </a:lnTo>
                <a:lnTo>
                  <a:pt x="69" y="12"/>
                </a:lnTo>
                <a:lnTo>
                  <a:pt x="64" y="12"/>
                </a:lnTo>
                <a:lnTo>
                  <a:pt x="62" y="12"/>
                </a:lnTo>
                <a:lnTo>
                  <a:pt x="59" y="14"/>
                </a:lnTo>
                <a:lnTo>
                  <a:pt x="57" y="14"/>
                </a:lnTo>
                <a:lnTo>
                  <a:pt x="55" y="14"/>
                </a:lnTo>
                <a:lnTo>
                  <a:pt x="57" y="12"/>
                </a:lnTo>
                <a:lnTo>
                  <a:pt x="55" y="9"/>
                </a:lnTo>
                <a:lnTo>
                  <a:pt x="55" y="7"/>
                </a:lnTo>
                <a:lnTo>
                  <a:pt x="55" y="4"/>
                </a:lnTo>
                <a:lnTo>
                  <a:pt x="57" y="2"/>
                </a:lnTo>
                <a:lnTo>
                  <a:pt x="57" y="0"/>
                </a:lnTo>
                <a:lnTo>
                  <a:pt x="55" y="0"/>
                </a:lnTo>
                <a:lnTo>
                  <a:pt x="52" y="0"/>
                </a:lnTo>
                <a:lnTo>
                  <a:pt x="52" y="2"/>
                </a:lnTo>
                <a:lnTo>
                  <a:pt x="50" y="2"/>
                </a:lnTo>
                <a:lnTo>
                  <a:pt x="48" y="0"/>
                </a:lnTo>
                <a:lnTo>
                  <a:pt x="45" y="0"/>
                </a:lnTo>
                <a:lnTo>
                  <a:pt x="43" y="0"/>
                </a:lnTo>
                <a:lnTo>
                  <a:pt x="38" y="0"/>
                </a:lnTo>
                <a:lnTo>
                  <a:pt x="36" y="0"/>
                </a:lnTo>
                <a:lnTo>
                  <a:pt x="33" y="0"/>
                </a:lnTo>
                <a:lnTo>
                  <a:pt x="31" y="0"/>
                </a:lnTo>
                <a:lnTo>
                  <a:pt x="31" y="2"/>
                </a:lnTo>
                <a:lnTo>
                  <a:pt x="31" y="7"/>
                </a:lnTo>
                <a:lnTo>
                  <a:pt x="31" y="16"/>
                </a:lnTo>
                <a:lnTo>
                  <a:pt x="22" y="16"/>
                </a:lnTo>
                <a:lnTo>
                  <a:pt x="14" y="16"/>
                </a:lnTo>
                <a:lnTo>
                  <a:pt x="12" y="16"/>
                </a:lnTo>
                <a:lnTo>
                  <a:pt x="10" y="16"/>
                </a:lnTo>
                <a:lnTo>
                  <a:pt x="5" y="21"/>
                </a:lnTo>
                <a:lnTo>
                  <a:pt x="5" y="23"/>
                </a:lnTo>
                <a:lnTo>
                  <a:pt x="7" y="26"/>
                </a:lnTo>
                <a:lnTo>
                  <a:pt x="5" y="33"/>
                </a:lnTo>
                <a:lnTo>
                  <a:pt x="5" y="35"/>
                </a:lnTo>
                <a:lnTo>
                  <a:pt x="3" y="37"/>
                </a:lnTo>
                <a:lnTo>
                  <a:pt x="3" y="40"/>
                </a:lnTo>
                <a:lnTo>
                  <a:pt x="0" y="40"/>
                </a:lnTo>
                <a:lnTo>
                  <a:pt x="0" y="42"/>
                </a:lnTo>
                <a:lnTo>
                  <a:pt x="0" y="45"/>
                </a:lnTo>
                <a:lnTo>
                  <a:pt x="3" y="47"/>
                </a:lnTo>
                <a:lnTo>
                  <a:pt x="10" y="49"/>
                </a:lnTo>
                <a:lnTo>
                  <a:pt x="5" y="49"/>
                </a:lnTo>
                <a:lnTo>
                  <a:pt x="3" y="47"/>
                </a:lnTo>
                <a:lnTo>
                  <a:pt x="7" y="56"/>
                </a:lnTo>
                <a:lnTo>
                  <a:pt x="10" y="59"/>
                </a:lnTo>
                <a:lnTo>
                  <a:pt x="10" y="61"/>
                </a:lnTo>
                <a:lnTo>
                  <a:pt x="10" y="59"/>
                </a:lnTo>
                <a:lnTo>
                  <a:pt x="12" y="59"/>
                </a:lnTo>
                <a:lnTo>
                  <a:pt x="12" y="61"/>
                </a:lnTo>
                <a:lnTo>
                  <a:pt x="14" y="61"/>
                </a:lnTo>
                <a:lnTo>
                  <a:pt x="17" y="61"/>
                </a:lnTo>
                <a:lnTo>
                  <a:pt x="14" y="61"/>
                </a:lnTo>
                <a:lnTo>
                  <a:pt x="12" y="61"/>
                </a:lnTo>
                <a:lnTo>
                  <a:pt x="10" y="61"/>
                </a:lnTo>
                <a:lnTo>
                  <a:pt x="12" y="61"/>
                </a:lnTo>
                <a:lnTo>
                  <a:pt x="12" y="63"/>
                </a:lnTo>
                <a:lnTo>
                  <a:pt x="14" y="63"/>
                </a:lnTo>
                <a:lnTo>
                  <a:pt x="14" y="66"/>
                </a:lnTo>
                <a:lnTo>
                  <a:pt x="17" y="66"/>
                </a:lnTo>
                <a:lnTo>
                  <a:pt x="22" y="73"/>
                </a:lnTo>
                <a:lnTo>
                  <a:pt x="29" y="80"/>
                </a:lnTo>
                <a:lnTo>
                  <a:pt x="33" y="7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50" name="Freeform 1752"/>
          <p:cNvSpPr>
            <a:spLocks/>
          </p:cNvSpPr>
          <p:nvPr/>
        </p:nvSpPr>
        <p:spPr bwMode="auto">
          <a:xfrm>
            <a:off x="1719263" y="5416550"/>
            <a:ext cx="20637" cy="31750"/>
          </a:xfrm>
          <a:custGeom>
            <a:avLst/>
            <a:gdLst>
              <a:gd name="T0" fmla="*/ 2147483647 w 17"/>
              <a:gd name="T1" fmla="*/ 2147483647 h 24"/>
              <a:gd name="T2" fmla="*/ 2147483647 w 17"/>
              <a:gd name="T3" fmla="*/ 2147483647 h 24"/>
              <a:gd name="T4" fmla="*/ 2147483647 w 17"/>
              <a:gd name="T5" fmla="*/ 2147483647 h 24"/>
              <a:gd name="T6" fmla="*/ 2147483647 w 17"/>
              <a:gd name="T7" fmla="*/ 2147483647 h 24"/>
              <a:gd name="T8" fmla="*/ 2147483647 w 17"/>
              <a:gd name="T9" fmla="*/ 0 h 24"/>
              <a:gd name="T10" fmla="*/ 2147483647 w 17"/>
              <a:gd name="T11" fmla="*/ 0 h 24"/>
              <a:gd name="T12" fmla="*/ 2147483647 w 17"/>
              <a:gd name="T13" fmla="*/ 2147483647 h 24"/>
              <a:gd name="T14" fmla="*/ 2147483647 w 17"/>
              <a:gd name="T15" fmla="*/ 2147483647 h 24"/>
              <a:gd name="T16" fmla="*/ 0 w 17"/>
              <a:gd name="T17" fmla="*/ 2147483647 h 24"/>
              <a:gd name="T18" fmla="*/ 0 w 17"/>
              <a:gd name="T19" fmla="*/ 2147483647 h 24"/>
              <a:gd name="T20" fmla="*/ 0 w 17"/>
              <a:gd name="T21" fmla="*/ 2147483647 h 24"/>
              <a:gd name="T22" fmla="*/ 0 w 17"/>
              <a:gd name="T23" fmla="*/ 2147483647 h 24"/>
              <a:gd name="T24" fmla="*/ 0 w 17"/>
              <a:gd name="T25" fmla="*/ 2147483647 h 24"/>
              <a:gd name="T26" fmla="*/ 0 w 17"/>
              <a:gd name="T27" fmla="*/ 2147483647 h 24"/>
              <a:gd name="T28" fmla="*/ 2147483647 w 17"/>
              <a:gd name="T29" fmla="*/ 2147483647 h 24"/>
              <a:gd name="T30" fmla="*/ 2147483647 w 17"/>
              <a:gd name="T31" fmla="*/ 2147483647 h 24"/>
              <a:gd name="T32" fmla="*/ 2147483647 w 17"/>
              <a:gd name="T33" fmla="*/ 2147483647 h 24"/>
              <a:gd name="T34" fmla="*/ 2147483647 w 17"/>
              <a:gd name="T35" fmla="*/ 2147483647 h 24"/>
              <a:gd name="T36" fmla="*/ 2147483647 w 17"/>
              <a:gd name="T37" fmla="*/ 2147483647 h 24"/>
              <a:gd name="T38" fmla="*/ 2147483647 w 17"/>
              <a:gd name="T39" fmla="*/ 2147483647 h 24"/>
              <a:gd name="T40" fmla="*/ 2147483647 w 17"/>
              <a:gd name="T41" fmla="*/ 2147483647 h 24"/>
              <a:gd name="T42" fmla="*/ 2147483647 w 17"/>
              <a:gd name="T43" fmla="*/ 2147483647 h 24"/>
              <a:gd name="T44" fmla="*/ 2147483647 w 17"/>
              <a:gd name="T45" fmla="*/ 2147483647 h 24"/>
              <a:gd name="T46" fmla="*/ 2147483647 w 17"/>
              <a:gd name="T47" fmla="*/ 2147483647 h 24"/>
              <a:gd name="T48" fmla="*/ 2147483647 w 17"/>
              <a:gd name="T49" fmla="*/ 2147483647 h 24"/>
              <a:gd name="T50" fmla="*/ 2147483647 w 17"/>
              <a:gd name="T51" fmla="*/ 2147483647 h 24"/>
              <a:gd name="T52" fmla="*/ 2147483647 w 17"/>
              <a:gd name="T53" fmla="*/ 2147483647 h 24"/>
              <a:gd name="T54" fmla="*/ 2147483647 w 17"/>
              <a:gd name="T55" fmla="*/ 2147483647 h 24"/>
              <a:gd name="T56" fmla="*/ 2147483647 w 17"/>
              <a:gd name="T57" fmla="*/ 2147483647 h 24"/>
              <a:gd name="T58" fmla="*/ 2147483647 w 17"/>
              <a:gd name="T59" fmla="*/ 2147483647 h 24"/>
              <a:gd name="T60" fmla="*/ 2147483647 w 17"/>
              <a:gd name="T61" fmla="*/ 2147483647 h 24"/>
              <a:gd name="T62" fmla="*/ 2147483647 w 17"/>
              <a:gd name="T63" fmla="*/ 2147483647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"/>
              <a:gd name="T97" fmla="*/ 0 h 24"/>
              <a:gd name="T98" fmla="*/ 17 w 17"/>
              <a:gd name="T99" fmla="*/ 24 h 2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" h="24">
                <a:moveTo>
                  <a:pt x="15" y="5"/>
                </a:moveTo>
                <a:lnTo>
                  <a:pt x="15" y="5"/>
                </a:lnTo>
                <a:lnTo>
                  <a:pt x="12" y="5"/>
                </a:lnTo>
                <a:lnTo>
                  <a:pt x="10" y="3"/>
                </a:lnTo>
                <a:lnTo>
                  <a:pt x="7" y="0"/>
                </a:lnTo>
                <a:lnTo>
                  <a:pt x="7" y="3"/>
                </a:lnTo>
                <a:lnTo>
                  <a:pt x="5" y="3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7"/>
                </a:lnTo>
                <a:lnTo>
                  <a:pt x="3" y="19"/>
                </a:lnTo>
                <a:lnTo>
                  <a:pt x="5" y="21"/>
                </a:lnTo>
                <a:lnTo>
                  <a:pt x="10" y="24"/>
                </a:lnTo>
                <a:lnTo>
                  <a:pt x="15" y="24"/>
                </a:lnTo>
                <a:lnTo>
                  <a:pt x="15" y="21"/>
                </a:lnTo>
                <a:lnTo>
                  <a:pt x="15" y="17"/>
                </a:lnTo>
                <a:lnTo>
                  <a:pt x="17" y="17"/>
                </a:lnTo>
                <a:lnTo>
                  <a:pt x="17" y="12"/>
                </a:lnTo>
                <a:lnTo>
                  <a:pt x="17" y="7"/>
                </a:lnTo>
                <a:lnTo>
                  <a:pt x="17" y="5"/>
                </a:lnTo>
                <a:lnTo>
                  <a:pt x="15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51" name="Freeform 1753"/>
          <p:cNvSpPr>
            <a:spLocks/>
          </p:cNvSpPr>
          <p:nvPr/>
        </p:nvSpPr>
        <p:spPr bwMode="auto">
          <a:xfrm>
            <a:off x="1420813" y="4887913"/>
            <a:ext cx="306387" cy="314325"/>
          </a:xfrm>
          <a:custGeom>
            <a:avLst/>
            <a:gdLst>
              <a:gd name="T0" fmla="*/ 2147483647 w 245"/>
              <a:gd name="T1" fmla="*/ 2147483647 h 241"/>
              <a:gd name="T2" fmla="*/ 2147483647 w 245"/>
              <a:gd name="T3" fmla="*/ 2147483647 h 241"/>
              <a:gd name="T4" fmla="*/ 2147483647 w 245"/>
              <a:gd name="T5" fmla="*/ 2147483647 h 241"/>
              <a:gd name="T6" fmla="*/ 2147483647 w 245"/>
              <a:gd name="T7" fmla="*/ 2147483647 h 241"/>
              <a:gd name="T8" fmla="*/ 2147483647 w 245"/>
              <a:gd name="T9" fmla="*/ 2147483647 h 241"/>
              <a:gd name="T10" fmla="*/ 2147483647 w 245"/>
              <a:gd name="T11" fmla="*/ 2147483647 h 241"/>
              <a:gd name="T12" fmla="*/ 2147483647 w 245"/>
              <a:gd name="T13" fmla="*/ 2147483647 h 241"/>
              <a:gd name="T14" fmla="*/ 2147483647 w 245"/>
              <a:gd name="T15" fmla="*/ 2147483647 h 241"/>
              <a:gd name="T16" fmla="*/ 2147483647 w 245"/>
              <a:gd name="T17" fmla="*/ 2147483647 h 241"/>
              <a:gd name="T18" fmla="*/ 2147483647 w 245"/>
              <a:gd name="T19" fmla="*/ 2147483647 h 241"/>
              <a:gd name="T20" fmla="*/ 2147483647 w 245"/>
              <a:gd name="T21" fmla="*/ 2147483647 h 241"/>
              <a:gd name="T22" fmla="*/ 2147483647 w 245"/>
              <a:gd name="T23" fmla="*/ 0 h 241"/>
              <a:gd name="T24" fmla="*/ 2147483647 w 245"/>
              <a:gd name="T25" fmla="*/ 2147483647 h 241"/>
              <a:gd name="T26" fmla="*/ 2147483647 w 245"/>
              <a:gd name="T27" fmla="*/ 2147483647 h 241"/>
              <a:gd name="T28" fmla="*/ 2147483647 w 245"/>
              <a:gd name="T29" fmla="*/ 2147483647 h 241"/>
              <a:gd name="T30" fmla="*/ 2147483647 w 245"/>
              <a:gd name="T31" fmla="*/ 2147483647 h 241"/>
              <a:gd name="T32" fmla="*/ 2147483647 w 245"/>
              <a:gd name="T33" fmla="*/ 2147483647 h 241"/>
              <a:gd name="T34" fmla="*/ 2147483647 w 245"/>
              <a:gd name="T35" fmla="*/ 2147483647 h 241"/>
              <a:gd name="T36" fmla="*/ 2147483647 w 245"/>
              <a:gd name="T37" fmla="*/ 2147483647 h 241"/>
              <a:gd name="T38" fmla="*/ 2147483647 w 245"/>
              <a:gd name="T39" fmla="*/ 2147483647 h 241"/>
              <a:gd name="T40" fmla="*/ 2147483647 w 245"/>
              <a:gd name="T41" fmla="*/ 2147483647 h 241"/>
              <a:gd name="T42" fmla="*/ 2147483647 w 245"/>
              <a:gd name="T43" fmla="*/ 2147483647 h 241"/>
              <a:gd name="T44" fmla="*/ 2147483647 w 245"/>
              <a:gd name="T45" fmla="*/ 2147483647 h 241"/>
              <a:gd name="T46" fmla="*/ 2147483647 w 245"/>
              <a:gd name="T47" fmla="*/ 2147483647 h 241"/>
              <a:gd name="T48" fmla="*/ 2147483647 w 245"/>
              <a:gd name="T49" fmla="*/ 2147483647 h 241"/>
              <a:gd name="T50" fmla="*/ 2147483647 w 245"/>
              <a:gd name="T51" fmla="*/ 2147483647 h 241"/>
              <a:gd name="T52" fmla="*/ 2147483647 w 245"/>
              <a:gd name="T53" fmla="*/ 2147483647 h 241"/>
              <a:gd name="T54" fmla="*/ 2147483647 w 245"/>
              <a:gd name="T55" fmla="*/ 2147483647 h 241"/>
              <a:gd name="T56" fmla="*/ 2147483647 w 245"/>
              <a:gd name="T57" fmla="*/ 2147483647 h 241"/>
              <a:gd name="T58" fmla="*/ 2147483647 w 245"/>
              <a:gd name="T59" fmla="*/ 2147483647 h 241"/>
              <a:gd name="T60" fmla="*/ 2147483647 w 245"/>
              <a:gd name="T61" fmla="*/ 2147483647 h 241"/>
              <a:gd name="T62" fmla="*/ 2147483647 w 245"/>
              <a:gd name="T63" fmla="*/ 2147483647 h 241"/>
              <a:gd name="T64" fmla="*/ 2147483647 w 245"/>
              <a:gd name="T65" fmla="*/ 2147483647 h 241"/>
              <a:gd name="T66" fmla="*/ 2147483647 w 245"/>
              <a:gd name="T67" fmla="*/ 2147483647 h 241"/>
              <a:gd name="T68" fmla="*/ 2147483647 w 245"/>
              <a:gd name="T69" fmla="*/ 2147483647 h 241"/>
              <a:gd name="T70" fmla="*/ 2147483647 w 245"/>
              <a:gd name="T71" fmla="*/ 2147483647 h 241"/>
              <a:gd name="T72" fmla="*/ 2147483647 w 245"/>
              <a:gd name="T73" fmla="*/ 2147483647 h 241"/>
              <a:gd name="T74" fmla="*/ 2147483647 w 245"/>
              <a:gd name="T75" fmla="*/ 2147483647 h 241"/>
              <a:gd name="T76" fmla="*/ 2147483647 w 245"/>
              <a:gd name="T77" fmla="*/ 2147483647 h 241"/>
              <a:gd name="T78" fmla="*/ 2147483647 w 245"/>
              <a:gd name="T79" fmla="*/ 2147483647 h 241"/>
              <a:gd name="T80" fmla="*/ 2147483647 w 245"/>
              <a:gd name="T81" fmla="*/ 2147483647 h 241"/>
              <a:gd name="T82" fmla="*/ 2147483647 w 245"/>
              <a:gd name="T83" fmla="*/ 2147483647 h 241"/>
              <a:gd name="T84" fmla="*/ 2147483647 w 245"/>
              <a:gd name="T85" fmla="*/ 2147483647 h 241"/>
              <a:gd name="T86" fmla="*/ 2147483647 w 245"/>
              <a:gd name="T87" fmla="*/ 2147483647 h 241"/>
              <a:gd name="T88" fmla="*/ 2147483647 w 245"/>
              <a:gd name="T89" fmla="*/ 2147483647 h 241"/>
              <a:gd name="T90" fmla="*/ 2147483647 w 245"/>
              <a:gd name="T91" fmla="*/ 2147483647 h 241"/>
              <a:gd name="T92" fmla="*/ 2147483647 w 245"/>
              <a:gd name="T93" fmla="*/ 2147483647 h 241"/>
              <a:gd name="T94" fmla="*/ 2147483647 w 245"/>
              <a:gd name="T95" fmla="*/ 2147483647 h 241"/>
              <a:gd name="T96" fmla="*/ 2147483647 w 245"/>
              <a:gd name="T97" fmla="*/ 2147483647 h 241"/>
              <a:gd name="T98" fmla="*/ 2147483647 w 245"/>
              <a:gd name="T99" fmla="*/ 2147483647 h 241"/>
              <a:gd name="T100" fmla="*/ 2147483647 w 245"/>
              <a:gd name="T101" fmla="*/ 2147483647 h 241"/>
              <a:gd name="T102" fmla="*/ 2147483647 w 245"/>
              <a:gd name="T103" fmla="*/ 2147483647 h 241"/>
              <a:gd name="T104" fmla="*/ 2147483647 w 245"/>
              <a:gd name="T105" fmla="*/ 2147483647 h 241"/>
              <a:gd name="T106" fmla="*/ 2147483647 w 245"/>
              <a:gd name="T107" fmla="*/ 2147483647 h 241"/>
              <a:gd name="T108" fmla="*/ 2147483647 w 245"/>
              <a:gd name="T109" fmla="*/ 2147483647 h 241"/>
              <a:gd name="T110" fmla="*/ 2147483647 w 245"/>
              <a:gd name="T111" fmla="*/ 2147483647 h 241"/>
              <a:gd name="T112" fmla="*/ 2147483647 w 245"/>
              <a:gd name="T113" fmla="*/ 2147483647 h 241"/>
              <a:gd name="T114" fmla="*/ 2147483647 w 245"/>
              <a:gd name="T115" fmla="*/ 2147483647 h 241"/>
              <a:gd name="T116" fmla="*/ 2147483647 w 245"/>
              <a:gd name="T117" fmla="*/ 2147483647 h 241"/>
              <a:gd name="T118" fmla="*/ 2147483647 w 245"/>
              <a:gd name="T119" fmla="*/ 2147483647 h 241"/>
              <a:gd name="T120" fmla="*/ 2147483647 w 245"/>
              <a:gd name="T121" fmla="*/ 2147483647 h 241"/>
              <a:gd name="T122" fmla="*/ 2147483647 w 245"/>
              <a:gd name="T123" fmla="*/ 2147483647 h 2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45"/>
              <a:gd name="T187" fmla="*/ 0 h 241"/>
              <a:gd name="T188" fmla="*/ 245 w 245"/>
              <a:gd name="T189" fmla="*/ 241 h 24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45" h="241">
                <a:moveTo>
                  <a:pt x="219" y="120"/>
                </a:moveTo>
                <a:lnTo>
                  <a:pt x="219" y="120"/>
                </a:lnTo>
                <a:lnTo>
                  <a:pt x="219" y="118"/>
                </a:lnTo>
                <a:lnTo>
                  <a:pt x="217" y="111"/>
                </a:lnTo>
                <a:lnTo>
                  <a:pt x="217" y="109"/>
                </a:lnTo>
                <a:lnTo>
                  <a:pt x="217" y="106"/>
                </a:lnTo>
                <a:lnTo>
                  <a:pt x="217" y="104"/>
                </a:lnTo>
                <a:lnTo>
                  <a:pt x="215" y="104"/>
                </a:lnTo>
                <a:lnTo>
                  <a:pt x="215" y="101"/>
                </a:lnTo>
                <a:lnTo>
                  <a:pt x="212" y="99"/>
                </a:lnTo>
                <a:lnTo>
                  <a:pt x="212" y="97"/>
                </a:lnTo>
                <a:lnTo>
                  <a:pt x="215" y="97"/>
                </a:lnTo>
                <a:lnTo>
                  <a:pt x="217" y="97"/>
                </a:lnTo>
                <a:lnTo>
                  <a:pt x="217" y="94"/>
                </a:lnTo>
                <a:lnTo>
                  <a:pt x="217" y="92"/>
                </a:lnTo>
                <a:lnTo>
                  <a:pt x="217" y="90"/>
                </a:lnTo>
                <a:lnTo>
                  <a:pt x="219" y="87"/>
                </a:lnTo>
                <a:lnTo>
                  <a:pt x="222" y="85"/>
                </a:lnTo>
                <a:lnTo>
                  <a:pt x="224" y="78"/>
                </a:lnTo>
                <a:lnTo>
                  <a:pt x="224" y="75"/>
                </a:lnTo>
                <a:lnTo>
                  <a:pt x="224" y="73"/>
                </a:lnTo>
                <a:lnTo>
                  <a:pt x="224" y="68"/>
                </a:lnTo>
                <a:lnTo>
                  <a:pt x="224" y="66"/>
                </a:lnTo>
                <a:lnTo>
                  <a:pt x="227" y="64"/>
                </a:lnTo>
                <a:lnTo>
                  <a:pt x="227" y="59"/>
                </a:lnTo>
                <a:lnTo>
                  <a:pt x="227" y="57"/>
                </a:lnTo>
                <a:lnTo>
                  <a:pt x="229" y="57"/>
                </a:lnTo>
                <a:lnTo>
                  <a:pt x="231" y="52"/>
                </a:lnTo>
                <a:lnTo>
                  <a:pt x="234" y="52"/>
                </a:lnTo>
                <a:lnTo>
                  <a:pt x="236" y="47"/>
                </a:lnTo>
                <a:lnTo>
                  <a:pt x="241" y="45"/>
                </a:lnTo>
                <a:lnTo>
                  <a:pt x="243" y="42"/>
                </a:lnTo>
                <a:lnTo>
                  <a:pt x="245" y="40"/>
                </a:lnTo>
                <a:lnTo>
                  <a:pt x="243" y="40"/>
                </a:lnTo>
                <a:lnTo>
                  <a:pt x="241" y="38"/>
                </a:lnTo>
                <a:lnTo>
                  <a:pt x="238" y="38"/>
                </a:lnTo>
                <a:lnTo>
                  <a:pt x="236" y="35"/>
                </a:lnTo>
                <a:lnTo>
                  <a:pt x="238" y="28"/>
                </a:lnTo>
                <a:lnTo>
                  <a:pt x="241" y="24"/>
                </a:lnTo>
                <a:lnTo>
                  <a:pt x="238" y="24"/>
                </a:lnTo>
                <a:lnTo>
                  <a:pt x="238" y="21"/>
                </a:lnTo>
                <a:lnTo>
                  <a:pt x="234" y="19"/>
                </a:lnTo>
                <a:lnTo>
                  <a:pt x="231" y="16"/>
                </a:lnTo>
                <a:lnTo>
                  <a:pt x="229" y="16"/>
                </a:lnTo>
                <a:lnTo>
                  <a:pt x="229" y="14"/>
                </a:lnTo>
                <a:lnTo>
                  <a:pt x="227" y="12"/>
                </a:lnTo>
                <a:lnTo>
                  <a:pt x="227" y="9"/>
                </a:lnTo>
                <a:lnTo>
                  <a:pt x="224" y="9"/>
                </a:lnTo>
                <a:lnTo>
                  <a:pt x="224" y="7"/>
                </a:lnTo>
                <a:lnTo>
                  <a:pt x="222" y="7"/>
                </a:lnTo>
                <a:lnTo>
                  <a:pt x="217" y="12"/>
                </a:lnTo>
                <a:lnTo>
                  <a:pt x="210" y="12"/>
                </a:lnTo>
                <a:lnTo>
                  <a:pt x="208" y="12"/>
                </a:lnTo>
                <a:lnTo>
                  <a:pt x="205" y="12"/>
                </a:lnTo>
                <a:lnTo>
                  <a:pt x="203" y="12"/>
                </a:lnTo>
                <a:lnTo>
                  <a:pt x="201" y="9"/>
                </a:lnTo>
                <a:lnTo>
                  <a:pt x="198" y="7"/>
                </a:lnTo>
                <a:lnTo>
                  <a:pt x="196" y="2"/>
                </a:lnTo>
                <a:lnTo>
                  <a:pt x="193" y="2"/>
                </a:lnTo>
                <a:lnTo>
                  <a:pt x="191" y="2"/>
                </a:lnTo>
                <a:lnTo>
                  <a:pt x="191" y="0"/>
                </a:lnTo>
                <a:lnTo>
                  <a:pt x="189" y="2"/>
                </a:lnTo>
                <a:lnTo>
                  <a:pt x="186" y="2"/>
                </a:lnTo>
                <a:lnTo>
                  <a:pt x="184" y="2"/>
                </a:lnTo>
                <a:lnTo>
                  <a:pt x="175" y="2"/>
                </a:lnTo>
                <a:lnTo>
                  <a:pt x="172" y="0"/>
                </a:lnTo>
                <a:lnTo>
                  <a:pt x="170" y="0"/>
                </a:lnTo>
                <a:lnTo>
                  <a:pt x="168" y="0"/>
                </a:lnTo>
                <a:lnTo>
                  <a:pt x="168" y="2"/>
                </a:lnTo>
                <a:lnTo>
                  <a:pt x="165" y="5"/>
                </a:lnTo>
                <a:lnTo>
                  <a:pt x="160" y="5"/>
                </a:lnTo>
                <a:lnTo>
                  <a:pt x="158" y="5"/>
                </a:lnTo>
                <a:lnTo>
                  <a:pt x="158" y="2"/>
                </a:lnTo>
                <a:lnTo>
                  <a:pt x="149" y="7"/>
                </a:lnTo>
                <a:lnTo>
                  <a:pt x="146" y="7"/>
                </a:lnTo>
                <a:lnTo>
                  <a:pt x="144" y="7"/>
                </a:lnTo>
                <a:lnTo>
                  <a:pt x="137" y="5"/>
                </a:lnTo>
                <a:lnTo>
                  <a:pt x="137" y="7"/>
                </a:lnTo>
                <a:lnTo>
                  <a:pt x="134" y="9"/>
                </a:lnTo>
                <a:lnTo>
                  <a:pt x="132" y="14"/>
                </a:lnTo>
                <a:lnTo>
                  <a:pt x="130" y="14"/>
                </a:lnTo>
                <a:lnTo>
                  <a:pt x="125" y="14"/>
                </a:lnTo>
                <a:lnTo>
                  <a:pt x="120" y="14"/>
                </a:lnTo>
                <a:lnTo>
                  <a:pt x="113" y="12"/>
                </a:lnTo>
                <a:lnTo>
                  <a:pt x="108" y="12"/>
                </a:lnTo>
                <a:lnTo>
                  <a:pt x="106" y="9"/>
                </a:lnTo>
                <a:lnTo>
                  <a:pt x="104" y="7"/>
                </a:lnTo>
                <a:lnTo>
                  <a:pt x="101" y="5"/>
                </a:lnTo>
                <a:lnTo>
                  <a:pt x="99" y="5"/>
                </a:lnTo>
                <a:lnTo>
                  <a:pt x="97" y="2"/>
                </a:lnTo>
                <a:lnTo>
                  <a:pt x="94" y="2"/>
                </a:lnTo>
                <a:lnTo>
                  <a:pt x="92" y="2"/>
                </a:lnTo>
                <a:lnTo>
                  <a:pt x="90" y="2"/>
                </a:lnTo>
                <a:lnTo>
                  <a:pt x="87" y="5"/>
                </a:lnTo>
                <a:lnTo>
                  <a:pt x="82" y="12"/>
                </a:lnTo>
                <a:lnTo>
                  <a:pt x="82" y="14"/>
                </a:lnTo>
                <a:lnTo>
                  <a:pt x="82" y="19"/>
                </a:lnTo>
                <a:lnTo>
                  <a:pt x="82" y="21"/>
                </a:lnTo>
                <a:lnTo>
                  <a:pt x="82" y="24"/>
                </a:lnTo>
                <a:lnTo>
                  <a:pt x="82" y="26"/>
                </a:lnTo>
                <a:lnTo>
                  <a:pt x="82" y="28"/>
                </a:lnTo>
                <a:lnTo>
                  <a:pt x="80" y="28"/>
                </a:lnTo>
                <a:lnTo>
                  <a:pt x="80" y="33"/>
                </a:lnTo>
                <a:lnTo>
                  <a:pt x="78" y="35"/>
                </a:lnTo>
                <a:lnTo>
                  <a:pt x="78" y="38"/>
                </a:lnTo>
                <a:lnTo>
                  <a:pt x="75" y="38"/>
                </a:lnTo>
                <a:lnTo>
                  <a:pt x="75" y="40"/>
                </a:lnTo>
                <a:lnTo>
                  <a:pt x="75" y="42"/>
                </a:lnTo>
                <a:lnTo>
                  <a:pt x="75" y="45"/>
                </a:lnTo>
                <a:lnTo>
                  <a:pt x="75" y="47"/>
                </a:lnTo>
                <a:lnTo>
                  <a:pt x="75" y="50"/>
                </a:lnTo>
                <a:lnTo>
                  <a:pt x="73" y="50"/>
                </a:lnTo>
                <a:lnTo>
                  <a:pt x="73" y="54"/>
                </a:lnTo>
                <a:lnTo>
                  <a:pt x="73" y="59"/>
                </a:lnTo>
                <a:lnTo>
                  <a:pt x="73" y="61"/>
                </a:lnTo>
                <a:lnTo>
                  <a:pt x="73" y="64"/>
                </a:lnTo>
                <a:lnTo>
                  <a:pt x="71" y="64"/>
                </a:lnTo>
                <a:lnTo>
                  <a:pt x="71" y="66"/>
                </a:lnTo>
                <a:lnTo>
                  <a:pt x="71" y="68"/>
                </a:lnTo>
                <a:lnTo>
                  <a:pt x="71" y="71"/>
                </a:lnTo>
                <a:lnTo>
                  <a:pt x="71" y="75"/>
                </a:lnTo>
                <a:lnTo>
                  <a:pt x="68" y="78"/>
                </a:lnTo>
                <a:lnTo>
                  <a:pt x="66" y="80"/>
                </a:lnTo>
                <a:lnTo>
                  <a:pt x="64" y="80"/>
                </a:lnTo>
                <a:lnTo>
                  <a:pt x="61" y="83"/>
                </a:lnTo>
                <a:lnTo>
                  <a:pt x="59" y="83"/>
                </a:lnTo>
                <a:lnTo>
                  <a:pt x="56" y="87"/>
                </a:lnTo>
                <a:lnTo>
                  <a:pt x="56" y="90"/>
                </a:lnTo>
                <a:lnTo>
                  <a:pt x="54" y="92"/>
                </a:lnTo>
                <a:lnTo>
                  <a:pt x="52" y="94"/>
                </a:lnTo>
                <a:lnTo>
                  <a:pt x="52" y="97"/>
                </a:lnTo>
                <a:lnTo>
                  <a:pt x="52" y="101"/>
                </a:lnTo>
                <a:lnTo>
                  <a:pt x="52" y="106"/>
                </a:lnTo>
                <a:lnTo>
                  <a:pt x="52" y="109"/>
                </a:lnTo>
                <a:lnTo>
                  <a:pt x="52" y="111"/>
                </a:lnTo>
                <a:lnTo>
                  <a:pt x="47" y="118"/>
                </a:lnTo>
                <a:lnTo>
                  <a:pt x="45" y="118"/>
                </a:lnTo>
                <a:lnTo>
                  <a:pt x="42" y="118"/>
                </a:lnTo>
                <a:lnTo>
                  <a:pt x="42" y="120"/>
                </a:lnTo>
                <a:lnTo>
                  <a:pt x="40" y="123"/>
                </a:lnTo>
                <a:lnTo>
                  <a:pt x="33" y="127"/>
                </a:lnTo>
                <a:lnTo>
                  <a:pt x="33" y="130"/>
                </a:lnTo>
                <a:lnTo>
                  <a:pt x="31" y="130"/>
                </a:lnTo>
                <a:lnTo>
                  <a:pt x="28" y="130"/>
                </a:lnTo>
                <a:lnTo>
                  <a:pt x="28" y="125"/>
                </a:lnTo>
                <a:lnTo>
                  <a:pt x="28" y="123"/>
                </a:lnTo>
                <a:lnTo>
                  <a:pt x="26" y="123"/>
                </a:lnTo>
                <a:lnTo>
                  <a:pt x="19" y="125"/>
                </a:lnTo>
                <a:lnTo>
                  <a:pt x="16" y="130"/>
                </a:lnTo>
                <a:lnTo>
                  <a:pt x="12" y="127"/>
                </a:lnTo>
                <a:lnTo>
                  <a:pt x="9" y="127"/>
                </a:lnTo>
                <a:lnTo>
                  <a:pt x="7" y="127"/>
                </a:lnTo>
                <a:lnTo>
                  <a:pt x="7" y="130"/>
                </a:lnTo>
                <a:lnTo>
                  <a:pt x="5" y="132"/>
                </a:lnTo>
                <a:lnTo>
                  <a:pt x="2" y="132"/>
                </a:lnTo>
                <a:lnTo>
                  <a:pt x="5" y="132"/>
                </a:lnTo>
                <a:lnTo>
                  <a:pt x="5" y="139"/>
                </a:lnTo>
                <a:lnTo>
                  <a:pt x="0" y="142"/>
                </a:lnTo>
                <a:lnTo>
                  <a:pt x="2" y="144"/>
                </a:lnTo>
                <a:lnTo>
                  <a:pt x="5" y="144"/>
                </a:lnTo>
                <a:lnTo>
                  <a:pt x="7" y="144"/>
                </a:lnTo>
                <a:lnTo>
                  <a:pt x="7" y="142"/>
                </a:lnTo>
                <a:lnTo>
                  <a:pt x="9" y="142"/>
                </a:lnTo>
                <a:lnTo>
                  <a:pt x="12" y="142"/>
                </a:lnTo>
                <a:lnTo>
                  <a:pt x="16" y="142"/>
                </a:lnTo>
                <a:lnTo>
                  <a:pt x="19" y="142"/>
                </a:lnTo>
                <a:lnTo>
                  <a:pt x="26" y="142"/>
                </a:lnTo>
                <a:lnTo>
                  <a:pt x="33" y="142"/>
                </a:lnTo>
                <a:lnTo>
                  <a:pt x="35" y="142"/>
                </a:lnTo>
                <a:lnTo>
                  <a:pt x="45" y="142"/>
                </a:lnTo>
                <a:lnTo>
                  <a:pt x="52" y="142"/>
                </a:lnTo>
                <a:lnTo>
                  <a:pt x="54" y="142"/>
                </a:lnTo>
                <a:lnTo>
                  <a:pt x="56" y="142"/>
                </a:lnTo>
                <a:lnTo>
                  <a:pt x="56" y="144"/>
                </a:lnTo>
                <a:lnTo>
                  <a:pt x="56" y="151"/>
                </a:lnTo>
                <a:lnTo>
                  <a:pt x="61" y="161"/>
                </a:lnTo>
                <a:lnTo>
                  <a:pt x="64" y="165"/>
                </a:lnTo>
                <a:lnTo>
                  <a:pt x="68" y="170"/>
                </a:lnTo>
                <a:lnTo>
                  <a:pt x="75" y="170"/>
                </a:lnTo>
                <a:lnTo>
                  <a:pt x="82" y="168"/>
                </a:lnTo>
                <a:lnTo>
                  <a:pt x="85" y="170"/>
                </a:lnTo>
                <a:lnTo>
                  <a:pt x="92" y="170"/>
                </a:lnTo>
                <a:lnTo>
                  <a:pt x="92" y="165"/>
                </a:lnTo>
                <a:lnTo>
                  <a:pt x="94" y="163"/>
                </a:lnTo>
                <a:lnTo>
                  <a:pt x="94" y="161"/>
                </a:lnTo>
                <a:lnTo>
                  <a:pt x="94" y="158"/>
                </a:lnTo>
                <a:lnTo>
                  <a:pt x="94" y="156"/>
                </a:lnTo>
                <a:lnTo>
                  <a:pt x="104" y="156"/>
                </a:lnTo>
                <a:lnTo>
                  <a:pt x="108" y="156"/>
                </a:lnTo>
                <a:lnTo>
                  <a:pt x="106" y="161"/>
                </a:lnTo>
                <a:lnTo>
                  <a:pt x="123" y="161"/>
                </a:lnTo>
                <a:lnTo>
                  <a:pt x="123" y="163"/>
                </a:lnTo>
                <a:lnTo>
                  <a:pt x="123" y="165"/>
                </a:lnTo>
                <a:lnTo>
                  <a:pt x="123" y="168"/>
                </a:lnTo>
                <a:lnTo>
                  <a:pt x="123" y="170"/>
                </a:lnTo>
                <a:lnTo>
                  <a:pt x="125" y="175"/>
                </a:lnTo>
                <a:lnTo>
                  <a:pt x="125" y="177"/>
                </a:lnTo>
                <a:lnTo>
                  <a:pt x="123" y="179"/>
                </a:lnTo>
                <a:lnTo>
                  <a:pt x="123" y="182"/>
                </a:lnTo>
                <a:lnTo>
                  <a:pt x="123" y="187"/>
                </a:lnTo>
                <a:lnTo>
                  <a:pt x="123" y="189"/>
                </a:lnTo>
                <a:lnTo>
                  <a:pt x="123" y="191"/>
                </a:lnTo>
                <a:lnTo>
                  <a:pt x="125" y="194"/>
                </a:lnTo>
                <a:lnTo>
                  <a:pt x="127" y="194"/>
                </a:lnTo>
                <a:lnTo>
                  <a:pt x="127" y="196"/>
                </a:lnTo>
                <a:lnTo>
                  <a:pt x="130" y="201"/>
                </a:lnTo>
                <a:lnTo>
                  <a:pt x="130" y="203"/>
                </a:lnTo>
                <a:lnTo>
                  <a:pt x="130" y="205"/>
                </a:lnTo>
                <a:lnTo>
                  <a:pt x="127" y="205"/>
                </a:lnTo>
                <a:lnTo>
                  <a:pt x="127" y="208"/>
                </a:lnTo>
                <a:lnTo>
                  <a:pt x="127" y="210"/>
                </a:lnTo>
                <a:lnTo>
                  <a:pt x="127" y="213"/>
                </a:lnTo>
                <a:lnTo>
                  <a:pt x="132" y="210"/>
                </a:lnTo>
                <a:lnTo>
                  <a:pt x="134" y="210"/>
                </a:lnTo>
                <a:lnTo>
                  <a:pt x="142" y="210"/>
                </a:lnTo>
                <a:lnTo>
                  <a:pt x="149" y="208"/>
                </a:lnTo>
                <a:lnTo>
                  <a:pt x="151" y="208"/>
                </a:lnTo>
                <a:lnTo>
                  <a:pt x="153" y="208"/>
                </a:lnTo>
                <a:lnTo>
                  <a:pt x="156" y="210"/>
                </a:lnTo>
                <a:lnTo>
                  <a:pt x="160" y="213"/>
                </a:lnTo>
                <a:lnTo>
                  <a:pt x="163" y="213"/>
                </a:lnTo>
                <a:lnTo>
                  <a:pt x="168" y="210"/>
                </a:lnTo>
                <a:lnTo>
                  <a:pt x="168" y="213"/>
                </a:lnTo>
                <a:lnTo>
                  <a:pt x="168" y="215"/>
                </a:lnTo>
                <a:lnTo>
                  <a:pt x="168" y="217"/>
                </a:lnTo>
                <a:lnTo>
                  <a:pt x="170" y="217"/>
                </a:lnTo>
                <a:lnTo>
                  <a:pt x="177" y="220"/>
                </a:lnTo>
                <a:lnTo>
                  <a:pt x="179" y="220"/>
                </a:lnTo>
                <a:lnTo>
                  <a:pt x="182" y="220"/>
                </a:lnTo>
                <a:lnTo>
                  <a:pt x="184" y="220"/>
                </a:lnTo>
                <a:lnTo>
                  <a:pt x="184" y="222"/>
                </a:lnTo>
                <a:lnTo>
                  <a:pt x="186" y="222"/>
                </a:lnTo>
                <a:lnTo>
                  <a:pt x="189" y="222"/>
                </a:lnTo>
                <a:lnTo>
                  <a:pt x="189" y="220"/>
                </a:lnTo>
                <a:lnTo>
                  <a:pt x="189" y="217"/>
                </a:lnTo>
                <a:lnTo>
                  <a:pt x="193" y="217"/>
                </a:lnTo>
                <a:lnTo>
                  <a:pt x="196" y="222"/>
                </a:lnTo>
                <a:lnTo>
                  <a:pt x="196" y="224"/>
                </a:lnTo>
                <a:lnTo>
                  <a:pt x="198" y="224"/>
                </a:lnTo>
                <a:lnTo>
                  <a:pt x="203" y="227"/>
                </a:lnTo>
                <a:lnTo>
                  <a:pt x="205" y="227"/>
                </a:lnTo>
                <a:lnTo>
                  <a:pt x="208" y="227"/>
                </a:lnTo>
                <a:lnTo>
                  <a:pt x="212" y="234"/>
                </a:lnTo>
                <a:lnTo>
                  <a:pt x="215" y="236"/>
                </a:lnTo>
                <a:lnTo>
                  <a:pt x="215" y="238"/>
                </a:lnTo>
                <a:lnTo>
                  <a:pt x="215" y="241"/>
                </a:lnTo>
                <a:lnTo>
                  <a:pt x="224" y="241"/>
                </a:lnTo>
                <a:lnTo>
                  <a:pt x="227" y="241"/>
                </a:lnTo>
                <a:lnTo>
                  <a:pt x="227" y="229"/>
                </a:lnTo>
                <a:lnTo>
                  <a:pt x="227" y="224"/>
                </a:lnTo>
                <a:lnTo>
                  <a:pt x="224" y="224"/>
                </a:lnTo>
                <a:lnTo>
                  <a:pt x="222" y="224"/>
                </a:lnTo>
                <a:lnTo>
                  <a:pt x="222" y="227"/>
                </a:lnTo>
                <a:lnTo>
                  <a:pt x="215" y="227"/>
                </a:lnTo>
                <a:lnTo>
                  <a:pt x="208" y="220"/>
                </a:lnTo>
                <a:lnTo>
                  <a:pt x="208" y="215"/>
                </a:lnTo>
                <a:lnTo>
                  <a:pt x="210" y="208"/>
                </a:lnTo>
                <a:lnTo>
                  <a:pt x="210" y="205"/>
                </a:lnTo>
                <a:lnTo>
                  <a:pt x="210" y="198"/>
                </a:lnTo>
                <a:lnTo>
                  <a:pt x="210" y="194"/>
                </a:lnTo>
                <a:lnTo>
                  <a:pt x="210" y="191"/>
                </a:lnTo>
                <a:lnTo>
                  <a:pt x="208" y="187"/>
                </a:lnTo>
                <a:lnTo>
                  <a:pt x="208" y="184"/>
                </a:lnTo>
                <a:lnTo>
                  <a:pt x="210" y="184"/>
                </a:lnTo>
                <a:lnTo>
                  <a:pt x="212" y="182"/>
                </a:lnTo>
                <a:lnTo>
                  <a:pt x="212" y="179"/>
                </a:lnTo>
                <a:lnTo>
                  <a:pt x="215" y="179"/>
                </a:lnTo>
                <a:lnTo>
                  <a:pt x="215" y="177"/>
                </a:lnTo>
                <a:lnTo>
                  <a:pt x="212" y="175"/>
                </a:lnTo>
                <a:lnTo>
                  <a:pt x="217" y="175"/>
                </a:lnTo>
                <a:lnTo>
                  <a:pt x="219" y="175"/>
                </a:lnTo>
                <a:lnTo>
                  <a:pt x="236" y="172"/>
                </a:lnTo>
                <a:lnTo>
                  <a:pt x="238" y="172"/>
                </a:lnTo>
                <a:lnTo>
                  <a:pt x="236" y="170"/>
                </a:lnTo>
                <a:lnTo>
                  <a:pt x="231" y="161"/>
                </a:lnTo>
                <a:lnTo>
                  <a:pt x="231" y="158"/>
                </a:lnTo>
                <a:lnTo>
                  <a:pt x="231" y="156"/>
                </a:lnTo>
                <a:lnTo>
                  <a:pt x="229" y="156"/>
                </a:lnTo>
                <a:lnTo>
                  <a:pt x="229" y="153"/>
                </a:lnTo>
                <a:lnTo>
                  <a:pt x="227" y="153"/>
                </a:lnTo>
                <a:lnTo>
                  <a:pt x="224" y="153"/>
                </a:lnTo>
                <a:lnTo>
                  <a:pt x="224" y="151"/>
                </a:lnTo>
                <a:lnTo>
                  <a:pt x="222" y="149"/>
                </a:lnTo>
                <a:lnTo>
                  <a:pt x="222" y="146"/>
                </a:lnTo>
                <a:lnTo>
                  <a:pt x="222" y="144"/>
                </a:lnTo>
                <a:lnTo>
                  <a:pt x="222" y="142"/>
                </a:lnTo>
                <a:lnTo>
                  <a:pt x="224" y="142"/>
                </a:lnTo>
                <a:lnTo>
                  <a:pt x="224" y="139"/>
                </a:lnTo>
                <a:lnTo>
                  <a:pt x="222" y="139"/>
                </a:lnTo>
                <a:lnTo>
                  <a:pt x="222" y="135"/>
                </a:lnTo>
                <a:lnTo>
                  <a:pt x="219" y="132"/>
                </a:lnTo>
                <a:lnTo>
                  <a:pt x="219" y="130"/>
                </a:lnTo>
                <a:lnTo>
                  <a:pt x="219" y="127"/>
                </a:lnTo>
                <a:lnTo>
                  <a:pt x="219" y="125"/>
                </a:lnTo>
                <a:lnTo>
                  <a:pt x="222" y="125"/>
                </a:lnTo>
                <a:lnTo>
                  <a:pt x="219" y="125"/>
                </a:lnTo>
                <a:lnTo>
                  <a:pt x="219" y="12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52" name="Freeform 1754"/>
          <p:cNvSpPr>
            <a:spLocks/>
          </p:cNvSpPr>
          <p:nvPr/>
        </p:nvSpPr>
        <p:spPr bwMode="auto">
          <a:xfrm>
            <a:off x="1416050" y="5073650"/>
            <a:ext cx="193675" cy="204788"/>
          </a:xfrm>
          <a:custGeom>
            <a:avLst/>
            <a:gdLst>
              <a:gd name="T0" fmla="*/ 2147483647 w 158"/>
              <a:gd name="T1" fmla="*/ 2147483647 h 158"/>
              <a:gd name="T2" fmla="*/ 2147483647 w 158"/>
              <a:gd name="T3" fmla="*/ 2147483647 h 158"/>
              <a:gd name="T4" fmla="*/ 2147483647 w 158"/>
              <a:gd name="T5" fmla="*/ 2147483647 h 158"/>
              <a:gd name="T6" fmla="*/ 2147483647 w 158"/>
              <a:gd name="T7" fmla="*/ 2147483647 h 158"/>
              <a:gd name="T8" fmla="*/ 2147483647 w 158"/>
              <a:gd name="T9" fmla="*/ 2147483647 h 158"/>
              <a:gd name="T10" fmla="*/ 2147483647 w 158"/>
              <a:gd name="T11" fmla="*/ 2147483647 h 158"/>
              <a:gd name="T12" fmla="*/ 2147483647 w 158"/>
              <a:gd name="T13" fmla="*/ 2147483647 h 158"/>
              <a:gd name="T14" fmla="*/ 2147483647 w 158"/>
              <a:gd name="T15" fmla="*/ 2147483647 h 158"/>
              <a:gd name="T16" fmla="*/ 2147483647 w 158"/>
              <a:gd name="T17" fmla="*/ 2147483647 h 158"/>
              <a:gd name="T18" fmla="*/ 2147483647 w 158"/>
              <a:gd name="T19" fmla="*/ 2147483647 h 158"/>
              <a:gd name="T20" fmla="*/ 2147483647 w 158"/>
              <a:gd name="T21" fmla="*/ 2147483647 h 158"/>
              <a:gd name="T22" fmla="*/ 2147483647 w 158"/>
              <a:gd name="T23" fmla="*/ 2147483647 h 158"/>
              <a:gd name="T24" fmla="*/ 2147483647 w 158"/>
              <a:gd name="T25" fmla="*/ 2147483647 h 158"/>
              <a:gd name="T26" fmla="*/ 2147483647 w 158"/>
              <a:gd name="T27" fmla="*/ 2147483647 h 158"/>
              <a:gd name="T28" fmla="*/ 2147483647 w 158"/>
              <a:gd name="T29" fmla="*/ 2147483647 h 158"/>
              <a:gd name="T30" fmla="*/ 2147483647 w 158"/>
              <a:gd name="T31" fmla="*/ 2147483647 h 158"/>
              <a:gd name="T32" fmla="*/ 2147483647 w 158"/>
              <a:gd name="T33" fmla="*/ 2147483647 h 158"/>
              <a:gd name="T34" fmla="*/ 2147483647 w 158"/>
              <a:gd name="T35" fmla="*/ 2147483647 h 158"/>
              <a:gd name="T36" fmla="*/ 2147483647 w 158"/>
              <a:gd name="T37" fmla="*/ 2147483647 h 158"/>
              <a:gd name="T38" fmla="*/ 2147483647 w 158"/>
              <a:gd name="T39" fmla="*/ 2147483647 h 158"/>
              <a:gd name="T40" fmla="*/ 2147483647 w 158"/>
              <a:gd name="T41" fmla="*/ 2147483647 h 158"/>
              <a:gd name="T42" fmla="*/ 2147483647 w 158"/>
              <a:gd name="T43" fmla="*/ 2147483647 h 158"/>
              <a:gd name="T44" fmla="*/ 2147483647 w 158"/>
              <a:gd name="T45" fmla="*/ 2147483647 h 158"/>
              <a:gd name="T46" fmla="*/ 2147483647 w 158"/>
              <a:gd name="T47" fmla="*/ 2147483647 h 158"/>
              <a:gd name="T48" fmla="*/ 2147483647 w 158"/>
              <a:gd name="T49" fmla="*/ 2147483647 h 158"/>
              <a:gd name="T50" fmla="*/ 2147483647 w 158"/>
              <a:gd name="T51" fmla="*/ 2147483647 h 158"/>
              <a:gd name="T52" fmla="*/ 2147483647 w 158"/>
              <a:gd name="T53" fmla="*/ 2147483647 h 158"/>
              <a:gd name="T54" fmla="*/ 2147483647 w 158"/>
              <a:gd name="T55" fmla="*/ 2147483647 h 158"/>
              <a:gd name="T56" fmla="*/ 2147483647 w 158"/>
              <a:gd name="T57" fmla="*/ 2147483647 h 158"/>
              <a:gd name="T58" fmla="*/ 2147483647 w 158"/>
              <a:gd name="T59" fmla="*/ 2147483647 h 158"/>
              <a:gd name="T60" fmla="*/ 2147483647 w 158"/>
              <a:gd name="T61" fmla="*/ 2147483647 h 158"/>
              <a:gd name="T62" fmla="*/ 2147483647 w 158"/>
              <a:gd name="T63" fmla="*/ 2147483647 h 158"/>
              <a:gd name="T64" fmla="*/ 2147483647 w 158"/>
              <a:gd name="T65" fmla="*/ 2147483647 h 158"/>
              <a:gd name="T66" fmla="*/ 2147483647 w 158"/>
              <a:gd name="T67" fmla="*/ 2147483647 h 158"/>
              <a:gd name="T68" fmla="*/ 2147483647 w 158"/>
              <a:gd name="T69" fmla="*/ 2147483647 h 158"/>
              <a:gd name="T70" fmla="*/ 2147483647 w 158"/>
              <a:gd name="T71" fmla="*/ 2147483647 h 158"/>
              <a:gd name="T72" fmla="*/ 2147483647 w 158"/>
              <a:gd name="T73" fmla="*/ 2147483647 h 158"/>
              <a:gd name="T74" fmla="*/ 2147483647 w 158"/>
              <a:gd name="T75" fmla="*/ 2147483647 h 158"/>
              <a:gd name="T76" fmla="*/ 2147483647 w 158"/>
              <a:gd name="T77" fmla="*/ 2147483647 h 158"/>
              <a:gd name="T78" fmla="*/ 2147483647 w 158"/>
              <a:gd name="T79" fmla="*/ 2147483647 h 158"/>
              <a:gd name="T80" fmla="*/ 2147483647 w 158"/>
              <a:gd name="T81" fmla="*/ 0 h 158"/>
              <a:gd name="T82" fmla="*/ 2147483647 w 158"/>
              <a:gd name="T83" fmla="*/ 0 h 158"/>
              <a:gd name="T84" fmla="*/ 2147483647 w 158"/>
              <a:gd name="T85" fmla="*/ 2147483647 h 158"/>
              <a:gd name="T86" fmla="*/ 2147483647 w 158"/>
              <a:gd name="T87" fmla="*/ 2147483647 h 158"/>
              <a:gd name="T88" fmla="*/ 2147483647 w 158"/>
              <a:gd name="T89" fmla="*/ 2147483647 h 158"/>
              <a:gd name="T90" fmla="*/ 2147483647 w 158"/>
              <a:gd name="T91" fmla="*/ 2147483647 h 158"/>
              <a:gd name="T92" fmla="*/ 2147483647 w 158"/>
              <a:gd name="T93" fmla="*/ 2147483647 h 158"/>
              <a:gd name="T94" fmla="*/ 2147483647 w 158"/>
              <a:gd name="T95" fmla="*/ 2147483647 h 158"/>
              <a:gd name="T96" fmla="*/ 2147483647 w 158"/>
              <a:gd name="T97" fmla="*/ 2147483647 h 158"/>
              <a:gd name="T98" fmla="*/ 2147483647 w 158"/>
              <a:gd name="T99" fmla="*/ 2147483647 h 158"/>
              <a:gd name="T100" fmla="*/ 2147483647 w 158"/>
              <a:gd name="T101" fmla="*/ 2147483647 h 158"/>
              <a:gd name="T102" fmla="*/ 2147483647 w 158"/>
              <a:gd name="T103" fmla="*/ 2147483647 h 158"/>
              <a:gd name="T104" fmla="*/ 2147483647 w 158"/>
              <a:gd name="T105" fmla="*/ 2147483647 h 158"/>
              <a:gd name="T106" fmla="*/ 2147483647 w 158"/>
              <a:gd name="T107" fmla="*/ 2147483647 h 158"/>
              <a:gd name="T108" fmla="*/ 2147483647 w 158"/>
              <a:gd name="T109" fmla="*/ 2147483647 h 158"/>
              <a:gd name="T110" fmla="*/ 2147483647 w 158"/>
              <a:gd name="T111" fmla="*/ 2147483647 h 158"/>
              <a:gd name="T112" fmla="*/ 2147483647 w 158"/>
              <a:gd name="T113" fmla="*/ 2147483647 h 158"/>
              <a:gd name="T114" fmla="*/ 2147483647 w 158"/>
              <a:gd name="T115" fmla="*/ 2147483647 h 158"/>
              <a:gd name="T116" fmla="*/ 2147483647 w 158"/>
              <a:gd name="T117" fmla="*/ 2147483647 h 158"/>
              <a:gd name="T118" fmla="*/ 0 w 158"/>
              <a:gd name="T119" fmla="*/ 2147483647 h 158"/>
              <a:gd name="T120" fmla="*/ 2147483647 w 158"/>
              <a:gd name="T121" fmla="*/ 2147483647 h 158"/>
              <a:gd name="T122" fmla="*/ 2147483647 w 158"/>
              <a:gd name="T123" fmla="*/ 2147483647 h 158"/>
              <a:gd name="T124" fmla="*/ 2147483647 w 158"/>
              <a:gd name="T125" fmla="*/ 2147483647 h 15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8"/>
              <a:gd name="T190" fmla="*/ 0 h 158"/>
              <a:gd name="T191" fmla="*/ 158 w 158"/>
              <a:gd name="T192" fmla="*/ 158 h 15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8" h="158">
                <a:moveTo>
                  <a:pt x="4" y="148"/>
                </a:moveTo>
                <a:lnTo>
                  <a:pt x="4" y="148"/>
                </a:lnTo>
                <a:lnTo>
                  <a:pt x="7" y="148"/>
                </a:lnTo>
                <a:lnTo>
                  <a:pt x="9" y="148"/>
                </a:lnTo>
                <a:lnTo>
                  <a:pt x="12" y="148"/>
                </a:lnTo>
                <a:lnTo>
                  <a:pt x="14" y="146"/>
                </a:lnTo>
                <a:lnTo>
                  <a:pt x="16" y="146"/>
                </a:lnTo>
                <a:lnTo>
                  <a:pt x="19" y="146"/>
                </a:lnTo>
                <a:lnTo>
                  <a:pt x="21" y="146"/>
                </a:lnTo>
                <a:lnTo>
                  <a:pt x="23" y="146"/>
                </a:lnTo>
                <a:lnTo>
                  <a:pt x="28" y="151"/>
                </a:lnTo>
                <a:lnTo>
                  <a:pt x="30" y="151"/>
                </a:lnTo>
                <a:lnTo>
                  <a:pt x="33" y="151"/>
                </a:lnTo>
                <a:lnTo>
                  <a:pt x="40" y="151"/>
                </a:lnTo>
                <a:lnTo>
                  <a:pt x="47" y="151"/>
                </a:lnTo>
                <a:lnTo>
                  <a:pt x="71" y="151"/>
                </a:lnTo>
                <a:lnTo>
                  <a:pt x="75" y="151"/>
                </a:lnTo>
                <a:lnTo>
                  <a:pt x="80" y="151"/>
                </a:lnTo>
                <a:lnTo>
                  <a:pt x="85" y="151"/>
                </a:lnTo>
                <a:lnTo>
                  <a:pt x="87" y="151"/>
                </a:lnTo>
                <a:lnTo>
                  <a:pt x="87" y="153"/>
                </a:lnTo>
                <a:lnTo>
                  <a:pt x="89" y="156"/>
                </a:lnTo>
                <a:lnTo>
                  <a:pt x="92" y="156"/>
                </a:lnTo>
                <a:lnTo>
                  <a:pt x="94" y="156"/>
                </a:lnTo>
                <a:lnTo>
                  <a:pt x="99" y="156"/>
                </a:lnTo>
                <a:lnTo>
                  <a:pt x="106" y="158"/>
                </a:lnTo>
                <a:lnTo>
                  <a:pt x="111" y="158"/>
                </a:lnTo>
                <a:lnTo>
                  <a:pt x="113" y="158"/>
                </a:lnTo>
                <a:lnTo>
                  <a:pt x="115" y="158"/>
                </a:lnTo>
                <a:lnTo>
                  <a:pt x="123" y="158"/>
                </a:lnTo>
                <a:lnTo>
                  <a:pt x="125" y="158"/>
                </a:lnTo>
                <a:lnTo>
                  <a:pt x="127" y="158"/>
                </a:lnTo>
                <a:lnTo>
                  <a:pt x="134" y="158"/>
                </a:lnTo>
                <a:lnTo>
                  <a:pt x="137" y="156"/>
                </a:lnTo>
                <a:lnTo>
                  <a:pt x="141" y="156"/>
                </a:lnTo>
                <a:lnTo>
                  <a:pt x="151" y="153"/>
                </a:lnTo>
                <a:lnTo>
                  <a:pt x="149" y="151"/>
                </a:lnTo>
                <a:lnTo>
                  <a:pt x="141" y="146"/>
                </a:lnTo>
                <a:lnTo>
                  <a:pt x="137" y="139"/>
                </a:lnTo>
                <a:lnTo>
                  <a:pt x="134" y="137"/>
                </a:lnTo>
                <a:lnTo>
                  <a:pt x="132" y="134"/>
                </a:lnTo>
                <a:lnTo>
                  <a:pt x="132" y="111"/>
                </a:lnTo>
                <a:lnTo>
                  <a:pt x="132" y="106"/>
                </a:lnTo>
                <a:lnTo>
                  <a:pt x="132" y="96"/>
                </a:lnTo>
                <a:lnTo>
                  <a:pt x="132" y="92"/>
                </a:lnTo>
                <a:lnTo>
                  <a:pt x="146" y="92"/>
                </a:lnTo>
                <a:lnTo>
                  <a:pt x="149" y="92"/>
                </a:lnTo>
                <a:lnTo>
                  <a:pt x="158" y="92"/>
                </a:lnTo>
                <a:lnTo>
                  <a:pt x="156" y="92"/>
                </a:lnTo>
                <a:lnTo>
                  <a:pt x="156" y="89"/>
                </a:lnTo>
                <a:lnTo>
                  <a:pt x="158" y="82"/>
                </a:lnTo>
                <a:lnTo>
                  <a:pt x="158" y="75"/>
                </a:lnTo>
                <a:lnTo>
                  <a:pt x="158" y="73"/>
                </a:lnTo>
                <a:lnTo>
                  <a:pt x="158" y="71"/>
                </a:lnTo>
                <a:lnTo>
                  <a:pt x="158" y="68"/>
                </a:lnTo>
                <a:lnTo>
                  <a:pt x="158" y="66"/>
                </a:lnTo>
                <a:lnTo>
                  <a:pt x="156" y="66"/>
                </a:lnTo>
                <a:lnTo>
                  <a:pt x="149" y="68"/>
                </a:lnTo>
                <a:lnTo>
                  <a:pt x="141" y="68"/>
                </a:lnTo>
                <a:lnTo>
                  <a:pt x="139" y="68"/>
                </a:lnTo>
                <a:lnTo>
                  <a:pt x="134" y="71"/>
                </a:lnTo>
                <a:lnTo>
                  <a:pt x="134" y="68"/>
                </a:lnTo>
                <a:lnTo>
                  <a:pt x="134" y="66"/>
                </a:lnTo>
                <a:lnTo>
                  <a:pt x="134" y="63"/>
                </a:lnTo>
                <a:lnTo>
                  <a:pt x="137" y="63"/>
                </a:lnTo>
                <a:lnTo>
                  <a:pt x="137" y="61"/>
                </a:lnTo>
                <a:lnTo>
                  <a:pt x="137" y="59"/>
                </a:lnTo>
                <a:lnTo>
                  <a:pt x="134" y="54"/>
                </a:lnTo>
                <a:lnTo>
                  <a:pt x="134" y="52"/>
                </a:lnTo>
                <a:lnTo>
                  <a:pt x="132" y="52"/>
                </a:lnTo>
                <a:lnTo>
                  <a:pt x="130" y="49"/>
                </a:lnTo>
                <a:lnTo>
                  <a:pt x="130" y="47"/>
                </a:lnTo>
                <a:lnTo>
                  <a:pt x="130" y="45"/>
                </a:lnTo>
                <a:lnTo>
                  <a:pt x="130" y="40"/>
                </a:lnTo>
                <a:lnTo>
                  <a:pt x="130" y="37"/>
                </a:lnTo>
                <a:lnTo>
                  <a:pt x="132" y="35"/>
                </a:lnTo>
                <a:lnTo>
                  <a:pt x="132" y="33"/>
                </a:lnTo>
                <a:lnTo>
                  <a:pt x="130" y="28"/>
                </a:lnTo>
                <a:lnTo>
                  <a:pt x="130" y="26"/>
                </a:lnTo>
                <a:lnTo>
                  <a:pt x="130" y="23"/>
                </a:lnTo>
                <a:lnTo>
                  <a:pt x="130" y="21"/>
                </a:lnTo>
                <a:lnTo>
                  <a:pt x="130" y="19"/>
                </a:lnTo>
                <a:lnTo>
                  <a:pt x="113" y="19"/>
                </a:lnTo>
                <a:lnTo>
                  <a:pt x="115" y="14"/>
                </a:lnTo>
                <a:lnTo>
                  <a:pt x="111" y="14"/>
                </a:lnTo>
                <a:lnTo>
                  <a:pt x="101" y="14"/>
                </a:lnTo>
                <a:lnTo>
                  <a:pt x="101" y="16"/>
                </a:lnTo>
                <a:lnTo>
                  <a:pt x="101" y="19"/>
                </a:lnTo>
                <a:lnTo>
                  <a:pt x="101" y="21"/>
                </a:lnTo>
                <a:lnTo>
                  <a:pt x="99" y="23"/>
                </a:lnTo>
                <a:lnTo>
                  <a:pt x="99" y="28"/>
                </a:lnTo>
                <a:lnTo>
                  <a:pt x="92" y="28"/>
                </a:lnTo>
                <a:lnTo>
                  <a:pt x="89" y="26"/>
                </a:lnTo>
                <a:lnTo>
                  <a:pt x="82" y="28"/>
                </a:lnTo>
                <a:lnTo>
                  <a:pt x="75" y="28"/>
                </a:lnTo>
                <a:lnTo>
                  <a:pt x="71" y="23"/>
                </a:lnTo>
                <a:lnTo>
                  <a:pt x="68" y="19"/>
                </a:lnTo>
                <a:lnTo>
                  <a:pt x="63" y="9"/>
                </a:lnTo>
                <a:lnTo>
                  <a:pt x="63" y="2"/>
                </a:lnTo>
                <a:lnTo>
                  <a:pt x="63" y="0"/>
                </a:lnTo>
                <a:lnTo>
                  <a:pt x="61" y="0"/>
                </a:lnTo>
                <a:lnTo>
                  <a:pt x="59" y="0"/>
                </a:lnTo>
                <a:lnTo>
                  <a:pt x="52" y="0"/>
                </a:lnTo>
                <a:lnTo>
                  <a:pt x="42" y="0"/>
                </a:lnTo>
                <a:lnTo>
                  <a:pt x="40" y="0"/>
                </a:lnTo>
                <a:lnTo>
                  <a:pt x="33" y="0"/>
                </a:lnTo>
                <a:lnTo>
                  <a:pt x="26" y="0"/>
                </a:lnTo>
                <a:lnTo>
                  <a:pt x="23" y="0"/>
                </a:lnTo>
                <a:lnTo>
                  <a:pt x="19" y="0"/>
                </a:lnTo>
                <a:lnTo>
                  <a:pt x="14" y="2"/>
                </a:lnTo>
                <a:lnTo>
                  <a:pt x="9" y="2"/>
                </a:lnTo>
                <a:lnTo>
                  <a:pt x="7" y="2"/>
                </a:lnTo>
                <a:lnTo>
                  <a:pt x="9" y="4"/>
                </a:lnTo>
                <a:lnTo>
                  <a:pt x="9" y="7"/>
                </a:lnTo>
                <a:lnTo>
                  <a:pt x="12" y="9"/>
                </a:lnTo>
                <a:lnTo>
                  <a:pt x="12" y="11"/>
                </a:lnTo>
                <a:lnTo>
                  <a:pt x="14" y="11"/>
                </a:lnTo>
                <a:lnTo>
                  <a:pt x="14" y="14"/>
                </a:lnTo>
                <a:lnTo>
                  <a:pt x="14" y="16"/>
                </a:lnTo>
                <a:lnTo>
                  <a:pt x="19" y="26"/>
                </a:lnTo>
                <a:lnTo>
                  <a:pt x="19" y="28"/>
                </a:lnTo>
                <a:lnTo>
                  <a:pt x="21" y="30"/>
                </a:lnTo>
                <a:lnTo>
                  <a:pt x="21" y="33"/>
                </a:lnTo>
                <a:lnTo>
                  <a:pt x="23" y="35"/>
                </a:lnTo>
                <a:lnTo>
                  <a:pt x="21" y="37"/>
                </a:lnTo>
                <a:lnTo>
                  <a:pt x="19" y="40"/>
                </a:lnTo>
                <a:lnTo>
                  <a:pt x="16" y="40"/>
                </a:lnTo>
                <a:lnTo>
                  <a:pt x="16" y="42"/>
                </a:lnTo>
                <a:lnTo>
                  <a:pt x="19" y="45"/>
                </a:lnTo>
                <a:lnTo>
                  <a:pt x="19" y="49"/>
                </a:lnTo>
                <a:lnTo>
                  <a:pt x="21" y="54"/>
                </a:lnTo>
                <a:lnTo>
                  <a:pt x="23" y="56"/>
                </a:lnTo>
                <a:lnTo>
                  <a:pt x="23" y="59"/>
                </a:lnTo>
                <a:lnTo>
                  <a:pt x="26" y="63"/>
                </a:lnTo>
                <a:lnTo>
                  <a:pt x="28" y="66"/>
                </a:lnTo>
                <a:lnTo>
                  <a:pt x="28" y="68"/>
                </a:lnTo>
                <a:lnTo>
                  <a:pt x="28" y="78"/>
                </a:lnTo>
                <a:lnTo>
                  <a:pt x="26" y="78"/>
                </a:lnTo>
                <a:lnTo>
                  <a:pt x="26" y="80"/>
                </a:lnTo>
                <a:lnTo>
                  <a:pt x="26" y="82"/>
                </a:lnTo>
                <a:lnTo>
                  <a:pt x="21" y="87"/>
                </a:lnTo>
                <a:lnTo>
                  <a:pt x="16" y="89"/>
                </a:lnTo>
                <a:lnTo>
                  <a:pt x="16" y="92"/>
                </a:lnTo>
                <a:lnTo>
                  <a:pt x="16" y="94"/>
                </a:lnTo>
                <a:lnTo>
                  <a:pt x="14" y="94"/>
                </a:lnTo>
                <a:lnTo>
                  <a:pt x="14" y="96"/>
                </a:lnTo>
                <a:lnTo>
                  <a:pt x="12" y="96"/>
                </a:lnTo>
                <a:lnTo>
                  <a:pt x="12" y="99"/>
                </a:lnTo>
                <a:lnTo>
                  <a:pt x="9" y="104"/>
                </a:lnTo>
                <a:lnTo>
                  <a:pt x="9" y="108"/>
                </a:lnTo>
                <a:lnTo>
                  <a:pt x="7" y="118"/>
                </a:lnTo>
                <a:lnTo>
                  <a:pt x="4" y="125"/>
                </a:lnTo>
                <a:lnTo>
                  <a:pt x="4" y="127"/>
                </a:lnTo>
                <a:lnTo>
                  <a:pt x="2" y="127"/>
                </a:lnTo>
                <a:lnTo>
                  <a:pt x="2" y="130"/>
                </a:lnTo>
                <a:lnTo>
                  <a:pt x="0" y="130"/>
                </a:lnTo>
                <a:lnTo>
                  <a:pt x="2" y="130"/>
                </a:lnTo>
                <a:lnTo>
                  <a:pt x="2" y="132"/>
                </a:lnTo>
                <a:lnTo>
                  <a:pt x="2" y="139"/>
                </a:lnTo>
                <a:lnTo>
                  <a:pt x="2" y="141"/>
                </a:lnTo>
                <a:lnTo>
                  <a:pt x="2" y="144"/>
                </a:lnTo>
                <a:lnTo>
                  <a:pt x="0" y="146"/>
                </a:lnTo>
                <a:lnTo>
                  <a:pt x="0" y="148"/>
                </a:lnTo>
                <a:lnTo>
                  <a:pt x="2" y="148"/>
                </a:lnTo>
                <a:lnTo>
                  <a:pt x="4" y="148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53" name="Freeform 1755"/>
          <p:cNvSpPr>
            <a:spLocks/>
          </p:cNvSpPr>
          <p:nvPr/>
        </p:nvSpPr>
        <p:spPr bwMode="auto">
          <a:xfrm>
            <a:off x="1176338" y="4889500"/>
            <a:ext cx="3175" cy="1588"/>
          </a:xfrm>
          <a:custGeom>
            <a:avLst/>
            <a:gdLst>
              <a:gd name="T0" fmla="*/ 0 w 3"/>
              <a:gd name="T1" fmla="*/ 0 h 1588"/>
              <a:gd name="T2" fmla="*/ 0 w 3"/>
              <a:gd name="T3" fmla="*/ 0 h 1588"/>
              <a:gd name="T4" fmla="*/ 0 w 3"/>
              <a:gd name="T5" fmla="*/ 0 h 1588"/>
              <a:gd name="T6" fmla="*/ 0 w 3"/>
              <a:gd name="T7" fmla="*/ 0 h 1588"/>
              <a:gd name="T8" fmla="*/ 0 w 3"/>
              <a:gd name="T9" fmla="*/ 0 h 1588"/>
              <a:gd name="T10" fmla="*/ 0 w 3"/>
              <a:gd name="T11" fmla="*/ 0 h 1588"/>
              <a:gd name="T12" fmla="*/ 2147483647 w 3"/>
              <a:gd name="T13" fmla="*/ 0 h 1588"/>
              <a:gd name="T14" fmla="*/ 2147483647 w 3"/>
              <a:gd name="T15" fmla="*/ 0 h 1588"/>
              <a:gd name="T16" fmla="*/ 2147483647 w 3"/>
              <a:gd name="T17" fmla="*/ 0 h 1588"/>
              <a:gd name="T18" fmla="*/ 0 w 3"/>
              <a:gd name="T19" fmla="*/ 0 h 15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"/>
              <a:gd name="T31" fmla="*/ 0 h 1588"/>
              <a:gd name="T32" fmla="*/ 3 w 3"/>
              <a:gd name="T33" fmla="*/ 1588 h 158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" h="1588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54" name="Freeform 1756"/>
          <p:cNvSpPr>
            <a:spLocks/>
          </p:cNvSpPr>
          <p:nvPr/>
        </p:nvSpPr>
        <p:spPr bwMode="auto">
          <a:xfrm>
            <a:off x="1457325" y="4792663"/>
            <a:ext cx="209550" cy="147637"/>
          </a:xfrm>
          <a:custGeom>
            <a:avLst/>
            <a:gdLst>
              <a:gd name="T0" fmla="*/ 2147483647 w 168"/>
              <a:gd name="T1" fmla="*/ 2147483647 h 113"/>
              <a:gd name="T2" fmla="*/ 2147483647 w 168"/>
              <a:gd name="T3" fmla="*/ 2147483647 h 113"/>
              <a:gd name="T4" fmla="*/ 2147483647 w 168"/>
              <a:gd name="T5" fmla="*/ 2147483647 h 113"/>
              <a:gd name="T6" fmla="*/ 2147483647 w 168"/>
              <a:gd name="T7" fmla="*/ 2147483647 h 113"/>
              <a:gd name="T8" fmla="*/ 2147483647 w 168"/>
              <a:gd name="T9" fmla="*/ 2147483647 h 113"/>
              <a:gd name="T10" fmla="*/ 2147483647 w 168"/>
              <a:gd name="T11" fmla="*/ 2147483647 h 113"/>
              <a:gd name="T12" fmla="*/ 2147483647 w 168"/>
              <a:gd name="T13" fmla="*/ 2147483647 h 113"/>
              <a:gd name="T14" fmla="*/ 2147483647 w 168"/>
              <a:gd name="T15" fmla="*/ 2147483647 h 113"/>
              <a:gd name="T16" fmla="*/ 2147483647 w 168"/>
              <a:gd name="T17" fmla="*/ 2147483647 h 113"/>
              <a:gd name="T18" fmla="*/ 2147483647 w 168"/>
              <a:gd name="T19" fmla="*/ 2147483647 h 113"/>
              <a:gd name="T20" fmla="*/ 2147483647 w 168"/>
              <a:gd name="T21" fmla="*/ 2147483647 h 113"/>
              <a:gd name="T22" fmla="*/ 2147483647 w 168"/>
              <a:gd name="T23" fmla="*/ 2147483647 h 113"/>
              <a:gd name="T24" fmla="*/ 2147483647 w 168"/>
              <a:gd name="T25" fmla="*/ 2147483647 h 113"/>
              <a:gd name="T26" fmla="*/ 2147483647 w 168"/>
              <a:gd name="T27" fmla="*/ 2147483647 h 113"/>
              <a:gd name="T28" fmla="*/ 2147483647 w 168"/>
              <a:gd name="T29" fmla="*/ 2147483647 h 113"/>
              <a:gd name="T30" fmla="*/ 2147483647 w 168"/>
              <a:gd name="T31" fmla="*/ 2147483647 h 113"/>
              <a:gd name="T32" fmla="*/ 2147483647 w 168"/>
              <a:gd name="T33" fmla="*/ 2147483647 h 113"/>
              <a:gd name="T34" fmla="*/ 2147483647 w 168"/>
              <a:gd name="T35" fmla="*/ 2147483647 h 113"/>
              <a:gd name="T36" fmla="*/ 2147483647 w 168"/>
              <a:gd name="T37" fmla="*/ 2147483647 h 113"/>
              <a:gd name="T38" fmla="*/ 2147483647 w 168"/>
              <a:gd name="T39" fmla="*/ 2147483647 h 113"/>
              <a:gd name="T40" fmla="*/ 2147483647 w 168"/>
              <a:gd name="T41" fmla="*/ 2147483647 h 113"/>
              <a:gd name="T42" fmla="*/ 2147483647 w 168"/>
              <a:gd name="T43" fmla="*/ 2147483647 h 113"/>
              <a:gd name="T44" fmla="*/ 2147483647 w 168"/>
              <a:gd name="T45" fmla="*/ 2147483647 h 113"/>
              <a:gd name="T46" fmla="*/ 2147483647 w 168"/>
              <a:gd name="T47" fmla="*/ 2147483647 h 113"/>
              <a:gd name="T48" fmla="*/ 2147483647 w 168"/>
              <a:gd name="T49" fmla="*/ 2147483647 h 113"/>
              <a:gd name="T50" fmla="*/ 2147483647 w 168"/>
              <a:gd name="T51" fmla="*/ 2147483647 h 113"/>
              <a:gd name="T52" fmla="*/ 2147483647 w 168"/>
              <a:gd name="T53" fmla="*/ 2147483647 h 113"/>
              <a:gd name="T54" fmla="*/ 2147483647 w 168"/>
              <a:gd name="T55" fmla="*/ 2147483647 h 113"/>
              <a:gd name="T56" fmla="*/ 2147483647 w 168"/>
              <a:gd name="T57" fmla="*/ 2147483647 h 113"/>
              <a:gd name="T58" fmla="*/ 2147483647 w 168"/>
              <a:gd name="T59" fmla="*/ 2147483647 h 113"/>
              <a:gd name="T60" fmla="*/ 2147483647 w 168"/>
              <a:gd name="T61" fmla="*/ 2147483647 h 113"/>
              <a:gd name="T62" fmla="*/ 2147483647 w 168"/>
              <a:gd name="T63" fmla="*/ 2147483647 h 113"/>
              <a:gd name="T64" fmla="*/ 2147483647 w 168"/>
              <a:gd name="T65" fmla="*/ 2147483647 h 113"/>
              <a:gd name="T66" fmla="*/ 2147483647 w 168"/>
              <a:gd name="T67" fmla="*/ 2147483647 h 113"/>
              <a:gd name="T68" fmla="*/ 2147483647 w 168"/>
              <a:gd name="T69" fmla="*/ 2147483647 h 113"/>
              <a:gd name="T70" fmla="*/ 2147483647 w 168"/>
              <a:gd name="T71" fmla="*/ 2147483647 h 113"/>
              <a:gd name="T72" fmla="*/ 2147483647 w 168"/>
              <a:gd name="T73" fmla="*/ 2147483647 h 113"/>
              <a:gd name="T74" fmla="*/ 2147483647 w 168"/>
              <a:gd name="T75" fmla="*/ 2147483647 h 113"/>
              <a:gd name="T76" fmla="*/ 2147483647 w 168"/>
              <a:gd name="T77" fmla="*/ 2147483647 h 113"/>
              <a:gd name="T78" fmla="*/ 2147483647 w 168"/>
              <a:gd name="T79" fmla="*/ 2147483647 h 113"/>
              <a:gd name="T80" fmla="*/ 2147483647 w 168"/>
              <a:gd name="T81" fmla="*/ 2147483647 h 113"/>
              <a:gd name="T82" fmla="*/ 2147483647 w 168"/>
              <a:gd name="T83" fmla="*/ 2147483647 h 113"/>
              <a:gd name="T84" fmla="*/ 2147483647 w 168"/>
              <a:gd name="T85" fmla="*/ 2147483647 h 113"/>
              <a:gd name="T86" fmla="*/ 2147483647 w 168"/>
              <a:gd name="T87" fmla="*/ 2147483647 h 113"/>
              <a:gd name="T88" fmla="*/ 2147483647 w 168"/>
              <a:gd name="T89" fmla="*/ 2147483647 h 113"/>
              <a:gd name="T90" fmla="*/ 2147483647 w 168"/>
              <a:gd name="T91" fmla="*/ 2147483647 h 113"/>
              <a:gd name="T92" fmla="*/ 2147483647 w 168"/>
              <a:gd name="T93" fmla="*/ 2147483647 h 113"/>
              <a:gd name="T94" fmla="*/ 2147483647 w 168"/>
              <a:gd name="T95" fmla="*/ 2147483647 h 113"/>
              <a:gd name="T96" fmla="*/ 2147483647 w 168"/>
              <a:gd name="T97" fmla="*/ 2147483647 h 113"/>
              <a:gd name="T98" fmla="*/ 2147483647 w 168"/>
              <a:gd name="T99" fmla="*/ 2147483647 h 113"/>
              <a:gd name="T100" fmla="*/ 2147483647 w 168"/>
              <a:gd name="T101" fmla="*/ 2147483647 h 113"/>
              <a:gd name="T102" fmla="*/ 2147483647 w 168"/>
              <a:gd name="T103" fmla="*/ 2147483647 h 113"/>
              <a:gd name="T104" fmla="*/ 2147483647 w 168"/>
              <a:gd name="T105" fmla="*/ 2147483647 h 11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68"/>
              <a:gd name="T160" fmla="*/ 0 h 113"/>
              <a:gd name="T161" fmla="*/ 168 w 168"/>
              <a:gd name="T162" fmla="*/ 113 h 11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68" h="113">
                <a:moveTo>
                  <a:pt x="104" y="0"/>
                </a:moveTo>
                <a:lnTo>
                  <a:pt x="104" y="0"/>
                </a:lnTo>
                <a:lnTo>
                  <a:pt x="99" y="0"/>
                </a:lnTo>
                <a:lnTo>
                  <a:pt x="97" y="2"/>
                </a:lnTo>
                <a:lnTo>
                  <a:pt x="95" y="4"/>
                </a:lnTo>
                <a:lnTo>
                  <a:pt x="92" y="7"/>
                </a:lnTo>
                <a:lnTo>
                  <a:pt x="92" y="9"/>
                </a:lnTo>
                <a:lnTo>
                  <a:pt x="88" y="14"/>
                </a:lnTo>
                <a:lnTo>
                  <a:pt x="85" y="16"/>
                </a:lnTo>
                <a:lnTo>
                  <a:pt x="80" y="21"/>
                </a:lnTo>
                <a:lnTo>
                  <a:pt x="78" y="23"/>
                </a:lnTo>
                <a:lnTo>
                  <a:pt x="76" y="23"/>
                </a:lnTo>
                <a:lnTo>
                  <a:pt x="71" y="26"/>
                </a:lnTo>
                <a:lnTo>
                  <a:pt x="66" y="26"/>
                </a:lnTo>
                <a:lnTo>
                  <a:pt x="64" y="26"/>
                </a:lnTo>
                <a:lnTo>
                  <a:pt x="62" y="26"/>
                </a:lnTo>
                <a:lnTo>
                  <a:pt x="59" y="26"/>
                </a:lnTo>
                <a:lnTo>
                  <a:pt x="57" y="26"/>
                </a:lnTo>
                <a:lnTo>
                  <a:pt x="57" y="28"/>
                </a:lnTo>
                <a:lnTo>
                  <a:pt x="59" y="30"/>
                </a:lnTo>
                <a:lnTo>
                  <a:pt x="54" y="37"/>
                </a:lnTo>
                <a:lnTo>
                  <a:pt x="45" y="37"/>
                </a:lnTo>
                <a:lnTo>
                  <a:pt x="43" y="37"/>
                </a:lnTo>
                <a:lnTo>
                  <a:pt x="40" y="37"/>
                </a:lnTo>
                <a:lnTo>
                  <a:pt x="36" y="40"/>
                </a:lnTo>
                <a:lnTo>
                  <a:pt x="31" y="42"/>
                </a:lnTo>
                <a:lnTo>
                  <a:pt x="31" y="45"/>
                </a:lnTo>
                <a:lnTo>
                  <a:pt x="28" y="40"/>
                </a:lnTo>
                <a:lnTo>
                  <a:pt x="26" y="42"/>
                </a:lnTo>
                <a:lnTo>
                  <a:pt x="24" y="42"/>
                </a:lnTo>
                <a:lnTo>
                  <a:pt x="21" y="42"/>
                </a:lnTo>
                <a:lnTo>
                  <a:pt x="21" y="45"/>
                </a:lnTo>
                <a:lnTo>
                  <a:pt x="17" y="45"/>
                </a:lnTo>
                <a:lnTo>
                  <a:pt x="14" y="45"/>
                </a:lnTo>
                <a:lnTo>
                  <a:pt x="10" y="49"/>
                </a:lnTo>
                <a:lnTo>
                  <a:pt x="7" y="54"/>
                </a:lnTo>
                <a:lnTo>
                  <a:pt x="5" y="59"/>
                </a:lnTo>
                <a:lnTo>
                  <a:pt x="5" y="61"/>
                </a:lnTo>
                <a:lnTo>
                  <a:pt x="3" y="61"/>
                </a:lnTo>
                <a:lnTo>
                  <a:pt x="0" y="63"/>
                </a:lnTo>
                <a:lnTo>
                  <a:pt x="3" y="66"/>
                </a:lnTo>
                <a:lnTo>
                  <a:pt x="3" y="68"/>
                </a:lnTo>
                <a:lnTo>
                  <a:pt x="3" y="71"/>
                </a:lnTo>
                <a:lnTo>
                  <a:pt x="3" y="73"/>
                </a:lnTo>
                <a:lnTo>
                  <a:pt x="3" y="75"/>
                </a:lnTo>
                <a:lnTo>
                  <a:pt x="5" y="80"/>
                </a:lnTo>
                <a:lnTo>
                  <a:pt x="5" y="82"/>
                </a:lnTo>
                <a:lnTo>
                  <a:pt x="7" y="85"/>
                </a:lnTo>
                <a:lnTo>
                  <a:pt x="10" y="85"/>
                </a:lnTo>
                <a:lnTo>
                  <a:pt x="10" y="87"/>
                </a:lnTo>
                <a:lnTo>
                  <a:pt x="10" y="89"/>
                </a:lnTo>
                <a:lnTo>
                  <a:pt x="7" y="89"/>
                </a:lnTo>
                <a:lnTo>
                  <a:pt x="10" y="94"/>
                </a:lnTo>
                <a:lnTo>
                  <a:pt x="19" y="101"/>
                </a:lnTo>
                <a:lnTo>
                  <a:pt x="21" y="106"/>
                </a:lnTo>
                <a:lnTo>
                  <a:pt x="21" y="108"/>
                </a:lnTo>
                <a:lnTo>
                  <a:pt x="21" y="111"/>
                </a:lnTo>
                <a:lnTo>
                  <a:pt x="24" y="113"/>
                </a:lnTo>
                <a:lnTo>
                  <a:pt x="24" y="111"/>
                </a:lnTo>
                <a:lnTo>
                  <a:pt x="26" y="106"/>
                </a:lnTo>
                <a:lnTo>
                  <a:pt x="26" y="104"/>
                </a:lnTo>
                <a:lnTo>
                  <a:pt x="26" y="101"/>
                </a:lnTo>
                <a:lnTo>
                  <a:pt x="28" y="97"/>
                </a:lnTo>
                <a:lnTo>
                  <a:pt x="40" y="94"/>
                </a:lnTo>
                <a:lnTo>
                  <a:pt x="43" y="94"/>
                </a:lnTo>
                <a:lnTo>
                  <a:pt x="47" y="97"/>
                </a:lnTo>
                <a:lnTo>
                  <a:pt x="52" y="94"/>
                </a:lnTo>
                <a:lnTo>
                  <a:pt x="54" y="97"/>
                </a:lnTo>
                <a:lnTo>
                  <a:pt x="54" y="94"/>
                </a:lnTo>
                <a:lnTo>
                  <a:pt x="54" y="92"/>
                </a:lnTo>
                <a:lnTo>
                  <a:pt x="54" y="87"/>
                </a:lnTo>
                <a:lnTo>
                  <a:pt x="54" y="85"/>
                </a:lnTo>
                <a:lnTo>
                  <a:pt x="59" y="78"/>
                </a:lnTo>
                <a:lnTo>
                  <a:pt x="62" y="75"/>
                </a:lnTo>
                <a:lnTo>
                  <a:pt x="64" y="75"/>
                </a:lnTo>
                <a:lnTo>
                  <a:pt x="66" y="75"/>
                </a:lnTo>
                <a:lnTo>
                  <a:pt x="69" y="75"/>
                </a:lnTo>
                <a:lnTo>
                  <a:pt x="71" y="78"/>
                </a:lnTo>
                <a:lnTo>
                  <a:pt x="73" y="78"/>
                </a:lnTo>
                <a:lnTo>
                  <a:pt x="76" y="80"/>
                </a:lnTo>
                <a:lnTo>
                  <a:pt x="78" y="82"/>
                </a:lnTo>
                <a:lnTo>
                  <a:pt x="80" y="85"/>
                </a:lnTo>
                <a:lnTo>
                  <a:pt x="85" y="85"/>
                </a:lnTo>
                <a:lnTo>
                  <a:pt x="92" y="87"/>
                </a:lnTo>
                <a:lnTo>
                  <a:pt x="97" y="87"/>
                </a:lnTo>
                <a:lnTo>
                  <a:pt x="102" y="87"/>
                </a:lnTo>
                <a:lnTo>
                  <a:pt x="104" y="87"/>
                </a:lnTo>
                <a:lnTo>
                  <a:pt x="106" y="82"/>
                </a:lnTo>
                <a:lnTo>
                  <a:pt x="109" y="80"/>
                </a:lnTo>
                <a:lnTo>
                  <a:pt x="109" y="78"/>
                </a:lnTo>
                <a:lnTo>
                  <a:pt x="116" y="80"/>
                </a:lnTo>
                <a:lnTo>
                  <a:pt x="118" y="80"/>
                </a:lnTo>
                <a:lnTo>
                  <a:pt x="121" y="80"/>
                </a:lnTo>
                <a:lnTo>
                  <a:pt x="130" y="75"/>
                </a:lnTo>
                <a:lnTo>
                  <a:pt x="130" y="78"/>
                </a:lnTo>
                <a:lnTo>
                  <a:pt x="132" y="78"/>
                </a:lnTo>
                <a:lnTo>
                  <a:pt x="137" y="78"/>
                </a:lnTo>
                <a:lnTo>
                  <a:pt x="140" y="75"/>
                </a:lnTo>
                <a:lnTo>
                  <a:pt x="140" y="73"/>
                </a:lnTo>
                <a:lnTo>
                  <a:pt x="142" y="73"/>
                </a:lnTo>
                <a:lnTo>
                  <a:pt x="144" y="73"/>
                </a:lnTo>
                <a:lnTo>
                  <a:pt x="147" y="75"/>
                </a:lnTo>
                <a:lnTo>
                  <a:pt x="156" y="75"/>
                </a:lnTo>
                <a:lnTo>
                  <a:pt x="158" y="75"/>
                </a:lnTo>
                <a:lnTo>
                  <a:pt x="161" y="75"/>
                </a:lnTo>
                <a:lnTo>
                  <a:pt x="163" y="73"/>
                </a:lnTo>
                <a:lnTo>
                  <a:pt x="163" y="75"/>
                </a:lnTo>
                <a:lnTo>
                  <a:pt x="165" y="75"/>
                </a:lnTo>
                <a:lnTo>
                  <a:pt x="168" y="75"/>
                </a:lnTo>
                <a:lnTo>
                  <a:pt x="165" y="71"/>
                </a:lnTo>
                <a:lnTo>
                  <a:pt x="163" y="68"/>
                </a:lnTo>
                <a:lnTo>
                  <a:pt x="163" y="66"/>
                </a:lnTo>
                <a:lnTo>
                  <a:pt x="161" y="66"/>
                </a:lnTo>
                <a:lnTo>
                  <a:pt x="158" y="63"/>
                </a:lnTo>
                <a:lnTo>
                  <a:pt x="154" y="59"/>
                </a:lnTo>
                <a:lnTo>
                  <a:pt x="154" y="56"/>
                </a:lnTo>
                <a:lnTo>
                  <a:pt x="149" y="52"/>
                </a:lnTo>
                <a:lnTo>
                  <a:pt x="147" y="49"/>
                </a:lnTo>
                <a:lnTo>
                  <a:pt x="144" y="49"/>
                </a:lnTo>
                <a:lnTo>
                  <a:pt x="142" y="47"/>
                </a:lnTo>
                <a:lnTo>
                  <a:pt x="140" y="47"/>
                </a:lnTo>
                <a:lnTo>
                  <a:pt x="137" y="45"/>
                </a:lnTo>
                <a:lnTo>
                  <a:pt x="140" y="40"/>
                </a:lnTo>
                <a:lnTo>
                  <a:pt x="135" y="35"/>
                </a:lnTo>
                <a:lnTo>
                  <a:pt x="132" y="35"/>
                </a:lnTo>
                <a:lnTo>
                  <a:pt x="128" y="35"/>
                </a:lnTo>
                <a:lnTo>
                  <a:pt x="125" y="30"/>
                </a:lnTo>
                <a:lnTo>
                  <a:pt x="123" y="28"/>
                </a:lnTo>
                <a:lnTo>
                  <a:pt x="121" y="28"/>
                </a:lnTo>
                <a:lnTo>
                  <a:pt x="118" y="28"/>
                </a:lnTo>
                <a:lnTo>
                  <a:pt x="116" y="28"/>
                </a:lnTo>
                <a:lnTo>
                  <a:pt x="116" y="26"/>
                </a:lnTo>
                <a:lnTo>
                  <a:pt x="116" y="23"/>
                </a:lnTo>
                <a:lnTo>
                  <a:pt x="118" y="23"/>
                </a:lnTo>
                <a:lnTo>
                  <a:pt x="118" y="21"/>
                </a:lnTo>
                <a:lnTo>
                  <a:pt x="118" y="16"/>
                </a:lnTo>
                <a:lnTo>
                  <a:pt x="118" y="14"/>
                </a:lnTo>
                <a:lnTo>
                  <a:pt x="114" y="7"/>
                </a:lnTo>
                <a:lnTo>
                  <a:pt x="111" y="4"/>
                </a:lnTo>
                <a:lnTo>
                  <a:pt x="111" y="2"/>
                </a:lnTo>
                <a:lnTo>
                  <a:pt x="109" y="2"/>
                </a:lnTo>
                <a:lnTo>
                  <a:pt x="109" y="0"/>
                </a:lnTo>
                <a:lnTo>
                  <a:pt x="106" y="0"/>
                </a:lnTo>
                <a:lnTo>
                  <a:pt x="10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55" name="Freeform 1757"/>
          <p:cNvSpPr>
            <a:spLocks/>
          </p:cNvSpPr>
          <p:nvPr/>
        </p:nvSpPr>
        <p:spPr bwMode="auto">
          <a:xfrm>
            <a:off x="1443038" y="4575175"/>
            <a:ext cx="166687" cy="276225"/>
          </a:xfrm>
          <a:custGeom>
            <a:avLst/>
            <a:gdLst>
              <a:gd name="T0" fmla="*/ 2147483647 w 135"/>
              <a:gd name="T1" fmla="*/ 2147483647 h 213"/>
              <a:gd name="T2" fmla="*/ 2147483647 w 135"/>
              <a:gd name="T3" fmla="*/ 2147483647 h 213"/>
              <a:gd name="T4" fmla="*/ 2147483647 w 135"/>
              <a:gd name="T5" fmla="*/ 2147483647 h 213"/>
              <a:gd name="T6" fmla="*/ 2147483647 w 135"/>
              <a:gd name="T7" fmla="*/ 0 h 213"/>
              <a:gd name="T8" fmla="*/ 2147483647 w 135"/>
              <a:gd name="T9" fmla="*/ 2147483647 h 213"/>
              <a:gd name="T10" fmla="*/ 2147483647 w 135"/>
              <a:gd name="T11" fmla="*/ 2147483647 h 213"/>
              <a:gd name="T12" fmla="*/ 2147483647 w 135"/>
              <a:gd name="T13" fmla="*/ 2147483647 h 213"/>
              <a:gd name="T14" fmla="*/ 2147483647 w 135"/>
              <a:gd name="T15" fmla="*/ 2147483647 h 213"/>
              <a:gd name="T16" fmla="*/ 2147483647 w 135"/>
              <a:gd name="T17" fmla="*/ 2147483647 h 213"/>
              <a:gd name="T18" fmla="*/ 2147483647 w 135"/>
              <a:gd name="T19" fmla="*/ 2147483647 h 213"/>
              <a:gd name="T20" fmla="*/ 2147483647 w 135"/>
              <a:gd name="T21" fmla="*/ 2147483647 h 213"/>
              <a:gd name="T22" fmla="*/ 2147483647 w 135"/>
              <a:gd name="T23" fmla="*/ 2147483647 h 213"/>
              <a:gd name="T24" fmla="*/ 2147483647 w 135"/>
              <a:gd name="T25" fmla="*/ 2147483647 h 213"/>
              <a:gd name="T26" fmla="*/ 2147483647 w 135"/>
              <a:gd name="T27" fmla="*/ 2147483647 h 213"/>
              <a:gd name="T28" fmla="*/ 2147483647 w 135"/>
              <a:gd name="T29" fmla="*/ 2147483647 h 213"/>
              <a:gd name="T30" fmla="*/ 2147483647 w 135"/>
              <a:gd name="T31" fmla="*/ 2147483647 h 213"/>
              <a:gd name="T32" fmla="*/ 2147483647 w 135"/>
              <a:gd name="T33" fmla="*/ 2147483647 h 213"/>
              <a:gd name="T34" fmla="*/ 2147483647 w 135"/>
              <a:gd name="T35" fmla="*/ 2147483647 h 213"/>
              <a:gd name="T36" fmla="*/ 2147483647 w 135"/>
              <a:gd name="T37" fmla="*/ 2147483647 h 213"/>
              <a:gd name="T38" fmla="*/ 2147483647 w 135"/>
              <a:gd name="T39" fmla="*/ 2147483647 h 213"/>
              <a:gd name="T40" fmla="*/ 2147483647 w 135"/>
              <a:gd name="T41" fmla="*/ 2147483647 h 213"/>
              <a:gd name="T42" fmla="*/ 2147483647 w 135"/>
              <a:gd name="T43" fmla="*/ 2147483647 h 213"/>
              <a:gd name="T44" fmla="*/ 2147483647 w 135"/>
              <a:gd name="T45" fmla="*/ 2147483647 h 213"/>
              <a:gd name="T46" fmla="*/ 2147483647 w 135"/>
              <a:gd name="T47" fmla="*/ 2147483647 h 213"/>
              <a:gd name="T48" fmla="*/ 2147483647 w 135"/>
              <a:gd name="T49" fmla="*/ 2147483647 h 213"/>
              <a:gd name="T50" fmla="*/ 2147483647 w 135"/>
              <a:gd name="T51" fmla="*/ 2147483647 h 213"/>
              <a:gd name="T52" fmla="*/ 2147483647 w 135"/>
              <a:gd name="T53" fmla="*/ 2147483647 h 213"/>
              <a:gd name="T54" fmla="*/ 2147483647 w 135"/>
              <a:gd name="T55" fmla="*/ 2147483647 h 213"/>
              <a:gd name="T56" fmla="*/ 2147483647 w 135"/>
              <a:gd name="T57" fmla="*/ 2147483647 h 213"/>
              <a:gd name="T58" fmla="*/ 2147483647 w 135"/>
              <a:gd name="T59" fmla="*/ 2147483647 h 213"/>
              <a:gd name="T60" fmla="*/ 2147483647 w 135"/>
              <a:gd name="T61" fmla="*/ 2147483647 h 213"/>
              <a:gd name="T62" fmla="*/ 2147483647 w 135"/>
              <a:gd name="T63" fmla="*/ 2147483647 h 213"/>
              <a:gd name="T64" fmla="*/ 2147483647 w 135"/>
              <a:gd name="T65" fmla="*/ 2147483647 h 213"/>
              <a:gd name="T66" fmla="*/ 2147483647 w 135"/>
              <a:gd name="T67" fmla="*/ 2147483647 h 213"/>
              <a:gd name="T68" fmla="*/ 2147483647 w 135"/>
              <a:gd name="T69" fmla="*/ 2147483647 h 213"/>
              <a:gd name="T70" fmla="*/ 2147483647 w 135"/>
              <a:gd name="T71" fmla="*/ 2147483647 h 213"/>
              <a:gd name="T72" fmla="*/ 2147483647 w 135"/>
              <a:gd name="T73" fmla="*/ 2147483647 h 213"/>
              <a:gd name="T74" fmla="*/ 2147483647 w 135"/>
              <a:gd name="T75" fmla="*/ 2147483647 h 213"/>
              <a:gd name="T76" fmla="*/ 2147483647 w 135"/>
              <a:gd name="T77" fmla="*/ 2147483647 h 213"/>
              <a:gd name="T78" fmla="*/ 2147483647 w 135"/>
              <a:gd name="T79" fmla="*/ 2147483647 h 213"/>
              <a:gd name="T80" fmla="*/ 2147483647 w 135"/>
              <a:gd name="T81" fmla="*/ 2147483647 h 213"/>
              <a:gd name="T82" fmla="*/ 2147483647 w 135"/>
              <a:gd name="T83" fmla="*/ 2147483647 h 213"/>
              <a:gd name="T84" fmla="*/ 2147483647 w 135"/>
              <a:gd name="T85" fmla="*/ 2147483647 h 213"/>
              <a:gd name="T86" fmla="*/ 2147483647 w 135"/>
              <a:gd name="T87" fmla="*/ 2147483647 h 213"/>
              <a:gd name="T88" fmla="*/ 2147483647 w 135"/>
              <a:gd name="T89" fmla="*/ 2147483647 h 213"/>
              <a:gd name="T90" fmla="*/ 2147483647 w 135"/>
              <a:gd name="T91" fmla="*/ 2147483647 h 213"/>
              <a:gd name="T92" fmla="*/ 2147483647 w 135"/>
              <a:gd name="T93" fmla="*/ 2147483647 h 213"/>
              <a:gd name="T94" fmla="*/ 2147483647 w 135"/>
              <a:gd name="T95" fmla="*/ 2147483647 h 213"/>
              <a:gd name="T96" fmla="*/ 2147483647 w 135"/>
              <a:gd name="T97" fmla="*/ 2147483647 h 213"/>
              <a:gd name="T98" fmla="*/ 2147483647 w 135"/>
              <a:gd name="T99" fmla="*/ 2147483647 h 213"/>
              <a:gd name="T100" fmla="*/ 2147483647 w 135"/>
              <a:gd name="T101" fmla="*/ 2147483647 h 213"/>
              <a:gd name="T102" fmla="*/ 2147483647 w 135"/>
              <a:gd name="T103" fmla="*/ 2147483647 h 213"/>
              <a:gd name="T104" fmla="*/ 2147483647 w 135"/>
              <a:gd name="T105" fmla="*/ 2147483647 h 213"/>
              <a:gd name="T106" fmla="*/ 2147483647 w 135"/>
              <a:gd name="T107" fmla="*/ 2147483647 h 213"/>
              <a:gd name="T108" fmla="*/ 2147483647 w 135"/>
              <a:gd name="T109" fmla="*/ 2147483647 h 213"/>
              <a:gd name="T110" fmla="*/ 2147483647 w 135"/>
              <a:gd name="T111" fmla="*/ 2147483647 h 213"/>
              <a:gd name="T112" fmla="*/ 2147483647 w 135"/>
              <a:gd name="T113" fmla="*/ 2147483647 h 2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35"/>
              <a:gd name="T172" fmla="*/ 0 h 213"/>
              <a:gd name="T173" fmla="*/ 135 w 135"/>
              <a:gd name="T174" fmla="*/ 213 h 2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35" h="213">
                <a:moveTo>
                  <a:pt x="121" y="47"/>
                </a:moveTo>
                <a:lnTo>
                  <a:pt x="114" y="42"/>
                </a:lnTo>
                <a:lnTo>
                  <a:pt x="104" y="38"/>
                </a:lnTo>
                <a:lnTo>
                  <a:pt x="100" y="35"/>
                </a:lnTo>
                <a:lnTo>
                  <a:pt x="95" y="33"/>
                </a:lnTo>
                <a:lnTo>
                  <a:pt x="85" y="28"/>
                </a:lnTo>
                <a:lnTo>
                  <a:pt x="78" y="24"/>
                </a:lnTo>
                <a:lnTo>
                  <a:pt x="71" y="19"/>
                </a:lnTo>
                <a:lnTo>
                  <a:pt x="69" y="19"/>
                </a:lnTo>
                <a:lnTo>
                  <a:pt x="64" y="16"/>
                </a:lnTo>
                <a:lnTo>
                  <a:pt x="57" y="12"/>
                </a:lnTo>
                <a:lnTo>
                  <a:pt x="52" y="12"/>
                </a:lnTo>
                <a:lnTo>
                  <a:pt x="48" y="7"/>
                </a:lnTo>
                <a:lnTo>
                  <a:pt x="43" y="5"/>
                </a:lnTo>
                <a:lnTo>
                  <a:pt x="36" y="2"/>
                </a:lnTo>
                <a:lnTo>
                  <a:pt x="33" y="0"/>
                </a:lnTo>
                <a:lnTo>
                  <a:pt x="26" y="2"/>
                </a:lnTo>
                <a:lnTo>
                  <a:pt x="19" y="7"/>
                </a:lnTo>
                <a:lnTo>
                  <a:pt x="19" y="12"/>
                </a:lnTo>
                <a:lnTo>
                  <a:pt x="22" y="14"/>
                </a:lnTo>
                <a:lnTo>
                  <a:pt x="22" y="21"/>
                </a:lnTo>
                <a:lnTo>
                  <a:pt x="22" y="24"/>
                </a:lnTo>
                <a:lnTo>
                  <a:pt x="24" y="28"/>
                </a:lnTo>
                <a:lnTo>
                  <a:pt x="26" y="35"/>
                </a:lnTo>
                <a:lnTo>
                  <a:pt x="29" y="38"/>
                </a:lnTo>
                <a:lnTo>
                  <a:pt x="33" y="42"/>
                </a:lnTo>
                <a:lnTo>
                  <a:pt x="33" y="45"/>
                </a:lnTo>
                <a:lnTo>
                  <a:pt x="31" y="47"/>
                </a:lnTo>
                <a:lnTo>
                  <a:pt x="29" y="50"/>
                </a:lnTo>
                <a:lnTo>
                  <a:pt x="29" y="52"/>
                </a:lnTo>
                <a:lnTo>
                  <a:pt x="29" y="59"/>
                </a:lnTo>
                <a:lnTo>
                  <a:pt x="26" y="61"/>
                </a:lnTo>
                <a:lnTo>
                  <a:pt x="26" y="64"/>
                </a:lnTo>
                <a:lnTo>
                  <a:pt x="26" y="71"/>
                </a:lnTo>
                <a:lnTo>
                  <a:pt x="26" y="85"/>
                </a:lnTo>
                <a:lnTo>
                  <a:pt x="26" y="90"/>
                </a:lnTo>
                <a:lnTo>
                  <a:pt x="24" y="92"/>
                </a:lnTo>
                <a:lnTo>
                  <a:pt x="15" y="102"/>
                </a:lnTo>
                <a:lnTo>
                  <a:pt x="12" y="106"/>
                </a:lnTo>
                <a:lnTo>
                  <a:pt x="5" y="116"/>
                </a:lnTo>
                <a:lnTo>
                  <a:pt x="0" y="123"/>
                </a:lnTo>
                <a:lnTo>
                  <a:pt x="3" y="132"/>
                </a:lnTo>
                <a:lnTo>
                  <a:pt x="7" y="139"/>
                </a:lnTo>
                <a:lnTo>
                  <a:pt x="10" y="139"/>
                </a:lnTo>
                <a:lnTo>
                  <a:pt x="12" y="139"/>
                </a:lnTo>
                <a:lnTo>
                  <a:pt x="12" y="142"/>
                </a:lnTo>
                <a:lnTo>
                  <a:pt x="15" y="144"/>
                </a:lnTo>
                <a:lnTo>
                  <a:pt x="17" y="146"/>
                </a:lnTo>
                <a:lnTo>
                  <a:pt x="19" y="149"/>
                </a:lnTo>
                <a:lnTo>
                  <a:pt x="19" y="151"/>
                </a:lnTo>
                <a:lnTo>
                  <a:pt x="17" y="151"/>
                </a:lnTo>
                <a:lnTo>
                  <a:pt x="19" y="153"/>
                </a:lnTo>
                <a:lnTo>
                  <a:pt x="19" y="156"/>
                </a:lnTo>
                <a:lnTo>
                  <a:pt x="22" y="158"/>
                </a:lnTo>
                <a:lnTo>
                  <a:pt x="22" y="161"/>
                </a:lnTo>
                <a:lnTo>
                  <a:pt x="19" y="161"/>
                </a:lnTo>
                <a:lnTo>
                  <a:pt x="19" y="163"/>
                </a:lnTo>
                <a:lnTo>
                  <a:pt x="19" y="165"/>
                </a:lnTo>
                <a:lnTo>
                  <a:pt x="19" y="168"/>
                </a:lnTo>
                <a:lnTo>
                  <a:pt x="19" y="170"/>
                </a:lnTo>
                <a:lnTo>
                  <a:pt x="22" y="172"/>
                </a:lnTo>
                <a:lnTo>
                  <a:pt x="22" y="175"/>
                </a:lnTo>
                <a:lnTo>
                  <a:pt x="24" y="177"/>
                </a:lnTo>
                <a:lnTo>
                  <a:pt x="26" y="179"/>
                </a:lnTo>
                <a:lnTo>
                  <a:pt x="29" y="179"/>
                </a:lnTo>
                <a:lnTo>
                  <a:pt x="26" y="182"/>
                </a:lnTo>
                <a:lnTo>
                  <a:pt x="24" y="182"/>
                </a:lnTo>
                <a:lnTo>
                  <a:pt x="19" y="182"/>
                </a:lnTo>
                <a:lnTo>
                  <a:pt x="12" y="179"/>
                </a:lnTo>
                <a:lnTo>
                  <a:pt x="10" y="182"/>
                </a:lnTo>
                <a:lnTo>
                  <a:pt x="7" y="184"/>
                </a:lnTo>
                <a:lnTo>
                  <a:pt x="7" y="187"/>
                </a:lnTo>
                <a:lnTo>
                  <a:pt x="12" y="191"/>
                </a:lnTo>
                <a:lnTo>
                  <a:pt x="15" y="194"/>
                </a:lnTo>
                <a:lnTo>
                  <a:pt x="17" y="196"/>
                </a:lnTo>
                <a:lnTo>
                  <a:pt x="19" y="196"/>
                </a:lnTo>
                <a:lnTo>
                  <a:pt x="19" y="198"/>
                </a:lnTo>
                <a:lnTo>
                  <a:pt x="22" y="201"/>
                </a:lnTo>
                <a:lnTo>
                  <a:pt x="24" y="203"/>
                </a:lnTo>
                <a:lnTo>
                  <a:pt x="26" y="208"/>
                </a:lnTo>
                <a:lnTo>
                  <a:pt x="26" y="210"/>
                </a:lnTo>
                <a:lnTo>
                  <a:pt x="26" y="213"/>
                </a:lnTo>
                <a:lnTo>
                  <a:pt x="29" y="213"/>
                </a:lnTo>
                <a:lnTo>
                  <a:pt x="33" y="213"/>
                </a:lnTo>
                <a:lnTo>
                  <a:pt x="33" y="210"/>
                </a:lnTo>
                <a:lnTo>
                  <a:pt x="36" y="210"/>
                </a:lnTo>
                <a:lnTo>
                  <a:pt x="38" y="210"/>
                </a:lnTo>
                <a:lnTo>
                  <a:pt x="40" y="208"/>
                </a:lnTo>
                <a:lnTo>
                  <a:pt x="43" y="213"/>
                </a:lnTo>
                <a:lnTo>
                  <a:pt x="43" y="210"/>
                </a:lnTo>
                <a:lnTo>
                  <a:pt x="48" y="208"/>
                </a:lnTo>
                <a:lnTo>
                  <a:pt x="52" y="205"/>
                </a:lnTo>
                <a:lnTo>
                  <a:pt x="55" y="205"/>
                </a:lnTo>
                <a:lnTo>
                  <a:pt x="57" y="205"/>
                </a:lnTo>
                <a:lnTo>
                  <a:pt x="66" y="205"/>
                </a:lnTo>
                <a:lnTo>
                  <a:pt x="71" y="198"/>
                </a:lnTo>
                <a:lnTo>
                  <a:pt x="69" y="196"/>
                </a:lnTo>
                <a:lnTo>
                  <a:pt x="69" y="194"/>
                </a:lnTo>
                <a:lnTo>
                  <a:pt x="71" y="194"/>
                </a:lnTo>
                <a:lnTo>
                  <a:pt x="74" y="194"/>
                </a:lnTo>
                <a:lnTo>
                  <a:pt x="76" y="194"/>
                </a:lnTo>
                <a:lnTo>
                  <a:pt x="78" y="194"/>
                </a:lnTo>
                <a:lnTo>
                  <a:pt x="83" y="194"/>
                </a:lnTo>
                <a:lnTo>
                  <a:pt x="88" y="191"/>
                </a:lnTo>
                <a:lnTo>
                  <a:pt x="90" y="191"/>
                </a:lnTo>
                <a:lnTo>
                  <a:pt x="92" y="189"/>
                </a:lnTo>
                <a:lnTo>
                  <a:pt x="97" y="184"/>
                </a:lnTo>
                <a:lnTo>
                  <a:pt x="100" y="182"/>
                </a:lnTo>
                <a:lnTo>
                  <a:pt x="104" y="177"/>
                </a:lnTo>
                <a:lnTo>
                  <a:pt x="104" y="175"/>
                </a:lnTo>
                <a:lnTo>
                  <a:pt x="107" y="172"/>
                </a:lnTo>
                <a:lnTo>
                  <a:pt x="109" y="170"/>
                </a:lnTo>
                <a:lnTo>
                  <a:pt x="111" y="168"/>
                </a:lnTo>
                <a:lnTo>
                  <a:pt x="116" y="168"/>
                </a:lnTo>
                <a:lnTo>
                  <a:pt x="118" y="168"/>
                </a:lnTo>
                <a:lnTo>
                  <a:pt x="121" y="168"/>
                </a:lnTo>
                <a:lnTo>
                  <a:pt x="121" y="165"/>
                </a:lnTo>
                <a:lnTo>
                  <a:pt x="121" y="163"/>
                </a:lnTo>
                <a:lnTo>
                  <a:pt x="118" y="163"/>
                </a:lnTo>
                <a:lnTo>
                  <a:pt x="118" y="161"/>
                </a:lnTo>
                <a:lnTo>
                  <a:pt x="116" y="161"/>
                </a:lnTo>
                <a:lnTo>
                  <a:pt x="116" y="158"/>
                </a:lnTo>
                <a:lnTo>
                  <a:pt x="116" y="156"/>
                </a:lnTo>
                <a:lnTo>
                  <a:pt x="114" y="149"/>
                </a:lnTo>
                <a:lnTo>
                  <a:pt x="111" y="146"/>
                </a:lnTo>
                <a:lnTo>
                  <a:pt x="109" y="146"/>
                </a:lnTo>
                <a:lnTo>
                  <a:pt x="107" y="146"/>
                </a:lnTo>
                <a:lnTo>
                  <a:pt x="107" y="144"/>
                </a:lnTo>
                <a:lnTo>
                  <a:pt x="107" y="142"/>
                </a:lnTo>
                <a:lnTo>
                  <a:pt x="109" y="142"/>
                </a:lnTo>
                <a:lnTo>
                  <a:pt x="109" y="139"/>
                </a:lnTo>
                <a:lnTo>
                  <a:pt x="111" y="139"/>
                </a:lnTo>
                <a:lnTo>
                  <a:pt x="114" y="137"/>
                </a:lnTo>
                <a:lnTo>
                  <a:pt x="111" y="135"/>
                </a:lnTo>
                <a:lnTo>
                  <a:pt x="111" y="132"/>
                </a:lnTo>
                <a:lnTo>
                  <a:pt x="111" y="128"/>
                </a:lnTo>
                <a:lnTo>
                  <a:pt x="116" y="123"/>
                </a:lnTo>
                <a:lnTo>
                  <a:pt x="114" y="120"/>
                </a:lnTo>
                <a:lnTo>
                  <a:pt x="118" y="118"/>
                </a:lnTo>
                <a:lnTo>
                  <a:pt x="121" y="113"/>
                </a:lnTo>
                <a:lnTo>
                  <a:pt x="121" y="109"/>
                </a:lnTo>
                <a:lnTo>
                  <a:pt x="123" y="106"/>
                </a:lnTo>
                <a:lnTo>
                  <a:pt x="130" y="106"/>
                </a:lnTo>
                <a:lnTo>
                  <a:pt x="133" y="106"/>
                </a:lnTo>
                <a:lnTo>
                  <a:pt x="135" y="106"/>
                </a:lnTo>
                <a:lnTo>
                  <a:pt x="135" y="54"/>
                </a:lnTo>
                <a:lnTo>
                  <a:pt x="128" y="50"/>
                </a:lnTo>
                <a:lnTo>
                  <a:pt x="121" y="4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56" name="Freeform 1758"/>
          <p:cNvSpPr>
            <a:spLocks/>
          </p:cNvSpPr>
          <p:nvPr/>
        </p:nvSpPr>
        <p:spPr bwMode="auto">
          <a:xfrm>
            <a:off x="1344613" y="4308475"/>
            <a:ext cx="71437" cy="141288"/>
          </a:xfrm>
          <a:custGeom>
            <a:avLst/>
            <a:gdLst>
              <a:gd name="T0" fmla="*/ 2147483647 w 55"/>
              <a:gd name="T1" fmla="*/ 2147483647 h 109"/>
              <a:gd name="T2" fmla="*/ 2147483647 w 55"/>
              <a:gd name="T3" fmla="*/ 2147483647 h 109"/>
              <a:gd name="T4" fmla="*/ 2147483647 w 55"/>
              <a:gd name="T5" fmla="*/ 2147483647 h 109"/>
              <a:gd name="T6" fmla="*/ 2147483647 w 55"/>
              <a:gd name="T7" fmla="*/ 2147483647 h 109"/>
              <a:gd name="T8" fmla="*/ 2147483647 w 55"/>
              <a:gd name="T9" fmla="*/ 2147483647 h 109"/>
              <a:gd name="T10" fmla="*/ 2147483647 w 55"/>
              <a:gd name="T11" fmla="*/ 2147483647 h 109"/>
              <a:gd name="T12" fmla="*/ 0 w 55"/>
              <a:gd name="T13" fmla="*/ 2147483647 h 109"/>
              <a:gd name="T14" fmla="*/ 2147483647 w 55"/>
              <a:gd name="T15" fmla="*/ 2147483647 h 109"/>
              <a:gd name="T16" fmla="*/ 2147483647 w 55"/>
              <a:gd name="T17" fmla="*/ 2147483647 h 109"/>
              <a:gd name="T18" fmla="*/ 2147483647 w 55"/>
              <a:gd name="T19" fmla="*/ 2147483647 h 109"/>
              <a:gd name="T20" fmla="*/ 2147483647 w 55"/>
              <a:gd name="T21" fmla="*/ 2147483647 h 109"/>
              <a:gd name="T22" fmla="*/ 2147483647 w 55"/>
              <a:gd name="T23" fmla="*/ 2147483647 h 109"/>
              <a:gd name="T24" fmla="*/ 2147483647 w 55"/>
              <a:gd name="T25" fmla="*/ 2147483647 h 109"/>
              <a:gd name="T26" fmla="*/ 2147483647 w 55"/>
              <a:gd name="T27" fmla="*/ 2147483647 h 109"/>
              <a:gd name="T28" fmla="*/ 2147483647 w 55"/>
              <a:gd name="T29" fmla="*/ 2147483647 h 109"/>
              <a:gd name="T30" fmla="*/ 2147483647 w 55"/>
              <a:gd name="T31" fmla="*/ 2147483647 h 109"/>
              <a:gd name="T32" fmla="*/ 2147483647 w 55"/>
              <a:gd name="T33" fmla="*/ 2147483647 h 109"/>
              <a:gd name="T34" fmla="*/ 2147483647 w 55"/>
              <a:gd name="T35" fmla="*/ 2147483647 h 109"/>
              <a:gd name="T36" fmla="*/ 2147483647 w 55"/>
              <a:gd name="T37" fmla="*/ 2147483647 h 109"/>
              <a:gd name="T38" fmla="*/ 2147483647 w 55"/>
              <a:gd name="T39" fmla="*/ 2147483647 h 109"/>
              <a:gd name="T40" fmla="*/ 2147483647 w 55"/>
              <a:gd name="T41" fmla="*/ 2147483647 h 109"/>
              <a:gd name="T42" fmla="*/ 2147483647 w 55"/>
              <a:gd name="T43" fmla="*/ 2147483647 h 109"/>
              <a:gd name="T44" fmla="*/ 2147483647 w 55"/>
              <a:gd name="T45" fmla="*/ 2147483647 h 109"/>
              <a:gd name="T46" fmla="*/ 2147483647 w 55"/>
              <a:gd name="T47" fmla="*/ 2147483647 h 109"/>
              <a:gd name="T48" fmla="*/ 2147483647 w 55"/>
              <a:gd name="T49" fmla="*/ 2147483647 h 109"/>
              <a:gd name="T50" fmla="*/ 2147483647 w 55"/>
              <a:gd name="T51" fmla="*/ 2147483647 h 109"/>
              <a:gd name="T52" fmla="*/ 2147483647 w 55"/>
              <a:gd name="T53" fmla="*/ 2147483647 h 109"/>
              <a:gd name="T54" fmla="*/ 2147483647 w 55"/>
              <a:gd name="T55" fmla="*/ 2147483647 h 109"/>
              <a:gd name="T56" fmla="*/ 2147483647 w 55"/>
              <a:gd name="T57" fmla="*/ 2147483647 h 109"/>
              <a:gd name="T58" fmla="*/ 2147483647 w 55"/>
              <a:gd name="T59" fmla="*/ 2147483647 h 109"/>
              <a:gd name="T60" fmla="*/ 2147483647 w 55"/>
              <a:gd name="T61" fmla="*/ 2147483647 h 109"/>
              <a:gd name="T62" fmla="*/ 2147483647 w 55"/>
              <a:gd name="T63" fmla="*/ 2147483647 h 109"/>
              <a:gd name="T64" fmla="*/ 2147483647 w 55"/>
              <a:gd name="T65" fmla="*/ 2147483647 h 109"/>
              <a:gd name="T66" fmla="*/ 2147483647 w 55"/>
              <a:gd name="T67" fmla="*/ 2147483647 h 109"/>
              <a:gd name="T68" fmla="*/ 2147483647 w 55"/>
              <a:gd name="T69" fmla="*/ 2147483647 h 109"/>
              <a:gd name="T70" fmla="*/ 2147483647 w 55"/>
              <a:gd name="T71" fmla="*/ 2147483647 h 109"/>
              <a:gd name="T72" fmla="*/ 2147483647 w 55"/>
              <a:gd name="T73" fmla="*/ 2147483647 h 109"/>
              <a:gd name="T74" fmla="*/ 2147483647 w 55"/>
              <a:gd name="T75" fmla="*/ 2147483647 h 109"/>
              <a:gd name="T76" fmla="*/ 2147483647 w 55"/>
              <a:gd name="T77" fmla="*/ 2147483647 h 109"/>
              <a:gd name="T78" fmla="*/ 2147483647 w 55"/>
              <a:gd name="T79" fmla="*/ 2147483647 h 109"/>
              <a:gd name="T80" fmla="*/ 2147483647 w 55"/>
              <a:gd name="T81" fmla="*/ 2147483647 h 109"/>
              <a:gd name="T82" fmla="*/ 2147483647 w 55"/>
              <a:gd name="T83" fmla="*/ 2147483647 h 109"/>
              <a:gd name="T84" fmla="*/ 2147483647 w 55"/>
              <a:gd name="T85" fmla="*/ 2147483647 h 109"/>
              <a:gd name="T86" fmla="*/ 2147483647 w 55"/>
              <a:gd name="T87" fmla="*/ 2147483647 h 109"/>
              <a:gd name="T88" fmla="*/ 2147483647 w 55"/>
              <a:gd name="T89" fmla="*/ 2147483647 h 109"/>
              <a:gd name="T90" fmla="*/ 2147483647 w 55"/>
              <a:gd name="T91" fmla="*/ 2147483647 h 109"/>
              <a:gd name="T92" fmla="*/ 2147483647 w 55"/>
              <a:gd name="T93" fmla="*/ 2147483647 h 109"/>
              <a:gd name="T94" fmla="*/ 2147483647 w 55"/>
              <a:gd name="T95" fmla="*/ 2147483647 h 109"/>
              <a:gd name="T96" fmla="*/ 2147483647 w 55"/>
              <a:gd name="T97" fmla="*/ 2147483647 h 109"/>
              <a:gd name="T98" fmla="*/ 2147483647 w 55"/>
              <a:gd name="T99" fmla="*/ 2147483647 h 109"/>
              <a:gd name="T100" fmla="*/ 2147483647 w 55"/>
              <a:gd name="T101" fmla="*/ 2147483647 h 109"/>
              <a:gd name="T102" fmla="*/ 2147483647 w 55"/>
              <a:gd name="T103" fmla="*/ 2147483647 h 109"/>
              <a:gd name="T104" fmla="*/ 2147483647 w 55"/>
              <a:gd name="T105" fmla="*/ 2147483647 h 109"/>
              <a:gd name="T106" fmla="*/ 2147483647 w 55"/>
              <a:gd name="T107" fmla="*/ 2147483647 h 109"/>
              <a:gd name="T108" fmla="*/ 2147483647 w 55"/>
              <a:gd name="T109" fmla="*/ 2147483647 h 109"/>
              <a:gd name="T110" fmla="*/ 2147483647 w 55"/>
              <a:gd name="T111" fmla="*/ 2147483647 h 109"/>
              <a:gd name="T112" fmla="*/ 2147483647 w 55"/>
              <a:gd name="T113" fmla="*/ 0 h 109"/>
              <a:gd name="T114" fmla="*/ 2147483647 w 55"/>
              <a:gd name="T115" fmla="*/ 0 h 109"/>
              <a:gd name="T116" fmla="*/ 2147483647 w 55"/>
              <a:gd name="T117" fmla="*/ 2147483647 h 109"/>
              <a:gd name="T118" fmla="*/ 2147483647 w 55"/>
              <a:gd name="T119" fmla="*/ 2147483647 h 109"/>
              <a:gd name="T120" fmla="*/ 2147483647 w 55"/>
              <a:gd name="T121" fmla="*/ 2147483647 h 109"/>
              <a:gd name="T122" fmla="*/ 2147483647 w 55"/>
              <a:gd name="T123" fmla="*/ 2147483647 h 10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5"/>
              <a:gd name="T187" fmla="*/ 0 h 109"/>
              <a:gd name="T188" fmla="*/ 55 w 55"/>
              <a:gd name="T189" fmla="*/ 109 h 10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5" h="109">
                <a:moveTo>
                  <a:pt x="17" y="8"/>
                </a:moveTo>
                <a:lnTo>
                  <a:pt x="17" y="8"/>
                </a:lnTo>
                <a:lnTo>
                  <a:pt x="15" y="12"/>
                </a:lnTo>
                <a:lnTo>
                  <a:pt x="12" y="12"/>
                </a:lnTo>
                <a:lnTo>
                  <a:pt x="12" y="15"/>
                </a:lnTo>
                <a:lnTo>
                  <a:pt x="12" y="26"/>
                </a:lnTo>
                <a:lnTo>
                  <a:pt x="12" y="31"/>
                </a:lnTo>
                <a:lnTo>
                  <a:pt x="12" y="33"/>
                </a:lnTo>
                <a:lnTo>
                  <a:pt x="12" y="36"/>
                </a:lnTo>
                <a:lnTo>
                  <a:pt x="12" y="41"/>
                </a:lnTo>
                <a:lnTo>
                  <a:pt x="10" y="43"/>
                </a:lnTo>
                <a:lnTo>
                  <a:pt x="10" y="45"/>
                </a:lnTo>
                <a:lnTo>
                  <a:pt x="7" y="45"/>
                </a:lnTo>
                <a:lnTo>
                  <a:pt x="5" y="45"/>
                </a:lnTo>
                <a:lnTo>
                  <a:pt x="5" y="48"/>
                </a:lnTo>
                <a:lnTo>
                  <a:pt x="3" y="52"/>
                </a:lnTo>
                <a:lnTo>
                  <a:pt x="0" y="52"/>
                </a:lnTo>
                <a:lnTo>
                  <a:pt x="0" y="55"/>
                </a:lnTo>
                <a:lnTo>
                  <a:pt x="3" y="57"/>
                </a:lnTo>
                <a:lnTo>
                  <a:pt x="5" y="64"/>
                </a:lnTo>
                <a:lnTo>
                  <a:pt x="7" y="67"/>
                </a:lnTo>
                <a:lnTo>
                  <a:pt x="10" y="67"/>
                </a:lnTo>
                <a:lnTo>
                  <a:pt x="10" y="69"/>
                </a:lnTo>
                <a:lnTo>
                  <a:pt x="12" y="71"/>
                </a:lnTo>
                <a:lnTo>
                  <a:pt x="12" y="76"/>
                </a:lnTo>
                <a:lnTo>
                  <a:pt x="15" y="78"/>
                </a:lnTo>
                <a:lnTo>
                  <a:pt x="17" y="78"/>
                </a:lnTo>
                <a:lnTo>
                  <a:pt x="19" y="81"/>
                </a:lnTo>
                <a:lnTo>
                  <a:pt x="22" y="83"/>
                </a:lnTo>
                <a:lnTo>
                  <a:pt x="22" y="85"/>
                </a:lnTo>
                <a:lnTo>
                  <a:pt x="22" y="88"/>
                </a:lnTo>
                <a:lnTo>
                  <a:pt x="24" y="95"/>
                </a:lnTo>
                <a:lnTo>
                  <a:pt x="24" y="97"/>
                </a:lnTo>
                <a:lnTo>
                  <a:pt x="24" y="100"/>
                </a:lnTo>
                <a:lnTo>
                  <a:pt x="26" y="102"/>
                </a:lnTo>
                <a:lnTo>
                  <a:pt x="26" y="109"/>
                </a:lnTo>
                <a:lnTo>
                  <a:pt x="31" y="109"/>
                </a:lnTo>
                <a:lnTo>
                  <a:pt x="31" y="107"/>
                </a:lnTo>
                <a:lnTo>
                  <a:pt x="36" y="102"/>
                </a:lnTo>
                <a:lnTo>
                  <a:pt x="36" y="100"/>
                </a:lnTo>
                <a:lnTo>
                  <a:pt x="38" y="100"/>
                </a:lnTo>
                <a:lnTo>
                  <a:pt x="36" y="95"/>
                </a:lnTo>
                <a:lnTo>
                  <a:pt x="36" y="93"/>
                </a:lnTo>
                <a:lnTo>
                  <a:pt x="36" y="90"/>
                </a:lnTo>
                <a:lnTo>
                  <a:pt x="38" y="88"/>
                </a:lnTo>
                <a:lnTo>
                  <a:pt x="45" y="81"/>
                </a:lnTo>
                <a:lnTo>
                  <a:pt x="48" y="81"/>
                </a:lnTo>
                <a:lnTo>
                  <a:pt x="50" y="78"/>
                </a:lnTo>
                <a:lnTo>
                  <a:pt x="52" y="78"/>
                </a:lnTo>
                <a:lnTo>
                  <a:pt x="52" y="76"/>
                </a:lnTo>
                <a:lnTo>
                  <a:pt x="55" y="76"/>
                </a:lnTo>
                <a:lnTo>
                  <a:pt x="52" y="76"/>
                </a:lnTo>
                <a:lnTo>
                  <a:pt x="52" y="74"/>
                </a:lnTo>
                <a:lnTo>
                  <a:pt x="52" y="69"/>
                </a:lnTo>
                <a:lnTo>
                  <a:pt x="52" y="67"/>
                </a:lnTo>
                <a:lnTo>
                  <a:pt x="52" y="64"/>
                </a:lnTo>
                <a:lnTo>
                  <a:pt x="52" y="67"/>
                </a:lnTo>
                <a:lnTo>
                  <a:pt x="50" y="67"/>
                </a:lnTo>
                <a:lnTo>
                  <a:pt x="48" y="64"/>
                </a:lnTo>
                <a:lnTo>
                  <a:pt x="48" y="62"/>
                </a:lnTo>
                <a:lnTo>
                  <a:pt x="45" y="59"/>
                </a:lnTo>
                <a:lnTo>
                  <a:pt x="43" y="62"/>
                </a:lnTo>
                <a:lnTo>
                  <a:pt x="38" y="57"/>
                </a:lnTo>
                <a:lnTo>
                  <a:pt x="36" y="57"/>
                </a:lnTo>
                <a:lnTo>
                  <a:pt x="36" y="55"/>
                </a:lnTo>
                <a:lnTo>
                  <a:pt x="33" y="55"/>
                </a:lnTo>
                <a:lnTo>
                  <a:pt x="33" y="52"/>
                </a:lnTo>
                <a:lnTo>
                  <a:pt x="33" y="50"/>
                </a:lnTo>
                <a:lnTo>
                  <a:pt x="36" y="48"/>
                </a:lnTo>
                <a:lnTo>
                  <a:pt x="41" y="45"/>
                </a:lnTo>
                <a:lnTo>
                  <a:pt x="41" y="43"/>
                </a:lnTo>
                <a:lnTo>
                  <a:pt x="43" y="43"/>
                </a:lnTo>
                <a:lnTo>
                  <a:pt x="45" y="41"/>
                </a:lnTo>
                <a:lnTo>
                  <a:pt x="45" y="36"/>
                </a:lnTo>
                <a:lnTo>
                  <a:pt x="48" y="33"/>
                </a:lnTo>
                <a:lnTo>
                  <a:pt x="43" y="26"/>
                </a:lnTo>
                <a:lnTo>
                  <a:pt x="43" y="24"/>
                </a:lnTo>
                <a:lnTo>
                  <a:pt x="41" y="24"/>
                </a:lnTo>
                <a:lnTo>
                  <a:pt x="41" y="22"/>
                </a:lnTo>
                <a:lnTo>
                  <a:pt x="38" y="19"/>
                </a:lnTo>
                <a:lnTo>
                  <a:pt x="41" y="17"/>
                </a:lnTo>
                <a:lnTo>
                  <a:pt x="41" y="15"/>
                </a:lnTo>
                <a:lnTo>
                  <a:pt x="43" y="15"/>
                </a:lnTo>
                <a:lnTo>
                  <a:pt x="45" y="12"/>
                </a:lnTo>
                <a:lnTo>
                  <a:pt x="48" y="8"/>
                </a:lnTo>
                <a:lnTo>
                  <a:pt x="48" y="5"/>
                </a:lnTo>
                <a:lnTo>
                  <a:pt x="45" y="5"/>
                </a:lnTo>
                <a:lnTo>
                  <a:pt x="43" y="8"/>
                </a:lnTo>
                <a:lnTo>
                  <a:pt x="41" y="10"/>
                </a:lnTo>
                <a:lnTo>
                  <a:pt x="38" y="10"/>
                </a:lnTo>
                <a:lnTo>
                  <a:pt x="36" y="5"/>
                </a:lnTo>
                <a:lnTo>
                  <a:pt x="36" y="3"/>
                </a:lnTo>
                <a:lnTo>
                  <a:pt x="31" y="0"/>
                </a:lnTo>
                <a:lnTo>
                  <a:pt x="29" y="0"/>
                </a:lnTo>
                <a:lnTo>
                  <a:pt x="24" y="3"/>
                </a:lnTo>
                <a:lnTo>
                  <a:pt x="22" y="3"/>
                </a:lnTo>
                <a:lnTo>
                  <a:pt x="19" y="5"/>
                </a:lnTo>
                <a:lnTo>
                  <a:pt x="19" y="8"/>
                </a:lnTo>
                <a:lnTo>
                  <a:pt x="17" y="8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57" name="Freeform 1759"/>
          <p:cNvSpPr>
            <a:spLocks/>
          </p:cNvSpPr>
          <p:nvPr/>
        </p:nvSpPr>
        <p:spPr bwMode="auto">
          <a:xfrm>
            <a:off x="1376363" y="4395788"/>
            <a:ext cx="250825" cy="249237"/>
          </a:xfrm>
          <a:custGeom>
            <a:avLst/>
            <a:gdLst>
              <a:gd name="T0" fmla="*/ 2147483647 w 203"/>
              <a:gd name="T1" fmla="*/ 2147483647 h 193"/>
              <a:gd name="T2" fmla="*/ 2147483647 w 203"/>
              <a:gd name="T3" fmla="*/ 2147483647 h 193"/>
              <a:gd name="T4" fmla="*/ 2147483647 w 203"/>
              <a:gd name="T5" fmla="*/ 2147483647 h 193"/>
              <a:gd name="T6" fmla="*/ 2147483647 w 203"/>
              <a:gd name="T7" fmla="*/ 2147483647 h 193"/>
              <a:gd name="T8" fmla="*/ 2147483647 w 203"/>
              <a:gd name="T9" fmla="*/ 2147483647 h 193"/>
              <a:gd name="T10" fmla="*/ 2147483647 w 203"/>
              <a:gd name="T11" fmla="*/ 2147483647 h 193"/>
              <a:gd name="T12" fmla="*/ 2147483647 w 203"/>
              <a:gd name="T13" fmla="*/ 2147483647 h 193"/>
              <a:gd name="T14" fmla="*/ 2147483647 w 203"/>
              <a:gd name="T15" fmla="*/ 2147483647 h 193"/>
              <a:gd name="T16" fmla="*/ 2147483647 w 203"/>
              <a:gd name="T17" fmla="*/ 2147483647 h 193"/>
              <a:gd name="T18" fmla="*/ 2147483647 w 203"/>
              <a:gd name="T19" fmla="*/ 2147483647 h 193"/>
              <a:gd name="T20" fmla="*/ 2147483647 w 203"/>
              <a:gd name="T21" fmla="*/ 2147483647 h 193"/>
              <a:gd name="T22" fmla="*/ 2147483647 w 203"/>
              <a:gd name="T23" fmla="*/ 2147483647 h 193"/>
              <a:gd name="T24" fmla="*/ 2147483647 w 203"/>
              <a:gd name="T25" fmla="*/ 2147483647 h 193"/>
              <a:gd name="T26" fmla="*/ 2147483647 w 203"/>
              <a:gd name="T27" fmla="*/ 2147483647 h 193"/>
              <a:gd name="T28" fmla="*/ 2147483647 w 203"/>
              <a:gd name="T29" fmla="*/ 2147483647 h 193"/>
              <a:gd name="T30" fmla="*/ 2147483647 w 203"/>
              <a:gd name="T31" fmla="*/ 2147483647 h 193"/>
              <a:gd name="T32" fmla="*/ 2147483647 w 203"/>
              <a:gd name="T33" fmla="*/ 2147483647 h 193"/>
              <a:gd name="T34" fmla="*/ 2147483647 w 203"/>
              <a:gd name="T35" fmla="*/ 2147483647 h 193"/>
              <a:gd name="T36" fmla="*/ 2147483647 w 203"/>
              <a:gd name="T37" fmla="*/ 2147483647 h 193"/>
              <a:gd name="T38" fmla="*/ 2147483647 w 203"/>
              <a:gd name="T39" fmla="*/ 2147483647 h 193"/>
              <a:gd name="T40" fmla="*/ 2147483647 w 203"/>
              <a:gd name="T41" fmla="*/ 2147483647 h 193"/>
              <a:gd name="T42" fmla="*/ 2147483647 w 203"/>
              <a:gd name="T43" fmla="*/ 2147483647 h 193"/>
              <a:gd name="T44" fmla="*/ 2147483647 w 203"/>
              <a:gd name="T45" fmla="*/ 2147483647 h 193"/>
              <a:gd name="T46" fmla="*/ 2147483647 w 203"/>
              <a:gd name="T47" fmla="*/ 2147483647 h 193"/>
              <a:gd name="T48" fmla="*/ 2147483647 w 203"/>
              <a:gd name="T49" fmla="*/ 2147483647 h 193"/>
              <a:gd name="T50" fmla="*/ 2147483647 w 203"/>
              <a:gd name="T51" fmla="*/ 2147483647 h 193"/>
              <a:gd name="T52" fmla="*/ 2147483647 w 203"/>
              <a:gd name="T53" fmla="*/ 2147483647 h 193"/>
              <a:gd name="T54" fmla="*/ 2147483647 w 203"/>
              <a:gd name="T55" fmla="*/ 2147483647 h 193"/>
              <a:gd name="T56" fmla="*/ 2147483647 w 203"/>
              <a:gd name="T57" fmla="*/ 2147483647 h 193"/>
              <a:gd name="T58" fmla="*/ 2147483647 w 203"/>
              <a:gd name="T59" fmla="*/ 2147483647 h 193"/>
              <a:gd name="T60" fmla="*/ 2147483647 w 203"/>
              <a:gd name="T61" fmla="*/ 2147483647 h 193"/>
              <a:gd name="T62" fmla="*/ 2147483647 w 203"/>
              <a:gd name="T63" fmla="*/ 2147483647 h 193"/>
              <a:gd name="T64" fmla="*/ 2147483647 w 203"/>
              <a:gd name="T65" fmla="*/ 2147483647 h 193"/>
              <a:gd name="T66" fmla="*/ 2147483647 w 203"/>
              <a:gd name="T67" fmla="*/ 2147483647 h 193"/>
              <a:gd name="T68" fmla="*/ 2147483647 w 203"/>
              <a:gd name="T69" fmla="*/ 2147483647 h 193"/>
              <a:gd name="T70" fmla="*/ 2147483647 w 203"/>
              <a:gd name="T71" fmla="*/ 2147483647 h 193"/>
              <a:gd name="T72" fmla="*/ 2147483647 w 203"/>
              <a:gd name="T73" fmla="*/ 2147483647 h 193"/>
              <a:gd name="T74" fmla="*/ 2147483647 w 203"/>
              <a:gd name="T75" fmla="*/ 2147483647 h 193"/>
              <a:gd name="T76" fmla="*/ 2147483647 w 203"/>
              <a:gd name="T77" fmla="*/ 2147483647 h 193"/>
              <a:gd name="T78" fmla="*/ 2147483647 w 203"/>
              <a:gd name="T79" fmla="*/ 2147483647 h 193"/>
              <a:gd name="T80" fmla="*/ 2147483647 w 203"/>
              <a:gd name="T81" fmla="*/ 2147483647 h 193"/>
              <a:gd name="T82" fmla="*/ 2147483647 w 203"/>
              <a:gd name="T83" fmla="*/ 2147483647 h 193"/>
              <a:gd name="T84" fmla="*/ 2147483647 w 203"/>
              <a:gd name="T85" fmla="*/ 2147483647 h 193"/>
              <a:gd name="T86" fmla="*/ 2147483647 w 203"/>
              <a:gd name="T87" fmla="*/ 2147483647 h 193"/>
              <a:gd name="T88" fmla="*/ 2147483647 w 203"/>
              <a:gd name="T89" fmla="*/ 2147483647 h 193"/>
              <a:gd name="T90" fmla="*/ 2147483647 w 203"/>
              <a:gd name="T91" fmla="*/ 2147483647 h 193"/>
              <a:gd name="T92" fmla="*/ 2147483647 w 203"/>
              <a:gd name="T93" fmla="*/ 2147483647 h 193"/>
              <a:gd name="T94" fmla="*/ 2147483647 w 203"/>
              <a:gd name="T95" fmla="*/ 2147483647 h 193"/>
              <a:gd name="T96" fmla="*/ 2147483647 w 203"/>
              <a:gd name="T97" fmla="*/ 2147483647 h 193"/>
              <a:gd name="T98" fmla="*/ 2147483647 w 203"/>
              <a:gd name="T99" fmla="*/ 2147483647 h 193"/>
              <a:gd name="T100" fmla="*/ 2147483647 w 203"/>
              <a:gd name="T101" fmla="*/ 2147483647 h 193"/>
              <a:gd name="T102" fmla="*/ 2147483647 w 203"/>
              <a:gd name="T103" fmla="*/ 2147483647 h 193"/>
              <a:gd name="T104" fmla="*/ 2147483647 w 203"/>
              <a:gd name="T105" fmla="*/ 2147483647 h 193"/>
              <a:gd name="T106" fmla="*/ 2147483647 w 203"/>
              <a:gd name="T107" fmla="*/ 2147483647 h 19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03"/>
              <a:gd name="T163" fmla="*/ 0 h 193"/>
              <a:gd name="T164" fmla="*/ 203 w 203"/>
              <a:gd name="T165" fmla="*/ 193 h 19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03" h="193">
                <a:moveTo>
                  <a:pt x="28" y="2"/>
                </a:moveTo>
                <a:lnTo>
                  <a:pt x="28" y="7"/>
                </a:lnTo>
                <a:lnTo>
                  <a:pt x="28" y="9"/>
                </a:lnTo>
                <a:lnTo>
                  <a:pt x="31" y="9"/>
                </a:lnTo>
                <a:lnTo>
                  <a:pt x="28" y="9"/>
                </a:lnTo>
                <a:lnTo>
                  <a:pt x="28" y="11"/>
                </a:lnTo>
                <a:lnTo>
                  <a:pt x="26" y="11"/>
                </a:lnTo>
                <a:lnTo>
                  <a:pt x="24" y="14"/>
                </a:lnTo>
                <a:lnTo>
                  <a:pt x="21" y="14"/>
                </a:lnTo>
                <a:lnTo>
                  <a:pt x="14" y="21"/>
                </a:lnTo>
                <a:lnTo>
                  <a:pt x="12" y="23"/>
                </a:lnTo>
                <a:lnTo>
                  <a:pt x="12" y="26"/>
                </a:lnTo>
                <a:lnTo>
                  <a:pt x="12" y="28"/>
                </a:lnTo>
                <a:lnTo>
                  <a:pt x="14" y="33"/>
                </a:lnTo>
                <a:lnTo>
                  <a:pt x="12" y="33"/>
                </a:lnTo>
                <a:lnTo>
                  <a:pt x="12" y="35"/>
                </a:lnTo>
                <a:lnTo>
                  <a:pt x="7" y="40"/>
                </a:lnTo>
                <a:lnTo>
                  <a:pt x="7" y="42"/>
                </a:lnTo>
                <a:lnTo>
                  <a:pt x="2" y="42"/>
                </a:lnTo>
                <a:lnTo>
                  <a:pt x="0" y="44"/>
                </a:lnTo>
                <a:lnTo>
                  <a:pt x="2" y="44"/>
                </a:lnTo>
                <a:lnTo>
                  <a:pt x="2" y="47"/>
                </a:lnTo>
                <a:lnTo>
                  <a:pt x="5" y="49"/>
                </a:lnTo>
                <a:lnTo>
                  <a:pt x="5" y="52"/>
                </a:lnTo>
                <a:lnTo>
                  <a:pt x="7" y="54"/>
                </a:lnTo>
                <a:lnTo>
                  <a:pt x="7" y="59"/>
                </a:lnTo>
                <a:lnTo>
                  <a:pt x="7" y="61"/>
                </a:lnTo>
                <a:lnTo>
                  <a:pt x="7" y="63"/>
                </a:lnTo>
                <a:lnTo>
                  <a:pt x="7" y="66"/>
                </a:lnTo>
                <a:lnTo>
                  <a:pt x="7" y="68"/>
                </a:lnTo>
                <a:lnTo>
                  <a:pt x="7" y="70"/>
                </a:lnTo>
                <a:lnTo>
                  <a:pt x="7" y="73"/>
                </a:lnTo>
                <a:lnTo>
                  <a:pt x="7" y="75"/>
                </a:lnTo>
                <a:lnTo>
                  <a:pt x="9" y="78"/>
                </a:lnTo>
                <a:lnTo>
                  <a:pt x="7" y="80"/>
                </a:lnTo>
                <a:lnTo>
                  <a:pt x="7" y="82"/>
                </a:lnTo>
                <a:lnTo>
                  <a:pt x="7" y="85"/>
                </a:lnTo>
                <a:lnTo>
                  <a:pt x="7" y="87"/>
                </a:lnTo>
                <a:lnTo>
                  <a:pt x="7" y="92"/>
                </a:lnTo>
                <a:lnTo>
                  <a:pt x="9" y="92"/>
                </a:lnTo>
                <a:lnTo>
                  <a:pt x="9" y="94"/>
                </a:lnTo>
                <a:lnTo>
                  <a:pt x="7" y="96"/>
                </a:lnTo>
                <a:lnTo>
                  <a:pt x="5" y="96"/>
                </a:lnTo>
                <a:lnTo>
                  <a:pt x="5" y="99"/>
                </a:lnTo>
                <a:lnTo>
                  <a:pt x="2" y="99"/>
                </a:lnTo>
                <a:lnTo>
                  <a:pt x="2" y="101"/>
                </a:lnTo>
                <a:lnTo>
                  <a:pt x="5" y="106"/>
                </a:lnTo>
                <a:lnTo>
                  <a:pt x="7" y="108"/>
                </a:lnTo>
                <a:lnTo>
                  <a:pt x="9" y="113"/>
                </a:lnTo>
                <a:lnTo>
                  <a:pt x="9" y="115"/>
                </a:lnTo>
                <a:lnTo>
                  <a:pt x="9" y="118"/>
                </a:lnTo>
                <a:lnTo>
                  <a:pt x="9" y="120"/>
                </a:lnTo>
                <a:lnTo>
                  <a:pt x="12" y="125"/>
                </a:lnTo>
                <a:lnTo>
                  <a:pt x="14" y="125"/>
                </a:lnTo>
                <a:lnTo>
                  <a:pt x="17" y="125"/>
                </a:lnTo>
                <a:lnTo>
                  <a:pt x="19" y="125"/>
                </a:lnTo>
                <a:lnTo>
                  <a:pt x="28" y="127"/>
                </a:lnTo>
                <a:lnTo>
                  <a:pt x="31" y="132"/>
                </a:lnTo>
                <a:lnTo>
                  <a:pt x="35" y="139"/>
                </a:lnTo>
                <a:lnTo>
                  <a:pt x="38" y="139"/>
                </a:lnTo>
                <a:lnTo>
                  <a:pt x="47" y="141"/>
                </a:lnTo>
                <a:lnTo>
                  <a:pt x="54" y="144"/>
                </a:lnTo>
                <a:lnTo>
                  <a:pt x="57" y="144"/>
                </a:lnTo>
                <a:lnTo>
                  <a:pt x="61" y="148"/>
                </a:lnTo>
                <a:lnTo>
                  <a:pt x="64" y="151"/>
                </a:lnTo>
                <a:lnTo>
                  <a:pt x="73" y="146"/>
                </a:lnTo>
                <a:lnTo>
                  <a:pt x="80" y="141"/>
                </a:lnTo>
                <a:lnTo>
                  <a:pt x="87" y="139"/>
                </a:lnTo>
                <a:lnTo>
                  <a:pt x="90" y="141"/>
                </a:lnTo>
                <a:lnTo>
                  <a:pt x="97" y="144"/>
                </a:lnTo>
                <a:lnTo>
                  <a:pt x="102" y="146"/>
                </a:lnTo>
                <a:lnTo>
                  <a:pt x="106" y="151"/>
                </a:lnTo>
                <a:lnTo>
                  <a:pt x="111" y="151"/>
                </a:lnTo>
                <a:lnTo>
                  <a:pt x="118" y="155"/>
                </a:lnTo>
                <a:lnTo>
                  <a:pt x="123" y="158"/>
                </a:lnTo>
                <a:lnTo>
                  <a:pt x="125" y="158"/>
                </a:lnTo>
                <a:lnTo>
                  <a:pt x="132" y="163"/>
                </a:lnTo>
                <a:lnTo>
                  <a:pt x="139" y="167"/>
                </a:lnTo>
                <a:lnTo>
                  <a:pt x="149" y="172"/>
                </a:lnTo>
                <a:lnTo>
                  <a:pt x="154" y="174"/>
                </a:lnTo>
                <a:lnTo>
                  <a:pt x="158" y="177"/>
                </a:lnTo>
                <a:lnTo>
                  <a:pt x="168" y="181"/>
                </a:lnTo>
                <a:lnTo>
                  <a:pt x="175" y="186"/>
                </a:lnTo>
                <a:lnTo>
                  <a:pt x="182" y="189"/>
                </a:lnTo>
                <a:lnTo>
                  <a:pt x="189" y="193"/>
                </a:lnTo>
                <a:lnTo>
                  <a:pt x="189" y="189"/>
                </a:lnTo>
                <a:lnTo>
                  <a:pt x="189" y="186"/>
                </a:lnTo>
                <a:lnTo>
                  <a:pt x="191" y="189"/>
                </a:lnTo>
                <a:lnTo>
                  <a:pt x="194" y="189"/>
                </a:lnTo>
                <a:lnTo>
                  <a:pt x="201" y="189"/>
                </a:lnTo>
                <a:lnTo>
                  <a:pt x="201" y="181"/>
                </a:lnTo>
                <a:lnTo>
                  <a:pt x="201" y="163"/>
                </a:lnTo>
                <a:lnTo>
                  <a:pt x="201" y="160"/>
                </a:lnTo>
                <a:lnTo>
                  <a:pt x="201" y="158"/>
                </a:lnTo>
                <a:lnTo>
                  <a:pt x="201" y="120"/>
                </a:lnTo>
                <a:lnTo>
                  <a:pt x="201" y="118"/>
                </a:lnTo>
                <a:lnTo>
                  <a:pt x="201" y="104"/>
                </a:lnTo>
                <a:lnTo>
                  <a:pt x="201" y="92"/>
                </a:lnTo>
                <a:lnTo>
                  <a:pt x="201" y="87"/>
                </a:lnTo>
                <a:lnTo>
                  <a:pt x="201" y="78"/>
                </a:lnTo>
                <a:lnTo>
                  <a:pt x="201" y="59"/>
                </a:lnTo>
                <a:lnTo>
                  <a:pt x="201" y="52"/>
                </a:lnTo>
                <a:lnTo>
                  <a:pt x="198" y="44"/>
                </a:lnTo>
                <a:lnTo>
                  <a:pt x="201" y="40"/>
                </a:lnTo>
                <a:lnTo>
                  <a:pt x="201" y="37"/>
                </a:lnTo>
                <a:lnTo>
                  <a:pt x="201" y="35"/>
                </a:lnTo>
                <a:lnTo>
                  <a:pt x="201" y="33"/>
                </a:lnTo>
                <a:lnTo>
                  <a:pt x="201" y="30"/>
                </a:lnTo>
                <a:lnTo>
                  <a:pt x="201" y="26"/>
                </a:lnTo>
                <a:lnTo>
                  <a:pt x="203" y="23"/>
                </a:lnTo>
                <a:lnTo>
                  <a:pt x="203" y="21"/>
                </a:lnTo>
                <a:lnTo>
                  <a:pt x="203" y="18"/>
                </a:lnTo>
                <a:lnTo>
                  <a:pt x="201" y="18"/>
                </a:lnTo>
                <a:lnTo>
                  <a:pt x="201" y="16"/>
                </a:lnTo>
                <a:lnTo>
                  <a:pt x="198" y="16"/>
                </a:lnTo>
                <a:lnTo>
                  <a:pt x="196" y="16"/>
                </a:lnTo>
                <a:lnTo>
                  <a:pt x="194" y="16"/>
                </a:lnTo>
                <a:lnTo>
                  <a:pt x="191" y="16"/>
                </a:lnTo>
                <a:lnTo>
                  <a:pt x="189" y="16"/>
                </a:lnTo>
                <a:lnTo>
                  <a:pt x="180" y="14"/>
                </a:lnTo>
                <a:lnTo>
                  <a:pt x="177" y="11"/>
                </a:lnTo>
                <a:lnTo>
                  <a:pt x="177" y="7"/>
                </a:lnTo>
                <a:lnTo>
                  <a:pt x="168" y="4"/>
                </a:lnTo>
                <a:lnTo>
                  <a:pt x="163" y="2"/>
                </a:lnTo>
                <a:lnTo>
                  <a:pt x="161" y="2"/>
                </a:lnTo>
                <a:lnTo>
                  <a:pt x="151" y="4"/>
                </a:lnTo>
                <a:lnTo>
                  <a:pt x="144" y="7"/>
                </a:lnTo>
                <a:lnTo>
                  <a:pt x="144" y="9"/>
                </a:lnTo>
                <a:lnTo>
                  <a:pt x="142" y="11"/>
                </a:lnTo>
                <a:lnTo>
                  <a:pt x="139" y="14"/>
                </a:lnTo>
                <a:lnTo>
                  <a:pt x="137" y="16"/>
                </a:lnTo>
                <a:lnTo>
                  <a:pt x="137" y="18"/>
                </a:lnTo>
                <a:lnTo>
                  <a:pt x="137" y="21"/>
                </a:lnTo>
                <a:lnTo>
                  <a:pt x="137" y="23"/>
                </a:lnTo>
                <a:lnTo>
                  <a:pt x="137" y="26"/>
                </a:lnTo>
                <a:lnTo>
                  <a:pt x="139" y="26"/>
                </a:lnTo>
                <a:lnTo>
                  <a:pt x="139" y="28"/>
                </a:lnTo>
                <a:lnTo>
                  <a:pt x="139" y="30"/>
                </a:lnTo>
                <a:lnTo>
                  <a:pt x="139" y="33"/>
                </a:lnTo>
                <a:lnTo>
                  <a:pt x="137" y="35"/>
                </a:lnTo>
                <a:lnTo>
                  <a:pt x="137" y="37"/>
                </a:lnTo>
                <a:lnTo>
                  <a:pt x="135" y="37"/>
                </a:lnTo>
                <a:lnTo>
                  <a:pt x="135" y="40"/>
                </a:lnTo>
                <a:lnTo>
                  <a:pt x="132" y="40"/>
                </a:lnTo>
                <a:lnTo>
                  <a:pt x="130" y="42"/>
                </a:lnTo>
                <a:lnTo>
                  <a:pt x="128" y="42"/>
                </a:lnTo>
                <a:lnTo>
                  <a:pt x="125" y="42"/>
                </a:lnTo>
                <a:lnTo>
                  <a:pt x="123" y="42"/>
                </a:lnTo>
                <a:lnTo>
                  <a:pt x="120" y="40"/>
                </a:lnTo>
                <a:lnTo>
                  <a:pt x="116" y="37"/>
                </a:lnTo>
                <a:lnTo>
                  <a:pt x="116" y="35"/>
                </a:lnTo>
                <a:lnTo>
                  <a:pt x="111" y="33"/>
                </a:lnTo>
                <a:lnTo>
                  <a:pt x="109" y="33"/>
                </a:lnTo>
                <a:lnTo>
                  <a:pt x="104" y="30"/>
                </a:lnTo>
                <a:lnTo>
                  <a:pt x="99" y="28"/>
                </a:lnTo>
                <a:lnTo>
                  <a:pt x="97" y="28"/>
                </a:lnTo>
                <a:lnTo>
                  <a:pt x="94" y="28"/>
                </a:lnTo>
                <a:lnTo>
                  <a:pt x="92" y="28"/>
                </a:lnTo>
                <a:lnTo>
                  <a:pt x="90" y="28"/>
                </a:lnTo>
                <a:lnTo>
                  <a:pt x="87" y="28"/>
                </a:lnTo>
                <a:lnTo>
                  <a:pt x="85" y="28"/>
                </a:lnTo>
                <a:lnTo>
                  <a:pt x="83" y="26"/>
                </a:lnTo>
                <a:lnTo>
                  <a:pt x="80" y="23"/>
                </a:lnTo>
                <a:lnTo>
                  <a:pt x="80" y="21"/>
                </a:lnTo>
                <a:lnTo>
                  <a:pt x="78" y="18"/>
                </a:lnTo>
                <a:lnTo>
                  <a:pt x="78" y="16"/>
                </a:lnTo>
                <a:lnTo>
                  <a:pt x="78" y="14"/>
                </a:lnTo>
                <a:lnTo>
                  <a:pt x="78" y="11"/>
                </a:lnTo>
                <a:lnTo>
                  <a:pt x="76" y="11"/>
                </a:lnTo>
                <a:lnTo>
                  <a:pt x="76" y="9"/>
                </a:lnTo>
                <a:lnTo>
                  <a:pt x="73" y="9"/>
                </a:lnTo>
                <a:lnTo>
                  <a:pt x="71" y="9"/>
                </a:lnTo>
                <a:lnTo>
                  <a:pt x="64" y="7"/>
                </a:lnTo>
                <a:lnTo>
                  <a:pt x="59" y="4"/>
                </a:lnTo>
                <a:lnTo>
                  <a:pt x="52" y="2"/>
                </a:lnTo>
                <a:lnTo>
                  <a:pt x="50" y="2"/>
                </a:lnTo>
                <a:lnTo>
                  <a:pt x="50" y="4"/>
                </a:lnTo>
                <a:lnTo>
                  <a:pt x="47" y="4"/>
                </a:lnTo>
                <a:lnTo>
                  <a:pt x="45" y="4"/>
                </a:lnTo>
                <a:lnTo>
                  <a:pt x="43" y="4"/>
                </a:lnTo>
                <a:lnTo>
                  <a:pt x="40" y="4"/>
                </a:lnTo>
                <a:lnTo>
                  <a:pt x="38" y="4"/>
                </a:lnTo>
                <a:lnTo>
                  <a:pt x="35" y="2"/>
                </a:lnTo>
                <a:lnTo>
                  <a:pt x="33" y="0"/>
                </a:lnTo>
                <a:lnTo>
                  <a:pt x="31" y="0"/>
                </a:lnTo>
                <a:lnTo>
                  <a:pt x="28" y="0"/>
                </a:lnTo>
                <a:lnTo>
                  <a:pt x="28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58" name="Freeform 1760"/>
          <p:cNvSpPr>
            <a:spLocks/>
          </p:cNvSpPr>
          <p:nvPr/>
        </p:nvSpPr>
        <p:spPr bwMode="auto">
          <a:xfrm>
            <a:off x="1141413" y="4721225"/>
            <a:ext cx="127000" cy="98425"/>
          </a:xfrm>
          <a:custGeom>
            <a:avLst/>
            <a:gdLst>
              <a:gd name="T0" fmla="*/ 2147483647 w 102"/>
              <a:gd name="T1" fmla="*/ 2147483647 h 76"/>
              <a:gd name="T2" fmla="*/ 2147483647 w 102"/>
              <a:gd name="T3" fmla="*/ 2147483647 h 76"/>
              <a:gd name="T4" fmla="*/ 2147483647 w 102"/>
              <a:gd name="T5" fmla="*/ 2147483647 h 76"/>
              <a:gd name="T6" fmla="*/ 2147483647 w 102"/>
              <a:gd name="T7" fmla="*/ 2147483647 h 76"/>
              <a:gd name="T8" fmla="*/ 2147483647 w 102"/>
              <a:gd name="T9" fmla="*/ 2147483647 h 76"/>
              <a:gd name="T10" fmla="*/ 2147483647 w 102"/>
              <a:gd name="T11" fmla="*/ 2147483647 h 76"/>
              <a:gd name="T12" fmla="*/ 2147483647 w 102"/>
              <a:gd name="T13" fmla="*/ 2147483647 h 76"/>
              <a:gd name="T14" fmla="*/ 2147483647 w 102"/>
              <a:gd name="T15" fmla="*/ 2147483647 h 76"/>
              <a:gd name="T16" fmla="*/ 2147483647 w 102"/>
              <a:gd name="T17" fmla="*/ 2147483647 h 76"/>
              <a:gd name="T18" fmla="*/ 2147483647 w 102"/>
              <a:gd name="T19" fmla="*/ 2147483647 h 76"/>
              <a:gd name="T20" fmla="*/ 2147483647 w 102"/>
              <a:gd name="T21" fmla="*/ 2147483647 h 76"/>
              <a:gd name="T22" fmla="*/ 2147483647 w 102"/>
              <a:gd name="T23" fmla="*/ 2147483647 h 76"/>
              <a:gd name="T24" fmla="*/ 2147483647 w 102"/>
              <a:gd name="T25" fmla="*/ 2147483647 h 76"/>
              <a:gd name="T26" fmla="*/ 2147483647 w 102"/>
              <a:gd name="T27" fmla="*/ 0 h 76"/>
              <a:gd name="T28" fmla="*/ 2147483647 w 102"/>
              <a:gd name="T29" fmla="*/ 2147483647 h 76"/>
              <a:gd name="T30" fmla="*/ 2147483647 w 102"/>
              <a:gd name="T31" fmla="*/ 2147483647 h 76"/>
              <a:gd name="T32" fmla="*/ 2147483647 w 102"/>
              <a:gd name="T33" fmla="*/ 2147483647 h 76"/>
              <a:gd name="T34" fmla="*/ 2147483647 w 102"/>
              <a:gd name="T35" fmla="*/ 2147483647 h 76"/>
              <a:gd name="T36" fmla="*/ 2147483647 w 102"/>
              <a:gd name="T37" fmla="*/ 2147483647 h 76"/>
              <a:gd name="T38" fmla="*/ 2147483647 w 102"/>
              <a:gd name="T39" fmla="*/ 2147483647 h 76"/>
              <a:gd name="T40" fmla="*/ 2147483647 w 102"/>
              <a:gd name="T41" fmla="*/ 2147483647 h 76"/>
              <a:gd name="T42" fmla="*/ 2147483647 w 102"/>
              <a:gd name="T43" fmla="*/ 2147483647 h 76"/>
              <a:gd name="T44" fmla="*/ 2147483647 w 102"/>
              <a:gd name="T45" fmla="*/ 2147483647 h 76"/>
              <a:gd name="T46" fmla="*/ 2147483647 w 102"/>
              <a:gd name="T47" fmla="*/ 2147483647 h 76"/>
              <a:gd name="T48" fmla="*/ 2147483647 w 102"/>
              <a:gd name="T49" fmla="*/ 2147483647 h 76"/>
              <a:gd name="T50" fmla="*/ 2147483647 w 102"/>
              <a:gd name="T51" fmla="*/ 2147483647 h 76"/>
              <a:gd name="T52" fmla="*/ 2147483647 w 102"/>
              <a:gd name="T53" fmla="*/ 2147483647 h 76"/>
              <a:gd name="T54" fmla="*/ 2147483647 w 102"/>
              <a:gd name="T55" fmla="*/ 2147483647 h 76"/>
              <a:gd name="T56" fmla="*/ 2147483647 w 102"/>
              <a:gd name="T57" fmla="*/ 2147483647 h 76"/>
              <a:gd name="T58" fmla="*/ 2147483647 w 102"/>
              <a:gd name="T59" fmla="*/ 2147483647 h 76"/>
              <a:gd name="T60" fmla="*/ 2147483647 w 102"/>
              <a:gd name="T61" fmla="*/ 2147483647 h 76"/>
              <a:gd name="T62" fmla="*/ 2147483647 w 102"/>
              <a:gd name="T63" fmla="*/ 2147483647 h 76"/>
              <a:gd name="T64" fmla="*/ 2147483647 w 102"/>
              <a:gd name="T65" fmla="*/ 2147483647 h 76"/>
              <a:gd name="T66" fmla="*/ 2147483647 w 102"/>
              <a:gd name="T67" fmla="*/ 2147483647 h 76"/>
              <a:gd name="T68" fmla="*/ 0 w 102"/>
              <a:gd name="T69" fmla="*/ 2147483647 h 76"/>
              <a:gd name="T70" fmla="*/ 0 w 102"/>
              <a:gd name="T71" fmla="*/ 2147483647 h 76"/>
              <a:gd name="T72" fmla="*/ 2147483647 w 102"/>
              <a:gd name="T73" fmla="*/ 2147483647 h 76"/>
              <a:gd name="T74" fmla="*/ 2147483647 w 102"/>
              <a:gd name="T75" fmla="*/ 2147483647 h 76"/>
              <a:gd name="T76" fmla="*/ 2147483647 w 102"/>
              <a:gd name="T77" fmla="*/ 2147483647 h 76"/>
              <a:gd name="T78" fmla="*/ 2147483647 w 102"/>
              <a:gd name="T79" fmla="*/ 2147483647 h 76"/>
              <a:gd name="T80" fmla="*/ 2147483647 w 102"/>
              <a:gd name="T81" fmla="*/ 2147483647 h 76"/>
              <a:gd name="T82" fmla="*/ 2147483647 w 102"/>
              <a:gd name="T83" fmla="*/ 2147483647 h 76"/>
              <a:gd name="T84" fmla="*/ 2147483647 w 102"/>
              <a:gd name="T85" fmla="*/ 2147483647 h 76"/>
              <a:gd name="T86" fmla="*/ 2147483647 w 102"/>
              <a:gd name="T87" fmla="*/ 2147483647 h 76"/>
              <a:gd name="T88" fmla="*/ 2147483647 w 102"/>
              <a:gd name="T89" fmla="*/ 2147483647 h 76"/>
              <a:gd name="T90" fmla="*/ 2147483647 w 102"/>
              <a:gd name="T91" fmla="*/ 2147483647 h 76"/>
              <a:gd name="T92" fmla="*/ 2147483647 w 102"/>
              <a:gd name="T93" fmla="*/ 2147483647 h 76"/>
              <a:gd name="T94" fmla="*/ 2147483647 w 102"/>
              <a:gd name="T95" fmla="*/ 2147483647 h 76"/>
              <a:gd name="T96" fmla="*/ 2147483647 w 102"/>
              <a:gd name="T97" fmla="*/ 2147483647 h 76"/>
              <a:gd name="T98" fmla="*/ 2147483647 w 102"/>
              <a:gd name="T99" fmla="*/ 2147483647 h 76"/>
              <a:gd name="T100" fmla="*/ 2147483647 w 102"/>
              <a:gd name="T101" fmla="*/ 2147483647 h 76"/>
              <a:gd name="T102" fmla="*/ 2147483647 w 102"/>
              <a:gd name="T103" fmla="*/ 2147483647 h 76"/>
              <a:gd name="T104" fmla="*/ 2147483647 w 102"/>
              <a:gd name="T105" fmla="*/ 2147483647 h 76"/>
              <a:gd name="T106" fmla="*/ 2147483647 w 102"/>
              <a:gd name="T107" fmla="*/ 2147483647 h 76"/>
              <a:gd name="T108" fmla="*/ 2147483647 w 102"/>
              <a:gd name="T109" fmla="*/ 2147483647 h 76"/>
              <a:gd name="T110" fmla="*/ 2147483647 w 102"/>
              <a:gd name="T111" fmla="*/ 2147483647 h 7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02"/>
              <a:gd name="T169" fmla="*/ 0 h 76"/>
              <a:gd name="T170" fmla="*/ 102 w 102"/>
              <a:gd name="T171" fmla="*/ 76 h 7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02" h="76">
                <a:moveTo>
                  <a:pt x="97" y="36"/>
                </a:moveTo>
                <a:lnTo>
                  <a:pt x="97" y="36"/>
                </a:lnTo>
                <a:lnTo>
                  <a:pt x="99" y="36"/>
                </a:lnTo>
                <a:lnTo>
                  <a:pt x="99" y="33"/>
                </a:lnTo>
                <a:lnTo>
                  <a:pt x="97" y="33"/>
                </a:lnTo>
                <a:lnTo>
                  <a:pt x="97" y="31"/>
                </a:lnTo>
                <a:lnTo>
                  <a:pt x="95" y="33"/>
                </a:lnTo>
                <a:lnTo>
                  <a:pt x="90" y="33"/>
                </a:lnTo>
                <a:lnTo>
                  <a:pt x="83" y="29"/>
                </a:lnTo>
                <a:lnTo>
                  <a:pt x="83" y="26"/>
                </a:lnTo>
                <a:lnTo>
                  <a:pt x="83" y="24"/>
                </a:lnTo>
                <a:lnTo>
                  <a:pt x="85" y="24"/>
                </a:lnTo>
                <a:lnTo>
                  <a:pt x="87" y="24"/>
                </a:lnTo>
                <a:lnTo>
                  <a:pt x="85" y="24"/>
                </a:lnTo>
                <a:lnTo>
                  <a:pt x="83" y="22"/>
                </a:lnTo>
                <a:lnTo>
                  <a:pt x="80" y="19"/>
                </a:lnTo>
                <a:lnTo>
                  <a:pt x="78" y="19"/>
                </a:lnTo>
                <a:lnTo>
                  <a:pt x="76" y="17"/>
                </a:lnTo>
                <a:lnTo>
                  <a:pt x="76" y="15"/>
                </a:lnTo>
                <a:lnTo>
                  <a:pt x="73" y="10"/>
                </a:lnTo>
                <a:lnTo>
                  <a:pt x="73" y="7"/>
                </a:lnTo>
                <a:lnTo>
                  <a:pt x="73" y="5"/>
                </a:lnTo>
                <a:lnTo>
                  <a:pt x="73" y="3"/>
                </a:lnTo>
                <a:lnTo>
                  <a:pt x="71" y="3"/>
                </a:lnTo>
                <a:lnTo>
                  <a:pt x="66" y="0"/>
                </a:lnTo>
                <a:lnTo>
                  <a:pt x="61" y="0"/>
                </a:lnTo>
                <a:lnTo>
                  <a:pt x="57" y="5"/>
                </a:lnTo>
                <a:lnTo>
                  <a:pt x="54" y="5"/>
                </a:lnTo>
                <a:lnTo>
                  <a:pt x="52" y="5"/>
                </a:lnTo>
                <a:lnTo>
                  <a:pt x="45" y="7"/>
                </a:lnTo>
                <a:lnTo>
                  <a:pt x="45" y="12"/>
                </a:lnTo>
                <a:lnTo>
                  <a:pt x="40" y="12"/>
                </a:lnTo>
                <a:lnTo>
                  <a:pt x="38" y="12"/>
                </a:lnTo>
                <a:lnTo>
                  <a:pt x="33" y="15"/>
                </a:lnTo>
                <a:lnTo>
                  <a:pt x="33" y="17"/>
                </a:lnTo>
                <a:lnTo>
                  <a:pt x="33" y="19"/>
                </a:lnTo>
                <a:lnTo>
                  <a:pt x="28" y="19"/>
                </a:lnTo>
                <a:lnTo>
                  <a:pt x="28" y="22"/>
                </a:lnTo>
                <a:lnTo>
                  <a:pt x="28" y="24"/>
                </a:lnTo>
                <a:lnTo>
                  <a:pt x="26" y="24"/>
                </a:lnTo>
                <a:lnTo>
                  <a:pt x="26" y="26"/>
                </a:lnTo>
                <a:lnTo>
                  <a:pt x="24" y="26"/>
                </a:lnTo>
                <a:lnTo>
                  <a:pt x="21" y="22"/>
                </a:lnTo>
                <a:lnTo>
                  <a:pt x="19" y="22"/>
                </a:lnTo>
                <a:lnTo>
                  <a:pt x="19" y="24"/>
                </a:lnTo>
                <a:lnTo>
                  <a:pt x="17" y="26"/>
                </a:lnTo>
                <a:lnTo>
                  <a:pt x="14" y="26"/>
                </a:lnTo>
                <a:lnTo>
                  <a:pt x="14" y="29"/>
                </a:lnTo>
                <a:lnTo>
                  <a:pt x="17" y="29"/>
                </a:lnTo>
                <a:lnTo>
                  <a:pt x="14" y="31"/>
                </a:lnTo>
                <a:lnTo>
                  <a:pt x="12" y="38"/>
                </a:lnTo>
                <a:lnTo>
                  <a:pt x="9" y="40"/>
                </a:lnTo>
                <a:lnTo>
                  <a:pt x="5" y="43"/>
                </a:lnTo>
                <a:lnTo>
                  <a:pt x="0" y="43"/>
                </a:lnTo>
                <a:lnTo>
                  <a:pt x="2" y="45"/>
                </a:lnTo>
                <a:lnTo>
                  <a:pt x="2" y="48"/>
                </a:lnTo>
                <a:lnTo>
                  <a:pt x="2" y="50"/>
                </a:lnTo>
                <a:lnTo>
                  <a:pt x="2" y="52"/>
                </a:lnTo>
                <a:lnTo>
                  <a:pt x="0" y="57"/>
                </a:lnTo>
                <a:lnTo>
                  <a:pt x="0" y="59"/>
                </a:lnTo>
                <a:lnTo>
                  <a:pt x="0" y="62"/>
                </a:lnTo>
                <a:lnTo>
                  <a:pt x="0" y="64"/>
                </a:lnTo>
                <a:lnTo>
                  <a:pt x="2" y="64"/>
                </a:lnTo>
                <a:lnTo>
                  <a:pt x="7" y="66"/>
                </a:lnTo>
                <a:lnTo>
                  <a:pt x="12" y="71"/>
                </a:lnTo>
                <a:lnTo>
                  <a:pt x="14" y="74"/>
                </a:lnTo>
                <a:lnTo>
                  <a:pt x="14" y="71"/>
                </a:lnTo>
                <a:lnTo>
                  <a:pt x="17" y="69"/>
                </a:lnTo>
                <a:lnTo>
                  <a:pt x="21" y="69"/>
                </a:lnTo>
                <a:lnTo>
                  <a:pt x="24" y="69"/>
                </a:lnTo>
                <a:lnTo>
                  <a:pt x="28" y="69"/>
                </a:lnTo>
                <a:lnTo>
                  <a:pt x="31" y="71"/>
                </a:lnTo>
                <a:lnTo>
                  <a:pt x="33" y="74"/>
                </a:lnTo>
                <a:lnTo>
                  <a:pt x="33" y="76"/>
                </a:lnTo>
                <a:lnTo>
                  <a:pt x="35" y="76"/>
                </a:lnTo>
                <a:lnTo>
                  <a:pt x="35" y="74"/>
                </a:lnTo>
                <a:lnTo>
                  <a:pt x="35" y="71"/>
                </a:lnTo>
                <a:lnTo>
                  <a:pt x="35" y="69"/>
                </a:lnTo>
                <a:lnTo>
                  <a:pt x="35" y="64"/>
                </a:lnTo>
                <a:lnTo>
                  <a:pt x="33" y="62"/>
                </a:lnTo>
                <a:lnTo>
                  <a:pt x="33" y="59"/>
                </a:lnTo>
                <a:lnTo>
                  <a:pt x="33" y="57"/>
                </a:lnTo>
                <a:lnTo>
                  <a:pt x="33" y="55"/>
                </a:lnTo>
                <a:lnTo>
                  <a:pt x="38" y="55"/>
                </a:lnTo>
                <a:lnTo>
                  <a:pt x="45" y="55"/>
                </a:lnTo>
                <a:lnTo>
                  <a:pt x="57" y="55"/>
                </a:lnTo>
                <a:lnTo>
                  <a:pt x="59" y="55"/>
                </a:lnTo>
                <a:lnTo>
                  <a:pt x="61" y="55"/>
                </a:lnTo>
                <a:lnTo>
                  <a:pt x="66" y="52"/>
                </a:lnTo>
                <a:lnTo>
                  <a:pt x="69" y="52"/>
                </a:lnTo>
                <a:lnTo>
                  <a:pt x="71" y="52"/>
                </a:lnTo>
                <a:lnTo>
                  <a:pt x="76" y="55"/>
                </a:lnTo>
                <a:lnTo>
                  <a:pt x="80" y="55"/>
                </a:lnTo>
                <a:lnTo>
                  <a:pt x="83" y="55"/>
                </a:lnTo>
                <a:lnTo>
                  <a:pt x="85" y="52"/>
                </a:lnTo>
                <a:lnTo>
                  <a:pt x="87" y="48"/>
                </a:lnTo>
                <a:lnTo>
                  <a:pt x="92" y="48"/>
                </a:lnTo>
                <a:lnTo>
                  <a:pt x="95" y="48"/>
                </a:lnTo>
                <a:lnTo>
                  <a:pt x="99" y="45"/>
                </a:lnTo>
                <a:lnTo>
                  <a:pt x="102" y="43"/>
                </a:lnTo>
                <a:lnTo>
                  <a:pt x="99" y="43"/>
                </a:lnTo>
                <a:lnTo>
                  <a:pt x="97" y="3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59" name="Freeform 1761"/>
          <p:cNvSpPr>
            <a:spLocks/>
          </p:cNvSpPr>
          <p:nvPr/>
        </p:nvSpPr>
        <p:spPr bwMode="auto">
          <a:xfrm>
            <a:off x="1231900" y="4575175"/>
            <a:ext cx="250825" cy="204788"/>
          </a:xfrm>
          <a:custGeom>
            <a:avLst/>
            <a:gdLst>
              <a:gd name="T0" fmla="*/ 2147483647 w 203"/>
              <a:gd name="T1" fmla="*/ 2147483647 h 158"/>
              <a:gd name="T2" fmla="*/ 2147483647 w 203"/>
              <a:gd name="T3" fmla="*/ 2147483647 h 158"/>
              <a:gd name="T4" fmla="*/ 2147483647 w 203"/>
              <a:gd name="T5" fmla="*/ 2147483647 h 158"/>
              <a:gd name="T6" fmla="*/ 2147483647 w 203"/>
              <a:gd name="T7" fmla="*/ 2147483647 h 158"/>
              <a:gd name="T8" fmla="*/ 2147483647 w 203"/>
              <a:gd name="T9" fmla="*/ 2147483647 h 158"/>
              <a:gd name="T10" fmla="*/ 2147483647 w 203"/>
              <a:gd name="T11" fmla="*/ 2147483647 h 158"/>
              <a:gd name="T12" fmla="*/ 2147483647 w 203"/>
              <a:gd name="T13" fmla="*/ 2147483647 h 158"/>
              <a:gd name="T14" fmla="*/ 2147483647 w 203"/>
              <a:gd name="T15" fmla="*/ 2147483647 h 158"/>
              <a:gd name="T16" fmla="*/ 2147483647 w 203"/>
              <a:gd name="T17" fmla="*/ 2147483647 h 158"/>
              <a:gd name="T18" fmla="*/ 2147483647 w 203"/>
              <a:gd name="T19" fmla="*/ 2147483647 h 158"/>
              <a:gd name="T20" fmla="*/ 2147483647 w 203"/>
              <a:gd name="T21" fmla="*/ 2147483647 h 158"/>
              <a:gd name="T22" fmla="*/ 2147483647 w 203"/>
              <a:gd name="T23" fmla="*/ 2147483647 h 158"/>
              <a:gd name="T24" fmla="*/ 2147483647 w 203"/>
              <a:gd name="T25" fmla="*/ 2147483647 h 158"/>
              <a:gd name="T26" fmla="*/ 2147483647 w 203"/>
              <a:gd name="T27" fmla="*/ 2147483647 h 158"/>
              <a:gd name="T28" fmla="*/ 2147483647 w 203"/>
              <a:gd name="T29" fmla="*/ 2147483647 h 158"/>
              <a:gd name="T30" fmla="*/ 2147483647 w 203"/>
              <a:gd name="T31" fmla="*/ 2147483647 h 158"/>
              <a:gd name="T32" fmla="*/ 2147483647 w 203"/>
              <a:gd name="T33" fmla="*/ 2147483647 h 158"/>
              <a:gd name="T34" fmla="*/ 2147483647 w 203"/>
              <a:gd name="T35" fmla="*/ 2147483647 h 158"/>
              <a:gd name="T36" fmla="*/ 2147483647 w 203"/>
              <a:gd name="T37" fmla="*/ 2147483647 h 158"/>
              <a:gd name="T38" fmla="*/ 0 w 203"/>
              <a:gd name="T39" fmla="*/ 2147483647 h 158"/>
              <a:gd name="T40" fmla="*/ 2147483647 w 203"/>
              <a:gd name="T41" fmla="*/ 2147483647 h 158"/>
              <a:gd name="T42" fmla="*/ 2147483647 w 203"/>
              <a:gd name="T43" fmla="*/ 2147483647 h 158"/>
              <a:gd name="T44" fmla="*/ 2147483647 w 203"/>
              <a:gd name="T45" fmla="*/ 2147483647 h 158"/>
              <a:gd name="T46" fmla="*/ 2147483647 w 203"/>
              <a:gd name="T47" fmla="*/ 2147483647 h 158"/>
              <a:gd name="T48" fmla="*/ 2147483647 w 203"/>
              <a:gd name="T49" fmla="*/ 2147483647 h 158"/>
              <a:gd name="T50" fmla="*/ 2147483647 w 203"/>
              <a:gd name="T51" fmla="*/ 2147483647 h 158"/>
              <a:gd name="T52" fmla="*/ 2147483647 w 203"/>
              <a:gd name="T53" fmla="*/ 2147483647 h 158"/>
              <a:gd name="T54" fmla="*/ 2147483647 w 203"/>
              <a:gd name="T55" fmla="*/ 2147483647 h 158"/>
              <a:gd name="T56" fmla="*/ 2147483647 w 203"/>
              <a:gd name="T57" fmla="*/ 2147483647 h 158"/>
              <a:gd name="T58" fmla="*/ 2147483647 w 203"/>
              <a:gd name="T59" fmla="*/ 2147483647 h 158"/>
              <a:gd name="T60" fmla="*/ 2147483647 w 203"/>
              <a:gd name="T61" fmla="*/ 2147483647 h 158"/>
              <a:gd name="T62" fmla="*/ 2147483647 w 203"/>
              <a:gd name="T63" fmla="*/ 2147483647 h 158"/>
              <a:gd name="T64" fmla="*/ 2147483647 w 203"/>
              <a:gd name="T65" fmla="*/ 2147483647 h 158"/>
              <a:gd name="T66" fmla="*/ 2147483647 w 203"/>
              <a:gd name="T67" fmla="*/ 2147483647 h 158"/>
              <a:gd name="T68" fmla="*/ 2147483647 w 203"/>
              <a:gd name="T69" fmla="*/ 2147483647 h 158"/>
              <a:gd name="T70" fmla="*/ 2147483647 w 203"/>
              <a:gd name="T71" fmla="*/ 2147483647 h 158"/>
              <a:gd name="T72" fmla="*/ 2147483647 w 203"/>
              <a:gd name="T73" fmla="*/ 2147483647 h 158"/>
              <a:gd name="T74" fmla="*/ 2147483647 w 203"/>
              <a:gd name="T75" fmla="*/ 2147483647 h 158"/>
              <a:gd name="T76" fmla="*/ 2147483647 w 203"/>
              <a:gd name="T77" fmla="*/ 2147483647 h 158"/>
              <a:gd name="T78" fmla="*/ 2147483647 w 203"/>
              <a:gd name="T79" fmla="*/ 2147483647 h 158"/>
              <a:gd name="T80" fmla="*/ 2147483647 w 203"/>
              <a:gd name="T81" fmla="*/ 2147483647 h 158"/>
              <a:gd name="T82" fmla="*/ 2147483647 w 203"/>
              <a:gd name="T83" fmla="*/ 2147483647 h 158"/>
              <a:gd name="T84" fmla="*/ 2147483647 w 203"/>
              <a:gd name="T85" fmla="*/ 2147483647 h 158"/>
              <a:gd name="T86" fmla="*/ 2147483647 w 203"/>
              <a:gd name="T87" fmla="*/ 2147483647 h 158"/>
              <a:gd name="T88" fmla="*/ 2147483647 w 203"/>
              <a:gd name="T89" fmla="*/ 2147483647 h 158"/>
              <a:gd name="T90" fmla="*/ 2147483647 w 203"/>
              <a:gd name="T91" fmla="*/ 2147483647 h 158"/>
              <a:gd name="T92" fmla="*/ 2147483647 w 203"/>
              <a:gd name="T93" fmla="*/ 2147483647 h 158"/>
              <a:gd name="T94" fmla="*/ 2147483647 w 203"/>
              <a:gd name="T95" fmla="*/ 2147483647 h 158"/>
              <a:gd name="T96" fmla="*/ 2147483647 w 203"/>
              <a:gd name="T97" fmla="*/ 2147483647 h 158"/>
              <a:gd name="T98" fmla="*/ 2147483647 w 203"/>
              <a:gd name="T99" fmla="*/ 2147483647 h 158"/>
              <a:gd name="T100" fmla="*/ 2147483647 w 203"/>
              <a:gd name="T101" fmla="*/ 2147483647 h 158"/>
              <a:gd name="T102" fmla="*/ 2147483647 w 203"/>
              <a:gd name="T103" fmla="*/ 2147483647 h 15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03"/>
              <a:gd name="T157" fmla="*/ 0 h 158"/>
              <a:gd name="T158" fmla="*/ 203 w 203"/>
              <a:gd name="T159" fmla="*/ 158 h 15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03" h="158">
                <a:moveTo>
                  <a:pt x="175" y="116"/>
                </a:moveTo>
                <a:lnTo>
                  <a:pt x="182" y="106"/>
                </a:lnTo>
                <a:lnTo>
                  <a:pt x="185" y="102"/>
                </a:lnTo>
                <a:lnTo>
                  <a:pt x="194" y="92"/>
                </a:lnTo>
                <a:lnTo>
                  <a:pt x="196" y="90"/>
                </a:lnTo>
                <a:lnTo>
                  <a:pt x="196" y="85"/>
                </a:lnTo>
                <a:lnTo>
                  <a:pt x="196" y="71"/>
                </a:lnTo>
                <a:lnTo>
                  <a:pt x="196" y="64"/>
                </a:lnTo>
                <a:lnTo>
                  <a:pt x="196" y="61"/>
                </a:lnTo>
                <a:lnTo>
                  <a:pt x="199" y="59"/>
                </a:lnTo>
                <a:lnTo>
                  <a:pt x="199" y="52"/>
                </a:lnTo>
                <a:lnTo>
                  <a:pt x="199" y="50"/>
                </a:lnTo>
                <a:lnTo>
                  <a:pt x="201" y="47"/>
                </a:lnTo>
                <a:lnTo>
                  <a:pt x="203" y="45"/>
                </a:lnTo>
                <a:lnTo>
                  <a:pt x="203" y="42"/>
                </a:lnTo>
                <a:lnTo>
                  <a:pt x="199" y="38"/>
                </a:lnTo>
                <a:lnTo>
                  <a:pt x="196" y="35"/>
                </a:lnTo>
                <a:lnTo>
                  <a:pt x="194" y="28"/>
                </a:lnTo>
                <a:lnTo>
                  <a:pt x="192" y="24"/>
                </a:lnTo>
                <a:lnTo>
                  <a:pt x="192" y="21"/>
                </a:lnTo>
                <a:lnTo>
                  <a:pt x="192" y="14"/>
                </a:lnTo>
                <a:lnTo>
                  <a:pt x="189" y="12"/>
                </a:lnTo>
                <a:lnTo>
                  <a:pt x="189" y="7"/>
                </a:lnTo>
                <a:lnTo>
                  <a:pt x="180" y="12"/>
                </a:lnTo>
                <a:lnTo>
                  <a:pt x="177" y="9"/>
                </a:lnTo>
                <a:lnTo>
                  <a:pt x="173" y="5"/>
                </a:lnTo>
                <a:lnTo>
                  <a:pt x="170" y="5"/>
                </a:lnTo>
                <a:lnTo>
                  <a:pt x="163" y="2"/>
                </a:lnTo>
                <a:lnTo>
                  <a:pt x="154" y="0"/>
                </a:lnTo>
                <a:lnTo>
                  <a:pt x="151" y="0"/>
                </a:lnTo>
                <a:lnTo>
                  <a:pt x="144" y="5"/>
                </a:lnTo>
                <a:lnTo>
                  <a:pt x="135" y="9"/>
                </a:lnTo>
                <a:lnTo>
                  <a:pt x="133" y="12"/>
                </a:lnTo>
                <a:lnTo>
                  <a:pt x="128" y="14"/>
                </a:lnTo>
                <a:lnTo>
                  <a:pt x="123" y="19"/>
                </a:lnTo>
                <a:lnTo>
                  <a:pt x="116" y="21"/>
                </a:lnTo>
                <a:lnTo>
                  <a:pt x="109" y="26"/>
                </a:lnTo>
                <a:lnTo>
                  <a:pt x="99" y="31"/>
                </a:lnTo>
                <a:lnTo>
                  <a:pt x="92" y="38"/>
                </a:lnTo>
                <a:lnTo>
                  <a:pt x="88" y="42"/>
                </a:lnTo>
                <a:lnTo>
                  <a:pt x="83" y="47"/>
                </a:lnTo>
                <a:lnTo>
                  <a:pt x="76" y="52"/>
                </a:lnTo>
                <a:lnTo>
                  <a:pt x="71" y="57"/>
                </a:lnTo>
                <a:lnTo>
                  <a:pt x="69" y="57"/>
                </a:lnTo>
                <a:lnTo>
                  <a:pt x="59" y="59"/>
                </a:lnTo>
                <a:lnTo>
                  <a:pt x="52" y="59"/>
                </a:lnTo>
                <a:lnTo>
                  <a:pt x="52" y="61"/>
                </a:lnTo>
                <a:lnTo>
                  <a:pt x="52" y="66"/>
                </a:lnTo>
                <a:lnTo>
                  <a:pt x="52" y="76"/>
                </a:lnTo>
                <a:lnTo>
                  <a:pt x="52" y="80"/>
                </a:lnTo>
                <a:lnTo>
                  <a:pt x="52" y="83"/>
                </a:lnTo>
                <a:lnTo>
                  <a:pt x="52" y="90"/>
                </a:lnTo>
                <a:lnTo>
                  <a:pt x="50" y="97"/>
                </a:lnTo>
                <a:lnTo>
                  <a:pt x="45" y="106"/>
                </a:lnTo>
                <a:lnTo>
                  <a:pt x="43" y="109"/>
                </a:lnTo>
                <a:lnTo>
                  <a:pt x="43" y="111"/>
                </a:lnTo>
                <a:lnTo>
                  <a:pt x="40" y="111"/>
                </a:lnTo>
                <a:lnTo>
                  <a:pt x="36" y="109"/>
                </a:lnTo>
                <a:lnTo>
                  <a:pt x="31" y="111"/>
                </a:lnTo>
                <a:lnTo>
                  <a:pt x="22" y="111"/>
                </a:lnTo>
                <a:lnTo>
                  <a:pt x="14" y="111"/>
                </a:lnTo>
                <a:lnTo>
                  <a:pt x="10" y="116"/>
                </a:lnTo>
                <a:lnTo>
                  <a:pt x="5" y="116"/>
                </a:lnTo>
                <a:lnTo>
                  <a:pt x="3" y="116"/>
                </a:lnTo>
                <a:lnTo>
                  <a:pt x="0" y="116"/>
                </a:lnTo>
                <a:lnTo>
                  <a:pt x="0" y="118"/>
                </a:lnTo>
                <a:lnTo>
                  <a:pt x="0" y="120"/>
                </a:lnTo>
                <a:lnTo>
                  <a:pt x="0" y="123"/>
                </a:lnTo>
                <a:lnTo>
                  <a:pt x="3" y="128"/>
                </a:lnTo>
                <a:lnTo>
                  <a:pt x="3" y="130"/>
                </a:lnTo>
                <a:lnTo>
                  <a:pt x="5" y="132"/>
                </a:lnTo>
                <a:lnTo>
                  <a:pt x="7" y="132"/>
                </a:lnTo>
                <a:lnTo>
                  <a:pt x="10" y="135"/>
                </a:lnTo>
                <a:lnTo>
                  <a:pt x="12" y="137"/>
                </a:lnTo>
                <a:lnTo>
                  <a:pt x="14" y="137"/>
                </a:lnTo>
                <a:lnTo>
                  <a:pt x="12" y="137"/>
                </a:lnTo>
                <a:lnTo>
                  <a:pt x="10" y="137"/>
                </a:lnTo>
                <a:lnTo>
                  <a:pt x="10" y="139"/>
                </a:lnTo>
                <a:lnTo>
                  <a:pt x="10" y="142"/>
                </a:lnTo>
                <a:lnTo>
                  <a:pt x="17" y="146"/>
                </a:lnTo>
                <a:lnTo>
                  <a:pt x="22" y="146"/>
                </a:lnTo>
                <a:lnTo>
                  <a:pt x="24" y="144"/>
                </a:lnTo>
                <a:lnTo>
                  <a:pt x="24" y="146"/>
                </a:lnTo>
                <a:lnTo>
                  <a:pt x="26" y="146"/>
                </a:lnTo>
                <a:lnTo>
                  <a:pt x="26" y="149"/>
                </a:lnTo>
                <a:lnTo>
                  <a:pt x="24" y="149"/>
                </a:lnTo>
                <a:lnTo>
                  <a:pt x="26" y="156"/>
                </a:lnTo>
                <a:lnTo>
                  <a:pt x="29" y="156"/>
                </a:lnTo>
                <a:lnTo>
                  <a:pt x="29" y="151"/>
                </a:lnTo>
                <a:lnTo>
                  <a:pt x="33" y="149"/>
                </a:lnTo>
                <a:lnTo>
                  <a:pt x="36" y="151"/>
                </a:lnTo>
                <a:lnTo>
                  <a:pt x="43" y="156"/>
                </a:lnTo>
                <a:lnTo>
                  <a:pt x="43" y="158"/>
                </a:lnTo>
                <a:lnTo>
                  <a:pt x="43" y="156"/>
                </a:lnTo>
                <a:lnTo>
                  <a:pt x="43" y="153"/>
                </a:lnTo>
                <a:lnTo>
                  <a:pt x="45" y="146"/>
                </a:lnTo>
                <a:lnTo>
                  <a:pt x="48" y="144"/>
                </a:lnTo>
                <a:lnTo>
                  <a:pt x="50" y="142"/>
                </a:lnTo>
                <a:lnTo>
                  <a:pt x="50" y="139"/>
                </a:lnTo>
                <a:lnTo>
                  <a:pt x="50" y="137"/>
                </a:lnTo>
                <a:lnTo>
                  <a:pt x="50" y="135"/>
                </a:lnTo>
                <a:lnTo>
                  <a:pt x="55" y="132"/>
                </a:lnTo>
                <a:lnTo>
                  <a:pt x="59" y="132"/>
                </a:lnTo>
                <a:lnTo>
                  <a:pt x="62" y="132"/>
                </a:lnTo>
                <a:lnTo>
                  <a:pt x="64" y="132"/>
                </a:lnTo>
                <a:lnTo>
                  <a:pt x="69" y="130"/>
                </a:lnTo>
                <a:lnTo>
                  <a:pt x="71" y="130"/>
                </a:lnTo>
                <a:lnTo>
                  <a:pt x="73" y="132"/>
                </a:lnTo>
                <a:lnTo>
                  <a:pt x="76" y="132"/>
                </a:lnTo>
                <a:lnTo>
                  <a:pt x="78" y="132"/>
                </a:lnTo>
                <a:lnTo>
                  <a:pt x="81" y="135"/>
                </a:lnTo>
                <a:lnTo>
                  <a:pt x="83" y="137"/>
                </a:lnTo>
                <a:lnTo>
                  <a:pt x="85" y="139"/>
                </a:lnTo>
                <a:lnTo>
                  <a:pt x="85" y="142"/>
                </a:lnTo>
                <a:lnTo>
                  <a:pt x="88" y="142"/>
                </a:lnTo>
                <a:lnTo>
                  <a:pt x="92" y="139"/>
                </a:lnTo>
                <a:lnTo>
                  <a:pt x="97" y="137"/>
                </a:lnTo>
                <a:lnTo>
                  <a:pt x="99" y="137"/>
                </a:lnTo>
                <a:lnTo>
                  <a:pt x="102" y="137"/>
                </a:lnTo>
                <a:lnTo>
                  <a:pt x="104" y="139"/>
                </a:lnTo>
                <a:lnTo>
                  <a:pt x="104" y="142"/>
                </a:lnTo>
                <a:lnTo>
                  <a:pt x="107" y="139"/>
                </a:lnTo>
                <a:lnTo>
                  <a:pt x="107" y="142"/>
                </a:lnTo>
                <a:lnTo>
                  <a:pt x="109" y="142"/>
                </a:lnTo>
                <a:lnTo>
                  <a:pt x="111" y="144"/>
                </a:lnTo>
                <a:lnTo>
                  <a:pt x="121" y="144"/>
                </a:lnTo>
                <a:lnTo>
                  <a:pt x="123" y="139"/>
                </a:lnTo>
                <a:lnTo>
                  <a:pt x="125" y="139"/>
                </a:lnTo>
                <a:lnTo>
                  <a:pt x="128" y="137"/>
                </a:lnTo>
                <a:lnTo>
                  <a:pt x="133" y="137"/>
                </a:lnTo>
                <a:lnTo>
                  <a:pt x="135" y="137"/>
                </a:lnTo>
                <a:lnTo>
                  <a:pt x="144" y="137"/>
                </a:lnTo>
                <a:lnTo>
                  <a:pt x="149" y="137"/>
                </a:lnTo>
                <a:lnTo>
                  <a:pt x="149" y="139"/>
                </a:lnTo>
                <a:lnTo>
                  <a:pt x="154" y="139"/>
                </a:lnTo>
                <a:lnTo>
                  <a:pt x="156" y="139"/>
                </a:lnTo>
                <a:lnTo>
                  <a:pt x="156" y="142"/>
                </a:lnTo>
                <a:lnTo>
                  <a:pt x="159" y="137"/>
                </a:lnTo>
                <a:lnTo>
                  <a:pt x="163" y="135"/>
                </a:lnTo>
                <a:lnTo>
                  <a:pt x="166" y="135"/>
                </a:lnTo>
                <a:lnTo>
                  <a:pt x="168" y="135"/>
                </a:lnTo>
                <a:lnTo>
                  <a:pt x="168" y="132"/>
                </a:lnTo>
                <a:lnTo>
                  <a:pt x="173" y="132"/>
                </a:lnTo>
                <a:lnTo>
                  <a:pt x="170" y="123"/>
                </a:lnTo>
                <a:lnTo>
                  <a:pt x="175" y="11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60" name="Freeform 1762"/>
          <p:cNvSpPr>
            <a:spLocks/>
          </p:cNvSpPr>
          <p:nvPr/>
        </p:nvSpPr>
        <p:spPr bwMode="auto">
          <a:xfrm>
            <a:off x="962025" y="4764088"/>
            <a:ext cx="50800" cy="28575"/>
          </a:xfrm>
          <a:custGeom>
            <a:avLst/>
            <a:gdLst>
              <a:gd name="T0" fmla="*/ 2147483647 w 40"/>
              <a:gd name="T1" fmla="*/ 2147483647 h 22"/>
              <a:gd name="T2" fmla="*/ 2147483647 w 40"/>
              <a:gd name="T3" fmla="*/ 2147483647 h 22"/>
              <a:gd name="T4" fmla="*/ 2147483647 w 40"/>
              <a:gd name="T5" fmla="*/ 2147483647 h 22"/>
              <a:gd name="T6" fmla="*/ 2147483647 w 40"/>
              <a:gd name="T7" fmla="*/ 2147483647 h 22"/>
              <a:gd name="T8" fmla="*/ 2147483647 w 40"/>
              <a:gd name="T9" fmla="*/ 2147483647 h 22"/>
              <a:gd name="T10" fmla="*/ 2147483647 w 40"/>
              <a:gd name="T11" fmla="*/ 2147483647 h 22"/>
              <a:gd name="T12" fmla="*/ 2147483647 w 40"/>
              <a:gd name="T13" fmla="*/ 2147483647 h 22"/>
              <a:gd name="T14" fmla="*/ 2147483647 w 40"/>
              <a:gd name="T15" fmla="*/ 2147483647 h 22"/>
              <a:gd name="T16" fmla="*/ 2147483647 w 40"/>
              <a:gd name="T17" fmla="*/ 2147483647 h 22"/>
              <a:gd name="T18" fmla="*/ 2147483647 w 40"/>
              <a:gd name="T19" fmla="*/ 0 h 22"/>
              <a:gd name="T20" fmla="*/ 2147483647 w 40"/>
              <a:gd name="T21" fmla="*/ 0 h 22"/>
              <a:gd name="T22" fmla="*/ 2147483647 w 40"/>
              <a:gd name="T23" fmla="*/ 0 h 22"/>
              <a:gd name="T24" fmla="*/ 2147483647 w 40"/>
              <a:gd name="T25" fmla="*/ 0 h 22"/>
              <a:gd name="T26" fmla="*/ 2147483647 w 40"/>
              <a:gd name="T27" fmla="*/ 2147483647 h 22"/>
              <a:gd name="T28" fmla="*/ 2147483647 w 40"/>
              <a:gd name="T29" fmla="*/ 2147483647 h 22"/>
              <a:gd name="T30" fmla="*/ 2147483647 w 40"/>
              <a:gd name="T31" fmla="*/ 2147483647 h 22"/>
              <a:gd name="T32" fmla="*/ 2147483647 w 40"/>
              <a:gd name="T33" fmla="*/ 2147483647 h 22"/>
              <a:gd name="T34" fmla="*/ 2147483647 w 40"/>
              <a:gd name="T35" fmla="*/ 2147483647 h 22"/>
              <a:gd name="T36" fmla="*/ 2147483647 w 40"/>
              <a:gd name="T37" fmla="*/ 2147483647 h 22"/>
              <a:gd name="T38" fmla="*/ 2147483647 w 40"/>
              <a:gd name="T39" fmla="*/ 2147483647 h 22"/>
              <a:gd name="T40" fmla="*/ 2147483647 w 40"/>
              <a:gd name="T41" fmla="*/ 2147483647 h 22"/>
              <a:gd name="T42" fmla="*/ 2147483647 w 40"/>
              <a:gd name="T43" fmla="*/ 2147483647 h 22"/>
              <a:gd name="T44" fmla="*/ 2147483647 w 40"/>
              <a:gd name="T45" fmla="*/ 2147483647 h 22"/>
              <a:gd name="T46" fmla="*/ 2147483647 w 40"/>
              <a:gd name="T47" fmla="*/ 2147483647 h 22"/>
              <a:gd name="T48" fmla="*/ 2147483647 w 40"/>
              <a:gd name="T49" fmla="*/ 2147483647 h 22"/>
              <a:gd name="T50" fmla="*/ 2147483647 w 40"/>
              <a:gd name="T51" fmla="*/ 2147483647 h 22"/>
              <a:gd name="T52" fmla="*/ 2147483647 w 40"/>
              <a:gd name="T53" fmla="*/ 2147483647 h 22"/>
              <a:gd name="T54" fmla="*/ 2147483647 w 40"/>
              <a:gd name="T55" fmla="*/ 2147483647 h 22"/>
              <a:gd name="T56" fmla="*/ 2147483647 w 40"/>
              <a:gd name="T57" fmla="*/ 2147483647 h 22"/>
              <a:gd name="T58" fmla="*/ 2147483647 w 40"/>
              <a:gd name="T59" fmla="*/ 2147483647 h 22"/>
              <a:gd name="T60" fmla="*/ 2147483647 w 40"/>
              <a:gd name="T61" fmla="*/ 2147483647 h 22"/>
              <a:gd name="T62" fmla="*/ 2147483647 w 40"/>
              <a:gd name="T63" fmla="*/ 2147483647 h 22"/>
              <a:gd name="T64" fmla="*/ 2147483647 w 40"/>
              <a:gd name="T65" fmla="*/ 2147483647 h 22"/>
              <a:gd name="T66" fmla="*/ 2147483647 w 40"/>
              <a:gd name="T67" fmla="*/ 2147483647 h 22"/>
              <a:gd name="T68" fmla="*/ 2147483647 w 40"/>
              <a:gd name="T69" fmla="*/ 2147483647 h 22"/>
              <a:gd name="T70" fmla="*/ 2147483647 w 40"/>
              <a:gd name="T71" fmla="*/ 2147483647 h 22"/>
              <a:gd name="T72" fmla="*/ 2147483647 w 40"/>
              <a:gd name="T73" fmla="*/ 2147483647 h 22"/>
              <a:gd name="T74" fmla="*/ 2147483647 w 40"/>
              <a:gd name="T75" fmla="*/ 2147483647 h 22"/>
              <a:gd name="T76" fmla="*/ 2147483647 w 40"/>
              <a:gd name="T77" fmla="*/ 2147483647 h 22"/>
              <a:gd name="T78" fmla="*/ 2147483647 w 40"/>
              <a:gd name="T79" fmla="*/ 2147483647 h 22"/>
              <a:gd name="T80" fmla="*/ 2147483647 w 40"/>
              <a:gd name="T81" fmla="*/ 2147483647 h 22"/>
              <a:gd name="T82" fmla="*/ 2147483647 w 40"/>
              <a:gd name="T83" fmla="*/ 2147483647 h 22"/>
              <a:gd name="T84" fmla="*/ 2147483647 w 40"/>
              <a:gd name="T85" fmla="*/ 2147483647 h 22"/>
              <a:gd name="T86" fmla="*/ 2147483647 w 40"/>
              <a:gd name="T87" fmla="*/ 2147483647 h 22"/>
              <a:gd name="T88" fmla="*/ 2147483647 w 40"/>
              <a:gd name="T89" fmla="*/ 2147483647 h 22"/>
              <a:gd name="T90" fmla="*/ 2147483647 w 40"/>
              <a:gd name="T91" fmla="*/ 2147483647 h 22"/>
              <a:gd name="T92" fmla="*/ 2147483647 w 40"/>
              <a:gd name="T93" fmla="*/ 2147483647 h 22"/>
              <a:gd name="T94" fmla="*/ 2147483647 w 40"/>
              <a:gd name="T95" fmla="*/ 2147483647 h 22"/>
              <a:gd name="T96" fmla="*/ 2147483647 w 40"/>
              <a:gd name="T97" fmla="*/ 2147483647 h 22"/>
              <a:gd name="T98" fmla="*/ 2147483647 w 40"/>
              <a:gd name="T99" fmla="*/ 2147483647 h 2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0"/>
              <a:gd name="T151" fmla="*/ 0 h 22"/>
              <a:gd name="T152" fmla="*/ 40 w 40"/>
              <a:gd name="T153" fmla="*/ 22 h 2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0" h="22">
                <a:moveTo>
                  <a:pt x="24" y="19"/>
                </a:moveTo>
                <a:lnTo>
                  <a:pt x="24" y="19"/>
                </a:lnTo>
                <a:lnTo>
                  <a:pt x="24" y="17"/>
                </a:lnTo>
                <a:lnTo>
                  <a:pt x="26" y="15"/>
                </a:lnTo>
                <a:lnTo>
                  <a:pt x="31" y="12"/>
                </a:lnTo>
                <a:lnTo>
                  <a:pt x="33" y="12"/>
                </a:lnTo>
                <a:lnTo>
                  <a:pt x="35" y="12"/>
                </a:lnTo>
                <a:lnTo>
                  <a:pt x="38" y="12"/>
                </a:lnTo>
                <a:lnTo>
                  <a:pt x="38" y="7"/>
                </a:lnTo>
                <a:lnTo>
                  <a:pt x="35" y="7"/>
                </a:lnTo>
                <a:lnTo>
                  <a:pt x="38" y="5"/>
                </a:lnTo>
                <a:lnTo>
                  <a:pt x="40" y="5"/>
                </a:lnTo>
                <a:lnTo>
                  <a:pt x="40" y="3"/>
                </a:lnTo>
                <a:lnTo>
                  <a:pt x="38" y="3"/>
                </a:lnTo>
                <a:lnTo>
                  <a:pt x="38" y="0"/>
                </a:lnTo>
                <a:lnTo>
                  <a:pt x="35" y="0"/>
                </a:lnTo>
                <a:lnTo>
                  <a:pt x="28" y="0"/>
                </a:lnTo>
                <a:lnTo>
                  <a:pt x="24" y="0"/>
                </a:lnTo>
                <a:lnTo>
                  <a:pt x="19" y="0"/>
                </a:lnTo>
                <a:lnTo>
                  <a:pt x="16" y="0"/>
                </a:lnTo>
                <a:lnTo>
                  <a:pt x="14" y="3"/>
                </a:lnTo>
                <a:lnTo>
                  <a:pt x="12" y="3"/>
                </a:lnTo>
                <a:lnTo>
                  <a:pt x="9" y="3"/>
                </a:lnTo>
                <a:lnTo>
                  <a:pt x="7" y="3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7" y="5"/>
                </a:lnTo>
                <a:lnTo>
                  <a:pt x="7" y="3"/>
                </a:lnTo>
                <a:lnTo>
                  <a:pt x="7" y="5"/>
                </a:lnTo>
                <a:lnTo>
                  <a:pt x="5" y="5"/>
                </a:lnTo>
                <a:lnTo>
                  <a:pt x="5" y="7"/>
                </a:lnTo>
                <a:lnTo>
                  <a:pt x="5" y="10"/>
                </a:lnTo>
                <a:lnTo>
                  <a:pt x="7" y="10"/>
                </a:lnTo>
                <a:lnTo>
                  <a:pt x="9" y="10"/>
                </a:lnTo>
                <a:lnTo>
                  <a:pt x="9" y="7"/>
                </a:lnTo>
                <a:lnTo>
                  <a:pt x="12" y="7"/>
                </a:lnTo>
                <a:lnTo>
                  <a:pt x="12" y="10"/>
                </a:lnTo>
                <a:lnTo>
                  <a:pt x="12" y="7"/>
                </a:lnTo>
                <a:lnTo>
                  <a:pt x="12" y="10"/>
                </a:lnTo>
                <a:lnTo>
                  <a:pt x="9" y="10"/>
                </a:lnTo>
                <a:lnTo>
                  <a:pt x="9" y="12"/>
                </a:lnTo>
                <a:lnTo>
                  <a:pt x="12" y="12"/>
                </a:lnTo>
                <a:lnTo>
                  <a:pt x="14" y="10"/>
                </a:lnTo>
                <a:lnTo>
                  <a:pt x="16" y="10"/>
                </a:lnTo>
                <a:lnTo>
                  <a:pt x="21" y="7"/>
                </a:lnTo>
                <a:lnTo>
                  <a:pt x="21" y="10"/>
                </a:lnTo>
                <a:lnTo>
                  <a:pt x="24" y="12"/>
                </a:lnTo>
                <a:lnTo>
                  <a:pt x="21" y="10"/>
                </a:lnTo>
                <a:lnTo>
                  <a:pt x="16" y="10"/>
                </a:lnTo>
                <a:lnTo>
                  <a:pt x="14" y="12"/>
                </a:lnTo>
                <a:lnTo>
                  <a:pt x="16" y="12"/>
                </a:lnTo>
                <a:lnTo>
                  <a:pt x="16" y="15"/>
                </a:lnTo>
                <a:lnTo>
                  <a:pt x="19" y="12"/>
                </a:lnTo>
                <a:lnTo>
                  <a:pt x="21" y="12"/>
                </a:lnTo>
                <a:lnTo>
                  <a:pt x="21" y="15"/>
                </a:lnTo>
                <a:lnTo>
                  <a:pt x="21" y="12"/>
                </a:lnTo>
                <a:lnTo>
                  <a:pt x="19" y="12"/>
                </a:lnTo>
                <a:lnTo>
                  <a:pt x="19" y="15"/>
                </a:lnTo>
                <a:lnTo>
                  <a:pt x="16" y="15"/>
                </a:lnTo>
                <a:lnTo>
                  <a:pt x="16" y="17"/>
                </a:lnTo>
                <a:lnTo>
                  <a:pt x="14" y="17"/>
                </a:lnTo>
                <a:lnTo>
                  <a:pt x="16" y="19"/>
                </a:lnTo>
                <a:lnTo>
                  <a:pt x="21" y="22"/>
                </a:lnTo>
                <a:lnTo>
                  <a:pt x="24" y="1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61" name="Freeform 1763"/>
          <p:cNvSpPr>
            <a:spLocks/>
          </p:cNvSpPr>
          <p:nvPr/>
        </p:nvSpPr>
        <p:spPr bwMode="auto">
          <a:xfrm>
            <a:off x="955675" y="4497388"/>
            <a:ext cx="134938" cy="128587"/>
          </a:xfrm>
          <a:custGeom>
            <a:avLst/>
            <a:gdLst>
              <a:gd name="T0" fmla="*/ 2147483647 w 109"/>
              <a:gd name="T1" fmla="*/ 2147483647 h 97"/>
              <a:gd name="T2" fmla="*/ 2147483647 w 109"/>
              <a:gd name="T3" fmla="*/ 2147483647 h 97"/>
              <a:gd name="T4" fmla="*/ 2147483647 w 109"/>
              <a:gd name="T5" fmla="*/ 2147483647 h 97"/>
              <a:gd name="T6" fmla="*/ 2147483647 w 109"/>
              <a:gd name="T7" fmla="*/ 2147483647 h 97"/>
              <a:gd name="T8" fmla="*/ 2147483647 w 109"/>
              <a:gd name="T9" fmla="*/ 2147483647 h 97"/>
              <a:gd name="T10" fmla="*/ 2147483647 w 109"/>
              <a:gd name="T11" fmla="*/ 2147483647 h 97"/>
              <a:gd name="T12" fmla="*/ 2147483647 w 109"/>
              <a:gd name="T13" fmla="*/ 2147483647 h 97"/>
              <a:gd name="T14" fmla="*/ 2147483647 w 109"/>
              <a:gd name="T15" fmla="*/ 2147483647 h 97"/>
              <a:gd name="T16" fmla="*/ 2147483647 w 109"/>
              <a:gd name="T17" fmla="*/ 2147483647 h 97"/>
              <a:gd name="T18" fmla="*/ 2147483647 w 109"/>
              <a:gd name="T19" fmla="*/ 2147483647 h 97"/>
              <a:gd name="T20" fmla="*/ 2147483647 w 109"/>
              <a:gd name="T21" fmla="*/ 2147483647 h 97"/>
              <a:gd name="T22" fmla="*/ 2147483647 w 109"/>
              <a:gd name="T23" fmla="*/ 2147483647 h 97"/>
              <a:gd name="T24" fmla="*/ 2147483647 w 109"/>
              <a:gd name="T25" fmla="*/ 0 h 97"/>
              <a:gd name="T26" fmla="*/ 2147483647 w 109"/>
              <a:gd name="T27" fmla="*/ 0 h 97"/>
              <a:gd name="T28" fmla="*/ 2147483647 w 109"/>
              <a:gd name="T29" fmla="*/ 2147483647 h 97"/>
              <a:gd name="T30" fmla="*/ 2147483647 w 109"/>
              <a:gd name="T31" fmla="*/ 2147483647 h 97"/>
              <a:gd name="T32" fmla="*/ 2147483647 w 109"/>
              <a:gd name="T33" fmla="*/ 2147483647 h 97"/>
              <a:gd name="T34" fmla="*/ 2147483647 w 109"/>
              <a:gd name="T35" fmla="*/ 2147483647 h 97"/>
              <a:gd name="T36" fmla="*/ 2147483647 w 109"/>
              <a:gd name="T37" fmla="*/ 2147483647 h 97"/>
              <a:gd name="T38" fmla="*/ 2147483647 w 109"/>
              <a:gd name="T39" fmla="*/ 2147483647 h 97"/>
              <a:gd name="T40" fmla="*/ 2147483647 w 109"/>
              <a:gd name="T41" fmla="*/ 2147483647 h 97"/>
              <a:gd name="T42" fmla="*/ 2147483647 w 109"/>
              <a:gd name="T43" fmla="*/ 2147483647 h 97"/>
              <a:gd name="T44" fmla="*/ 2147483647 w 109"/>
              <a:gd name="T45" fmla="*/ 2147483647 h 97"/>
              <a:gd name="T46" fmla="*/ 2147483647 w 109"/>
              <a:gd name="T47" fmla="*/ 2147483647 h 97"/>
              <a:gd name="T48" fmla="*/ 2147483647 w 109"/>
              <a:gd name="T49" fmla="*/ 2147483647 h 97"/>
              <a:gd name="T50" fmla="*/ 2147483647 w 109"/>
              <a:gd name="T51" fmla="*/ 2147483647 h 97"/>
              <a:gd name="T52" fmla="*/ 2147483647 w 109"/>
              <a:gd name="T53" fmla="*/ 2147483647 h 97"/>
              <a:gd name="T54" fmla="*/ 2147483647 w 109"/>
              <a:gd name="T55" fmla="*/ 2147483647 h 97"/>
              <a:gd name="T56" fmla="*/ 2147483647 w 109"/>
              <a:gd name="T57" fmla="*/ 2147483647 h 97"/>
              <a:gd name="T58" fmla="*/ 2147483647 w 109"/>
              <a:gd name="T59" fmla="*/ 2147483647 h 97"/>
              <a:gd name="T60" fmla="*/ 2147483647 w 109"/>
              <a:gd name="T61" fmla="*/ 2147483647 h 97"/>
              <a:gd name="T62" fmla="*/ 2147483647 w 109"/>
              <a:gd name="T63" fmla="*/ 2147483647 h 97"/>
              <a:gd name="T64" fmla="*/ 2147483647 w 109"/>
              <a:gd name="T65" fmla="*/ 2147483647 h 97"/>
              <a:gd name="T66" fmla="*/ 2147483647 w 109"/>
              <a:gd name="T67" fmla="*/ 2147483647 h 97"/>
              <a:gd name="T68" fmla="*/ 2147483647 w 109"/>
              <a:gd name="T69" fmla="*/ 2147483647 h 97"/>
              <a:gd name="T70" fmla="*/ 2147483647 w 109"/>
              <a:gd name="T71" fmla="*/ 2147483647 h 97"/>
              <a:gd name="T72" fmla="*/ 2147483647 w 109"/>
              <a:gd name="T73" fmla="*/ 2147483647 h 97"/>
              <a:gd name="T74" fmla="*/ 2147483647 w 109"/>
              <a:gd name="T75" fmla="*/ 2147483647 h 97"/>
              <a:gd name="T76" fmla="*/ 2147483647 w 109"/>
              <a:gd name="T77" fmla="*/ 2147483647 h 97"/>
              <a:gd name="T78" fmla="*/ 2147483647 w 109"/>
              <a:gd name="T79" fmla="*/ 2147483647 h 97"/>
              <a:gd name="T80" fmla="*/ 2147483647 w 109"/>
              <a:gd name="T81" fmla="*/ 2147483647 h 97"/>
              <a:gd name="T82" fmla="*/ 2147483647 w 109"/>
              <a:gd name="T83" fmla="*/ 2147483647 h 97"/>
              <a:gd name="T84" fmla="*/ 2147483647 w 109"/>
              <a:gd name="T85" fmla="*/ 2147483647 h 97"/>
              <a:gd name="T86" fmla="*/ 0 w 109"/>
              <a:gd name="T87" fmla="*/ 2147483647 h 97"/>
              <a:gd name="T88" fmla="*/ 0 w 109"/>
              <a:gd name="T89" fmla="*/ 2147483647 h 9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9"/>
              <a:gd name="T136" fmla="*/ 0 h 97"/>
              <a:gd name="T137" fmla="*/ 109 w 109"/>
              <a:gd name="T138" fmla="*/ 97 h 97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9" h="97">
                <a:moveTo>
                  <a:pt x="0" y="94"/>
                </a:moveTo>
                <a:lnTo>
                  <a:pt x="3" y="90"/>
                </a:lnTo>
                <a:lnTo>
                  <a:pt x="7" y="90"/>
                </a:lnTo>
                <a:lnTo>
                  <a:pt x="33" y="90"/>
                </a:lnTo>
                <a:lnTo>
                  <a:pt x="40" y="90"/>
                </a:lnTo>
                <a:lnTo>
                  <a:pt x="47" y="90"/>
                </a:lnTo>
                <a:lnTo>
                  <a:pt x="52" y="90"/>
                </a:lnTo>
                <a:lnTo>
                  <a:pt x="52" y="87"/>
                </a:lnTo>
                <a:lnTo>
                  <a:pt x="52" y="73"/>
                </a:lnTo>
                <a:lnTo>
                  <a:pt x="50" y="71"/>
                </a:lnTo>
                <a:lnTo>
                  <a:pt x="50" y="68"/>
                </a:lnTo>
                <a:lnTo>
                  <a:pt x="52" y="68"/>
                </a:lnTo>
                <a:lnTo>
                  <a:pt x="52" y="66"/>
                </a:lnTo>
                <a:lnTo>
                  <a:pt x="57" y="61"/>
                </a:lnTo>
                <a:lnTo>
                  <a:pt x="66" y="59"/>
                </a:lnTo>
                <a:lnTo>
                  <a:pt x="66" y="24"/>
                </a:lnTo>
                <a:lnTo>
                  <a:pt x="71" y="24"/>
                </a:lnTo>
                <a:lnTo>
                  <a:pt x="92" y="24"/>
                </a:lnTo>
                <a:lnTo>
                  <a:pt x="97" y="24"/>
                </a:lnTo>
                <a:lnTo>
                  <a:pt x="109" y="24"/>
                </a:lnTo>
                <a:lnTo>
                  <a:pt x="109" y="7"/>
                </a:lnTo>
                <a:lnTo>
                  <a:pt x="109" y="5"/>
                </a:lnTo>
                <a:lnTo>
                  <a:pt x="109" y="0"/>
                </a:lnTo>
                <a:lnTo>
                  <a:pt x="52" y="0"/>
                </a:lnTo>
                <a:lnTo>
                  <a:pt x="50" y="0"/>
                </a:lnTo>
                <a:lnTo>
                  <a:pt x="50" y="2"/>
                </a:lnTo>
                <a:lnTo>
                  <a:pt x="47" y="12"/>
                </a:lnTo>
                <a:lnTo>
                  <a:pt x="45" y="12"/>
                </a:lnTo>
                <a:lnTo>
                  <a:pt x="45" y="14"/>
                </a:lnTo>
                <a:lnTo>
                  <a:pt x="43" y="14"/>
                </a:lnTo>
                <a:lnTo>
                  <a:pt x="40" y="16"/>
                </a:lnTo>
                <a:lnTo>
                  <a:pt x="40" y="19"/>
                </a:lnTo>
                <a:lnTo>
                  <a:pt x="33" y="24"/>
                </a:lnTo>
                <a:lnTo>
                  <a:pt x="31" y="31"/>
                </a:lnTo>
                <a:lnTo>
                  <a:pt x="29" y="38"/>
                </a:lnTo>
                <a:lnTo>
                  <a:pt x="29" y="40"/>
                </a:lnTo>
                <a:lnTo>
                  <a:pt x="29" y="42"/>
                </a:lnTo>
                <a:lnTo>
                  <a:pt x="26" y="45"/>
                </a:lnTo>
                <a:lnTo>
                  <a:pt x="24" y="45"/>
                </a:lnTo>
                <a:lnTo>
                  <a:pt x="19" y="52"/>
                </a:lnTo>
                <a:lnTo>
                  <a:pt x="17" y="52"/>
                </a:lnTo>
                <a:lnTo>
                  <a:pt x="17" y="54"/>
                </a:lnTo>
                <a:lnTo>
                  <a:pt x="14" y="54"/>
                </a:lnTo>
                <a:lnTo>
                  <a:pt x="14" y="57"/>
                </a:lnTo>
                <a:lnTo>
                  <a:pt x="14" y="59"/>
                </a:lnTo>
                <a:lnTo>
                  <a:pt x="12" y="64"/>
                </a:lnTo>
                <a:lnTo>
                  <a:pt x="10" y="68"/>
                </a:lnTo>
                <a:lnTo>
                  <a:pt x="10" y="71"/>
                </a:lnTo>
                <a:lnTo>
                  <a:pt x="10" y="73"/>
                </a:lnTo>
                <a:lnTo>
                  <a:pt x="7" y="75"/>
                </a:lnTo>
                <a:lnTo>
                  <a:pt x="5" y="75"/>
                </a:lnTo>
                <a:lnTo>
                  <a:pt x="3" y="78"/>
                </a:lnTo>
                <a:lnTo>
                  <a:pt x="3" y="80"/>
                </a:lnTo>
                <a:lnTo>
                  <a:pt x="3" y="83"/>
                </a:lnTo>
                <a:lnTo>
                  <a:pt x="0" y="94"/>
                </a:lnTo>
                <a:lnTo>
                  <a:pt x="0" y="97"/>
                </a:lnTo>
                <a:lnTo>
                  <a:pt x="0" y="9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62" name="Freeform 1764"/>
          <p:cNvSpPr>
            <a:spLocks/>
          </p:cNvSpPr>
          <p:nvPr/>
        </p:nvSpPr>
        <p:spPr bwMode="auto">
          <a:xfrm>
            <a:off x="989013" y="4764088"/>
            <a:ext cx="117475" cy="93662"/>
          </a:xfrm>
          <a:custGeom>
            <a:avLst/>
            <a:gdLst>
              <a:gd name="T0" fmla="*/ 2147483647 w 95"/>
              <a:gd name="T1" fmla="*/ 2147483647 h 71"/>
              <a:gd name="T2" fmla="*/ 2147483647 w 95"/>
              <a:gd name="T3" fmla="*/ 2147483647 h 71"/>
              <a:gd name="T4" fmla="*/ 2147483647 w 95"/>
              <a:gd name="T5" fmla="*/ 2147483647 h 71"/>
              <a:gd name="T6" fmla="*/ 2147483647 w 95"/>
              <a:gd name="T7" fmla="*/ 2147483647 h 71"/>
              <a:gd name="T8" fmla="*/ 2147483647 w 95"/>
              <a:gd name="T9" fmla="*/ 2147483647 h 71"/>
              <a:gd name="T10" fmla="*/ 2147483647 w 95"/>
              <a:gd name="T11" fmla="*/ 2147483647 h 71"/>
              <a:gd name="T12" fmla="*/ 2147483647 w 95"/>
              <a:gd name="T13" fmla="*/ 2147483647 h 71"/>
              <a:gd name="T14" fmla="*/ 2147483647 w 95"/>
              <a:gd name="T15" fmla="*/ 2147483647 h 71"/>
              <a:gd name="T16" fmla="*/ 2147483647 w 95"/>
              <a:gd name="T17" fmla="*/ 2147483647 h 71"/>
              <a:gd name="T18" fmla="*/ 2147483647 w 95"/>
              <a:gd name="T19" fmla="*/ 2147483647 h 71"/>
              <a:gd name="T20" fmla="*/ 2147483647 w 95"/>
              <a:gd name="T21" fmla="*/ 2147483647 h 71"/>
              <a:gd name="T22" fmla="*/ 2147483647 w 95"/>
              <a:gd name="T23" fmla="*/ 2147483647 h 71"/>
              <a:gd name="T24" fmla="*/ 2147483647 w 95"/>
              <a:gd name="T25" fmla="*/ 2147483647 h 71"/>
              <a:gd name="T26" fmla="*/ 2147483647 w 95"/>
              <a:gd name="T27" fmla="*/ 2147483647 h 71"/>
              <a:gd name="T28" fmla="*/ 2147483647 w 95"/>
              <a:gd name="T29" fmla="*/ 2147483647 h 71"/>
              <a:gd name="T30" fmla="*/ 2147483647 w 95"/>
              <a:gd name="T31" fmla="*/ 2147483647 h 71"/>
              <a:gd name="T32" fmla="*/ 2147483647 w 95"/>
              <a:gd name="T33" fmla="*/ 2147483647 h 71"/>
              <a:gd name="T34" fmla="*/ 2147483647 w 95"/>
              <a:gd name="T35" fmla="*/ 2147483647 h 71"/>
              <a:gd name="T36" fmla="*/ 2147483647 w 95"/>
              <a:gd name="T37" fmla="*/ 2147483647 h 71"/>
              <a:gd name="T38" fmla="*/ 2147483647 w 95"/>
              <a:gd name="T39" fmla="*/ 2147483647 h 71"/>
              <a:gd name="T40" fmla="*/ 2147483647 w 95"/>
              <a:gd name="T41" fmla="*/ 2147483647 h 71"/>
              <a:gd name="T42" fmla="*/ 2147483647 w 95"/>
              <a:gd name="T43" fmla="*/ 2147483647 h 71"/>
              <a:gd name="T44" fmla="*/ 2147483647 w 95"/>
              <a:gd name="T45" fmla="*/ 2147483647 h 71"/>
              <a:gd name="T46" fmla="*/ 2147483647 w 95"/>
              <a:gd name="T47" fmla="*/ 2147483647 h 71"/>
              <a:gd name="T48" fmla="*/ 2147483647 w 95"/>
              <a:gd name="T49" fmla="*/ 2147483647 h 71"/>
              <a:gd name="T50" fmla="*/ 2147483647 w 95"/>
              <a:gd name="T51" fmla="*/ 2147483647 h 71"/>
              <a:gd name="T52" fmla="*/ 2147483647 w 95"/>
              <a:gd name="T53" fmla="*/ 2147483647 h 71"/>
              <a:gd name="T54" fmla="*/ 2147483647 w 95"/>
              <a:gd name="T55" fmla="*/ 2147483647 h 71"/>
              <a:gd name="T56" fmla="*/ 2147483647 w 95"/>
              <a:gd name="T57" fmla="*/ 2147483647 h 71"/>
              <a:gd name="T58" fmla="*/ 2147483647 w 95"/>
              <a:gd name="T59" fmla="*/ 2147483647 h 71"/>
              <a:gd name="T60" fmla="*/ 2147483647 w 95"/>
              <a:gd name="T61" fmla="*/ 2147483647 h 71"/>
              <a:gd name="T62" fmla="*/ 2147483647 w 95"/>
              <a:gd name="T63" fmla="*/ 2147483647 h 71"/>
              <a:gd name="T64" fmla="*/ 2147483647 w 95"/>
              <a:gd name="T65" fmla="*/ 2147483647 h 71"/>
              <a:gd name="T66" fmla="*/ 2147483647 w 95"/>
              <a:gd name="T67" fmla="*/ 2147483647 h 71"/>
              <a:gd name="T68" fmla="*/ 2147483647 w 95"/>
              <a:gd name="T69" fmla="*/ 0 h 71"/>
              <a:gd name="T70" fmla="*/ 2147483647 w 95"/>
              <a:gd name="T71" fmla="*/ 0 h 71"/>
              <a:gd name="T72" fmla="*/ 2147483647 w 95"/>
              <a:gd name="T73" fmla="*/ 0 h 71"/>
              <a:gd name="T74" fmla="*/ 2147483647 w 95"/>
              <a:gd name="T75" fmla="*/ 2147483647 h 71"/>
              <a:gd name="T76" fmla="*/ 2147483647 w 95"/>
              <a:gd name="T77" fmla="*/ 2147483647 h 71"/>
              <a:gd name="T78" fmla="*/ 2147483647 w 95"/>
              <a:gd name="T79" fmla="*/ 2147483647 h 71"/>
              <a:gd name="T80" fmla="*/ 2147483647 w 95"/>
              <a:gd name="T81" fmla="*/ 2147483647 h 71"/>
              <a:gd name="T82" fmla="*/ 2147483647 w 95"/>
              <a:gd name="T83" fmla="*/ 2147483647 h 71"/>
              <a:gd name="T84" fmla="*/ 2147483647 w 95"/>
              <a:gd name="T85" fmla="*/ 2147483647 h 71"/>
              <a:gd name="T86" fmla="*/ 0 w 95"/>
              <a:gd name="T87" fmla="*/ 2147483647 h 71"/>
              <a:gd name="T88" fmla="*/ 0 w 95"/>
              <a:gd name="T89" fmla="*/ 2147483647 h 71"/>
              <a:gd name="T90" fmla="*/ 2147483647 w 95"/>
              <a:gd name="T91" fmla="*/ 2147483647 h 71"/>
              <a:gd name="T92" fmla="*/ 2147483647 w 95"/>
              <a:gd name="T93" fmla="*/ 2147483647 h 71"/>
              <a:gd name="T94" fmla="*/ 2147483647 w 95"/>
              <a:gd name="T95" fmla="*/ 2147483647 h 71"/>
              <a:gd name="T96" fmla="*/ 2147483647 w 95"/>
              <a:gd name="T97" fmla="*/ 2147483647 h 71"/>
              <a:gd name="T98" fmla="*/ 2147483647 w 95"/>
              <a:gd name="T99" fmla="*/ 2147483647 h 71"/>
              <a:gd name="T100" fmla="*/ 2147483647 w 95"/>
              <a:gd name="T101" fmla="*/ 2147483647 h 71"/>
              <a:gd name="T102" fmla="*/ 2147483647 w 95"/>
              <a:gd name="T103" fmla="*/ 2147483647 h 71"/>
              <a:gd name="T104" fmla="*/ 2147483647 w 95"/>
              <a:gd name="T105" fmla="*/ 2147483647 h 71"/>
              <a:gd name="T106" fmla="*/ 2147483647 w 95"/>
              <a:gd name="T107" fmla="*/ 2147483647 h 7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5"/>
              <a:gd name="T163" fmla="*/ 0 h 71"/>
              <a:gd name="T164" fmla="*/ 95 w 95"/>
              <a:gd name="T165" fmla="*/ 71 h 7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5" h="71">
                <a:moveTo>
                  <a:pt x="29" y="43"/>
                </a:moveTo>
                <a:lnTo>
                  <a:pt x="29" y="43"/>
                </a:lnTo>
                <a:lnTo>
                  <a:pt x="31" y="43"/>
                </a:lnTo>
                <a:lnTo>
                  <a:pt x="33" y="38"/>
                </a:lnTo>
                <a:lnTo>
                  <a:pt x="33" y="36"/>
                </a:lnTo>
                <a:lnTo>
                  <a:pt x="40" y="33"/>
                </a:lnTo>
                <a:lnTo>
                  <a:pt x="43" y="33"/>
                </a:lnTo>
                <a:lnTo>
                  <a:pt x="50" y="33"/>
                </a:lnTo>
                <a:lnTo>
                  <a:pt x="50" y="36"/>
                </a:lnTo>
                <a:lnTo>
                  <a:pt x="52" y="38"/>
                </a:lnTo>
                <a:lnTo>
                  <a:pt x="55" y="43"/>
                </a:lnTo>
                <a:lnTo>
                  <a:pt x="57" y="45"/>
                </a:lnTo>
                <a:lnTo>
                  <a:pt x="55" y="45"/>
                </a:lnTo>
                <a:lnTo>
                  <a:pt x="57" y="45"/>
                </a:lnTo>
                <a:lnTo>
                  <a:pt x="57" y="48"/>
                </a:lnTo>
                <a:lnTo>
                  <a:pt x="57" y="50"/>
                </a:lnTo>
                <a:lnTo>
                  <a:pt x="57" y="52"/>
                </a:lnTo>
                <a:lnTo>
                  <a:pt x="57" y="55"/>
                </a:lnTo>
                <a:lnTo>
                  <a:pt x="57" y="57"/>
                </a:lnTo>
                <a:lnTo>
                  <a:pt x="62" y="55"/>
                </a:lnTo>
                <a:lnTo>
                  <a:pt x="69" y="52"/>
                </a:lnTo>
                <a:lnTo>
                  <a:pt x="71" y="55"/>
                </a:lnTo>
                <a:lnTo>
                  <a:pt x="73" y="59"/>
                </a:lnTo>
                <a:lnTo>
                  <a:pt x="73" y="64"/>
                </a:lnTo>
                <a:lnTo>
                  <a:pt x="71" y="69"/>
                </a:lnTo>
                <a:lnTo>
                  <a:pt x="71" y="67"/>
                </a:lnTo>
                <a:lnTo>
                  <a:pt x="73" y="67"/>
                </a:lnTo>
                <a:lnTo>
                  <a:pt x="73" y="69"/>
                </a:lnTo>
                <a:lnTo>
                  <a:pt x="76" y="69"/>
                </a:lnTo>
                <a:lnTo>
                  <a:pt x="76" y="71"/>
                </a:lnTo>
                <a:lnTo>
                  <a:pt x="78" y="69"/>
                </a:lnTo>
                <a:lnTo>
                  <a:pt x="81" y="69"/>
                </a:lnTo>
                <a:lnTo>
                  <a:pt x="81" y="67"/>
                </a:lnTo>
                <a:lnTo>
                  <a:pt x="83" y="64"/>
                </a:lnTo>
                <a:lnTo>
                  <a:pt x="85" y="67"/>
                </a:lnTo>
                <a:lnTo>
                  <a:pt x="88" y="64"/>
                </a:lnTo>
                <a:lnTo>
                  <a:pt x="90" y="64"/>
                </a:lnTo>
                <a:lnTo>
                  <a:pt x="90" y="62"/>
                </a:lnTo>
                <a:lnTo>
                  <a:pt x="90" y="59"/>
                </a:lnTo>
                <a:lnTo>
                  <a:pt x="90" y="57"/>
                </a:lnTo>
                <a:lnTo>
                  <a:pt x="88" y="57"/>
                </a:lnTo>
                <a:lnTo>
                  <a:pt x="88" y="55"/>
                </a:lnTo>
                <a:lnTo>
                  <a:pt x="90" y="55"/>
                </a:lnTo>
                <a:lnTo>
                  <a:pt x="92" y="55"/>
                </a:lnTo>
                <a:lnTo>
                  <a:pt x="95" y="55"/>
                </a:lnTo>
                <a:lnTo>
                  <a:pt x="95" y="52"/>
                </a:lnTo>
                <a:lnTo>
                  <a:pt x="92" y="45"/>
                </a:lnTo>
                <a:lnTo>
                  <a:pt x="90" y="41"/>
                </a:lnTo>
                <a:lnTo>
                  <a:pt x="88" y="41"/>
                </a:lnTo>
                <a:lnTo>
                  <a:pt x="88" y="38"/>
                </a:lnTo>
                <a:lnTo>
                  <a:pt x="90" y="38"/>
                </a:lnTo>
                <a:lnTo>
                  <a:pt x="90" y="36"/>
                </a:lnTo>
                <a:lnTo>
                  <a:pt x="88" y="33"/>
                </a:lnTo>
                <a:lnTo>
                  <a:pt x="90" y="31"/>
                </a:lnTo>
                <a:lnTo>
                  <a:pt x="92" y="31"/>
                </a:lnTo>
                <a:lnTo>
                  <a:pt x="90" y="31"/>
                </a:lnTo>
                <a:lnTo>
                  <a:pt x="88" y="29"/>
                </a:lnTo>
                <a:lnTo>
                  <a:pt x="88" y="24"/>
                </a:lnTo>
                <a:lnTo>
                  <a:pt x="88" y="22"/>
                </a:lnTo>
                <a:lnTo>
                  <a:pt x="85" y="22"/>
                </a:lnTo>
                <a:lnTo>
                  <a:pt x="83" y="22"/>
                </a:lnTo>
                <a:lnTo>
                  <a:pt x="83" y="19"/>
                </a:lnTo>
                <a:lnTo>
                  <a:pt x="85" y="17"/>
                </a:lnTo>
                <a:lnTo>
                  <a:pt x="83" y="15"/>
                </a:lnTo>
                <a:lnTo>
                  <a:pt x="81" y="12"/>
                </a:lnTo>
                <a:lnTo>
                  <a:pt x="81" y="10"/>
                </a:lnTo>
                <a:lnTo>
                  <a:pt x="81" y="7"/>
                </a:lnTo>
                <a:lnTo>
                  <a:pt x="78" y="5"/>
                </a:lnTo>
                <a:lnTo>
                  <a:pt x="78" y="3"/>
                </a:lnTo>
                <a:lnTo>
                  <a:pt x="76" y="3"/>
                </a:lnTo>
                <a:lnTo>
                  <a:pt x="73" y="3"/>
                </a:lnTo>
                <a:lnTo>
                  <a:pt x="73" y="5"/>
                </a:lnTo>
                <a:lnTo>
                  <a:pt x="71" y="5"/>
                </a:lnTo>
                <a:lnTo>
                  <a:pt x="69" y="5"/>
                </a:lnTo>
                <a:lnTo>
                  <a:pt x="69" y="7"/>
                </a:lnTo>
                <a:lnTo>
                  <a:pt x="64" y="5"/>
                </a:lnTo>
                <a:lnTo>
                  <a:pt x="62" y="5"/>
                </a:lnTo>
                <a:lnTo>
                  <a:pt x="57" y="10"/>
                </a:lnTo>
                <a:lnTo>
                  <a:pt x="55" y="10"/>
                </a:lnTo>
                <a:lnTo>
                  <a:pt x="55" y="7"/>
                </a:lnTo>
                <a:lnTo>
                  <a:pt x="55" y="5"/>
                </a:lnTo>
                <a:lnTo>
                  <a:pt x="52" y="5"/>
                </a:lnTo>
                <a:lnTo>
                  <a:pt x="52" y="7"/>
                </a:lnTo>
                <a:lnTo>
                  <a:pt x="50" y="7"/>
                </a:lnTo>
                <a:lnTo>
                  <a:pt x="47" y="7"/>
                </a:lnTo>
                <a:lnTo>
                  <a:pt x="45" y="7"/>
                </a:lnTo>
                <a:lnTo>
                  <a:pt x="45" y="5"/>
                </a:lnTo>
                <a:lnTo>
                  <a:pt x="47" y="5"/>
                </a:lnTo>
                <a:lnTo>
                  <a:pt x="47" y="3"/>
                </a:lnTo>
                <a:lnTo>
                  <a:pt x="45" y="3"/>
                </a:lnTo>
                <a:lnTo>
                  <a:pt x="43" y="3"/>
                </a:lnTo>
                <a:lnTo>
                  <a:pt x="40" y="3"/>
                </a:lnTo>
                <a:lnTo>
                  <a:pt x="38" y="3"/>
                </a:lnTo>
                <a:lnTo>
                  <a:pt x="36" y="5"/>
                </a:lnTo>
                <a:lnTo>
                  <a:pt x="33" y="3"/>
                </a:lnTo>
                <a:lnTo>
                  <a:pt x="29" y="3"/>
                </a:lnTo>
                <a:lnTo>
                  <a:pt x="26" y="3"/>
                </a:lnTo>
                <a:lnTo>
                  <a:pt x="26" y="0"/>
                </a:lnTo>
                <a:lnTo>
                  <a:pt x="21" y="0"/>
                </a:lnTo>
                <a:lnTo>
                  <a:pt x="19" y="0"/>
                </a:lnTo>
                <a:lnTo>
                  <a:pt x="17" y="0"/>
                </a:lnTo>
                <a:lnTo>
                  <a:pt x="17" y="3"/>
                </a:lnTo>
                <a:lnTo>
                  <a:pt x="19" y="3"/>
                </a:lnTo>
                <a:lnTo>
                  <a:pt x="19" y="5"/>
                </a:lnTo>
                <a:lnTo>
                  <a:pt x="17" y="5"/>
                </a:lnTo>
                <a:lnTo>
                  <a:pt x="14" y="7"/>
                </a:lnTo>
                <a:lnTo>
                  <a:pt x="17" y="7"/>
                </a:lnTo>
                <a:lnTo>
                  <a:pt x="17" y="12"/>
                </a:lnTo>
                <a:lnTo>
                  <a:pt x="14" y="12"/>
                </a:lnTo>
                <a:lnTo>
                  <a:pt x="12" y="12"/>
                </a:lnTo>
                <a:lnTo>
                  <a:pt x="10" y="12"/>
                </a:lnTo>
                <a:lnTo>
                  <a:pt x="5" y="15"/>
                </a:lnTo>
                <a:lnTo>
                  <a:pt x="3" y="17"/>
                </a:lnTo>
                <a:lnTo>
                  <a:pt x="3" y="19"/>
                </a:lnTo>
                <a:lnTo>
                  <a:pt x="0" y="22"/>
                </a:lnTo>
                <a:lnTo>
                  <a:pt x="0" y="24"/>
                </a:lnTo>
                <a:lnTo>
                  <a:pt x="3" y="24"/>
                </a:lnTo>
                <a:lnTo>
                  <a:pt x="3" y="22"/>
                </a:lnTo>
                <a:lnTo>
                  <a:pt x="5" y="22"/>
                </a:lnTo>
                <a:lnTo>
                  <a:pt x="3" y="22"/>
                </a:lnTo>
                <a:lnTo>
                  <a:pt x="3" y="24"/>
                </a:lnTo>
                <a:lnTo>
                  <a:pt x="5" y="26"/>
                </a:lnTo>
                <a:lnTo>
                  <a:pt x="5" y="29"/>
                </a:lnTo>
                <a:lnTo>
                  <a:pt x="7" y="31"/>
                </a:lnTo>
                <a:lnTo>
                  <a:pt x="10" y="33"/>
                </a:lnTo>
                <a:lnTo>
                  <a:pt x="12" y="33"/>
                </a:lnTo>
                <a:lnTo>
                  <a:pt x="14" y="31"/>
                </a:lnTo>
                <a:lnTo>
                  <a:pt x="14" y="33"/>
                </a:lnTo>
                <a:lnTo>
                  <a:pt x="12" y="33"/>
                </a:lnTo>
                <a:lnTo>
                  <a:pt x="14" y="33"/>
                </a:lnTo>
                <a:lnTo>
                  <a:pt x="14" y="36"/>
                </a:lnTo>
                <a:lnTo>
                  <a:pt x="17" y="36"/>
                </a:lnTo>
                <a:lnTo>
                  <a:pt x="19" y="36"/>
                </a:lnTo>
                <a:lnTo>
                  <a:pt x="19" y="38"/>
                </a:lnTo>
                <a:lnTo>
                  <a:pt x="19" y="41"/>
                </a:lnTo>
                <a:lnTo>
                  <a:pt x="19" y="43"/>
                </a:lnTo>
                <a:lnTo>
                  <a:pt x="21" y="43"/>
                </a:lnTo>
                <a:lnTo>
                  <a:pt x="21" y="45"/>
                </a:lnTo>
                <a:lnTo>
                  <a:pt x="24" y="48"/>
                </a:lnTo>
                <a:lnTo>
                  <a:pt x="29" y="4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63" name="Freeform 1765"/>
          <p:cNvSpPr>
            <a:spLocks/>
          </p:cNvSpPr>
          <p:nvPr/>
        </p:nvSpPr>
        <p:spPr bwMode="auto">
          <a:xfrm>
            <a:off x="2822575" y="4865688"/>
            <a:ext cx="68263" cy="85725"/>
          </a:xfrm>
          <a:custGeom>
            <a:avLst/>
            <a:gdLst>
              <a:gd name="T0" fmla="*/ 2147483647 w 54"/>
              <a:gd name="T1" fmla="*/ 2147483647 h 67"/>
              <a:gd name="T2" fmla="*/ 2147483647 w 54"/>
              <a:gd name="T3" fmla="*/ 2147483647 h 67"/>
              <a:gd name="T4" fmla="*/ 2147483647 w 54"/>
              <a:gd name="T5" fmla="*/ 0 h 67"/>
              <a:gd name="T6" fmla="*/ 2147483647 w 54"/>
              <a:gd name="T7" fmla="*/ 2147483647 h 67"/>
              <a:gd name="T8" fmla="*/ 2147483647 w 54"/>
              <a:gd name="T9" fmla="*/ 2147483647 h 67"/>
              <a:gd name="T10" fmla="*/ 2147483647 w 54"/>
              <a:gd name="T11" fmla="*/ 2147483647 h 67"/>
              <a:gd name="T12" fmla="*/ 2147483647 w 54"/>
              <a:gd name="T13" fmla="*/ 2147483647 h 67"/>
              <a:gd name="T14" fmla="*/ 2147483647 w 54"/>
              <a:gd name="T15" fmla="*/ 2147483647 h 67"/>
              <a:gd name="T16" fmla="*/ 2147483647 w 54"/>
              <a:gd name="T17" fmla="*/ 2147483647 h 67"/>
              <a:gd name="T18" fmla="*/ 2147483647 w 54"/>
              <a:gd name="T19" fmla="*/ 2147483647 h 67"/>
              <a:gd name="T20" fmla="*/ 2147483647 w 54"/>
              <a:gd name="T21" fmla="*/ 2147483647 h 67"/>
              <a:gd name="T22" fmla="*/ 2147483647 w 54"/>
              <a:gd name="T23" fmla="*/ 2147483647 h 67"/>
              <a:gd name="T24" fmla="*/ 2147483647 w 54"/>
              <a:gd name="T25" fmla="*/ 2147483647 h 67"/>
              <a:gd name="T26" fmla="*/ 2147483647 w 54"/>
              <a:gd name="T27" fmla="*/ 2147483647 h 67"/>
              <a:gd name="T28" fmla="*/ 2147483647 w 54"/>
              <a:gd name="T29" fmla="*/ 2147483647 h 67"/>
              <a:gd name="T30" fmla="*/ 2147483647 w 54"/>
              <a:gd name="T31" fmla="*/ 2147483647 h 67"/>
              <a:gd name="T32" fmla="*/ 2147483647 w 54"/>
              <a:gd name="T33" fmla="*/ 2147483647 h 67"/>
              <a:gd name="T34" fmla="*/ 2147483647 w 54"/>
              <a:gd name="T35" fmla="*/ 2147483647 h 67"/>
              <a:gd name="T36" fmla="*/ 2147483647 w 54"/>
              <a:gd name="T37" fmla="*/ 2147483647 h 67"/>
              <a:gd name="T38" fmla="*/ 2147483647 w 54"/>
              <a:gd name="T39" fmla="*/ 2147483647 h 67"/>
              <a:gd name="T40" fmla="*/ 2147483647 w 54"/>
              <a:gd name="T41" fmla="*/ 2147483647 h 67"/>
              <a:gd name="T42" fmla="*/ 2147483647 w 54"/>
              <a:gd name="T43" fmla="*/ 2147483647 h 67"/>
              <a:gd name="T44" fmla="*/ 2147483647 w 54"/>
              <a:gd name="T45" fmla="*/ 2147483647 h 67"/>
              <a:gd name="T46" fmla="*/ 2147483647 w 54"/>
              <a:gd name="T47" fmla="*/ 2147483647 h 67"/>
              <a:gd name="T48" fmla="*/ 2147483647 w 54"/>
              <a:gd name="T49" fmla="*/ 2147483647 h 67"/>
              <a:gd name="T50" fmla="*/ 2147483647 w 54"/>
              <a:gd name="T51" fmla="*/ 2147483647 h 67"/>
              <a:gd name="T52" fmla="*/ 2147483647 w 54"/>
              <a:gd name="T53" fmla="*/ 2147483647 h 67"/>
              <a:gd name="T54" fmla="*/ 2147483647 w 54"/>
              <a:gd name="T55" fmla="*/ 2147483647 h 67"/>
              <a:gd name="T56" fmla="*/ 2147483647 w 54"/>
              <a:gd name="T57" fmla="*/ 2147483647 h 67"/>
              <a:gd name="T58" fmla="*/ 2147483647 w 54"/>
              <a:gd name="T59" fmla="*/ 2147483647 h 67"/>
              <a:gd name="T60" fmla="*/ 2147483647 w 54"/>
              <a:gd name="T61" fmla="*/ 2147483647 h 67"/>
              <a:gd name="T62" fmla="*/ 2147483647 w 54"/>
              <a:gd name="T63" fmla="*/ 2147483647 h 67"/>
              <a:gd name="T64" fmla="*/ 2147483647 w 54"/>
              <a:gd name="T65" fmla="*/ 2147483647 h 67"/>
              <a:gd name="T66" fmla="*/ 2147483647 w 54"/>
              <a:gd name="T67" fmla="*/ 2147483647 h 67"/>
              <a:gd name="T68" fmla="*/ 2147483647 w 54"/>
              <a:gd name="T69" fmla="*/ 2147483647 h 67"/>
              <a:gd name="T70" fmla="*/ 2147483647 w 54"/>
              <a:gd name="T71" fmla="*/ 2147483647 h 67"/>
              <a:gd name="T72" fmla="*/ 2147483647 w 54"/>
              <a:gd name="T73" fmla="*/ 2147483647 h 67"/>
              <a:gd name="T74" fmla="*/ 2147483647 w 54"/>
              <a:gd name="T75" fmla="*/ 2147483647 h 67"/>
              <a:gd name="T76" fmla="*/ 2147483647 w 54"/>
              <a:gd name="T77" fmla="*/ 2147483647 h 67"/>
              <a:gd name="T78" fmla="*/ 2147483647 w 54"/>
              <a:gd name="T79" fmla="*/ 2147483647 h 67"/>
              <a:gd name="T80" fmla="*/ 2147483647 w 54"/>
              <a:gd name="T81" fmla="*/ 2147483647 h 67"/>
              <a:gd name="T82" fmla="*/ 2147483647 w 54"/>
              <a:gd name="T83" fmla="*/ 2147483647 h 67"/>
              <a:gd name="T84" fmla="*/ 2147483647 w 54"/>
              <a:gd name="T85" fmla="*/ 2147483647 h 67"/>
              <a:gd name="T86" fmla="*/ 2147483647 w 54"/>
              <a:gd name="T87" fmla="*/ 2147483647 h 6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4"/>
              <a:gd name="T133" fmla="*/ 0 h 67"/>
              <a:gd name="T134" fmla="*/ 54 w 54"/>
              <a:gd name="T135" fmla="*/ 67 h 6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4" h="67">
                <a:moveTo>
                  <a:pt x="23" y="10"/>
                </a:moveTo>
                <a:lnTo>
                  <a:pt x="23" y="12"/>
                </a:lnTo>
                <a:lnTo>
                  <a:pt x="14" y="12"/>
                </a:lnTo>
                <a:lnTo>
                  <a:pt x="11" y="10"/>
                </a:lnTo>
                <a:lnTo>
                  <a:pt x="14" y="7"/>
                </a:lnTo>
                <a:lnTo>
                  <a:pt x="14" y="5"/>
                </a:lnTo>
                <a:lnTo>
                  <a:pt x="9" y="0"/>
                </a:lnTo>
                <a:lnTo>
                  <a:pt x="2" y="0"/>
                </a:lnTo>
                <a:lnTo>
                  <a:pt x="0" y="3"/>
                </a:lnTo>
                <a:lnTo>
                  <a:pt x="2" y="5"/>
                </a:lnTo>
                <a:lnTo>
                  <a:pt x="2" y="7"/>
                </a:lnTo>
                <a:lnTo>
                  <a:pt x="4" y="10"/>
                </a:lnTo>
                <a:lnTo>
                  <a:pt x="4" y="19"/>
                </a:lnTo>
                <a:lnTo>
                  <a:pt x="7" y="24"/>
                </a:lnTo>
                <a:lnTo>
                  <a:pt x="7" y="26"/>
                </a:lnTo>
                <a:lnTo>
                  <a:pt x="7" y="29"/>
                </a:lnTo>
                <a:lnTo>
                  <a:pt x="7" y="31"/>
                </a:lnTo>
                <a:lnTo>
                  <a:pt x="9" y="33"/>
                </a:lnTo>
                <a:lnTo>
                  <a:pt x="7" y="33"/>
                </a:lnTo>
                <a:lnTo>
                  <a:pt x="7" y="36"/>
                </a:lnTo>
                <a:lnTo>
                  <a:pt x="9" y="36"/>
                </a:lnTo>
                <a:lnTo>
                  <a:pt x="11" y="38"/>
                </a:lnTo>
                <a:lnTo>
                  <a:pt x="16" y="43"/>
                </a:lnTo>
                <a:lnTo>
                  <a:pt x="16" y="45"/>
                </a:lnTo>
                <a:lnTo>
                  <a:pt x="16" y="48"/>
                </a:lnTo>
                <a:lnTo>
                  <a:pt x="14" y="48"/>
                </a:lnTo>
                <a:lnTo>
                  <a:pt x="16" y="48"/>
                </a:lnTo>
                <a:lnTo>
                  <a:pt x="18" y="50"/>
                </a:lnTo>
                <a:lnTo>
                  <a:pt x="26" y="55"/>
                </a:lnTo>
                <a:lnTo>
                  <a:pt x="28" y="57"/>
                </a:lnTo>
                <a:lnTo>
                  <a:pt x="30" y="59"/>
                </a:lnTo>
                <a:lnTo>
                  <a:pt x="33" y="62"/>
                </a:lnTo>
                <a:lnTo>
                  <a:pt x="42" y="64"/>
                </a:lnTo>
                <a:lnTo>
                  <a:pt x="47" y="67"/>
                </a:lnTo>
                <a:lnTo>
                  <a:pt x="49" y="67"/>
                </a:lnTo>
                <a:lnTo>
                  <a:pt x="52" y="67"/>
                </a:lnTo>
                <a:lnTo>
                  <a:pt x="54" y="67"/>
                </a:lnTo>
                <a:lnTo>
                  <a:pt x="54" y="64"/>
                </a:lnTo>
                <a:lnTo>
                  <a:pt x="52" y="62"/>
                </a:lnTo>
                <a:lnTo>
                  <a:pt x="52" y="59"/>
                </a:lnTo>
                <a:lnTo>
                  <a:pt x="49" y="55"/>
                </a:lnTo>
                <a:lnTo>
                  <a:pt x="47" y="52"/>
                </a:lnTo>
                <a:lnTo>
                  <a:pt x="47" y="50"/>
                </a:lnTo>
                <a:lnTo>
                  <a:pt x="44" y="50"/>
                </a:lnTo>
                <a:lnTo>
                  <a:pt x="44" y="48"/>
                </a:lnTo>
                <a:lnTo>
                  <a:pt x="42" y="48"/>
                </a:lnTo>
                <a:lnTo>
                  <a:pt x="42" y="41"/>
                </a:lnTo>
                <a:lnTo>
                  <a:pt x="42" y="38"/>
                </a:lnTo>
                <a:lnTo>
                  <a:pt x="42" y="36"/>
                </a:lnTo>
                <a:lnTo>
                  <a:pt x="42" y="31"/>
                </a:lnTo>
                <a:lnTo>
                  <a:pt x="44" y="29"/>
                </a:lnTo>
                <a:lnTo>
                  <a:pt x="42" y="26"/>
                </a:lnTo>
                <a:lnTo>
                  <a:pt x="42" y="24"/>
                </a:lnTo>
                <a:lnTo>
                  <a:pt x="42" y="22"/>
                </a:lnTo>
                <a:lnTo>
                  <a:pt x="40" y="17"/>
                </a:lnTo>
                <a:lnTo>
                  <a:pt x="37" y="15"/>
                </a:lnTo>
                <a:lnTo>
                  <a:pt x="35" y="15"/>
                </a:lnTo>
                <a:lnTo>
                  <a:pt x="35" y="12"/>
                </a:lnTo>
                <a:lnTo>
                  <a:pt x="33" y="12"/>
                </a:lnTo>
                <a:lnTo>
                  <a:pt x="30" y="10"/>
                </a:lnTo>
                <a:lnTo>
                  <a:pt x="30" y="7"/>
                </a:lnTo>
                <a:lnTo>
                  <a:pt x="28" y="5"/>
                </a:lnTo>
                <a:lnTo>
                  <a:pt x="26" y="5"/>
                </a:lnTo>
                <a:lnTo>
                  <a:pt x="23" y="1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64" name="Freeform 1766"/>
          <p:cNvSpPr>
            <a:spLocks/>
          </p:cNvSpPr>
          <p:nvPr/>
        </p:nvSpPr>
        <p:spPr bwMode="auto">
          <a:xfrm>
            <a:off x="955675" y="4505325"/>
            <a:ext cx="195263" cy="222250"/>
          </a:xfrm>
          <a:custGeom>
            <a:avLst/>
            <a:gdLst>
              <a:gd name="T0" fmla="*/ 2147483647 w 158"/>
              <a:gd name="T1" fmla="*/ 2147483647 h 172"/>
              <a:gd name="T2" fmla="*/ 2147483647 w 158"/>
              <a:gd name="T3" fmla="*/ 2147483647 h 172"/>
              <a:gd name="T4" fmla="*/ 2147483647 w 158"/>
              <a:gd name="T5" fmla="*/ 2147483647 h 172"/>
              <a:gd name="T6" fmla="*/ 2147483647 w 158"/>
              <a:gd name="T7" fmla="*/ 2147483647 h 172"/>
              <a:gd name="T8" fmla="*/ 2147483647 w 158"/>
              <a:gd name="T9" fmla="*/ 2147483647 h 172"/>
              <a:gd name="T10" fmla="*/ 2147483647 w 158"/>
              <a:gd name="T11" fmla="*/ 2147483647 h 172"/>
              <a:gd name="T12" fmla="*/ 2147483647 w 158"/>
              <a:gd name="T13" fmla="*/ 2147483647 h 172"/>
              <a:gd name="T14" fmla="*/ 2147483647 w 158"/>
              <a:gd name="T15" fmla="*/ 2147483647 h 172"/>
              <a:gd name="T16" fmla="*/ 2147483647 w 158"/>
              <a:gd name="T17" fmla="*/ 2147483647 h 172"/>
              <a:gd name="T18" fmla="*/ 2147483647 w 158"/>
              <a:gd name="T19" fmla="*/ 2147483647 h 172"/>
              <a:gd name="T20" fmla="*/ 2147483647 w 158"/>
              <a:gd name="T21" fmla="*/ 2147483647 h 172"/>
              <a:gd name="T22" fmla="*/ 2147483647 w 158"/>
              <a:gd name="T23" fmla="*/ 2147483647 h 172"/>
              <a:gd name="T24" fmla="*/ 2147483647 w 158"/>
              <a:gd name="T25" fmla="*/ 2147483647 h 172"/>
              <a:gd name="T26" fmla="*/ 2147483647 w 158"/>
              <a:gd name="T27" fmla="*/ 2147483647 h 172"/>
              <a:gd name="T28" fmla="*/ 2147483647 w 158"/>
              <a:gd name="T29" fmla="*/ 2147483647 h 172"/>
              <a:gd name="T30" fmla="*/ 2147483647 w 158"/>
              <a:gd name="T31" fmla="*/ 2147483647 h 172"/>
              <a:gd name="T32" fmla="*/ 2147483647 w 158"/>
              <a:gd name="T33" fmla="*/ 2147483647 h 172"/>
              <a:gd name="T34" fmla="*/ 2147483647 w 158"/>
              <a:gd name="T35" fmla="*/ 2147483647 h 172"/>
              <a:gd name="T36" fmla="*/ 2147483647 w 158"/>
              <a:gd name="T37" fmla="*/ 2147483647 h 172"/>
              <a:gd name="T38" fmla="*/ 2147483647 w 158"/>
              <a:gd name="T39" fmla="*/ 2147483647 h 172"/>
              <a:gd name="T40" fmla="*/ 2147483647 w 158"/>
              <a:gd name="T41" fmla="*/ 2147483647 h 172"/>
              <a:gd name="T42" fmla="*/ 2147483647 w 158"/>
              <a:gd name="T43" fmla="*/ 2147483647 h 172"/>
              <a:gd name="T44" fmla="*/ 2147483647 w 158"/>
              <a:gd name="T45" fmla="*/ 2147483647 h 172"/>
              <a:gd name="T46" fmla="*/ 2147483647 w 158"/>
              <a:gd name="T47" fmla="*/ 2147483647 h 172"/>
              <a:gd name="T48" fmla="*/ 2147483647 w 158"/>
              <a:gd name="T49" fmla="*/ 2147483647 h 172"/>
              <a:gd name="T50" fmla="*/ 2147483647 w 158"/>
              <a:gd name="T51" fmla="*/ 2147483647 h 172"/>
              <a:gd name="T52" fmla="*/ 2147483647 w 158"/>
              <a:gd name="T53" fmla="*/ 2147483647 h 172"/>
              <a:gd name="T54" fmla="*/ 2147483647 w 158"/>
              <a:gd name="T55" fmla="*/ 2147483647 h 172"/>
              <a:gd name="T56" fmla="*/ 2147483647 w 158"/>
              <a:gd name="T57" fmla="*/ 2147483647 h 172"/>
              <a:gd name="T58" fmla="*/ 2147483647 w 158"/>
              <a:gd name="T59" fmla="*/ 2147483647 h 172"/>
              <a:gd name="T60" fmla="*/ 2147483647 w 158"/>
              <a:gd name="T61" fmla="*/ 2147483647 h 172"/>
              <a:gd name="T62" fmla="*/ 2147483647 w 158"/>
              <a:gd name="T63" fmla="*/ 2147483647 h 172"/>
              <a:gd name="T64" fmla="*/ 2147483647 w 158"/>
              <a:gd name="T65" fmla="*/ 2147483647 h 172"/>
              <a:gd name="T66" fmla="*/ 2147483647 w 158"/>
              <a:gd name="T67" fmla="*/ 2147483647 h 172"/>
              <a:gd name="T68" fmla="*/ 2147483647 w 158"/>
              <a:gd name="T69" fmla="*/ 2147483647 h 172"/>
              <a:gd name="T70" fmla="*/ 2147483647 w 158"/>
              <a:gd name="T71" fmla="*/ 2147483647 h 172"/>
              <a:gd name="T72" fmla="*/ 2147483647 w 158"/>
              <a:gd name="T73" fmla="*/ 2147483647 h 172"/>
              <a:gd name="T74" fmla="*/ 2147483647 w 158"/>
              <a:gd name="T75" fmla="*/ 2147483647 h 172"/>
              <a:gd name="T76" fmla="*/ 2147483647 w 158"/>
              <a:gd name="T77" fmla="*/ 2147483647 h 172"/>
              <a:gd name="T78" fmla="*/ 2147483647 w 158"/>
              <a:gd name="T79" fmla="*/ 2147483647 h 172"/>
              <a:gd name="T80" fmla="*/ 2147483647 w 158"/>
              <a:gd name="T81" fmla="*/ 2147483647 h 172"/>
              <a:gd name="T82" fmla="*/ 2147483647 w 158"/>
              <a:gd name="T83" fmla="*/ 2147483647 h 172"/>
              <a:gd name="T84" fmla="*/ 2147483647 w 158"/>
              <a:gd name="T85" fmla="*/ 2147483647 h 172"/>
              <a:gd name="T86" fmla="*/ 2147483647 w 158"/>
              <a:gd name="T87" fmla="*/ 2147483647 h 172"/>
              <a:gd name="T88" fmla="*/ 2147483647 w 158"/>
              <a:gd name="T89" fmla="*/ 2147483647 h 172"/>
              <a:gd name="T90" fmla="*/ 0 w 158"/>
              <a:gd name="T91" fmla="*/ 2147483647 h 172"/>
              <a:gd name="T92" fmla="*/ 2147483647 w 158"/>
              <a:gd name="T93" fmla="*/ 2147483647 h 172"/>
              <a:gd name="T94" fmla="*/ 2147483647 w 158"/>
              <a:gd name="T95" fmla="*/ 2147483647 h 172"/>
              <a:gd name="T96" fmla="*/ 2147483647 w 158"/>
              <a:gd name="T97" fmla="*/ 2147483647 h 172"/>
              <a:gd name="T98" fmla="*/ 2147483647 w 158"/>
              <a:gd name="T99" fmla="*/ 2147483647 h 172"/>
              <a:gd name="T100" fmla="*/ 2147483647 w 158"/>
              <a:gd name="T101" fmla="*/ 2147483647 h 172"/>
              <a:gd name="T102" fmla="*/ 2147483647 w 158"/>
              <a:gd name="T103" fmla="*/ 2147483647 h 172"/>
              <a:gd name="T104" fmla="*/ 2147483647 w 158"/>
              <a:gd name="T105" fmla="*/ 2147483647 h 172"/>
              <a:gd name="T106" fmla="*/ 2147483647 w 158"/>
              <a:gd name="T107" fmla="*/ 2147483647 h 172"/>
              <a:gd name="T108" fmla="*/ 2147483647 w 158"/>
              <a:gd name="T109" fmla="*/ 2147483647 h 172"/>
              <a:gd name="T110" fmla="*/ 2147483647 w 158"/>
              <a:gd name="T111" fmla="*/ 2147483647 h 172"/>
              <a:gd name="T112" fmla="*/ 2147483647 w 158"/>
              <a:gd name="T113" fmla="*/ 2147483647 h 17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58"/>
              <a:gd name="T172" fmla="*/ 0 h 172"/>
              <a:gd name="T173" fmla="*/ 158 w 158"/>
              <a:gd name="T174" fmla="*/ 172 h 17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58" h="172">
                <a:moveTo>
                  <a:pt x="10" y="153"/>
                </a:moveTo>
                <a:lnTo>
                  <a:pt x="12" y="148"/>
                </a:lnTo>
                <a:lnTo>
                  <a:pt x="19" y="151"/>
                </a:lnTo>
                <a:lnTo>
                  <a:pt x="19" y="148"/>
                </a:lnTo>
                <a:lnTo>
                  <a:pt x="21" y="148"/>
                </a:lnTo>
                <a:lnTo>
                  <a:pt x="26" y="148"/>
                </a:lnTo>
                <a:lnTo>
                  <a:pt x="29" y="148"/>
                </a:lnTo>
                <a:lnTo>
                  <a:pt x="31" y="148"/>
                </a:lnTo>
                <a:lnTo>
                  <a:pt x="36" y="148"/>
                </a:lnTo>
                <a:lnTo>
                  <a:pt x="38" y="148"/>
                </a:lnTo>
                <a:lnTo>
                  <a:pt x="40" y="151"/>
                </a:lnTo>
                <a:lnTo>
                  <a:pt x="43" y="153"/>
                </a:lnTo>
                <a:lnTo>
                  <a:pt x="45" y="153"/>
                </a:lnTo>
                <a:lnTo>
                  <a:pt x="47" y="156"/>
                </a:lnTo>
                <a:lnTo>
                  <a:pt x="47" y="158"/>
                </a:lnTo>
                <a:lnTo>
                  <a:pt x="50" y="160"/>
                </a:lnTo>
                <a:lnTo>
                  <a:pt x="52" y="163"/>
                </a:lnTo>
                <a:lnTo>
                  <a:pt x="55" y="167"/>
                </a:lnTo>
                <a:lnTo>
                  <a:pt x="57" y="167"/>
                </a:lnTo>
                <a:lnTo>
                  <a:pt x="59" y="170"/>
                </a:lnTo>
                <a:lnTo>
                  <a:pt x="59" y="172"/>
                </a:lnTo>
                <a:lnTo>
                  <a:pt x="62" y="172"/>
                </a:lnTo>
                <a:lnTo>
                  <a:pt x="64" y="172"/>
                </a:lnTo>
                <a:lnTo>
                  <a:pt x="66" y="172"/>
                </a:lnTo>
                <a:lnTo>
                  <a:pt x="66" y="170"/>
                </a:lnTo>
                <a:lnTo>
                  <a:pt x="69" y="170"/>
                </a:lnTo>
                <a:lnTo>
                  <a:pt x="69" y="167"/>
                </a:lnTo>
                <a:lnTo>
                  <a:pt x="66" y="167"/>
                </a:lnTo>
                <a:lnTo>
                  <a:pt x="69" y="165"/>
                </a:lnTo>
                <a:lnTo>
                  <a:pt x="69" y="163"/>
                </a:lnTo>
                <a:lnTo>
                  <a:pt x="71" y="163"/>
                </a:lnTo>
                <a:lnTo>
                  <a:pt x="71" y="160"/>
                </a:lnTo>
                <a:lnTo>
                  <a:pt x="73" y="160"/>
                </a:lnTo>
                <a:lnTo>
                  <a:pt x="78" y="165"/>
                </a:lnTo>
                <a:lnTo>
                  <a:pt x="78" y="167"/>
                </a:lnTo>
                <a:lnTo>
                  <a:pt x="83" y="163"/>
                </a:lnTo>
                <a:lnTo>
                  <a:pt x="90" y="165"/>
                </a:lnTo>
                <a:lnTo>
                  <a:pt x="92" y="165"/>
                </a:lnTo>
                <a:lnTo>
                  <a:pt x="99" y="163"/>
                </a:lnTo>
                <a:lnTo>
                  <a:pt x="104" y="163"/>
                </a:lnTo>
                <a:lnTo>
                  <a:pt x="128" y="163"/>
                </a:lnTo>
                <a:lnTo>
                  <a:pt x="130" y="163"/>
                </a:lnTo>
                <a:lnTo>
                  <a:pt x="142" y="163"/>
                </a:lnTo>
                <a:lnTo>
                  <a:pt x="147" y="163"/>
                </a:lnTo>
                <a:lnTo>
                  <a:pt x="149" y="163"/>
                </a:lnTo>
                <a:lnTo>
                  <a:pt x="149" y="160"/>
                </a:lnTo>
                <a:lnTo>
                  <a:pt x="149" y="153"/>
                </a:lnTo>
                <a:lnTo>
                  <a:pt x="151" y="151"/>
                </a:lnTo>
                <a:lnTo>
                  <a:pt x="147" y="148"/>
                </a:lnTo>
                <a:lnTo>
                  <a:pt x="147" y="146"/>
                </a:lnTo>
                <a:lnTo>
                  <a:pt x="147" y="141"/>
                </a:lnTo>
                <a:lnTo>
                  <a:pt x="144" y="132"/>
                </a:lnTo>
                <a:lnTo>
                  <a:pt x="144" y="120"/>
                </a:lnTo>
                <a:lnTo>
                  <a:pt x="142" y="108"/>
                </a:lnTo>
                <a:lnTo>
                  <a:pt x="142" y="104"/>
                </a:lnTo>
                <a:lnTo>
                  <a:pt x="140" y="80"/>
                </a:lnTo>
                <a:lnTo>
                  <a:pt x="140" y="68"/>
                </a:lnTo>
                <a:lnTo>
                  <a:pt x="137" y="63"/>
                </a:lnTo>
                <a:lnTo>
                  <a:pt x="137" y="61"/>
                </a:lnTo>
                <a:lnTo>
                  <a:pt x="137" y="59"/>
                </a:lnTo>
                <a:lnTo>
                  <a:pt x="137" y="54"/>
                </a:lnTo>
                <a:lnTo>
                  <a:pt x="137" y="52"/>
                </a:lnTo>
                <a:lnTo>
                  <a:pt x="137" y="44"/>
                </a:lnTo>
                <a:lnTo>
                  <a:pt x="135" y="33"/>
                </a:lnTo>
                <a:lnTo>
                  <a:pt x="158" y="33"/>
                </a:lnTo>
                <a:lnTo>
                  <a:pt x="156" y="33"/>
                </a:lnTo>
                <a:lnTo>
                  <a:pt x="151" y="28"/>
                </a:lnTo>
                <a:lnTo>
                  <a:pt x="144" y="26"/>
                </a:lnTo>
                <a:lnTo>
                  <a:pt x="137" y="21"/>
                </a:lnTo>
                <a:lnTo>
                  <a:pt x="135" y="19"/>
                </a:lnTo>
                <a:lnTo>
                  <a:pt x="128" y="11"/>
                </a:lnTo>
                <a:lnTo>
                  <a:pt x="121" y="9"/>
                </a:lnTo>
                <a:lnTo>
                  <a:pt x="114" y="4"/>
                </a:lnTo>
                <a:lnTo>
                  <a:pt x="109" y="0"/>
                </a:lnTo>
                <a:lnTo>
                  <a:pt x="109" y="2"/>
                </a:lnTo>
                <a:lnTo>
                  <a:pt x="109" y="19"/>
                </a:lnTo>
                <a:lnTo>
                  <a:pt x="97" y="19"/>
                </a:lnTo>
                <a:lnTo>
                  <a:pt x="92" y="19"/>
                </a:lnTo>
                <a:lnTo>
                  <a:pt x="71" y="19"/>
                </a:lnTo>
                <a:lnTo>
                  <a:pt x="66" y="19"/>
                </a:lnTo>
                <a:lnTo>
                  <a:pt x="66" y="54"/>
                </a:lnTo>
                <a:lnTo>
                  <a:pt x="57" y="56"/>
                </a:lnTo>
                <a:lnTo>
                  <a:pt x="52" y="61"/>
                </a:lnTo>
                <a:lnTo>
                  <a:pt x="52" y="63"/>
                </a:lnTo>
                <a:lnTo>
                  <a:pt x="50" y="63"/>
                </a:lnTo>
                <a:lnTo>
                  <a:pt x="50" y="66"/>
                </a:lnTo>
                <a:lnTo>
                  <a:pt x="52" y="68"/>
                </a:lnTo>
                <a:lnTo>
                  <a:pt x="52" y="82"/>
                </a:lnTo>
                <a:lnTo>
                  <a:pt x="52" y="85"/>
                </a:lnTo>
                <a:lnTo>
                  <a:pt x="47" y="85"/>
                </a:lnTo>
                <a:lnTo>
                  <a:pt x="40" y="85"/>
                </a:lnTo>
                <a:lnTo>
                  <a:pt x="33" y="85"/>
                </a:lnTo>
                <a:lnTo>
                  <a:pt x="7" y="85"/>
                </a:lnTo>
                <a:lnTo>
                  <a:pt x="3" y="85"/>
                </a:lnTo>
                <a:lnTo>
                  <a:pt x="0" y="89"/>
                </a:lnTo>
                <a:lnTo>
                  <a:pt x="0" y="92"/>
                </a:lnTo>
                <a:lnTo>
                  <a:pt x="0" y="89"/>
                </a:lnTo>
                <a:lnTo>
                  <a:pt x="3" y="87"/>
                </a:lnTo>
                <a:lnTo>
                  <a:pt x="7" y="92"/>
                </a:lnTo>
                <a:lnTo>
                  <a:pt x="12" y="99"/>
                </a:lnTo>
                <a:lnTo>
                  <a:pt x="12" y="106"/>
                </a:lnTo>
                <a:lnTo>
                  <a:pt x="10" y="108"/>
                </a:lnTo>
                <a:lnTo>
                  <a:pt x="10" y="115"/>
                </a:lnTo>
                <a:lnTo>
                  <a:pt x="12" y="115"/>
                </a:lnTo>
                <a:lnTo>
                  <a:pt x="12" y="118"/>
                </a:lnTo>
                <a:lnTo>
                  <a:pt x="12" y="122"/>
                </a:lnTo>
                <a:lnTo>
                  <a:pt x="14" y="122"/>
                </a:lnTo>
                <a:lnTo>
                  <a:pt x="14" y="127"/>
                </a:lnTo>
                <a:lnTo>
                  <a:pt x="14" y="132"/>
                </a:lnTo>
                <a:lnTo>
                  <a:pt x="12" y="134"/>
                </a:lnTo>
                <a:lnTo>
                  <a:pt x="12" y="137"/>
                </a:lnTo>
                <a:lnTo>
                  <a:pt x="12" y="139"/>
                </a:lnTo>
                <a:lnTo>
                  <a:pt x="12" y="141"/>
                </a:lnTo>
                <a:lnTo>
                  <a:pt x="10" y="144"/>
                </a:lnTo>
                <a:lnTo>
                  <a:pt x="10" y="146"/>
                </a:lnTo>
                <a:lnTo>
                  <a:pt x="7" y="146"/>
                </a:lnTo>
                <a:lnTo>
                  <a:pt x="7" y="148"/>
                </a:lnTo>
                <a:lnTo>
                  <a:pt x="7" y="151"/>
                </a:lnTo>
                <a:lnTo>
                  <a:pt x="7" y="153"/>
                </a:lnTo>
                <a:lnTo>
                  <a:pt x="7" y="156"/>
                </a:lnTo>
                <a:lnTo>
                  <a:pt x="10" y="15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65" name="Freeform 1767"/>
          <p:cNvSpPr>
            <a:spLocks/>
          </p:cNvSpPr>
          <p:nvPr/>
        </p:nvSpPr>
        <p:spPr bwMode="auto">
          <a:xfrm>
            <a:off x="958850" y="4741863"/>
            <a:ext cx="50800" cy="17462"/>
          </a:xfrm>
          <a:custGeom>
            <a:avLst/>
            <a:gdLst>
              <a:gd name="T0" fmla="*/ 2147483647 w 40"/>
              <a:gd name="T1" fmla="*/ 2147483647 h 12"/>
              <a:gd name="T2" fmla="*/ 2147483647 w 40"/>
              <a:gd name="T3" fmla="*/ 2147483647 h 12"/>
              <a:gd name="T4" fmla="*/ 2147483647 w 40"/>
              <a:gd name="T5" fmla="*/ 2147483647 h 12"/>
              <a:gd name="T6" fmla="*/ 2147483647 w 40"/>
              <a:gd name="T7" fmla="*/ 2147483647 h 12"/>
              <a:gd name="T8" fmla="*/ 2147483647 w 40"/>
              <a:gd name="T9" fmla="*/ 2147483647 h 12"/>
              <a:gd name="T10" fmla="*/ 2147483647 w 40"/>
              <a:gd name="T11" fmla="*/ 2147483647 h 12"/>
              <a:gd name="T12" fmla="*/ 2147483647 w 40"/>
              <a:gd name="T13" fmla="*/ 2147483647 h 12"/>
              <a:gd name="T14" fmla="*/ 2147483647 w 40"/>
              <a:gd name="T15" fmla="*/ 2147483647 h 12"/>
              <a:gd name="T16" fmla="*/ 2147483647 w 40"/>
              <a:gd name="T17" fmla="*/ 2147483647 h 12"/>
              <a:gd name="T18" fmla="*/ 2147483647 w 40"/>
              <a:gd name="T19" fmla="*/ 2147483647 h 12"/>
              <a:gd name="T20" fmla="*/ 2147483647 w 40"/>
              <a:gd name="T21" fmla="*/ 2147483647 h 12"/>
              <a:gd name="T22" fmla="*/ 2147483647 w 40"/>
              <a:gd name="T23" fmla="*/ 2147483647 h 12"/>
              <a:gd name="T24" fmla="*/ 2147483647 w 40"/>
              <a:gd name="T25" fmla="*/ 2147483647 h 12"/>
              <a:gd name="T26" fmla="*/ 2147483647 w 40"/>
              <a:gd name="T27" fmla="*/ 2147483647 h 12"/>
              <a:gd name="T28" fmla="*/ 2147483647 w 40"/>
              <a:gd name="T29" fmla="*/ 2147483647 h 12"/>
              <a:gd name="T30" fmla="*/ 2147483647 w 40"/>
              <a:gd name="T31" fmla="*/ 2147483647 h 12"/>
              <a:gd name="T32" fmla="*/ 2147483647 w 40"/>
              <a:gd name="T33" fmla="*/ 2147483647 h 12"/>
              <a:gd name="T34" fmla="*/ 2147483647 w 40"/>
              <a:gd name="T35" fmla="*/ 2147483647 h 12"/>
              <a:gd name="T36" fmla="*/ 2147483647 w 40"/>
              <a:gd name="T37" fmla="*/ 2147483647 h 12"/>
              <a:gd name="T38" fmla="*/ 2147483647 w 40"/>
              <a:gd name="T39" fmla="*/ 0 h 12"/>
              <a:gd name="T40" fmla="*/ 2147483647 w 40"/>
              <a:gd name="T41" fmla="*/ 2147483647 h 12"/>
              <a:gd name="T42" fmla="*/ 2147483647 w 40"/>
              <a:gd name="T43" fmla="*/ 2147483647 h 12"/>
              <a:gd name="T44" fmla="*/ 2147483647 w 40"/>
              <a:gd name="T45" fmla="*/ 2147483647 h 12"/>
              <a:gd name="T46" fmla="*/ 2147483647 w 40"/>
              <a:gd name="T47" fmla="*/ 2147483647 h 12"/>
              <a:gd name="T48" fmla="*/ 2147483647 w 40"/>
              <a:gd name="T49" fmla="*/ 2147483647 h 12"/>
              <a:gd name="T50" fmla="*/ 2147483647 w 40"/>
              <a:gd name="T51" fmla="*/ 2147483647 h 12"/>
              <a:gd name="T52" fmla="*/ 2147483647 w 40"/>
              <a:gd name="T53" fmla="*/ 2147483647 h 12"/>
              <a:gd name="T54" fmla="*/ 2147483647 w 40"/>
              <a:gd name="T55" fmla="*/ 2147483647 h 12"/>
              <a:gd name="T56" fmla="*/ 2147483647 w 40"/>
              <a:gd name="T57" fmla="*/ 2147483647 h 12"/>
              <a:gd name="T58" fmla="*/ 2147483647 w 40"/>
              <a:gd name="T59" fmla="*/ 2147483647 h 12"/>
              <a:gd name="T60" fmla="*/ 2147483647 w 40"/>
              <a:gd name="T61" fmla="*/ 2147483647 h 12"/>
              <a:gd name="T62" fmla="*/ 2147483647 w 40"/>
              <a:gd name="T63" fmla="*/ 2147483647 h 12"/>
              <a:gd name="T64" fmla="*/ 2147483647 w 40"/>
              <a:gd name="T65" fmla="*/ 2147483647 h 12"/>
              <a:gd name="T66" fmla="*/ 2147483647 w 40"/>
              <a:gd name="T67" fmla="*/ 2147483647 h 12"/>
              <a:gd name="T68" fmla="*/ 2147483647 w 40"/>
              <a:gd name="T69" fmla="*/ 2147483647 h 12"/>
              <a:gd name="T70" fmla="*/ 2147483647 w 40"/>
              <a:gd name="T71" fmla="*/ 2147483647 h 12"/>
              <a:gd name="T72" fmla="*/ 2147483647 w 40"/>
              <a:gd name="T73" fmla="*/ 2147483647 h 12"/>
              <a:gd name="T74" fmla="*/ 2147483647 w 40"/>
              <a:gd name="T75" fmla="*/ 2147483647 h 12"/>
              <a:gd name="T76" fmla="*/ 2147483647 w 40"/>
              <a:gd name="T77" fmla="*/ 2147483647 h 12"/>
              <a:gd name="T78" fmla="*/ 2147483647 w 40"/>
              <a:gd name="T79" fmla="*/ 2147483647 h 12"/>
              <a:gd name="T80" fmla="*/ 2147483647 w 40"/>
              <a:gd name="T81" fmla="*/ 2147483647 h 12"/>
              <a:gd name="T82" fmla="*/ 2147483647 w 40"/>
              <a:gd name="T83" fmla="*/ 2147483647 h 12"/>
              <a:gd name="T84" fmla="*/ 2147483647 w 40"/>
              <a:gd name="T85" fmla="*/ 2147483647 h 12"/>
              <a:gd name="T86" fmla="*/ 0 w 40"/>
              <a:gd name="T87" fmla="*/ 2147483647 h 12"/>
              <a:gd name="T88" fmla="*/ 2147483647 w 40"/>
              <a:gd name="T89" fmla="*/ 2147483647 h 12"/>
              <a:gd name="T90" fmla="*/ 2147483647 w 40"/>
              <a:gd name="T91" fmla="*/ 2147483647 h 12"/>
              <a:gd name="T92" fmla="*/ 2147483647 w 40"/>
              <a:gd name="T93" fmla="*/ 2147483647 h 1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0"/>
              <a:gd name="T142" fmla="*/ 0 h 12"/>
              <a:gd name="T143" fmla="*/ 40 w 40"/>
              <a:gd name="T144" fmla="*/ 12 h 1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0" h="12">
                <a:moveTo>
                  <a:pt x="2" y="9"/>
                </a:moveTo>
                <a:lnTo>
                  <a:pt x="2" y="9"/>
                </a:lnTo>
                <a:lnTo>
                  <a:pt x="11" y="9"/>
                </a:lnTo>
                <a:lnTo>
                  <a:pt x="14" y="7"/>
                </a:lnTo>
                <a:lnTo>
                  <a:pt x="16" y="7"/>
                </a:lnTo>
                <a:lnTo>
                  <a:pt x="21" y="7"/>
                </a:lnTo>
                <a:lnTo>
                  <a:pt x="23" y="5"/>
                </a:lnTo>
                <a:lnTo>
                  <a:pt x="28" y="7"/>
                </a:lnTo>
                <a:lnTo>
                  <a:pt x="33" y="9"/>
                </a:lnTo>
                <a:lnTo>
                  <a:pt x="35" y="9"/>
                </a:lnTo>
                <a:lnTo>
                  <a:pt x="37" y="7"/>
                </a:lnTo>
                <a:lnTo>
                  <a:pt x="40" y="7"/>
                </a:lnTo>
                <a:lnTo>
                  <a:pt x="40" y="5"/>
                </a:lnTo>
                <a:lnTo>
                  <a:pt x="37" y="5"/>
                </a:lnTo>
                <a:lnTo>
                  <a:pt x="35" y="5"/>
                </a:lnTo>
                <a:lnTo>
                  <a:pt x="33" y="5"/>
                </a:lnTo>
                <a:lnTo>
                  <a:pt x="30" y="5"/>
                </a:lnTo>
                <a:lnTo>
                  <a:pt x="28" y="2"/>
                </a:lnTo>
                <a:lnTo>
                  <a:pt x="26" y="2"/>
                </a:lnTo>
                <a:lnTo>
                  <a:pt x="26" y="0"/>
                </a:lnTo>
                <a:lnTo>
                  <a:pt x="23" y="0"/>
                </a:lnTo>
                <a:lnTo>
                  <a:pt x="18" y="2"/>
                </a:lnTo>
                <a:lnTo>
                  <a:pt x="18" y="5"/>
                </a:lnTo>
                <a:lnTo>
                  <a:pt x="11" y="5"/>
                </a:lnTo>
                <a:lnTo>
                  <a:pt x="9" y="5"/>
                </a:lnTo>
                <a:lnTo>
                  <a:pt x="4" y="5"/>
                </a:lnTo>
                <a:lnTo>
                  <a:pt x="4" y="7"/>
                </a:lnTo>
                <a:lnTo>
                  <a:pt x="9" y="7"/>
                </a:lnTo>
                <a:lnTo>
                  <a:pt x="9" y="5"/>
                </a:lnTo>
                <a:lnTo>
                  <a:pt x="16" y="5"/>
                </a:lnTo>
                <a:lnTo>
                  <a:pt x="18" y="5"/>
                </a:lnTo>
                <a:lnTo>
                  <a:pt x="21" y="5"/>
                </a:lnTo>
                <a:lnTo>
                  <a:pt x="18" y="5"/>
                </a:lnTo>
                <a:lnTo>
                  <a:pt x="16" y="5"/>
                </a:lnTo>
                <a:lnTo>
                  <a:pt x="14" y="5"/>
                </a:lnTo>
                <a:lnTo>
                  <a:pt x="11" y="7"/>
                </a:lnTo>
                <a:lnTo>
                  <a:pt x="7" y="7"/>
                </a:lnTo>
                <a:lnTo>
                  <a:pt x="4" y="7"/>
                </a:lnTo>
                <a:lnTo>
                  <a:pt x="4" y="5"/>
                </a:lnTo>
                <a:lnTo>
                  <a:pt x="2" y="5"/>
                </a:lnTo>
                <a:lnTo>
                  <a:pt x="0" y="7"/>
                </a:lnTo>
                <a:lnTo>
                  <a:pt x="2" y="9"/>
                </a:lnTo>
                <a:lnTo>
                  <a:pt x="2" y="12"/>
                </a:lnTo>
                <a:lnTo>
                  <a:pt x="2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66" name="Freeform 1768"/>
          <p:cNvSpPr>
            <a:spLocks/>
          </p:cNvSpPr>
          <p:nvPr/>
        </p:nvSpPr>
        <p:spPr bwMode="auto">
          <a:xfrm>
            <a:off x="2689225" y="4605338"/>
            <a:ext cx="4763" cy="6350"/>
          </a:xfrm>
          <a:custGeom>
            <a:avLst/>
            <a:gdLst>
              <a:gd name="T0" fmla="*/ 2147483647 w 3"/>
              <a:gd name="T1" fmla="*/ 2147483647 h 4"/>
              <a:gd name="T2" fmla="*/ 2147483647 w 3"/>
              <a:gd name="T3" fmla="*/ 2147483647 h 4"/>
              <a:gd name="T4" fmla="*/ 2147483647 w 3"/>
              <a:gd name="T5" fmla="*/ 2147483647 h 4"/>
              <a:gd name="T6" fmla="*/ 2147483647 w 3"/>
              <a:gd name="T7" fmla="*/ 2147483647 h 4"/>
              <a:gd name="T8" fmla="*/ 2147483647 w 3"/>
              <a:gd name="T9" fmla="*/ 0 h 4"/>
              <a:gd name="T10" fmla="*/ 2147483647 w 3"/>
              <a:gd name="T11" fmla="*/ 0 h 4"/>
              <a:gd name="T12" fmla="*/ 2147483647 w 3"/>
              <a:gd name="T13" fmla="*/ 0 h 4"/>
              <a:gd name="T14" fmla="*/ 2147483647 w 3"/>
              <a:gd name="T15" fmla="*/ 0 h 4"/>
              <a:gd name="T16" fmla="*/ 0 w 3"/>
              <a:gd name="T17" fmla="*/ 0 h 4"/>
              <a:gd name="T18" fmla="*/ 0 w 3"/>
              <a:gd name="T19" fmla="*/ 0 h 4"/>
              <a:gd name="T20" fmla="*/ 0 w 3"/>
              <a:gd name="T21" fmla="*/ 2147483647 h 4"/>
              <a:gd name="T22" fmla="*/ 0 w 3"/>
              <a:gd name="T23" fmla="*/ 2147483647 h 4"/>
              <a:gd name="T24" fmla="*/ 0 w 3"/>
              <a:gd name="T25" fmla="*/ 2147483647 h 4"/>
              <a:gd name="T26" fmla="*/ 0 w 3"/>
              <a:gd name="T27" fmla="*/ 2147483647 h 4"/>
              <a:gd name="T28" fmla="*/ 0 w 3"/>
              <a:gd name="T29" fmla="*/ 2147483647 h 4"/>
              <a:gd name="T30" fmla="*/ 2147483647 w 3"/>
              <a:gd name="T31" fmla="*/ 2147483647 h 4"/>
              <a:gd name="T32" fmla="*/ 2147483647 w 3"/>
              <a:gd name="T33" fmla="*/ 2147483647 h 4"/>
              <a:gd name="T34" fmla="*/ 2147483647 w 3"/>
              <a:gd name="T35" fmla="*/ 2147483647 h 4"/>
              <a:gd name="T36" fmla="*/ 2147483647 w 3"/>
              <a:gd name="T37" fmla="*/ 2147483647 h 4"/>
              <a:gd name="T38" fmla="*/ 2147483647 w 3"/>
              <a:gd name="T39" fmla="*/ 2147483647 h 4"/>
              <a:gd name="T40" fmla="*/ 2147483647 w 3"/>
              <a:gd name="T41" fmla="*/ 2147483647 h 4"/>
              <a:gd name="T42" fmla="*/ 2147483647 w 3"/>
              <a:gd name="T43" fmla="*/ 2147483647 h 4"/>
              <a:gd name="T44" fmla="*/ 2147483647 w 3"/>
              <a:gd name="T45" fmla="*/ 2147483647 h 4"/>
              <a:gd name="T46" fmla="*/ 2147483647 w 3"/>
              <a:gd name="T47" fmla="*/ 2147483647 h 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"/>
              <a:gd name="T73" fmla="*/ 0 h 4"/>
              <a:gd name="T74" fmla="*/ 3 w 3"/>
              <a:gd name="T75" fmla="*/ 4 h 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" h="4">
                <a:moveTo>
                  <a:pt x="3" y="2"/>
                </a:move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3" y="4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67" name="Freeform 1769"/>
          <p:cNvSpPr>
            <a:spLocks/>
          </p:cNvSpPr>
          <p:nvPr/>
        </p:nvSpPr>
        <p:spPr bwMode="auto">
          <a:xfrm>
            <a:off x="2630488" y="4519613"/>
            <a:ext cx="73025" cy="106362"/>
          </a:xfrm>
          <a:custGeom>
            <a:avLst/>
            <a:gdLst>
              <a:gd name="T0" fmla="*/ 2147483647 w 57"/>
              <a:gd name="T1" fmla="*/ 2147483647 h 81"/>
              <a:gd name="T2" fmla="*/ 2147483647 w 57"/>
              <a:gd name="T3" fmla="*/ 2147483647 h 81"/>
              <a:gd name="T4" fmla="*/ 2147483647 w 57"/>
              <a:gd name="T5" fmla="*/ 2147483647 h 81"/>
              <a:gd name="T6" fmla="*/ 2147483647 w 57"/>
              <a:gd name="T7" fmla="*/ 2147483647 h 81"/>
              <a:gd name="T8" fmla="*/ 2147483647 w 57"/>
              <a:gd name="T9" fmla="*/ 2147483647 h 81"/>
              <a:gd name="T10" fmla="*/ 2147483647 w 57"/>
              <a:gd name="T11" fmla="*/ 2147483647 h 81"/>
              <a:gd name="T12" fmla="*/ 2147483647 w 57"/>
              <a:gd name="T13" fmla="*/ 2147483647 h 81"/>
              <a:gd name="T14" fmla="*/ 2147483647 w 57"/>
              <a:gd name="T15" fmla="*/ 2147483647 h 81"/>
              <a:gd name="T16" fmla="*/ 2147483647 w 57"/>
              <a:gd name="T17" fmla="*/ 2147483647 h 81"/>
              <a:gd name="T18" fmla="*/ 2147483647 w 57"/>
              <a:gd name="T19" fmla="*/ 2147483647 h 81"/>
              <a:gd name="T20" fmla="*/ 2147483647 w 57"/>
              <a:gd name="T21" fmla="*/ 2147483647 h 81"/>
              <a:gd name="T22" fmla="*/ 2147483647 w 57"/>
              <a:gd name="T23" fmla="*/ 2147483647 h 81"/>
              <a:gd name="T24" fmla="*/ 2147483647 w 57"/>
              <a:gd name="T25" fmla="*/ 2147483647 h 81"/>
              <a:gd name="T26" fmla="*/ 2147483647 w 57"/>
              <a:gd name="T27" fmla="*/ 2147483647 h 81"/>
              <a:gd name="T28" fmla="*/ 2147483647 w 57"/>
              <a:gd name="T29" fmla="*/ 2147483647 h 81"/>
              <a:gd name="T30" fmla="*/ 2147483647 w 57"/>
              <a:gd name="T31" fmla="*/ 2147483647 h 81"/>
              <a:gd name="T32" fmla="*/ 2147483647 w 57"/>
              <a:gd name="T33" fmla="*/ 0 h 81"/>
              <a:gd name="T34" fmla="*/ 0 w 57"/>
              <a:gd name="T35" fmla="*/ 2147483647 h 81"/>
              <a:gd name="T36" fmla="*/ 2147483647 w 57"/>
              <a:gd name="T37" fmla="*/ 2147483647 h 81"/>
              <a:gd name="T38" fmla="*/ 0 w 57"/>
              <a:gd name="T39" fmla="*/ 2147483647 h 81"/>
              <a:gd name="T40" fmla="*/ 2147483647 w 57"/>
              <a:gd name="T41" fmla="*/ 2147483647 h 81"/>
              <a:gd name="T42" fmla="*/ 2147483647 w 57"/>
              <a:gd name="T43" fmla="*/ 2147483647 h 81"/>
              <a:gd name="T44" fmla="*/ 2147483647 w 57"/>
              <a:gd name="T45" fmla="*/ 2147483647 h 81"/>
              <a:gd name="T46" fmla="*/ 2147483647 w 57"/>
              <a:gd name="T47" fmla="*/ 2147483647 h 81"/>
              <a:gd name="T48" fmla="*/ 2147483647 w 57"/>
              <a:gd name="T49" fmla="*/ 2147483647 h 81"/>
              <a:gd name="T50" fmla="*/ 2147483647 w 57"/>
              <a:gd name="T51" fmla="*/ 2147483647 h 81"/>
              <a:gd name="T52" fmla="*/ 2147483647 w 57"/>
              <a:gd name="T53" fmla="*/ 2147483647 h 81"/>
              <a:gd name="T54" fmla="*/ 2147483647 w 57"/>
              <a:gd name="T55" fmla="*/ 2147483647 h 81"/>
              <a:gd name="T56" fmla="*/ 2147483647 w 57"/>
              <a:gd name="T57" fmla="*/ 2147483647 h 81"/>
              <a:gd name="T58" fmla="*/ 2147483647 w 57"/>
              <a:gd name="T59" fmla="*/ 2147483647 h 81"/>
              <a:gd name="T60" fmla="*/ 2147483647 w 57"/>
              <a:gd name="T61" fmla="*/ 2147483647 h 81"/>
              <a:gd name="T62" fmla="*/ 2147483647 w 57"/>
              <a:gd name="T63" fmla="*/ 2147483647 h 81"/>
              <a:gd name="T64" fmla="*/ 2147483647 w 57"/>
              <a:gd name="T65" fmla="*/ 2147483647 h 81"/>
              <a:gd name="T66" fmla="*/ 2147483647 w 57"/>
              <a:gd name="T67" fmla="*/ 2147483647 h 81"/>
              <a:gd name="T68" fmla="*/ 2147483647 w 57"/>
              <a:gd name="T69" fmla="*/ 2147483647 h 81"/>
              <a:gd name="T70" fmla="*/ 2147483647 w 57"/>
              <a:gd name="T71" fmla="*/ 2147483647 h 81"/>
              <a:gd name="T72" fmla="*/ 2147483647 w 57"/>
              <a:gd name="T73" fmla="*/ 2147483647 h 81"/>
              <a:gd name="T74" fmla="*/ 2147483647 w 57"/>
              <a:gd name="T75" fmla="*/ 2147483647 h 81"/>
              <a:gd name="T76" fmla="*/ 2147483647 w 57"/>
              <a:gd name="T77" fmla="*/ 2147483647 h 81"/>
              <a:gd name="T78" fmla="*/ 2147483647 w 57"/>
              <a:gd name="T79" fmla="*/ 2147483647 h 81"/>
              <a:gd name="T80" fmla="*/ 2147483647 w 57"/>
              <a:gd name="T81" fmla="*/ 2147483647 h 81"/>
              <a:gd name="T82" fmla="*/ 2147483647 w 57"/>
              <a:gd name="T83" fmla="*/ 2147483647 h 81"/>
              <a:gd name="T84" fmla="*/ 2147483647 w 57"/>
              <a:gd name="T85" fmla="*/ 2147483647 h 81"/>
              <a:gd name="T86" fmla="*/ 2147483647 w 57"/>
              <a:gd name="T87" fmla="*/ 2147483647 h 81"/>
              <a:gd name="T88" fmla="*/ 2147483647 w 57"/>
              <a:gd name="T89" fmla="*/ 2147483647 h 81"/>
              <a:gd name="T90" fmla="*/ 2147483647 w 57"/>
              <a:gd name="T91" fmla="*/ 2147483647 h 81"/>
              <a:gd name="T92" fmla="*/ 2147483647 w 57"/>
              <a:gd name="T93" fmla="*/ 2147483647 h 81"/>
              <a:gd name="T94" fmla="*/ 2147483647 w 57"/>
              <a:gd name="T95" fmla="*/ 2147483647 h 81"/>
              <a:gd name="T96" fmla="*/ 2147483647 w 57"/>
              <a:gd name="T97" fmla="*/ 2147483647 h 81"/>
              <a:gd name="T98" fmla="*/ 2147483647 w 57"/>
              <a:gd name="T99" fmla="*/ 2147483647 h 81"/>
              <a:gd name="T100" fmla="*/ 2147483647 w 57"/>
              <a:gd name="T101" fmla="*/ 2147483647 h 81"/>
              <a:gd name="T102" fmla="*/ 2147483647 w 57"/>
              <a:gd name="T103" fmla="*/ 2147483647 h 81"/>
              <a:gd name="T104" fmla="*/ 2147483647 w 57"/>
              <a:gd name="T105" fmla="*/ 2147483647 h 81"/>
              <a:gd name="T106" fmla="*/ 2147483647 w 57"/>
              <a:gd name="T107" fmla="*/ 2147483647 h 81"/>
              <a:gd name="T108" fmla="*/ 2147483647 w 57"/>
              <a:gd name="T109" fmla="*/ 2147483647 h 8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7"/>
              <a:gd name="T166" fmla="*/ 0 h 81"/>
              <a:gd name="T167" fmla="*/ 57 w 57"/>
              <a:gd name="T168" fmla="*/ 81 h 8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7" h="81">
                <a:moveTo>
                  <a:pt x="54" y="78"/>
                </a:moveTo>
                <a:lnTo>
                  <a:pt x="52" y="76"/>
                </a:lnTo>
                <a:lnTo>
                  <a:pt x="52" y="74"/>
                </a:lnTo>
                <a:lnTo>
                  <a:pt x="54" y="71"/>
                </a:lnTo>
                <a:lnTo>
                  <a:pt x="57" y="69"/>
                </a:lnTo>
                <a:lnTo>
                  <a:pt x="57" y="64"/>
                </a:lnTo>
                <a:lnTo>
                  <a:pt x="57" y="59"/>
                </a:lnTo>
                <a:lnTo>
                  <a:pt x="57" y="55"/>
                </a:lnTo>
                <a:lnTo>
                  <a:pt x="54" y="50"/>
                </a:lnTo>
                <a:lnTo>
                  <a:pt x="54" y="48"/>
                </a:lnTo>
                <a:lnTo>
                  <a:pt x="54" y="45"/>
                </a:lnTo>
                <a:lnTo>
                  <a:pt x="54" y="41"/>
                </a:lnTo>
                <a:lnTo>
                  <a:pt x="52" y="41"/>
                </a:lnTo>
                <a:lnTo>
                  <a:pt x="47" y="45"/>
                </a:lnTo>
                <a:lnTo>
                  <a:pt x="47" y="48"/>
                </a:lnTo>
                <a:lnTo>
                  <a:pt x="47" y="50"/>
                </a:lnTo>
                <a:lnTo>
                  <a:pt x="45" y="50"/>
                </a:lnTo>
                <a:lnTo>
                  <a:pt x="40" y="45"/>
                </a:lnTo>
                <a:lnTo>
                  <a:pt x="40" y="43"/>
                </a:lnTo>
                <a:lnTo>
                  <a:pt x="40" y="41"/>
                </a:lnTo>
                <a:lnTo>
                  <a:pt x="40" y="38"/>
                </a:lnTo>
                <a:lnTo>
                  <a:pt x="40" y="36"/>
                </a:lnTo>
                <a:lnTo>
                  <a:pt x="43" y="36"/>
                </a:lnTo>
                <a:lnTo>
                  <a:pt x="43" y="33"/>
                </a:lnTo>
                <a:lnTo>
                  <a:pt x="43" y="36"/>
                </a:lnTo>
                <a:lnTo>
                  <a:pt x="45" y="36"/>
                </a:lnTo>
                <a:lnTo>
                  <a:pt x="50" y="33"/>
                </a:lnTo>
                <a:lnTo>
                  <a:pt x="50" y="31"/>
                </a:lnTo>
                <a:lnTo>
                  <a:pt x="52" y="31"/>
                </a:lnTo>
                <a:lnTo>
                  <a:pt x="52" y="29"/>
                </a:lnTo>
                <a:lnTo>
                  <a:pt x="54" y="26"/>
                </a:lnTo>
                <a:lnTo>
                  <a:pt x="54" y="24"/>
                </a:lnTo>
                <a:lnTo>
                  <a:pt x="57" y="24"/>
                </a:lnTo>
                <a:lnTo>
                  <a:pt x="54" y="22"/>
                </a:lnTo>
                <a:lnTo>
                  <a:pt x="52" y="19"/>
                </a:lnTo>
                <a:lnTo>
                  <a:pt x="50" y="19"/>
                </a:lnTo>
                <a:lnTo>
                  <a:pt x="45" y="19"/>
                </a:lnTo>
                <a:lnTo>
                  <a:pt x="35" y="19"/>
                </a:lnTo>
                <a:lnTo>
                  <a:pt x="31" y="19"/>
                </a:lnTo>
                <a:lnTo>
                  <a:pt x="28" y="19"/>
                </a:lnTo>
                <a:lnTo>
                  <a:pt x="24" y="19"/>
                </a:lnTo>
                <a:lnTo>
                  <a:pt x="21" y="19"/>
                </a:lnTo>
                <a:lnTo>
                  <a:pt x="21" y="17"/>
                </a:lnTo>
                <a:lnTo>
                  <a:pt x="21" y="15"/>
                </a:lnTo>
                <a:lnTo>
                  <a:pt x="24" y="15"/>
                </a:lnTo>
                <a:lnTo>
                  <a:pt x="24" y="12"/>
                </a:lnTo>
                <a:lnTo>
                  <a:pt x="24" y="10"/>
                </a:lnTo>
                <a:lnTo>
                  <a:pt x="21" y="5"/>
                </a:lnTo>
                <a:lnTo>
                  <a:pt x="19" y="5"/>
                </a:lnTo>
                <a:lnTo>
                  <a:pt x="19" y="8"/>
                </a:lnTo>
                <a:lnTo>
                  <a:pt x="17" y="8"/>
                </a:lnTo>
                <a:lnTo>
                  <a:pt x="12" y="5"/>
                </a:lnTo>
                <a:lnTo>
                  <a:pt x="9" y="5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0" y="5"/>
                </a:lnTo>
                <a:lnTo>
                  <a:pt x="0" y="8"/>
                </a:lnTo>
                <a:lnTo>
                  <a:pt x="0" y="10"/>
                </a:lnTo>
                <a:lnTo>
                  <a:pt x="0" y="12"/>
                </a:lnTo>
                <a:lnTo>
                  <a:pt x="7" y="15"/>
                </a:lnTo>
                <a:lnTo>
                  <a:pt x="9" y="17"/>
                </a:lnTo>
                <a:lnTo>
                  <a:pt x="12" y="19"/>
                </a:lnTo>
                <a:lnTo>
                  <a:pt x="9" y="19"/>
                </a:lnTo>
                <a:lnTo>
                  <a:pt x="5" y="22"/>
                </a:lnTo>
                <a:lnTo>
                  <a:pt x="0" y="24"/>
                </a:lnTo>
                <a:lnTo>
                  <a:pt x="0" y="26"/>
                </a:lnTo>
                <a:lnTo>
                  <a:pt x="0" y="29"/>
                </a:lnTo>
                <a:lnTo>
                  <a:pt x="5" y="31"/>
                </a:lnTo>
                <a:lnTo>
                  <a:pt x="7" y="31"/>
                </a:lnTo>
                <a:lnTo>
                  <a:pt x="9" y="33"/>
                </a:lnTo>
                <a:lnTo>
                  <a:pt x="7" y="33"/>
                </a:lnTo>
                <a:lnTo>
                  <a:pt x="7" y="36"/>
                </a:lnTo>
                <a:lnTo>
                  <a:pt x="7" y="38"/>
                </a:lnTo>
                <a:lnTo>
                  <a:pt x="7" y="41"/>
                </a:lnTo>
                <a:lnTo>
                  <a:pt x="7" y="43"/>
                </a:lnTo>
                <a:lnTo>
                  <a:pt x="9" y="43"/>
                </a:lnTo>
                <a:lnTo>
                  <a:pt x="9" y="48"/>
                </a:lnTo>
                <a:lnTo>
                  <a:pt x="12" y="52"/>
                </a:lnTo>
                <a:lnTo>
                  <a:pt x="12" y="55"/>
                </a:lnTo>
                <a:lnTo>
                  <a:pt x="12" y="62"/>
                </a:lnTo>
                <a:lnTo>
                  <a:pt x="12" y="64"/>
                </a:lnTo>
                <a:lnTo>
                  <a:pt x="12" y="67"/>
                </a:lnTo>
                <a:lnTo>
                  <a:pt x="14" y="67"/>
                </a:lnTo>
                <a:lnTo>
                  <a:pt x="14" y="69"/>
                </a:lnTo>
                <a:lnTo>
                  <a:pt x="19" y="69"/>
                </a:lnTo>
                <a:lnTo>
                  <a:pt x="21" y="67"/>
                </a:lnTo>
                <a:lnTo>
                  <a:pt x="24" y="67"/>
                </a:lnTo>
                <a:lnTo>
                  <a:pt x="24" y="62"/>
                </a:lnTo>
                <a:lnTo>
                  <a:pt x="21" y="62"/>
                </a:lnTo>
                <a:lnTo>
                  <a:pt x="21" y="59"/>
                </a:lnTo>
                <a:lnTo>
                  <a:pt x="24" y="59"/>
                </a:lnTo>
                <a:lnTo>
                  <a:pt x="24" y="57"/>
                </a:lnTo>
                <a:lnTo>
                  <a:pt x="24" y="59"/>
                </a:lnTo>
                <a:lnTo>
                  <a:pt x="24" y="64"/>
                </a:lnTo>
                <a:lnTo>
                  <a:pt x="24" y="67"/>
                </a:lnTo>
                <a:lnTo>
                  <a:pt x="26" y="67"/>
                </a:lnTo>
                <a:lnTo>
                  <a:pt x="28" y="67"/>
                </a:lnTo>
                <a:lnTo>
                  <a:pt x="28" y="64"/>
                </a:lnTo>
                <a:lnTo>
                  <a:pt x="28" y="62"/>
                </a:lnTo>
                <a:lnTo>
                  <a:pt x="31" y="62"/>
                </a:lnTo>
                <a:lnTo>
                  <a:pt x="31" y="59"/>
                </a:lnTo>
                <a:lnTo>
                  <a:pt x="33" y="59"/>
                </a:lnTo>
                <a:lnTo>
                  <a:pt x="33" y="57"/>
                </a:lnTo>
                <a:lnTo>
                  <a:pt x="31" y="57"/>
                </a:lnTo>
                <a:lnTo>
                  <a:pt x="31" y="55"/>
                </a:lnTo>
                <a:lnTo>
                  <a:pt x="31" y="52"/>
                </a:lnTo>
                <a:lnTo>
                  <a:pt x="28" y="52"/>
                </a:lnTo>
                <a:lnTo>
                  <a:pt x="31" y="52"/>
                </a:lnTo>
                <a:lnTo>
                  <a:pt x="33" y="52"/>
                </a:lnTo>
                <a:lnTo>
                  <a:pt x="33" y="50"/>
                </a:lnTo>
                <a:lnTo>
                  <a:pt x="31" y="50"/>
                </a:lnTo>
                <a:lnTo>
                  <a:pt x="31" y="45"/>
                </a:lnTo>
                <a:lnTo>
                  <a:pt x="28" y="45"/>
                </a:lnTo>
                <a:lnTo>
                  <a:pt x="26" y="43"/>
                </a:lnTo>
                <a:lnTo>
                  <a:pt x="26" y="41"/>
                </a:lnTo>
                <a:lnTo>
                  <a:pt x="24" y="41"/>
                </a:lnTo>
                <a:lnTo>
                  <a:pt x="24" y="43"/>
                </a:lnTo>
                <a:lnTo>
                  <a:pt x="21" y="41"/>
                </a:lnTo>
                <a:lnTo>
                  <a:pt x="21" y="38"/>
                </a:lnTo>
                <a:lnTo>
                  <a:pt x="19" y="38"/>
                </a:lnTo>
                <a:lnTo>
                  <a:pt x="17" y="38"/>
                </a:lnTo>
                <a:lnTo>
                  <a:pt x="14" y="38"/>
                </a:lnTo>
                <a:lnTo>
                  <a:pt x="14" y="36"/>
                </a:lnTo>
                <a:lnTo>
                  <a:pt x="17" y="36"/>
                </a:lnTo>
                <a:lnTo>
                  <a:pt x="17" y="38"/>
                </a:lnTo>
                <a:lnTo>
                  <a:pt x="19" y="38"/>
                </a:lnTo>
                <a:lnTo>
                  <a:pt x="21" y="38"/>
                </a:lnTo>
                <a:lnTo>
                  <a:pt x="21" y="36"/>
                </a:lnTo>
                <a:lnTo>
                  <a:pt x="19" y="36"/>
                </a:lnTo>
                <a:lnTo>
                  <a:pt x="21" y="36"/>
                </a:lnTo>
                <a:lnTo>
                  <a:pt x="21" y="38"/>
                </a:lnTo>
                <a:lnTo>
                  <a:pt x="21" y="41"/>
                </a:lnTo>
                <a:lnTo>
                  <a:pt x="24" y="41"/>
                </a:lnTo>
                <a:lnTo>
                  <a:pt x="26" y="41"/>
                </a:lnTo>
                <a:lnTo>
                  <a:pt x="26" y="43"/>
                </a:lnTo>
                <a:lnTo>
                  <a:pt x="28" y="43"/>
                </a:lnTo>
                <a:lnTo>
                  <a:pt x="31" y="45"/>
                </a:lnTo>
                <a:lnTo>
                  <a:pt x="31" y="43"/>
                </a:lnTo>
                <a:lnTo>
                  <a:pt x="31" y="41"/>
                </a:lnTo>
                <a:lnTo>
                  <a:pt x="31" y="43"/>
                </a:lnTo>
                <a:lnTo>
                  <a:pt x="33" y="45"/>
                </a:lnTo>
                <a:lnTo>
                  <a:pt x="33" y="48"/>
                </a:lnTo>
                <a:lnTo>
                  <a:pt x="31" y="48"/>
                </a:lnTo>
                <a:lnTo>
                  <a:pt x="31" y="50"/>
                </a:lnTo>
                <a:lnTo>
                  <a:pt x="33" y="50"/>
                </a:lnTo>
                <a:lnTo>
                  <a:pt x="33" y="52"/>
                </a:lnTo>
                <a:lnTo>
                  <a:pt x="35" y="52"/>
                </a:lnTo>
                <a:lnTo>
                  <a:pt x="38" y="52"/>
                </a:lnTo>
                <a:lnTo>
                  <a:pt x="40" y="52"/>
                </a:lnTo>
                <a:lnTo>
                  <a:pt x="43" y="55"/>
                </a:lnTo>
                <a:lnTo>
                  <a:pt x="45" y="55"/>
                </a:lnTo>
                <a:lnTo>
                  <a:pt x="45" y="57"/>
                </a:lnTo>
                <a:lnTo>
                  <a:pt x="47" y="59"/>
                </a:lnTo>
                <a:lnTo>
                  <a:pt x="47" y="64"/>
                </a:lnTo>
                <a:lnTo>
                  <a:pt x="50" y="64"/>
                </a:lnTo>
                <a:lnTo>
                  <a:pt x="50" y="67"/>
                </a:lnTo>
                <a:lnTo>
                  <a:pt x="50" y="69"/>
                </a:lnTo>
                <a:lnTo>
                  <a:pt x="50" y="71"/>
                </a:lnTo>
                <a:lnTo>
                  <a:pt x="50" y="74"/>
                </a:lnTo>
                <a:lnTo>
                  <a:pt x="50" y="76"/>
                </a:lnTo>
                <a:lnTo>
                  <a:pt x="54" y="81"/>
                </a:lnTo>
                <a:lnTo>
                  <a:pt x="54" y="78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68" name="Freeform 1770"/>
          <p:cNvSpPr>
            <a:spLocks/>
          </p:cNvSpPr>
          <p:nvPr/>
        </p:nvSpPr>
        <p:spPr bwMode="auto">
          <a:xfrm>
            <a:off x="2695575" y="4481513"/>
            <a:ext cx="144463" cy="330200"/>
          </a:xfrm>
          <a:custGeom>
            <a:avLst/>
            <a:gdLst>
              <a:gd name="T0" fmla="*/ 2147483647 w 116"/>
              <a:gd name="T1" fmla="*/ 2147483647 h 253"/>
              <a:gd name="T2" fmla="*/ 2147483647 w 116"/>
              <a:gd name="T3" fmla="*/ 2147483647 h 253"/>
              <a:gd name="T4" fmla="*/ 2147483647 w 116"/>
              <a:gd name="T5" fmla="*/ 2147483647 h 253"/>
              <a:gd name="T6" fmla="*/ 2147483647 w 116"/>
              <a:gd name="T7" fmla="*/ 2147483647 h 253"/>
              <a:gd name="T8" fmla="*/ 2147483647 w 116"/>
              <a:gd name="T9" fmla="*/ 2147483647 h 253"/>
              <a:gd name="T10" fmla="*/ 2147483647 w 116"/>
              <a:gd name="T11" fmla="*/ 2147483647 h 253"/>
              <a:gd name="T12" fmla="*/ 2147483647 w 116"/>
              <a:gd name="T13" fmla="*/ 2147483647 h 253"/>
              <a:gd name="T14" fmla="*/ 2147483647 w 116"/>
              <a:gd name="T15" fmla="*/ 2147483647 h 253"/>
              <a:gd name="T16" fmla="*/ 2147483647 w 116"/>
              <a:gd name="T17" fmla="*/ 2147483647 h 253"/>
              <a:gd name="T18" fmla="*/ 2147483647 w 116"/>
              <a:gd name="T19" fmla="*/ 2147483647 h 253"/>
              <a:gd name="T20" fmla="*/ 2147483647 w 116"/>
              <a:gd name="T21" fmla="*/ 2147483647 h 253"/>
              <a:gd name="T22" fmla="*/ 2147483647 w 116"/>
              <a:gd name="T23" fmla="*/ 2147483647 h 253"/>
              <a:gd name="T24" fmla="*/ 2147483647 w 116"/>
              <a:gd name="T25" fmla="*/ 2147483647 h 253"/>
              <a:gd name="T26" fmla="*/ 2147483647 w 116"/>
              <a:gd name="T27" fmla="*/ 2147483647 h 253"/>
              <a:gd name="T28" fmla="*/ 2147483647 w 116"/>
              <a:gd name="T29" fmla="*/ 2147483647 h 253"/>
              <a:gd name="T30" fmla="*/ 2147483647 w 116"/>
              <a:gd name="T31" fmla="*/ 2147483647 h 253"/>
              <a:gd name="T32" fmla="*/ 2147483647 w 116"/>
              <a:gd name="T33" fmla="*/ 2147483647 h 253"/>
              <a:gd name="T34" fmla="*/ 2147483647 w 116"/>
              <a:gd name="T35" fmla="*/ 2147483647 h 253"/>
              <a:gd name="T36" fmla="*/ 2147483647 w 116"/>
              <a:gd name="T37" fmla="*/ 2147483647 h 253"/>
              <a:gd name="T38" fmla="*/ 2147483647 w 116"/>
              <a:gd name="T39" fmla="*/ 2147483647 h 253"/>
              <a:gd name="T40" fmla="*/ 2147483647 w 116"/>
              <a:gd name="T41" fmla="*/ 2147483647 h 253"/>
              <a:gd name="T42" fmla="*/ 2147483647 w 116"/>
              <a:gd name="T43" fmla="*/ 2147483647 h 253"/>
              <a:gd name="T44" fmla="*/ 2147483647 w 116"/>
              <a:gd name="T45" fmla="*/ 2147483647 h 253"/>
              <a:gd name="T46" fmla="*/ 2147483647 w 116"/>
              <a:gd name="T47" fmla="*/ 2147483647 h 253"/>
              <a:gd name="T48" fmla="*/ 2147483647 w 116"/>
              <a:gd name="T49" fmla="*/ 2147483647 h 253"/>
              <a:gd name="T50" fmla="*/ 2147483647 w 116"/>
              <a:gd name="T51" fmla="*/ 2147483647 h 253"/>
              <a:gd name="T52" fmla="*/ 2147483647 w 116"/>
              <a:gd name="T53" fmla="*/ 2147483647 h 253"/>
              <a:gd name="T54" fmla="*/ 2147483647 w 116"/>
              <a:gd name="T55" fmla="*/ 2147483647 h 253"/>
              <a:gd name="T56" fmla="*/ 2147483647 w 116"/>
              <a:gd name="T57" fmla="*/ 2147483647 h 253"/>
              <a:gd name="T58" fmla="*/ 2147483647 w 116"/>
              <a:gd name="T59" fmla="*/ 2147483647 h 253"/>
              <a:gd name="T60" fmla="*/ 2147483647 w 116"/>
              <a:gd name="T61" fmla="*/ 2147483647 h 253"/>
              <a:gd name="T62" fmla="*/ 2147483647 w 116"/>
              <a:gd name="T63" fmla="*/ 2147483647 h 253"/>
              <a:gd name="T64" fmla="*/ 0 w 116"/>
              <a:gd name="T65" fmla="*/ 2147483647 h 253"/>
              <a:gd name="T66" fmla="*/ 2147483647 w 116"/>
              <a:gd name="T67" fmla="*/ 2147483647 h 253"/>
              <a:gd name="T68" fmla="*/ 2147483647 w 116"/>
              <a:gd name="T69" fmla="*/ 2147483647 h 253"/>
              <a:gd name="T70" fmla="*/ 2147483647 w 116"/>
              <a:gd name="T71" fmla="*/ 2147483647 h 253"/>
              <a:gd name="T72" fmla="*/ 2147483647 w 116"/>
              <a:gd name="T73" fmla="*/ 2147483647 h 253"/>
              <a:gd name="T74" fmla="*/ 2147483647 w 116"/>
              <a:gd name="T75" fmla="*/ 2147483647 h 253"/>
              <a:gd name="T76" fmla="*/ 2147483647 w 116"/>
              <a:gd name="T77" fmla="*/ 2147483647 h 253"/>
              <a:gd name="T78" fmla="*/ 2147483647 w 116"/>
              <a:gd name="T79" fmla="*/ 2147483647 h 253"/>
              <a:gd name="T80" fmla="*/ 2147483647 w 116"/>
              <a:gd name="T81" fmla="*/ 2147483647 h 253"/>
              <a:gd name="T82" fmla="*/ 2147483647 w 116"/>
              <a:gd name="T83" fmla="*/ 2147483647 h 253"/>
              <a:gd name="T84" fmla="*/ 2147483647 w 116"/>
              <a:gd name="T85" fmla="*/ 2147483647 h 253"/>
              <a:gd name="T86" fmla="*/ 2147483647 w 116"/>
              <a:gd name="T87" fmla="*/ 2147483647 h 253"/>
              <a:gd name="T88" fmla="*/ 2147483647 w 116"/>
              <a:gd name="T89" fmla="*/ 2147483647 h 253"/>
              <a:gd name="T90" fmla="*/ 2147483647 w 116"/>
              <a:gd name="T91" fmla="*/ 2147483647 h 253"/>
              <a:gd name="T92" fmla="*/ 2147483647 w 116"/>
              <a:gd name="T93" fmla="*/ 2147483647 h 253"/>
              <a:gd name="T94" fmla="*/ 2147483647 w 116"/>
              <a:gd name="T95" fmla="*/ 2147483647 h 253"/>
              <a:gd name="T96" fmla="*/ 2147483647 w 116"/>
              <a:gd name="T97" fmla="*/ 2147483647 h 253"/>
              <a:gd name="T98" fmla="*/ 2147483647 w 116"/>
              <a:gd name="T99" fmla="*/ 2147483647 h 253"/>
              <a:gd name="T100" fmla="*/ 2147483647 w 116"/>
              <a:gd name="T101" fmla="*/ 2147483647 h 253"/>
              <a:gd name="T102" fmla="*/ 2147483647 w 116"/>
              <a:gd name="T103" fmla="*/ 2147483647 h 253"/>
              <a:gd name="T104" fmla="*/ 2147483647 w 116"/>
              <a:gd name="T105" fmla="*/ 2147483647 h 253"/>
              <a:gd name="T106" fmla="*/ 2147483647 w 116"/>
              <a:gd name="T107" fmla="*/ 2147483647 h 253"/>
              <a:gd name="T108" fmla="*/ 2147483647 w 116"/>
              <a:gd name="T109" fmla="*/ 2147483647 h 253"/>
              <a:gd name="T110" fmla="*/ 2147483647 w 116"/>
              <a:gd name="T111" fmla="*/ 2147483647 h 253"/>
              <a:gd name="T112" fmla="*/ 2147483647 w 116"/>
              <a:gd name="T113" fmla="*/ 2147483647 h 253"/>
              <a:gd name="T114" fmla="*/ 2147483647 w 116"/>
              <a:gd name="T115" fmla="*/ 2147483647 h 253"/>
              <a:gd name="T116" fmla="*/ 2147483647 w 116"/>
              <a:gd name="T117" fmla="*/ 2147483647 h 253"/>
              <a:gd name="T118" fmla="*/ 2147483647 w 116"/>
              <a:gd name="T119" fmla="*/ 2147483647 h 25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6"/>
              <a:gd name="T181" fmla="*/ 0 h 253"/>
              <a:gd name="T182" fmla="*/ 116 w 116"/>
              <a:gd name="T183" fmla="*/ 253 h 25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6" h="253">
                <a:moveTo>
                  <a:pt x="85" y="243"/>
                </a:moveTo>
                <a:lnTo>
                  <a:pt x="85" y="241"/>
                </a:lnTo>
                <a:lnTo>
                  <a:pt x="87" y="241"/>
                </a:lnTo>
                <a:lnTo>
                  <a:pt x="90" y="239"/>
                </a:lnTo>
                <a:lnTo>
                  <a:pt x="90" y="236"/>
                </a:lnTo>
                <a:lnTo>
                  <a:pt x="92" y="236"/>
                </a:lnTo>
                <a:lnTo>
                  <a:pt x="97" y="229"/>
                </a:lnTo>
                <a:lnTo>
                  <a:pt x="97" y="227"/>
                </a:lnTo>
                <a:lnTo>
                  <a:pt x="94" y="227"/>
                </a:lnTo>
                <a:lnTo>
                  <a:pt x="94" y="222"/>
                </a:lnTo>
                <a:lnTo>
                  <a:pt x="92" y="217"/>
                </a:lnTo>
                <a:lnTo>
                  <a:pt x="90" y="215"/>
                </a:lnTo>
                <a:lnTo>
                  <a:pt x="90" y="213"/>
                </a:lnTo>
                <a:lnTo>
                  <a:pt x="90" y="210"/>
                </a:lnTo>
                <a:lnTo>
                  <a:pt x="90" y="208"/>
                </a:lnTo>
                <a:lnTo>
                  <a:pt x="90" y="206"/>
                </a:lnTo>
                <a:lnTo>
                  <a:pt x="90" y="203"/>
                </a:lnTo>
                <a:lnTo>
                  <a:pt x="90" y="201"/>
                </a:lnTo>
                <a:lnTo>
                  <a:pt x="87" y="199"/>
                </a:lnTo>
                <a:lnTo>
                  <a:pt x="85" y="196"/>
                </a:lnTo>
                <a:lnTo>
                  <a:pt x="83" y="196"/>
                </a:lnTo>
                <a:lnTo>
                  <a:pt x="83" y="194"/>
                </a:lnTo>
                <a:lnTo>
                  <a:pt x="78" y="189"/>
                </a:lnTo>
                <a:lnTo>
                  <a:pt x="78" y="184"/>
                </a:lnTo>
                <a:lnTo>
                  <a:pt x="78" y="182"/>
                </a:lnTo>
                <a:lnTo>
                  <a:pt x="80" y="182"/>
                </a:lnTo>
                <a:lnTo>
                  <a:pt x="83" y="173"/>
                </a:lnTo>
                <a:lnTo>
                  <a:pt x="83" y="170"/>
                </a:lnTo>
                <a:lnTo>
                  <a:pt x="85" y="170"/>
                </a:lnTo>
                <a:lnTo>
                  <a:pt x="80" y="163"/>
                </a:lnTo>
                <a:lnTo>
                  <a:pt x="83" y="161"/>
                </a:lnTo>
                <a:lnTo>
                  <a:pt x="80" y="158"/>
                </a:lnTo>
                <a:lnTo>
                  <a:pt x="76" y="156"/>
                </a:lnTo>
                <a:lnTo>
                  <a:pt x="73" y="151"/>
                </a:lnTo>
                <a:lnTo>
                  <a:pt x="71" y="149"/>
                </a:lnTo>
                <a:lnTo>
                  <a:pt x="71" y="147"/>
                </a:lnTo>
                <a:lnTo>
                  <a:pt x="71" y="142"/>
                </a:lnTo>
                <a:lnTo>
                  <a:pt x="68" y="142"/>
                </a:lnTo>
                <a:lnTo>
                  <a:pt x="66" y="139"/>
                </a:lnTo>
                <a:lnTo>
                  <a:pt x="68" y="139"/>
                </a:lnTo>
                <a:lnTo>
                  <a:pt x="71" y="139"/>
                </a:lnTo>
                <a:lnTo>
                  <a:pt x="71" y="137"/>
                </a:lnTo>
                <a:lnTo>
                  <a:pt x="71" y="135"/>
                </a:lnTo>
                <a:lnTo>
                  <a:pt x="73" y="128"/>
                </a:lnTo>
                <a:lnTo>
                  <a:pt x="73" y="125"/>
                </a:lnTo>
                <a:lnTo>
                  <a:pt x="76" y="123"/>
                </a:lnTo>
                <a:lnTo>
                  <a:pt x="78" y="123"/>
                </a:lnTo>
                <a:lnTo>
                  <a:pt x="83" y="123"/>
                </a:lnTo>
                <a:lnTo>
                  <a:pt x="94" y="118"/>
                </a:lnTo>
                <a:lnTo>
                  <a:pt x="94" y="116"/>
                </a:lnTo>
                <a:lnTo>
                  <a:pt x="94" y="113"/>
                </a:lnTo>
                <a:lnTo>
                  <a:pt x="97" y="116"/>
                </a:lnTo>
                <a:lnTo>
                  <a:pt x="97" y="113"/>
                </a:lnTo>
                <a:lnTo>
                  <a:pt x="99" y="113"/>
                </a:lnTo>
                <a:lnTo>
                  <a:pt x="102" y="113"/>
                </a:lnTo>
                <a:lnTo>
                  <a:pt x="102" y="111"/>
                </a:lnTo>
                <a:lnTo>
                  <a:pt x="104" y="111"/>
                </a:lnTo>
                <a:lnTo>
                  <a:pt x="104" y="109"/>
                </a:lnTo>
                <a:lnTo>
                  <a:pt x="106" y="109"/>
                </a:lnTo>
                <a:lnTo>
                  <a:pt x="106" y="106"/>
                </a:lnTo>
                <a:lnTo>
                  <a:pt x="109" y="104"/>
                </a:lnTo>
                <a:lnTo>
                  <a:pt x="109" y="102"/>
                </a:lnTo>
                <a:lnTo>
                  <a:pt x="111" y="102"/>
                </a:lnTo>
                <a:lnTo>
                  <a:pt x="113" y="99"/>
                </a:lnTo>
                <a:lnTo>
                  <a:pt x="116" y="99"/>
                </a:lnTo>
                <a:lnTo>
                  <a:pt x="116" y="97"/>
                </a:lnTo>
                <a:lnTo>
                  <a:pt x="116" y="95"/>
                </a:lnTo>
                <a:lnTo>
                  <a:pt x="111" y="97"/>
                </a:lnTo>
                <a:lnTo>
                  <a:pt x="106" y="99"/>
                </a:lnTo>
                <a:lnTo>
                  <a:pt x="104" y="99"/>
                </a:lnTo>
                <a:lnTo>
                  <a:pt x="102" y="99"/>
                </a:lnTo>
                <a:lnTo>
                  <a:pt x="99" y="97"/>
                </a:lnTo>
                <a:lnTo>
                  <a:pt x="99" y="95"/>
                </a:lnTo>
                <a:lnTo>
                  <a:pt x="99" y="92"/>
                </a:lnTo>
                <a:lnTo>
                  <a:pt x="94" y="90"/>
                </a:lnTo>
                <a:lnTo>
                  <a:pt x="92" y="90"/>
                </a:lnTo>
                <a:lnTo>
                  <a:pt x="90" y="90"/>
                </a:lnTo>
                <a:lnTo>
                  <a:pt x="92" y="83"/>
                </a:lnTo>
                <a:lnTo>
                  <a:pt x="92" y="80"/>
                </a:lnTo>
                <a:lnTo>
                  <a:pt x="94" y="80"/>
                </a:lnTo>
                <a:lnTo>
                  <a:pt x="90" y="78"/>
                </a:lnTo>
                <a:lnTo>
                  <a:pt x="90" y="76"/>
                </a:lnTo>
                <a:lnTo>
                  <a:pt x="87" y="76"/>
                </a:lnTo>
                <a:lnTo>
                  <a:pt x="85" y="69"/>
                </a:lnTo>
                <a:lnTo>
                  <a:pt x="85" y="64"/>
                </a:lnTo>
                <a:lnTo>
                  <a:pt x="87" y="61"/>
                </a:lnTo>
                <a:lnTo>
                  <a:pt x="83" y="64"/>
                </a:lnTo>
                <a:lnTo>
                  <a:pt x="78" y="61"/>
                </a:lnTo>
                <a:lnTo>
                  <a:pt x="76" y="64"/>
                </a:lnTo>
                <a:lnTo>
                  <a:pt x="73" y="64"/>
                </a:lnTo>
                <a:lnTo>
                  <a:pt x="71" y="66"/>
                </a:lnTo>
                <a:lnTo>
                  <a:pt x="68" y="66"/>
                </a:lnTo>
                <a:lnTo>
                  <a:pt x="68" y="64"/>
                </a:lnTo>
                <a:lnTo>
                  <a:pt x="71" y="61"/>
                </a:lnTo>
                <a:lnTo>
                  <a:pt x="71" y="59"/>
                </a:lnTo>
                <a:lnTo>
                  <a:pt x="68" y="57"/>
                </a:lnTo>
                <a:lnTo>
                  <a:pt x="68" y="54"/>
                </a:lnTo>
                <a:lnTo>
                  <a:pt x="73" y="47"/>
                </a:lnTo>
                <a:lnTo>
                  <a:pt x="76" y="45"/>
                </a:lnTo>
                <a:lnTo>
                  <a:pt x="83" y="38"/>
                </a:lnTo>
                <a:lnTo>
                  <a:pt x="83" y="36"/>
                </a:lnTo>
                <a:lnTo>
                  <a:pt x="85" y="33"/>
                </a:lnTo>
                <a:lnTo>
                  <a:pt x="85" y="31"/>
                </a:lnTo>
                <a:lnTo>
                  <a:pt x="85" y="28"/>
                </a:lnTo>
                <a:lnTo>
                  <a:pt x="85" y="26"/>
                </a:lnTo>
                <a:lnTo>
                  <a:pt x="85" y="24"/>
                </a:lnTo>
                <a:lnTo>
                  <a:pt x="85" y="14"/>
                </a:lnTo>
                <a:lnTo>
                  <a:pt x="83" y="14"/>
                </a:lnTo>
                <a:lnTo>
                  <a:pt x="83" y="12"/>
                </a:lnTo>
                <a:lnTo>
                  <a:pt x="80" y="12"/>
                </a:lnTo>
                <a:lnTo>
                  <a:pt x="78" y="12"/>
                </a:lnTo>
                <a:lnTo>
                  <a:pt x="78" y="10"/>
                </a:lnTo>
                <a:lnTo>
                  <a:pt x="76" y="7"/>
                </a:lnTo>
                <a:lnTo>
                  <a:pt x="76" y="5"/>
                </a:lnTo>
                <a:lnTo>
                  <a:pt x="73" y="2"/>
                </a:lnTo>
                <a:lnTo>
                  <a:pt x="71" y="0"/>
                </a:lnTo>
                <a:lnTo>
                  <a:pt x="68" y="0"/>
                </a:lnTo>
                <a:lnTo>
                  <a:pt x="68" y="2"/>
                </a:lnTo>
                <a:lnTo>
                  <a:pt x="66" y="5"/>
                </a:lnTo>
                <a:lnTo>
                  <a:pt x="66" y="7"/>
                </a:lnTo>
                <a:lnTo>
                  <a:pt x="66" y="10"/>
                </a:lnTo>
                <a:lnTo>
                  <a:pt x="61" y="14"/>
                </a:lnTo>
                <a:lnTo>
                  <a:pt x="59" y="17"/>
                </a:lnTo>
                <a:lnTo>
                  <a:pt x="52" y="19"/>
                </a:lnTo>
                <a:lnTo>
                  <a:pt x="50" y="19"/>
                </a:lnTo>
                <a:lnTo>
                  <a:pt x="50" y="21"/>
                </a:lnTo>
                <a:lnTo>
                  <a:pt x="47" y="21"/>
                </a:lnTo>
                <a:lnTo>
                  <a:pt x="45" y="24"/>
                </a:lnTo>
                <a:lnTo>
                  <a:pt x="42" y="24"/>
                </a:lnTo>
                <a:lnTo>
                  <a:pt x="38" y="26"/>
                </a:lnTo>
                <a:lnTo>
                  <a:pt x="38" y="28"/>
                </a:lnTo>
                <a:lnTo>
                  <a:pt x="38" y="31"/>
                </a:lnTo>
                <a:lnTo>
                  <a:pt x="38" y="33"/>
                </a:lnTo>
                <a:lnTo>
                  <a:pt x="38" y="36"/>
                </a:lnTo>
                <a:lnTo>
                  <a:pt x="35" y="38"/>
                </a:lnTo>
                <a:lnTo>
                  <a:pt x="35" y="40"/>
                </a:lnTo>
                <a:lnTo>
                  <a:pt x="33" y="50"/>
                </a:lnTo>
                <a:lnTo>
                  <a:pt x="33" y="52"/>
                </a:lnTo>
                <a:lnTo>
                  <a:pt x="31" y="54"/>
                </a:lnTo>
                <a:lnTo>
                  <a:pt x="26" y="61"/>
                </a:lnTo>
                <a:lnTo>
                  <a:pt x="24" y="66"/>
                </a:lnTo>
                <a:lnTo>
                  <a:pt x="24" y="64"/>
                </a:lnTo>
                <a:lnTo>
                  <a:pt x="21" y="64"/>
                </a:lnTo>
                <a:lnTo>
                  <a:pt x="19" y="64"/>
                </a:lnTo>
                <a:lnTo>
                  <a:pt x="17" y="64"/>
                </a:lnTo>
                <a:lnTo>
                  <a:pt x="17" y="66"/>
                </a:lnTo>
                <a:lnTo>
                  <a:pt x="17" y="69"/>
                </a:lnTo>
                <a:lnTo>
                  <a:pt x="17" y="76"/>
                </a:lnTo>
                <a:lnTo>
                  <a:pt x="14" y="78"/>
                </a:lnTo>
                <a:lnTo>
                  <a:pt x="12" y="78"/>
                </a:lnTo>
                <a:lnTo>
                  <a:pt x="12" y="80"/>
                </a:lnTo>
                <a:lnTo>
                  <a:pt x="12" y="83"/>
                </a:lnTo>
                <a:lnTo>
                  <a:pt x="12" y="85"/>
                </a:lnTo>
                <a:lnTo>
                  <a:pt x="14" y="85"/>
                </a:lnTo>
                <a:lnTo>
                  <a:pt x="14" y="87"/>
                </a:lnTo>
                <a:lnTo>
                  <a:pt x="12" y="90"/>
                </a:lnTo>
                <a:lnTo>
                  <a:pt x="5" y="92"/>
                </a:lnTo>
                <a:lnTo>
                  <a:pt x="5" y="97"/>
                </a:lnTo>
                <a:lnTo>
                  <a:pt x="2" y="99"/>
                </a:lnTo>
                <a:lnTo>
                  <a:pt x="0" y="102"/>
                </a:lnTo>
                <a:lnTo>
                  <a:pt x="0" y="104"/>
                </a:lnTo>
                <a:lnTo>
                  <a:pt x="2" y="104"/>
                </a:lnTo>
                <a:lnTo>
                  <a:pt x="2" y="106"/>
                </a:lnTo>
                <a:lnTo>
                  <a:pt x="2" y="109"/>
                </a:lnTo>
                <a:lnTo>
                  <a:pt x="7" y="116"/>
                </a:lnTo>
                <a:lnTo>
                  <a:pt x="9" y="118"/>
                </a:lnTo>
                <a:lnTo>
                  <a:pt x="12" y="116"/>
                </a:lnTo>
                <a:lnTo>
                  <a:pt x="12" y="113"/>
                </a:lnTo>
                <a:lnTo>
                  <a:pt x="12" y="111"/>
                </a:lnTo>
                <a:lnTo>
                  <a:pt x="12" y="113"/>
                </a:lnTo>
                <a:lnTo>
                  <a:pt x="12" y="116"/>
                </a:lnTo>
                <a:lnTo>
                  <a:pt x="12" y="118"/>
                </a:lnTo>
                <a:lnTo>
                  <a:pt x="12" y="116"/>
                </a:lnTo>
                <a:lnTo>
                  <a:pt x="12" y="118"/>
                </a:lnTo>
                <a:lnTo>
                  <a:pt x="9" y="118"/>
                </a:lnTo>
                <a:lnTo>
                  <a:pt x="12" y="121"/>
                </a:lnTo>
                <a:lnTo>
                  <a:pt x="12" y="118"/>
                </a:lnTo>
                <a:lnTo>
                  <a:pt x="14" y="118"/>
                </a:lnTo>
                <a:lnTo>
                  <a:pt x="19" y="121"/>
                </a:lnTo>
                <a:lnTo>
                  <a:pt x="24" y="128"/>
                </a:lnTo>
                <a:lnTo>
                  <a:pt x="21" y="130"/>
                </a:lnTo>
                <a:lnTo>
                  <a:pt x="24" y="128"/>
                </a:lnTo>
                <a:lnTo>
                  <a:pt x="24" y="130"/>
                </a:lnTo>
                <a:lnTo>
                  <a:pt x="24" y="132"/>
                </a:lnTo>
                <a:lnTo>
                  <a:pt x="24" y="135"/>
                </a:lnTo>
                <a:lnTo>
                  <a:pt x="26" y="135"/>
                </a:lnTo>
                <a:lnTo>
                  <a:pt x="26" y="137"/>
                </a:lnTo>
                <a:lnTo>
                  <a:pt x="31" y="144"/>
                </a:lnTo>
                <a:lnTo>
                  <a:pt x="31" y="151"/>
                </a:lnTo>
                <a:lnTo>
                  <a:pt x="31" y="156"/>
                </a:lnTo>
                <a:lnTo>
                  <a:pt x="28" y="161"/>
                </a:lnTo>
                <a:lnTo>
                  <a:pt x="26" y="168"/>
                </a:lnTo>
                <a:lnTo>
                  <a:pt x="26" y="173"/>
                </a:lnTo>
                <a:lnTo>
                  <a:pt x="28" y="173"/>
                </a:lnTo>
                <a:lnTo>
                  <a:pt x="31" y="170"/>
                </a:lnTo>
                <a:lnTo>
                  <a:pt x="33" y="168"/>
                </a:lnTo>
                <a:lnTo>
                  <a:pt x="33" y="165"/>
                </a:lnTo>
                <a:lnTo>
                  <a:pt x="33" y="168"/>
                </a:lnTo>
                <a:lnTo>
                  <a:pt x="33" y="170"/>
                </a:lnTo>
                <a:lnTo>
                  <a:pt x="33" y="173"/>
                </a:lnTo>
                <a:lnTo>
                  <a:pt x="31" y="173"/>
                </a:lnTo>
                <a:lnTo>
                  <a:pt x="31" y="175"/>
                </a:lnTo>
                <a:lnTo>
                  <a:pt x="33" y="175"/>
                </a:lnTo>
                <a:lnTo>
                  <a:pt x="33" y="173"/>
                </a:lnTo>
                <a:lnTo>
                  <a:pt x="35" y="173"/>
                </a:lnTo>
                <a:lnTo>
                  <a:pt x="35" y="170"/>
                </a:lnTo>
                <a:lnTo>
                  <a:pt x="35" y="173"/>
                </a:lnTo>
                <a:lnTo>
                  <a:pt x="33" y="173"/>
                </a:lnTo>
                <a:lnTo>
                  <a:pt x="33" y="175"/>
                </a:lnTo>
                <a:lnTo>
                  <a:pt x="35" y="175"/>
                </a:lnTo>
                <a:lnTo>
                  <a:pt x="35" y="177"/>
                </a:lnTo>
                <a:lnTo>
                  <a:pt x="42" y="177"/>
                </a:lnTo>
                <a:lnTo>
                  <a:pt x="42" y="175"/>
                </a:lnTo>
                <a:lnTo>
                  <a:pt x="50" y="170"/>
                </a:lnTo>
                <a:lnTo>
                  <a:pt x="50" y="168"/>
                </a:lnTo>
                <a:lnTo>
                  <a:pt x="52" y="168"/>
                </a:lnTo>
                <a:lnTo>
                  <a:pt x="57" y="165"/>
                </a:lnTo>
                <a:lnTo>
                  <a:pt x="59" y="163"/>
                </a:lnTo>
                <a:lnTo>
                  <a:pt x="59" y="161"/>
                </a:lnTo>
                <a:lnTo>
                  <a:pt x="61" y="161"/>
                </a:lnTo>
                <a:lnTo>
                  <a:pt x="61" y="158"/>
                </a:lnTo>
                <a:lnTo>
                  <a:pt x="61" y="156"/>
                </a:lnTo>
                <a:lnTo>
                  <a:pt x="61" y="154"/>
                </a:lnTo>
                <a:lnTo>
                  <a:pt x="64" y="156"/>
                </a:lnTo>
                <a:lnTo>
                  <a:pt x="64" y="158"/>
                </a:lnTo>
                <a:lnTo>
                  <a:pt x="64" y="161"/>
                </a:lnTo>
                <a:lnTo>
                  <a:pt x="66" y="163"/>
                </a:lnTo>
                <a:lnTo>
                  <a:pt x="66" y="165"/>
                </a:lnTo>
                <a:lnTo>
                  <a:pt x="71" y="165"/>
                </a:lnTo>
                <a:lnTo>
                  <a:pt x="71" y="168"/>
                </a:lnTo>
                <a:lnTo>
                  <a:pt x="71" y="173"/>
                </a:lnTo>
                <a:lnTo>
                  <a:pt x="71" y="175"/>
                </a:lnTo>
                <a:lnTo>
                  <a:pt x="71" y="180"/>
                </a:lnTo>
                <a:lnTo>
                  <a:pt x="71" y="182"/>
                </a:lnTo>
                <a:lnTo>
                  <a:pt x="73" y="189"/>
                </a:lnTo>
                <a:lnTo>
                  <a:pt x="76" y="194"/>
                </a:lnTo>
                <a:lnTo>
                  <a:pt x="76" y="201"/>
                </a:lnTo>
                <a:lnTo>
                  <a:pt x="78" y="201"/>
                </a:lnTo>
                <a:lnTo>
                  <a:pt x="80" y="206"/>
                </a:lnTo>
                <a:lnTo>
                  <a:pt x="80" y="208"/>
                </a:lnTo>
                <a:lnTo>
                  <a:pt x="83" y="210"/>
                </a:lnTo>
                <a:lnTo>
                  <a:pt x="83" y="215"/>
                </a:lnTo>
                <a:lnTo>
                  <a:pt x="83" y="217"/>
                </a:lnTo>
                <a:lnTo>
                  <a:pt x="83" y="220"/>
                </a:lnTo>
                <a:lnTo>
                  <a:pt x="85" y="220"/>
                </a:lnTo>
                <a:lnTo>
                  <a:pt x="85" y="222"/>
                </a:lnTo>
                <a:lnTo>
                  <a:pt x="83" y="222"/>
                </a:lnTo>
                <a:lnTo>
                  <a:pt x="83" y="227"/>
                </a:lnTo>
                <a:lnTo>
                  <a:pt x="85" y="232"/>
                </a:lnTo>
                <a:lnTo>
                  <a:pt x="85" y="234"/>
                </a:lnTo>
                <a:lnTo>
                  <a:pt x="85" y="239"/>
                </a:lnTo>
                <a:lnTo>
                  <a:pt x="83" y="241"/>
                </a:lnTo>
                <a:lnTo>
                  <a:pt x="80" y="241"/>
                </a:lnTo>
                <a:lnTo>
                  <a:pt x="80" y="243"/>
                </a:lnTo>
                <a:lnTo>
                  <a:pt x="83" y="250"/>
                </a:lnTo>
                <a:lnTo>
                  <a:pt x="83" y="253"/>
                </a:lnTo>
                <a:lnTo>
                  <a:pt x="83" y="250"/>
                </a:lnTo>
                <a:lnTo>
                  <a:pt x="85" y="248"/>
                </a:lnTo>
                <a:lnTo>
                  <a:pt x="85" y="24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69" name="Freeform 1771"/>
          <p:cNvSpPr>
            <a:spLocks/>
          </p:cNvSpPr>
          <p:nvPr/>
        </p:nvSpPr>
        <p:spPr bwMode="auto">
          <a:xfrm>
            <a:off x="2720975" y="4645025"/>
            <a:ext cx="4763" cy="6350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0 w 5"/>
              <a:gd name="T7" fmla="*/ 0 h 5"/>
              <a:gd name="T8" fmla="*/ 0 w 5"/>
              <a:gd name="T9" fmla="*/ 0 h 5"/>
              <a:gd name="T10" fmla="*/ 0 w 5"/>
              <a:gd name="T11" fmla="*/ 0 h 5"/>
              <a:gd name="T12" fmla="*/ 0 w 5"/>
              <a:gd name="T13" fmla="*/ 2147483647 h 5"/>
              <a:gd name="T14" fmla="*/ 2147483647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2147483647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2147483647 w 5"/>
              <a:gd name="T27" fmla="*/ 2147483647 h 5"/>
              <a:gd name="T28" fmla="*/ 2147483647 w 5"/>
              <a:gd name="T29" fmla="*/ 2147483647 h 5"/>
              <a:gd name="T30" fmla="*/ 2147483647 w 5"/>
              <a:gd name="T31" fmla="*/ 2147483647 h 5"/>
              <a:gd name="T32" fmla="*/ 2147483647 w 5"/>
              <a:gd name="T33" fmla="*/ 2147483647 h 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"/>
              <a:gd name="T52" fmla="*/ 0 h 5"/>
              <a:gd name="T53" fmla="*/ 5 w 5"/>
              <a:gd name="T54" fmla="*/ 5 h 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" h="5">
                <a:moveTo>
                  <a:pt x="5" y="3"/>
                </a:moveTo>
                <a:lnTo>
                  <a:pt x="5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2" y="5"/>
                </a:lnTo>
                <a:lnTo>
                  <a:pt x="2" y="3"/>
                </a:lnTo>
                <a:lnTo>
                  <a:pt x="5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70" name="Freeform 1772"/>
          <p:cNvSpPr>
            <a:spLocks/>
          </p:cNvSpPr>
          <p:nvPr/>
        </p:nvSpPr>
        <p:spPr bwMode="auto">
          <a:xfrm>
            <a:off x="1811338" y="4675188"/>
            <a:ext cx="104775" cy="93662"/>
          </a:xfrm>
          <a:custGeom>
            <a:avLst/>
            <a:gdLst>
              <a:gd name="T0" fmla="*/ 2147483647 w 85"/>
              <a:gd name="T1" fmla="*/ 2147483647 h 73"/>
              <a:gd name="T2" fmla="*/ 2147483647 w 85"/>
              <a:gd name="T3" fmla="*/ 2147483647 h 73"/>
              <a:gd name="T4" fmla="*/ 2147483647 w 85"/>
              <a:gd name="T5" fmla="*/ 2147483647 h 73"/>
              <a:gd name="T6" fmla="*/ 2147483647 w 85"/>
              <a:gd name="T7" fmla="*/ 2147483647 h 73"/>
              <a:gd name="T8" fmla="*/ 0 w 85"/>
              <a:gd name="T9" fmla="*/ 2147483647 h 73"/>
              <a:gd name="T10" fmla="*/ 0 w 85"/>
              <a:gd name="T11" fmla="*/ 2147483647 h 73"/>
              <a:gd name="T12" fmla="*/ 2147483647 w 85"/>
              <a:gd name="T13" fmla="*/ 2147483647 h 73"/>
              <a:gd name="T14" fmla="*/ 2147483647 w 85"/>
              <a:gd name="T15" fmla="*/ 2147483647 h 73"/>
              <a:gd name="T16" fmla="*/ 2147483647 w 85"/>
              <a:gd name="T17" fmla="*/ 2147483647 h 73"/>
              <a:gd name="T18" fmla="*/ 2147483647 w 85"/>
              <a:gd name="T19" fmla="*/ 2147483647 h 73"/>
              <a:gd name="T20" fmla="*/ 2147483647 w 85"/>
              <a:gd name="T21" fmla="*/ 2147483647 h 73"/>
              <a:gd name="T22" fmla="*/ 2147483647 w 85"/>
              <a:gd name="T23" fmla="*/ 2147483647 h 73"/>
              <a:gd name="T24" fmla="*/ 2147483647 w 85"/>
              <a:gd name="T25" fmla="*/ 2147483647 h 73"/>
              <a:gd name="T26" fmla="*/ 2147483647 w 85"/>
              <a:gd name="T27" fmla="*/ 2147483647 h 73"/>
              <a:gd name="T28" fmla="*/ 2147483647 w 85"/>
              <a:gd name="T29" fmla="*/ 2147483647 h 73"/>
              <a:gd name="T30" fmla="*/ 2147483647 w 85"/>
              <a:gd name="T31" fmla="*/ 2147483647 h 73"/>
              <a:gd name="T32" fmla="*/ 2147483647 w 85"/>
              <a:gd name="T33" fmla="*/ 2147483647 h 73"/>
              <a:gd name="T34" fmla="*/ 2147483647 w 85"/>
              <a:gd name="T35" fmla="*/ 2147483647 h 73"/>
              <a:gd name="T36" fmla="*/ 2147483647 w 85"/>
              <a:gd name="T37" fmla="*/ 2147483647 h 73"/>
              <a:gd name="T38" fmla="*/ 2147483647 w 85"/>
              <a:gd name="T39" fmla="*/ 2147483647 h 73"/>
              <a:gd name="T40" fmla="*/ 2147483647 w 85"/>
              <a:gd name="T41" fmla="*/ 2147483647 h 73"/>
              <a:gd name="T42" fmla="*/ 2147483647 w 85"/>
              <a:gd name="T43" fmla="*/ 2147483647 h 73"/>
              <a:gd name="T44" fmla="*/ 2147483647 w 85"/>
              <a:gd name="T45" fmla="*/ 2147483647 h 73"/>
              <a:gd name="T46" fmla="*/ 2147483647 w 85"/>
              <a:gd name="T47" fmla="*/ 2147483647 h 73"/>
              <a:gd name="T48" fmla="*/ 2147483647 w 85"/>
              <a:gd name="T49" fmla="*/ 2147483647 h 73"/>
              <a:gd name="T50" fmla="*/ 2147483647 w 85"/>
              <a:gd name="T51" fmla="*/ 2147483647 h 73"/>
              <a:gd name="T52" fmla="*/ 2147483647 w 85"/>
              <a:gd name="T53" fmla="*/ 2147483647 h 73"/>
              <a:gd name="T54" fmla="*/ 2147483647 w 85"/>
              <a:gd name="T55" fmla="*/ 2147483647 h 73"/>
              <a:gd name="T56" fmla="*/ 2147483647 w 85"/>
              <a:gd name="T57" fmla="*/ 2147483647 h 73"/>
              <a:gd name="T58" fmla="*/ 2147483647 w 85"/>
              <a:gd name="T59" fmla="*/ 2147483647 h 73"/>
              <a:gd name="T60" fmla="*/ 2147483647 w 85"/>
              <a:gd name="T61" fmla="*/ 2147483647 h 73"/>
              <a:gd name="T62" fmla="*/ 2147483647 w 85"/>
              <a:gd name="T63" fmla="*/ 2147483647 h 73"/>
              <a:gd name="T64" fmla="*/ 2147483647 w 85"/>
              <a:gd name="T65" fmla="*/ 2147483647 h 73"/>
              <a:gd name="T66" fmla="*/ 2147483647 w 85"/>
              <a:gd name="T67" fmla="*/ 2147483647 h 73"/>
              <a:gd name="T68" fmla="*/ 2147483647 w 85"/>
              <a:gd name="T69" fmla="*/ 2147483647 h 73"/>
              <a:gd name="T70" fmla="*/ 2147483647 w 85"/>
              <a:gd name="T71" fmla="*/ 2147483647 h 73"/>
              <a:gd name="T72" fmla="*/ 2147483647 w 85"/>
              <a:gd name="T73" fmla="*/ 2147483647 h 73"/>
              <a:gd name="T74" fmla="*/ 2147483647 w 85"/>
              <a:gd name="T75" fmla="*/ 2147483647 h 73"/>
              <a:gd name="T76" fmla="*/ 2147483647 w 85"/>
              <a:gd name="T77" fmla="*/ 2147483647 h 73"/>
              <a:gd name="T78" fmla="*/ 2147483647 w 85"/>
              <a:gd name="T79" fmla="*/ 2147483647 h 73"/>
              <a:gd name="T80" fmla="*/ 2147483647 w 85"/>
              <a:gd name="T81" fmla="*/ 2147483647 h 73"/>
              <a:gd name="T82" fmla="*/ 2147483647 w 85"/>
              <a:gd name="T83" fmla="*/ 2147483647 h 73"/>
              <a:gd name="T84" fmla="*/ 2147483647 w 85"/>
              <a:gd name="T85" fmla="*/ 2147483647 h 73"/>
              <a:gd name="T86" fmla="*/ 2147483647 w 85"/>
              <a:gd name="T87" fmla="*/ 2147483647 h 73"/>
              <a:gd name="T88" fmla="*/ 2147483647 w 85"/>
              <a:gd name="T89" fmla="*/ 2147483647 h 73"/>
              <a:gd name="T90" fmla="*/ 2147483647 w 85"/>
              <a:gd name="T91" fmla="*/ 2147483647 h 73"/>
              <a:gd name="T92" fmla="*/ 2147483647 w 85"/>
              <a:gd name="T93" fmla="*/ 2147483647 h 73"/>
              <a:gd name="T94" fmla="*/ 2147483647 w 85"/>
              <a:gd name="T95" fmla="*/ 2147483647 h 73"/>
              <a:gd name="T96" fmla="*/ 2147483647 w 85"/>
              <a:gd name="T97" fmla="*/ 2147483647 h 73"/>
              <a:gd name="T98" fmla="*/ 2147483647 w 85"/>
              <a:gd name="T99" fmla="*/ 2147483647 h 73"/>
              <a:gd name="T100" fmla="*/ 2147483647 w 85"/>
              <a:gd name="T101" fmla="*/ 2147483647 h 73"/>
              <a:gd name="T102" fmla="*/ 2147483647 w 85"/>
              <a:gd name="T103" fmla="*/ 2147483647 h 73"/>
              <a:gd name="T104" fmla="*/ 2147483647 w 85"/>
              <a:gd name="T105" fmla="*/ 2147483647 h 73"/>
              <a:gd name="T106" fmla="*/ 2147483647 w 85"/>
              <a:gd name="T107" fmla="*/ 2147483647 h 73"/>
              <a:gd name="T108" fmla="*/ 2147483647 w 85"/>
              <a:gd name="T109" fmla="*/ 2147483647 h 73"/>
              <a:gd name="T110" fmla="*/ 2147483647 w 85"/>
              <a:gd name="T111" fmla="*/ 2147483647 h 73"/>
              <a:gd name="T112" fmla="*/ 2147483647 w 85"/>
              <a:gd name="T113" fmla="*/ 2147483647 h 73"/>
              <a:gd name="T114" fmla="*/ 2147483647 w 85"/>
              <a:gd name="T115" fmla="*/ 2147483647 h 73"/>
              <a:gd name="T116" fmla="*/ 2147483647 w 85"/>
              <a:gd name="T117" fmla="*/ 2147483647 h 73"/>
              <a:gd name="T118" fmla="*/ 2147483647 w 85"/>
              <a:gd name="T119" fmla="*/ 2147483647 h 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5"/>
              <a:gd name="T181" fmla="*/ 0 h 73"/>
              <a:gd name="T182" fmla="*/ 85 w 85"/>
              <a:gd name="T183" fmla="*/ 73 h 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5" h="73">
                <a:moveTo>
                  <a:pt x="19" y="4"/>
                </a:moveTo>
                <a:lnTo>
                  <a:pt x="11" y="9"/>
                </a:lnTo>
                <a:lnTo>
                  <a:pt x="11" y="11"/>
                </a:lnTo>
                <a:lnTo>
                  <a:pt x="9" y="11"/>
                </a:lnTo>
                <a:lnTo>
                  <a:pt x="7" y="11"/>
                </a:lnTo>
                <a:lnTo>
                  <a:pt x="7" y="14"/>
                </a:lnTo>
                <a:lnTo>
                  <a:pt x="4" y="18"/>
                </a:lnTo>
                <a:lnTo>
                  <a:pt x="4" y="23"/>
                </a:lnTo>
                <a:lnTo>
                  <a:pt x="2" y="28"/>
                </a:lnTo>
                <a:lnTo>
                  <a:pt x="0" y="35"/>
                </a:lnTo>
                <a:lnTo>
                  <a:pt x="0" y="37"/>
                </a:lnTo>
                <a:lnTo>
                  <a:pt x="0" y="49"/>
                </a:lnTo>
                <a:lnTo>
                  <a:pt x="7" y="47"/>
                </a:lnTo>
                <a:lnTo>
                  <a:pt x="9" y="47"/>
                </a:lnTo>
                <a:lnTo>
                  <a:pt x="11" y="47"/>
                </a:lnTo>
                <a:lnTo>
                  <a:pt x="11" y="49"/>
                </a:lnTo>
                <a:lnTo>
                  <a:pt x="11" y="52"/>
                </a:lnTo>
                <a:lnTo>
                  <a:pt x="14" y="52"/>
                </a:lnTo>
                <a:lnTo>
                  <a:pt x="16" y="49"/>
                </a:lnTo>
                <a:lnTo>
                  <a:pt x="16" y="47"/>
                </a:lnTo>
                <a:lnTo>
                  <a:pt x="19" y="42"/>
                </a:lnTo>
                <a:lnTo>
                  <a:pt x="21" y="42"/>
                </a:lnTo>
                <a:lnTo>
                  <a:pt x="21" y="44"/>
                </a:lnTo>
                <a:lnTo>
                  <a:pt x="23" y="44"/>
                </a:lnTo>
                <a:lnTo>
                  <a:pt x="23" y="47"/>
                </a:lnTo>
                <a:lnTo>
                  <a:pt x="26" y="47"/>
                </a:lnTo>
                <a:lnTo>
                  <a:pt x="28" y="47"/>
                </a:lnTo>
                <a:lnTo>
                  <a:pt x="37" y="47"/>
                </a:lnTo>
                <a:lnTo>
                  <a:pt x="42" y="47"/>
                </a:lnTo>
                <a:lnTo>
                  <a:pt x="44" y="47"/>
                </a:lnTo>
                <a:lnTo>
                  <a:pt x="47" y="49"/>
                </a:lnTo>
                <a:lnTo>
                  <a:pt x="49" y="49"/>
                </a:lnTo>
                <a:lnTo>
                  <a:pt x="52" y="49"/>
                </a:lnTo>
                <a:lnTo>
                  <a:pt x="56" y="54"/>
                </a:lnTo>
                <a:lnTo>
                  <a:pt x="59" y="54"/>
                </a:lnTo>
                <a:lnTo>
                  <a:pt x="59" y="56"/>
                </a:lnTo>
                <a:lnTo>
                  <a:pt x="61" y="59"/>
                </a:lnTo>
                <a:lnTo>
                  <a:pt x="61" y="61"/>
                </a:lnTo>
                <a:lnTo>
                  <a:pt x="68" y="66"/>
                </a:lnTo>
                <a:lnTo>
                  <a:pt x="70" y="68"/>
                </a:lnTo>
                <a:lnTo>
                  <a:pt x="73" y="70"/>
                </a:lnTo>
                <a:lnTo>
                  <a:pt x="75" y="70"/>
                </a:lnTo>
                <a:lnTo>
                  <a:pt x="75" y="73"/>
                </a:lnTo>
                <a:lnTo>
                  <a:pt x="78" y="73"/>
                </a:lnTo>
                <a:lnTo>
                  <a:pt x="80" y="73"/>
                </a:lnTo>
                <a:lnTo>
                  <a:pt x="82" y="70"/>
                </a:lnTo>
                <a:lnTo>
                  <a:pt x="85" y="70"/>
                </a:lnTo>
                <a:lnTo>
                  <a:pt x="85" y="68"/>
                </a:lnTo>
                <a:lnTo>
                  <a:pt x="82" y="68"/>
                </a:lnTo>
                <a:lnTo>
                  <a:pt x="80" y="68"/>
                </a:lnTo>
                <a:lnTo>
                  <a:pt x="80" y="66"/>
                </a:lnTo>
                <a:lnTo>
                  <a:pt x="78" y="63"/>
                </a:lnTo>
                <a:lnTo>
                  <a:pt x="73" y="59"/>
                </a:lnTo>
                <a:lnTo>
                  <a:pt x="70" y="56"/>
                </a:lnTo>
                <a:lnTo>
                  <a:pt x="66" y="54"/>
                </a:lnTo>
                <a:lnTo>
                  <a:pt x="63" y="49"/>
                </a:lnTo>
                <a:lnTo>
                  <a:pt x="61" y="44"/>
                </a:lnTo>
                <a:lnTo>
                  <a:pt x="59" y="44"/>
                </a:lnTo>
                <a:lnTo>
                  <a:pt x="54" y="40"/>
                </a:lnTo>
                <a:lnTo>
                  <a:pt x="49" y="40"/>
                </a:lnTo>
                <a:lnTo>
                  <a:pt x="47" y="40"/>
                </a:lnTo>
                <a:lnTo>
                  <a:pt x="42" y="35"/>
                </a:lnTo>
                <a:lnTo>
                  <a:pt x="40" y="33"/>
                </a:lnTo>
                <a:lnTo>
                  <a:pt x="35" y="28"/>
                </a:lnTo>
                <a:lnTo>
                  <a:pt x="35" y="26"/>
                </a:lnTo>
                <a:lnTo>
                  <a:pt x="35" y="23"/>
                </a:lnTo>
                <a:lnTo>
                  <a:pt x="33" y="18"/>
                </a:lnTo>
                <a:lnTo>
                  <a:pt x="33" y="16"/>
                </a:lnTo>
                <a:lnTo>
                  <a:pt x="30" y="9"/>
                </a:lnTo>
                <a:lnTo>
                  <a:pt x="30" y="7"/>
                </a:lnTo>
                <a:lnTo>
                  <a:pt x="28" y="4"/>
                </a:lnTo>
                <a:lnTo>
                  <a:pt x="26" y="0"/>
                </a:lnTo>
                <a:lnTo>
                  <a:pt x="23" y="2"/>
                </a:lnTo>
                <a:lnTo>
                  <a:pt x="19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71" name="Freeform 1773"/>
          <p:cNvSpPr>
            <a:spLocks/>
          </p:cNvSpPr>
          <p:nvPr/>
        </p:nvSpPr>
        <p:spPr bwMode="auto">
          <a:xfrm>
            <a:off x="1576388" y="4581525"/>
            <a:ext cx="265112" cy="338138"/>
          </a:xfrm>
          <a:custGeom>
            <a:avLst/>
            <a:gdLst>
              <a:gd name="T0" fmla="*/ 2147483647 w 215"/>
              <a:gd name="T1" fmla="*/ 2147483647 h 260"/>
              <a:gd name="T2" fmla="*/ 2147483647 w 215"/>
              <a:gd name="T3" fmla="*/ 2147483647 h 260"/>
              <a:gd name="T4" fmla="*/ 2147483647 w 215"/>
              <a:gd name="T5" fmla="*/ 2147483647 h 260"/>
              <a:gd name="T6" fmla="*/ 2147483647 w 215"/>
              <a:gd name="T7" fmla="*/ 2147483647 h 260"/>
              <a:gd name="T8" fmla="*/ 2147483647 w 215"/>
              <a:gd name="T9" fmla="*/ 2147483647 h 260"/>
              <a:gd name="T10" fmla="*/ 2147483647 w 215"/>
              <a:gd name="T11" fmla="*/ 2147483647 h 260"/>
              <a:gd name="T12" fmla="*/ 2147483647 w 215"/>
              <a:gd name="T13" fmla="*/ 2147483647 h 260"/>
              <a:gd name="T14" fmla="*/ 2147483647 w 215"/>
              <a:gd name="T15" fmla="*/ 2147483647 h 260"/>
              <a:gd name="T16" fmla="*/ 2147483647 w 215"/>
              <a:gd name="T17" fmla="*/ 2147483647 h 260"/>
              <a:gd name="T18" fmla="*/ 2147483647 w 215"/>
              <a:gd name="T19" fmla="*/ 2147483647 h 260"/>
              <a:gd name="T20" fmla="*/ 2147483647 w 215"/>
              <a:gd name="T21" fmla="*/ 2147483647 h 260"/>
              <a:gd name="T22" fmla="*/ 2147483647 w 215"/>
              <a:gd name="T23" fmla="*/ 2147483647 h 260"/>
              <a:gd name="T24" fmla="*/ 2147483647 w 215"/>
              <a:gd name="T25" fmla="*/ 2147483647 h 260"/>
              <a:gd name="T26" fmla="*/ 2147483647 w 215"/>
              <a:gd name="T27" fmla="*/ 2147483647 h 260"/>
              <a:gd name="T28" fmla="*/ 2147483647 w 215"/>
              <a:gd name="T29" fmla="*/ 2147483647 h 260"/>
              <a:gd name="T30" fmla="*/ 2147483647 w 215"/>
              <a:gd name="T31" fmla="*/ 2147483647 h 260"/>
              <a:gd name="T32" fmla="*/ 2147483647 w 215"/>
              <a:gd name="T33" fmla="*/ 2147483647 h 260"/>
              <a:gd name="T34" fmla="*/ 2147483647 w 215"/>
              <a:gd name="T35" fmla="*/ 2147483647 h 260"/>
              <a:gd name="T36" fmla="*/ 2147483647 w 215"/>
              <a:gd name="T37" fmla="*/ 2147483647 h 260"/>
              <a:gd name="T38" fmla="*/ 2147483647 w 215"/>
              <a:gd name="T39" fmla="*/ 2147483647 h 260"/>
              <a:gd name="T40" fmla="*/ 2147483647 w 215"/>
              <a:gd name="T41" fmla="*/ 2147483647 h 260"/>
              <a:gd name="T42" fmla="*/ 2147483647 w 215"/>
              <a:gd name="T43" fmla="*/ 2147483647 h 260"/>
              <a:gd name="T44" fmla="*/ 2147483647 w 215"/>
              <a:gd name="T45" fmla="*/ 2147483647 h 260"/>
              <a:gd name="T46" fmla="*/ 2147483647 w 215"/>
              <a:gd name="T47" fmla="*/ 2147483647 h 260"/>
              <a:gd name="T48" fmla="*/ 2147483647 w 215"/>
              <a:gd name="T49" fmla="*/ 2147483647 h 260"/>
              <a:gd name="T50" fmla="*/ 2147483647 w 215"/>
              <a:gd name="T51" fmla="*/ 2147483647 h 260"/>
              <a:gd name="T52" fmla="*/ 2147483647 w 215"/>
              <a:gd name="T53" fmla="*/ 2147483647 h 260"/>
              <a:gd name="T54" fmla="*/ 2147483647 w 215"/>
              <a:gd name="T55" fmla="*/ 2147483647 h 260"/>
              <a:gd name="T56" fmla="*/ 2147483647 w 215"/>
              <a:gd name="T57" fmla="*/ 2147483647 h 260"/>
              <a:gd name="T58" fmla="*/ 2147483647 w 215"/>
              <a:gd name="T59" fmla="*/ 2147483647 h 260"/>
              <a:gd name="T60" fmla="*/ 2147483647 w 215"/>
              <a:gd name="T61" fmla="*/ 2147483647 h 260"/>
              <a:gd name="T62" fmla="*/ 2147483647 w 215"/>
              <a:gd name="T63" fmla="*/ 2147483647 h 260"/>
              <a:gd name="T64" fmla="*/ 2147483647 w 215"/>
              <a:gd name="T65" fmla="*/ 2147483647 h 260"/>
              <a:gd name="T66" fmla="*/ 2147483647 w 215"/>
              <a:gd name="T67" fmla="*/ 2147483647 h 260"/>
              <a:gd name="T68" fmla="*/ 2147483647 w 215"/>
              <a:gd name="T69" fmla="*/ 2147483647 h 260"/>
              <a:gd name="T70" fmla="*/ 2147483647 w 215"/>
              <a:gd name="T71" fmla="*/ 2147483647 h 260"/>
              <a:gd name="T72" fmla="*/ 2147483647 w 215"/>
              <a:gd name="T73" fmla="*/ 2147483647 h 260"/>
              <a:gd name="T74" fmla="*/ 2147483647 w 215"/>
              <a:gd name="T75" fmla="*/ 2147483647 h 260"/>
              <a:gd name="T76" fmla="*/ 2147483647 w 215"/>
              <a:gd name="T77" fmla="*/ 2147483647 h 260"/>
              <a:gd name="T78" fmla="*/ 2147483647 w 215"/>
              <a:gd name="T79" fmla="*/ 2147483647 h 260"/>
              <a:gd name="T80" fmla="*/ 2147483647 w 215"/>
              <a:gd name="T81" fmla="*/ 2147483647 h 260"/>
              <a:gd name="T82" fmla="*/ 2147483647 w 215"/>
              <a:gd name="T83" fmla="*/ 2147483647 h 260"/>
              <a:gd name="T84" fmla="*/ 2147483647 w 215"/>
              <a:gd name="T85" fmla="*/ 2147483647 h 260"/>
              <a:gd name="T86" fmla="*/ 2147483647 w 215"/>
              <a:gd name="T87" fmla="*/ 2147483647 h 260"/>
              <a:gd name="T88" fmla="*/ 2147483647 w 215"/>
              <a:gd name="T89" fmla="*/ 2147483647 h 260"/>
              <a:gd name="T90" fmla="*/ 2147483647 w 215"/>
              <a:gd name="T91" fmla="*/ 2147483647 h 260"/>
              <a:gd name="T92" fmla="*/ 2147483647 w 215"/>
              <a:gd name="T93" fmla="*/ 2147483647 h 260"/>
              <a:gd name="T94" fmla="*/ 2147483647 w 215"/>
              <a:gd name="T95" fmla="*/ 2147483647 h 260"/>
              <a:gd name="T96" fmla="*/ 2147483647 w 215"/>
              <a:gd name="T97" fmla="*/ 2147483647 h 260"/>
              <a:gd name="T98" fmla="*/ 2147483647 w 215"/>
              <a:gd name="T99" fmla="*/ 2147483647 h 260"/>
              <a:gd name="T100" fmla="*/ 2147483647 w 215"/>
              <a:gd name="T101" fmla="*/ 2147483647 h 260"/>
              <a:gd name="T102" fmla="*/ 2147483647 w 215"/>
              <a:gd name="T103" fmla="*/ 2147483647 h 260"/>
              <a:gd name="T104" fmla="*/ 2147483647 w 215"/>
              <a:gd name="T105" fmla="*/ 2147483647 h 260"/>
              <a:gd name="T106" fmla="*/ 2147483647 w 215"/>
              <a:gd name="T107" fmla="*/ 2147483647 h 260"/>
              <a:gd name="T108" fmla="*/ 2147483647 w 215"/>
              <a:gd name="T109" fmla="*/ 2147483647 h 260"/>
              <a:gd name="T110" fmla="*/ 2147483647 w 215"/>
              <a:gd name="T111" fmla="*/ 2147483647 h 260"/>
              <a:gd name="T112" fmla="*/ 2147483647 w 215"/>
              <a:gd name="T113" fmla="*/ 2147483647 h 260"/>
              <a:gd name="T114" fmla="*/ 2147483647 w 215"/>
              <a:gd name="T115" fmla="*/ 2147483647 h 260"/>
              <a:gd name="T116" fmla="*/ 2147483647 w 215"/>
              <a:gd name="T117" fmla="*/ 2147483647 h 260"/>
              <a:gd name="T118" fmla="*/ 2147483647 w 215"/>
              <a:gd name="T119" fmla="*/ 2147483647 h 26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15"/>
              <a:gd name="T181" fmla="*/ 0 h 260"/>
              <a:gd name="T182" fmla="*/ 215 w 215"/>
              <a:gd name="T183" fmla="*/ 260 h 26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15" h="260">
                <a:moveTo>
                  <a:pt x="170" y="4"/>
                </a:moveTo>
                <a:lnTo>
                  <a:pt x="170" y="4"/>
                </a:lnTo>
                <a:lnTo>
                  <a:pt x="167" y="4"/>
                </a:lnTo>
                <a:lnTo>
                  <a:pt x="167" y="7"/>
                </a:lnTo>
                <a:lnTo>
                  <a:pt x="167" y="9"/>
                </a:lnTo>
                <a:lnTo>
                  <a:pt x="165" y="11"/>
                </a:lnTo>
                <a:lnTo>
                  <a:pt x="158" y="14"/>
                </a:lnTo>
                <a:lnTo>
                  <a:pt x="158" y="16"/>
                </a:lnTo>
                <a:lnTo>
                  <a:pt x="156" y="19"/>
                </a:lnTo>
                <a:lnTo>
                  <a:pt x="151" y="19"/>
                </a:lnTo>
                <a:lnTo>
                  <a:pt x="148" y="19"/>
                </a:lnTo>
                <a:lnTo>
                  <a:pt x="146" y="16"/>
                </a:lnTo>
                <a:lnTo>
                  <a:pt x="144" y="16"/>
                </a:lnTo>
                <a:lnTo>
                  <a:pt x="139" y="16"/>
                </a:lnTo>
                <a:lnTo>
                  <a:pt x="130" y="16"/>
                </a:lnTo>
                <a:lnTo>
                  <a:pt x="127" y="16"/>
                </a:lnTo>
                <a:lnTo>
                  <a:pt x="122" y="16"/>
                </a:lnTo>
                <a:lnTo>
                  <a:pt x="125" y="14"/>
                </a:lnTo>
                <a:lnTo>
                  <a:pt x="122" y="14"/>
                </a:lnTo>
                <a:lnTo>
                  <a:pt x="122" y="16"/>
                </a:lnTo>
                <a:lnTo>
                  <a:pt x="120" y="16"/>
                </a:lnTo>
                <a:lnTo>
                  <a:pt x="118" y="16"/>
                </a:lnTo>
                <a:lnTo>
                  <a:pt x="115" y="16"/>
                </a:lnTo>
                <a:lnTo>
                  <a:pt x="106" y="16"/>
                </a:lnTo>
                <a:lnTo>
                  <a:pt x="99" y="16"/>
                </a:lnTo>
                <a:lnTo>
                  <a:pt x="96" y="16"/>
                </a:lnTo>
                <a:lnTo>
                  <a:pt x="92" y="16"/>
                </a:lnTo>
                <a:lnTo>
                  <a:pt x="89" y="16"/>
                </a:lnTo>
                <a:lnTo>
                  <a:pt x="85" y="16"/>
                </a:lnTo>
                <a:lnTo>
                  <a:pt x="82" y="16"/>
                </a:lnTo>
                <a:lnTo>
                  <a:pt x="63" y="16"/>
                </a:lnTo>
                <a:lnTo>
                  <a:pt x="56" y="16"/>
                </a:lnTo>
                <a:lnTo>
                  <a:pt x="45" y="16"/>
                </a:lnTo>
                <a:lnTo>
                  <a:pt x="42" y="16"/>
                </a:lnTo>
                <a:lnTo>
                  <a:pt x="40" y="16"/>
                </a:lnTo>
                <a:lnTo>
                  <a:pt x="40" y="19"/>
                </a:lnTo>
                <a:lnTo>
                  <a:pt x="40" y="37"/>
                </a:lnTo>
                <a:lnTo>
                  <a:pt x="40" y="45"/>
                </a:lnTo>
                <a:lnTo>
                  <a:pt x="33" y="45"/>
                </a:lnTo>
                <a:lnTo>
                  <a:pt x="30" y="45"/>
                </a:lnTo>
                <a:lnTo>
                  <a:pt x="28" y="42"/>
                </a:lnTo>
                <a:lnTo>
                  <a:pt x="28" y="45"/>
                </a:lnTo>
                <a:lnTo>
                  <a:pt x="28" y="49"/>
                </a:lnTo>
                <a:lnTo>
                  <a:pt x="28" y="101"/>
                </a:lnTo>
                <a:lnTo>
                  <a:pt x="26" y="101"/>
                </a:lnTo>
                <a:lnTo>
                  <a:pt x="23" y="101"/>
                </a:lnTo>
                <a:lnTo>
                  <a:pt x="16" y="101"/>
                </a:lnTo>
                <a:lnTo>
                  <a:pt x="14" y="104"/>
                </a:lnTo>
                <a:lnTo>
                  <a:pt x="14" y="108"/>
                </a:lnTo>
                <a:lnTo>
                  <a:pt x="11" y="113"/>
                </a:lnTo>
                <a:lnTo>
                  <a:pt x="7" y="115"/>
                </a:lnTo>
                <a:lnTo>
                  <a:pt x="9" y="118"/>
                </a:lnTo>
                <a:lnTo>
                  <a:pt x="4" y="123"/>
                </a:lnTo>
                <a:lnTo>
                  <a:pt x="4" y="127"/>
                </a:lnTo>
                <a:lnTo>
                  <a:pt x="4" y="130"/>
                </a:lnTo>
                <a:lnTo>
                  <a:pt x="7" y="132"/>
                </a:lnTo>
                <a:lnTo>
                  <a:pt x="4" y="134"/>
                </a:lnTo>
                <a:lnTo>
                  <a:pt x="2" y="134"/>
                </a:lnTo>
                <a:lnTo>
                  <a:pt x="2" y="137"/>
                </a:lnTo>
                <a:lnTo>
                  <a:pt x="0" y="137"/>
                </a:lnTo>
                <a:lnTo>
                  <a:pt x="0" y="139"/>
                </a:lnTo>
                <a:lnTo>
                  <a:pt x="0" y="141"/>
                </a:lnTo>
                <a:lnTo>
                  <a:pt x="2" y="141"/>
                </a:lnTo>
                <a:lnTo>
                  <a:pt x="4" y="141"/>
                </a:lnTo>
                <a:lnTo>
                  <a:pt x="7" y="144"/>
                </a:lnTo>
                <a:lnTo>
                  <a:pt x="9" y="151"/>
                </a:lnTo>
                <a:lnTo>
                  <a:pt x="9" y="153"/>
                </a:lnTo>
                <a:lnTo>
                  <a:pt x="9" y="156"/>
                </a:lnTo>
                <a:lnTo>
                  <a:pt x="11" y="156"/>
                </a:lnTo>
                <a:lnTo>
                  <a:pt x="11" y="158"/>
                </a:lnTo>
                <a:lnTo>
                  <a:pt x="14" y="158"/>
                </a:lnTo>
                <a:lnTo>
                  <a:pt x="14" y="160"/>
                </a:lnTo>
                <a:lnTo>
                  <a:pt x="14" y="163"/>
                </a:lnTo>
                <a:lnTo>
                  <a:pt x="14" y="165"/>
                </a:lnTo>
                <a:lnTo>
                  <a:pt x="16" y="165"/>
                </a:lnTo>
                <a:lnTo>
                  <a:pt x="16" y="167"/>
                </a:lnTo>
                <a:lnTo>
                  <a:pt x="19" y="170"/>
                </a:lnTo>
                <a:lnTo>
                  <a:pt x="23" y="177"/>
                </a:lnTo>
                <a:lnTo>
                  <a:pt x="23" y="179"/>
                </a:lnTo>
                <a:lnTo>
                  <a:pt x="23" y="184"/>
                </a:lnTo>
                <a:lnTo>
                  <a:pt x="23" y="186"/>
                </a:lnTo>
                <a:lnTo>
                  <a:pt x="21" y="186"/>
                </a:lnTo>
                <a:lnTo>
                  <a:pt x="21" y="189"/>
                </a:lnTo>
                <a:lnTo>
                  <a:pt x="21" y="191"/>
                </a:lnTo>
                <a:lnTo>
                  <a:pt x="23" y="191"/>
                </a:lnTo>
                <a:lnTo>
                  <a:pt x="26" y="191"/>
                </a:lnTo>
                <a:lnTo>
                  <a:pt x="28" y="191"/>
                </a:lnTo>
                <a:lnTo>
                  <a:pt x="30" y="193"/>
                </a:lnTo>
                <a:lnTo>
                  <a:pt x="33" y="198"/>
                </a:lnTo>
                <a:lnTo>
                  <a:pt x="37" y="198"/>
                </a:lnTo>
                <a:lnTo>
                  <a:pt x="40" y="198"/>
                </a:lnTo>
                <a:lnTo>
                  <a:pt x="45" y="203"/>
                </a:lnTo>
                <a:lnTo>
                  <a:pt x="42" y="208"/>
                </a:lnTo>
                <a:lnTo>
                  <a:pt x="45" y="210"/>
                </a:lnTo>
                <a:lnTo>
                  <a:pt x="47" y="210"/>
                </a:lnTo>
                <a:lnTo>
                  <a:pt x="49" y="212"/>
                </a:lnTo>
                <a:lnTo>
                  <a:pt x="52" y="212"/>
                </a:lnTo>
                <a:lnTo>
                  <a:pt x="54" y="215"/>
                </a:lnTo>
                <a:lnTo>
                  <a:pt x="59" y="219"/>
                </a:lnTo>
                <a:lnTo>
                  <a:pt x="59" y="222"/>
                </a:lnTo>
                <a:lnTo>
                  <a:pt x="63" y="226"/>
                </a:lnTo>
                <a:lnTo>
                  <a:pt x="66" y="229"/>
                </a:lnTo>
                <a:lnTo>
                  <a:pt x="68" y="229"/>
                </a:lnTo>
                <a:lnTo>
                  <a:pt x="68" y="231"/>
                </a:lnTo>
                <a:lnTo>
                  <a:pt x="70" y="234"/>
                </a:lnTo>
                <a:lnTo>
                  <a:pt x="73" y="238"/>
                </a:lnTo>
                <a:lnTo>
                  <a:pt x="75" y="243"/>
                </a:lnTo>
                <a:lnTo>
                  <a:pt x="78" y="245"/>
                </a:lnTo>
                <a:lnTo>
                  <a:pt x="80" y="248"/>
                </a:lnTo>
                <a:lnTo>
                  <a:pt x="82" y="248"/>
                </a:lnTo>
                <a:lnTo>
                  <a:pt x="85" y="248"/>
                </a:lnTo>
                <a:lnTo>
                  <a:pt x="87" y="248"/>
                </a:lnTo>
                <a:lnTo>
                  <a:pt x="94" y="248"/>
                </a:lnTo>
                <a:lnTo>
                  <a:pt x="99" y="243"/>
                </a:lnTo>
                <a:lnTo>
                  <a:pt x="101" y="243"/>
                </a:lnTo>
                <a:lnTo>
                  <a:pt x="101" y="245"/>
                </a:lnTo>
                <a:lnTo>
                  <a:pt x="104" y="245"/>
                </a:lnTo>
                <a:lnTo>
                  <a:pt x="104" y="248"/>
                </a:lnTo>
                <a:lnTo>
                  <a:pt x="106" y="250"/>
                </a:lnTo>
                <a:lnTo>
                  <a:pt x="106" y="252"/>
                </a:lnTo>
                <a:lnTo>
                  <a:pt x="108" y="252"/>
                </a:lnTo>
                <a:lnTo>
                  <a:pt x="111" y="255"/>
                </a:lnTo>
                <a:lnTo>
                  <a:pt x="115" y="257"/>
                </a:lnTo>
                <a:lnTo>
                  <a:pt x="115" y="260"/>
                </a:lnTo>
                <a:lnTo>
                  <a:pt x="115" y="257"/>
                </a:lnTo>
                <a:lnTo>
                  <a:pt x="118" y="257"/>
                </a:lnTo>
                <a:lnTo>
                  <a:pt x="120" y="255"/>
                </a:lnTo>
                <a:lnTo>
                  <a:pt x="122" y="255"/>
                </a:lnTo>
                <a:lnTo>
                  <a:pt x="122" y="257"/>
                </a:lnTo>
                <a:lnTo>
                  <a:pt x="125" y="257"/>
                </a:lnTo>
                <a:lnTo>
                  <a:pt x="127" y="257"/>
                </a:lnTo>
                <a:lnTo>
                  <a:pt x="127" y="255"/>
                </a:lnTo>
                <a:lnTo>
                  <a:pt x="130" y="257"/>
                </a:lnTo>
                <a:lnTo>
                  <a:pt x="132" y="260"/>
                </a:lnTo>
                <a:lnTo>
                  <a:pt x="132" y="257"/>
                </a:lnTo>
                <a:lnTo>
                  <a:pt x="137" y="255"/>
                </a:lnTo>
                <a:lnTo>
                  <a:pt x="141" y="255"/>
                </a:lnTo>
                <a:lnTo>
                  <a:pt x="146" y="255"/>
                </a:lnTo>
                <a:lnTo>
                  <a:pt x="151" y="255"/>
                </a:lnTo>
                <a:lnTo>
                  <a:pt x="153" y="252"/>
                </a:lnTo>
                <a:lnTo>
                  <a:pt x="156" y="250"/>
                </a:lnTo>
                <a:lnTo>
                  <a:pt x="160" y="245"/>
                </a:lnTo>
                <a:lnTo>
                  <a:pt x="174" y="245"/>
                </a:lnTo>
                <a:lnTo>
                  <a:pt x="177" y="245"/>
                </a:lnTo>
                <a:lnTo>
                  <a:pt x="179" y="245"/>
                </a:lnTo>
                <a:lnTo>
                  <a:pt x="182" y="245"/>
                </a:lnTo>
                <a:lnTo>
                  <a:pt x="179" y="243"/>
                </a:lnTo>
                <a:lnTo>
                  <a:pt x="179" y="238"/>
                </a:lnTo>
                <a:lnTo>
                  <a:pt x="179" y="236"/>
                </a:lnTo>
                <a:lnTo>
                  <a:pt x="177" y="234"/>
                </a:lnTo>
                <a:lnTo>
                  <a:pt x="174" y="234"/>
                </a:lnTo>
                <a:lnTo>
                  <a:pt x="174" y="236"/>
                </a:lnTo>
                <a:lnTo>
                  <a:pt x="172" y="236"/>
                </a:lnTo>
                <a:lnTo>
                  <a:pt x="170" y="231"/>
                </a:lnTo>
                <a:lnTo>
                  <a:pt x="167" y="224"/>
                </a:lnTo>
                <a:lnTo>
                  <a:pt x="165" y="219"/>
                </a:lnTo>
                <a:lnTo>
                  <a:pt x="165" y="217"/>
                </a:lnTo>
                <a:lnTo>
                  <a:pt x="156" y="210"/>
                </a:lnTo>
                <a:lnTo>
                  <a:pt x="156" y="208"/>
                </a:lnTo>
                <a:lnTo>
                  <a:pt x="153" y="208"/>
                </a:lnTo>
                <a:lnTo>
                  <a:pt x="153" y="205"/>
                </a:lnTo>
                <a:lnTo>
                  <a:pt x="151" y="205"/>
                </a:lnTo>
                <a:lnTo>
                  <a:pt x="144" y="203"/>
                </a:lnTo>
                <a:lnTo>
                  <a:pt x="146" y="198"/>
                </a:lnTo>
                <a:lnTo>
                  <a:pt x="146" y="196"/>
                </a:lnTo>
                <a:lnTo>
                  <a:pt x="151" y="196"/>
                </a:lnTo>
                <a:lnTo>
                  <a:pt x="153" y="196"/>
                </a:lnTo>
                <a:lnTo>
                  <a:pt x="156" y="196"/>
                </a:lnTo>
                <a:lnTo>
                  <a:pt x="158" y="193"/>
                </a:lnTo>
                <a:lnTo>
                  <a:pt x="158" y="189"/>
                </a:lnTo>
                <a:lnTo>
                  <a:pt x="158" y="182"/>
                </a:lnTo>
                <a:lnTo>
                  <a:pt x="158" y="179"/>
                </a:lnTo>
                <a:lnTo>
                  <a:pt x="160" y="174"/>
                </a:lnTo>
                <a:lnTo>
                  <a:pt x="160" y="167"/>
                </a:lnTo>
                <a:lnTo>
                  <a:pt x="163" y="165"/>
                </a:lnTo>
                <a:lnTo>
                  <a:pt x="163" y="163"/>
                </a:lnTo>
                <a:lnTo>
                  <a:pt x="165" y="165"/>
                </a:lnTo>
                <a:lnTo>
                  <a:pt x="167" y="165"/>
                </a:lnTo>
                <a:lnTo>
                  <a:pt x="170" y="165"/>
                </a:lnTo>
                <a:lnTo>
                  <a:pt x="170" y="160"/>
                </a:lnTo>
                <a:lnTo>
                  <a:pt x="170" y="156"/>
                </a:lnTo>
                <a:lnTo>
                  <a:pt x="170" y="151"/>
                </a:lnTo>
                <a:lnTo>
                  <a:pt x="179" y="141"/>
                </a:lnTo>
                <a:lnTo>
                  <a:pt x="182" y="139"/>
                </a:lnTo>
                <a:lnTo>
                  <a:pt x="184" y="139"/>
                </a:lnTo>
                <a:lnTo>
                  <a:pt x="184" y="141"/>
                </a:lnTo>
                <a:lnTo>
                  <a:pt x="184" y="137"/>
                </a:lnTo>
                <a:lnTo>
                  <a:pt x="186" y="132"/>
                </a:lnTo>
                <a:lnTo>
                  <a:pt x="186" y="130"/>
                </a:lnTo>
                <a:lnTo>
                  <a:pt x="189" y="125"/>
                </a:lnTo>
                <a:lnTo>
                  <a:pt x="189" y="123"/>
                </a:lnTo>
                <a:lnTo>
                  <a:pt x="189" y="120"/>
                </a:lnTo>
                <a:lnTo>
                  <a:pt x="189" y="108"/>
                </a:lnTo>
                <a:lnTo>
                  <a:pt x="189" y="106"/>
                </a:lnTo>
                <a:lnTo>
                  <a:pt x="191" y="99"/>
                </a:lnTo>
                <a:lnTo>
                  <a:pt x="193" y="94"/>
                </a:lnTo>
                <a:lnTo>
                  <a:pt x="193" y="89"/>
                </a:lnTo>
                <a:lnTo>
                  <a:pt x="196" y="85"/>
                </a:lnTo>
                <a:lnTo>
                  <a:pt x="196" y="82"/>
                </a:lnTo>
                <a:lnTo>
                  <a:pt x="198" y="82"/>
                </a:lnTo>
                <a:lnTo>
                  <a:pt x="200" y="82"/>
                </a:lnTo>
                <a:lnTo>
                  <a:pt x="200" y="80"/>
                </a:lnTo>
                <a:lnTo>
                  <a:pt x="208" y="75"/>
                </a:lnTo>
                <a:lnTo>
                  <a:pt x="212" y="73"/>
                </a:lnTo>
                <a:lnTo>
                  <a:pt x="215" y="71"/>
                </a:lnTo>
                <a:lnTo>
                  <a:pt x="215" y="68"/>
                </a:lnTo>
                <a:lnTo>
                  <a:pt x="205" y="61"/>
                </a:lnTo>
                <a:lnTo>
                  <a:pt x="203" y="61"/>
                </a:lnTo>
                <a:lnTo>
                  <a:pt x="200" y="61"/>
                </a:lnTo>
                <a:lnTo>
                  <a:pt x="200" y="59"/>
                </a:lnTo>
                <a:lnTo>
                  <a:pt x="200" y="56"/>
                </a:lnTo>
                <a:lnTo>
                  <a:pt x="198" y="47"/>
                </a:lnTo>
                <a:lnTo>
                  <a:pt x="198" y="45"/>
                </a:lnTo>
                <a:lnTo>
                  <a:pt x="198" y="42"/>
                </a:lnTo>
                <a:lnTo>
                  <a:pt x="196" y="28"/>
                </a:lnTo>
                <a:lnTo>
                  <a:pt x="193" y="21"/>
                </a:lnTo>
                <a:lnTo>
                  <a:pt x="193" y="16"/>
                </a:lnTo>
                <a:lnTo>
                  <a:pt x="193" y="14"/>
                </a:lnTo>
                <a:lnTo>
                  <a:pt x="184" y="7"/>
                </a:lnTo>
                <a:lnTo>
                  <a:pt x="182" y="7"/>
                </a:lnTo>
                <a:lnTo>
                  <a:pt x="179" y="4"/>
                </a:lnTo>
                <a:lnTo>
                  <a:pt x="177" y="0"/>
                </a:lnTo>
                <a:lnTo>
                  <a:pt x="172" y="4"/>
                </a:lnTo>
                <a:lnTo>
                  <a:pt x="170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72" name="Freeform 1774"/>
          <p:cNvSpPr>
            <a:spLocks/>
          </p:cNvSpPr>
          <p:nvPr/>
        </p:nvSpPr>
        <p:spPr bwMode="auto">
          <a:xfrm>
            <a:off x="1784350" y="4387850"/>
            <a:ext cx="69850" cy="84138"/>
          </a:xfrm>
          <a:custGeom>
            <a:avLst/>
            <a:gdLst>
              <a:gd name="T0" fmla="*/ 2147483647 w 57"/>
              <a:gd name="T1" fmla="*/ 2147483647 h 64"/>
              <a:gd name="T2" fmla="*/ 2147483647 w 57"/>
              <a:gd name="T3" fmla="*/ 2147483647 h 64"/>
              <a:gd name="T4" fmla="*/ 2147483647 w 57"/>
              <a:gd name="T5" fmla="*/ 2147483647 h 64"/>
              <a:gd name="T6" fmla="*/ 2147483647 w 57"/>
              <a:gd name="T7" fmla="*/ 2147483647 h 64"/>
              <a:gd name="T8" fmla="*/ 2147483647 w 57"/>
              <a:gd name="T9" fmla="*/ 2147483647 h 64"/>
              <a:gd name="T10" fmla="*/ 2147483647 w 57"/>
              <a:gd name="T11" fmla="*/ 2147483647 h 64"/>
              <a:gd name="T12" fmla="*/ 2147483647 w 57"/>
              <a:gd name="T13" fmla="*/ 2147483647 h 64"/>
              <a:gd name="T14" fmla="*/ 2147483647 w 57"/>
              <a:gd name="T15" fmla="*/ 2147483647 h 64"/>
              <a:gd name="T16" fmla="*/ 2147483647 w 57"/>
              <a:gd name="T17" fmla="*/ 2147483647 h 64"/>
              <a:gd name="T18" fmla="*/ 2147483647 w 57"/>
              <a:gd name="T19" fmla="*/ 2147483647 h 64"/>
              <a:gd name="T20" fmla="*/ 2147483647 w 57"/>
              <a:gd name="T21" fmla="*/ 2147483647 h 64"/>
              <a:gd name="T22" fmla="*/ 2147483647 w 57"/>
              <a:gd name="T23" fmla="*/ 2147483647 h 64"/>
              <a:gd name="T24" fmla="*/ 2147483647 w 57"/>
              <a:gd name="T25" fmla="*/ 2147483647 h 64"/>
              <a:gd name="T26" fmla="*/ 2147483647 w 57"/>
              <a:gd name="T27" fmla="*/ 2147483647 h 64"/>
              <a:gd name="T28" fmla="*/ 2147483647 w 57"/>
              <a:gd name="T29" fmla="*/ 2147483647 h 64"/>
              <a:gd name="T30" fmla="*/ 2147483647 w 57"/>
              <a:gd name="T31" fmla="*/ 2147483647 h 64"/>
              <a:gd name="T32" fmla="*/ 2147483647 w 57"/>
              <a:gd name="T33" fmla="*/ 2147483647 h 64"/>
              <a:gd name="T34" fmla="*/ 2147483647 w 57"/>
              <a:gd name="T35" fmla="*/ 2147483647 h 64"/>
              <a:gd name="T36" fmla="*/ 2147483647 w 57"/>
              <a:gd name="T37" fmla="*/ 2147483647 h 64"/>
              <a:gd name="T38" fmla="*/ 2147483647 w 57"/>
              <a:gd name="T39" fmla="*/ 2147483647 h 64"/>
              <a:gd name="T40" fmla="*/ 2147483647 w 57"/>
              <a:gd name="T41" fmla="*/ 0 h 64"/>
              <a:gd name="T42" fmla="*/ 2147483647 w 57"/>
              <a:gd name="T43" fmla="*/ 2147483647 h 64"/>
              <a:gd name="T44" fmla="*/ 2147483647 w 57"/>
              <a:gd name="T45" fmla="*/ 2147483647 h 64"/>
              <a:gd name="T46" fmla="*/ 2147483647 w 57"/>
              <a:gd name="T47" fmla="*/ 2147483647 h 64"/>
              <a:gd name="T48" fmla="*/ 2147483647 w 57"/>
              <a:gd name="T49" fmla="*/ 2147483647 h 64"/>
              <a:gd name="T50" fmla="*/ 2147483647 w 57"/>
              <a:gd name="T51" fmla="*/ 2147483647 h 64"/>
              <a:gd name="T52" fmla="*/ 2147483647 w 57"/>
              <a:gd name="T53" fmla="*/ 2147483647 h 64"/>
              <a:gd name="T54" fmla="*/ 2147483647 w 57"/>
              <a:gd name="T55" fmla="*/ 2147483647 h 64"/>
              <a:gd name="T56" fmla="*/ 2147483647 w 57"/>
              <a:gd name="T57" fmla="*/ 2147483647 h 64"/>
              <a:gd name="T58" fmla="*/ 2147483647 w 57"/>
              <a:gd name="T59" fmla="*/ 2147483647 h 64"/>
              <a:gd name="T60" fmla="*/ 2147483647 w 57"/>
              <a:gd name="T61" fmla="*/ 2147483647 h 64"/>
              <a:gd name="T62" fmla="*/ 2147483647 w 57"/>
              <a:gd name="T63" fmla="*/ 2147483647 h 64"/>
              <a:gd name="T64" fmla="*/ 2147483647 w 57"/>
              <a:gd name="T65" fmla="*/ 2147483647 h 64"/>
              <a:gd name="T66" fmla="*/ 2147483647 w 57"/>
              <a:gd name="T67" fmla="*/ 2147483647 h 64"/>
              <a:gd name="T68" fmla="*/ 2147483647 w 57"/>
              <a:gd name="T69" fmla="*/ 2147483647 h 64"/>
              <a:gd name="T70" fmla="*/ 2147483647 w 57"/>
              <a:gd name="T71" fmla="*/ 2147483647 h 64"/>
              <a:gd name="T72" fmla="*/ 2147483647 w 57"/>
              <a:gd name="T73" fmla="*/ 2147483647 h 64"/>
              <a:gd name="T74" fmla="*/ 2147483647 w 57"/>
              <a:gd name="T75" fmla="*/ 2147483647 h 64"/>
              <a:gd name="T76" fmla="*/ 2147483647 w 57"/>
              <a:gd name="T77" fmla="*/ 2147483647 h 64"/>
              <a:gd name="T78" fmla="*/ 2147483647 w 57"/>
              <a:gd name="T79" fmla="*/ 2147483647 h 64"/>
              <a:gd name="T80" fmla="*/ 2147483647 w 57"/>
              <a:gd name="T81" fmla="*/ 2147483647 h 64"/>
              <a:gd name="T82" fmla="*/ 2147483647 w 57"/>
              <a:gd name="T83" fmla="*/ 2147483647 h 64"/>
              <a:gd name="T84" fmla="*/ 2147483647 w 57"/>
              <a:gd name="T85" fmla="*/ 2147483647 h 64"/>
              <a:gd name="T86" fmla="*/ 2147483647 w 57"/>
              <a:gd name="T87" fmla="*/ 2147483647 h 64"/>
              <a:gd name="T88" fmla="*/ 2147483647 w 57"/>
              <a:gd name="T89" fmla="*/ 2147483647 h 64"/>
              <a:gd name="T90" fmla="*/ 2147483647 w 57"/>
              <a:gd name="T91" fmla="*/ 2147483647 h 64"/>
              <a:gd name="T92" fmla="*/ 2147483647 w 57"/>
              <a:gd name="T93" fmla="*/ 2147483647 h 64"/>
              <a:gd name="T94" fmla="*/ 2147483647 w 57"/>
              <a:gd name="T95" fmla="*/ 2147483647 h 64"/>
              <a:gd name="T96" fmla="*/ 2147483647 w 57"/>
              <a:gd name="T97" fmla="*/ 2147483647 h 64"/>
              <a:gd name="T98" fmla="*/ 2147483647 w 57"/>
              <a:gd name="T99" fmla="*/ 2147483647 h 64"/>
              <a:gd name="T100" fmla="*/ 2147483647 w 57"/>
              <a:gd name="T101" fmla="*/ 2147483647 h 64"/>
              <a:gd name="T102" fmla="*/ 0 w 57"/>
              <a:gd name="T103" fmla="*/ 2147483647 h 64"/>
              <a:gd name="T104" fmla="*/ 2147483647 w 57"/>
              <a:gd name="T105" fmla="*/ 2147483647 h 64"/>
              <a:gd name="T106" fmla="*/ 0 w 57"/>
              <a:gd name="T107" fmla="*/ 2147483647 h 64"/>
              <a:gd name="T108" fmla="*/ 2147483647 w 57"/>
              <a:gd name="T109" fmla="*/ 2147483647 h 64"/>
              <a:gd name="T110" fmla="*/ 2147483647 w 57"/>
              <a:gd name="T111" fmla="*/ 2147483647 h 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7"/>
              <a:gd name="T169" fmla="*/ 0 h 64"/>
              <a:gd name="T170" fmla="*/ 57 w 57"/>
              <a:gd name="T171" fmla="*/ 64 h 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7" h="64">
                <a:moveTo>
                  <a:pt x="17" y="64"/>
                </a:moveTo>
                <a:lnTo>
                  <a:pt x="22" y="59"/>
                </a:lnTo>
                <a:lnTo>
                  <a:pt x="24" y="54"/>
                </a:lnTo>
                <a:lnTo>
                  <a:pt x="29" y="52"/>
                </a:lnTo>
                <a:lnTo>
                  <a:pt x="33" y="52"/>
                </a:lnTo>
                <a:lnTo>
                  <a:pt x="36" y="47"/>
                </a:lnTo>
                <a:lnTo>
                  <a:pt x="41" y="45"/>
                </a:lnTo>
                <a:lnTo>
                  <a:pt x="33" y="35"/>
                </a:lnTo>
                <a:lnTo>
                  <a:pt x="31" y="33"/>
                </a:lnTo>
                <a:lnTo>
                  <a:pt x="29" y="28"/>
                </a:lnTo>
                <a:lnTo>
                  <a:pt x="33" y="28"/>
                </a:lnTo>
                <a:lnTo>
                  <a:pt x="38" y="26"/>
                </a:lnTo>
                <a:lnTo>
                  <a:pt x="45" y="23"/>
                </a:lnTo>
                <a:lnTo>
                  <a:pt x="52" y="21"/>
                </a:lnTo>
                <a:lnTo>
                  <a:pt x="57" y="19"/>
                </a:lnTo>
                <a:lnTo>
                  <a:pt x="57" y="16"/>
                </a:lnTo>
                <a:lnTo>
                  <a:pt x="55" y="16"/>
                </a:lnTo>
                <a:lnTo>
                  <a:pt x="52" y="14"/>
                </a:lnTo>
                <a:lnTo>
                  <a:pt x="55" y="14"/>
                </a:lnTo>
                <a:lnTo>
                  <a:pt x="50" y="0"/>
                </a:lnTo>
                <a:lnTo>
                  <a:pt x="43" y="5"/>
                </a:lnTo>
                <a:lnTo>
                  <a:pt x="38" y="7"/>
                </a:lnTo>
                <a:lnTo>
                  <a:pt x="33" y="12"/>
                </a:lnTo>
                <a:lnTo>
                  <a:pt x="29" y="14"/>
                </a:lnTo>
                <a:lnTo>
                  <a:pt x="26" y="16"/>
                </a:lnTo>
                <a:lnTo>
                  <a:pt x="22" y="16"/>
                </a:lnTo>
                <a:lnTo>
                  <a:pt x="19" y="16"/>
                </a:lnTo>
                <a:lnTo>
                  <a:pt x="17" y="14"/>
                </a:lnTo>
                <a:lnTo>
                  <a:pt x="15" y="12"/>
                </a:lnTo>
                <a:lnTo>
                  <a:pt x="10" y="12"/>
                </a:lnTo>
                <a:lnTo>
                  <a:pt x="10" y="16"/>
                </a:lnTo>
                <a:lnTo>
                  <a:pt x="10" y="19"/>
                </a:lnTo>
                <a:lnTo>
                  <a:pt x="7" y="21"/>
                </a:lnTo>
                <a:lnTo>
                  <a:pt x="10" y="21"/>
                </a:lnTo>
                <a:lnTo>
                  <a:pt x="10" y="26"/>
                </a:lnTo>
                <a:lnTo>
                  <a:pt x="7" y="28"/>
                </a:lnTo>
                <a:lnTo>
                  <a:pt x="7" y="38"/>
                </a:lnTo>
                <a:lnTo>
                  <a:pt x="3" y="45"/>
                </a:lnTo>
                <a:lnTo>
                  <a:pt x="5" y="45"/>
                </a:lnTo>
                <a:lnTo>
                  <a:pt x="5" y="47"/>
                </a:lnTo>
                <a:lnTo>
                  <a:pt x="3" y="47"/>
                </a:lnTo>
                <a:lnTo>
                  <a:pt x="3" y="54"/>
                </a:lnTo>
                <a:lnTo>
                  <a:pt x="3" y="57"/>
                </a:lnTo>
                <a:lnTo>
                  <a:pt x="0" y="57"/>
                </a:lnTo>
                <a:lnTo>
                  <a:pt x="3" y="59"/>
                </a:lnTo>
                <a:lnTo>
                  <a:pt x="0" y="61"/>
                </a:lnTo>
                <a:lnTo>
                  <a:pt x="10" y="61"/>
                </a:lnTo>
                <a:lnTo>
                  <a:pt x="17" y="6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73" name="Freeform 1775"/>
          <p:cNvSpPr>
            <a:spLocks/>
          </p:cNvSpPr>
          <p:nvPr/>
        </p:nvSpPr>
        <p:spPr bwMode="auto">
          <a:xfrm>
            <a:off x="1774825" y="4389438"/>
            <a:ext cx="20638" cy="77787"/>
          </a:xfrm>
          <a:custGeom>
            <a:avLst/>
            <a:gdLst>
              <a:gd name="T0" fmla="*/ 2147483647 w 17"/>
              <a:gd name="T1" fmla="*/ 2147483647 h 57"/>
              <a:gd name="T2" fmla="*/ 2147483647 w 17"/>
              <a:gd name="T3" fmla="*/ 2147483647 h 57"/>
              <a:gd name="T4" fmla="*/ 2147483647 w 17"/>
              <a:gd name="T5" fmla="*/ 2147483647 h 57"/>
              <a:gd name="T6" fmla="*/ 2147483647 w 17"/>
              <a:gd name="T7" fmla="*/ 2147483647 h 57"/>
              <a:gd name="T8" fmla="*/ 2147483647 w 17"/>
              <a:gd name="T9" fmla="*/ 2147483647 h 57"/>
              <a:gd name="T10" fmla="*/ 2147483647 w 17"/>
              <a:gd name="T11" fmla="*/ 2147483647 h 57"/>
              <a:gd name="T12" fmla="*/ 2147483647 w 17"/>
              <a:gd name="T13" fmla="*/ 2147483647 h 57"/>
              <a:gd name="T14" fmla="*/ 2147483647 w 17"/>
              <a:gd name="T15" fmla="*/ 2147483647 h 57"/>
              <a:gd name="T16" fmla="*/ 2147483647 w 17"/>
              <a:gd name="T17" fmla="*/ 2147483647 h 57"/>
              <a:gd name="T18" fmla="*/ 2147483647 w 17"/>
              <a:gd name="T19" fmla="*/ 2147483647 h 57"/>
              <a:gd name="T20" fmla="*/ 2147483647 w 17"/>
              <a:gd name="T21" fmla="*/ 2147483647 h 57"/>
              <a:gd name="T22" fmla="*/ 2147483647 w 17"/>
              <a:gd name="T23" fmla="*/ 2147483647 h 57"/>
              <a:gd name="T24" fmla="*/ 2147483647 w 17"/>
              <a:gd name="T25" fmla="*/ 2147483647 h 57"/>
              <a:gd name="T26" fmla="*/ 2147483647 w 17"/>
              <a:gd name="T27" fmla="*/ 2147483647 h 57"/>
              <a:gd name="T28" fmla="*/ 2147483647 w 17"/>
              <a:gd name="T29" fmla="*/ 2147483647 h 57"/>
              <a:gd name="T30" fmla="*/ 2147483647 w 17"/>
              <a:gd name="T31" fmla="*/ 2147483647 h 57"/>
              <a:gd name="T32" fmla="*/ 2147483647 w 17"/>
              <a:gd name="T33" fmla="*/ 2147483647 h 57"/>
              <a:gd name="T34" fmla="*/ 2147483647 w 17"/>
              <a:gd name="T35" fmla="*/ 2147483647 h 57"/>
              <a:gd name="T36" fmla="*/ 2147483647 w 17"/>
              <a:gd name="T37" fmla="*/ 2147483647 h 57"/>
              <a:gd name="T38" fmla="*/ 2147483647 w 17"/>
              <a:gd name="T39" fmla="*/ 2147483647 h 57"/>
              <a:gd name="T40" fmla="*/ 2147483647 w 17"/>
              <a:gd name="T41" fmla="*/ 2147483647 h 57"/>
              <a:gd name="T42" fmla="*/ 2147483647 w 17"/>
              <a:gd name="T43" fmla="*/ 2147483647 h 57"/>
              <a:gd name="T44" fmla="*/ 2147483647 w 17"/>
              <a:gd name="T45" fmla="*/ 2147483647 h 57"/>
              <a:gd name="T46" fmla="*/ 2147483647 w 17"/>
              <a:gd name="T47" fmla="*/ 2147483647 h 57"/>
              <a:gd name="T48" fmla="*/ 2147483647 w 17"/>
              <a:gd name="T49" fmla="*/ 2147483647 h 57"/>
              <a:gd name="T50" fmla="*/ 2147483647 w 17"/>
              <a:gd name="T51" fmla="*/ 2147483647 h 57"/>
              <a:gd name="T52" fmla="*/ 2147483647 w 17"/>
              <a:gd name="T53" fmla="*/ 2147483647 h 57"/>
              <a:gd name="T54" fmla="*/ 0 w 17"/>
              <a:gd name="T55" fmla="*/ 2147483647 h 57"/>
              <a:gd name="T56" fmla="*/ 2147483647 w 17"/>
              <a:gd name="T57" fmla="*/ 2147483647 h 57"/>
              <a:gd name="T58" fmla="*/ 2147483647 w 17"/>
              <a:gd name="T59" fmla="*/ 2147483647 h 57"/>
              <a:gd name="T60" fmla="*/ 2147483647 w 17"/>
              <a:gd name="T61" fmla="*/ 2147483647 h 57"/>
              <a:gd name="T62" fmla="*/ 2147483647 w 17"/>
              <a:gd name="T63" fmla="*/ 2147483647 h 5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"/>
              <a:gd name="T97" fmla="*/ 0 h 57"/>
              <a:gd name="T98" fmla="*/ 17 w 17"/>
              <a:gd name="T99" fmla="*/ 57 h 5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" h="57">
                <a:moveTo>
                  <a:pt x="10" y="55"/>
                </a:moveTo>
                <a:lnTo>
                  <a:pt x="10" y="52"/>
                </a:lnTo>
                <a:lnTo>
                  <a:pt x="10" y="45"/>
                </a:lnTo>
                <a:lnTo>
                  <a:pt x="12" y="45"/>
                </a:lnTo>
                <a:lnTo>
                  <a:pt x="12" y="43"/>
                </a:lnTo>
                <a:lnTo>
                  <a:pt x="10" y="43"/>
                </a:lnTo>
                <a:lnTo>
                  <a:pt x="14" y="36"/>
                </a:lnTo>
                <a:lnTo>
                  <a:pt x="14" y="26"/>
                </a:lnTo>
                <a:lnTo>
                  <a:pt x="12" y="29"/>
                </a:lnTo>
                <a:lnTo>
                  <a:pt x="10" y="29"/>
                </a:lnTo>
                <a:lnTo>
                  <a:pt x="7" y="29"/>
                </a:lnTo>
                <a:lnTo>
                  <a:pt x="7" y="26"/>
                </a:lnTo>
                <a:lnTo>
                  <a:pt x="10" y="26"/>
                </a:lnTo>
                <a:lnTo>
                  <a:pt x="10" y="24"/>
                </a:lnTo>
                <a:lnTo>
                  <a:pt x="10" y="21"/>
                </a:lnTo>
                <a:lnTo>
                  <a:pt x="10" y="19"/>
                </a:lnTo>
                <a:lnTo>
                  <a:pt x="7" y="17"/>
                </a:lnTo>
                <a:lnTo>
                  <a:pt x="10" y="14"/>
                </a:lnTo>
                <a:lnTo>
                  <a:pt x="10" y="12"/>
                </a:lnTo>
                <a:lnTo>
                  <a:pt x="12" y="12"/>
                </a:lnTo>
                <a:lnTo>
                  <a:pt x="14" y="12"/>
                </a:lnTo>
                <a:lnTo>
                  <a:pt x="17" y="14"/>
                </a:lnTo>
                <a:lnTo>
                  <a:pt x="17" y="10"/>
                </a:lnTo>
                <a:lnTo>
                  <a:pt x="17" y="7"/>
                </a:lnTo>
                <a:lnTo>
                  <a:pt x="17" y="5"/>
                </a:lnTo>
                <a:lnTo>
                  <a:pt x="17" y="0"/>
                </a:lnTo>
                <a:lnTo>
                  <a:pt x="14" y="3"/>
                </a:lnTo>
                <a:lnTo>
                  <a:pt x="10" y="3"/>
                </a:lnTo>
                <a:lnTo>
                  <a:pt x="10" y="5"/>
                </a:lnTo>
                <a:lnTo>
                  <a:pt x="10" y="7"/>
                </a:lnTo>
                <a:lnTo>
                  <a:pt x="7" y="17"/>
                </a:lnTo>
                <a:lnTo>
                  <a:pt x="5" y="21"/>
                </a:lnTo>
                <a:lnTo>
                  <a:pt x="5" y="24"/>
                </a:lnTo>
                <a:lnTo>
                  <a:pt x="3" y="24"/>
                </a:lnTo>
                <a:lnTo>
                  <a:pt x="3" y="26"/>
                </a:lnTo>
                <a:lnTo>
                  <a:pt x="0" y="31"/>
                </a:lnTo>
                <a:lnTo>
                  <a:pt x="0" y="33"/>
                </a:lnTo>
                <a:lnTo>
                  <a:pt x="3" y="43"/>
                </a:lnTo>
                <a:lnTo>
                  <a:pt x="5" y="45"/>
                </a:lnTo>
                <a:lnTo>
                  <a:pt x="5" y="50"/>
                </a:lnTo>
                <a:lnTo>
                  <a:pt x="7" y="55"/>
                </a:lnTo>
                <a:lnTo>
                  <a:pt x="7" y="57"/>
                </a:lnTo>
                <a:lnTo>
                  <a:pt x="7" y="55"/>
                </a:lnTo>
                <a:lnTo>
                  <a:pt x="10" y="5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74" name="Freeform 1776"/>
          <p:cNvSpPr>
            <a:spLocks/>
          </p:cNvSpPr>
          <p:nvPr/>
        </p:nvSpPr>
        <p:spPr bwMode="auto">
          <a:xfrm>
            <a:off x="1698625" y="4905375"/>
            <a:ext cx="88900" cy="96838"/>
          </a:xfrm>
          <a:custGeom>
            <a:avLst/>
            <a:gdLst>
              <a:gd name="T0" fmla="*/ 2147483647 w 71"/>
              <a:gd name="T1" fmla="*/ 2147483647 h 73"/>
              <a:gd name="T2" fmla="*/ 2147483647 w 71"/>
              <a:gd name="T3" fmla="*/ 2147483647 h 73"/>
              <a:gd name="T4" fmla="*/ 2147483647 w 71"/>
              <a:gd name="T5" fmla="*/ 2147483647 h 73"/>
              <a:gd name="T6" fmla="*/ 2147483647 w 71"/>
              <a:gd name="T7" fmla="*/ 2147483647 h 73"/>
              <a:gd name="T8" fmla="*/ 2147483647 w 71"/>
              <a:gd name="T9" fmla="*/ 2147483647 h 73"/>
              <a:gd name="T10" fmla="*/ 2147483647 w 71"/>
              <a:gd name="T11" fmla="*/ 2147483647 h 73"/>
              <a:gd name="T12" fmla="*/ 2147483647 w 71"/>
              <a:gd name="T13" fmla="*/ 2147483647 h 73"/>
              <a:gd name="T14" fmla="*/ 2147483647 w 71"/>
              <a:gd name="T15" fmla="*/ 2147483647 h 73"/>
              <a:gd name="T16" fmla="*/ 2147483647 w 71"/>
              <a:gd name="T17" fmla="*/ 2147483647 h 73"/>
              <a:gd name="T18" fmla="*/ 2147483647 w 71"/>
              <a:gd name="T19" fmla="*/ 2147483647 h 73"/>
              <a:gd name="T20" fmla="*/ 2147483647 w 71"/>
              <a:gd name="T21" fmla="*/ 2147483647 h 73"/>
              <a:gd name="T22" fmla="*/ 2147483647 w 71"/>
              <a:gd name="T23" fmla="*/ 2147483647 h 73"/>
              <a:gd name="T24" fmla="*/ 2147483647 w 71"/>
              <a:gd name="T25" fmla="*/ 2147483647 h 73"/>
              <a:gd name="T26" fmla="*/ 2147483647 w 71"/>
              <a:gd name="T27" fmla="*/ 2147483647 h 73"/>
              <a:gd name="T28" fmla="*/ 2147483647 w 71"/>
              <a:gd name="T29" fmla="*/ 2147483647 h 73"/>
              <a:gd name="T30" fmla="*/ 2147483647 w 71"/>
              <a:gd name="T31" fmla="*/ 2147483647 h 73"/>
              <a:gd name="T32" fmla="*/ 2147483647 w 71"/>
              <a:gd name="T33" fmla="*/ 2147483647 h 73"/>
              <a:gd name="T34" fmla="*/ 2147483647 w 71"/>
              <a:gd name="T35" fmla="*/ 2147483647 h 73"/>
              <a:gd name="T36" fmla="*/ 2147483647 w 71"/>
              <a:gd name="T37" fmla="*/ 2147483647 h 73"/>
              <a:gd name="T38" fmla="*/ 2147483647 w 71"/>
              <a:gd name="T39" fmla="*/ 2147483647 h 73"/>
              <a:gd name="T40" fmla="*/ 2147483647 w 71"/>
              <a:gd name="T41" fmla="*/ 2147483647 h 73"/>
              <a:gd name="T42" fmla="*/ 2147483647 w 71"/>
              <a:gd name="T43" fmla="*/ 2147483647 h 73"/>
              <a:gd name="T44" fmla="*/ 2147483647 w 71"/>
              <a:gd name="T45" fmla="*/ 2147483647 h 73"/>
              <a:gd name="T46" fmla="*/ 2147483647 w 71"/>
              <a:gd name="T47" fmla="*/ 2147483647 h 73"/>
              <a:gd name="T48" fmla="*/ 2147483647 w 71"/>
              <a:gd name="T49" fmla="*/ 2147483647 h 73"/>
              <a:gd name="T50" fmla="*/ 2147483647 w 71"/>
              <a:gd name="T51" fmla="*/ 2147483647 h 73"/>
              <a:gd name="T52" fmla="*/ 0 w 71"/>
              <a:gd name="T53" fmla="*/ 2147483647 h 73"/>
              <a:gd name="T54" fmla="*/ 2147483647 w 71"/>
              <a:gd name="T55" fmla="*/ 2147483647 h 73"/>
              <a:gd name="T56" fmla="*/ 2147483647 w 71"/>
              <a:gd name="T57" fmla="*/ 2147483647 h 73"/>
              <a:gd name="T58" fmla="*/ 2147483647 w 71"/>
              <a:gd name="T59" fmla="*/ 2147483647 h 73"/>
              <a:gd name="T60" fmla="*/ 2147483647 w 71"/>
              <a:gd name="T61" fmla="*/ 2147483647 h 73"/>
              <a:gd name="T62" fmla="*/ 2147483647 w 71"/>
              <a:gd name="T63" fmla="*/ 2147483647 h 73"/>
              <a:gd name="T64" fmla="*/ 2147483647 w 71"/>
              <a:gd name="T65" fmla="*/ 2147483647 h 73"/>
              <a:gd name="T66" fmla="*/ 2147483647 w 71"/>
              <a:gd name="T67" fmla="*/ 2147483647 h 73"/>
              <a:gd name="T68" fmla="*/ 2147483647 w 71"/>
              <a:gd name="T69" fmla="*/ 2147483647 h 73"/>
              <a:gd name="T70" fmla="*/ 2147483647 w 71"/>
              <a:gd name="T71" fmla="*/ 2147483647 h 73"/>
              <a:gd name="T72" fmla="*/ 2147483647 w 71"/>
              <a:gd name="T73" fmla="*/ 2147483647 h 73"/>
              <a:gd name="T74" fmla="*/ 2147483647 w 71"/>
              <a:gd name="T75" fmla="*/ 2147483647 h 73"/>
              <a:gd name="T76" fmla="*/ 2147483647 w 71"/>
              <a:gd name="T77" fmla="*/ 2147483647 h 73"/>
              <a:gd name="T78" fmla="*/ 2147483647 w 71"/>
              <a:gd name="T79" fmla="*/ 2147483647 h 73"/>
              <a:gd name="T80" fmla="*/ 2147483647 w 71"/>
              <a:gd name="T81" fmla="*/ 2147483647 h 73"/>
              <a:gd name="T82" fmla="*/ 2147483647 w 71"/>
              <a:gd name="T83" fmla="*/ 2147483647 h 73"/>
              <a:gd name="T84" fmla="*/ 2147483647 w 71"/>
              <a:gd name="T85" fmla="*/ 2147483647 h 73"/>
              <a:gd name="T86" fmla="*/ 2147483647 w 71"/>
              <a:gd name="T87" fmla="*/ 2147483647 h 73"/>
              <a:gd name="T88" fmla="*/ 2147483647 w 71"/>
              <a:gd name="T89" fmla="*/ 2147483647 h 73"/>
              <a:gd name="T90" fmla="*/ 2147483647 w 71"/>
              <a:gd name="T91" fmla="*/ 2147483647 h 73"/>
              <a:gd name="T92" fmla="*/ 2147483647 w 71"/>
              <a:gd name="T93" fmla="*/ 2147483647 h 73"/>
              <a:gd name="T94" fmla="*/ 2147483647 w 71"/>
              <a:gd name="T95" fmla="*/ 2147483647 h 73"/>
              <a:gd name="T96" fmla="*/ 2147483647 w 71"/>
              <a:gd name="T97" fmla="*/ 0 h 73"/>
              <a:gd name="T98" fmla="*/ 2147483647 w 71"/>
              <a:gd name="T99" fmla="*/ 2147483647 h 7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71"/>
              <a:gd name="T151" fmla="*/ 0 h 73"/>
              <a:gd name="T152" fmla="*/ 71 w 71"/>
              <a:gd name="T153" fmla="*/ 73 h 7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71" h="73">
                <a:moveTo>
                  <a:pt x="52" y="5"/>
                </a:moveTo>
                <a:lnTo>
                  <a:pt x="47" y="5"/>
                </a:lnTo>
                <a:lnTo>
                  <a:pt x="42" y="5"/>
                </a:lnTo>
                <a:lnTo>
                  <a:pt x="38" y="5"/>
                </a:lnTo>
                <a:lnTo>
                  <a:pt x="33" y="7"/>
                </a:lnTo>
                <a:lnTo>
                  <a:pt x="33" y="10"/>
                </a:lnTo>
                <a:lnTo>
                  <a:pt x="31" y="7"/>
                </a:lnTo>
                <a:lnTo>
                  <a:pt x="28" y="5"/>
                </a:lnTo>
                <a:lnTo>
                  <a:pt x="28" y="7"/>
                </a:lnTo>
                <a:lnTo>
                  <a:pt x="26" y="7"/>
                </a:lnTo>
                <a:lnTo>
                  <a:pt x="23" y="7"/>
                </a:lnTo>
                <a:lnTo>
                  <a:pt x="23" y="5"/>
                </a:lnTo>
                <a:lnTo>
                  <a:pt x="21" y="5"/>
                </a:lnTo>
                <a:lnTo>
                  <a:pt x="19" y="7"/>
                </a:lnTo>
                <a:lnTo>
                  <a:pt x="16" y="7"/>
                </a:lnTo>
                <a:lnTo>
                  <a:pt x="16" y="10"/>
                </a:lnTo>
                <a:lnTo>
                  <a:pt x="19" y="10"/>
                </a:lnTo>
                <a:lnTo>
                  <a:pt x="16" y="14"/>
                </a:lnTo>
                <a:lnTo>
                  <a:pt x="14" y="21"/>
                </a:lnTo>
                <a:lnTo>
                  <a:pt x="16" y="24"/>
                </a:lnTo>
                <a:lnTo>
                  <a:pt x="19" y="24"/>
                </a:lnTo>
                <a:lnTo>
                  <a:pt x="21" y="26"/>
                </a:lnTo>
                <a:lnTo>
                  <a:pt x="23" y="26"/>
                </a:lnTo>
                <a:lnTo>
                  <a:pt x="21" y="28"/>
                </a:lnTo>
                <a:lnTo>
                  <a:pt x="19" y="31"/>
                </a:lnTo>
                <a:lnTo>
                  <a:pt x="14" y="33"/>
                </a:lnTo>
                <a:lnTo>
                  <a:pt x="12" y="38"/>
                </a:lnTo>
                <a:lnTo>
                  <a:pt x="9" y="38"/>
                </a:lnTo>
                <a:lnTo>
                  <a:pt x="7" y="43"/>
                </a:lnTo>
                <a:lnTo>
                  <a:pt x="5" y="43"/>
                </a:lnTo>
                <a:lnTo>
                  <a:pt x="5" y="45"/>
                </a:lnTo>
                <a:lnTo>
                  <a:pt x="5" y="50"/>
                </a:lnTo>
                <a:lnTo>
                  <a:pt x="2" y="52"/>
                </a:lnTo>
                <a:lnTo>
                  <a:pt x="2" y="54"/>
                </a:lnTo>
                <a:lnTo>
                  <a:pt x="2" y="59"/>
                </a:lnTo>
                <a:lnTo>
                  <a:pt x="2" y="61"/>
                </a:lnTo>
                <a:lnTo>
                  <a:pt x="2" y="64"/>
                </a:lnTo>
                <a:lnTo>
                  <a:pt x="0" y="71"/>
                </a:lnTo>
                <a:lnTo>
                  <a:pt x="5" y="73"/>
                </a:lnTo>
                <a:lnTo>
                  <a:pt x="5" y="71"/>
                </a:lnTo>
                <a:lnTo>
                  <a:pt x="7" y="71"/>
                </a:lnTo>
                <a:lnTo>
                  <a:pt x="9" y="69"/>
                </a:lnTo>
                <a:lnTo>
                  <a:pt x="9" y="66"/>
                </a:lnTo>
                <a:lnTo>
                  <a:pt x="12" y="66"/>
                </a:lnTo>
                <a:lnTo>
                  <a:pt x="16" y="66"/>
                </a:lnTo>
                <a:lnTo>
                  <a:pt x="21" y="66"/>
                </a:lnTo>
                <a:lnTo>
                  <a:pt x="47" y="66"/>
                </a:lnTo>
                <a:lnTo>
                  <a:pt x="57" y="66"/>
                </a:lnTo>
                <a:lnTo>
                  <a:pt x="57" y="61"/>
                </a:lnTo>
                <a:lnTo>
                  <a:pt x="57" y="52"/>
                </a:lnTo>
                <a:lnTo>
                  <a:pt x="57" y="50"/>
                </a:lnTo>
                <a:lnTo>
                  <a:pt x="59" y="45"/>
                </a:lnTo>
                <a:lnTo>
                  <a:pt x="61" y="45"/>
                </a:lnTo>
                <a:lnTo>
                  <a:pt x="61" y="43"/>
                </a:lnTo>
                <a:lnTo>
                  <a:pt x="64" y="43"/>
                </a:lnTo>
                <a:lnTo>
                  <a:pt x="64" y="40"/>
                </a:lnTo>
                <a:lnTo>
                  <a:pt x="66" y="38"/>
                </a:lnTo>
                <a:lnTo>
                  <a:pt x="68" y="33"/>
                </a:lnTo>
                <a:lnTo>
                  <a:pt x="71" y="33"/>
                </a:lnTo>
                <a:lnTo>
                  <a:pt x="71" y="28"/>
                </a:lnTo>
                <a:lnTo>
                  <a:pt x="71" y="26"/>
                </a:lnTo>
                <a:lnTo>
                  <a:pt x="68" y="21"/>
                </a:lnTo>
                <a:lnTo>
                  <a:pt x="68" y="19"/>
                </a:lnTo>
                <a:lnTo>
                  <a:pt x="66" y="17"/>
                </a:lnTo>
                <a:lnTo>
                  <a:pt x="64" y="17"/>
                </a:lnTo>
                <a:lnTo>
                  <a:pt x="64" y="12"/>
                </a:lnTo>
                <a:lnTo>
                  <a:pt x="61" y="10"/>
                </a:lnTo>
                <a:lnTo>
                  <a:pt x="64" y="10"/>
                </a:lnTo>
                <a:lnTo>
                  <a:pt x="59" y="0"/>
                </a:lnTo>
                <a:lnTo>
                  <a:pt x="57" y="0"/>
                </a:lnTo>
                <a:lnTo>
                  <a:pt x="54" y="2"/>
                </a:lnTo>
                <a:lnTo>
                  <a:pt x="5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75" name="Freeform 1777"/>
          <p:cNvSpPr>
            <a:spLocks/>
          </p:cNvSpPr>
          <p:nvPr/>
        </p:nvSpPr>
        <p:spPr bwMode="auto">
          <a:xfrm>
            <a:off x="1685925" y="4992688"/>
            <a:ext cx="33338" cy="30162"/>
          </a:xfrm>
          <a:custGeom>
            <a:avLst/>
            <a:gdLst>
              <a:gd name="T0" fmla="*/ 2147483647 w 26"/>
              <a:gd name="T1" fmla="*/ 0 h 24"/>
              <a:gd name="T2" fmla="*/ 2147483647 w 26"/>
              <a:gd name="T3" fmla="*/ 2147483647 h 24"/>
              <a:gd name="T4" fmla="*/ 2147483647 w 26"/>
              <a:gd name="T5" fmla="*/ 2147483647 h 24"/>
              <a:gd name="T6" fmla="*/ 2147483647 w 26"/>
              <a:gd name="T7" fmla="*/ 2147483647 h 24"/>
              <a:gd name="T8" fmla="*/ 2147483647 w 26"/>
              <a:gd name="T9" fmla="*/ 2147483647 h 24"/>
              <a:gd name="T10" fmla="*/ 2147483647 w 26"/>
              <a:gd name="T11" fmla="*/ 2147483647 h 24"/>
              <a:gd name="T12" fmla="*/ 2147483647 w 26"/>
              <a:gd name="T13" fmla="*/ 2147483647 h 24"/>
              <a:gd name="T14" fmla="*/ 2147483647 w 26"/>
              <a:gd name="T15" fmla="*/ 2147483647 h 24"/>
              <a:gd name="T16" fmla="*/ 2147483647 w 26"/>
              <a:gd name="T17" fmla="*/ 2147483647 h 24"/>
              <a:gd name="T18" fmla="*/ 2147483647 w 26"/>
              <a:gd name="T19" fmla="*/ 2147483647 h 24"/>
              <a:gd name="T20" fmla="*/ 2147483647 w 26"/>
              <a:gd name="T21" fmla="*/ 2147483647 h 24"/>
              <a:gd name="T22" fmla="*/ 2147483647 w 26"/>
              <a:gd name="T23" fmla="*/ 2147483647 h 24"/>
              <a:gd name="T24" fmla="*/ 2147483647 w 26"/>
              <a:gd name="T25" fmla="*/ 2147483647 h 24"/>
              <a:gd name="T26" fmla="*/ 2147483647 w 26"/>
              <a:gd name="T27" fmla="*/ 2147483647 h 24"/>
              <a:gd name="T28" fmla="*/ 2147483647 w 26"/>
              <a:gd name="T29" fmla="*/ 2147483647 h 24"/>
              <a:gd name="T30" fmla="*/ 2147483647 w 26"/>
              <a:gd name="T31" fmla="*/ 2147483647 h 24"/>
              <a:gd name="T32" fmla="*/ 2147483647 w 26"/>
              <a:gd name="T33" fmla="*/ 2147483647 h 24"/>
              <a:gd name="T34" fmla="*/ 0 w 26"/>
              <a:gd name="T35" fmla="*/ 2147483647 h 24"/>
              <a:gd name="T36" fmla="*/ 0 w 26"/>
              <a:gd name="T37" fmla="*/ 2147483647 h 24"/>
              <a:gd name="T38" fmla="*/ 0 w 26"/>
              <a:gd name="T39" fmla="*/ 2147483647 h 24"/>
              <a:gd name="T40" fmla="*/ 2147483647 w 26"/>
              <a:gd name="T41" fmla="*/ 2147483647 h 24"/>
              <a:gd name="T42" fmla="*/ 2147483647 w 26"/>
              <a:gd name="T43" fmla="*/ 2147483647 h 24"/>
              <a:gd name="T44" fmla="*/ 2147483647 w 26"/>
              <a:gd name="T45" fmla="*/ 2147483647 h 24"/>
              <a:gd name="T46" fmla="*/ 2147483647 w 26"/>
              <a:gd name="T47" fmla="*/ 2147483647 h 24"/>
              <a:gd name="T48" fmla="*/ 2147483647 w 26"/>
              <a:gd name="T49" fmla="*/ 2147483647 h 24"/>
              <a:gd name="T50" fmla="*/ 2147483647 w 26"/>
              <a:gd name="T51" fmla="*/ 2147483647 h 24"/>
              <a:gd name="T52" fmla="*/ 2147483647 w 26"/>
              <a:gd name="T53" fmla="*/ 2147483647 h 24"/>
              <a:gd name="T54" fmla="*/ 2147483647 w 26"/>
              <a:gd name="T55" fmla="*/ 2147483647 h 24"/>
              <a:gd name="T56" fmla="*/ 2147483647 w 26"/>
              <a:gd name="T57" fmla="*/ 2147483647 h 24"/>
              <a:gd name="T58" fmla="*/ 2147483647 w 26"/>
              <a:gd name="T59" fmla="*/ 2147483647 h 24"/>
              <a:gd name="T60" fmla="*/ 2147483647 w 26"/>
              <a:gd name="T61" fmla="*/ 2147483647 h 24"/>
              <a:gd name="T62" fmla="*/ 2147483647 w 26"/>
              <a:gd name="T63" fmla="*/ 2147483647 h 24"/>
              <a:gd name="T64" fmla="*/ 2147483647 w 26"/>
              <a:gd name="T65" fmla="*/ 2147483647 h 24"/>
              <a:gd name="T66" fmla="*/ 2147483647 w 26"/>
              <a:gd name="T67" fmla="*/ 2147483647 h 24"/>
              <a:gd name="T68" fmla="*/ 2147483647 w 26"/>
              <a:gd name="T69" fmla="*/ 2147483647 h 24"/>
              <a:gd name="T70" fmla="*/ 2147483647 w 26"/>
              <a:gd name="T71" fmla="*/ 2147483647 h 24"/>
              <a:gd name="T72" fmla="*/ 2147483647 w 26"/>
              <a:gd name="T73" fmla="*/ 2147483647 h 24"/>
              <a:gd name="T74" fmla="*/ 2147483647 w 26"/>
              <a:gd name="T75" fmla="*/ 2147483647 h 24"/>
              <a:gd name="T76" fmla="*/ 2147483647 w 26"/>
              <a:gd name="T77" fmla="*/ 0 h 24"/>
              <a:gd name="T78" fmla="*/ 2147483647 w 26"/>
              <a:gd name="T79" fmla="*/ 0 h 2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6"/>
              <a:gd name="T121" fmla="*/ 0 h 24"/>
              <a:gd name="T122" fmla="*/ 26 w 26"/>
              <a:gd name="T123" fmla="*/ 24 h 24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6" h="24">
                <a:moveTo>
                  <a:pt x="22" y="0"/>
                </a:moveTo>
                <a:lnTo>
                  <a:pt x="19" y="0"/>
                </a:lnTo>
                <a:lnTo>
                  <a:pt x="19" y="3"/>
                </a:lnTo>
                <a:lnTo>
                  <a:pt x="17" y="5"/>
                </a:lnTo>
                <a:lnTo>
                  <a:pt x="15" y="5"/>
                </a:lnTo>
                <a:lnTo>
                  <a:pt x="15" y="7"/>
                </a:lnTo>
                <a:lnTo>
                  <a:pt x="10" y="5"/>
                </a:lnTo>
                <a:lnTo>
                  <a:pt x="7" y="7"/>
                </a:lnTo>
                <a:lnTo>
                  <a:pt x="5" y="10"/>
                </a:lnTo>
                <a:lnTo>
                  <a:pt x="5" y="12"/>
                </a:lnTo>
                <a:lnTo>
                  <a:pt x="5" y="14"/>
                </a:lnTo>
                <a:lnTo>
                  <a:pt x="5" y="17"/>
                </a:lnTo>
                <a:lnTo>
                  <a:pt x="3" y="17"/>
                </a:lnTo>
                <a:lnTo>
                  <a:pt x="0" y="17"/>
                </a:lnTo>
                <a:lnTo>
                  <a:pt x="0" y="19"/>
                </a:lnTo>
                <a:lnTo>
                  <a:pt x="3" y="21"/>
                </a:lnTo>
                <a:lnTo>
                  <a:pt x="5" y="21"/>
                </a:lnTo>
                <a:lnTo>
                  <a:pt x="5" y="19"/>
                </a:lnTo>
                <a:lnTo>
                  <a:pt x="7" y="21"/>
                </a:lnTo>
                <a:lnTo>
                  <a:pt x="7" y="24"/>
                </a:lnTo>
                <a:lnTo>
                  <a:pt x="10" y="24"/>
                </a:lnTo>
                <a:lnTo>
                  <a:pt x="12" y="24"/>
                </a:lnTo>
                <a:lnTo>
                  <a:pt x="15" y="21"/>
                </a:lnTo>
                <a:lnTo>
                  <a:pt x="15" y="19"/>
                </a:lnTo>
                <a:lnTo>
                  <a:pt x="15" y="17"/>
                </a:lnTo>
                <a:lnTo>
                  <a:pt x="17" y="17"/>
                </a:lnTo>
                <a:lnTo>
                  <a:pt x="19" y="17"/>
                </a:lnTo>
                <a:lnTo>
                  <a:pt x="24" y="17"/>
                </a:lnTo>
                <a:lnTo>
                  <a:pt x="26" y="17"/>
                </a:lnTo>
                <a:lnTo>
                  <a:pt x="26" y="14"/>
                </a:lnTo>
                <a:lnTo>
                  <a:pt x="26" y="12"/>
                </a:lnTo>
                <a:lnTo>
                  <a:pt x="26" y="10"/>
                </a:lnTo>
                <a:lnTo>
                  <a:pt x="26" y="5"/>
                </a:lnTo>
                <a:lnTo>
                  <a:pt x="24" y="5"/>
                </a:lnTo>
                <a:lnTo>
                  <a:pt x="2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76" name="Freeform 1778"/>
          <p:cNvSpPr>
            <a:spLocks/>
          </p:cNvSpPr>
          <p:nvPr/>
        </p:nvSpPr>
        <p:spPr bwMode="auto">
          <a:xfrm>
            <a:off x="1754188" y="4727575"/>
            <a:ext cx="238125" cy="192088"/>
          </a:xfrm>
          <a:custGeom>
            <a:avLst/>
            <a:gdLst>
              <a:gd name="T0" fmla="*/ 2147483647 w 191"/>
              <a:gd name="T1" fmla="*/ 2147483647 h 147"/>
              <a:gd name="T2" fmla="*/ 2147483647 w 191"/>
              <a:gd name="T3" fmla="*/ 2147483647 h 147"/>
              <a:gd name="T4" fmla="*/ 2147483647 w 191"/>
              <a:gd name="T5" fmla="*/ 2147483647 h 147"/>
              <a:gd name="T6" fmla="*/ 2147483647 w 191"/>
              <a:gd name="T7" fmla="*/ 2147483647 h 147"/>
              <a:gd name="T8" fmla="*/ 2147483647 w 191"/>
              <a:gd name="T9" fmla="*/ 2147483647 h 147"/>
              <a:gd name="T10" fmla="*/ 2147483647 w 191"/>
              <a:gd name="T11" fmla="*/ 2147483647 h 147"/>
              <a:gd name="T12" fmla="*/ 2147483647 w 191"/>
              <a:gd name="T13" fmla="*/ 2147483647 h 147"/>
              <a:gd name="T14" fmla="*/ 2147483647 w 191"/>
              <a:gd name="T15" fmla="*/ 2147483647 h 147"/>
              <a:gd name="T16" fmla="*/ 2147483647 w 191"/>
              <a:gd name="T17" fmla="*/ 2147483647 h 147"/>
              <a:gd name="T18" fmla="*/ 2147483647 w 191"/>
              <a:gd name="T19" fmla="*/ 2147483647 h 147"/>
              <a:gd name="T20" fmla="*/ 2147483647 w 191"/>
              <a:gd name="T21" fmla="*/ 2147483647 h 147"/>
              <a:gd name="T22" fmla="*/ 2147483647 w 191"/>
              <a:gd name="T23" fmla="*/ 2147483647 h 147"/>
              <a:gd name="T24" fmla="*/ 2147483647 w 191"/>
              <a:gd name="T25" fmla="*/ 2147483647 h 147"/>
              <a:gd name="T26" fmla="*/ 2147483647 w 191"/>
              <a:gd name="T27" fmla="*/ 2147483647 h 147"/>
              <a:gd name="T28" fmla="*/ 2147483647 w 191"/>
              <a:gd name="T29" fmla="*/ 2147483647 h 147"/>
              <a:gd name="T30" fmla="*/ 2147483647 w 191"/>
              <a:gd name="T31" fmla="*/ 2147483647 h 147"/>
              <a:gd name="T32" fmla="*/ 2147483647 w 191"/>
              <a:gd name="T33" fmla="*/ 2147483647 h 147"/>
              <a:gd name="T34" fmla="*/ 2147483647 w 191"/>
              <a:gd name="T35" fmla="*/ 2147483647 h 147"/>
              <a:gd name="T36" fmla="*/ 2147483647 w 191"/>
              <a:gd name="T37" fmla="*/ 2147483647 h 147"/>
              <a:gd name="T38" fmla="*/ 2147483647 w 191"/>
              <a:gd name="T39" fmla="*/ 2147483647 h 147"/>
              <a:gd name="T40" fmla="*/ 2147483647 w 191"/>
              <a:gd name="T41" fmla="*/ 2147483647 h 147"/>
              <a:gd name="T42" fmla="*/ 2147483647 w 191"/>
              <a:gd name="T43" fmla="*/ 2147483647 h 147"/>
              <a:gd name="T44" fmla="*/ 2147483647 w 191"/>
              <a:gd name="T45" fmla="*/ 2147483647 h 147"/>
              <a:gd name="T46" fmla="*/ 2147483647 w 191"/>
              <a:gd name="T47" fmla="*/ 2147483647 h 147"/>
              <a:gd name="T48" fmla="*/ 2147483647 w 191"/>
              <a:gd name="T49" fmla="*/ 2147483647 h 147"/>
              <a:gd name="T50" fmla="*/ 2147483647 w 191"/>
              <a:gd name="T51" fmla="*/ 2147483647 h 147"/>
              <a:gd name="T52" fmla="*/ 2147483647 w 191"/>
              <a:gd name="T53" fmla="*/ 2147483647 h 147"/>
              <a:gd name="T54" fmla="*/ 2147483647 w 191"/>
              <a:gd name="T55" fmla="*/ 2147483647 h 147"/>
              <a:gd name="T56" fmla="*/ 2147483647 w 191"/>
              <a:gd name="T57" fmla="*/ 2147483647 h 147"/>
              <a:gd name="T58" fmla="*/ 2147483647 w 191"/>
              <a:gd name="T59" fmla="*/ 2147483647 h 147"/>
              <a:gd name="T60" fmla="*/ 2147483647 w 191"/>
              <a:gd name="T61" fmla="*/ 2147483647 h 147"/>
              <a:gd name="T62" fmla="*/ 2147483647 w 191"/>
              <a:gd name="T63" fmla="*/ 2147483647 h 147"/>
              <a:gd name="T64" fmla="*/ 2147483647 w 191"/>
              <a:gd name="T65" fmla="*/ 2147483647 h 147"/>
              <a:gd name="T66" fmla="*/ 2147483647 w 191"/>
              <a:gd name="T67" fmla="*/ 2147483647 h 147"/>
              <a:gd name="T68" fmla="*/ 2147483647 w 191"/>
              <a:gd name="T69" fmla="*/ 2147483647 h 147"/>
              <a:gd name="T70" fmla="*/ 2147483647 w 191"/>
              <a:gd name="T71" fmla="*/ 2147483647 h 147"/>
              <a:gd name="T72" fmla="*/ 2147483647 w 191"/>
              <a:gd name="T73" fmla="*/ 2147483647 h 147"/>
              <a:gd name="T74" fmla="*/ 2147483647 w 191"/>
              <a:gd name="T75" fmla="*/ 2147483647 h 147"/>
              <a:gd name="T76" fmla="*/ 2147483647 w 191"/>
              <a:gd name="T77" fmla="*/ 2147483647 h 147"/>
              <a:gd name="T78" fmla="*/ 2147483647 w 191"/>
              <a:gd name="T79" fmla="*/ 2147483647 h 147"/>
              <a:gd name="T80" fmla="*/ 2147483647 w 191"/>
              <a:gd name="T81" fmla="*/ 2147483647 h 147"/>
              <a:gd name="T82" fmla="*/ 2147483647 w 191"/>
              <a:gd name="T83" fmla="*/ 2147483647 h 147"/>
              <a:gd name="T84" fmla="*/ 2147483647 w 191"/>
              <a:gd name="T85" fmla="*/ 2147483647 h 147"/>
              <a:gd name="T86" fmla="*/ 2147483647 w 191"/>
              <a:gd name="T87" fmla="*/ 2147483647 h 147"/>
              <a:gd name="T88" fmla="*/ 2147483647 w 191"/>
              <a:gd name="T89" fmla="*/ 2147483647 h 147"/>
              <a:gd name="T90" fmla="*/ 2147483647 w 191"/>
              <a:gd name="T91" fmla="*/ 2147483647 h 147"/>
              <a:gd name="T92" fmla="*/ 2147483647 w 191"/>
              <a:gd name="T93" fmla="*/ 2147483647 h 147"/>
              <a:gd name="T94" fmla="*/ 2147483647 w 191"/>
              <a:gd name="T95" fmla="*/ 2147483647 h 147"/>
              <a:gd name="T96" fmla="*/ 2147483647 w 191"/>
              <a:gd name="T97" fmla="*/ 2147483647 h 147"/>
              <a:gd name="T98" fmla="*/ 2147483647 w 191"/>
              <a:gd name="T99" fmla="*/ 2147483647 h 147"/>
              <a:gd name="T100" fmla="*/ 2147483647 w 191"/>
              <a:gd name="T101" fmla="*/ 2147483647 h 147"/>
              <a:gd name="T102" fmla="*/ 2147483647 w 191"/>
              <a:gd name="T103" fmla="*/ 2147483647 h 147"/>
              <a:gd name="T104" fmla="*/ 2147483647 w 191"/>
              <a:gd name="T105" fmla="*/ 2147483647 h 147"/>
              <a:gd name="T106" fmla="*/ 2147483647 w 191"/>
              <a:gd name="T107" fmla="*/ 2147483647 h 147"/>
              <a:gd name="T108" fmla="*/ 2147483647 w 191"/>
              <a:gd name="T109" fmla="*/ 2147483647 h 147"/>
              <a:gd name="T110" fmla="*/ 2147483647 w 191"/>
              <a:gd name="T111" fmla="*/ 2147483647 h 14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91"/>
              <a:gd name="T169" fmla="*/ 0 h 147"/>
              <a:gd name="T170" fmla="*/ 191 w 191"/>
              <a:gd name="T171" fmla="*/ 147 h 14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91" h="147">
                <a:moveTo>
                  <a:pt x="120" y="137"/>
                </a:moveTo>
                <a:lnTo>
                  <a:pt x="125" y="135"/>
                </a:lnTo>
                <a:lnTo>
                  <a:pt x="127" y="135"/>
                </a:lnTo>
                <a:lnTo>
                  <a:pt x="127" y="132"/>
                </a:lnTo>
                <a:lnTo>
                  <a:pt x="130" y="132"/>
                </a:lnTo>
                <a:lnTo>
                  <a:pt x="130" y="130"/>
                </a:lnTo>
                <a:lnTo>
                  <a:pt x="132" y="130"/>
                </a:lnTo>
                <a:lnTo>
                  <a:pt x="134" y="130"/>
                </a:lnTo>
                <a:lnTo>
                  <a:pt x="134" y="128"/>
                </a:lnTo>
                <a:lnTo>
                  <a:pt x="137" y="128"/>
                </a:lnTo>
                <a:lnTo>
                  <a:pt x="139" y="128"/>
                </a:lnTo>
                <a:lnTo>
                  <a:pt x="149" y="128"/>
                </a:lnTo>
                <a:lnTo>
                  <a:pt x="151" y="128"/>
                </a:lnTo>
                <a:lnTo>
                  <a:pt x="153" y="128"/>
                </a:lnTo>
                <a:lnTo>
                  <a:pt x="153" y="125"/>
                </a:lnTo>
                <a:lnTo>
                  <a:pt x="160" y="118"/>
                </a:lnTo>
                <a:lnTo>
                  <a:pt x="165" y="113"/>
                </a:lnTo>
                <a:lnTo>
                  <a:pt x="167" y="113"/>
                </a:lnTo>
                <a:lnTo>
                  <a:pt x="172" y="106"/>
                </a:lnTo>
                <a:lnTo>
                  <a:pt x="179" y="99"/>
                </a:lnTo>
                <a:lnTo>
                  <a:pt x="186" y="92"/>
                </a:lnTo>
                <a:lnTo>
                  <a:pt x="191" y="87"/>
                </a:lnTo>
                <a:lnTo>
                  <a:pt x="179" y="87"/>
                </a:lnTo>
                <a:lnTo>
                  <a:pt x="167" y="85"/>
                </a:lnTo>
                <a:lnTo>
                  <a:pt x="158" y="80"/>
                </a:lnTo>
                <a:lnTo>
                  <a:pt x="149" y="78"/>
                </a:lnTo>
                <a:lnTo>
                  <a:pt x="141" y="76"/>
                </a:lnTo>
                <a:lnTo>
                  <a:pt x="137" y="71"/>
                </a:lnTo>
                <a:lnTo>
                  <a:pt x="134" y="71"/>
                </a:lnTo>
                <a:lnTo>
                  <a:pt x="132" y="71"/>
                </a:lnTo>
                <a:lnTo>
                  <a:pt x="127" y="59"/>
                </a:lnTo>
                <a:lnTo>
                  <a:pt x="123" y="54"/>
                </a:lnTo>
                <a:lnTo>
                  <a:pt x="125" y="52"/>
                </a:lnTo>
                <a:lnTo>
                  <a:pt x="127" y="50"/>
                </a:lnTo>
                <a:lnTo>
                  <a:pt x="125" y="47"/>
                </a:lnTo>
                <a:lnTo>
                  <a:pt x="123" y="47"/>
                </a:lnTo>
                <a:lnTo>
                  <a:pt x="120" y="47"/>
                </a:lnTo>
                <a:lnTo>
                  <a:pt x="118" y="50"/>
                </a:lnTo>
                <a:lnTo>
                  <a:pt x="115" y="50"/>
                </a:lnTo>
                <a:lnTo>
                  <a:pt x="113" y="50"/>
                </a:lnTo>
                <a:lnTo>
                  <a:pt x="111" y="50"/>
                </a:lnTo>
                <a:lnTo>
                  <a:pt x="111" y="43"/>
                </a:lnTo>
                <a:lnTo>
                  <a:pt x="113" y="40"/>
                </a:lnTo>
                <a:lnTo>
                  <a:pt x="113" y="38"/>
                </a:lnTo>
                <a:lnTo>
                  <a:pt x="118" y="35"/>
                </a:lnTo>
                <a:lnTo>
                  <a:pt x="118" y="33"/>
                </a:lnTo>
                <a:lnTo>
                  <a:pt x="120" y="31"/>
                </a:lnTo>
                <a:lnTo>
                  <a:pt x="120" y="28"/>
                </a:lnTo>
                <a:lnTo>
                  <a:pt x="118" y="28"/>
                </a:lnTo>
                <a:lnTo>
                  <a:pt x="115" y="26"/>
                </a:lnTo>
                <a:lnTo>
                  <a:pt x="113" y="24"/>
                </a:lnTo>
                <a:lnTo>
                  <a:pt x="106" y="19"/>
                </a:lnTo>
                <a:lnTo>
                  <a:pt x="106" y="17"/>
                </a:lnTo>
                <a:lnTo>
                  <a:pt x="104" y="14"/>
                </a:lnTo>
                <a:lnTo>
                  <a:pt x="104" y="12"/>
                </a:lnTo>
                <a:lnTo>
                  <a:pt x="101" y="12"/>
                </a:lnTo>
                <a:lnTo>
                  <a:pt x="97" y="7"/>
                </a:lnTo>
                <a:lnTo>
                  <a:pt x="94" y="7"/>
                </a:lnTo>
                <a:lnTo>
                  <a:pt x="92" y="7"/>
                </a:lnTo>
                <a:lnTo>
                  <a:pt x="89" y="5"/>
                </a:lnTo>
                <a:lnTo>
                  <a:pt x="87" y="5"/>
                </a:lnTo>
                <a:lnTo>
                  <a:pt x="82" y="5"/>
                </a:lnTo>
                <a:lnTo>
                  <a:pt x="73" y="5"/>
                </a:lnTo>
                <a:lnTo>
                  <a:pt x="71" y="5"/>
                </a:lnTo>
                <a:lnTo>
                  <a:pt x="68" y="5"/>
                </a:lnTo>
                <a:lnTo>
                  <a:pt x="68" y="2"/>
                </a:lnTo>
                <a:lnTo>
                  <a:pt x="66" y="2"/>
                </a:lnTo>
                <a:lnTo>
                  <a:pt x="66" y="0"/>
                </a:lnTo>
                <a:lnTo>
                  <a:pt x="64" y="0"/>
                </a:lnTo>
                <a:lnTo>
                  <a:pt x="61" y="5"/>
                </a:lnTo>
                <a:lnTo>
                  <a:pt x="61" y="7"/>
                </a:lnTo>
                <a:lnTo>
                  <a:pt x="59" y="10"/>
                </a:lnTo>
                <a:lnTo>
                  <a:pt x="56" y="10"/>
                </a:lnTo>
                <a:lnTo>
                  <a:pt x="56" y="7"/>
                </a:lnTo>
                <a:lnTo>
                  <a:pt x="56" y="5"/>
                </a:lnTo>
                <a:lnTo>
                  <a:pt x="54" y="5"/>
                </a:lnTo>
                <a:lnTo>
                  <a:pt x="52" y="5"/>
                </a:lnTo>
                <a:lnTo>
                  <a:pt x="45" y="7"/>
                </a:lnTo>
                <a:lnTo>
                  <a:pt x="45" y="10"/>
                </a:lnTo>
                <a:lnTo>
                  <a:pt x="45" y="12"/>
                </a:lnTo>
                <a:lnTo>
                  <a:pt x="42" y="17"/>
                </a:lnTo>
                <a:lnTo>
                  <a:pt x="42" y="19"/>
                </a:lnTo>
                <a:lnTo>
                  <a:pt x="40" y="24"/>
                </a:lnTo>
                <a:lnTo>
                  <a:pt x="40" y="28"/>
                </a:lnTo>
                <a:lnTo>
                  <a:pt x="40" y="26"/>
                </a:lnTo>
                <a:lnTo>
                  <a:pt x="38" y="26"/>
                </a:lnTo>
                <a:lnTo>
                  <a:pt x="35" y="28"/>
                </a:lnTo>
                <a:lnTo>
                  <a:pt x="26" y="38"/>
                </a:lnTo>
                <a:lnTo>
                  <a:pt x="26" y="43"/>
                </a:lnTo>
                <a:lnTo>
                  <a:pt x="26" y="47"/>
                </a:lnTo>
                <a:lnTo>
                  <a:pt x="26" y="52"/>
                </a:lnTo>
                <a:lnTo>
                  <a:pt x="23" y="52"/>
                </a:lnTo>
                <a:lnTo>
                  <a:pt x="21" y="52"/>
                </a:lnTo>
                <a:lnTo>
                  <a:pt x="19" y="50"/>
                </a:lnTo>
                <a:lnTo>
                  <a:pt x="19" y="52"/>
                </a:lnTo>
                <a:lnTo>
                  <a:pt x="16" y="54"/>
                </a:lnTo>
                <a:lnTo>
                  <a:pt x="16" y="61"/>
                </a:lnTo>
                <a:lnTo>
                  <a:pt x="14" y="66"/>
                </a:lnTo>
                <a:lnTo>
                  <a:pt x="14" y="69"/>
                </a:lnTo>
                <a:lnTo>
                  <a:pt x="14" y="76"/>
                </a:lnTo>
                <a:lnTo>
                  <a:pt x="14" y="80"/>
                </a:lnTo>
                <a:lnTo>
                  <a:pt x="12" y="83"/>
                </a:lnTo>
                <a:lnTo>
                  <a:pt x="9" y="83"/>
                </a:lnTo>
                <a:lnTo>
                  <a:pt x="7" y="83"/>
                </a:lnTo>
                <a:lnTo>
                  <a:pt x="2" y="83"/>
                </a:lnTo>
                <a:lnTo>
                  <a:pt x="2" y="85"/>
                </a:lnTo>
                <a:lnTo>
                  <a:pt x="0" y="90"/>
                </a:lnTo>
                <a:lnTo>
                  <a:pt x="7" y="92"/>
                </a:lnTo>
                <a:lnTo>
                  <a:pt x="9" y="92"/>
                </a:lnTo>
                <a:lnTo>
                  <a:pt x="9" y="95"/>
                </a:lnTo>
                <a:lnTo>
                  <a:pt x="12" y="95"/>
                </a:lnTo>
                <a:lnTo>
                  <a:pt x="12" y="97"/>
                </a:lnTo>
                <a:lnTo>
                  <a:pt x="21" y="104"/>
                </a:lnTo>
                <a:lnTo>
                  <a:pt x="21" y="106"/>
                </a:lnTo>
                <a:lnTo>
                  <a:pt x="23" y="111"/>
                </a:lnTo>
                <a:lnTo>
                  <a:pt x="26" y="118"/>
                </a:lnTo>
                <a:lnTo>
                  <a:pt x="28" y="123"/>
                </a:lnTo>
                <a:lnTo>
                  <a:pt x="30" y="123"/>
                </a:lnTo>
                <a:lnTo>
                  <a:pt x="30" y="121"/>
                </a:lnTo>
                <a:lnTo>
                  <a:pt x="33" y="121"/>
                </a:lnTo>
                <a:lnTo>
                  <a:pt x="35" y="123"/>
                </a:lnTo>
                <a:lnTo>
                  <a:pt x="35" y="125"/>
                </a:lnTo>
                <a:lnTo>
                  <a:pt x="35" y="130"/>
                </a:lnTo>
                <a:lnTo>
                  <a:pt x="38" y="132"/>
                </a:lnTo>
                <a:lnTo>
                  <a:pt x="45" y="132"/>
                </a:lnTo>
                <a:lnTo>
                  <a:pt x="47" y="132"/>
                </a:lnTo>
                <a:lnTo>
                  <a:pt x="49" y="135"/>
                </a:lnTo>
                <a:lnTo>
                  <a:pt x="52" y="135"/>
                </a:lnTo>
                <a:lnTo>
                  <a:pt x="64" y="144"/>
                </a:lnTo>
                <a:lnTo>
                  <a:pt x="66" y="144"/>
                </a:lnTo>
                <a:lnTo>
                  <a:pt x="68" y="144"/>
                </a:lnTo>
                <a:lnTo>
                  <a:pt x="78" y="144"/>
                </a:lnTo>
                <a:lnTo>
                  <a:pt x="82" y="147"/>
                </a:lnTo>
                <a:lnTo>
                  <a:pt x="85" y="147"/>
                </a:lnTo>
                <a:lnTo>
                  <a:pt x="87" y="144"/>
                </a:lnTo>
                <a:lnTo>
                  <a:pt x="87" y="142"/>
                </a:lnTo>
                <a:lnTo>
                  <a:pt x="92" y="139"/>
                </a:lnTo>
                <a:lnTo>
                  <a:pt x="97" y="137"/>
                </a:lnTo>
                <a:lnTo>
                  <a:pt x="99" y="135"/>
                </a:lnTo>
                <a:lnTo>
                  <a:pt x="99" y="137"/>
                </a:lnTo>
                <a:lnTo>
                  <a:pt x="101" y="137"/>
                </a:lnTo>
                <a:lnTo>
                  <a:pt x="104" y="139"/>
                </a:lnTo>
                <a:lnTo>
                  <a:pt x="113" y="139"/>
                </a:lnTo>
                <a:lnTo>
                  <a:pt x="115" y="137"/>
                </a:lnTo>
                <a:lnTo>
                  <a:pt x="120" y="13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77" name="Freeform 1779"/>
          <p:cNvSpPr>
            <a:spLocks/>
          </p:cNvSpPr>
          <p:nvPr/>
        </p:nvSpPr>
        <p:spPr bwMode="auto">
          <a:xfrm>
            <a:off x="1908175" y="4654550"/>
            <a:ext cx="166688" cy="109538"/>
          </a:xfrm>
          <a:custGeom>
            <a:avLst/>
            <a:gdLst>
              <a:gd name="T0" fmla="*/ 2147483647 w 134"/>
              <a:gd name="T1" fmla="*/ 2147483647 h 85"/>
              <a:gd name="T2" fmla="*/ 2147483647 w 134"/>
              <a:gd name="T3" fmla="*/ 0 h 85"/>
              <a:gd name="T4" fmla="*/ 2147483647 w 134"/>
              <a:gd name="T5" fmla="*/ 2147483647 h 85"/>
              <a:gd name="T6" fmla="*/ 2147483647 w 134"/>
              <a:gd name="T7" fmla="*/ 2147483647 h 85"/>
              <a:gd name="T8" fmla="*/ 2147483647 w 134"/>
              <a:gd name="T9" fmla="*/ 2147483647 h 85"/>
              <a:gd name="T10" fmla="*/ 2147483647 w 134"/>
              <a:gd name="T11" fmla="*/ 2147483647 h 85"/>
              <a:gd name="T12" fmla="*/ 2147483647 w 134"/>
              <a:gd name="T13" fmla="*/ 2147483647 h 85"/>
              <a:gd name="T14" fmla="*/ 2147483647 w 134"/>
              <a:gd name="T15" fmla="*/ 2147483647 h 85"/>
              <a:gd name="T16" fmla="*/ 2147483647 w 134"/>
              <a:gd name="T17" fmla="*/ 2147483647 h 85"/>
              <a:gd name="T18" fmla="*/ 2147483647 w 134"/>
              <a:gd name="T19" fmla="*/ 2147483647 h 85"/>
              <a:gd name="T20" fmla="*/ 2147483647 w 134"/>
              <a:gd name="T21" fmla="*/ 2147483647 h 85"/>
              <a:gd name="T22" fmla="*/ 2147483647 w 134"/>
              <a:gd name="T23" fmla="*/ 2147483647 h 85"/>
              <a:gd name="T24" fmla="*/ 2147483647 w 134"/>
              <a:gd name="T25" fmla="*/ 2147483647 h 85"/>
              <a:gd name="T26" fmla="*/ 2147483647 w 134"/>
              <a:gd name="T27" fmla="*/ 2147483647 h 85"/>
              <a:gd name="T28" fmla="*/ 2147483647 w 134"/>
              <a:gd name="T29" fmla="*/ 2147483647 h 85"/>
              <a:gd name="T30" fmla="*/ 2147483647 w 134"/>
              <a:gd name="T31" fmla="*/ 2147483647 h 85"/>
              <a:gd name="T32" fmla="*/ 2147483647 w 134"/>
              <a:gd name="T33" fmla="*/ 2147483647 h 85"/>
              <a:gd name="T34" fmla="*/ 2147483647 w 134"/>
              <a:gd name="T35" fmla="*/ 2147483647 h 85"/>
              <a:gd name="T36" fmla="*/ 2147483647 w 134"/>
              <a:gd name="T37" fmla="*/ 2147483647 h 85"/>
              <a:gd name="T38" fmla="*/ 2147483647 w 134"/>
              <a:gd name="T39" fmla="*/ 2147483647 h 85"/>
              <a:gd name="T40" fmla="*/ 2147483647 w 134"/>
              <a:gd name="T41" fmla="*/ 2147483647 h 85"/>
              <a:gd name="T42" fmla="*/ 2147483647 w 134"/>
              <a:gd name="T43" fmla="*/ 2147483647 h 85"/>
              <a:gd name="T44" fmla="*/ 2147483647 w 134"/>
              <a:gd name="T45" fmla="*/ 2147483647 h 85"/>
              <a:gd name="T46" fmla="*/ 2147483647 w 134"/>
              <a:gd name="T47" fmla="*/ 2147483647 h 85"/>
              <a:gd name="T48" fmla="*/ 2147483647 w 134"/>
              <a:gd name="T49" fmla="*/ 2147483647 h 85"/>
              <a:gd name="T50" fmla="*/ 2147483647 w 134"/>
              <a:gd name="T51" fmla="*/ 2147483647 h 85"/>
              <a:gd name="T52" fmla="*/ 2147483647 w 134"/>
              <a:gd name="T53" fmla="*/ 2147483647 h 85"/>
              <a:gd name="T54" fmla="*/ 2147483647 w 134"/>
              <a:gd name="T55" fmla="*/ 2147483647 h 85"/>
              <a:gd name="T56" fmla="*/ 2147483647 w 134"/>
              <a:gd name="T57" fmla="*/ 2147483647 h 85"/>
              <a:gd name="T58" fmla="*/ 2147483647 w 134"/>
              <a:gd name="T59" fmla="*/ 2147483647 h 85"/>
              <a:gd name="T60" fmla="*/ 2147483647 w 134"/>
              <a:gd name="T61" fmla="*/ 2147483647 h 85"/>
              <a:gd name="T62" fmla="*/ 2147483647 w 134"/>
              <a:gd name="T63" fmla="*/ 2147483647 h 85"/>
              <a:gd name="T64" fmla="*/ 2147483647 w 134"/>
              <a:gd name="T65" fmla="*/ 2147483647 h 85"/>
              <a:gd name="T66" fmla="*/ 2147483647 w 134"/>
              <a:gd name="T67" fmla="*/ 2147483647 h 85"/>
              <a:gd name="T68" fmla="*/ 2147483647 w 134"/>
              <a:gd name="T69" fmla="*/ 2147483647 h 85"/>
              <a:gd name="T70" fmla="*/ 2147483647 w 134"/>
              <a:gd name="T71" fmla="*/ 2147483647 h 85"/>
              <a:gd name="T72" fmla="*/ 2147483647 w 134"/>
              <a:gd name="T73" fmla="*/ 2147483647 h 85"/>
              <a:gd name="T74" fmla="*/ 2147483647 w 134"/>
              <a:gd name="T75" fmla="*/ 2147483647 h 85"/>
              <a:gd name="T76" fmla="*/ 2147483647 w 134"/>
              <a:gd name="T77" fmla="*/ 2147483647 h 85"/>
              <a:gd name="T78" fmla="*/ 2147483647 w 134"/>
              <a:gd name="T79" fmla="*/ 2147483647 h 85"/>
              <a:gd name="T80" fmla="*/ 2147483647 w 134"/>
              <a:gd name="T81" fmla="*/ 2147483647 h 85"/>
              <a:gd name="T82" fmla="*/ 2147483647 w 134"/>
              <a:gd name="T83" fmla="*/ 2147483647 h 85"/>
              <a:gd name="T84" fmla="*/ 2147483647 w 134"/>
              <a:gd name="T85" fmla="*/ 2147483647 h 85"/>
              <a:gd name="T86" fmla="*/ 2147483647 w 134"/>
              <a:gd name="T87" fmla="*/ 2147483647 h 85"/>
              <a:gd name="T88" fmla="*/ 2147483647 w 134"/>
              <a:gd name="T89" fmla="*/ 2147483647 h 85"/>
              <a:gd name="T90" fmla="*/ 2147483647 w 134"/>
              <a:gd name="T91" fmla="*/ 2147483647 h 85"/>
              <a:gd name="T92" fmla="*/ 2147483647 w 134"/>
              <a:gd name="T93" fmla="*/ 2147483647 h 85"/>
              <a:gd name="T94" fmla="*/ 2147483647 w 134"/>
              <a:gd name="T95" fmla="*/ 2147483647 h 85"/>
              <a:gd name="T96" fmla="*/ 2147483647 w 134"/>
              <a:gd name="T97" fmla="*/ 2147483647 h 85"/>
              <a:gd name="T98" fmla="*/ 2147483647 w 134"/>
              <a:gd name="T99" fmla="*/ 2147483647 h 85"/>
              <a:gd name="T100" fmla="*/ 2147483647 w 134"/>
              <a:gd name="T101" fmla="*/ 2147483647 h 85"/>
              <a:gd name="T102" fmla="*/ 2147483647 w 134"/>
              <a:gd name="T103" fmla="*/ 2147483647 h 85"/>
              <a:gd name="T104" fmla="*/ 2147483647 w 134"/>
              <a:gd name="T105" fmla="*/ 2147483647 h 85"/>
              <a:gd name="T106" fmla="*/ 2147483647 w 134"/>
              <a:gd name="T107" fmla="*/ 2147483647 h 85"/>
              <a:gd name="T108" fmla="*/ 2147483647 w 134"/>
              <a:gd name="T109" fmla="*/ 2147483647 h 85"/>
              <a:gd name="T110" fmla="*/ 2147483647 w 134"/>
              <a:gd name="T111" fmla="*/ 2147483647 h 85"/>
              <a:gd name="T112" fmla="*/ 2147483647 w 134"/>
              <a:gd name="T113" fmla="*/ 2147483647 h 85"/>
              <a:gd name="T114" fmla="*/ 2147483647 w 134"/>
              <a:gd name="T115" fmla="*/ 2147483647 h 85"/>
              <a:gd name="T116" fmla="*/ 2147483647 w 134"/>
              <a:gd name="T117" fmla="*/ 2147483647 h 85"/>
              <a:gd name="T118" fmla="*/ 2147483647 w 134"/>
              <a:gd name="T119" fmla="*/ 2147483647 h 85"/>
              <a:gd name="T120" fmla="*/ 2147483647 w 134"/>
              <a:gd name="T121" fmla="*/ 2147483647 h 85"/>
              <a:gd name="T122" fmla="*/ 2147483647 w 134"/>
              <a:gd name="T123" fmla="*/ 2147483647 h 8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4"/>
              <a:gd name="T187" fmla="*/ 0 h 85"/>
              <a:gd name="T188" fmla="*/ 134 w 134"/>
              <a:gd name="T189" fmla="*/ 85 h 8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4" h="85">
                <a:moveTo>
                  <a:pt x="129" y="24"/>
                </a:moveTo>
                <a:lnTo>
                  <a:pt x="127" y="17"/>
                </a:lnTo>
                <a:lnTo>
                  <a:pt x="125" y="10"/>
                </a:lnTo>
                <a:lnTo>
                  <a:pt x="120" y="3"/>
                </a:lnTo>
                <a:lnTo>
                  <a:pt x="120" y="0"/>
                </a:lnTo>
                <a:lnTo>
                  <a:pt x="118" y="0"/>
                </a:lnTo>
                <a:lnTo>
                  <a:pt x="108" y="3"/>
                </a:lnTo>
                <a:lnTo>
                  <a:pt x="103" y="3"/>
                </a:lnTo>
                <a:lnTo>
                  <a:pt x="101" y="3"/>
                </a:lnTo>
                <a:lnTo>
                  <a:pt x="94" y="5"/>
                </a:lnTo>
                <a:lnTo>
                  <a:pt x="87" y="5"/>
                </a:lnTo>
                <a:lnTo>
                  <a:pt x="82" y="5"/>
                </a:lnTo>
                <a:lnTo>
                  <a:pt x="70" y="12"/>
                </a:lnTo>
                <a:lnTo>
                  <a:pt x="66" y="17"/>
                </a:lnTo>
                <a:lnTo>
                  <a:pt x="63" y="22"/>
                </a:lnTo>
                <a:lnTo>
                  <a:pt x="63" y="24"/>
                </a:lnTo>
                <a:lnTo>
                  <a:pt x="61" y="26"/>
                </a:lnTo>
                <a:lnTo>
                  <a:pt x="59" y="29"/>
                </a:lnTo>
                <a:lnTo>
                  <a:pt x="56" y="29"/>
                </a:lnTo>
                <a:lnTo>
                  <a:pt x="56" y="26"/>
                </a:lnTo>
                <a:lnTo>
                  <a:pt x="54" y="24"/>
                </a:lnTo>
                <a:lnTo>
                  <a:pt x="52" y="24"/>
                </a:lnTo>
                <a:lnTo>
                  <a:pt x="49" y="24"/>
                </a:lnTo>
                <a:lnTo>
                  <a:pt x="47" y="24"/>
                </a:lnTo>
                <a:lnTo>
                  <a:pt x="44" y="24"/>
                </a:lnTo>
                <a:lnTo>
                  <a:pt x="35" y="24"/>
                </a:lnTo>
                <a:lnTo>
                  <a:pt x="35" y="22"/>
                </a:lnTo>
                <a:lnTo>
                  <a:pt x="33" y="22"/>
                </a:lnTo>
                <a:lnTo>
                  <a:pt x="30" y="22"/>
                </a:lnTo>
                <a:lnTo>
                  <a:pt x="26" y="22"/>
                </a:lnTo>
                <a:lnTo>
                  <a:pt x="21" y="22"/>
                </a:lnTo>
                <a:lnTo>
                  <a:pt x="18" y="24"/>
                </a:lnTo>
                <a:lnTo>
                  <a:pt x="16" y="24"/>
                </a:lnTo>
                <a:lnTo>
                  <a:pt x="14" y="22"/>
                </a:lnTo>
                <a:lnTo>
                  <a:pt x="11" y="22"/>
                </a:lnTo>
                <a:lnTo>
                  <a:pt x="11" y="19"/>
                </a:lnTo>
                <a:lnTo>
                  <a:pt x="11" y="22"/>
                </a:lnTo>
                <a:lnTo>
                  <a:pt x="9" y="22"/>
                </a:lnTo>
                <a:lnTo>
                  <a:pt x="7" y="24"/>
                </a:lnTo>
                <a:lnTo>
                  <a:pt x="7" y="29"/>
                </a:lnTo>
                <a:lnTo>
                  <a:pt x="7" y="31"/>
                </a:lnTo>
                <a:lnTo>
                  <a:pt x="4" y="33"/>
                </a:lnTo>
                <a:lnTo>
                  <a:pt x="4" y="36"/>
                </a:lnTo>
                <a:lnTo>
                  <a:pt x="2" y="36"/>
                </a:lnTo>
                <a:lnTo>
                  <a:pt x="2" y="41"/>
                </a:lnTo>
                <a:lnTo>
                  <a:pt x="2" y="43"/>
                </a:lnTo>
                <a:lnTo>
                  <a:pt x="2" y="48"/>
                </a:lnTo>
                <a:lnTo>
                  <a:pt x="2" y="50"/>
                </a:lnTo>
                <a:lnTo>
                  <a:pt x="0" y="52"/>
                </a:lnTo>
                <a:lnTo>
                  <a:pt x="2" y="52"/>
                </a:lnTo>
                <a:lnTo>
                  <a:pt x="4" y="52"/>
                </a:lnTo>
                <a:lnTo>
                  <a:pt x="4" y="55"/>
                </a:lnTo>
                <a:lnTo>
                  <a:pt x="4" y="59"/>
                </a:lnTo>
                <a:lnTo>
                  <a:pt x="7" y="69"/>
                </a:lnTo>
                <a:lnTo>
                  <a:pt x="9" y="71"/>
                </a:lnTo>
                <a:lnTo>
                  <a:pt x="9" y="74"/>
                </a:lnTo>
                <a:lnTo>
                  <a:pt x="7" y="76"/>
                </a:lnTo>
                <a:lnTo>
                  <a:pt x="7" y="78"/>
                </a:lnTo>
                <a:lnTo>
                  <a:pt x="9" y="78"/>
                </a:lnTo>
                <a:lnTo>
                  <a:pt x="11" y="83"/>
                </a:lnTo>
                <a:lnTo>
                  <a:pt x="16" y="85"/>
                </a:lnTo>
                <a:lnTo>
                  <a:pt x="21" y="85"/>
                </a:lnTo>
                <a:lnTo>
                  <a:pt x="28" y="83"/>
                </a:lnTo>
                <a:lnTo>
                  <a:pt x="30" y="83"/>
                </a:lnTo>
                <a:lnTo>
                  <a:pt x="33" y="81"/>
                </a:lnTo>
                <a:lnTo>
                  <a:pt x="37" y="78"/>
                </a:lnTo>
                <a:lnTo>
                  <a:pt x="37" y="76"/>
                </a:lnTo>
                <a:lnTo>
                  <a:pt x="40" y="76"/>
                </a:lnTo>
                <a:lnTo>
                  <a:pt x="42" y="76"/>
                </a:lnTo>
                <a:lnTo>
                  <a:pt x="47" y="76"/>
                </a:lnTo>
                <a:lnTo>
                  <a:pt x="49" y="76"/>
                </a:lnTo>
                <a:lnTo>
                  <a:pt x="52" y="76"/>
                </a:lnTo>
                <a:lnTo>
                  <a:pt x="61" y="71"/>
                </a:lnTo>
                <a:lnTo>
                  <a:pt x="63" y="69"/>
                </a:lnTo>
                <a:lnTo>
                  <a:pt x="68" y="67"/>
                </a:lnTo>
                <a:lnTo>
                  <a:pt x="70" y="67"/>
                </a:lnTo>
                <a:lnTo>
                  <a:pt x="78" y="67"/>
                </a:lnTo>
                <a:lnTo>
                  <a:pt x="80" y="64"/>
                </a:lnTo>
                <a:lnTo>
                  <a:pt x="82" y="64"/>
                </a:lnTo>
                <a:lnTo>
                  <a:pt x="82" y="62"/>
                </a:lnTo>
                <a:lnTo>
                  <a:pt x="82" y="59"/>
                </a:lnTo>
                <a:lnTo>
                  <a:pt x="85" y="59"/>
                </a:lnTo>
                <a:lnTo>
                  <a:pt x="87" y="59"/>
                </a:lnTo>
                <a:lnTo>
                  <a:pt x="89" y="57"/>
                </a:lnTo>
                <a:lnTo>
                  <a:pt x="92" y="57"/>
                </a:lnTo>
                <a:lnTo>
                  <a:pt x="94" y="57"/>
                </a:lnTo>
                <a:lnTo>
                  <a:pt x="111" y="52"/>
                </a:lnTo>
                <a:lnTo>
                  <a:pt x="113" y="50"/>
                </a:lnTo>
                <a:lnTo>
                  <a:pt x="115" y="50"/>
                </a:lnTo>
                <a:lnTo>
                  <a:pt x="120" y="45"/>
                </a:lnTo>
                <a:lnTo>
                  <a:pt x="122" y="41"/>
                </a:lnTo>
                <a:lnTo>
                  <a:pt x="122" y="38"/>
                </a:lnTo>
                <a:lnTo>
                  <a:pt x="125" y="38"/>
                </a:lnTo>
                <a:lnTo>
                  <a:pt x="125" y="36"/>
                </a:lnTo>
                <a:lnTo>
                  <a:pt x="127" y="36"/>
                </a:lnTo>
                <a:lnTo>
                  <a:pt x="132" y="33"/>
                </a:lnTo>
                <a:lnTo>
                  <a:pt x="134" y="33"/>
                </a:lnTo>
                <a:lnTo>
                  <a:pt x="132" y="29"/>
                </a:lnTo>
                <a:lnTo>
                  <a:pt x="129" y="2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78" name="Freeform 1780"/>
          <p:cNvSpPr>
            <a:spLocks/>
          </p:cNvSpPr>
          <p:nvPr/>
        </p:nvSpPr>
        <p:spPr bwMode="auto">
          <a:xfrm>
            <a:off x="1689100" y="5013325"/>
            <a:ext cx="30163" cy="34925"/>
          </a:xfrm>
          <a:custGeom>
            <a:avLst/>
            <a:gdLst>
              <a:gd name="T0" fmla="*/ 2147483647 w 23"/>
              <a:gd name="T1" fmla="*/ 0 h 28"/>
              <a:gd name="T2" fmla="*/ 2147483647 w 23"/>
              <a:gd name="T3" fmla="*/ 2147483647 h 28"/>
              <a:gd name="T4" fmla="*/ 2147483647 w 23"/>
              <a:gd name="T5" fmla="*/ 2147483647 h 28"/>
              <a:gd name="T6" fmla="*/ 2147483647 w 23"/>
              <a:gd name="T7" fmla="*/ 2147483647 h 28"/>
              <a:gd name="T8" fmla="*/ 2147483647 w 23"/>
              <a:gd name="T9" fmla="*/ 2147483647 h 28"/>
              <a:gd name="T10" fmla="*/ 2147483647 w 23"/>
              <a:gd name="T11" fmla="*/ 2147483647 h 28"/>
              <a:gd name="T12" fmla="*/ 2147483647 w 23"/>
              <a:gd name="T13" fmla="*/ 2147483647 h 28"/>
              <a:gd name="T14" fmla="*/ 2147483647 w 23"/>
              <a:gd name="T15" fmla="*/ 2147483647 h 28"/>
              <a:gd name="T16" fmla="*/ 2147483647 w 23"/>
              <a:gd name="T17" fmla="*/ 2147483647 h 28"/>
              <a:gd name="T18" fmla="*/ 2147483647 w 23"/>
              <a:gd name="T19" fmla="*/ 2147483647 h 28"/>
              <a:gd name="T20" fmla="*/ 2147483647 w 23"/>
              <a:gd name="T21" fmla="*/ 2147483647 h 28"/>
              <a:gd name="T22" fmla="*/ 2147483647 w 23"/>
              <a:gd name="T23" fmla="*/ 2147483647 h 28"/>
              <a:gd name="T24" fmla="*/ 0 w 23"/>
              <a:gd name="T25" fmla="*/ 2147483647 h 28"/>
              <a:gd name="T26" fmla="*/ 0 w 23"/>
              <a:gd name="T27" fmla="*/ 2147483647 h 28"/>
              <a:gd name="T28" fmla="*/ 0 w 23"/>
              <a:gd name="T29" fmla="*/ 2147483647 h 28"/>
              <a:gd name="T30" fmla="*/ 2147483647 w 23"/>
              <a:gd name="T31" fmla="*/ 2147483647 h 28"/>
              <a:gd name="T32" fmla="*/ 2147483647 w 23"/>
              <a:gd name="T33" fmla="*/ 2147483647 h 28"/>
              <a:gd name="T34" fmla="*/ 2147483647 w 23"/>
              <a:gd name="T35" fmla="*/ 2147483647 h 28"/>
              <a:gd name="T36" fmla="*/ 2147483647 w 23"/>
              <a:gd name="T37" fmla="*/ 2147483647 h 28"/>
              <a:gd name="T38" fmla="*/ 2147483647 w 23"/>
              <a:gd name="T39" fmla="*/ 2147483647 h 28"/>
              <a:gd name="T40" fmla="*/ 2147483647 w 23"/>
              <a:gd name="T41" fmla="*/ 2147483647 h 28"/>
              <a:gd name="T42" fmla="*/ 2147483647 w 23"/>
              <a:gd name="T43" fmla="*/ 2147483647 h 28"/>
              <a:gd name="T44" fmla="*/ 2147483647 w 23"/>
              <a:gd name="T45" fmla="*/ 2147483647 h 28"/>
              <a:gd name="T46" fmla="*/ 2147483647 w 23"/>
              <a:gd name="T47" fmla="*/ 2147483647 h 28"/>
              <a:gd name="T48" fmla="*/ 2147483647 w 23"/>
              <a:gd name="T49" fmla="*/ 2147483647 h 28"/>
              <a:gd name="T50" fmla="*/ 2147483647 w 23"/>
              <a:gd name="T51" fmla="*/ 2147483647 h 28"/>
              <a:gd name="T52" fmla="*/ 2147483647 w 23"/>
              <a:gd name="T53" fmla="*/ 2147483647 h 28"/>
              <a:gd name="T54" fmla="*/ 2147483647 w 23"/>
              <a:gd name="T55" fmla="*/ 2147483647 h 28"/>
              <a:gd name="T56" fmla="*/ 2147483647 w 23"/>
              <a:gd name="T57" fmla="*/ 2147483647 h 28"/>
              <a:gd name="T58" fmla="*/ 2147483647 w 23"/>
              <a:gd name="T59" fmla="*/ 2147483647 h 28"/>
              <a:gd name="T60" fmla="*/ 2147483647 w 23"/>
              <a:gd name="T61" fmla="*/ 2147483647 h 28"/>
              <a:gd name="T62" fmla="*/ 2147483647 w 23"/>
              <a:gd name="T63" fmla="*/ 2147483647 h 28"/>
              <a:gd name="T64" fmla="*/ 2147483647 w 23"/>
              <a:gd name="T65" fmla="*/ 2147483647 h 28"/>
              <a:gd name="T66" fmla="*/ 2147483647 w 23"/>
              <a:gd name="T67" fmla="*/ 2147483647 h 28"/>
              <a:gd name="T68" fmla="*/ 2147483647 w 23"/>
              <a:gd name="T69" fmla="*/ 0 h 28"/>
              <a:gd name="T70" fmla="*/ 2147483647 w 23"/>
              <a:gd name="T71" fmla="*/ 0 h 2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3"/>
              <a:gd name="T109" fmla="*/ 0 h 28"/>
              <a:gd name="T110" fmla="*/ 23 w 23"/>
              <a:gd name="T111" fmla="*/ 28 h 2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3" h="28">
                <a:moveTo>
                  <a:pt x="14" y="0"/>
                </a:moveTo>
                <a:lnTo>
                  <a:pt x="12" y="0"/>
                </a:lnTo>
                <a:lnTo>
                  <a:pt x="12" y="2"/>
                </a:lnTo>
                <a:lnTo>
                  <a:pt x="12" y="4"/>
                </a:lnTo>
                <a:lnTo>
                  <a:pt x="9" y="7"/>
                </a:lnTo>
                <a:lnTo>
                  <a:pt x="7" y="7"/>
                </a:lnTo>
                <a:lnTo>
                  <a:pt x="4" y="7"/>
                </a:lnTo>
                <a:lnTo>
                  <a:pt x="4" y="4"/>
                </a:lnTo>
                <a:lnTo>
                  <a:pt x="2" y="2"/>
                </a:lnTo>
                <a:lnTo>
                  <a:pt x="2" y="4"/>
                </a:lnTo>
                <a:lnTo>
                  <a:pt x="0" y="4"/>
                </a:lnTo>
                <a:lnTo>
                  <a:pt x="0" y="7"/>
                </a:lnTo>
                <a:lnTo>
                  <a:pt x="2" y="7"/>
                </a:lnTo>
                <a:lnTo>
                  <a:pt x="2" y="9"/>
                </a:lnTo>
                <a:lnTo>
                  <a:pt x="2" y="12"/>
                </a:lnTo>
                <a:lnTo>
                  <a:pt x="2" y="14"/>
                </a:lnTo>
                <a:lnTo>
                  <a:pt x="4" y="21"/>
                </a:lnTo>
                <a:lnTo>
                  <a:pt x="4" y="23"/>
                </a:lnTo>
                <a:lnTo>
                  <a:pt x="4" y="28"/>
                </a:lnTo>
                <a:lnTo>
                  <a:pt x="9" y="26"/>
                </a:lnTo>
                <a:lnTo>
                  <a:pt x="12" y="26"/>
                </a:lnTo>
                <a:lnTo>
                  <a:pt x="14" y="26"/>
                </a:lnTo>
                <a:lnTo>
                  <a:pt x="14" y="23"/>
                </a:lnTo>
                <a:lnTo>
                  <a:pt x="16" y="21"/>
                </a:lnTo>
                <a:lnTo>
                  <a:pt x="16" y="19"/>
                </a:lnTo>
                <a:lnTo>
                  <a:pt x="19" y="19"/>
                </a:lnTo>
                <a:lnTo>
                  <a:pt x="19" y="16"/>
                </a:lnTo>
                <a:lnTo>
                  <a:pt x="21" y="14"/>
                </a:lnTo>
                <a:lnTo>
                  <a:pt x="23" y="12"/>
                </a:lnTo>
                <a:lnTo>
                  <a:pt x="23" y="9"/>
                </a:lnTo>
                <a:lnTo>
                  <a:pt x="21" y="7"/>
                </a:lnTo>
                <a:lnTo>
                  <a:pt x="19" y="9"/>
                </a:lnTo>
                <a:lnTo>
                  <a:pt x="19" y="4"/>
                </a:lnTo>
                <a:lnTo>
                  <a:pt x="21" y="0"/>
                </a:lnTo>
                <a:lnTo>
                  <a:pt x="16" y="0"/>
                </a:lnTo>
                <a:lnTo>
                  <a:pt x="1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79" name="Freeform 1781"/>
          <p:cNvSpPr>
            <a:spLocks/>
          </p:cNvSpPr>
          <p:nvPr/>
        </p:nvSpPr>
        <p:spPr bwMode="auto">
          <a:xfrm>
            <a:off x="1931988" y="4256088"/>
            <a:ext cx="304800" cy="292100"/>
          </a:xfrm>
          <a:custGeom>
            <a:avLst/>
            <a:gdLst>
              <a:gd name="T0" fmla="*/ 2147483647 w 248"/>
              <a:gd name="T1" fmla="*/ 2147483647 h 225"/>
              <a:gd name="T2" fmla="*/ 2147483647 w 248"/>
              <a:gd name="T3" fmla="*/ 2147483647 h 225"/>
              <a:gd name="T4" fmla="*/ 2147483647 w 248"/>
              <a:gd name="T5" fmla="*/ 2147483647 h 225"/>
              <a:gd name="T6" fmla="*/ 2147483647 w 248"/>
              <a:gd name="T7" fmla="*/ 2147483647 h 225"/>
              <a:gd name="T8" fmla="*/ 2147483647 w 248"/>
              <a:gd name="T9" fmla="*/ 2147483647 h 225"/>
              <a:gd name="T10" fmla="*/ 2147483647 w 248"/>
              <a:gd name="T11" fmla="*/ 2147483647 h 225"/>
              <a:gd name="T12" fmla="*/ 2147483647 w 248"/>
              <a:gd name="T13" fmla="*/ 2147483647 h 225"/>
              <a:gd name="T14" fmla="*/ 2147483647 w 248"/>
              <a:gd name="T15" fmla="*/ 2147483647 h 225"/>
              <a:gd name="T16" fmla="*/ 2147483647 w 248"/>
              <a:gd name="T17" fmla="*/ 2147483647 h 225"/>
              <a:gd name="T18" fmla="*/ 2147483647 w 248"/>
              <a:gd name="T19" fmla="*/ 2147483647 h 225"/>
              <a:gd name="T20" fmla="*/ 2147483647 w 248"/>
              <a:gd name="T21" fmla="*/ 2147483647 h 225"/>
              <a:gd name="T22" fmla="*/ 2147483647 w 248"/>
              <a:gd name="T23" fmla="*/ 2147483647 h 225"/>
              <a:gd name="T24" fmla="*/ 2147483647 w 248"/>
              <a:gd name="T25" fmla="*/ 2147483647 h 225"/>
              <a:gd name="T26" fmla="*/ 2147483647 w 248"/>
              <a:gd name="T27" fmla="*/ 2147483647 h 225"/>
              <a:gd name="T28" fmla="*/ 2147483647 w 248"/>
              <a:gd name="T29" fmla="*/ 2147483647 h 225"/>
              <a:gd name="T30" fmla="*/ 2147483647 w 248"/>
              <a:gd name="T31" fmla="*/ 2147483647 h 225"/>
              <a:gd name="T32" fmla="*/ 2147483647 w 248"/>
              <a:gd name="T33" fmla="*/ 2147483647 h 225"/>
              <a:gd name="T34" fmla="*/ 2147483647 w 248"/>
              <a:gd name="T35" fmla="*/ 2147483647 h 225"/>
              <a:gd name="T36" fmla="*/ 2147483647 w 248"/>
              <a:gd name="T37" fmla="*/ 2147483647 h 225"/>
              <a:gd name="T38" fmla="*/ 2147483647 w 248"/>
              <a:gd name="T39" fmla="*/ 2147483647 h 225"/>
              <a:gd name="T40" fmla="*/ 2147483647 w 248"/>
              <a:gd name="T41" fmla="*/ 2147483647 h 225"/>
              <a:gd name="T42" fmla="*/ 2147483647 w 248"/>
              <a:gd name="T43" fmla="*/ 2147483647 h 225"/>
              <a:gd name="T44" fmla="*/ 2147483647 w 248"/>
              <a:gd name="T45" fmla="*/ 2147483647 h 225"/>
              <a:gd name="T46" fmla="*/ 2147483647 w 248"/>
              <a:gd name="T47" fmla="*/ 2147483647 h 225"/>
              <a:gd name="T48" fmla="*/ 2147483647 w 248"/>
              <a:gd name="T49" fmla="*/ 2147483647 h 225"/>
              <a:gd name="T50" fmla="*/ 2147483647 w 248"/>
              <a:gd name="T51" fmla="*/ 2147483647 h 225"/>
              <a:gd name="T52" fmla="*/ 2147483647 w 248"/>
              <a:gd name="T53" fmla="*/ 2147483647 h 225"/>
              <a:gd name="T54" fmla="*/ 2147483647 w 248"/>
              <a:gd name="T55" fmla="*/ 2147483647 h 225"/>
              <a:gd name="T56" fmla="*/ 2147483647 w 248"/>
              <a:gd name="T57" fmla="*/ 2147483647 h 225"/>
              <a:gd name="T58" fmla="*/ 2147483647 w 248"/>
              <a:gd name="T59" fmla="*/ 2147483647 h 225"/>
              <a:gd name="T60" fmla="*/ 2147483647 w 248"/>
              <a:gd name="T61" fmla="*/ 2147483647 h 225"/>
              <a:gd name="T62" fmla="*/ 2147483647 w 248"/>
              <a:gd name="T63" fmla="*/ 2147483647 h 225"/>
              <a:gd name="T64" fmla="*/ 2147483647 w 248"/>
              <a:gd name="T65" fmla="*/ 2147483647 h 225"/>
              <a:gd name="T66" fmla="*/ 2147483647 w 248"/>
              <a:gd name="T67" fmla="*/ 2147483647 h 225"/>
              <a:gd name="T68" fmla="*/ 2147483647 w 248"/>
              <a:gd name="T69" fmla="*/ 2147483647 h 225"/>
              <a:gd name="T70" fmla="*/ 2147483647 w 248"/>
              <a:gd name="T71" fmla="*/ 2147483647 h 225"/>
              <a:gd name="T72" fmla="*/ 2147483647 w 248"/>
              <a:gd name="T73" fmla="*/ 2147483647 h 225"/>
              <a:gd name="T74" fmla="*/ 2147483647 w 248"/>
              <a:gd name="T75" fmla="*/ 2147483647 h 225"/>
              <a:gd name="T76" fmla="*/ 2147483647 w 248"/>
              <a:gd name="T77" fmla="*/ 2147483647 h 225"/>
              <a:gd name="T78" fmla="*/ 2147483647 w 248"/>
              <a:gd name="T79" fmla="*/ 2147483647 h 225"/>
              <a:gd name="T80" fmla="*/ 2147483647 w 248"/>
              <a:gd name="T81" fmla="*/ 2147483647 h 225"/>
              <a:gd name="T82" fmla="*/ 2147483647 w 248"/>
              <a:gd name="T83" fmla="*/ 2147483647 h 225"/>
              <a:gd name="T84" fmla="*/ 2147483647 w 248"/>
              <a:gd name="T85" fmla="*/ 2147483647 h 225"/>
              <a:gd name="T86" fmla="*/ 2147483647 w 248"/>
              <a:gd name="T87" fmla="*/ 2147483647 h 225"/>
              <a:gd name="T88" fmla="*/ 2147483647 w 248"/>
              <a:gd name="T89" fmla="*/ 2147483647 h 225"/>
              <a:gd name="T90" fmla="*/ 2147483647 w 248"/>
              <a:gd name="T91" fmla="*/ 2147483647 h 225"/>
              <a:gd name="T92" fmla="*/ 2147483647 w 248"/>
              <a:gd name="T93" fmla="*/ 2147483647 h 225"/>
              <a:gd name="T94" fmla="*/ 2147483647 w 248"/>
              <a:gd name="T95" fmla="*/ 2147483647 h 225"/>
              <a:gd name="T96" fmla="*/ 2147483647 w 248"/>
              <a:gd name="T97" fmla="*/ 2147483647 h 225"/>
              <a:gd name="T98" fmla="*/ 2147483647 w 248"/>
              <a:gd name="T99" fmla="*/ 2147483647 h 225"/>
              <a:gd name="T100" fmla="*/ 2147483647 w 248"/>
              <a:gd name="T101" fmla="*/ 2147483647 h 225"/>
              <a:gd name="T102" fmla="*/ 2147483647 w 248"/>
              <a:gd name="T103" fmla="*/ 2147483647 h 225"/>
              <a:gd name="T104" fmla="*/ 2147483647 w 248"/>
              <a:gd name="T105" fmla="*/ 2147483647 h 225"/>
              <a:gd name="T106" fmla="*/ 2147483647 w 248"/>
              <a:gd name="T107" fmla="*/ 2147483647 h 225"/>
              <a:gd name="T108" fmla="*/ 2147483647 w 248"/>
              <a:gd name="T109" fmla="*/ 2147483647 h 225"/>
              <a:gd name="T110" fmla="*/ 2147483647 w 248"/>
              <a:gd name="T111" fmla="*/ 2147483647 h 225"/>
              <a:gd name="T112" fmla="*/ 2147483647 w 248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8"/>
              <a:gd name="T172" fmla="*/ 0 h 225"/>
              <a:gd name="T173" fmla="*/ 248 w 248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8" h="225">
                <a:moveTo>
                  <a:pt x="227" y="211"/>
                </a:moveTo>
                <a:lnTo>
                  <a:pt x="227" y="208"/>
                </a:lnTo>
                <a:lnTo>
                  <a:pt x="230" y="208"/>
                </a:lnTo>
                <a:lnTo>
                  <a:pt x="230" y="206"/>
                </a:lnTo>
                <a:lnTo>
                  <a:pt x="232" y="206"/>
                </a:lnTo>
                <a:lnTo>
                  <a:pt x="234" y="208"/>
                </a:lnTo>
                <a:lnTo>
                  <a:pt x="234" y="203"/>
                </a:lnTo>
                <a:lnTo>
                  <a:pt x="239" y="201"/>
                </a:lnTo>
                <a:lnTo>
                  <a:pt x="241" y="201"/>
                </a:lnTo>
                <a:lnTo>
                  <a:pt x="244" y="201"/>
                </a:lnTo>
                <a:lnTo>
                  <a:pt x="246" y="201"/>
                </a:lnTo>
                <a:lnTo>
                  <a:pt x="248" y="194"/>
                </a:lnTo>
                <a:lnTo>
                  <a:pt x="246" y="194"/>
                </a:lnTo>
                <a:lnTo>
                  <a:pt x="244" y="194"/>
                </a:lnTo>
                <a:lnTo>
                  <a:pt x="241" y="189"/>
                </a:lnTo>
                <a:lnTo>
                  <a:pt x="241" y="180"/>
                </a:lnTo>
                <a:lnTo>
                  <a:pt x="241" y="177"/>
                </a:lnTo>
                <a:lnTo>
                  <a:pt x="239" y="177"/>
                </a:lnTo>
                <a:lnTo>
                  <a:pt x="237" y="177"/>
                </a:lnTo>
                <a:lnTo>
                  <a:pt x="234" y="175"/>
                </a:lnTo>
                <a:lnTo>
                  <a:pt x="230" y="175"/>
                </a:lnTo>
                <a:lnTo>
                  <a:pt x="227" y="173"/>
                </a:lnTo>
                <a:lnTo>
                  <a:pt x="225" y="170"/>
                </a:lnTo>
                <a:lnTo>
                  <a:pt x="225" y="168"/>
                </a:lnTo>
                <a:lnTo>
                  <a:pt x="222" y="163"/>
                </a:lnTo>
                <a:lnTo>
                  <a:pt x="222" y="161"/>
                </a:lnTo>
                <a:lnTo>
                  <a:pt x="218" y="156"/>
                </a:lnTo>
                <a:lnTo>
                  <a:pt x="215" y="156"/>
                </a:lnTo>
                <a:lnTo>
                  <a:pt x="227" y="142"/>
                </a:lnTo>
                <a:lnTo>
                  <a:pt x="227" y="140"/>
                </a:lnTo>
                <a:lnTo>
                  <a:pt x="227" y="135"/>
                </a:lnTo>
                <a:lnTo>
                  <a:pt x="227" y="133"/>
                </a:lnTo>
                <a:lnTo>
                  <a:pt x="220" y="133"/>
                </a:lnTo>
                <a:lnTo>
                  <a:pt x="215" y="130"/>
                </a:lnTo>
                <a:lnTo>
                  <a:pt x="215" y="128"/>
                </a:lnTo>
                <a:lnTo>
                  <a:pt x="215" y="123"/>
                </a:lnTo>
                <a:lnTo>
                  <a:pt x="215" y="121"/>
                </a:lnTo>
                <a:lnTo>
                  <a:pt x="215" y="118"/>
                </a:lnTo>
                <a:lnTo>
                  <a:pt x="215" y="116"/>
                </a:lnTo>
                <a:lnTo>
                  <a:pt x="213" y="114"/>
                </a:lnTo>
                <a:lnTo>
                  <a:pt x="213" y="111"/>
                </a:lnTo>
                <a:lnTo>
                  <a:pt x="213" y="109"/>
                </a:lnTo>
                <a:lnTo>
                  <a:pt x="213" y="107"/>
                </a:lnTo>
                <a:lnTo>
                  <a:pt x="215" y="102"/>
                </a:lnTo>
                <a:lnTo>
                  <a:pt x="213" y="99"/>
                </a:lnTo>
                <a:lnTo>
                  <a:pt x="211" y="99"/>
                </a:lnTo>
                <a:lnTo>
                  <a:pt x="211" y="97"/>
                </a:lnTo>
                <a:lnTo>
                  <a:pt x="211" y="92"/>
                </a:lnTo>
                <a:lnTo>
                  <a:pt x="211" y="90"/>
                </a:lnTo>
                <a:lnTo>
                  <a:pt x="213" y="88"/>
                </a:lnTo>
                <a:lnTo>
                  <a:pt x="215" y="88"/>
                </a:lnTo>
                <a:lnTo>
                  <a:pt x="218" y="83"/>
                </a:lnTo>
                <a:lnTo>
                  <a:pt x="218" y="81"/>
                </a:lnTo>
                <a:lnTo>
                  <a:pt x="220" y="76"/>
                </a:lnTo>
                <a:lnTo>
                  <a:pt x="220" y="69"/>
                </a:lnTo>
                <a:lnTo>
                  <a:pt x="218" y="62"/>
                </a:lnTo>
                <a:lnTo>
                  <a:pt x="220" y="62"/>
                </a:lnTo>
                <a:lnTo>
                  <a:pt x="220" y="59"/>
                </a:lnTo>
                <a:lnTo>
                  <a:pt x="220" y="52"/>
                </a:lnTo>
                <a:lnTo>
                  <a:pt x="208" y="52"/>
                </a:lnTo>
                <a:lnTo>
                  <a:pt x="206" y="48"/>
                </a:lnTo>
                <a:lnTo>
                  <a:pt x="194" y="38"/>
                </a:lnTo>
                <a:lnTo>
                  <a:pt x="192" y="36"/>
                </a:lnTo>
                <a:lnTo>
                  <a:pt x="189" y="36"/>
                </a:lnTo>
                <a:lnTo>
                  <a:pt x="187" y="36"/>
                </a:lnTo>
                <a:lnTo>
                  <a:pt x="185" y="36"/>
                </a:lnTo>
                <a:lnTo>
                  <a:pt x="182" y="36"/>
                </a:lnTo>
                <a:lnTo>
                  <a:pt x="182" y="33"/>
                </a:lnTo>
                <a:lnTo>
                  <a:pt x="180" y="33"/>
                </a:lnTo>
                <a:lnTo>
                  <a:pt x="175" y="31"/>
                </a:lnTo>
                <a:lnTo>
                  <a:pt x="171" y="29"/>
                </a:lnTo>
                <a:lnTo>
                  <a:pt x="168" y="26"/>
                </a:lnTo>
                <a:lnTo>
                  <a:pt x="161" y="26"/>
                </a:lnTo>
                <a:lnTo>
                  <a:pt x="159" y="26"/>
                </a:lnTo>
                <a:lnTo>
                  <a:pt x="156" y="26"/>
                </a:lnTo>
                <a:lnTo>
                  <a:pt x="159" y="26"/>
                </a:lnTo>
                <a:lnTo>
                  <a:pt x="159" y="29"/>
                </a:lnTo>
                <a:lnTo>
                  <a:pt x="156" y="29"/>
                </a:lnTo>
                <a:lnTo>
                  <a:pt x="154" y="29"/>
                </a:lnTo>
                <a:lnTo>
                  <a:pt x="152" y="29"/>
                </a:lnTo>
                <a:lnTo>
                  <a:pt x="149" y="29"/>
                </a:lnTo>
                <a:lnTo>
                  <a:pt x="147" y="29"/>
                </a:lnTo>
                <a:lnTo>
                  <a:pt x="145" y="29"/>
                </a:lnTo>
                <a:lnTo>
                  <a:pt x="145" y="31"/>
                </a:lnTo>
                <a:lnTo>
                  <a:pt x="142" y="31"/>
                </a:lnTo>
                <a:lnTo>
                  <a:pt x="140" y="33"/>
                </a:lnTo>
                <a:lnTo>
                  <a:pt x="137" y="38"/>
                </a:lnTo>
                <a:lnTo>
                  <a:pt x="135" y="38"/>
                </a:lnTo>
                <a:lnTo>
                  <a:pt x="130" y="40"/>
                </a:lnTo>
                <a:lnTo>
                  <a:pt x="126" y="40"/>
                </a:lnTo>
                <a:lnTo>
                  <a:pt x="121" y="40"/>
                </a:lnTo>
                <a:lnTo>
                  <a:pt x="116" y="38"/>
                </a:lnTo>
                <a:lnTo>
                  <a:pt x="114" y="36"/>
                </a:lnTo>
                <a:lnTo>
                  <a:pt x="111" y="33"/>
                </a:lnTo>
                <a:lnTo>
                  <a:pt x="109" y="33"/>
                </a:lnTo>
                <a:lnTo>
                  <a:pt x="104" y="31"/>
                </a:lnTo>
                <a:lnTo>
                  <a:pt x="102" y="31"/>
                </a:lnTo>
                <a:lnTo>
                  <a:pt x="100" y="29"/>
                </a:lnTo>
                <a:lnTo>
                  <a:pt x="97" y="26"/>
                </a:lnTo>
                <a:lnTo>
                  <a:pt x="93" y="19"/>
                </a:lnTo>
                <a:lnTo>
                  <a:pt x="90" y="19"/>
                </a:lnTo>
                <a:lnTo>
                  <a:pt x="78" y="24"/>
                </a:lnTo>
                <a:lnTo>
                  <a:pt x="74" y="26"/>
                </a:lnTo>
                <a:lnTo>
                  <a:pt x="62" y="22"/>
                </a:lnTo>
                <a:lnTo>
                  <a:pt x="60" y="24"/>
                </a:lnTo>
                <a:lnTo>
                  <a:pt x="55" y="19"/>
                </a:lnTo>
                <a:lnTo>
                  <a:pt x="50" y="17"/>
                </a:lnTo>
                <a:lnTo>
                  <a:pt x="50" y="14"/>
                </a:lnTo>
                <a:lnTo>
                  <a:pt x="52" y="14"/>
                </a:lnTo>
                <a:lnTo>
                  <a:pt x="55" y="14"/>
                </a:lnTo>
                <a:lnTo>
                  <a:pt x="55" y="12"/>
                </a:lnTo>
                <a:lnTo>
                  <a:pt x="52" y="12"/>
                </a:lnTo>
                <a:lnTo>
                  <a:pt x="52" y="10"/>
                </a:lnTo>
                <a:lnTo>
                  <a:pt x="52" y="7"/>
                </a:lnTo>
                <a:lnTo>
                  <a:pt x="55" y="7"/>
                </a:lnTo>
                <a:lnTo>
                  <a:pt x="50" y="3"/>
                </a:lnTo>
                <a:lnTo>
                  <a:pt x="43" y="5"/>
                </a:lnTo>
                <a:lnTo>
                  <a:pt x="43" y="7"/>
                </a:lnTo>
                <a:lnTo>
                  <a:pt x="41" y="7"/>
                </a:lnTo>
                <a:lnTo>
                  <a:pt x="38" y="10"/>
                </a:lnTo>
                <a:lnTo>
                  <a:pt x="36" y="10"/>
                </a:lnTo>
                <a:lnTo>
                  <a:pt x="36" y="12"/>
                </a:lnTo>
                <a:lnTo>
                  <a:pt x="31" y="14"/>
                </a:lnTo>
                <a:lnTo>
                  <a:pt x="31" y="17"/>
                </a:lnTo>
                <a:lnTo>
                  <a:pt x="26" y="17"/>
                </a:lnTo>
                <a:lnTo>
                  <a:pt x="26" y="14"/>
                </a:lnTo>
                <a:lnTo>
                  <a:pt x="22" y="14"/>
                </a:lnTo>
                <a:lnTo>
                  <a:pt x="19" y="14"/>
                </a:lnTo>
                <a:lnTo>
                  <a:pt x="17" y="14"/>
                </a:lnTo>
                <a:lnTo>
                  <a:pt x="15" y="10"/>
                </a:lnTo>
                <a:lnTo>
                  <a:pt x="12" y="7"/>
                </a:lnTo>
                <a:lnTo>
                  <a:pt x="10" y="3"/>
                </a:lnTo>
                <a:lnTo>
                  <a:pt x="8" y="3"/>
                </a:lnTo>
                <a:lnTo>
                  <a:pt x="8" y="0"/>
                </a:lnTo>
                <a:lnTo>
                  <a:pt x="5" y="3"/>
                </a:lnTo>
                <a:lnTo>
                  <a:pt x="0" y="7"/>
                </a:lnTo>
                <a:lnTo>
                  <a:pt x="0" y="14"/>
                </a:lnTo>
                <a:lnTo>
                  <a:pt x="3" y="14"/>
                </a:lnTo>
                <a:lnTo>
                  <a:pt x="3" y="17"/>
                </a:lnTo>
                <a:lnTo>
                  <a:pt x="3" y="19"/>
                </a:lnTo>
                <a:lnTo>
                  <a:pt x="5" y="26"/>
                </a:lnTo>
                <a:lnTo>
                  <a:pt x="3" y="31"/>
                </a:lnTo>
                <a:lnTo>
                  <a:pt x="8" y="36"/>
                </a:lnTo>
                <a:lnTo>
                  <a:pt x="10" y="40"/>
                </a:lnTo>
                <a:lnTo>
                  <a:pt x="10" y="43"/>
                </a:lnTo>
                <a:lnTo>
                  <a:pt x="10" y="45"/>
                </a:lnTo>
                <a:lnTo>
                  <a:pt x="12" y="50"/>
                </a:lnTo>
                <a:lnTo>
                  <a:pt x="15" y="55"/>
                </a:lnTo>
                <a:lnTo>
                  <a:pt x="15" y="57"/>
                </a:lnTo>
                <a:lnTo>
                  <a:pt x="17" y="57"/>
                </a:lnTo>
                <a:lnTo>
                  <a:pt x="17" y="62"/>
                </a:lnTo>
                <a:lnTo>
                  <a:pt x="19" y="62"/>
                </a:lnTo>
                <a:lnTo>
                  <a:pt x="22" y="64"/>
                </a:lnTo>
                <a:lnTo>
                  <a:pt x="24" y="64"/>
                </a:lnTo>
                <a:lnTo>
                  <a:pt x="26" y="64"/>
                </a:lnTo>
                <a:lnTo>
                  <a:pt x="29" y="64"/>
                </a:lnTo>
                <a:lnTo>
                  <a:pt x="29" y="66"/>
                </a:lnTo>
                <a:lnTo>
                  <a:pt x="26" y="66"/>
                </a:lnTo>
                <a:lnTo>
                  <a:pt x="26" y="71"/>
                </a:lnTo>
                <a:lnTo>
                  <a:pt x="26" y="73"/>
                </a:lnTo>
                <a:lnTo>
                  <a:pt x="26" y="76"/>
                </a:lnTo>
                <a:lnTo>
                  <a:pt x="24" y="76"/>
                </a:lnTo>
                <a:lnTo>
                  <a:pt x="24" y="78"/>
                </a:lnTo>
                <a:lnTo>
                  <a:pt x="22" y="81"/>
                </a:lnTo>
                <a:lnTo>
                  <a:pt x="22" y="83"/>
                </a:lnTo>
                <a:lnTo>
                  <a:pt x="19" y="88"/>
                </a:lnTo>
                <a:lnTo>
                  <a:pt x="17" y="95"/>
                </a:lnTo>
                <a:lnTo>
                  <a:pt x="22" y="99"/>
                </a:lnTo>
                <a:lnTo>
                  <a:pt x="24" y="99"/>
                </a:lnTo>
                <a:lnTo>
                  <a:pt x="24" y="102"/>
                </a:lnTo>
                <a:lnTo>
                  <a:pt x="29" y="109"/>
                </a:lnTo>
                <a:lnTo>
                  <a:pt x="34" y="111"/>
                </a:lnTo>
                <a:lnTo>
                  <a:pt x="41" y="116"/>
                </a:lnTo>
                <a:lnTo>
                  <a:pt x="43" y="116"/>
                </a:lnTo>
                <a:lnTo>
                  <a:pt x="43" y="118"/>
                </a:lnTo>
                <a:lnTo>
                  <a:pt x="48" y="125"/>
                </a:lnTo>
                <a:lnTo>
                  <a:pt x="48" y="128"/>
                </a:lnTo>
                <a:lnTo>
                  <a:pt x="48" y="133"/>
                </a:lnTo>
                <a:lnTo>
                  <a:pt x="48" y="135"/>
                </a:lnTo>
                <a:lnTo>
                  <a:pt x="48" y="137"/>
                </a:lnTo>
                <a:lnTo>
                  <a:pt x="48" y="140"/>
                </a:lnTo>
                <a:lnTo>
                  <a:pt x="50" y="140"/>
                </a:lnTo>
                <a:lnTo>
                  <a:pt x="50" y="142"/>
                </a:lnTo>
                <a:lnTo>
                  <a:pt x="50" y="144"/>
                </a:lnTo>
                <a:lnTo>
                  <a:pt x="50" y="147"/>
                </a:lnTo>
                <a:lnTo>
                  <a:pt x="52" y="147"/>
                </a:lnTo>
                <a:lnTo>
                  <a:pt x="57" y="154"/>
                </a:lnTo>
                <a:lnTo>
                  <a:pt x="60" y="154"/>
                </a:lnTo>
                <a:lnTo>
                  <a:pt x="62" y="154"/>
                </a:lnTo>
                <a:lnTo>
                  <a:pt x="62" y="151"/>
                </a:lnTo>
                <a:lnTo>
                  <a:pt x="62" y="149"/>
                </a:lnTo>
                <a:lnTo>
                  <a:pt x="62" y="147"/>
                </a:lnTo>
                <a:lnTo>
                  <a:pt x="64" y="147"/>
                </a:lnTo>
                <a:lnTo>
                  <a:pt x="67" y="147"/>
                </a:lnTo>
                <a:lnTo>
                  <a:pt x="67" y="149"/>
                </a:lnTo>
                <a:lnTo>
                  <a:pt x="67" y="147"/>
                </a:lnTo>
                <a:lnTo>
                  <a:pt x="64" y="147"/>
                </a:lnTo>
                <a:lnTo>
                  <a:pt x="62" y="147"/>
                </a:lnTo>
                <a:lnTo>
                  <a:pt x="64" y="149"/>
                </a:lnTo>
                <a:lnTo>
                  <a:pt x="71" y="154"/>
                </a:lnTo>
                <a:lnTo>
                  <a:pt x="74" y="151"/>
                </a:lnTo>
                <a:lnTo>
                  <a:pt x="78" y="154"/>
                </a:lnTo>
                <a:lnTo>
                  <a:pt x="85" y="161"/>
                </a:lnTo>
                <a:lnTo>
                  <a:pt x="88" y="168"/>
                </a:lnTo>
                <a:lnTo>
                  <a:pt x="90" y="173"/>
                </a:lnTo>
                <a:lnTo>
                  <a:pt x="93" y="180"/>
                </a:lnTo>
                <a:lnTo>
                  <a:pt x="93" y="182"/>
                </a:lnTo>
                <a:lnTo>
                  <a:pt x="95" y="185"/>
                </a:lnTo>
                <a:lnTo>
                  <a:pt x="97" y="185"/>
                </a:lnTo>
                <a:lnTo>
                  <a:pt x="100" y="185"/>
                </a:lnTo>
                <a:lnTo>
                  <a:pt x="102" y="185"/>
                </a:lnTo>
                <a:lnTo>
                  <a:pt x="107" y="187"/>
                </a:lnTo>
                <a:lnTo>
                  <a:pt x="109" y="187"/>
                </a:lnTo>
                <a:lnTo>
                  <a:pt x="109" y="189"/>
                </a:lnTo>
                <a:lnTo>
                  <a:pt x="109" y="192"/>
                </a:lnTo>
                <a:lnTo>
                  <a:pt x="111" y="192"/>
                </a:lnTo>
                <a:lnTo>
                  <a:pt x="114" y="194"/>
                </a:lnTo>
                <a:lnTo>
                  <a:pt x="116" y="196"/>
                </a:lnTo>
                <a:lnTo>
                  <a:pt x="123" y="201"/>
                </a:lnTo>
                <a:lnTo>
                  <a:pt x="126" y="201"/>
                </a:lnTo>
                <a:lnTo>
                  <a:pt x="128" y="201"/>
                </a:lnTo>
                <a:lnTo>
                  <a:pt x="130" y="201"/>
                </a:lnTo>
                <a:lnTo>
                  <a:pt x="133" y="201"/>
                </a:lnTo>
                <a:lnTo>
                  <a:pt x="133" y="203"/>
                </a:lnTo>
                <a:lnTo>
                  <a:pt x="135" y="203"/>
                </a:lnTo>
                <a:lnTo>
                  <a:pt x="137" y="203"/>
                </a:lnTo>
                <a:lnTo>
                  <a:pt x="147" y="199"/>
                </a:lnTo>
                <a:lnTo>
                  <a:pt x="149" y="199"/>
                </a:lnTo>
                <a:lnTo>
                  <a:pt x="149" y="196"/>
                </a:lnTo>
                <a:lnTo>
                  <a:pt x="154" y="194"/>
                </a:lnTo>
                <a:lnTo>
                  <a:pt x="156" y="194"/>
                </a:lnTo>
                <a:lnTo>
                  <a:pt x="159" y="194"/>
                </a:lnTo>
                <a:lnTo>
                  <a:pt x="163" y="194"/>
                </a:lnTo>
                <a:lnTo>
                  <a:pt x="166" y="199"/>
                </a:lnTo>
                <a:lnTo>
                  <a:pt x="168" y="201"/>
                </a:lnTo>
                <a:lnTo>
                  <a:pt x="168" y="203"/>
                </a:lnTo>
                <a:lnTo>
                  <a:pt x="168" y="206"/>
                </a:lnTo>
                <a:lnTo>
                  <a:pt x="168" y="211"/>
                </a:lnTo>
                <a:lnTo>
                  <a:pt x="171" y="215"/>
                </a:lnTo>
                <a:lnTo>
                  <a:pt x="173" y="215"/>
                </a:lnTo>
                <a:lnTo>
                  <a:pt x="178" y="215"/>
                </a:lnTo>
                <a:lnTo>
                  <a:pt x="189" y="218"/>
                </a:lnTo>
                <a:lnTo>
                  <a:pt x="192" y="218"/>
                </a:lnTo>
                <a:lnTo>
                  <a:pt x="197" y="220"/>
                </a:lnTo>
                <a:lnTo>
                  <a:pt x="201" y="220"/>
                </a:lnTo>
                <a:lnTo>
                  <a:pt x="211" y="220"/>
                </a:lnTo>
                <a:lnTo>
                  <a:pt x="213" y="220"/>
                </a:lnTo>
                <a:lnTo>
                  <a:pt x="213" y="222"/>
                </a:lnTo>
                <a:lnTo>
                  <a:pt x="222" y="225"/>
                </a:lnTo>
                <a:lnTo>
                  <a:pt x="225" y="222"/>
                </a:lnTo>
                <a:lnTo>
                  <a:pt x="225" y="218"/>
                </a:lnTo>
                <a:lnTo>
                  <a:pt x="227" y="21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80" name="Freeform 1782"/>
          <p:cNvSpPr>
            <a:spLocks/>
          </p:cNvSpPr>
          <p:nvPr/>
        </p:nvSpPr>
        <p:spPr bwMode="auto">
          <a:xfrm>
            <a:off x="2057400" y="4548188"/>
            <a:ext cx="125413" cy="149225"/>
          </a:xfrm>
          <a:custGeom>
            <a:avLst/>
            <a:gdLst>
              <a:gd name="T0" fmla="*/ 2147483647 w 102"/>
              <a:gd name="T1" fmla="*/ 2147483647 h 115"/>
              <a:gd name="T2" fmla="*/ 2147483647 w 102"/>
              <a:gd name="T3" fmla="*/ 2147483647 h 115"/>
              <a:gd name="T4" fmla="*/ 2147483647 w 102"/>
              <a:gd name="T5" fmla="*/ 0 h 115"/>
              <a:gd name="T6" fmla="*/ 2147483647 w 102"/>
              <a:gd name="T7" fmla="*/ 0 h 115"/>
              <a:gd name="T8" fmla="*/ 2147483647 w 102"/>
              <a:gd name="T9" fmla="*/ 2147483647 h 115"/>
              <a:gd name="T10" fmla="*/ 2147483647 w 102"/>
              <a:gd name="T11" fmla="*/ 2147483647 h 115"/>
              <a:gd name="T12" fmla="*/ 2147483647 w 102"/>
              <a:gd name="T13" fmla="*/ 2147483647 h 115"/>
              <a:gd name="T14" fmla="*/ 2147483647 w 102"/>
              <a:gd name="T15" fmla="*/ 2147483647 h 115"/>
              <a:gd name="T16" fmla="*/ 2147483647 w 102"/>
              <a:gd name="T17" fmla="*/ 2147483647 h 115"/>
              <a:gd name="T18" fmla="*/ 2147483647 w 102"/>
              <a:gd name="T19" fmla="*/ 2147483647 h 115"/>
              <a:gd name="T20" fmla="*/ 2147483647 w 102"/>
              <a:gd name="T21" fmla="*/ 2147483647 h 115"/>
              <a:gd name="T22" fmla="*/ 2147483647 w 102"/>
              <a:gd name="T23" fmla="*/ 2147483647 h 115"/>
              <a:gd name="T24" fmla="*/ 2147483647 w 102"/>
              <a:gd name="T25" fmla="*/ 2147483647 h 115"/>
              <a:gd name="T26" fmla="*/ 2147483647 w 102"/>
              <a:gd name="T27" fmla="*/ 2147483647 h 115"/>
              <a:gd name="T28" fmla="*/ 2147483647 w 102"/>
              <a:gd name="T29" fmla="*/ 2147483647 h 115"/>
              <a:gd name="T30" fmla="*/ 2147483647 w 102"/>
              <a:gd name="T31" fmla="*/ 2147483647 h 115"/>
              <a:gd name="T32" fmla="*/ 2147483647 w 102"/>
              <a:gd name="T33" fmla="*/ 2147483647 h 115"/>
              <a:gd name="T34" fmla="*/ 2147483647 w 102"/>
              <a:gd name="T35" fmla="*/ 2147483647 h 115"/>
              <a:gd name="T36" fmla="*/ 2147483647 w 102"/>
              <a:gd name="T37" fmla="*/ 2147483647 h 115"/>
              <a:gd name="T38" fmla="*/ 2147483647 w 102"/>
              <a:gd name="T39" fmla="*/ 2147483647 h 115"/>
              <a:gd name="T40" fmla="*/ 2147483647 w 102"/>
              <a:gd name="T41" fmla="*/ 2147483647 h 115"/>
              <a:gd name="T42" fmla="*/ 2147483647 w 102"/>
              <a:gd name="T43" fmla="*/ 2147483647 h 115"/>
              <a:gd name="T44" fmla="*/ 2147483647 w 102"/>
              <a:gd name="T45" fmla="*/ 2147483647 h 115"/>
              <a:gd name="T46" fmla="*/ 2147483647 w 102"/>
              <a:gd name="T47" fmla="*/ 2147483647 h 115"/>
              <a:gd name="T48" fmla="*/ 2147483647 w 102"/>
              <a:gd name="T49" fmla="*/ 2147483647 h 115"/>
              <a:gd name="T50" fmla="*/ 2147483647 w 102"/>
              <a:gd name="T51" fmla="*/ 2147483647 h 115"/>
              <a:gd name="T52" fmla="*/ 2147483647 w 102"/>
              <a:gd name="T53" fmla="*/ 2147483647 h 115"/>
              <a:gd name="T54" fmla="*/ 2147483647 w 102"/>
              <a:gd name="T55" fmla="*/ 2147483647 h 115"/>
              <a:gd name="T56" fmla="*/ 2147483647 w 102"/>
              <a:gd name="T57" fmla="*/ 2147483647 h 115"/>
              <a:gd name="T58" fmla="*/ 2147483647 w 102"/>
              <a:gd name="T59" fmla="*/ 2147483647 h 115"/>
              <a:gd name="T60" fmla="*/ 2147483647 w 102"/>
              <a:gd name="T61" fmla="*/ 2147483647 h 115"/>
              <a:gd name="T62" fmla="*/ 2147483647 w 102"/>
              <a:gd name="T63" fmla="*/ 2147483647 h 115"/>
              <a:gd name="T64" fmla="*/ 2147483647 w 102"/>
              <a:gd name="T65" fmla="*/ 2147483647 h 115"/>
              <a:gd name="T66" fmla="*/ 2147483647 w 102"/>
              <a:gd name="T67" fmla="*/ 2147483647 h 115"/>
              <a:gd name="T68" fmla="*/ 2147483647 w 102"/>
              <a:gd name="T69" fmla="*/ 2147483647 h 115"/>
              <a:gd name="T70" fmla="*/ 2147483647 w 102"/>
              <a:gd name="T71" fmla="*/ 2147483647 h 115"/>
              <a:gd name="T72" fmla="*/ 2147483647 w 102"/>
              <a:gd name="T73" fmla="*/ 2147483647 h 115"/>
              <a:gd name="T74" fmla="*/ 2147483647 w 102"/>
              <a:gd name="T75" fmla="*/ 2147483647 h 115"/>
              <a:gd name="T76" fmla="*/ 2147483647 w 102"/>
              <a:gd name="T77" fmla="*/ 2147483647 h 115"/>
              <a:gd name="T78" fmla="*/ 2147483647 w 102"/>
              <a:gd name="T79" fmla="*/ 2147483647 h 115"/>
              <a:gd name="T80" fmla="*/ 2147483647 w 102"/>
              <a:gd name="T81" fmla="*/ 2147483647 h 115"/>
              <a:gd name="T82" fmla="*/ 2147483647 w 102"/>
              <a:gd name="T83" fmla="*/ 2147483647 h 115"/>
              <a:gd name="T84" fmla="*/ 2147483647 w 102"/>
              <a:gd name="T85" fmla="*/ 2147483647 h 115"/>
              <a:gd name="T86" fmla="*/ 2147483647 w 102"/>
              <a:gd name="T87" fmla="*/ 2147483647 h 115"/>
              <a:gd name="T88" fmla="*/ 2147483647 w 102"/>
              <a:gd name="T89" fmla="*/ 2147483647 h 115"/>
              <a:gd name="T90" fmla="*/ 2147483647 w 102"/>
              <a:gd name="T91" fmla="*/ 2147483647 h 115"/>
              <a:gd name="T92" fmla="*/ 2147483647 w 102"/>
              <a:gd name="T93" fmla="*/ 2147483647 h 115"/>
              <a:gd name="T94" fmla="*/ 2147483647 w 102"/>
              <a:gd name="T95" fmla="*/ 2147483647 h 115"/>
              <a:gd name="T96" fmla="*/ 2147483647 w 102"/>
              <a:gd name="T97" fmla="*/ 2147483647 h 115"/>
              <a:gd name="T98" fmla="*/ 2147483647 w 102"/>
              <a:gd name="T99" fmla="*/ 2147483647 h 115"/>
              <a:gd name="T100" fmla="*/ 2147483647 w 102"/>
              <a:gd name="T101" fmla="*/ 2147483647 h 115"/>
              <a:gd name="T102" fmla="*/ 2147483647 w 102"/>
              <a:gd name="T103" fmla="*/ 2147483647 h 115"/>
              <a:gd name="T104" fmla="*/ 2147483647 w 102"/>
              <a:gd name="T105" fmla="*/ 2147483647 h 11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02"/>
              <a:gd name="T160" fmla="*/ 0 h 115"/>
              <a:gd name="T161" fmla="*/ 102 w 102"/>
              <a:gd name="T162" fmla="*/ 115 h 11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02" h="115">
                <a:moveTo>
                  <a:pt x="54" y="4"/>
                </a:moveTo>
                <a:lnTo>
                  <a:pt x="52" y="4"/>
                </a:lnTo>
                <a:lnTo>
                  <a:pt x="52" y="2"/>
                </a:lnTo>
                <a:lnTo>
                  <a:pt x="52" y="0"/>
                </a:lnTo>
                <a:lnTo>
                  <a:pt x="50" y="0"/>
                </a:lnTo>
                <a:lnTo>
                  <a:pt x="50" y="2"/>
                </a:lnTo>
                <a:lnTo>
                  <a:pt x="50" y="7"/>
                </a:lnTo>
                <a:lnTo>
                  <a:pt x="50" y="9"/>
                </a:lnTo>
                <a:lnTo>
                  <a:pt x="50" y="11"/>
                </a:lnTo>
                <a:lnTo>
                  <a:pt x="50" y="14"/>
                </a:lnTo>
                <a:lnTo>
                  <a:pt x="45" y="16"/>
                </a:lnTo>
                <a:lnTo>
                  <a:pt x="43" y="26"/>
                </a:lnTo>
                <a:lnTo>
                  <a:pt x="40" y="28"/>
                </a:lnTo>
                <a:lnTo>
                  <a:pt x="40" y="33"/>
                </a:lnTo>
                <a:lnTo>
                  <a:pt x="45" y="37"/>
                </a:lnTo>
                <a:lnTo>
                  <a:pt x="47" y="42"/>
                </a:lnTo>
                <a:lnTo>
                  <a:pt x="45" y="45"/>
                </a:lnTo>
                <a:lnTo>
                  <a:pt x="43" y="59"/>
                </a:lnTo>
                <a:lnTo>
                  <a:pt x="40" y="63"/>
                </a:lnTo>
                <a:lnTo>
                  <a:pt x="38" y="71"/>
                </a:lnTo>
                <a:lnTo>
                  <a:pt x="14" y="78"/>
                </a:lnTo>
                <a:lnTo>
                  <a:pt x="5" y="80"/>
                </a:lnTo>
                <a:lnTo>
                  <a:pt x="0" y="82"/>
                </a:lnTo>
                <a:lnTo>
                  <a:pt x="0" y="85"/>
                </a:lnTo>
                <a:lnTo>
                  <a:pt x="5" y="92"/>
                </a:lnTo>
                <a:lnTo>
                  <a:pt x="7" y="99"/>
                </a:lnTo>
                <a:lnTo>
                  <a:pt x="9" y="106"/>
                </a:lnTo>
                <a:lnTo>
                  <a:pt x="12" y="111"/>
                </a:lnTo>
                <a:lnTo>
                  <a:pt x="14" y="115"/>
                </a:lnTo>
                <a:lnTo>
                  <a:pt x="14" y="113"/>
                </a:lnTo>
                <a:lnTo>
                  <a:pt x="17" y="113"/>
                </a:lnTo>
                <a:lnTo>
                  <a:pt x="19" y="113"/>
                </a:lnTo>
                <a:lnTo>
                  <a:pt x="21" y="113"/>
                </a:lnTo>
                <a:lnTo>
                  <a:pt x="26" y="111"/>
                </a:lnTo>
                <a:lnTo>
                  <a:pt x="31" y="108"/>
                </a:lnTo>
                <a:lnTo>
                  <a:pt x="33" y="108"/>
                </a:lnTo>
                <a:lnTo>
                  <a:pt x="35" y="111"/>
                </a:lnTo>
                <a:lnTo>
                  <a:pt x="38" y="111"/>
                </a:lnTo>
                <a:lnTo>
                  <a:pt x="40" y="111"/>
                </a:lnTo>
                <a:lnTo>
                  <a:pt x="40" y="108"/>
                </a:lnTo>
                <a:lnTo>
                  <a:pt x="43" y="106"/>
                </a:lnTo>
                <a:lnTo>
                  <a:pt x="43" y="104"/>
                </a:lnTo>
                <a:lnTo>
                  <a:pt x="40" y="104"/>
                </a:lnTo>
                <a:lnTo>
                  <a:pt x="40" y="101"/>
                </a:lnTo>
                <a:lnTo>
                  <a:pt x="43" y="101"/>
                </a:lnTo>
                <a:lnTo>
                  <a:pt x="45" y="99"/>
                </a:lnTo>
                <a:lnTo>
                  <a:pt x="47" y="97"/>
                </a:lnTo>
                <a:lnTo>
                  <a:pt x="52" y="97"/>
                </a:lnTo>
                <a:lnTo>
                  <a:pt x="54" y="97"/>
                </a:lnTo>
                <a:lnTo>
                  <a:pt x="57" y="97"/>
                </a:lnTo>
                <a:lnTo>
                  <a:pt x="57" y="94"/>
                </a:lnTo>
                <a:lnTo>
                  <a:pt x="59" y="94"/>
                </a:lnTo>
                <a:lnTo>
                  <a:pt x="59" y="92"/>
                </a:lnTo>
                <a:lnTo>
                  <a:pt x="59" y="89"/>
                </a:lnTo>
                <a:lnTo>
                  <a:pt x="59" y="87"/>
                </a:lnTo>
                <a:lnTo>
                  <a:pt x="61" y="87"/>
                </a:lnTo>
                <a:lnTo>
                  <a:pt x="64" y="85"/>
                </a:lnTo>
                <a:lnTo>
                  <a:pt x="66" y="85"/>
                </a:lnTo>
                <a:lnTo>
                  <a:pt x="69" y="85"/>
                </a:lnTo>
                <a:lnTo>
                  <a:pt x="71" y="82"/>
                </a:lnTo>
                <a:lnTo>
                  <a:pt x="71" y="85"/>
                </a:lnTo>
                <a:lnTo>
                  <a:pt x="73" y="85"/>
                </a:lnTo>
                <a:lnTo>
                  <a:pt x="73" y="82"/>
                </a:lnTo>
                <a:lnTo>
                  <a:pt x="76" y="82"/>
                </a:lnTo>
                <a:lnTo>
                  <a:pt x="73" y="78"/>
                </a:lnTo>
                <a:lnTo>
                  <a:pt x="73" y="75"/>
                </a:lnTo>
                <a:lnTo>
                  <a:pt x="73" y="73"/>
                </a:lnTo>
                <a:lnTo>
                  <a:pt x="76" y="68"/>
                </a:lnTo>
                <a:lnTo>
                  <a:pt x="76" y="66"/>
                </a:lnTo>
                <a:lnTo>
                  <a:pt x="78" y="61"/>
                </a:lnTo>
                <a:lnTo>
                  <a:pt x="80" y="61"/>
                </a:lnTo>
                <a:lnTo>
                  <a:pt x="80" y="63"/>
                </a:lnTo>
                <a:lnTo>
                  <a:pt x="83" y="63"/>
                </a:lnTo>
                <a:lnTo>
                  <a:pt x="85" y="61"/>
                </a:lnTo>
                <a:lnTo>
                  <a:pt x="85" y="59"/>
                </a:lnTo>
                <a:lnTo>
                  <a:pt x="87" y="54"/>
                </a:lnTo>
                <a:lnTo>
                  <a:pt x="90" y="54"/>
                </a:lnTo>
                <a:lnTo>
                  <a:pt x="90" y="52"/>
                </a:lnTo>
                <a:lnTo>
                  <a:pt x="92" y="52"/>
                </a:lnTo>
                <a:lnTo>
                  <a:pt x="92" y="49"/>
                </a:lnTo>
                <a:lnTo>
                  <a:pt x="95" y="49"/>
                </a:lnTo>
                <a:lnTo>
                  <a:pt x="95" y="47"/>
                </a:lnTo>
                <a:lnTo>
                  <a:pt x="99" y="40"/>
                </a:lnTo>
                <a:lnTo>
                  <a:pt x="99" y="37"/>
                </a:lnTo>
                <a:lnTo>
                  <a:pt x="102" y="37"/>
                </a:lnTo>
                <a:lnTo>
                  <a:pt x="102" y="35"/>
                </a:lnTo>
                <a:lnTo>
                  <a:pt x="99" y="35"/>
                </a:lnTo>
                <a:lnTo>
                  <a:pt x="97" y="35"/>
                </a:lnTo>
                <a:lnTo>
                  <a:pt x="97" y="33"/>
                </a:lnTo>
                <a:lnTo>
                  <a:pt x="95" y="33"/>
                </a:lnTo>
                <a:lnTo>
                  <a:pt x="95" y="30"/>
                </a:lnTo>
                <a:lnTo>
                  <a:pt x="90" y="28"/>
                </a:lnTo>
                <a:lnTo>
                  <a:pt x="90" y="26"/>
                </a:lnTo>
                <a:lnTo>
                  <a:pt x="90" y="23"/>
                </a:lnTo>
                <a:lnTo>
                  <a:pt x="85" y="21"/>
                </a:lnTo>
                <a:lnTo>
                  <a:pt x="85" y="19"/>
                </a:lnTo>
                <a:lnTo>
                  <a:pt x="83" y="19"/>
                </a:lnTo>
                <a:lnTo>
                  <a:pt x="80" y="19"/>
                </a:lnTo>
                <a:lnTo>
                  <a:pt x="76" y="19"/>
                </a:lnTo>
                <a:lnTo>
                  <a:pt x="73" y="16"/>
                </a:lnTo>
                <a:lnTo>
                  <a:pt x="69" y="16"/>
                </a:lnTo>
                <a:lnTo>
                  <a:pt x="66" y="16"/>
                </a:lnTo>
                <a:lnTo>
                  <a:pt x="66" y="14"/>
                </a:lnTo>
                <a:lnTo>
                  <a:pt x="64" y="14"/>
                </a:lnTo>
                <a:lnTo>
                  <a:pt x="64" y="11"/>
                </a:lnTo>
                <a:lnTo>
                  <a:pt x="61" y="11"/>
                </a:lnTo>
                <a:lnTo>
                  <a:pt x="59" y="7"/>
                </a:lnTo>
                <a:lnTo>
                  <a:pt x="59" y="4"/>
                </a:lnTo>
                <a:lnTo>
                  <a:pt x="57" y="4"/>
                </a:lnTo>
                <a:lnTo>
                  <a:pt x="57" y="2"/>
                </a:lnTo>
                <a:lnTo>
                  <a:pt x="57" y="0"/>
                </a:lnTo>
                <a:lnTo>
                  <a:pt x="57" y="2"/>
                </a:lnTo>
                <a:lnTo>
                  <a:pt x="54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81" name="Freeform 1783"/>
          <p:cNvSpPr>
            <a:spLocks/>
          </p:cNvSpPr>
          <p:nvPr/>
        </p:nvSpPr>
        <p:spPr bwMode="auto">
          <a:xfrm>
            <a:off x="1778000" y="4413250"/>
            <a:ext cx="338138" cy="288925"/>
          </a:xfrm>
          <a:custGeom>
            <a:avLst/>
            <a:gdLst>
              <a:gd name="T0" fmla="*/ 2147483647 w 271"/>
              <a:gd name="T1" fmla="*/ 2147483647 h 222"/>
              <a:gd name="T2" fmla="*/ 2147483647 w 271"/>
              <a:gd name="T3" fmla="*/ 2147483647 h 222"/>
              <a:gd name="T4" fmla="*/ 2147483647 w 271"/>
              <a:gd name="T5" fmla="*/ 2147483647 h 222"/>
              <a:gd name="T6" fmla="*/ 2147483647 w 271"/>
              <a:gd name="T7" fmla="*/ 2147483647 h 222"/>
              <a:gd name="T8" fmla="*/ 2147483647 w 271"/>
              <a:gd name="T9" fmla="*/ 2147483647 h 222"/>
              <a:gd name="T10" fmla="*/ 2147483647 w 271"/>
              <a:gd name="T11" fmla="*/ 2147483647 h 222"/>
              <a:gd name="T12" fmla="*/ 2147483647 w 271"/>
              <a:gd name="T13" fmla="*/ 2147483647 h 222"/>
              <a:gd name="T14" fmla="*/ 2147483647 w 271"/>
              <a:gd name="T15" fmla="*/ 2147483647 h 222"/>
              <a:gd name="T16" fmla="*/ 2147483647 w 271"/>
              <a:gd name="T17" fmla="*/ 2147483647 h 222"/>
              <a:gd name="T18" fmla="*/ 2147483647 w 271"/>
              <a:gd name="T19" fmla="*/ 2147483647 h 222"/>
              <a:gd name="T20" fmla="*/ 2147483647 w 271"/>
              <a:gd name="T21" fmla="*/ 2147483647 h 222"/>
              <a:gd name="T22" fmla="*/ 2147483647 w 271"/>
              <a:gd name="T23" fmla="*/ 2147483647 h 222"/>
              <a:gd name="T24" fmla="*/ 2147483647 w 271"/>
              <a:gd name="T25" fmla="*/ 2147483647 h 222"/>
              <a:gd name="T26" fmla="*/ 2147483647 w 271"/>
              <a:gd name="T27" fmla="*/ 2147483647 h 222"/>
              <a:gd name="T28" fmla="*/ 2147483647 w 271"/>
              <a:gd name="T29" fmla="*/ 2147483647 h 222"/>
              <a:gd name="T30" fmla="*/ 2147483647 w 271"/>
              <a:gd name="T31" fmla="*/ 2147483647 h 222"/>
              <a:gd name="T32" fmla="*/ 2147483647 w 271"/>
              <a:gd name="T33" fmla="*/ 2147483647 h 222"/>
              <a:gd name="T34" fmla="*/ 2147483647 w 271"/>
              <a:gd name="T35" fmla="*/ 2147483647 h 222"/>
              <a:gd name="T36" fmla="*/ 2147483647 w 271"/>
              <a:gd name="T37" fmla="*/ 2147483647 h 222"/>
              <a:gd name="T38" fmla="*/ 2147483647 w 271"/>
              <a:gd name="T39" fmla="*/ 2147483647 h 222"/>
              <a:gd name="T40" fmla="*/ 2147483647 w 271"/>
              <a:gd name="T41" fmla="*/ 2147483647 h 222"/>
              <a:gd name="T42" fmla="*/ 2147483647 w 271"/>
              <a:gd name="T43" fmla="*/ 2147483647 h 222"/>
              <a:gd name="T44" fmla="*/ 2147483647 w 271"/>
              <a:gd name="T45" fmla="*/ 2147483647 h 222"/>
              <a:gd name="T46" fmla="*/ 2147483647 w 271"/>
              <a:gd name="T47" fmla="*/ 2147483647 h 222"/>
              <a:gd name="T48" fmla="*/ 2147483647 w 271"/>
              <a:gd name="T49" fmla="*/ 2147483647 h 222"/>
              <a:gd name="T50" fmla="*/ 2147483647 w 271"/>
              <a:gd name="T51" fmla="*/ 2147483647 h 222"/>
              <a:gd name="T52" fmla="*/ 2147483647 w 271"/>
              <a:gd name="T53" fmla="*/ 2147483647 h 222"/>
              <a:gd name="T54" fmla="*/ 2147483647 w 271"/>
              <a:gd name="T55" fmla="*/ 2147483647 h 222"/>
              <a:gd name="T56" fmla="*/ 2147483647 w 271"/>
              <a:gd name="T57" fmla="*/ 2147483647 h 222"/>
              <a:gd name="T58" fmla="*/ 2147483647 w 271"/>
              <a:gd name="T59" fmla="*/ 2147483647 h 222"/>
              <a:gd name="T60" fmla="*/ 2147483647 w 271"/>
              <a:gd name="T61" fmla="*/ 2147483647 h 222"/>
              <a:gd name="T62" fmla="*/ 2147483647 w 271"/>
              <a:gd name="T63" fmla="*/ 2147483647 h 222"/>
              <a:gd name="T64" fmla="*/ 2147483647 w 271"/>
              <a:gd name="T65" fmla="*/ 2147483647 h 222"/>
              <a:gd name="T66" fmla="*/ 2147483647 w 271"/>
              <a:gd name="T67" fmla="*/ 2147483647 h 222"/>
              <a:gd name="T68" fmla="*/ 2147483647 w 271"/>
              <a:gd name="T69" fmla="*/ 2147483647 h 222"/>
              <a:gd name="T70" fmla="*/ 2147483647 w 271"/>
              <a:gd name="T71" fmla="*/ 2147483647 h 222"/>
              <a:gd name="T72" fmla="*/ 2147483647 w 271"/>
              <a:gd name="T73" fmla="*/ 2147483647 h 222"/>
              <a:gd name="T74" fmla="*/ 2147483647 w 271"/>
              <a:gd name="T75" fmla="*/ 2147483647 h 222"/>
              <a:gd name="T76" fmla="*/ 2147483647 w 271"/>
              <a:gd name="T77" fmla="*/ 2147483647 h 222"/>
              <a:gd name="T78" fmla="*/ 2147483647 w 271"/>
              <a:gd name="T79" fmla="*/ 2147483647 h 222"/>
              <a:gd name="T80" fmla="*/ 2147483647 w 271"/>
              <a:gd name="T81" fmla="*/ 2147483647 h 222"/>
              <a:gd name="T82" fmla="*/ 2147483647 w 271"/>
              <a:gd name="T83" fmla="*/ 2147483647 h 222"/>
              <a:gd name="T84" fmla="*/ 2147483647 w 271"/>
              <a:gd name="T85" fmla="*/ 2147483647 h 222"/>
              <a:gd name="T86" fmla="*/ 2147483647 w 271"/>
              <a:gd name="T87" fmla="*/ 2147483647 h 222"/>
              <a:gd name="T88" fmla="*/ 2147483647 w 271"/>
              <a:gd name="T89" fmla="*/ 2147483647 h 222"/>
              <a:gd name="T90" fmla="*/ 2147483647 w 271"/>
              <a:gd name="T91" fmla="*/ 2147483647 h 222"/>
              <a:gd name="T92" fmla="*/ 2147483647 w 271"/>
              <a:gd name="T93" fmla="*/ 2147483647 h 222"/>
              <a:gd name="T94" fmla="*/ 2147483647 w 271"/>
              <a:gd name="T95" fmla="*/ 2147483647 h 222"/>
              <a:gd name="T96" fmla="*/ 2147483647 w 271"/>
              <a:gd name="T97" fmla="*/ 2147483647 h 222"/>
              <a:gd name="T98" fmla="*/ 2147483647 w 271"/>
              <a:gd name="T99" fmla="*/ 2147483647 h 222"/>
              <a:gd name="T100" fmla="*/ 2147483647 w 271"/>
              <a:gd name="T101" fmla="*/ 2147483647 h 222"/>
              <a:gd name="T102" fmla="*/ 2147483647 w 271"/>
              <a:gd name="T103" fmla="*/ 2147483647 h 222"/>
              <a:gd name="T104" fmla="*/ 2147483647 w 271"/>
              <a:gd name="T105" fmla="*/ 2147483647 h 222"/>
              <a:gd name="T106" fmla="*/ 2147483647 w 271"/>
              <a:gd name="T107" fmla="*/ 2147483647 h 22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71"/>
              <a:gd name="T163" fmla="*/ 0 h 222"/>
              <a:gd name="T164" fmla="*/ 271 w 271"/>
              <a:gd name="T165" fmla="*/ 222 h 22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71" h="222">
                <a:moveTo>
                  <a:pt x="170" y="54"/>
                </a:moveTo>
                <a:lnTo>
                  <a:pt x="167" y="52"/>
                </a:lnTo>
                <a:lnTo>
                  <a:pt x="167" y="49"/>
                </a:lnTo>
                <a:lnTo>
                  <a:pt x="165" y="47"/>
                </a:lnTo>
                <a:lnTo>
                  <a:pt x="163" y="47"/>
                </a:lnTo>
                <a:lnTo>
                  <a:pt x="153" y="45"/>
                </a:lnTo>
                <a:lnTo>
                  <a:pt x="153" y="47"/>
                </a:lnTo>
                <a:lnTo>
                  <a:pt x="130" y="45"/>
                </a:lnTo>
                <a:lnTo>
                  <a:pt x="108" y="26"/>
                </a:lnTo>
                <a:lnTo>
                  <a:pt x="96" y="16"/>
                </a:lnTo>
                <a:lnTo>
                  <a:pt x="89" y="12"/>
                </a:lnTo>
                <a:lnTo>
                  <a:pt x="75" y="4"/>
                </a:lnTo>
                <a:lnTo>
                  <a:pt x="61" y="0"/>
                </a:lnTo>
                <a:lnTo>
                  <a:pt x="56" y="2"/>
                </a:lnTo>
                <a:lnTo>
                  <a:pt x="49" y="4"/>
                </a:lnTo>
                <a:lnTo>
                  <a:pt x="42" y="7"/>
                </a:lnTo>
                <a:lnTo>
                  <a:pt x="37" y="9"/>
                </a:lnTo>
                <a:lnTo>
                  <a:pt x="33" y="9"/>
                </a:lnTo>
                <a:lnTo>
                  <a:pt x="35" y="14"/>
                </a:lnTo>
                <a:lnTo>
                  <a:pt x="37" y="16"/>
                </a:lnTo>
                <a:lnTo>
                  <a:pt x="45" y="26"/>
                </a:lnTo>
                <a:lnTo>
                  <a:pt x="40" y="28"/>
                </a:lnTo>
                <a:lnTo>
                  <a:pt x="37" y="33"/>
                </a:lnTo>
                <a:lnTo>
                  <a:pt x="33" y="33"/>
                </a:lnTo>
                <a:lnTo>
                  <a:pt x="28" y="35"/>
                </a:lnTo>
                <a:lnTo>
                  <a:pt x="26" y="40"/>
                </a:lnTo>
                <a:lnTo>
                  <a:pt x="21" y="45"/>
                </a:lnTo>
                <a:lnTo>
                  <a:pt x="14" y="42"/>
                </a:lnTo>
                <a:lnTo>
                  <a:pt x="4" y="42"/>
                </a:lnTo>
                <a:lnTo>
                  <a:pt x="4" y="45"/>
                </a:lnTo>
                <a:lnTo>
                  <a:pt x="4" y="49"/>
                </a:lnTo>
                <a:lnTo>
                  <a:pt x="2" y="54"/>
                </a:lnTo>
                <a:lnTo>
                  <a:pt x="2" y="59"/>
                </a:lnTo>
                <a:lnTo>
                  <a:pt x="0" y="59"/>
                </a:lnTo>
                <a:lnTo>
                  <a:pt x="2" y="61"/>
                </a:lnTo>
                <a:lnTo>
                  <a:pt x="2" y="59"/>
                </a:lnTo>
                <a:lnTo>
                  <a:pt x="4" y="61"/>
                </a:lnTo>
                <a:lnTo>
                  <a:pt x="7" y="61"/>
                </a:lnTo>
                <a:lnTo>
                  <a:pt x="7" y="59"/>
                </a:lnTo>
                <a:lnTo>
                  <a:pt x="9" y="61"/>
                </a:lnTo>
                <a:lnTo>
                  <a:pt x="9" y="64"/>
                </a:lnTo>
                <a:lnTo>
                  <a:pt x="11" y="66"/>
                </a:lnTo>
                <a:lnTo>
                  <a:pt x="11" y="68"/>
                </a:lnTo>
                <a:lnTo>
                  <a:pt x="14" y="68"/>
                </a:lnTo>
                <a:lnTo>
                  <a:pt x="16" y="75"/>
                </a:lnTo>
                <a:lnTo>
                  <a:pt x="19" y="80"/>
                </a:lnTo>
                <a:lnTo>
                  <a:pt x="23" y="82"/>
                </a:lnTo>
                <a:lnTo>
                  <a:pt x="26" y="90"/>
                </a:lnTo>
                <a:lnTo>
                  <a:pt x="30" y="94"/>
                </a:lnTo>
                <a:lnTo>
                  <a:pt x="35" y="101"/>
                </a:lnTo>
                <a:lnTo>
                  <a:pt x="35" y="104"/>
                </a:lnTo>
                <a:lnTo>
                  <a:pt x="35" y="106"/>
                </a:lnTo>
                <a:lnTo>
                  <a:pt x="33" y="106"/>
                </a:lnTo>
                <a:lnTo>
                  <a:pt x="35" y="108"/>
                </a:lnTo>
                <a:lnTo>
                  <a:pt x="37" y="111"/>
                </a:lnTo>
                <a:lnTo>
                  <a:pt x="40" y="113"/>
                </a:lnTo>
                <a:lnTo>
                  <a:pt x="42" y="115"/>
                </a:lnTo>
                <a:lnTo>
                  <a:pt x="45" y="118"/>
                </a:lnTo>
                <a:lnTo>
                  <a:pt x="47" y="118"/>
                </a:lnTo>
                <a:lnTo>
                  <a:pt x="47" y="120"/>
                </a:lnTo>
                <a:lnTo>
                  <a:pt x="49" y="120"/>
                </a:lnTo>
                <a:lnTo>
                  <a:pt x="54" y="125"/>
                </a:lnTo>
                <a:lnTo>
                  <a:pt x="56" y="134"/>
                </a:lnTo>
                <a:lnTo>
                  <a:pt x="59" y="139"/>
                </a:lnTo>
                <a:lnTo>
                  <a:pt x="59" y="149"/>
                </a:lnTo>
                <a:lnTo>
                  <a:pt x="59" y="156"/>
                </a:lnTo>
                <a:lnTo>
                  <a:pt x="59" y="158"/>
                </a:lnTo>
                <a:lnTo>
                  <a:pt x="61" y="160"/>
                </a:lnTo>
                <a:lnTo>
                  <a:pt x="63" y="163"/>
                </a:lnTo>
                <a:lnTo>
                  <a:pt x="66" y="165"/>
                </a:lnTo>
                <a:lnTo>
                  <a:pt x="66" y="167"/>
                </a:lnTo>
                <a:lnTo>
                  <a:pt x="68" y="167"/>
                </a:lnTo>
                <a:lnTo>
                  <a:pt x="68" y="170"/>
                </a:lnTo>
                <a:lnTo>
                  <a:pt x="70" y="170"/>
                </a:lnTo>
                <a:lnTo>
                  <a:pt x="73" y="170"/>
                </a:lnTo>
                <a:lnTo>
                  <a:pt x="78" y="175"/>
                </a:lnTo>
                <a:lnTo>
                  <a:pt x="80" y="177"/>
                </a:lnTo>
                <a:lnTo>
                  <a:pt x="82" y="182"/>
                </a:lnTo>
                <a:lnTo>
                  <a:pt x="85" y="186"/>
                </a:lnTo>
                <a:lnTo>
                  <a:pt x="85" y="189"/>
                </a:lnTo>
                <a:lnTo>
                  <a:pt x="85" y="191"/>
                </a:lnTo>
                <a:lnTo>
                  <a:pt x="92" y="201"/>
                </a:lnTo>
                <a:lnTo>
                  <a:pt x="92" y="203"/>
                </a:lnTo>
                <a:lnTo>
                  <a:pt x="96" y="205"/>
                </a:lnTo>
                <a:lnTo>
                  <a:pt x="99" y="208"/>
                </a:lnTo>
                <a:lnTo>
                  <a:pt x="104" y="217"/>
                </a:lnTo>
                <a:lnTo>
                  <a:pt x="106" y="217"/>
                </a:lnTo>
                <a:lnTo>
                  <a:pt x="106" y="222"/>
                </a:lnTo>
                <a:lnTo>
                  <a:pt x="108" y="222"/>
                </a:lnTo>
                <a:lnTo>
                  <a:pt x="108" y="219"/>
                </a:lnTo>
                <a:lnTo>
                  <a:pt x="111" y="217"/>
                </a:lnTo>
                <a:lnTo>
                  <a:pt x="111" y="215"/>
                </a:lnTo>
                <a:lnTo>
                  <a:pt x="111" y="210"/>
                </a:lnTo>
                <a:lnTo>
                  <a:pt x="113" y="208"/>
                </a:lnTo>
                <a:lnTo>
                  <a:pt x="115" y="208"/>
                </a:lnTo>
                <a:lnTo>
                  <a:pt x="115" y="205"/>
                </a:lnTo>
                <a:lnTo>
                  <a:pt x="115" y="208"/>
                </a:lnTo>
                <a:lnTo>
                  <a:pt x="118" y="208"/>
                </a:lnTo>
                <a:lnTo>
                  <a:pt x="120" y="210"/>
                </a:lnTo>
                <a:lnTo>
                  <a:pt x="122" y="210"/>
                </a:lnTo>
                <a:lnTo>
                  <a:pt x="125" y="208"/>
                </a:lnTo>
                <a:lnTo>
                  <a:pt x="130" y="208"/>
                </a:lnTo>
                <a:lnTo>
                  <a:pt x="134" y="208"/>
                </a:lnTo>
                <a:lnTo>
                  <a:pt x="137" y="208"/>
                </a:lnTo>
                <a:lnTo>
                  <a:pt x="139" y="208"/>
                </a:lnTo>
                <a:lnTo>
                  <a:pt x="139" y="210"/>
                </a:lnTo>
                <a:lnTo>
                  <a:pt x="148" y="210"/>
                </a:lnTo>
                <a:lnTo>
                  <a:pt x="151" y="210"/>
                </a:lnTo>
                <a:lnTo>
                  <a:pt x="153" y="210"/>
                </a:lnTo>
                <a:lnTo>
                  <a:pt x="156" y="210"/>
                </a:lnTo>
                <a:lnTo>
                  <a:pt x="158" y="210"/>
                </a:lnTo>
                <a:lnTo>
                  <a:pt x="160" y="212"/>
                </a:lnTo>
                <a:lnTo>
                  <a:pt x="160" y="215"/>
                </a:lnTo>
                <a:lnTo>
                  <a:pt x="163" y="215"/>
                </a:lnTo>
                <a:lnTo>
                  <a:pt x="165" y="212"/>
                </a:lnTo>
                <a:lnTo>
                  <a:pt x="167" y="210"/>
                </a:lnTo>
                <a:lnTo>
                  <a:pt x="167" y="208"/>
                </a:lnTo>
                <a:lnTo>
                  <a:pt x="170" y="203"/>
                </a:lnTo>
                <a:lnTo>
                  <a:pt x="174" y="198"/>
                </a:lnTo>
                <a:lnTo>
                  <a:pt x="186" y="191"/>
                </a:lnTo>
                <a:lnTo>
                  <a:pt x="191" y="191"/>
                </a:lnTo>
                <a:lnTo>
                  <a:pt x="198" y="191"/>
                </a:lnTo>
                <a:lnTo>
                  <a:pt x="205" y="189"/>
                </a:lnTo>
                <a:lnTo>
                  <a:pt x="207" y="189"/>
                </a:lnTo>
                <a:lnTo>
                  <a:pt x="212" y="189"/>
                </a:lnTo>
                <a:lnTo>
                  <a:pt x="222" y="186"/>
                </a:lnTo>
                <a:lnTo>
                  <a:pt x="224" y="186"/>
                </a:lnTo>
                <a:lnTo>
                  <a:pt x="229" y="184"/>
                </a:lnTo>
                <a:lnTo>
                  <a:pt x="238" y="182"/>
                </a:lnTo>
                <a:lnTo>
                  <a:pt x="262" y="175"/>
                </a:lnTo>
                <a:lnTo>
                  <a:pt x="264" y="167"/>
                </a:lnTo>
                <a:lnTo>
                  <a:pt x="267" y="163"/>
                </a:lnTo>
                <a:lnTo>
                  <a:pt x="269" y="149"/>
                </a:lnTo>
                <a:lnTo>
                  <a:pt x="271" y="146"/>
                </a:lnTo>
                <a:lnTo>
                  <a:pt x="269" y="141"/>
                </a:lnTo>
                <a:lnTo>
                  <a:pt x="264" y="137"/>
                </a:lnTo>
                <a:lnTo>
                  <a:pt x="259" y="137"/>
                </a:lnTo>
                <a:lnTo>
                  <a:pt x="231" y="132"/>
                </a:lnTo>
                <a:lnTo>
                  <a:pt x="229" y="130"/>
                </a:lnTo>
                <a:lnTo>
                  <a:pt x="226" y="127"/>
                </a:lnTo>
                <a:lnTo>
                  <a:pt x="219" y="115"/>
                </a:lnTo>
                <a:lnTo>
                  <a:pt x="217" y="113"/>
                </a:lnTo>
                <a:lnTo>
                  <a:pt x="217" y="111"/>
                </a:lnTo>
                <a:lnTo>
                  <a:pt x="215" y="111"/>
                </a:lnTo>
                <a:lnTo>
                  <a:pt x="215" y="108"/>
                </a:lnTo>
                <a:lnTo>
                  <a:pt x="212" y="111"/>
                </a:lnTo>
                <a:lnTo>
                  <a:pt x="210" y="108"/>
                </a:lnTo>
                <a:lnTo>
                  <a:pt x="207" y="106"/>
                </a:lnTo>
                <a:lnTo>
                  <a:pt x="205" y="104"/>
                </a:lnTo>
                <a:lnTo>
                  <a:pt x="203" y="99"/>
                </a:lnTo>
                <a:lnTo>
                  <a:pt x="200" y="94"/>
                </a:lnTo>
                <a:lnTo>
                  <a:pt x="198" y="90"/>
                </a:lnTo>
                <a:lnTo>
                  <a:pt x="198" y="87"/>
                </a:lnTo>
                <a:lnTo>
                  <a:pt x="200" y="87"/>
                </a:lnTo>
                <a:lnTo>
                  <a:pt x="200" y="90"/>
                </a:lnTo>
                <a:lnTo>
                  <a:pt x="200" y="87"/>
                </a:lnTo>
                <a:lnTo>
                  <a:pt x="200" y="85"/>
                </a:lnTo>
                <a:lnTo>
                  <a:pt x="198" y="78"/>
                </a:lnTo>
                <a:lnTo>
                  <a:pt x="191" y="73"/>
                </a:lnTo>
                <a:lnTo>
                  <a:pt x="189" y="68"/>
                </a:lnTo>
                <a:lnTo>
                  <a:pt x="186" y="66"/>
                </a:lnTo>
                <a:lnTo>
                  <a:pt x="184" y="66"/>
                </a:lnTo>
                <a:lnTo>
                  <a:pt x="182" y="66"/>
                </a:lnTo>
                <a:lnTo>
                  <a:pt x="179" y="59"/>
                </a:lnTo>
                <a:lnTo>
                  <a:pt x="179" y="56"/>
                </a:lnTo>
                <a:lnTo>
                  <a:pt x="179" y="54"/>
                </a:lnTo>
                <a:lnTo>
                  <a:pt x="177" y="54"/>
                </a:lnTo>
                <a:lnTo>
                  <a:pt x="170" y="5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82" name="Freeform 1784"/>
          <p:cNvSpPr>
            <a:spLocks/>
          </p:cNvSpPr>
          <p:nvPr/>
        </p:nvSpPr>
        <p:spPr bwMode="auto">
          <a:xfrm>
            <a:off x="2051050" y="4529138"/>
            <a:ext cx="77788" cy="58737"/>
          </a:xfrm>
          <a:custGeom>
            <a:avLst/>
            <a:gdLst>
              <a:gd name="T0" fmla="*/ 2147483647 w 62"/>
              <a:gd name="T1" fmla="*/ 2147483647 h 47"/>
              <a:gd name="T2" fmla="*/ 2147483647 w 62"/>
              <a:gd name="T3" fmla="*/ 2147483647 h 47"/>
              <a:gd name="T4" fmla="*/ 2147483647 w 62"/>
              <a:gd name="T5" fmla="*/ 2147483647 h 47"/>
              <a:gd name="T6" fmla="*/ 2147483647 w 62"/>
              <a:gd name="T7" fmla="*/ 2147483647 h 47"/>
              <a:gd name="T8" fmla="*/ 2147483647 w 62"/>
              <a:gd name="T9" fmla="*/ 2147483647 h 47"/>
              <a:gd name="T10" fmla="*/ 2147483647 w 62"/>
              <a:gd name="T11" fmla="*/ 2147483647 h 47"/>
              <a:gd name="T12" fmla="*/ 2147483647 w 62"/>
              <a:gd name="T13" fmla="*/ 2147483647 h 47"/>
              <a:gd name="T14" fmla="*/ 2147483647 w 62"/>
              <a:gd name="T15" fmla="*/ 2147483647 h 47"/>
              <a:gd name="T16" fmla="*/ 2147483647 w 62"/>
              <a:gd name="T17" fmla="*/ 2147483647 h 47"/>
              <a:gd name="T18" fmla="*/ 2147483647 w 62"/>
              <a:gd name="T19" fmla="*/ 2147483647 h 47"/>
              <a:gd name="T20" fmla="*/ 2147483647 w 62"/>
              <a:gd name="T21" fmla="*/ 2147483647 h 47"/>
              <a:gd name="T22" fmla="*/ 2147483647 w 62"/>
              <a:gd name="T23" fmla="*/ 2147483647 h 47"/>
              <a:gd name="T24" fmla="*/ 2147483647 w 62"/>
              <a:gd name="T25" fmla="*/ 2147483647 h 47"/>
              <a:gd name="T26" fmla="*/ 2147483647 w 62"/>
              <a:gd name="T27" fmla="*/ 2147483647 h 47"/>
              <a:gd name="T28" fmla="*/ 2147483647 w 62"/>
              <a:gd name="T29" fmla="*/ 2147483647 h 47"/>
              <a:gd name="T30" fmla="*/ 2147483647 w 62"/>
              <a:gd name="T31" fmla="*/ 2147483647 h 47"/>
              <a:gd name="T32" fmla="*/ 2147483647 w 62"/>
              <a:gd name="T33" fmla="*/ 2147483647 h 47"/>
              <a:gd name="T34" fmla="*/ 2147483647 w 62"/>
              <a:gd name="T35" fmla="*/ 2147483647 h 47"/>
              <a:gd name="T36" fmla="*/ 2147483647 w 62"/>
              <a:gd name="T37" fmla="*/ 2147483647 h 47"/>
              <a:gd name="T38" fmla="*/ 2147483647 w 62"/>
              <a:gd name="T39" fmla="*/ 2147483647 h 47"/>
              <a:gd name="T40" fmla="*/ 2147483647 w 62"/>
              <a:gd name="T41" fmla="*/ 2147483647 h 47"/>
              <a:gd name="T42" fmla="*/ 2147483647 w 62"/>
              <a:gd name="T43" fmla="*/ 2147483647 h 47"/>
              <a:gd name="T44" fmla="*/ 2147483647 w 62"/>
              <a:gd name="T45" fmla="*/ 2147483647 h 47"/>
              <a:gd name="T46" fmla="*/ 2147483647 w 62"/>
              <a:gd name="T47" fmla="*/ 2147483647 h 47"/>
              <a:gd name="T48" fmla="*/ 2147483647 w 62"/>
              <a:gd name="T49" fmla="*/ 2147483647 h 47"/>
              <a:gd name="T50" fmla="*/ 2147483647 w 62"/>
              <a:gd name="T51" fmla="*/ 2147483647 h 47"/>
              <a:gd name="T52" fmla="*/ 2147483647 w 62"/>
              <a:gd name="T53" fmla="*/ 2147483647 h 47"/>
              <a:gd name="T54" fmla="*/ 2147483647 w 62"/>
              <a:gd name="T55" fmla="*/ 0 h 47"/>
              <a:gd name="T56" fmla="*/ 2147483647 w 62"/>
              <a:gd name="T57" fmla="*/ 0 h 47"/>
              <a:gd name="T58" fmla="*/ 2147483647 w 62"/>
              <a:gd name="T59" fmla="*/ 2147483647 h 47"/>
              <a:gd name="T60" fmla="*/ 2147483647 w 62"/>
              <a:gd name="T61" fmla="*/ 2147483647 h 47"/>
              <a:gd name="T62" fmla="*/ 2147483647 w 62"/>
              <a:gd name="T63" fmla="*/ 2147483647 h 47"/>
              <a:gd name="T64" fmla="*/ 2147483647 w 62"/>
              <a:gd name="T65" fmla="*/ 2147483647 h 47"/>
              <a:gd name="T66" fmla="*/ 2147483647 w 62"/>
              <a:gd name="T67" fmla="*/ 2147483647 h 47"/>
              <a:gd name="T68" fmla="*/ 2147483647 w 62"/>
              <a:gd name="T69" fmla="*/ 2147483647 h 47"/>
              <a:gd name="T70" fmla="*/ 2147483647 w 62"/>
              <a:gd name="T71" fmla="*/ 2147483647 h 47"/>
              <a:gd name="T72" fmla="*/ 2147483647 w 62"/>
              <a:gd name="T73" fmla="*/ 2147483647 h 47"/>
              <a:gd name="T74" fmla="*/ 2147483647 w 62"/>
              <a:gd name="T75" fmla="*/ 2147483647 h 47"/>
              <a:gd name="T76" fmla="*/ 2147483647 w 62"/>
              <a:gd name="T77" fmla="*/ 2147483647 h 47"/>
              <a:gd name="T78" fmla="*/ 2147483647 w 62"/>
              <a:gd name="T79" fmla="*/ 2147483647 h 47"/>
              <a:gd name="T80" fmla="*/ 2147483647 w 62"/>
              <a:gd name="T81" fmla="*/ 2147483647 h 47"/>
              <a:gd name="T82" fmla="*/ 2147483647 w 62"/>
              <a:gd name="T83" fmla="*/ 2147483647 h 47"/>
              <a:gd name="T84" fmla="*/ 2147483647 w 62"/>
              <a:gd name="T85" fmla="*/ 2147483647 h 47"/>
              <a:gd name="T86" fmla="*/ 2147483647 w 62"/>
              <a:gd name="T87" fmla="*/ 2147483647 h 47"/>
              <a:gd name="T88" fmla="*/ 2147483647 w 62"/>
              <a:gd name="T89" fmla="*/ 2147483647 h 47"/>
              <a:gd name="T90" fmla="*/ 2147483647 w 62"/>
              <a:gd name="T91" fmla="*/ 2147483647 h 47"/>
              <a:gd name="T92" fmla="*/ 2147483647 w 62"/>
              <a:gd name="T93" fmla="*/ 2147483647 h 47"/>
              <a:gd name="T94" fmla="*/ 2147483647 w 62"/>
              <a:gd name="T95" fmla="*/ 2147483647 h 47"/>
              <a:gd name="T96" fmla="*/ 0 w 62"/>
              <a:gd name="T97" fmla="*/ 2147483647 h 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2"/>
              <a:gd name="T148" fmla="*/ 0 h 47"/>
              <a:gd name="T149" fmla="*/ 62 w 62"/>
              <a:gd name="T150" fmla="*/ 47 h 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2" h="47">
                <a:moveTo>
                  <a:pt x="0" y="25"/>
                </a:moveTo>
                <a:lnTo>
                  <a:pt x="7" y="37"/>
                </a:lnTo>
                <a:lnTo>
                  <a:pt x="10" y="40"/>
                </a:lnTo>
                <a:lnTo>
                  <a:pt x="12" y="42"/>
                </a:lnTo>
                <a:lnTo>
                  <a:pt x="40" y="47"/>
                </a:lnTo>
                <a:lnTo>
                  <a:pt x="45" y="47"/>
                </a:lnTo>
                <a:lnTo>
                  <a:pt x="45" y="42"/>
                </a:lnTo>
                <a:lnTo>
                  <a:pt x="48" y="40"/>
                </a:lnTo>
                <a:lnTo>
                  <a:pt x="50" y="30"/>
                </a:lnTo>
                <a:lnTo>
                  <a:pt x="55" y="28"/>
                </a:lnTo>
                <a:lnTo>
                  <a:pt x="55" y="25"/>
                </a:lnTo>
                <a:lnTo>
                  <a:pt x="55" y="23"/>
                </a:lnTo>
                <a:lnTo>
                  <a:pt x="55" y="21"/>
                </a:lnTo>
                <a:lnTo>
                  <a:pt x="55" y="16"/>
                </a:lnTo>
                <a:lnTo>
                  <a:pt x="55" y="14"/>
                </a:lnTo>
                <a:lnTo>
                  <a:pt x="57" y="14"/>
                </a:lnTo>
                <a:lnTo>
                  <a:pt x="57" y="16"/>
                </a:lnTo>
                <a:lnTo>
                  <a:pt x="57" y="18"/>
                </a:lnTo>
                <a:lnTo>
                  <a:pt x="59" y="18"/>
                </a:lnTo>
                <a:lnTo>
                  <a:pt x="62" y="16"/>
                </a:lnTo>
                <a:lnTo>
                  <a:pt x="62" y="14"/>
                </a:lnTo>
                <a:lnTo>
                  <a:pt x="62" y="11"/>
                </a:lnTo>
                <a:lnTo>
                  <a:pt x="62" y="7"/>
                </a:lnTo>
                <a:lnTo>
                  <a:pt x="59" y="4"/>
                </a:lnTo>
                <a:lnTo>
                  <a:pt x="59" y="7"/>
                </a:lnTo>
                <a:lnTo>
                  <a:pt x="59" y="4"/>
                </a:lnTo>
                <a:lnTo>
                  <a:pt x="57" y="4"/>
                </a:lnTo>
                <a:lnTo>
                  <a:pt x="57" y="2"/>
                </a:lnTo>
                <a:lnTo>
                  <a:pt x="59" y="2"/>
                </a:lnTo>
                <a:lnTo>
                  <a:pt x="59" y="0"/>
                </a:lnTo>
                <a:lnTo>
                  <a:pt x="57" y="0"/>
                </a:lnTo>
                <a:lnTo>
                  <a:pt x="57" y="2"/>
                </a:lnTo>
                <a:lnTo>
                  <a:pt x="55" y="4"/>
                </a:lnTo>
                <a:lnTo>
                  <a:pt x="52" y="7"/>
                </a:lnTo>
                <a:lnTo>
                  <a:pt x="48" y="9"/>
                </a:lnTo>
                <a:lnTo>
                  <a:pt x="38" y="18"/>
                </a:lnTo>
                <a:lnTo>
                  <a:pt x="38" y="21"/>
                </a:lnTo>
                <a:lnTo>
                  <a:pt x="36" y="23"/>
                </a:lnTo>
                <a:lnTo>
                  <a:pt x="36" y="25"/>
                </a:lnTo>
                <a:lnTo>
                  <a:pt x="31" y="25"/>
                </a:lnTo>
                <a:lnTo>
                  <a:pt x="29" y="28"/>
                </a:lnTo>
                <a:lnTo>
                  <a:pt x="26" y="28"/>
                </a:lnTo>
                <a:lnTo>
                  <a:pt x="24" y="28"/>
                </a:lnTo>
                <a:lnTo>
                  <a:pt x="24" y="25"/>
                </a:lnTo>
                <a:lnTo>
                  <a:pt x="19" y="25"/>
                </a:lnTo>
                <a:lnTo>
                  <a:pt x="14" y="25"/>
                </a:lnTo>
                <a:lnTo>
                  <a:pt x="12" y="25"/>
                </a:lnTo>
                <a:lnTo>
                  <a:pt x="10" y="28"/>
                </a:lnTo>
                <a:lnTo>
                  <a:pt x="7" y="28"/>
                </a:lnTo>
                <a:lnTo>
                  <a:pt x="5" y="28"/>
                </a:lnTo>
                <a:lnTo>
                  <a:pt x="3" y="28"/>
                </a:lnTo>
                <a:lnTo>
                  <a:pt x="0" y="2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83" name="Freeform 1785"/>
          <p:cNvSpPr>
            <a:spLocks/>
          </p:cNvSpPr>
          <p:nvPr/>
        </p:nvSpPr>
        <p:spPr bwMode="auto">
          <a:xfrm>
            <a:off x="2120900" y="4522788"/>
            <a:ext cx="7938" cy="15875"/>
          </a:xfrm>
          <a:custGeom>
            <a:avLst/>
            <a:gdLst>
              <a:gd name="T0" fmla="*/ 2147483647 w 5"/>
              <a:gd name="T1" fmla="*/ 2147483647 h 12"/>
              <a:gd name="T2" fmla="*/ 2147483647 w 5"/>
              <a:gd name="T3" fmla="*/ 2147483647 h 12"/>
              <a:gd name="T4" fmla="*/ 2147483647 w 5"/>
              <a:gd name="T5" fmla="*/ 2147483647 h 12"/>
              <a:gd name="T6" fmla="*/ 0 w 5"/>
              <a:gd name="T7" fmla="*/ 2147483647 h 12"/>
              <a:gd name="T8" fmla="*/ 0 w 5"/>
              <a:gd name="T9" fmla="*/ 2147483647 h 12"/>
              <a:gd name="T10" fmla="*/ 2147483647 w 5"/>
              <a:gd name="T11" fmla="*/ 2147483647 h 12"/>
              <a:gd name="T12" fmla="*/ 2147483647 w 5"/>
              <a:gd name="T13" fmla="*/ 2147483647 h 12"/>
              <a:gd name="T14" fmla="*/ 2147483647 w 5"/>
              <a:gd name="T15" fmla="*/ 2147483647 h 12"/>
              <a:gd name="T16" fmla="*/ 2147483647 w 5"/>
              <a:gd name="T17" fmla="*/ 2147483647 h 12"/>
              <a:gd name="T18" fmla="*/ 2147483647 w 5"/>
              <a:gd name="T19" fmla="*/ 2147483647 h 12"/>
              <a:gd name="T20" fmla="*/ 2147483647 w 5"/>
              <a:gd name="T21" fmla="*/ 2147483647 h 12"/>
              <a:gd name="T22" fmla="*/ 2147483647 w 5"/>
              <a:gd name="T23" fmla="*/ 2147483647 h 12"/>
              <a:gd name="T24" fmla="*/ 2147483647 w 5"/>
              <a:gd name="T25" fmla="*/ 2147483647 h 12"/>
              <a:gd name="T26" fmla="*/ 2147483647 w 5"/>
              <a:gd name="T27" fmla="*/ 0 h 12"/>
              <a:gd name="T28" fmla="*/ 2147483647 w 5"/>
              <a:gd name="T29" fmla="*/ 0 h 12"/>
              <a:gd name="T30" fmla="*/ 2147483647 w 5"/>
              <a:gd name="T31" fmla="*/ 0 h 12"/>
              <a:gd name="T32" fmla="*/ 2147483647 w 5"/>
              <a:gd name="T33" fmla="*/ 2147483647 h 12"/>
              <a:gd name="T34" fmla="*/ 2147483647 w 5"/>
              <a:gd name="T35" fmla="*/ 2147483647 h 12"/>
              <a:gd name="T36" fmla="*/ 2147483647 w 5"/>
              <a:gd name="T37" fmla="*/ 2147483647 h 12"/>
              <a:gd name="T38" fmla="*/ 2147483647 w 5"/>
              <a:gd name="T39" fmla="*/ 2147483647 h 12"/>
              <a:gd name="T40" fmla="*/ 0 w 5"/>
              <a:gd name="T41" fmla="*/ 2147483647 h 12"/>
              <a:gd name="T42" fmla="*/ 0 w 5"/>
              <a:gd name="T43" fmla="*/ 2147483647 h 12"/>
              <a:gd name="T44" fmla="*/ 0 w 5"/>
              <a:gd name="T45" fmla="*/ 2147483647 h 12"/>
              <a:gd name="T46" fmla="*/ 0 w 5"/>
              <a:gd name="T47" fmla="*/ 2147483647 h 12"/>
              <a:gd name="T48" fmla="*/ 2147483647 w 5"/>
              <a:gd name="T49" fmla="*/ 2147483647 h 12"/>
              <a:gd name="T50" fmla="*/ 2147483647 w 5"/>
              <a:gd name="T51" fmla="*/ 2147483647 h 1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"/>
              <a:gd name="T79" fmla="*/ 0 h 12"/>
              <a:gd name="T80" fmla="*/ 5 w 5"/>
              <a:gd name="T81" fmla="*/ 12 h 1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" h="12">
                <a:moveTo>
                  <a:pt x="2" y="5"/>
                </a:moveTo>
                <a:lnTo>
                  <a:pt x="2" y="5"/>
                </a:lnTo>
                <a:lnTo>
                  <a:pt x="2" y="7"/>
                </a:lnTo>
                <a:lnTo>
                  <a:pt x="0" y="7"/>
                </a:lnTo>
                <a:lnTo>
                  <a:pt x="0" y="9"/>
                </a:lnTo>
                <a:lnTo>
                  <a:pt x="2" y="9"/>
                </a:lnTo>
                <a:lnTo>
                  <a:pt x="2" y="12"/>
                </a:lnTo>
                <a:lnTo>
                  <a:pt x="2" y="9"/>
                </a:lnTo>
                <a:lnTo>
                  <a:pt x="5" y="7"/>
                </a:lnTo>
                <a:lnTo>
                  <a:pt x="5" y="2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84" name="Freeform 1786"/>
          <p:cNvSpPr>
            <a:spLocks/>
          </p:cNvSpPr>
          <p:nvPr/>
        </p:nvSpPr>
        <p:spPr bwMode="auto">
          <a:xfrm>
            <a:off x="2035175" y="4525963"/>
            <a:ext cx="15875" cy="31750"/>
          </a:xfrm>
          <a:custGeom>
            <a:avLst/>
            <a:gdLst>
              <a:gd name="T0" fmla="*/ 2147483647 w 12"/>
              <a:gd name="T1" fmla="*/ 2147483647 h 24"/>
              <a:gd name="T2" fmla="*/ 2147483647 w 12"/>
              <a:gd name="T3" fmla="*/ 2147483647 h 24"/>
              <a:gd name="T4" fmla="*/ 2147483647 w 12"/>
              <a:gd name="T5" fmla="*/ 2147483647 h 24"/>
              <a:gd name="T6" fmla="*/ 2147483647 w 12"/>
              <a:gd name="T7" fmla="*/ 2147483647 h 24"/>
              <a:gd name="T8" fmla="*/ 2147483647 w 12"/>
              <a:gd name="T9" fmla="*/ 2147483647 h 24"/>
              <a:gd name="T10" fmla="*/ 2147483647 w 12"/>
              <a:gd name="T11" fmla="*/ 2147483647 h 24"/>
              <a:gd name="T12" fmla="*/ 2147483647 w 12"/>
              <a:gd name="T13" fmla="*/ 2147483647 h 24"/>
              <a:gd name="T14" fmla="*/ 2147483647 w 12"/>
              <a:gd name="T15" fmla="*/ 2147483647 h 24"/>
              <a:gd name="T16" fmla="*/ 2147483647 w 12"/>
              <a:gd name="T17" fmla="*/ 2147483647 h 24"/>
              <a:gd name="T18" fmla="*/ 2147483647 w 12"/>
              <a:gd name="T19" fmla="*/ 2147483647 h 24"/>
              <a:gd name="T20" fmla="*/ 2147483647 w 12"/>
              <a:gd name="T21" fmla="*/ 2147483647 h 24"/>
              <a:gd name="T22" fmla="*/ 2147483647 w 12"/>
              <a:gd name="T23" fmla="*/ 2147483647 h 24"/>
              <a:gd name="T24" fmla="*/ 2147483647 w 12"/>
              <a:gd name="T25" fmla="*/ 2147483647 h 24"/>
              <a:gd name="T26" fmla="*/ 2147483647 w 12"/>
              <a:gd name="T27" fmla="*/ 2147483647 h 24"/>
              <a:gd name="T28" fmla="*/ 2147483647 w 12"/>
              <a:gd name="T29" fmla="*/ 0 h 24"/>
              <a:gd name="T30" fmla="*/ 2147483647 w 12"/>
              <a:gd name="T31" fmla="*/ 2147483647 h 24"/>
              <a:gd name="T32" fmla="*/ 2147483647 w 12"/>
              <a:gd name="T33" fmla="*/ 2147483647 h 24"/>
              <a:gd name="T34" fmla="*/ 2147483647 w 12"/>
              <a:gd name="T35" fmla="*/ 2147483647 h 24"/>
              <a:gd name="T36" fmla="*/ 2147483647 w 12"/>
              <a:gd name="T37" fmla="*/ 2147483647 h 24"/>
              <a:gd name="T38" fmla="*/ 0 w 12"/>
              <a:gd name="T39" fmla="*/ 2147483647 h 24"/>
              <a:gd name="T40" fmla="*/ 0 w 12"/>
              <a:gd name="T41" fmla="*/ 2147483647 h 24"/>
              <a:gd name="T42" fmla="*/ 0 w 12"/>
              <a:gd name="T43" fmla="*/ 2147483647 h 24"/>
              <a:gd name="T44" fmla="*/ 0 w 12"/>
              <a:gd name="T45" fmla="*/ 2147483647 h 24"/>
              <a:gd name="T46" fmla="*/ 0 w 12"/>
              <a:gd name="T47" fmla="*/ 2147483647 h 24"/>
              <a:gd name="T48" fmla="*/ 0 w 12"/>
              <a:gd name="T49" fmla="*/ 2147483647 h 24"/>
              <a:gd name="T50" fmla="*/ 0 w 12"/>
              <a:gd name="T51" fmla="*/ 2147483647 h 24"/>
              <a:gd name="T52" fmla="*/ 0 w 12"/>
              <a:gd name="T53" fmla="*/ 2147483647 h 24"/>
              <a:gd name="T54" fmla="*/ 2147483647 w 12"/>
              <a:gd name="T55" fmla="*/ 2147483647 h 24"/>
              <a:gd name="T56" fmla="*/ 2147483647 w 12"/>
              <a:gd name="T57" fmla="*/ 2147483647 h 24"/>
              <a:gd name="T58" fmla="*/ 2147483647 w 12"/>
              <a:gd name="T59" fmla="*/ 2147483647 h 24"/>
              <a:gd name="T60" fmla="*/ 2147483647 w 12"/>
              <a:gd name="T61" fmla="*/ 2147483647 h 24"/>
              <a:gd name="T62" fmla="*/ 2147483647 w 12"/>
              <a:gd name="T63" fmla="*/ 2147483647 h 24"/>
              <a:gd name="T64" fmla="*/ 2147483647 w 12"/>
              <a:gd name="T65" fmla="*/ 2147483647 h 24"/>
              <a:gd name="T66" fmla="*/ 2147483647 w 12"/>
              <a:gd name="T67" fmla="*/ 2147483647 h 24"/>
              <a:gd name="T68" fmla="*/ 2147483647 w 12"/>
              <a:gd name="T69" fmla="*/ 2147483647 h 2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2"/>
              <a:gd name="T106" fmla="*/ 0 h 24"/>
              <a:gd name="T107" fmla="*/ 12 w 12"/>
              <a:gd name="T108" fmla="*/ 24 h 2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2" h="24">
                <a:moveTo>
                  <a:pt x="8" y="21"/>
                </a:moveTo>
                <a:lnTo>
                  <a:pt x="8" y="24"/>
                </a:lnTo>
                <a:lnTo>
                  <a:pt x="10" y="24"/>
                </a:lnTo>
                <a:lnTo>
                  <a:pt x="10" y="21"/>
                </a:lnTo>
                <a:lnTo>
                  <a:pt x="12" y="19"/>
                </a:lnTo>
                <a:lnTo>
                  <a:pt x="12" y="17"/>
                </a:lnTo>
                <a:lnTo>
                  <a:pt x="12" y="14"/>
                </a:lnTo>
                <a:lnTo>
                  <a:pt x="12" y="7"/>
                </a:lnTo>
                <a:lnTo>
                  <a:pt x="12" y="5"/>
                </a:lnTo>
                <a:lnTo>
                  <a:pt x="8" y="3"/>
                </a:lnTo>
                <a:lnTo>
                  <a:pt x="8" y="0"/>
                </a:lnTo>
                <a:lnTo>
                  <a:pt x="5" y="3"/>
                </a:lnTo>
                <a:lnTo>
                  <a:pt x="3" y="7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7"/>
                </a:lnTo>
                <a:lnTo>
                  <a:pt x="3" y="19"/>
                </a:lnTo>
                <a:lnTo>
                  <a:pt x="3" y="21"/>
                </a:lnTo>
                <a:lnTo>
                  <a:pt x="5" y="24"/>
                </a:lnTo>
                <a:lnTo>
                  <a:pt x="8" y="2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85" name="Freeform 1787"/>
          <p:cNvSpPr>
            <a:spLocks/>
          </p:cNvSpPr>
          <p:nvPr/>
        </p:nvSpPr>
        <p:spPr bwMode="auto">
          <a:xfrm>
            <a:off x="954088" y="4697413"/>
            <a:ext cx="92075" cy="76200"/>
          </a:xfrm>
          <a:custGeom>
            <a:avLst/>
            <a:gdLst>
              <a:gd name="T0" fmla="*/ 2147483647 w 75"/>
              <a:gd name="T1" fmla="*/ 2147483647 h 57"/>
              <a:gd name="T2" fmla="*/ 2147483647 w 75"/>
              <a:gd name="T3" fmla="*/ 2147483647 h 57"/>
              <a:gd name="T4" fmla="*/ 2147483647 w 75"/>
              <a:gd name="T5" fmla="*/ 2147483647 h 57"/>
              <a:gd name="T6" fmla="*/ 2147483647 w 75"/>
              <a:gd name="T7" fmla="*/ 2147483647 h 57"/>
              <a:gd name="T8" fmla="*/ 2147483647 w 75"/>
              <a:gd name="T9" fmla="*/ 2147483647 h 57"/>
              <a:gd name="T10" fmla="*/ 2147483647 w 75"/>
              <a:gd name="T11" fmla="*/ 2147483647 h 57"/>
              <a:gd name="T12" fmla="*/ 2147483647 w 75"/>
              <a:gd name="T13" fmla="*/ 2147483647 h 57"/>
              <a:gd name="T14" fmla="*/ 2147483647 w 75"/>
              <a:gd name="T15" fmla="*/ 2147483647 h 57"/>
              <a:gd name="T16" fmla="*/ 2147483647 w 75"/>
              <a:gd name="T17" fmla="*/ 2147483647 h 57"/>
              <a:gd name="T18" fmla="*/ 2147483647 w 75"/>
              <a:gd name="T19" fmla="*/ 2147483647 h 57"/>
              <a:gd name="T20" fmla="*/ 2147483647 w 75"/>
              <a:gd name="T21" fmla="*/ 2147483647 h 57"/>
              <a:gd name="T22" fmla="*/ 2147483647 w 75"/>
              <a:gd name="T23" fmla="*/ 2147483647 h 57"/>
              <a:gd name="T24" fmla="*/ 2147483647 w 75"/>
              <a:gd name="T25" fmla="*/ 2147483647 h 57"/>
              <a:gd name="T26" fmla="*/ 2147483647 w 75"/>
              <a:gd name="T27" fmla="*/ 2147483647 h 57"/>
              <a:gd name="T28" fmla="*/ 2147483647 w 75"/>
              <a:gd name="T29" fmla="*/ 2147483647 h 57"/>
              <a:gd name="T30" fmla="*/ 2147483647 w 75"/>
              <a:gd name="T31" fmla="*/ 2147483647 h 57"/>
              <a:gd name="T32" fmla="*/ 2147483647 w 75"/>
              <a:gd name="T33" fmla="*/ 2147483647 h 57"/>
              <a:gd name="T34" fmla="*/ 2147483647 w 75"/>
              <a:gd name="T35" fmla="*/ 2147483647 h 57"/>
              <a:gd name="T36" fmla="*/ 2147483647 w 75"/>
              <a:gd name="T37" fmla="*/ 2147483647 h 57"/>
              <a:gd name="T38" fmla="*/ 2147483647 w 75"/>
              <a:gd name="T39" fmla="*/ 2147483647 h 57"/>
              <a:gd name="T40" fmla="*/ 2147483647 w 75"/>
              <a:gd name="T41" fmla="*/ 2147483647 h 57"/>
              <a:gd name="T42" fmla="*/ 2147483647 w 75"/>
              <a:gd name="T43" fmla="*/ 2147483647 h 57"/>
              <a:gd name="T44" fmla="*/ 2147483647 w 75"/>
              <a:gd name="T45" fmla="*/ 2147483647 h 57"/>
              <a:gd name="T46" fmla="*/ 2147483647 w 75"/>
              <a:gd name="T47" fmla="*/ 2147483647 h 57"/>
              <a:gd name="T48" fmla="*/ 2147483647 w 75"/>
              <a:gd name="T49" fmla="*/ 2147483647 h 57"/>
              <a:gd name="T50" fmla="*/ 2147483647 w 75"/>
              <a:gd name="T51" fmla="*/ 2147483647 h 57"/>
              <a:gd name="T52" fmla="*/ 2147483647 w 75"/>
              <a:gd name="T53" fmla="*/ 0 h 57"/>
              <a:gd name="T54" fmla="*/ 2147483647 w 75"/>
              <a:gd name="T55" fmla="*/ 0 h 57"/>
              <a:gd name="T56" fmla="*/ 2147483647 w 75"/>
              <a:gd name="T57" fmla="*/ 0 h 57"/>
              <a:gd name="T58" fmla="*/ 2147483647 w 75"/>
              <a:gd name="T59" fmla="*/ 0 h 57"/>
              <a:gd name="T60" fmla="*/ 2147483647 w 75"/>
              <a:gd name="T61" fmla="*/ 2147483647 h 57"/>
              <a:gd name="T62" fmla="*/ 2147483647 w 75"/>
              <a:gd name="T63" fmla="*/ 2147483647 h 57"/>
              <a:gd name="T64" fmla="*/ 2147483647 w 75"/>
              <a:gd name="T65" fmla="*/ 2147483647 h 57"/>
              <a:gd name="T66" fmla="*/ 2147483647 w 75"/>
              <a:gd name="T67" fmla="*/ 2147483647 h 57"/>
              <a:gd name="T68" fmla="*/ 2147483647 w 75"/>
              <a:gd name="T69" fmla="*/ 2147483647 h 57"/>
              <a:gd name="T70" fmla="*/ 2147483647 w 75"/>
              <a:gd name="T71" fmla="*/ 2147483647 h 57"/>
              <a:gd name="T72" fmla="*/ 2147483647 w 75"/>
              <a:gd name="T73" fmla="*/ 2147483647 h 57"/>
              <a:gd name="T74" fmla="*/ 2147483647 w 75"/>
              <a:gd name="T75" fmla="*/ 2147483647 h 57"/>
              <a:gd name="T76" fmla="*/ 2147483647 w 75"/>
              <a:gd name="T77" fmla="*/ 2147483647 h 57"/>
              <a:gd name="T78" fmla="*/ 2147483647 w 75"/>
              <a:gd name="T79" fmla="*/ 2147483647 h 57"/>
              <a:gd name="T80" fmla="*/ 2147483647 w 75"/>
              <a:gd name="T81" fmla="*/ 2147483647 h 57"/>
              <a:gd name="T82" fmla="*/ 2147483647 w 75"/>
              <a:gd name="T83" fmla="*/ 2147483647 h 57"/>
              <a:gd name="T84" fmla="*/ 2147483647 w 75"/>
              <a:gd name="T85" fmla="*/ 2147483647 h 57"/>
              <a:gd name="T86" fmla="*/ 2147483647 w 75"/>
              <a:gd name="T87" fmla="*/ 2147483647 h 57"/>
              <a:gd name="T88" fmla="*/ 2147483647 w 75"/>
              <a:gd name="T89" fmla="*/ 2147483647 h 57"/>
              <a:gd name="T90" fmla="*/ 2147483647 w 75"/>
              <a:gd name="T91" fmla="*/ 2147483647 h 57"/>
              <a:gd name="T92" fmla="*/ 2147483647 w 75"/>
              <a:gd name="T93" fmla="*/ 2147483647 h 57"/>
              <a:gd name="T94" fmla="*/ 2147483647 w 75"/>
              <a:gd name="T95" fmla="*/ 2147483647 h 57"/>
              <a:gd name="T96" fmla="*/ 2147483647 w 75"/>
              <a:gd name="T97" fmla="*/ 2147483647 h 57"/>
              <a:gd name="T98" fmla="*/ 2147483647 w 75"/>
              <a:gd name="T99" fmla="*/ 2147483647 h 57"/>
              <a:gd name="T100" fmla="*/ 2147483647 w 75"/>
              <a:gd name="T101" fmla="*/ 2147483647 h 57"/>
              <a:gd name="T102" fmla="*/ 2147483647 w 75"/>
              <a:gd name="T103" fmla="*/ 2147483647 h 57"/>
              <a:gd name="T104" fmla="*/ 2147483647 w 75"/>
              <a:gd name="T105" fmla="*/ 2147483647 h 57"/>
              <a:gd name="T106" fmla="*/ 2147483647 w 75"/>
              <a:gd name="T107" fmla="*/ 2147483647 h 57"/>
              <a:gd name="T108" fmla="*/ 2147483647 w 75"/>
              <a:gd name="T109" fmla="*/ 2147483647 h 57"/>
              <a:gd name="T110" fmla="*/ 2147483647 w 75"/>
              <a:gd name="T111" fmla="*/ 2147483647 h 57"/>
              <a:gd name="T112" fmla="*/ 2147483647 w 75"/>
              <a:gd name="T113" fmla="*/ 2147483647 h 57"/>
              <a:gd name="T114" fmla="*/ 2147483647 w 75"/>
              <a:gd name="T115" fmla="*/ 2147483647 h 57"/>
              <a:gd name="T116" fmla="*/ 2147483647 w 75"/>
              <a:gd name="T117" fmla="*/ 2147483647 h 57"/>
              <a:gd name="T118" fmla="*/ 2147483647 w 75"/>
              <a:gd name="T119" fmla="*/ 2147483647 h 57"/>
              <a:gd name="T120" fmla="*/ 2147483647 w 75"/>
              <a:gd name="T121" fmla="*/ 2147483647 h 5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5"/>
              <a:gd name="T184" fmla="*/ 0 h 57"/>
              <a:gd name="T185" fmla="*/ 75 w 75"/>
              <a:gd name="T186" fmla="*/ 57 h 5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5" h="57">
                <a:moveTo>
                  <a:pt x="14" y="55"/>
                </a:moveTo>
                <a:lnTo>
                  <a:pt x="14" y="55"/>
                </a:lnTo>
                <a:lnTo>
                  <a:pt x="16" y="55"/>
                </a:lnTo>
                <a:lnTo>
                  <a:pt x="19" y="55"/>
                </a:lnTo>
                <a:lnTo>
                  <a:pt x="21" y="55"/>
                </a:lnTo>
                <a:lnTo>
                  <a:pt x="23" y="52"/>
                </a:lnTo>
                <a:lnTo>
                  <a:pt x="26" y="52"/>
                </a:lnTo>
                <a:lnTo>
                  <a:pt x="31" y="52"/>
                </a:lnTo>
                <a:lnTo>
                  <a:pt x="35" y="52"/>
                </a:lnTo>
                <a:lnTo>
                  <a:pt x="42" y="52"/>
                </a:lnTo>
                <a:lnTo>
                  <a:pt x="45" y="52"/>
                </a:lnTo>
                <a:lnTo>
                  <a:pt x="47" y="52"/>
                </a:lnTo>
                <a:lnTo>
                  <a:pt x="49" y="52"/>
                </a:lnTo>
                <a:lnTo>
                  <a:pt x="54" y="52"/>
                </a:lnTo>
                <a:lnTo>
                  <a:pt x="54" y="55"/>
                </a:lnTo>
                <a:lnTo>
                  <a:pt x="57" y="55"/>
                </a:lnTo>
                <a:lnTo>
                  <a:pt x="61" y="55"/>
                </a:lnTo>
                <a:lnTo>
                  <a:pt x="64" y="57"/>
                </a:lnTo>
                <a:lnTo>
                  <a:pt x="66" y="55"/>
                </a:lnTo>
                <a:lnTo>
                  <a:pt x="68" y="55"/>
                </a:lnTo>
                <a:lnTo>
                  <a:pt x="71" y="55"/>
                </a:lnTo>
                <a:lnTo>
                  <a:pt x="73" y="55"/>
                </a:lnTo>
                <a:lnTo>
                  <a:pt x="75" y="55"/>
                </a:lnTo>
                <a:lnTo>
                  <a:pt x="75" y="52"/>
                </a:lnTo>
                <a:lnTo>
                  <a:pt x="75" y="50"/>
                </a:lnTo>
                <a:lnTo>
                  <a:pt x="75" y="48"/>
                </a:lnTo>
                <a:lnTo>
                  <a:pt x="73" y="45"/>
                </a:lnTo>
                <a:lnTo>
                  <a:pt x="73" y="43"/>
                </a:lnTo>
                <a:lnTo>
                  <a:pt x="71" y="43"/>
                </a:lnTo>
                <a:lnTo>
                  <a:pt x="68" y="43"/>
                </a:lnTo>
                <a:lnTo>
                  <a:pt x="66" y="41"/>
                </a:lnTo>
                <a:lnTo>
                  <a:pt x="66" y="38"/>
                </a:lnTo>
                <a:lnTo>
                  <a:pt x="68" y="38"/>
                </a:lnTo>
                <a:lnTo>
                  <a:pt x="68" y="36"/>
                </a:lnTo>
                <a:lnTo>
                  <a:pt x="68" y="31"/>
                </a:lnTo>
                <a:lnTo>
                  <a:pt x="66" y="31"/>
                </a:lnTo>
                <a:lnTo>
                  <a:pt x="66" y="29"/>
                </a:lnTo>
                <a:lnTo>
                  <a:pt x="64" y="29"/>
                </a:lnTo>
                <a:lnTo>
                  <a:pt x="64" y="24"/>
                </a:lnTo>
                <a:lnTo>
                  <a:pt x="61" y="24"/>
                </a:lnTo>
                <a:lnTo>
                  <a:pt x="61" y="22"/>
                </a:lnTo>
                <a:lnTo>
                  <a:pt x="59" y="19"/>
                </a:lnTo>
                <a:lnTo>
                  <a:pt x="57" y="19"/>
                </a:lnTo>
                <a:lnTo>
                  <a:pt x="54" y="15"/>
                </a:lnTo>
                <a:lnTo>
                  <a:pt x="52" y="12"/>
                </a:lnTo>
                <a:lnTo>
                  <a:pt x="49" y="10"/>
                </a:lnTo>
                <a:lnTo>
                  <a:pt x="49" y="8"/>
                </a:lnTo>
                <a:lnTo>
                  <a:pt x="47" y="5"/>
                </a:lnTo>
                <a:lnTo>
                  <a:pt x="45" y="5"/>
                </a:lnTo>
                <a:lnTo>
                  <a:pt x="42" y="3"/>
                </a:lnTo>
                <a:lnTo>
                  <a:pt x="40" y="0"/>
                </a:lnTo>
                <a:lnTo>
                  <a:pt x="38" y="0"/>
                </a:lnTo>
                <a:lnTo>
                  <a:pt x="33" y="0"/>
                </a:lnTo>
                <a:lnTo>
                  <a:pt x="31" y="0"/>
                </a:lnTo>
                <a:lnTo>
                  <a:pt x="28" y="0"/>
                </a:lnTo>
                <a:lnTo>
                  <a:pt x="23" y="0"/>
                </a:lnTo>
                <a:lnTo>
                  <a:pt x="21" y="0"/>
                </a:lnTo>
                <a:lnTo>
                  <a:pt x="21" y="3"/>
                </a:lnTo>
                <a:lnTo>
                  <a:pt x="14" y="0"/>
                </a:lnTo>
                <a:lnTo>
                  <a:pt x="12" y="5"/>
                </a:lnTo>
                <a:lnTo>
                  <a:pt x="9" y="8"/>
                </a:lnTo>
                <a:lnTo>
                  <a:pt x="9" y="10"/>
                </a:lnTo>
                <a:lnTo>
                  <a:pt x="9" y="12"/>
                </a:lnTo>
                <a:lnTo>
                  <a:pt x="7" y="15"/>
                </a:lnTo>
                <a:lnTo>
                  <a:pt x="5" y="17"/>
                </a:lnTo>
                <a:lnTo>
                  <a:pt x="5" y="19"/>
                </a:lnTo>
                <a:lnTo>
                  <a:pt x="2" y="22"/>
                </a:lnTo>
                <a:lnTo>
                  <a:pt x="0" y="24"/>
                </a:lnTo>
                <a:lnTo>
                  <a:pt x="0" y="26"/>
                </a:lnTo>
                <a:lnTo>
                  <a:pt x="5" y="29"/>
                </a:lnTo>
                <a:lnTo>
                  <a:pt x="5" y="31"/>
                </a:lnTo>
                <a:lnTo>
                  <a:pt x="7" y="34"/>
                </a:lnTo>
                <a:lnTo>
                  <a:pt x="9" y="34"/>
                </a:lnTo>
                <a:lnTo>
                  <a:pt x="9" y="31"/>
                </a:lnTo>
                <a:lnTo>
                  <a:pt x="12" y="31"/>
                </a:lnTo>
                <a:lnTo>
                  <a:pt x="9" y="34"/>
                </a:lnTo>
                <a:lnTo>
                  <a:pt x="9" y="41"/>
                </a:lnTo>
                <a:lnTo>
                  <a:pt x="14" y="41"/>
                </a:lnTo>
                <a:lnTo>
                  <a:pt x="16" y="41"/>
                </a:lnTo>
                <a:lnTo>
                  <a:pt x="23" y="41"/>
                </a:lnTo>
                <a:lnTo>
                  <a:pt x="23" y="38"/>
                </a:lnTo>
                <a:lnTo>
                  <a:pt x="28" y="36"/>
                </a:lnTo>
                <a:lnTo>
                  <a:pt x="31" y="36"/>
                </a:lnTo>
                <a:lnTo>
                  <a:pt x="31" y="38"/>
                </a:lnTo>
                <a:lnTo>
                  <a:pt x="33" y="38"/>
                </a:lnTo>
                <a:lnTo>
                  <a:pt x="35" y="41"/>
                </a:lnTo>
                <a:lnTo>
                  <a:pt x="38" y="41"/>
                </a:lnTo>
                <a:lnTo>
                  <a:pt x="40" y="41"/>
                </a:lnTo>
                <a:lnTo>
                  <a:pt x="42" y="41"/>
                </a:lnTo>
                <a:lnTo>
                  <a:pt x="45" y="41"/>
                </a:lnTo>
                <a:lnTo>
                  <a:pt x="45" y="43"/>
                </a:lnTo>
                <a:lnTo>
                  <a:pt x="42" y="43"/>
                </a:lnTo>
                <a:lnTo>
                  <a:pt x="40" y="45"/>
                </a:lnTo>
                <a:lnTo>
                  <a:pt x="38" y="45"/>
                </a:lnTo>
                <a:lnTo>
                  <a:pt x="33" y="43"/>
                </a:lnTo>
                <a:lnTo>
                  <a:pt x="28" y="41"/>
                </a:lnTo>
                <a:lnTo>
                  <a:pt x="26" y="43"/>
                </a:lnTo>
                <a:lnTo>
                  <a:pt x="21" y="43"/>
                </a:lnTo>
                <a:lnTo>
                  <a:pt x="19" y="43"/>
                </a:lnTo>
                <a:lnTo>
                  <a:pt x="16" y="45"/>
                </a:lnTo>
                <a:lnTo>
                  <a:pt x="7" y="45"/>
                </a:lnTo>
                <a:lnTo>
                  <a:pt x="7" y="48"/>
                </a:lnTo>
                <a:lnTo>
                  <a:pt x="7" y="50"/>
                </a:lnTo>
                <a:lnTo>
                  <a:pt x="7" y="52"/>
                </a:lnTo>
                <a:lnTo>
                  <a:pt x="9" y="52"/>
                </a:lnTo>
                <a:lnTo>
                  <a:pt x="12" y="52"/>
                </a:lnTo>
                <a:lnTo>
                  <a:pt x="14" y="52"/>
                </a:lnTo>
                <a:lnTo>
                  <a:pt x="16" y="52"/>
                </a:lnTo>
                <a:lnTo>
                  <a:pt x="21" y="52"/>
                </a:lnTo>
                <a:lnTo>
                  <a:pt x="21" y="50"/>
                </a:lnTo>
                <a:lnTo>
                  <a:pt x="23" y="50"/>
                </a:lnTo>
                <a:lnTo>
                  <a:pt x="21" y="52"/>
                </a:lnTo>
                <a:lnTo>
                  <a:pt x="16" y="52"/>
                </a:lnTo>
                <a:lnTo>
                  <a:pt x="12" y="52"/>
                </a:lnTo>
                <a:lnTo>
                  <a:pt x="9" y="52"/>
                </a:lnTo>
                <a:lnTo>
                  <a:pt x="7" y="52"/>
                </a:lnTo>
                <a:lnTo>
                  <a:pt x="7" y="55"/>
                </a:lnTo>
                <a:lnTo>
                  <a:pt x="7" y="57"/>
                </a:lnTo>
                <a:lnTo>
                  <a:pt x="7" y="55"/>
                </a:lnTo>
                <a:lnTo>
                  <a:pt x="14" y="5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86" name="Freeform 1788"/>
          <p:cNvSpPr>
            <a:spLocks/>
          </p:cNvSpPr>
          <p:nvPr/>
        </p:nvSpPr>
        <p:spPr bwMode="auto">
          <a:xfrm>
            <a:off x="2330450" y="3470275"/>
            <a:ext cx="12700" cy="12700"/>
          </a:xfrm>
          <a:custGeom>
            <a:avLst/>
            <a:gdLst>
              <a:gd name="T0" fmla="*/ 0 w 12"/>
              <a:gd name="T1" fmla="*/ 0 h 12"/>
              <a:gd name="T2" fmla="*/ 0 w 12"/>
              <a:gd name="T3" fmla="*/ 0 h 12"/>
              <a:gd name="T4" fmla="*/ 0 w 12"/>
              <a:gd name="T5" fmla="*/ 0 h 12"/>
              <a:gd name="T6" fmla="*/ 0 w 12"/>
              <a:gd name="T7" fmla="*/ 0 h 12"/>
              <a:gd name="T8" fmla="*/ 0 w 12"/>
              <a:gd name="T9" fmla="*/ 0 h 12"/>
              <a:gd name="T10" fmla="*/ 0 w 12"/>
              <a:gd name="T11" fmla="*/ 2147483647 h 12"/>
              <a:gd name="T12" fmla="*/ 2147483647 w 12"/>
              <a:gd name="T13" fmla="*/ 2147483647 h 12"/>
              <a:gd name="T14" fmla="*/ 2147483647 w 12"/>
              <a:gd name="T15" fmla="*/ 2147483647 h 12"/>
              <a:gd name="T16" fmla="*/ 2147483647 w 12"/>
              <a:gd name="T17" fmla="*/ 2147483647 h 12"/>
              <a:gd name="T18" fmla="*/ 2147483647 w 12"/>
              <a:gd name="T19" fmla="*/ 2147483647 h 12"/>
              <a:gd name="T20" fmla="*/ 2147483647 w 12"/>
              <a:gd name="T21" fmla="*/ 0 h 12"/>
              <a:gd name="T22" fmla="*/ 2147483647 w 12"/>
              <a:gd name="T23" fmla="*/ 0 h 12"/>
              <a:gd name="T24" fmla="*/ 2147483647 w 12"/>
              <a:gd name="T25" fmla="*/ 0 h 12"/>
              <a:gd name="T26" fmla="*/ 2147483647 w 12"/>
              <a:gd name="T27" fmla="*/ 2147483647 h 12"/>
              <a:gd name="T28" fmla="*/ 2147483647 w 12"/>
              <a:gd name="T29" fmla="*/ 2147483647 h 12"/>
              <a:gd name="T30" fmla="*/ 2147483647 w 12"/>
              <a:gd name="T31" fmla="*/ 2147483647 h 12"/>
              <a:gd name="T32" fmla="*/ 2147483647 w 12"/>
              <a:gd name="T33" fmla="*/ 2147483647 h 12"/>
              <a:gd name="T34" fmla="*/ 2147483647 w 12"/>
              <a:gd name="T35" fmla="*/ 2147483647 h 12"/>
              <a:gd name="T36" fmla="*/ 2147483647 w 12"/>
              <a:gd name="T37" fmla="*/ 2147483647 h 12"/>
              <a:gd name="T38" fmla="*/ 2147483647 w 12"/>
              <a:gd name="T39" fmla="*/ 2147483647 h 12"/>
              <a:gd name="T40" fmla="*/ 2147483647 w 12"/>
              <a:gd name="T41" fmla="*/ 2147483647 h 12"/>
              <a:gd name="T42" fmla="*/ 2147483647 w 12"/>
              <a:gd name="T43" fmla="*/ 2147483647 h 12"/>
              <a:gd name="T44" fmla="*/ 2147483647 w 12"/>
              <a:gd name="T45" fmla="*/ 2147483647 h 12"/>
              <a:gd name="T46" fmla="*/ 2147483647 w 12"/>
              <a:gd name="T47" fmla="*/ 2147483647 h 12"/>
              <a:gd name="T48" fmla="*/ 2147483647 w 12"/>
              <a:gd name="T49" fmla="*/ 2147483647 h 12"/>
              <a:gd name="T50" fmla="*/ 2147483647 w 12"/>
              <a:gd name="T51" fmla="*/ 2147483647 h 12"/>
              <a:gd name="T52" fmla="*/ 2147483647 w 12"/>
              <a:gd name="T53" fmla="*/ 2147483647 h 12"/>
              <a:gd name="T54" fmla="*/ 2147483647 w 12"/>
              <a:gd name="T55" fmla="*/ 2147483647 h 12"/>
              <a:gd name="T56" fmla="*/ 2147483647 w 12"/>
              <a:gd name="T57" fmla="*/ 2147483647 h 12"/>
              <a:gd name="T58" fmla="*/ 2147483647 w 12"/>
              <a:gd name="T59" fmla="*/ 2147483647 h 12"/>
              <a:gd name="T60" fmla="*/ 2147483647 w 12"/>
              <a:gd name="T61" fmla="*/ 0 h 12"/>
              <a:gd name="T62" fmla="*/ 2147483647 w 12"/>
              <a:gd name="T63" fmla="*/ 0 h 12"/>
              <a:gd name="T64" fmla="*/ 0 w 12"/>
              <a:gd name="T65" fmla="*/ 0 h 12"/>
              <a:gd name="T66" fmla="*/ 0 w 12"/>
              <a:gd name="T67" fmla="*/ 0 h 12"/>
              <a:gd name="T68" fmla="*/ 0 w 12"/>
              <a:gd name="T69" fmla="*/ 0 h 1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2"/>
              <a:gd name="T106" fmla="*/ 0 h 12"/>
              <a:gd name="T107" fmla="*/ 12 w 12"/>
              <a:gd name="T108" fmla="*/ 12 h 1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2" h="12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2" y="0"/>
                </a:lnTo>
                <a:lnTo>
                  <a:pt x="4" y="0"/>
                </a:lnTo>
                <a:lnTo>
                  <a:pt x="4" y="3"/>
                </a:lnTo>
                <a:lnTo>
                  <a:pt x="4" y="5"/>
                </a:lnTo>
                <a:lnTo>
                  <a:pt x="4" y="8"/>
                </a:lnTo>
                <a:lnTo>
                  <a:pt x="9" y="10"/>
                </a:lnTo>
                <a:lnTo>
                  <a:pt x="9" y="12"/>
                </a:lnTo>
                <a:lnTo>
                  <a:pt x="12" y="10"/>
                </a:lnTo>
                <a:lnTo>
                  <a:pt x="12" y="5"/>
                </a:lnTo>
                <a:lnTo>
                  <a:pt x="12" y="3"/>
                </a:lnTo>
                <a:lnTo>
                  <a:pt x="7" y="3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87" name="Freeform 1789"/>
          <p:cNvSpPr>
            <a:spLocks/>
          </p:cNvSpPr>
          <p:nvPr/>
        </p:nvSpPr>
        <p:spPr bwMode="auto">
          <a:xfrm>
            <a:off x="1701800" y="3327400"/>
            <a:ext cx="6350" cy="7938"/>
          </a:xfrm>
          <a:custGeom>
            <a:avLst/>
            <a:gdLst>
              <a:gd name="T0" fmla="*/ 0 w 5"/>
              <a:gd name="T1" fmla="*/ 2147483647 h 7"/>
              <a:gd name="T2" fmla="*/ 0 w 5"/>
              <a:gd name="T3" fmla="*/ 2147483647 h 7"/>
              <a:gd name="T4" fmla="*/ 0 w 5"/>
              <a:gd name="T5" fmla="*/ 2147483647 h 7"/>
              <a:gd name="T6" fmla="*/ 0 w 5"/>
              <a:gd name="T7" fmla="*/ 2147483647 h 7"/>
              <a:gd name="T8" fmla="*/ 0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0 h 7"/>
              <a:gd name="T24" fmla="*/ 2147483647 w 5"/>
              <a:gd name="T25" fmla="*/ 0 h 7"/>
              <a:gd name="T26" fmla="*/ 2147483647 w 5"/>
              <a:gd name="T27" fmla="*/ 0 h 7"/>
              <a:gd name="T28" fmla="*/ 2147483647 w 5"/>
              <a:gd name="T29" fmla="*/ 0 h 7"/>
              <a:gd name="T30" fmla="*/ 2147483647 w 5"/>
              <a:gd name="T31" fmla="*/ 0 h 7"/>
              <a:gd name="T32" fmla="*/ 0 w 5"/>
              <a:gd name="T33" fmla="*/ 2147483647 h 7"/>
              <a:gd name="T34" fmla="*/ 0 w 5"/>
              <a:gd name="T35" fmla="*/ 2147483647 h 7"/>
              <a:gd name="T36" fmla="*/ 0 w 5"/>
              <a:gd name="T37" fmla="*/ 2147483647 h 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"/>
              <a:gd name="T58" fmla="*/ 0 h 7"/>
              <a:gd name="T59" fmla="*/ 5 w 5"/>
              <a:gd name="T60" fmla="*/ 7 h 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" h="7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3" y="7"/>
                </a:lnTo>
                <a:lnTo>
                  <a:pt x="3" y="5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88" name="Freeform 1790"/>
          <p:cNvSpPr>
            <a:spLocks/>
          </p:cNvSpPr>
          <p:nvPr/>
        </p:nvSpPr>
        <p:spPr bwMode="auto">
          <a:xfrm>
            <a:off x="1135063" y="3829050"/>
            <a:ext cx="3175" cy="1588"/>
          </a:xfrm>
          <a:custGeom>
            <a:avLst/>
            <a:gdLst>
              <a:gd name="T0" fmla="*/ 2147483647 w 3"/>
              <a:gd name="T1" fmla="*/ 0 h 1588"/>
              <a:gd name="T2" fmla="*/ 2147483647 w 3"/>
              <a:gd name="T3" fmla="*/ 0 h 1588"/>
              <a:gd name="T4" fmla="*/ 2147483647 w 3"/>
              <a:gd name="T5" fmla="*/ 0 h 1588"/>
              <a:gd name="T6" fmla="*/ 2147483647 w 3"/>
              <a:gd name="T7" fmla="*/ 0 h 1588"/>
              <a:gd name="T8" fmla="*/ 2147483647 w 3"/>
              <a:gd name="T9" fmla="*/ 0 h 1588"/>
              <a:gd name="T10" fmla="*/ 2147483647 w 3"/>
              <a:gd name="T11" fmla="*/ 0 h 1588"/>
              <a:gd name="T12" fmla="*/ 0 w 3"/>
              <a:gd name="T13" fmla="*/ 0 h 1588"/>
              <a:gd name="T14" fmla="*/ 0 w 3"/>
              <a:gd name="T15" fmla="*/ 0 h 1588"/>
              <a:gd name="T16" fmla="*/ 0 w 3"/>
              <a:gd name="T17" fmla="*/ 0 h 1588"/>
              <a:gd name="T18" fmla="*/ 0 w 3"/>
              <a:gd name="T19" fmla="*/ 0 h 1588"/>
              <a:gd name="T20" fmla="*/ 2147483647 w 3"/>
              <a:gd name="T21" fmla="*/ 0 h 158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"/>
              <a:gd name="T34" fmla="*/ 0 h 1588"/>
              <a:gd name="T35" fmla="*/ 3 w 3"/>
              <a:gd name="T36" fmla="*/ 1588 h 158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" h="1588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89" name="Freeform 1791"/>
          <p:cNvSpPr>
            <a:spLocks/>
          </p:cNvSpPr>
          <p:nvPr/>
        </p:nvSpPr>
        <p:spPr bwMode="auto">
          <a:xfrm>
            <a:off x="2625725" y="3957638"/>
            <a:ext cx="514350" cy="261937"/>
          </a:xfrm>
          <a:custGeom>
            <a:avLst/>
            <a:gdLst>
              <a:gd name="T0" fmla="*/ 2147483647 w 414"/>
              <a:gd name="T1" fmla="*/ 2147483647 h 201"/>
              <a:gd name="T2" fmla="*/ 2147483647 w 414"/>
              <a:gd name="T3" fmla="*/ 2147483647 h 201"/>
              <a:gd name="T4" fmla="*/ 2147483647 w 414"/>
              <a:gd name="T5" fmla="*/ 2147483647 h 201"/>
              <a:gd name="T6" fmla="*/ 2147483647 w 414"/>
              <a:gd name="T7" fmla="*/ 2147483647 h 201"/>
              <a:gd name="T8" fmla="*/ 2147483647 w 414"/>
              <a:gd name="T9" fmla="*/ 2147483647 h 201"/>
              <a:gd name="T10" fmla="*/ 2147483647 w 414"/>
              <a:gd name="T11" fmla="*/ 2147483647 h 201"/>
              <a:gd name="T12" fmla="*/ 2147483647 w 414"/>
              <a:gd name="T13" fmla="*/ 2147483647 h 201"/>
              <a:gd name="T14" fmla="*/ 2147483647 w 414"/>
              <a:gd name="T15" fmla="*/ 2147483647 h 201"/>
              <a:gd name="T16" fmla="*/ 2147483647 w 414"/>
              <a:gd name="T17" fmla="*/ 2147483647 h 201"/>
              <a:gd name="T18" fmla="*/ 2147483647 w 414"/>
              <a:gd name="T19" fmla="*/ 2147483647 h 201"/>
              <a:gd name="T20" fmla="*/ 2147483647 w 414"/>
              <a:gd name="T21" fmla="*/ 2147483647 h 201"/>
              <a:gd name="T22" fmla="*/ 2147483647 w 414"/>
              <a:gd name="T23" fmla="*/ 2147483647 h 201"/>
              <a:gd name="T24" fmla="*/ 2147483647 w 414"/>
              <a:gd name="T25" fmla="*/ 2147483647 h 201"/>
              <a:gd name="T26" fmla="*/ 2147483647 w 414"/>
              <a:gd name="T27" fmla="*/ 2147483647 h 201"/>
              <a:gd name="T28" fmla="*/ 2147483647 w 414"/>
              <a:gd name="T29" fmla="*/ 2147483647 h 201"/>
              <a:gd name="T30" fmla="*/ 2147483647 w 414"/>
              <a:gd name="T31" fmla="*/ 2147483647 h 201"/>
              <a:gd name="T32" fmla="*/ 2147483647 w 414"/>
              <a:gd name="T33" fmla="*/ 2147483647 h 201"/>
              <a:gd name="T34" fmla="*/ 2147483647 w 414"/>
              <a:gd name="T35" fmla="*/ 2147483647 h 201"/>
              <a:gd name="T36" fmla="*/ 2147483647 w 414"/>
              <a:gd name="T37" fmla="*/ 2147483647 h 201"/>
              <a:gd name="T38" fmla="*/ 2147483647 w 414"/>
              <a:gd name="T39" fmla="*/ 2147483647 h 201"/>
              <a:gd name="T40" fmla="*/ 2147483647 w 414"/>
              <a:gd name="T41" fmla="*/ 2147483647 h 201"/>
              <a:gd name="T42" fmla="*/ 2147483647 w 414"/>
              <a:gd name="T43" fmla="*/ 2147483647 h 201"/>
              <a:gd name="T44" fmla="*/ 2147483647 w 414"/>
              <a:gd name="T45" fmla="*/ 2147483647 h 201"/>
              <a:gd name="T46" fmla="*/ 2147483647 w 414"/>
              <a:gd name="T47" fmla="*/ 2147483647 h 201"/>
              <a:gd name="T48" fmla="*/ 2147483647 w 414"/>
              <a:gd name="T49" fmla="*/ 2147483647 h 201"/>
              <a:gd name="T50" fmla="*/ 2147483647 w 414"/>
              <a:gd name="T51" fmla="*/ 2147483647 h 201"/>
              <a:gd name="T52" fmla="*/ 2147483647 w 414"/>
              <a:gd name="T53" fmla="*/ 2147483647 h 201"/>
              <a:gd name="T54" fmla="*/ 2147483647 w 414"/>
              <a:gd name="T55" fmla="*/ 2147483647 h 201"/>
              <a:gd name="T56" fmla="*/ 2147483647 w 414"/>
              <a:gd name="T57" fmla="*/ 2147483647 h 201"/>
              <a:gd name="T58" fmla="*/ 2147483647 w 414"/>
              <a:gd name="T59" fmla="*/ 2147483647 h 201"/>
              <a:gd name="T60" fmla="*/ 2147483647 w 414"/>
              <a:gd name="T61" fmla="*/ 2147483647 h 201"/>
              <a:gd name="T62" fmla="*/ 2147483647 w 414"/>
              <a:gd name="T63" fmla="*/ 2147483647 h 201"/>
              <a:gd name="T64" fmla="*/ 2147483647 w 414"/>
              <a:gd name="T65" fmla="*/ 2147483647 h 201"/>
              <a:gd name="T66" fmla="*/ 2147483647 w 414"/>
              <a:gd name="T67" fmla="*/ 2147483647 h 201"/>
              <a:gd name="T68" fmla="*/ 2147483647 w 414"/>
              <a:gd name="T69" fmla="*/ 2147483647 h 201"/>
              <a:gd name="T70" fmla="*/ 2147483647 w 414"/>
              <a:gd name="T71" fmla="*/ 2147483647 h 201"/>
              <a:gd name="T72" fmla="*/ 2147483647 w 414"/>
              <a:gd name="T73" fmla="*/ 2147483647 h 201"/>
              <a:gd name="T74" fmla="*/ 2147483647 w 414"/>
              <a:gd name="T75" fmla="*/ 2147483647 h 201"/>
              <a:gd name="T76" fmla="*/ 2147483647 w 414"/>
              <a:gd name="T77" fmla="*/ 2147483647 h 201"/>
              <a:gd name="T78" fmla="*/ 2147483647 w 414"/>
              <a:gd name="T79" fmla="*/ 2147483647 h 201"/>
              <a:gd name="T80" fmla="*/ 2147483647 w 414"/>
              <a:gd name="T81" fmla="*/ 2147483647 h 201"/>
              <a:gd name="T82" fmla="*/ 2147483647 w 414"/>
              <a:gd name="T83" fmla="*/ 2147483647 h 201"/>
              <a:gd name="T84" fmla="*/ 2147483647 w 414"/>
              <a:gd name="T85" fmla="*/ 2147483647 h 201"/>
              <a:gd name="T86" fmla="*/ 2147483647 w 414"/>
              <a:gd name="T87" fmla="*/ 2147483647 h 201"/>
              <a:gd name="T88" fmla="*/ 2147483647 w 414"/>
              <a:gd name="T89" fmla="*/ 2147483647 h 201"/>
              <a:gd name="T90" fmla="*/ 2147483647 w 414"/>
              <a:gd name="T91" fmla="*/ 0 h 201"/>
              <a:gd name="T92" fmla="*/ 2147483647 w 414"/>
              <a:gd name="T93" fmla="*/ 2147483647 h 201"/>
              <a:gd name="T94" fmla="*/ 2147483647 w 414"/>
              <a:gd name="T95" fmla="*/ 2147483647 h 201"/>
              <a:gd name="T96" fmla="*/ 2147483647 w 414"/>
              <a:gd name="T97" fmla="*/ 2147483647 h 201"/>
              <a:gd name="T98" fmla="*/ 2147483647 w 414"/>
              <a:gd name="T99" fmla="*/ 2147483647 h 201"/>
              <a:gd name="T100" fmla="*/ 2147483647 w 414"/>
              <a:gd name="T101" fmla="*/ 2147483647 h 201"/>
              <a:gd name="T102" fmla="*/ 2147483647 w 414"/>
              <a:gd name="T103" fmla="*/ 2147483647 h 201"/>
              <a:gd name="T104" fmla="*/ 2147483647 w 414"/>
              <a:gd name="T105" fmla="*/ 2147483647 h 201"/>
              <a:gd name="T106" fmla="*/ 2147483647 w 414"/>
              <a:gd name="T107" fmla="*/ 2147483647 h 201"/>
              <a:gd name="T108" fmla="*/ 2147483647 w 414"/>
              <a:gd name="T109" fmla="*/ 2147483647 h 201"/>
              <a:gd name="T110" fmla="*/ 2147483647 w 414"/>
              <a:gd name="T111" fmla="*/ 2147483647 h 201"/>
              <a:gd name="T112" fmla="*/ 2147483647 w 414"/>
              <a:gd name="T113" fmla="*/ 2147483647 h 201"/>
              <a:gd name="T114" fmla="*/ 2147483647 w 414"/>
              <a:gd name="T115" fmla="*/ 2147483647 h 201"/>
              <a:gd name="T116" fmla="*/ 2147483647 w 414"/>
              <a:gd name="T117" fmla="*/ 2147483647 h 201"/>
              <a:gd name="T118" fmla="*/ 2147483647 w 414"/>
              <a:gd name="T119" fmla="*/ 2147483647 h 201"/>
              <a:gd name="T120" fmla="*/ 2147483647 w 414"/>
              <a:gd name="T121" fmla="*/ 2147483647 h 201"/>
              <a:gd name="T122" fmla="*/ 2147483647 w 414"/>
              <a:gd name="T123" fmla="*/ 2147483647 h 20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14"/>
              <a:gd name="T187" fmla="*/ 0 h 201"/>
              <a:gd name="T188" fmla="*/ 414 w 414"/>
              <a:gd name="T189" fmla="*/ 201 h 20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14" h="201">
                <a:moveTo>
                  <a:pt x="0" y="66"/>
                </a:moveTo>
                <a:lnTo>
                  <a:pt x="0" y="66"/>
                </a:lnTo>
                <a:lnTo>
                  <a:pt x="5" y="73"/>
                </a:lnTo>
                <a:lnTo>
                  <a:pt x="7" y="76"/>
                </a:lnTo>
                <a:lnTo>
                  <a:pt x="10" y="76"/>
                </a:lnTo>
                <a:lnTo>
                  <a:pt x="12" y="78"/>
                </a:lnTo>
                <a:lnTo>
                  <a:pt x="14" y="83"/>
                </a:lnTo>
                <a:lnTo>
                  <a:pt x="19" y="85"/>
                </a:lnTo>
                <a:lnTo>
                  <a:pt x="24" y="85"/>
                </a:lnTo>
                <a:lnTo>
                  <a:pt x="33" y="90"/>
                </a:lnTo>
                <a:lnTo>
                  <a:pt x="36" y="92"/>
                </a:lnTo>
                <a:lnTo>
                  <a:pt x="36" y="95"/>
                </a:lnTo>
                <a:lnTo>
                  <a:pt x="36" y="97"/>
                </a:lnTo>
                <a:lnTo>
                  <a:pt x="36" y="99"/>
                </a:lnTo>
                <a:lnTo>
                  <a:pt x="38" y="102"/>
                </a:lnTo>
                <a:lnTo>
                  <a:pt x="40" y="104"/>
                </a:lnTo>
                <a:lnTo>
                  <a:pt x="43" y="109"/>
                </a:lnTo>
                <a:lnTo>
                  <a:pt x="43" y="118"/>
                </a:lnTo>
                <a:lnTo>
                  <a:pt x="40" y="123"/>
                </a:lnTo>
                <a:lnTo>
                  <a:pt x="40" y="125"/>
                </a:lnTo>
                <a:lnTo>
                  <a:pt x="38" y="125"/>
                </a:lnTo>
                <a:lnTo>
                  <a:pt x="38" y="128"/>
                </a:lnTo>
                <a:lnTo>
                  <a:pt x="38" y="130"/>
                </a:lnTo>
                <a:lnTo>
                  <a:pt x="38" y="132"/>
                </a:lnTo>
                <a:lnTo>
                  <a:pt x="40" y="135"/>
                </a:lnTo>
                <a:lnTo>
                  <a:pt x="52" y="139"/>
                </a:lnTo>
                <a:lnTo>
                  <a:pt x="59" y="139"/>
                </a:lnTo>
                <a:lnTo>
                  <a:pt x="62" y="139"/>
                </a:lnTo>
                <a:lnTo>
                  <a:pt x="66" y="139"/>
                </a:lnTo>
                <a:lnTo>
                  <a:pt x="69" y="139"/>
                </a:lnTo>
                <a:lnTo>
                  <a:pt x="74" y="139"/>
                </a:lnTo>
                <a:lnTo>
                  <a:pt x="76" y="142"/>
                </a:lnTo>
                <a:lnTo>
                  <a:pt x="78" y="142"/>
                </a:lnTo>
                <a:lnTo>
                  <a:pt x="78" y="144"/>
                </a:lnTo>
                <a:lnTo>
                  <a:pt x="81" y="144"/>
                </a:lnTo>
                <a:lnTo>
                  <a:pt x="83" y="147"/>
                </a:lnTo>
                <a:lnTo>
                  <a:pt x="88" y="149"/>
                </a:lnTo>
                <a:lnTo>
                  <a:pt x="97" y="154"/>
                </a:lnTo>
                <a:lnTo>
                  <a:pt x="99" y="158"/>
                </a:lnTo>
                <a:lnTo>
                  <a:pt x="102" y="158"/>
                </a:lnTo>
                <a:lnTo>
                  <a:pt x="104" y="168"/>
                </a:lnTo>
                <a:lnTo>
                  <a:pt x="104" y="170"/>
                </a:lnTo>
                <a:lnTo>
                  <a:pt x="109" y="175"/>
                </a:lnTo>
                <a:lnTo>
                  <a:pt x="111" y="177"/>
                </a:lnTo>
                <a:lnTo>
                  <a:pt x="111" y="180"/>
                </a:lnTo>
                <a:lnTo>
                  <a:pt x="118" y="180"/>
                </a:lnTo>
                <a:lnTo>
                  <a:pt x="125" y="180"/>
                </a:lnTo>
                <a:lnTo>
                  <a:pt x="128" y="182"/>
                </a:lnTo>
                <a:lnTo>
                  <a:pt x="133" y="182"/>
                </a:lnTo>
                <a:lnTo>
                  <a:pt x="142" y="182"/>
                </a:lnTo>
                <a:lnTo>
                  <a:pt x="147" y="184"/>
                </a:lnTo>
                <a:lnTo>
                  <a:pt x="149" y="184"/>
                </a:lnTo>
                <a:lnTo>
                  <a:pt x="156" y="182"/>
                </a:lnTo>
                <a:lnTo>
                  <a:pt x="159" y="182"/>
                </a:lnTo>
                <a:lnTo>
                  <a:pt x="166" y="182"/>
                </a:lnTo>
                <a:lnTo>
                  <a:pt x="177" y="184"/>
                </a:lnTo>
                <a:lnTo>
                  <a:pt x="182" y="184"/>
                </a:lnTo>
                <a:lnTo>
                  <a:pt x="182" y="187"/>
                </a:lnTo>
                <a:lnTo>
                  <a:pt x="185" y="187"/>
                </a:lnTo>
                <a:lnTo>
                  <a:pt x="185" y="189"/>
                </a:lnTo>
                <a:lnTo>
                  <a:pt x="187" y="189"/>
                </a:lnTo>
                <a:lnTo>
                  <a:pt x="187" y="191"/>
                </a:lnTo>
                <a:lnTo>
                  <a:pt x="189" y="191"/>
                </a:lnTo>
                <a:lnTo>
                  <a:pt x="196" y="191"/>
                </a:lnTo>
                <a:lnTo>
                  <a:pt x="199" y="194"/>
                </a:lnTo>
                <a:lnTo>
                  <a:pt x="201" y="194"/>
                </a:lnTo>
                <a:lnTo>
                  <a:pt x="203" y="194"/>
                </a:lnTo>
                <a:lnTo>
                  <a:pt x="206" y="196"/>
                </a:lnTo>
                <a:lnTo>
                  <a:pt x="208" y="196"/>
                </a:lnTo>
                <a:lnTo>
                  <a:pt x="211" y="196"/>
                </a:lnTo>
                <a:lnTo>
                  <a:pt x="213" y="196"/>
                </a:lnTo>
                <a:lnTo>
                  <a:pt x="215" y="199"/>
                </a:lnTo>
                <a:lnTo>
                  <a:pt x="220" y="201"/>
                </a:lnTo>
                <a:lnTo>
                  <a:pt x="225" y="196"/>
                </a:lnTo>
                <a:lnTo>
                  <a:pt x="229" y="194"/>
                </a:lnTo>
                <a:lnTo>
                  <a:pt x="232" y="191"/>
                </a:lnTo>
                <a:lnTo>
                  <a:pt x="241" y="189"/>
                </a:lnTo>
                <a:lnTo>
                  <a:pt x="246" y="187"/>
                </a:lnTo>
                <a:lnTo>
                  <a:pt x="255" y="184"/>
                </a:lnTo>
                <a:lnTo>
                  <a:pt x="262" y="184"/>
                </a:lnTo>
                <a:lnTo>
                  <a:pt x="267" y="184"/>
                </a:lnTo>
                <a:lnTo>
                  <a:pt x="277" y="184"/>
                </a:lnTo>
                <a:lnTo>
                  <a:pt x="279" y="184"/>
                </a:lnTo>
                <a:lnTo>
                  <a:pt x="288" y="182"/>
                </a:lnTo>
                <a:lnTo>
                  <a:pt x="291" y="180"/>
                </a:lnTo>
                <a:lnTo>
                  <a:pt x="293" y="177"/>
                </a:lnTo>
                <a:lnTo>
                  <a:pt x="296" y="175"/>
                </a:lnTo>
                <a:lnTo>
                  <a:pt x="296" y="173"/>
                </a:lnTo>
                <a:lnTo>
                  <a:pt x="298" y="170"/>
                </a:lnTo>
                <a:lnTo>
                  <a:pt x="310" y="163"/>
                </a:lnTo>
                <a:lnTo>
                  <a:pt x="312" y="163"/>
                </a:lnTo>
                <a:lnTo>
                  <a:pt x="312" y="161"/>
                </a:lnTo>
                <a:lnTo>
                  <a:pt x="310" y="161"/>
                </a:lnTo>
                <a:lnTo>
                  <a:pt x="310" y="158"/>
                </a:lnTo>
                <a:lnTo>
                  <a:pt x="307" y="156"/>
                </a:lnTo>
                <a:lnTo>
                  <a:pt x="305" y="151"/>
                </a:lnTo>
                <a:lnTo>
                  <a:pt x="303" y="151"/>
                </a:lnTo>
                <a:lnTo>
                  <a:pt x="305" y="151"/>
                </a:lnTo>
                <a:lnTo>
                  <a:pt x="305" y="149"/>
                </a:lnTo>
                <a:lnTo>
                  <a:pt x="305" y="144"/>
                </a:lnTo>
                <a:lnTo>
                  <a:pt x="310" y="139"/>
                </a:lnTo>
                <a:lnTo>
                  <a:pt x="312" y="137"/>
                </a:lnTo>
                <a:lnTo>
                  <a:pt x="317" y="137"/>
                </a:lnTo>
                <a:lnTo>
                  <a:pt x="319" y="139"/>
                </a:lnTo>
                <a:lnTo>
                  <a:pt x="322" y="142"/>
                </a:lnTo>
                <a:lnTo>
                  <a:pt x="326" y="144"/>
                </a:lnTo>
                <a:lnTo>
                  <a:pt x="331" y="144"/>
                </a:lnTo>
                <a:lnTo>
                  <a:pt x="338" y="139"/>
                </a:lnTo>
                <a:lnTo>
                  <a:pt x="343" y="135"/>
                </a:lnTo>
                <a:lnTo>
                  <a:pt x="348" y="132"/>
                </a:lnTo>
                <a:lnTo>
                  <a:pt x="350" y="132"/>
                </a:lnTo>
                <a:lnTo>
                  <a:pt x="355" y="132"/>
                </a:lnTo>
                <a:lnTo>
                  <a:pt x="359" y="130"/>
                </a:lnTo>
                <a:lnTo>
                  <a:pt x="364" y="128"/>
                </a:lnTo>
                <a:lnTo>
                  <a:pt x="366" y="123"/>
                </a:lnTo>
                <a:lnTo>
                  <a:pt x="366" y="121"/>
                </a:lnTo>
                <a:lnTo>
                  <a:pt x="369" y="118"/>
                </a:lnTo>
                <a:lnTo>
                  <a:pt x="371" y="116"/>
                </a:lnTo>
                <a:lnTo>
                  <a:pt x="374" y="114"/>
                </a:lnTo>
                <a:lnTo>
                  <a:pt x="376" y="114"/>
                </a:lnTo>
                <a:lnTo>
                  <a:pt x="378" y="114"/>
                </a:lnTo>
                <a:lnTo>
                  <a:pt x="381" y="114"/>
                </a:lnTo>
                <a:lnTo>
                  <a:pt x="385" y="111"/>
                </a:lnTo>
                <a:lnTo>
                  <a:pt x="388" y="109"/>
                </a:lnTo>
                <a:lnTo>
                  <a:pt x="392" y="106"/>
                </a:lnTo>
                <a:lnTo>
                  <a:pt x="397" y="109"/>
                </a:lnTo>
                <a:lnTo>
                  <a:pt x="402" y="109"/>
                </a:lnTo>
                <a:lnTo>
                  <a:pt x="407" y="109"/>
                </a:lnTo>
                <a:lnTo>
                  <a:pt x="409" y="109"/>
                </a:lnTo>
                <a:lnTo>
                  <a:pt x="411" y="109"/>
                </a:lnTo>
                <a:lnTo>
                  <a:pt x="414" y="109"/>
                </a:lnTo>
                <a:lnTo>
                  <a:pt x="414" y="104"/>
                </a:lnTo>
                <a:lnTo>
                  <a:pt x="411" y="102"/>
                </a:lnTo>
                <a:lnTo>
                  <a:pt x="411" y="99"/>
                </a:lnTo>
                <a:lnTo>
                  <a:pt x="409" y="99"/>
                </a:lnTo>
                <a:lnTo>
                  <a:pt x="409" y="97"/>
                </a:lnTo>
                <a:lnTo>
                  <a:pt x="407" y="97"/>
                </a:lnTo>
                <a:lnTo>
                  <a:pt x="404" y="95"/>
                </a:lnTo>
                <a:lnTo>
                  <a:pt x="407" y="92"/>
                </a:lnTo>
                <a:lnTo>
                  <a:pt x="402" y="90"/>
                </a:lnTo>
                <a:lnTo>
                  <a:pt x="397" y="85"/>
                </a:lnTo>
                <a:lnTo>
                  <a:pt x="395" y="83"/>
                </a:lnTo>
                <a:lnTo>
                  <a:pt x="390" y="83"/>
                </a:lnTo>
                <a:lnTo>
                  <a:pt x="385" y="83"/>
                </a:lnTo>
                <a:lnTo>
                  <a:pt x="385" y="85"/>
                </a:lnTo>
                <a:lnTo>
                  <a:pt x="383" y="88"/>
                </a:lnTo>
                <a:lnTo>
                  <a:pt x="378" y="88"/>
                </a:lnTo>
                <a:lnTo>
                  <a:pt x="376" y="88"/>
                </a:lnTo>
                <a:lnTo>
                  <a:pt x="376" y="85"/>
                </a:lnTo>
                <a:lnTo>
                  <a:pt x="374" y="85"/>
                </a:lnTo>
                <a:lnTo>
                  <a:pt x="366" y="85"/>
                </a:lnTo>
                <a:lnTo>
                  <a:pt x="364" y="88"/>
                </a:lnTo>
                <a:lnTo>
                  <a:pt x="362" y="90"/>
                </a:lnTo>
                <a:lnTo>
                  <a:pt x="357" y="85"/>
                </a:lnTo>
                <a:lnTo>
                  <a:pt x="357" y="83"/>
                </a:lnTo>
                <a:lnTo>
                  <a:pt x="357" y="80"/>
                </a:lnTo>
                <a:lnTo>
                  <a:pt x="359" y="78"/>
                </a:lnTo>
                <a:lnTo>
                  <a:pt x="362" y="78"/>
                </a:lnTo>
                <a:lnTo>
                  <a:pt x="359" y="76"/>
                </a:lnTo>
                <a:lnTo>
                  <a:pt x="359" y="73"/>
                </a:lnTo>
                <a:lnTo>
                  <a:pt x="364" y="66"/>
                </a:lnTo>
                <a:lnTo>
                  <a:pt x="364" y="64"/>
                </a:lnTo>
                <a:lnTo>
                  <a:pt x="366" y="59"/>
                </a:lnTo>
                <a:lnTo>
                  <a:pt x="369" y="52"/>
                </a:lnTo>
                <a:lnTo>
                  <a:pt x="371" y="50"/>
                </a:lnTo>
                <a:lnTo>
                  <a:pt x="371" y="47"/>
                </a:lnTo>
                <a:lnTo>
                  <a:pt x="371" y="45"/>
                </a:lnTo>
                <a:lnTo>
                  <a:pt x="366" y="45"/>
                </a:lnTo>
                <a:lnTo>
                  <a:pt x="364" y="45"/>
                </a:lnTo>
                <a:lnTo>
                  <a:pt x="362" y="45"/>
                </a:lnTo>
                <a:lnTo>
                  <a:pt x="359" y="47"/>
                </a:lnTo>
                <a:lnTo>
                  <a:pt x="355" y="47"/>
                </a:lnTo>
                <a:lnTo>
                  <a:pt x="352" y="45"/>
                </a:lnTo>
                <a:lnTo>
                  <a:pt x="352" y="43"/>
                </a:lnTo>
                <a:lnTo>
                  <a:pt x="350" y="43"/>
                </a:lnTo>
                <a:lnTo>
                  <a:pt x="350" y="40"/>
                </a:lnTo>
                <a:lnTo>
                  <a:pt x="348" y="40"/>
                </a:lnTo>
                <a:lnTo>
                  <a:pt x="345" y="40"/>
                </a:lnTo>
                <a:lnTo>
                  <a:pt x="340" y="38"/>
                </a:lnTo>
                <a:lnTo>
                  <a:pt x="340" y="40"/>
                </a:lnTo>
                <a:lnTo>
                  <a:pt x="338" y="40"/>
                </a:lnTo>
                <a:lnTo>
                  <a:pt x="331" y="45"/>
                </a:lnTo>
                <a:lnTo>
                  <a:pt x="326" y="47"/>
                </a:lnTo>
                <a:lnTo>
                  <a:pt x="326" y="50"/>
                </a:lnTo>
                <a:lnTo>
                  <a:pt x="326" y="52"/>
                </a:lnTo>
                <a:lnTo>
                  <a:pt x="324" y="52"/>
                </a:lnTo>
                <a:lnTo>
                  <a:pt x="324" y="54"/>
                </a:lnTo>
                <a:lnTo>
                  <a:pt x="322" y="54"/>
                </a:lnTo>
                <a:lnTo>
                  <a:pt x="319" y="54"/>
                </a:lnTo>
                <a:lnTo>
                  <a:pt x="317" y="54"/>
                </a:lnTo>
                <a:lnTo>
                  <a:pt x="307" y="57"/>
                </a:lnTo>
                <a:lnTo>
                  <a:pt x="303" y="57"/>
                </a:lnTo>
                <a:lnTo>
                  <a:pt x="300" y="59"/>
                </a:lnTo>
                <a:lnTo>
                  <a:pt x="298" y="59"/>
                </a:lnTo>
                <a:lnTo>
                  <a:pt x="298" y="62"/>
                </a:lnTo>
                <a:lnTo>
                  <a:pt x="296" y="62"/>
                </a:lnTo>
                <a:lnTo>
                  <a:pt x="288" y="62"/>
                </a:lnTo>
                <a:lnTo>
                  <a:pt x="279" y="59"/>
                </a:lnTo>
                <a:lnTo>
                  <a:pt x="277" y="57"/>
                </a:lnTo>
                <a:lnTo>
                  <a:pt x="272" y="57"/>
                </a:lnTo>
                <a:lnTo>
                  <a:pt x="270" y="57"/>
                </a:lnTo>
                <a:lnTo>
                  <a:pt x="267" y="57"/>
                </a:lnTo>
                <a:lnTo>
                  <a:pt x="260" y="52"/>
                </a:lnTo>
                <a:lnTo>
                  <a:pt x="260" y="45"/>
                </a:lnTo>
                <a:lnTo>
                  <a:pt x="258" y="45"/>
                </a:lnTo>
                <a:lnTo>
                  <a:pt x="253" y="45"/>
                </a:lnTo>
                <a:lnTo>
                  <a:pt x="251" y="45"/>
                </a:lnTo>
                <a:lnTo>
                  <a:pt x="248" y="45"/>
                </a:lnTo>
                <a:lnTo>
                  <a:pt x="248" y="43"/>
                </a:lnTo>
                <a:lnTo>
                  <a:pt x="248" y="40"/>
                </a:lnTo>
                <a:lnTo>
                  <a:pt x="246" y="38"/>
                </a:lnTo>
                <a:lnTo>
                  <a:pt x="244" y="38"/>
                </a:lnTo>
                <a:lnTo>
                  <a:pt x="232" y="36"/>
                </a:lnTo>
                <a:lnTo>
                  <a:pt x="227" y="36"/>
                </a:lnTo>
                <a:lnTo>
                  <a:pt x="225" y="36"/>
                </a:lnTo>
                <a:lnTo>
                  <a:pt x="220" y="38"/>
                </a:lnTo>
                <a:lnTo>
                  <a:pt x="215" y="38"/>
                </a:lnTo>
                <a:lnTo>
                  <a:pt x="213" y="38"/>
                </a:lnTo>
                <a:lnTo>
                  <a:pt x="213" y="40"/>
                </a:lnTo>
                <a:lnTo>
                  <a:pt x="206" y="43"/>
                </a:lnTo>
                <a:lnTo>
                  <a:pt x="203" y="43"/>
                </a:lnTo>
                <a:lnTo>
                  <a:pt x="201" y="40"/>
                </a:lnTo>
                <a:lnTo>
                  <a:pt x="194" y="38"/>
                </a:lnTo>
                <a:lnTo>
                  <a:pt x="187" y="33"/>
                </a:lnTo>
                <a:lnTo>
                  <a:pt x="187" y="31"/>
                </a:lnTo>
                <a:lnTo>
                  <a:pt x="187" y="24"/>
                </a:lnTo>
                <a:lnTo>
                  <a:pt x="187" y="19"/>
                </a:lnTo>
                <a:lnTo>
                  <a:pt x="187" y="17"/>
                </a:lnTo>
                <a:lnTo>
                  <a:pt x="185" y="17"/>
                </a:lnTo>
                <a:lnTo>
                  <a:pt x="177" y="14"/>
                </a:lnTo>
                <a:lnTo>
                  <a:pt x="170" y="12"/>
                </a:lnTo>
                <a:lnTo>
                  <a:pt x="161" y="10"/>
                </a:lnTo>
                <a:lnTo>
                  <a:pt x="159" y="10"/>
                </a:lnTo>
                <a:lnTo>
                  <a:pt x="156" y="10"/>
                </a:lnTo>
                <a:lnTo>
                  <a:pt x="149" y="5"/>
                </a:lnTo>
                <a:lnTo>
                  <a:pt x="144" y="2"/>
                </a:lnTo>
                <a:lnTo>
                  <a:pt x="144" y="0"/>
                </a:lnTo>
                <a:lnTo>
                  <a:pt x="142" y="2"/>
                </a:lnTo>
                <a:lnTo>
                  <a:pt x="142" y="7"/>
                </a:lnTo>
                <a:lnTo>
                  <a:pt x="140" y="7"/>
                </a:lnTo>
                <a:lnTo>
                  <a:pt x="140" y="10"/>
                </a:lnTo>
                <a:lnTo>
                  <a:pt x="137" y="10"/>
                </a:lnTo>
                <a:lnTo>
                  <a:pt x="135" y="10"/>
                </a:lnTo>
                <a:lnTo>
                  <a:pt x="133" y="14"/>
                </a:lnTo>
                <a:lnTo>
                  <a:pt x="130" y="19"/>
                </a:lnTo>
                <a:lnTo>
                  <a:pt x="130" y="24"/>
                </a:lnTo>
                <a:lnTo>
                  <a:pt x="130" y="28"/>
                </a:lnTo>
                <a:lnTo>
                  <a:pt x="133" y="31"/>
                </a:lnTo>
                <a:lnTo>
                  <a:pt x="133" y="33"/>
                </a:lnTo>
                <a:lnTo>
                  <a:pt x="135" y="33"/>
                </a:lnTo>
                <a:lnTo>
                  <a:pt x="135" y="36"/>
                </a:lnTo>
                <a:lnTo>
                  <a:pt x="135" y="38"/>
                </a:lnTo>
                <a:lnTo>
                  <a:pt x="135" y="40"/>
                </a:lnTo>
                <a:lnTo>
                  <a:pt x="133" y="43"/>
                </a:lnTo>
                <a:lnTo>
                  <a:pt x="133" y="45"/>
                </a:lnTo>
                <a:lnTo>
                  <a:pt x="125" y="47"/>
                </a:lnTo>
                <a:lnTo>
                  <a:pt x="123" y="50"/>
                </a:lnTo>
                <a:lnTo>
                  <a:pt x="121" y="50"/>
                </a:lnTo>
                <a:lnTo>
                  <a:pt x="121" y="47"/>
                </a:lnTo>
                <a:lnTo>
                  <a:pt x="118" y="47"/>
                </a:lnTo>
                <a:lnTo>
                  <a:pt x="107" y="45"/>
                </a:lnTo>
                <a:lnTo>
                  <a:pt x="104" y="45"/>
                </a:lnTo>
                <a:lnTo>
                  <a:pt x="99" y="45"/>
                </a:lnTo>
                <a:lnTo>
                  <a:pt x="95" y="45"/>
                </a:lnTo>
                <a:lnTo>
                  <a:pt x="88" y="45"/>
                </a:lnTo>
                <a:lnTo>
                  <a:pt x="85" y="40"/>
                </a:lnTo>
                <a:lnTo>
                  <a:pt x="85" y="38"/>
                </a:lnTo>
                <a:lnTo>
                  <a:pt x="85" y="36"/>
                </a:lnTo>
                <a:lnTo>
                  <a:pt x="85" y="33"/>
                </a:lnTo>
                <a:lnTo>
                  <a:pt x="83" y="33"/>
                </a:lnTo>
                <a:lnTo>
                  <a:pt x="81" y="33"/>
                </a:lnTo>
                <a:lnTo>
                  <a:pt x="78" y="33"/>
                </a:lnTo>
                <a:lnTo>
                  <a:pt x="76" y="33"/>
                </a:lnTo>
                <a:lnTo>
                  <a:pt x="69" y="33"/>
                </a:lnTo>
                <a:lnTo>
                  <a:pt x="66" y="31"/>
                </a:lnTo>
                <a:lnTo>
                  <a:pt x="64" y="28"/>
                </a:lnTo>
                <a:lnTo>
                  <a:pt x="55" y="31"/>
                </a:lnTo>
                <a:lnTo>
                  <a:pt x="52" y="31"/>
                </a:lnTo>
                <a:lnTo>
                  <a:pt x="50" y="31"/>
                </a:lnTo>
                <a:lnTo>
                  <a:pt x="50" y="33"/>
                </a:lnTo>
                <a:lnTo>
                  <a:pt x="48" y="33"/>
                </a:lnTo>
                <a:lnTo>
                  <a:pt x="38" y="40"/>
                </a:lnTo>
                <a:lnTo>
                  <a:pt x="36" y="40"/>
                </a:lnTo>
                <a:lnTo>
                  <a:pt x="33" y="40"/>
                </a:lnTo>
                <a:lnTo>
                  <a:pt x="31" y="43"/>
                </a:lnTo>
                <a:lnTo>
                  <a:pt x="26" y="45"/>
                </a:lnTo>
                <a:lnTo>
                  <a:pt x="24" y="47"/>
                </a:lnTo>
                <a:lnTo>
                  <a:pt x="24" y="50"/>
                </a:lnTo>
                <a:lnTo>
                  <a:pt x="26" y="50"/>
                </a:lnTo>
                <a:lnTo>
                  <a:pt x="24" y="52"/>
                </a:lnTo>
                <a:lnTo>
                  <a:pt x="19" y="54"/>
                </a:lnTo>
                <a:lnTo>
                  <a:pt x="17" y="54"/>
                </a:lnTo>
                <a:lnTo>
                  <a:pt x="14" y="57"/>
                </a:lnTo>
                <a:lnTo>
                  <a:pt x="12" y="54"/>
                </a:lnTo>
                <a:lnTo>
                  <a:pt x="7" y="54"/>
                </a:lnTo>
                <a:lnTo>
                  <a:pt x="5" y="54"/>
                </a:lnTo>
                <a:lnTo>
                  <a:pt x="5" y="57"/>
                </a:lnTo>
                <a:lnTo>
                  <a:pt x="5" y="59"/>
                </a:lnTo>
                <a:lnTo>
                  <a:pt x="3" y="62"/>
                </a:lnTo>
                <a:lnTo>
                  <a:pt x="3" y="64"/>
                </a:lnTo>
                <a:lnTo>
                  <a:pt x="0" y="6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90" name="Freeform 1792"/>
          <p:cNvSpPr>
            <a:spLocks/>
          </p:cNvSpPr>
          <p:nvPr/>
        </p:nvSpPr>
        <p:spPr bwMode="auto">
          <a:xfrm>
            <a:off x="1622425" y="4421188"/>
            <a:ext cx="173038" cy="184150"/>
          </a:xfrm>
          <a:custGeom>
            <a:avLst/>
            <a:gdLst>
              <a:gd name="T0" fmla="*/ 2147483647 w 140"/>
              <a:gd name="T1" fmla="*/ 2147483647 h 142"/>
              <a:gd name="T2" fmla="*/ 2147483647 w 140"/>
              <a:gd name="T3" fmla="*/ 2147483647 h 142"/>
              <a:gd name="T4" fmla="*/ 2147483647 w 140"/>
              <a:gd name="T5" fmla="*/ 2147483647 h 142"/>
              <a:gd name="T6" fmla="*/ 2147483647 w 140"/>
              <a:gd name="T7" fmla="*/ 2147483647 h 142"/>
              <a:gd name="T8" fmla="*/ 2147483647 w 140"/>
              <a:gd name="T9" fmla="*/ 2147483647 h 142"/>
              <a:gd name="T10" fmla="*/ 2147483647 w 140"/>
              <a:gd name="T11" fmla="*/ 2147483647 h 142"/>
              <a:gd name="T12" fmla="*/ 2147483647 w 140"/>
              <a:gd name="T13" fmla="*/ 2147483647 h 142"/>
              <a:gd name="T14" fmla="*/ 2147483647 w 140"/>
              <a:gd name="T15" fmla="*/ 2147483647 h 142"/>
              <a:gd name="T16" fmla="*/ 2147483647 w 140"/>
              <a:gd name="T17" fmla="*/ 2147483647 h 142"/>
              <a:gd name="T18" fmla="*/ 2147483647 w 140"/>
              <a:gd name="T19" fmla="*/ 2147483647 h 142"/>
              <a:gd name="T20" fmla="*/ 2147483647 w 140"/>
              <a:gd name="T21" fmla="*/ 2147483647 h 142"/>
              <a:gd name="T22" fmla="*/ 2147483647 w 140"/>
              <a:gd name="T23" fmla="*/ 2147483647 h 142"/>
              <a:gd name="T24" fmla="*/ 2147483647 w 140"/>
              <a:gd name="T25" fmla="*/ 2147483647 h 142"/>
              <a:gd name="T26" fmla="*/ 2147483647 w 140"/>
              <a:gd name="T27" fmla="*/ 2147483647 h 142"/>
              <a:gd name="T28" fmla="*/ 2147483647 w 140"/>
              <a:gd name="T29" fmla="*/ 2147483647 h 142"/>
              <a:gd name="T30" fmla="*/ 2147483647 w 140"/>
              <a:gd name="T31" fmla="*/ 2147483647 h 142"/>
              <a:gd name="T32" fmla="*/ 2147483647 w 140"/>
              <a:gd name="T33" fmla="*/ 2147483647 h 142"/>
              <a:gd name="T34" fmla="*/ 2147483647 w 140"/>
              <a:gd name="T35" fmla="*/ 2147483647 h 142"/>
              <a:gd name="T36" fmla="*/ 2147483647 w 140"/>
              <a:gd name="T37" fmla="*/ 2147483647 h 142"/>
              <a:gd name="T38" fmla="*/ 2147483647 w 140"/>
              <a:gd name="T39" fmla="*/ 2147483647 h 142"/>
              <a:gd name="T40" fmla="*/ 2147483647 w 140"/>
              <a:gd name="T41" fmla="*/ 2147483647 h 142"/>
              <a:gd name="T42" fmla="*/ 2147483647 w 140"/>
              <a:gd name="T43" fmla="*/ 2147483647 h 142"/>
              <a:gd name="T44" fmla="*/ 2147483647 w 140"/>
              <a:gd name="T45" fmla="*/ 2147483647 h 142"/>
              <a:gd name="T46" fmla="*/ 2147483647 w 140"/>
              <a:gd name="T47" fmla="*/ 2147483647 h 142"/>
              <a:gd name="T48" fmla="*/ 2147483647 w 140"/>
              <a:gd name="T49" fmla="*/ 2147483647 h 142"/>
              <a:gd name="T50" fmla="*/ 2147483647 w 140"/>
              <a:gd name="T51" fmla="*/ 2147483647 h 142"/>
              <a:gd name="T52" fmla="*/ 2147483647 w 140"/>
              <a:gd name="T53" fmla="*/ 2147483647 h 142"/>
              <a:gd name="T54" fmla="*/ 2147483647 w 140"/>
              <a:gd name="T55" fmla="*/ 2147483647 h 142"/>
              <a:gd name="T56" fmla="*/ 2147483647 w 140"/>
              <a:gd name="T57" fmla="*/ 2147483647 h 142"/>
              <a:gd name="T58" fmla="*/ 2147483647 w 140"/>
              <a:gd name="T59" fmla="*/ 2147483647 h 142"/>
              <a:gd name="T60" fmla="*/ 2147483647 w 140"/>
              <a:gd name="T61" fmla="*/ 2147483647 h 142"/>
              <a:gd name="T62" fmla="*/ 2147483647 w 140"/>
              <a:gd name="T63" fmla="*/ 2147483647 h 142"/>
              <a:gd name="T64" fmla="*/ 2147483647 w 140"/>
              <a:gd name="T65" fmla="*/ 2147483647 h 142"/>
              <a:gd name="T66" fmla="*/ 2147483647 w 140"/>
              <a:gd name="T67" fmla="*/ 2147483647 h 142"/>
              <a:gd name="T68" fmla="*/ 2147483647 w 140"/>
              <a:gd name="T69" fmla="*/ 2147483647 h 142"/>
              <a:gd name="T70" fmla="*/ 2147483647 w 140"/>
              <a:gd name="T71" fmla="*/ 2147483647 h 142"/>
              <a:gd name="T72" fmla="*/ 2147483647 w 140"/>
              <a:gd name="T73" fmla="*/ 2147483647 h 142"/>
              <a:gd name="T74" fmla="*/ 2147483647 w 140"/>
              <a:gd name="T75" fmla="*/ 2147483647 h 142"/>
              <a:gd name="T76" fmla="*/ 2147483647 w 140"/>
              <a:gd name="T77" fmla="*/ 2147483647 h 142"/>
              <a:gd name="T78" fmla="*/ 2147483647 w 140"/>
              <a:gd name="T79" fmla="*/ 2147483647 h 142"/>
              <a:gd name="T80" fmla="*/ 2147483647 w 140"/>
              <a:gd name="T81" fmla="*/ 2147483647 h 142"/>
              <a:gd name="T82" fmla="*/ 2147483647 w 140"/>
              <a:gd name="T83" fmla="*/ 2147483647 h 142"/>
              <a:gd name="T84" fmla="*/ 2147483647 w 140"/>
              <a:gd name="T85" fmla="*/ 2147483647 h 142"/>
              <a:gd name="T86" fmla="*/ 2147483647 w 140"/>
              <a:gd name="T87" fmla="*/ 2147483647 h 142"/>
              <a:gd name="T88" fmla="*/ 2147483647 w 140"/>
              <a:gd name="T89" fmla="*/ 2147483647 h 142"/>
              <a:gd name="T90" fmla="*/ 2147483647 w 140"/>
              <a:gd name="T91" fmla="*/ 2147483647 h 142"/>
              <a:gd name="T92" fmla="*/ 2147483647 w 140"/>
              <a:gd name="T93" fmla="*/ 2147483647 h 142"/>
              <a:gd name="T94" fmla="*/ 2147483647 w 140"/>
              <a:gd name="T95" fmla="*/ 2147483647 h 142"/>
              <a:gd name="T96" fmla="*/ 2147483647 w 140"/>
              <a:gd name="T97" fmla="*/ 2147483647 h 142"/>
              <a:gd name="T98" fmla="*/ 2147483647 w 140"/>
              <a:gd name="T99" fmla="*/ 2147483647 h 142"/>
              <a:gd name="T100" fmla="*/ 2147483647 w 140"/>
              <a:gd name="T101" fmla="*/ 2147483647 h 142"/>
              <a:gd name="T102" fmla="*/ 2147483647 w 140"/>
              <a:gd name="T103" fmla="*/ 2147483647 h 142"/>
              <a:gd name="T104" fmla="*/ 2147483647 w 140"/>
              <a:gd name="T105" fmla="*/ 2147483647 h 142"/>
              <a:gd name="T106" fmla="*/ 2147483647 w 140"/>
              <a:gd name="T107" fmla="*/ 2147483647 h 14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40"/>
              <a:gd name="T163" fmla="*/ 0 h 142"/>
              <a:gd name="T164" fmla="*/ 140 w 140"/>
              <a:gd name="T165" fmla="*/ 142 h 14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40" h="142">
                <a:moveTo>
                  <a:pt x="93" y="2"/>
                </a:moveTo>
                <a:lnTo>
                  <a:pt x="93" y="2"/>
                </a:lnTo>
                <a:lnTo>
                  <a:pt x="93" y="5"/>
                </a:lnTo>
                <a:lnTo>
                  <a:pt x="95" y="5"/>
                </a:lnTo>
                <a:lnTo>
                  <a:pt x="95" y="7"/>
                </a:lnTo>
                <a:lnTo>
                  <a:pt x="93" y="2"/>
                </a:lnTo>
                <a:lnTo>
                  <a:pt x="90" y="2"/>
                </a:lnTo>
                <a:lnTo>
                  <a:pt x="90" y="5"/>
                </a:lnTo>
                <a:lnTo>
                  <a:pt x="88" y="5"/>
                </a:lnTo>
                <a:lnTo>
                  <a:pt x="83" y="2"/>
                </a:lnTo>
                <a:lnTo>
                  <a:pt x="78" y="5"/>
                </a:lnTo>
                <a:lnTo>
                  <a:pt x="74" y="5"/>
                </a:lnTo>
                <a:lnTo>
                  <a:pt x="71" y="7"/>
                </a:lnTo>
                <a:lnTo>
                  <a:pt x="69" y="7"/>
                </a:lnTo>
                <a:lnTo>
                  <a:pt x="67" y="7"/>
                </a:lnTo>
                <a:lnTo>
                  <a:pt x="67" y="9"/>
                </a:lnTo>
                <a:lnTo>
                  <a:pt x="62" y="12"/>
                </a:lnTo>
                <a:lnTo>
                  <a:pt x="59" y="12"/>
                </a:lnTo>
                <a:lnTo>
                  <a:pt x="57" y="12"/>
                </a:lnTo>
                <a:lnTo>
                  <a:pt x="57" y="14"/>
                </a:lnTo>
                <a:lnTo>
                  <a:pt x="55" y="14"/>
                </a:lnTo>
                <a:lnTo>
                  <a:pt x="52" y="12"/>
                </a:lnTo>
                <a:lnTo>
                  <a:pt x="50" y="12"/>
                </a:lnTo>
                <a:lnTo>
                  <a:pt x="50" y="9"/>
                </a:lnTo>
                <a:lnTo>
                  <a:pt x="48" y="9"/>
                </a:lnTo>
                <a:lnTo>
                  <a:pt x="45" y="9"/>
                </a:lnTo>
                <a:lnTo>
                  <a:pt x="41" y="9"/>
                </a:lnTo>
                <a:lnTo>
                  <a:pt x="36" y="7"/>
                </a:lnTo>
                <a:lnTo>
                  <a:pt x="33" y="7"/>
                </a:lnTo>
                <a:lnTo>
                  <a:pt x="31" y="5"/>
                </a:lnTo>
                <a:lnTo>
                  <a:pt x="26" y="5"/>
                </a:lnTo>
                <a:lnTo>
                  <a:pt x="17" y="2"/>
                </a:lnTo>
                <a:lnTo>
                  <a:pt x="15" y="2"/>
                </a:lnTo>
                <a:lnTo>
                  <a:pt x="12" y="2"/>
                </a:lnTo>
                <a:lnTo>
                  <a:pt x="10" y="2"/>
                </a:lnTo>
                <a:lnTo>
                  <a:pt x="8" y="2"/>
                </a:lnTo>
                <a:lnTo>
                  <a:pt x="5" y="2"/>
                </a:lnTo>
                <a:lnTo>
                  <a:pt x="5" y="0"/>
                </a:lnTo>
                <a:lnTo>
                  <a:pt x="5" y="2"/>
                </a:lnTo>
                <a:lnTo>
                  <a:pt x="3" y="5"/>
                </a:lnTo>
                <a:lnTo>
                  <a:pt x="3" y="9"/>
                </a:lnTo>
                <a:lnTo>
                  <a:pt x="3" y="12"/>
                </a:lnTo>
                <a:lnTo>
                  <a:pt x="3" y="14"/>
                </a:lnTo>
                <a:lnTo>
                  <a:pt x="3" y="16"/>
                </a:lnTo>
                <a:lnTo>
                  <a:pt x="3" y="19"/>
                </a:lnTo>
                <a:lnTo>
                  <a:pt x="0" y="23"/>
                </a:lnTo>
                <a:lnTo>
                  <a:pt x="3" y="31"/>
                </a:lnTo>
                <a:lnTo>
                  <a:pt x="3" y="38"/>
                </a:lnTo>
                <a:lnTo>
                  <a:pt x="3" y="57"/>
                </a:lnTo>
                <a:lnTo>
                  <a:pt x="3" y="66"/>
                </a:lnTo>
                <a:lnTo>
                  <a:pt x="3" y="71"/>
                </a:lnTo>
                <a:lnTo>
                  <a:pt x="3" y="83"/>
                </a:lnTo>
                <a:lnTo>
                  <a:pt x="3" y="97"/>
                </a:lnTo>
                <a:lnTo>
                  <a:pt x="3" y="99"/>
                </a:lnTo>
                <a:lnTo>
                  <a:pt x="3" y="137"/>
                </a:lnTo>
                <a:lnTo>
                  <a:pt x="3" y="139"/>
                </a:lnTo>
                <a:lnTo>
                  <a:pt x="5" y="139"/>
                </a:lnTo>
                <a:lnTo>
                  <a:pt x="8" y="139"/>
                </a:lnTo>
                <a:lnTo>
                  <a:pt x="19" y="139"/>
                </a:lnTo>
                <a:lnTo>
                  <a:pt x="26" y="139"/>
                </a:lnTo>
                <a:lnTo>
                  <a:pt x="45" y="139"/>
                </a:lnTo>
                <a:lnTo>
                  <a:pt x="48" y="139"/>
                </a:lnTo>
                <a:lnTo>
                  <a:pt x="52" y="139"/>
                </a:lnTo>
                <a:lnTo>
                  <a:pt x="55" y="139"/>
                </a:lnTo>
                <a:lnTo>
                  <a:pt x="59" y="139"/>
                </a:lnTo>
                <a:lnTo>
                  <a:pt x="62" y="139"/>
                </a:lnTo>
                <a:lnTo>
                  <a:pt x="69" y="139"/>
                </a:lnTo>
                <a:lnTo>
                  <a:pt x="78" y="139"/>
                </a:lnTo>
                <a:lnTo>
                  <a:pt x="81" y="139"/>
                </a:lnTo>
                <a:lnTo>
                  <a:pt x="83" y="139"/>
                </a:lnTo>
                <a:lnTo>
                  <a:pt x="85" y="139"/>
                </a:lnTo>
                <a:lnTo>
                  <a:pt x="85" y="137"/>
                </a:lnTo>
                <a:lnTo>
                  <a:pt x="88" y="137"/>
                </a:lnTo>
                <a:lnTo>
                  <a:pt x="85" y="139"/>
                </a:lnTo>
                <a:lnTo>
                  <a:pt x="90" y="139"/>
                </a:lnTo>
                <a:lnTo>
                  <a:pt x="93" y="139"/>
                </a:lnTo>
                <a:lnTo>
                  <a:pt x="102" y="139"/>
                </a:lnTo>
                <a:lnTo>
                  <a:pt x="107" y="139"/>
                </a:lnTo>
                <a:lnTo>
                  <a:pt x="109" y="139"/>
                </a:lnTo>
                <a:lnTo>
                  <a:pt x="111" y="142"/>
                </a:lnTo>
                <a:lnTo>
                  <a:pt x="114" y="142"/>
                </a:lnTo>
                <a:lnTo>
                  <a:pt x="119" y="142"/>
                </a:lnTo>
                <a:lnTo>
                  <a:pt x="121" y="139"/>
                </a:lnTo>
                <a:lnTo>
                  <a:pt x="121" y="137"/>
                </a:lnTo>
                <a:lnTo>
                  <a:pt x="128" y="134"/>
                </a:lnTo>
                <a:lnTo>
                  <a:pt x="130" y="132"/>
                </a:lnTo>
                <a:lnTo>
                  <a:pt x="130" y="130"/>
                </a:lnTo>
                <a:lnTo>
                  <a:pt x="130" y="127"/>
                </a:lnTo>
                <a:lnTo>
                  <a:pt x="133" y="127"/>
                </a:lnTo>
                <a:lnTo>
                  <a:pt x="135" y="127"/>
                </a:lnTo>
                <a:lnTo>
                  <a:pt x="140" y="123"/>
                </a:lnTo>
                <a:lnTo>
                  <a:pt x="137" y="123"/>
                </a:lnTo>
                <a:lnTo>
                  <a:pt x="137" y="120"/>
                </a:lnTo>
                <a:lnTo>
                  <a:pt x="137" y="118"/>
                </a:lnTo>
                <a:lnTo>
                  <a:pt x="137" y="116"/>
                </a:lnTo>
                <a:lnTo>
                  <a:pt x="140" y="111"/>
                </a:lnTo>
                <a:lnTo>
                  <a:pt x="140" y="108"/>
                </a:lnTo>
                <a:lnTo>
                  <a:pt x="133" y="101"/>
                </a:lnTo>
                <a:lnTo>
                  <a:pt x="133" y="99"/>
                </a:lnTo>
                <a:lnTo>
                  <a:pt x="126" y="87"/>
                </a:lnTo>
                <a:lnTo>
                  <a:pt x="126" y="85"/>
                </a:lnTo>
                <a:lnTo>
                  <a:pt x="123" y="83"/>
                </a:lnTo>
                <a:lnTo>
                  <a:pt x="119" y="73"/>
                </a:lnTo>
                <a:lnTo>
                  <a:pt x="119" y="71"/>
                </a:lnTo>
                <a:lnTo>
                  <a:pt x="116" y="66"/>
                </a:lnTo>
                <a:lnTo>
                  <a:pt x="114" y="61"/>
                </a:lnTo>
                <a:lnTo>
                  <a:pt x="114" y="57"/>
                </a:lnTo>
                <a:lnTo>
                  <a:pt x="104" y="42"/>
                </a:lnTo>
                <a:lnTo>
                  <a:pt x="102" y="42"/>
                </a:lnTo>
                <a:lnTo>
                  <a:pt x="102" y="40"/>
                </a:lnTo>
                <a:lnTo>
                  <a:pt x="102" y="38"/>
                </a:lnTo>
                <a:lnTo>
                  <a:pt x="102" y="35"/>
                </a:lnTo>
                <a:lnTo>
                  <a:pt x="100" y="33"/>
                </a:lnTo>
                <a:lnTo>
                  <a:pt x="97" y="33"/>
                </a:lnTo>
                <a:lnTo>
                  <a:pt x="97" y="31"/>
                </a:lnTo>
                <a:lnTo>
                  <a:pt x="100" y="26"/>
                </a:lnTo>
                <a:lnTo>
                  <a:pt x="102" y="26"/>
                </a:lnTo>
                <a:lnTo>
                  <a:pt x="102" y="28"/>
                </a:lnTo>
                <a:lnTo>
                  <a:pt x="102" y="31"/>
                </a:lnTo>
                <a:lnTo>
                  <a:pt x="102" y="33"/>
                </a:lnTo>
                <a:lnTo>
                  <a:pt x="104" y="35"/>
                </a:lnTo>
                <a:lnTo>
                  <a:pt x="104" y="38"/>
                </a:lnTo>
                <a:lnTo>
                  <a:pt x="107" y="38"/>
                </a:lnTo>
                <a:lnTo>
                  <a:pt x="109" y="40"/>
                </a:lnTo>
                <a:lnTo>
                  <a:pt x="109" y="42"/>
                </a:lnTo>
                <a:lnTo>
                  <a:pt x="109" y="45"/>
                </a:lnTo>
                <a:lnTo>
                  <a:pt x="109" y="47"/>
                </a:lnTo>
                <a:lnTo>
                  <a:pt x="111" y="49"/>
                </a:lnTo>
                <a:lnTo>
                  <a:pt x="114" y="49"/>
                </a:lnTo>
                <a:lnTo>
                  <a:pt x="114" y="52"/>
                </a:lnTo>
                <a:lnTo>
                  <a:pt x="116" y="54"/>
                </a:lnTo>
                <a:lnTo>
                  <a:pt x="121" y="57"/>
                </a:lnTo>
                <a:lnTo>
                  <a:pt x="121" y="59"/>
                </a:lnTo>
                <a:lnTo>
                  <a:pt x="123" y="57"/>
                </a:lnTo>
                <a:lnTo>
                  <a:pt x="126" y="54"/>
                </a:lnTo>
                <a:lnTo>
                  <a:pt x="126" y="52"/>
                </a:lnTo>
                <a:lnTo>
                  <a:pt x="123" y="52"/>
                </a:lnTo>
                <a:lnTo>
                  <a:pt x="123" y="49"/>
                </a:lnTo>
                <a:lnTo>
                  <a:pt x="126" y="47"/>
                </a:lnTo>
                <a:lnTo>
                  <a:pt x="126" y="45"/>
                </a:lnTo>
                <a:lnTo>
                  <a:pt x="128" y="45"/>
                </a:lnTo>
                <a:lnTo>
                  <a:pt x="128" y="42"/>
                </a:lnTo>
                <a:lnTo>
                  <a:pt x="128" y="40"/>
                </a:lnTo>
                <a:lnTo>
                  <a:pt x="128" y="38"/>
                </a:lnTo>
                <a:lnTo>
                  <a:pt x="128" y="35"/>
                </a:lnTo>
                <a:lnTo>
                  <a:pt x="130" y="33"/>
                </a:lnTo>
                <a:lnTo>
                  <a:pt x="130" y="31"/>
                </a:lnTo>
                <a:lnTo>
                  <a:pt x="128" y="26"/>
                </a:lnTo>
                <a:lnTo>
                  <a:pt x="128" y="21"/>
                </a:lnTo>
                <a:lnTo>
                  <a:pt x="126" y="19"/>
                </a:lnTo>
                <a:lnTo>
                  <a:pt x="123" y="9"/>
                </a:lnTo>
                <a:lnTo>
                  <a:pt x="123" y="7"/>
                </a:lnTo>
                <a:lnTo>
                  <a:pt x="121" y="5"/>
                </a:lnTo>
                <a:lnTo>
                  <a:pt x="121" y="7"/>
                </a:lnTo>
                <a:lnTo>
                  <a:pt x="119" y="7"/>
                </a:lnTo>
                <a:lnTo>
                  <a:pt x="116" y="9"/>
                </a:lnTo>
                <a:lnTo>
                  <a:pt x="114" y="9"/>
                </a:lnTo>
                <a:lnTo>
                  <a:pt x="109" y="9"/>
                </a:lnTo>
                <a:lnTo>
                  <a:pt x="109" y="7"/>
                </a:lnTo>
                <a:lnTo>
                  <a:pt x="107" y="7"/>
                </a:lnTo>
                <a:lnTo>
                  <a:pt x="104" y="9"/>
                </a:lnTo>
                <a:lnTo>
                  <a:pt x="107" y="9"/>
                </a:lnTo>
                <a:lnTo>
                  <a:pt x="104" y="9"/>
                </a:lnTo>
                <a:lnTo>
                  <a:pt x="102" y="9"/>
                </a:lnTo>
                <a:lnTo>
                  <a:pt x="100" y="9"/>
                </a:lnTo>
                <a:lnTo>
                  <a:pt x="100" y="7"/>
                </a:lnTo>
                <a:lnTo>
                  <a:pt x="97" y="7"/>
                </a:lnTo>
                <a:lnTo>
                  <a:pt x="97" y="9"/>
                </a:lnTo>
                <a:lnTo>
                  <a:pt x="95" y="9"/>
                </a:lnTo>
                <a:lnTo>
                  <a:pt x="90" y="7"/>
                </a:lnTo>
                <a:lnTo>
                  <a:pt x="90" y="5"/>
                </a:lnTo>
                <a:lnTo>
                  <a:pt x="93" y="5"/>
                </a:lnTo>
                <a:lnTo>
                  <a:pt x="90" y="5"/>
                </a:lnTo>
                <a:lnTo>
                  <a:pt x="9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91" name="Freeform 1793"/>
          <p:cNvSpPr>
            <a:spLocks/>
          </p:cNvSpPr>
          <p:nvPr/>
        </p:nvSpPr>
        <p:spPr bwMode="auto">
          <a:xfrm>
            <a:off x="1555750" y="3317875"/>
            <a:ext cx="174625" cy="411163"/>
          </a:xfrm>
          <a:custGeom>
            <a:avLst/>
            <a:gdLst>
              <a:gd name="T0" fmla="*/ 2147483647 w 142"/>
              <a:gd name="T1" fmla="*/ 2147483647 h 316"/>
              <a:gd name="T2" fmla="*/ 2147483647 w 142"/>
              <a:gd name="T3" fmla="*/ 2147483647 h 316"/>
              <a:gd name="T4" fmla="*/ 2147483647 w 142"/>
              <a:gd name="T5" fmla="*/ 2147483647 h 316"/>
              <a:gd name="T6" fmla="*/ 2147483647 w 142"/>
              <a:gd name="T7" fmla="*/ 2147483647 h 316"/>
              <a:gd name="T8" fmla="*/ 2147483647 w 142"/>
              <a:gd name="T9" fmla="*/ 2147483647 h 316"/>
              <a:gd name="T10" fmla="*/ 2147483647 w 142"/>
              <a:gd name="T11" fmla="*/ 2147483647 h 316"/>
              <a:gd name="T12" fmla="*/ 2147483647 w 142"/>
              <a:gd name="T13" fmla="*/ 2147483647 h 316"/>
              <a:gd name="T14" fmla="*/ 2147483647 w 142"/>
              <a:gd name="T15" fmla="*/ 2147483647 h 316"/>
              <a:gd name="T16" fmla="*/ 2147483647 w 142"/>
              <a:gd name="T17" fmla="*/ 2147483647 h 316"/>
              <a:gd name="T18" fmla="*/ 2147483647 w 142"/>
              <a:gd name="T19" fmla="*/ 2147483647 h 316"/>
              <a:gd name="T20" fmla="*/ 2147483647 w 142"/>
              <a:gd name="T21" fmla="*/ 2147483647 h 316"/>
              <a:gd name="T22" fmla="*/ 2147483647 w 142"/>
              <a:gd name="T23" fmla="*/ 2147483647 h 316"/>
              <a:gd name="T24" fmla="*/ 2147483647 w 142"/>
              <a:gd name="T25" fmla="*/ 2147483647 h 316"/>
              <a:gd name="T26" fmla="*/ 2147483647 w 142"/>
              <a:gd name="T27" fmla="*/ 2147483647 h 316"/>
              <a:gd name="T28" fmla="*/ 2147483647 w 142"/>
              <a:gd name="T29" fmla="*/ 2147483647 h 316"/>
              <a:gd name="T30" fmla="*/ 2147483647 w 142"/>
              <a:gd name="T31" fmla="*/ 2147483647 h 316"/>
              <a:gd name="T32" fmla="*/ 2147483647 w 142"/>
              <a:gd name="T33" fmla="*/ 2147483647 h 316"/>
              <a:gd name="T34" fmla="*/ 2147483647 w 142"/>
              <a:gd name="T35" fmla="*/ 2147483647 h 316"/>
              <a:gd name="T36" fmla="*/ 2147483647 w 142"/>
              <a:gd name="T37" fmla="*/ 2147483647 h 316"/>
              <a:gd name="T38" fmla="*/ 2147483647 w 142"/>
              <a:gd name="T39" fmla="*/ 2147483647 h 316"/>
              <a:gd name="T40" fmla="*/ 2147483647 w 142"/>
              <a:gd name="T41" fmla="*/ 2147483647 h 316"/>
              <a:gd name="T42" fmla="*/ 2147483647 w 142"/>
              <a:gd name="T43" fmla="*/ 2147483647 h 316"/>
              <a:gd name="T44" fmla="*/ 2147483647 w 142"/>
              <a:gd name="T45" fmla="*/ 2147483647 h 316"/>
              <a:gd name="T46" fmla="*/ 2147483647 w 142"/>
              <a:gd name="T47" fmla="*/ 2147483647 h 316"/>
              <a:gd name="T48" fmla="*/ 2147483647 w 142"/>
              <a:gd name="T49" fmla="*/ 2147483647 h 316"/>
              <a:gd name="T50" fmla="*/ 2147483647 w 142"/>
              <a:gd name="T51" fmla="*/ 2147483647 h 316"/>
              <a:gd name="T52" fmla="*/ 2147483647 w 142"/>
              <a:gd name="T53" fmla="*/ 2147483647 h 316"/>
              <a:gd name="T54" fmla="*/ 2147483647 w 142"/>
              <a:gd name="T55" fmla="*/ 2147483647 h 316"/>
              <a:gd name="T56" fmla="*/ 2147483647 w 142"/>
              <a:gd name="T57" fmla="*/ 2147483647 h 316"/>
              <a:gd name="T58" fmla="*/ 2147483647 w 142"/>
              <a:gd name="T59" fmla="*/ 2147483647 h 316"/>
              <a:gd name="T60" fmla="*/ 2147483647 w 142"/>
              <a:gd name="T61" fmla="*/ 2147483647 h 316"/>
              <a:gd name="T62" fmla="*/ 2147483647 w 142"/>
              <a:gd name="T63" fmla="*/ 2147483647 h 316"/>
              <a:gd name="T64" fmla="*/ 2147483647 w 142"/>
              <a:gd name="T65" fmla="*/ 2147483647 h 316"/>
              <a:gd name="T66" fmla="*/ 2147483647 w 142"/>
              <a:gd name="T67" fmla="*/ 2147483647 h 316"/>
              <a:gd name="T68" fmla="*/ 2147483647 w 142"/>
              <a:gd name="T69" fmla="*/ 2147483647 h 316"/>
              <a:gd name="T70" fmla="*/ 2147483647 w 142"/>
              <a:gd name="T71" fmla="*/ 2147483647 h 316"/>
              <a:gd name="T72" fmla="*/ 2147483647 w 142"/>
              <a:gd name="T73" fmla="*/ 2147483647 h 316"/>
              <a:gd name="T74" fmla="*/ 2147483647 w 142"/>
              <a:gd name="T75" fmla="*/ 2147483647 h 316"/>
              <a:gd name="T76" fmla="*/ 2147483647 w 142"/>
              <a:gd name="T77" fmla="*/ 2147483647 h 316"/>
              <a:gd name="T78" fmla="*/ 2147483647 w 142"/>
              <a:gd name="T79" fmla="*/ 2147483647 h 316"/>
              <a:gd name="T80" fmla="*/ 2147483647 w 142"/>
              <a:gd name="T81" fmla="*/ 2147483647 h 316"/>
              <a:gd name="T82" fmla="*/ 2147483647 w 142"/>
              <a:gd name="T83" fmla="*/ 2147483647 h 316"/>
              <a:gd name="T84" fmla="*/ 2147483647 w 142"/>
              <a:gd name="T85" fmla="*/ 2147483647 h 316"/>
              <a:gd name="T86" fmla="*/ 2147483647 w 142"/>
              <a:gd name="T87" fmla="*/ 2147483647 h 316"/>
              <a:gd name="T88" fmla="*/ 2147483647 w 142"/>
              <a:gd name="T89" fmla="*/ 2147483647 h 316"/>
              <a:gd name="T90" fmla="*/ 2147483647 w 142"/>
              <a:gd name="T91" fmla="*/ 2147483647 h 316"/>
              <a:gd name="T92" fmla="*/ 2147483647 w 142"/>
              <a:gd name="T93" fmla="*/ 2147483647 h 316"/>
              <a:gd name="T94" fmla="*/ 2147483647 w 142"/>
              <a:gd name="T95" fmla="*/ 2147483647 h 316"/>
              <a:gd name="T96" fmla="*/ 2147483647 w 142"/>
              <a:gd name="T97" fmla="*/ 2147483647 h 316"/>
              <a:gd name="T98" fmla="*/ 2147483647 w 142"/>
              <a:gd name="T99" fmla="*/ 2147483647 h 316"/>
              <a:gd name="T100" fmla="*/ 2147483647 w 142"/>
              <a:gd name="T101" fmla="*/ 2147483647 h 316"/>
              <a:gd name="T102" fmla="*/ 2147483647 w 142"/>
              <a:gd name="T103" fmla="*/ 2147483647 h 316"/>
              <a:gd name="T104" fmla="*/ 2147483647 w 142"/>
              <a:gd name="T105" fmla="*/ 2147483647 h 316"/>
              <a:gd name="T106" fmla="*/ 2147483647 w 142"/>
              <a:gd name="T107" fmla="*/ 2147483647 h 316"/>
              <a:gd name="T108" fmla="*/ 2147483647 w 142"/>
              <a:gd name="T109" fmla="*/ 2147483647 h 316"/>
              <a:gd name="T110" fmla="*/ 2147483647 w 142"/>
              <a:gd name="T111" fmla="*/ 2147483647 h 316"/>
              <a:gd name="T112" fmla="*/ 2147483647 w 142"/>
              <a:gd name="T113" fmla="*/ 2147483647 h 31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42"/>
              <a:gd name="T172" fmla="*/ 0 h 316"/>
              <a:gd name="T173" fmla="*/ 142 w 142"/>
              <a:gd name="T174" fmla="*/ 316 h 31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42" h="316">
                <a:moveTo>
                  <a:pt x="95" y="295"/>
                </a:moveTo>
                <a:lnTo>
                  <a:pt x="102" y="288"/>
                </a:lnTo>
                <a:lnTo>
                  <a:pt x="106" y="283"/>
                </a:lnTo>
                <a:lnTo>
                  <a:pt x="109" y="281"/>
                </a:lnTo>
                <a:lnTo>
                  <a:pt x="111" y="279"/>
                </a:lnTo>
                <a:lnTo>
                  <a:pt x="113" y="276"/>
                </a:lnTo>
                <a:lnTo>
                  <a:pt x="118" y="271"/>
                </a:lnTo>
                <a:lnTo>
                  <a:pt x="121" y="269"/>
                </a:lnTo>
                <a:lnTo>
                  <a:pt x="123" y="264"/>
                </a:lnTo>
                <a:lnTo>
                  <a:pt x="123" y="262"/>
                </a:lnTo>
                <a:lnTo>
                  <a:pt x="125" y="260"/>
                </a:lnTo>
                <a:lnTo>
                  <a:pt x="128" y="257"/>
                </a:lnTo>
                <a:lnTo>
                  <a:pt x="130" y="255"/>
                </a:lnTo>
                <a:lnTo>
                  <a:pt x="135" y="250"/>
                </a:lnTo>
                <a:lnTo>
                  <a:pt x="137" y="245"/>
                </a:lnTo>
                <a:lnTo>
                  <a:pt x="137" y="243"/>
                </a:lnTo>
                <a:lnTo>
                  <a:pt x="139" y="243"/>
                </a:lnTo>
                <a:lnTo>
                  <a:pt x="139" y="238"/>
                </a:lnTo>
                <a:lnTo>
                  <a:pt x="139" y="236"/>
                </a:lnTo>
                <a:lnTo>
                  <a:pt x="142" y="236"/>
                </a:lnTo>
                <a:lnTo>
                  <a:pt x="142" y="234"/>
                </a:lnTo>
                <a:lnTo>
                  <a:pt x="142" y="231"/>
                </a:lnTo>
                <a:lnTo>
                  <a:pt x="137" y="224"/>
                </a:lnTo>
                <a:lnTo>
                  <a:pt x="132" y="219"/>
                </a:lnTo>
                <a:lnTo>
                  <a:pt x="130" y="217"/>
                </a:lnTo>
                <a:lnTo>
                  <a:pt x="128" y="217"/>
                </a:lnTo>
                <a:lnTo>
                  <a:pt x="125" y="212"/>
                </a:lnTo>
                <a:lnTo>
                  <a:pt x="123" y="210"/>
                </a:lnTo>
                <a:lnTo>
                  <a:pt x="123" y="208"/>
                </a:lnTo>
                <a:lnTo>
                  <a:pt x="125" y="208"/>
                </a:lnTo>
                <a:lnTo>
                  <a:pt x="128" y="203"/>
                </a:lnTo>
                <a:lnTo>
                  <a:pt x="128" y="201"/>
                </a:lnTo>
                <a:lnTo>
                  <a:pt x="130" y="201"/>
                </a:lnTo>
                <a:lnTo>
                  <a:pt x="130" y="198"/>
                </a:lnTo>
                <a:lnTo>
                  <a:pt x="130" y="196"/>
                </a:lnTo>
                <a:lnTo>
                  <a:pt x="130" y="193"/>
                </a:lnTo>
                <a:lnTo>
                  <a:pt x="128" y="193"/>
                </a:lnTo>
                <a:lnTo>
                  <a:pt x="125" y="182"/>
                </a:lnTo>
                <a:lnTo>
                  <a:pt x="123" y="179"/>
                </a:lnTo>
                <a:lnTo>
                  <a:pt x="121" y="179"/>
                </a:lnTo>
                <a:lnTo>
                  <a:pt x="118" y="177"/>
                </a:lnTo>
                <a:lnTo>
                  <a:pt x="118" y="175"/>
                </a:lnTo>
                <a:lnTo>
                  <a:pt x="116" y="172"/>
                </a:lnTo>
                <a:lnTo>
                  <a:pt x="118" y="153"/>
                </a:lnTo>
                <a:lnTo>
                  <a:pt x="121" y="151"/>
                </a:lnTo>
                <a:lnTo>
                  <a:pt x="123" y="151"/>
                </a:lnTo>
                <a:lnTo>
                  <a:pt x="123" y="146"/>
                </a:lnTo>
                <a:lnTo>
                  <a:pt x="121" y="137"/>
                </a:lnTo>
                <a:lnTo>
                  <a:pt x="116" y="125"/>
                </a:lnTo>
                <a:lnTo>
                  <a:pt x="113" y="120"/>
                </a:lnTo>
                <a:lnTo>
                  <a:pt x="111" y="115"/>
                </a:lnTo>
                <a:lnTo>
                  <a:pt x="111" y="113"/>
                </a:lnTo>
                <a:lnTo>
                  <a:pt x="111" y="111"/>
                </a:lnTo>
                <a:lnTo>
                  <a:pt x="111" y="108"/>
                </a:lnTo>
                <a:lnTo>
                  <a:pt x="116" y="99"/>
                </a:lnTo>
                <a:lnTo>
                  <a:pt x="118" y="97"/>
                </a:lnTo>
                <a:lnTo>
                  <a:pt x="118" y="94"/>
                </a:lnTo>
                <a:lnTo>
                  <a:pt x="121" y="92"/>
                </a:lnTo>
                <a:lnTo>
                  <a:pt x="121" y="90"/>
                </a:lnTo>
                <a:lnTo>
                  <a:pt x="123" y="85"/>
                </a:lnTo>
                <a:lnTo>
                  <a:pt x="113" y="73"/>
                </a:lnTo>
                <a:lnTo>
                  <a:pt x="106" y="68"/>
                </a:lnTo>
                <a:lnTo>
                  <a:pt x="104" y="68"/>
                </a:lnTo>
                <a:lnTo>
                  <a:pt x="104" y="61"/>
                </a:lnTo>
                <a:lnTo>
                  <a:pt x="102" y="56"/>
                </a:lnTo>
                <a:lnTo>
                  <a:pt x="102" y="45"/>
                </a:lnTo>
                <a:lnTo>
                  <a:pt x="106" y="40"/>
                </a:lnTo>
                <a:lnTo>
                  <a:pt x="109" y="40"/>
                </a:lnTo>
                <a:lnTo>
                  <a:pt x="106" y="38"/>
                </a:lnTo>
                <a:lnTo>
                  <a:pt x="106" y="35"/>
                </a:lnTo>
                <a:lnTo>
                  <a:pt x="106" y="33"/>
                </a:lnTo>
                <a:lnTo>
                  <a:pt x="109" y="30"/>
                </a:lnTo>
                <a:lnTo>
                  <a:pt x="109" y="28"/>
                </a:lnTo>
                <a:lnTo>
                  <a:pt x="111" y="28"/>
                </a:lnTo>
                <a:lnTo>
                  <a:pt x="113" y="23"/>
                </a:lnTo>
                <a:lnTo>
                  <a:pt x="111" y="19"/>
                </a:lnTo>
                <a:lnTo>
                  <a:pt x="111" y="16"/>
                </a:lnTo>
                <a:lnTo>
                  <a:pt x="111" y="14"/>
                </a:lnTo>
                <a:lnTo>
                  <a:pt x="109" y="14"/>
                </a:lnTo>
                <a:lnTo>
                  <a:pt x="106" y="14"/>
                </a:lnTo>
                <a:lnTo>
                  <a:pt x="104" y="12"/>
                </a:lnTo>
                <a:lnTo>
                  <a:pt x="102" y="12"/>
                </a:lnTo>
                <a:lnTo>
                  <a:pt x="102" y="9"/>
                </a:lnTo>
                <a:lnTo>
                  <a:pt x="97" y="7"/>
                </a:lnTo>
                <a:lnTo>
                  <a:pt x="97" y="4"/>
                </a:lnTo>
                <a:lnTo>
                  <a:pt x="95" y="0"/>
                </a:lnTo>
                <a:lnTo>
                  <a:pt x="90" y="2"/>
                </a:lnTo>
                <a:lnTo>
                  <a:pt x="87" y="4"/>
                </a:lnTo>
                <a:lnTo>
                  <a:pt x="83" y="7"/>
                </a:lnTo>
                <a:lnTo>
                  <a:pt x="80" y="7"/>
                </a:lnTo>
                <a:lnTo>
                  <a:pt x="78" y="7"/>
                </a:lnTo>
                <a:lnTo>
                  <a:pt x="76" y="7"/>
                </a:lnTo>
                <a:lnTo>
                  <a:pt x="71" y="19"/>
                </a:lnTo>
                <a:lnTo>
                  <a:pt x="69" y="28"/>
                </a:lnTo>
                <a:lnTo>
                  <a:pt x="66" y="28"/>
                </a:lnTo>
                <a:lnTo>
                  <a:pt x="66" y="30"/>
                </a:lnTo>
                <a:lnTo>
                  <a:pt x="66" y="33"/>
                </a:lnTo>
                <a:lnTo>
                  <a:pt x="66" y="38"/>
                </a:lnTo>
                <a:lnTo>
                  <a:pt x="64" y="45"/>
                </a:lnTo>
                <a:lnTo>
                  <a:pt x="59" y="52"/>
                </a:lnTo>
                <a:lnTo>
                  <a:pt x="57" y="54"/>
                </a:lnTo>
                <a:lnTo>
                  <a:pt x="54" y="54"/>
                </a:lnTo>
                <a:lnTo>
                  <a:pt x="52" y="52"/>
                </a:lnTo>
                <a:lnTo>
                  <a:pt x="47" y="49"/>
                </a:lnTo>
                <a:lnTo>
                  <a:pt x="40" y="49"/>
                </a:lnTo>
                <a:lnTo>
                  <a:pt x="40" y="52"/>
                </a:lnTo>
                <a:lnTo>
                  <a:pt x="36" y="54"/>
                </a:lnTo>
                <a:lnTo>
                  <a:pt x="26" y="49"/>
                </a:lnTo>
                <a:lnTo>
                  <a:pt x="24" y="47"/>
                </a:lnTo>
                <a:lnTo>
                  <a:pt x="21" y="42"/>
                </a:lnTo>
                <a:lnTo>
                  <a:pt x="14" y="30"/>
                </a:lnTo>
                <a:lnTo>
                  <a:pt x="10" y="28"/>
                </a:lnTo>
                <a:lnTo>
                  <a:pt x="7" y="33"/>
                </a:lnTo>
                <a:lnTo>
                  <a:pt x="2" y="38"/>
                </a:lnTo>
                <a:lnTo>
                  <a:pt x="0" y="38"/>
                </a:lnTo>
                <a:lnTo>
                  <a:pt x="5" y="42"/>
                </a:lnTo>
                <a:lnTo>
                  <a:pt x="7" y="45"/>
                </a:lnTo>
                <a:lnTo>
                  <a:pt x="10" y="47"/>
                </a:lnTo>
                <a:lnTo>
                  <a:pt x="12" y="49"/>
                </a:lnTo>
                <a:lnTo>
                  <a:pt x="14" y="52"/>
                </a:lnTo>
                <a:lnTo>
                  <a:pt x="17" y="54"/>
                </a:lnTo>
                <a:lnTo>
                  <a:pt x="19" y="59"/>
                </a:lnTo>
                <a:lnTo>
                  <a:pt x="24" y="59"/>
                </a:lnTo>
                <a:lnTo>
                  <a:pt x="28" y="61"/>
                </a:lnTo>
                <a:lnTo>
                  <a:pt x="31" y="61"/>
                </a:lnTo>
                <a:lnTo>
                  <a:pt x="33" y="66"/>
                </a:lnTo>
                <a:lnTo>
                  <a:pt x="38" y="75"/>
                </a:lnTo>
                <a:lnTo>
                  <a:pt x="38" y="80"/>
                </a:lnTo>
                <a:lnTo>
                  <a:pt x="40" y="94"/>
                </a:lnTo>
                <a:lnTo>
                  <a:pt x="43" y="94"/>
                </a:lnTo>
                <a:lnTo>
                  <a:pt x="43" y="99"/>
                </a:lnTo>
                <a:lnTo>
                  <a:pt x="40" y="104"/>
                </a:lnTo>
                <a:lnTo>
                  <a:pt x="43" y="108"/>
                </a:lnTo>
                <a:lnTo>
                  <a:pt x="45" y="113"/>
                </a:lnTo>
                <a:lnTo>
                  <a:pt x="45" y="115"/>
                </a:lnTo>
                <a:lnTo>
                  <a:pt x="43" y="123"/>
                </a:lnTo>
                <a:lnTo>
                  <a:pt x="43" y="125"/>
                </a:lnTo>
                <a:lnTo>
                  <a:pt x="40" y="125"/>
                </a:lnTo>
                <a:lnTo>
                  <a:pt x="40" y="127"/>
                </a:lnTo>
                <a:lnTo>
                  <a:pt x="40" y="132"/>
                </a:lnTo>
                <a:lnTo>
                  <a:pt x="40" y="134"/>
                </a:lnTo>
                <a:lnTo>
                  <a:pt x="43" y="134"/>
                </a:lnTo>
                <a:lnTo>
                  <a:pt x="43" y="137"/>
                </a:lnTo>
                <a:lnTo>
                  <a:pt x="45" y="137"/>
                </a:lnTo>
                <a:lnTo>
                  <a:pt x="45" y="139"/>
                </a:lnTo>
                <a:lnTo>
                  <a:pt x="45" y="141"/>
                </a:lnTo>
                <a:lnTo>
                  <a:pt x="47" y="146"/>
                </a:lnTo>
                <a:lnTo>
                  <a:pt x="50" y="149"/>
                </a:lnTo>
                <a:lnTo>
                  <a:pt x="52" y="149"/>
                </a:lnTo>
                <a:lnTo>
                  <a:pt x="54" y="151"/>
                </a:lnTo>
                <a:lnTo>
                  <a:pt x="57" y="151"/>
                </a:lnTo>
                <a:lnTo>
                  <a:pt x="59" y="153"/>
                </a:lnTo>
                <a:lnTo>
                  <a:pt x="62" y="156"/>
                </a:lnTo>
                <a:lnTo>
                  <a:pt x="62" y="158"/>
                </a:lnTo>
                <a:lnTo>
                  <a:pt x="64" y="172"/>
                </a:lnTo>
                <a:lnTo>
                  <a:pt x="64" y="175"/>
                </a:lnTo>
                <a:lnTo>
                  <a:pt x="62" y="177"/>
                </a:lnTo>
                <a:lnTo>
                  <a:pt x="59" y="177"/>
                </a:lnTo>
                <a:lnTo>
                  <a:pt x="59" y="175"/>
                </a:lnTo>
                <a:lnTo>
                  <a:pt x="54" y="177"/>
                </a:lnTo>
                <a:lnTo>
                  <a:pt x="52" y="177"/>
                </a:lnTo>
                <a:lnTo>
                  <a:pt x="52" y="179"/>
                </a:lnTo>
                <a:lnTo>
                  <a:pt x="50" y="184"/>
                </a:lnTo>
                <a:lnTo>
                  <a:pt x="50" y="186"/>
                </a:lnTo>
                <a:lnTo>
                  <a:pt x="47" y="186"/>
                </a:lnTo>
                <a:lnTo>
                  <a:pt x="40" y="196"/>
                </a:lnTo>
                <a:lnTo>
                  <a:pt x="40" y="198"/>
                </a:lnTo>
                <a:lnTo>
                  <a:pt x="38" y="203"/>
                </a:lnTo>
                <a:lnTo>
                  <a:pt x="36" y="205"/>
                </a:lnTo>
                <a:lnTo>
                  <a:pt x="33" y="205"/>
                </a:lnTo>
                <a:lnTo>
                  <a:pt x="31" y="208"/>
                </a:lnTo>
                <a:lnTo>
                  <a:pt x="31" y="210"/>
                </a:lnTo>
                <a:lnTo>
                  <a:pt x="31" y="212"/>
                </a:lnTo>
                <a:lnTo>
                  <a:pt x="28" y="212"/>
                </a:lnTo>
                <a:lnTo>
                  <a:pt x="28" y="210"/>
                </a:lnTo>
                <a:lnTo>
                  <a:pt x="26" y="210"/>
                </a:lnTo>
                <a:lnTo>
                  <a:pt x="24" y="215"/>
                </a:lnTo>
                <a:lnTo>
                  <a:pt x="21" y="217"/>
                </a:lnTo>
                <a:lnTo>
                  <a:pt x="24" y="217"/>
                </a:lnTo>
                <a:lnTo>
                  <a:pt x="24" y="219"/>
                </a:lnTo>
                <a:lnTo>
                  <a:pt x="21" y="217"/>
                </a:lnTo>
                <a:lnTo>
                  <a:pt x="21" y="219"/>
                </a:lnTo>
                <a:lnTo>
                  <a:pt x="24" y="219"/>
                </a:lnTo>
                <a:lnTo>
                  <a:pt x="24" y="222"/>
                </a:lnTo>
                <a:lnTo>
                  <a:pt x="19" y="227"/>
                </a:lnTo>
                <a:lnTo>
                  <a:pt x="17" y="227"/>
                </a:lnTo>
                <a:lnTo>
                  <a:pt x="17" y="224"/>
                </a:lnTo>
                <a:lnTo>
                  <a:pt x="14" y="224"/>
                </a:lnTo>
                <a:lnTo>
                  <a:pt x="12" y="224"/>
                </a:lnTo>
                <a:lnTo>
                  <a:pt x="12" y="227"/>
                </a:lnTo>
                <a:lnTo>
                  <a:pt x="14" y="229"/>
                </a:lnTo>
                <a:lnTo>
                  <a:pt x="10" y="234"/>
                </a:lnTo>
                <a:lnTo>
                  <a:pt x="7" y="236"/>
                </a:lnTo>
                <a:lnTo>
                  <a:pt x="7" y="241"/>
                </a:lnTo>
                <a:lnTo>
                  <a:pt x="7" y="245"/>
                </a:lnTo>
                <a:lnTo>
                  <a:pt x="10" y="248"/>
                </a:lnTo>
                <a:lnTo>
                  <a:pt x="10" y="255"/>
                </a:lnTo>
                <a:lnTo>
                  <a:pt x="14" y="271"/>
                </a:lnTo>
                <a:lnTo>
                  <a:pt x="14" y="276"/>
                </a:lnTo>
                <a:lnTo>
                  <a:pt x="14" y="279"/>
                </a:lnTo>
                <a:lnTo>
                  <a:pt x="12" y="283"/>
                </a:lnTo>
                <a:lnTo>
                  <a:pt x="10" y="283"/>
                </a:lnTo>
                <a:lnTo>
                  <a:pt x="12" y="288"/>
                </a:lnTo>
                <a:lnTo>
                  <a:pt x="10" y="288"/>
                </a:lnTo>
                <a:lnTo>
                  <a:pt x="12" y="293"/>
                </a:lnTo>
                <a:lnTo>
                  <a:pt x="12" y="295"/>
                </a:lnTo>
                <a:lnTo>
                  <a:pt x="14" y="297"/>
                </a:lnTo>
                <a:lnTo>
                  <a:pt x="17" y="295"/>
                </a:lnTo>
                <a:lnTo>
                  <a:pt x="17" y="297"/>
                </a:lnTo>
                <a:lnTo>
                  <a:pt x="21" y="300"/>
                </a:lnTo>
                <a:lnTo>
                  <a:pt x="28" y="302"/>
                </a:lnTo>
                <a:lnTo>
                  <a:pt x="26" y="302"/>
                </a:lnTo>
                <a:lnTo>
                  <a:pt x="26" y="304"/>
                </a:lnTo>
                <a:lnTo>
                  <a:pt x="28" y="304"/>
                </a:lnTo>
                <a:lnTo>
                  <a:pt x="26" y="304"/>
                </a:lnTo>
                <a:lnTo>
                  <a:pt x="26" y="307"/>
                </a:lnTo>
                <a:lnTo>
                  <a:pt x="26" y="304"/>
                </a:lnTo>
                <a:lnTo>
                  <a:pt x="28" y="304"/>
                </a:lnTo>
                <a:lnTo>
                  <a:pt x="31" y="302"/>
                </a:lnTo>
                <a:lnTo>
                  <a:pt x="33" y="302"/>
                </a:lnTo>
                <a:lnTo>
                  <a:pt x="33" y="304"/>
                </a:lnTo>
                <a:lnTo>
                  <a:pt x="31" y="304"/>
                </a:lnTo>
                <a:lnTo>
                  <a:pt x="31" y="307"/>
                </a:lnTo>
                <a:lnTo>
                  <a:pt x="33" y="309"/>
                </a:lnTo>
                <a:lnTo>
                  <a:pt x="33" y="312"/>
                </a:lnTo>
                <a:lnTo>
                  <a:pt x="33" y="314"/>
                </a:lnTo>
                <a:lnTo>
                  <a:pt x="31" y="316"/>
                </a:lnTo>
                <a:lnTo>
                  <a:pt x="36" y="316"/>
                </a:lnTo>
                <a:lnTo>
                  <a:pt x="36" y="314"/>
                </a:lnTo>
                <a:lnTo>
                  <a:pt x="38" y="312"/>
                </a:lnTo>
                <a:lnTo>
                  <a:pt x="43" y="312"/>
                </a:lnTo>
                <a:lnTo>
                  <a:pt x="47" y="309"/>
                </a:lnTo>
                <a:lnTo>
                  <a:pt x="50" y="309"/>
                </a:lnTo>
                <a:lnTo>
                  <a:pt x="57" y="307"/>
                </a:lnTo>
                <a:lnTo>
                  <a:pt x="59" y="304"/>
                </a:lnTo>
                <a:lnTo>
                  <a:pt x="62" y="304"/>
                </a:lnTo>
                <a:lnTo>
                  <a:pt x="64" y="304"/>
                </a:lnTo>
                <a:lnTo>
                  <a:pt x="64" y="302"/>
                </a:lnTo>
                <a:lnTo>
                  <a:pt x="66" y="302"/>
                </a:lnTo>
                <a:lnTo>
                  <a:pt x="66" y="304"/>
                </a:lnTo>
                <a:lnTo>
                  <a:pt x="69" y="304"/>
                </a:lnTo>
                <a:lnTo>
                  <a:pt x="66" y="304"/>
                </a:lnTo>
                <a:lnTo>
                  <a:pt x="66" y="302"/>
                </a:lnTo>
                <a:lnTo>
                  <a:pt x="69" y="302"/>
                </a:lnTo>
                <a:lnTo>
                  <a:pt x="69" y="304"/>
                </a:lnTo>
                <a:lnTo>
                  <a:pt x="69" y="302"/>
                </a:lnTo>
                <a:lnTo>
                  <a:pt x="69" y="300"/>
                </a:lnTo>
                <a:lnTo>
                  <a:pt x="69" y="302"/>
                </a:lnTo>
                <a:lnTo>
                  <a:pt x="71" y="302"/>
                </a:lnTo>
                <a:lnTo>
                  <a:pt x="71" y="304"/>
                </a:lnTo>
                <a:lnTo>
                  <a:pt x="71" y="302"/>
                </a:lnTo>
                <a:lnTo>
                  <a:pt x="71" y="300"/>
                </a:lnTo>
                <a:lnTo>
                  <a:pt x="73" y="300"/>
                </a:lnTo>
                <a:lnTo>
                  <a:pt x="76" y="302"/>
                </a:lnTo>
                <a:lnTo>
                  <a:pt x="76" y="300"/>
                </a:lnTo>
                <a:lnTo>
                  <a:pt x="76" y="297"/>
                </a:lnTo>
                <a:lnTo>
                  <a:pt x="78" y="295"/>
                </a:lnTo>
                <a:lnTo>
                  <a:pt x="78" y="297"/>
                </a:lnTo>
                <a:lnTo>
                  <a:pt x="76" y="297"/>
                </a:lnTo>
                <a:lnTo>
                  <a:pt x="76" y="300"/>
                </a:lnTo>
                <a:lnTo>
                  <a:pt x="78" y="300"/>
                </a:lnTo>
                <a:lnTo>
                  <a:pt x="87" y="297"/>
                </a:lnTo>
                <a:lnTo>
                  <a:pt x="90" y="300"/>
                </a:lnTo>
                <a:lnTo>
                  <a:pt x="92" y="297"/>
                </a:lnTo>
                <a:lnTo>
                  <a:pt x="95" y="297"/>
                </a:lnTo>
                <a:lnTo>
                  <a:pt x="95" y="29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92" name="Freeform 1794"/>
          <p:cNvSpPr>
            <a:spLocks/>
          </p:cNvSpPr>
          <p:nvPr/>
        </p:nvSpPr>
        <p:spPr bwMode="auto">
          <a:xfrm>
            <a:off x="1357313" y="3795713"/>
            <a:ext cx="41275" cy="36512"/>
          </a:xfrm>
          <a:custGeom>
            <a:avLst/>
            <a:gdLst>
              <a:gd name="T0" fmla="*/ 2147483647 w 31"/>
              <a:gd name="T1" fmla="*/ 2147483647 h 28"/>
              <a:gd name="T2" fmla="*/ 2147483647 w 31"/>
              <a:gd name="T3" fmla="*/ 2147483647 h 28"/>
              <a:gd name="T4" fmla="*/ 2147483647 w 31"/>
              <a:gd name="T5" fmla="*/ 2147483647 h 28"/>
              <a:gd name="T6" fmla="*/ 2147483647 w 31"/>
              <a:gd name="T7" fmla="*/ 2147483647 h 28"/>
              <a:gd name="T8" fmla="*/ 2147483647 w 31"/>
              <a:gd name="T9" fmla="*/ 2147483647 h 28"/>
              <a:gd name="T10" fmla="*/ 2147483647 w 31"/>
              <a:gd name="T11" fmla="*/ 2147483647 h 28"/>
              <a:gd name="T12" fmla="*/ 2147483647 w 31"/>
              <a:gd name="T13" fmla="*/ 2147483647 h 28"/>
              <a:gd name="T14" fmla="*/ 2147483647 w 31"/>
              <a:gd name="T15" fmla="*/ 2147483647 h 28"/>
              <a:gd name="T16" fmla="*/ 2147483647 w 31"/>
              <a:gd name="T17" fmla="*/ 2147483647 h 28"/>
              <a:gd name="T18" fmla="*/ 2147483647 w 31"/>
              <a:gd name="T19" fmla="*/ 2147483647 h 28"/>
              <a:gd name="T20" fmla="*/ 2147483647 w 31"/>
              <a:gd name="T21" fmla="*/ 2147483647 h 28"/>
              <a:gd name="T22" fmla="*/ 2147483647 w 31"/>
              <a:gd name="T23" fmla="*/ 2147483647 h 28"/>
              <a:gd name="T24" fmla="*/ 2147483647 w 31"/>
              <a:gd name="T25" fmla="*/ 2147483647 h 28"/>
              <a:gd name="T26" fmla="*/ 2147483647 w 31"/>
              <a:gd name="T27" fmla="*/ 0 h 28"/>
              <a:gd name="T28" fmla="*/ 2147483647 w 31"/>
              <a:gd name="T29" fmla="*/ 0 h 28"/>
              <a:gd name="T30" fmla="*/ 2147483647 w 31"/>
              <a:gd name="T31" fmla="*/ 2147483647 h 28"/>
              <a:gd name="T32" fmla="*/ 2147483647 w 31"/>
              <a:gd name="T33" fmla="*/ 2147483647 h 28"/>
              <a:gd name="T34" fmla="*/ 2147483647 w 31"/>
              <a:gd name="T35" fmla="*/ 2147483647 h 28"/>
              <a:gd name="T36" fmla="*/ 2147483647 w 31"/>
              <a:gd name="T37" fmla="*/ 2147483647 h 28"/>
              <a:gd name="T38" fmla="*/ 2147483647 w 31"/>
              <a:gd name="T39" fmla="*/ 2147483647 h 28"/>
              <a:gd name="T40" fmla="*/ 2147483647 w 31"/>
              <a:gd name="T41" fmla="*/ 2147483647 h 28"/>
              <a:gd name="T42" fmla="*/ 2147483647 w 31"/>
              <a:gd name="T43" fmla="*/ 2147483647 h 28"/>
              <a:gd name="T44" fmla="*/ 2147483647 w 31"/>
              <a:gd name="T45" fmla="*/ 2147483647 h 28"/>
              <a:gd name="T46" fmla="*/ 2147483647 w 31"/>
              <a:gd name="T47" fmla="*/ 2147483647 h 28"/>
              <a:gd name="T48" fmla="*/ 2147483647 w 31"/>
              <a:gd name="T49" fmla="*/ 2147483647 h 28"/>
              <a:gd name="T50" fmla="*/ 2147483647 w 31"/>
              <a:gd name="T51" fmla="*/ 2147483647 h 28"/>
              <a:gd name="T52" fmla="*/ 0 w 31"/>
              <a:gd name="T53" fmla="*/ 2147483647 h 28"/>
              <a:gd name="T54" fmla="*/ 0 w 31"/>
              <a:gd name="T55" fmla="*/ 2147483647 h 28"/>
              <a:gd name="T56" fmla="*/ 0 w 31"/>
              <a:gd name="T57" fmla="*/ 2147483647 h 28"/>
              <a:gd name="T58" fmla="*/ 0 w 31"/>
              <a:gd name="T59" fmla="*/ 2147483647 h 28"/>
              <a:gd name="T60" fmla="*/ 2147483647 w 31"/>
              <a:gd name="T61" fmla="*/ 2147483647 h 28"/>
              <a:gd name="T62" fmla="*/ 2147483647 w 31"/>
              <a:gd name="T63" fmla="*/ 2147483647 h 28"/>
              <a:gd name="T64" fmla="*/ 2147483647 w 31"/>
              <a:gd name="T65" fmla="*/ 2147483647 h 28"/>
              <a:gd name="T66" fmla="*/ 2147483647 w 31"/>
              <a:gd name="T67" fmla="*/ 2147483647 h 28"/>
              <a:gd name="T68" fmla="*/ 2147483647 w 31"/>
              <a:gd name="T69" fmla="*/ 2147483647 h 28"/>
              <a:gd name="T70" fmla="*/ 2147483647 w 31"/>
              <a:gd name="T71" fmla="*/ 2147483647 h 28"/>
              <a:gd name="T72" fmla="*/ 2147483647 w 31"/>
              <a:gd name="T73" fmla="*/ 2147483647 h 28"/>
              <a:gd name="T74" fmla="*/ 2147483647 w 31"/>
              <a:gd name="T75" fmla="*/ 2147483647 h 2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1"/>
              <a:gd name="T115" fmla="*/ 0 h 28"/>
              <a:gd name="T116" fmla="*/ 31 w 31"/>
              <a:gd name="T117" fmla="*/ 28 h 2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1" h="28">
                <a:moveTo>
                  <a:pt x="23" y="16"/>
                </a:moveTo>
                <a:lnTo>
                  <a:pt x="23" y="16"/>
                </a:lnTo>
                <a:lnTo>
                  <a:pt x="26" y="19"/>
                </a:lnTo>
                <a:lnTo>
                  <a:pt x="28" y="19"/>
                </a:lnTo>
                <a:lnTo>
                  <a:pt x="31" y="14"/>
                </a:lnTo>
                <a:lnTo>
                  <a:pt x="31" y="9"/>
                </a:lnTo>
                <a:lnTo>
                  <a:pt x="28" y="7"/>
                </a:lnTo>
                <a:lnTo>
                  <a:pt x="28" y="5"/>
                </a:lnTo>
                <a:lnTo>
                  <a:pt x="28" y="2"/>
                </a:lnTo>
                <a:lnTo>
                  <a:pt x="31" y="2"/>
                </a:lnTo>
                <a:lnTo>
                  <a:pt x="31" y="0"/>
                </a:lnTo>
                <a:lnTo>
                  <a:pt x="31" y="2"/>
                </a:lnTo>
                <a:lnTo>
                  <a:pt x="26" y="5"/>
                </a:lnTo>
                <a:lnTo>
                  <a:pt x="19" y="9"/>
                </a:lnTo>
                <a:lnTo>
                  <a:pt x="19" y="12"/>
                </a:lnTo>
                <a:lnTo>
                  <a:pt x="19" y="14"/>
                </a:lnTo>
                <a:lnTo>
                  <a:pt x="16" y="14"/>
                </a:lnTo>
                <a:lnTo>
                  <a:pt x="14" y="16"/>
                </a:lnTo>
                <a:lnTo>
                  <a:pt x="9" y="16"/>
                </a:lnTo>
                <a:lnTo>
                  <a:pt x="7" y="16"/>
                </a:lnTo>
                <a:lnTo>
                  <a:pt x="5" y="16"/>
                </a:lnTo>
                <a:lnTo>
                  <a:pt x="2" y="21"/>
                </a:lnTo>
                <a:lnTo>
                  <a:pt x="2" y="24"/>
                </a:lnTo>
                <a:lnTo>
                  <a:pt x="0" y="24"/>
                </a:lnTo>
                <a:lnTo>
                  <a:pt x="0" y="26"/>
                </a:lnTo>
                <a:lnTo>
                  <a:pt x="5" y="28"/>
                </a:lnTo>
                <a:lnTo>
                  <a:pt x="5" y="26"/>
                </a:lnTo>
                <a:lnTo>
                  <a:pt x="5" y="24"/>
                </a:lnTo>
                <a:lnTo>
                  <a:pt x="5" y="21"/>
                </a:lnTo>
                <a:lnTo>
                  <a:pt x="7" y="21"/>
                </a:lnTo>
                <a:lnTo>
                  <a:pt x="9" y="19"/>
                </a:lnTo>
                <a:lnTo>
                  <a:pt x="12" y="19"/>
                </a:lnTo>
                <a:lnTo>
                  <a:pt x="21" y="16"/>
                </a:lnTo>
                <a:lnTo>
                  <a:pt x="23" y="1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93" name="Freeform 1795"/>
          <p:cNvSpPr>
            <a:spLocks/>
          </p:cNvSpPr>
          <p:nvPr/>
        </p:nvSpPr>
        <p:spPr bwMode="auto">
          <a:xfrm>
            <a:off x="1317625" y="4010025"/>
            <a:ext cx="14288" cy="20638"/>
          </a:xfrm>
          <a:custGeom>
            <a:avLst/>
            <a:gdLst>
              <a:gd name="T0" fmla="*/ 2147483647 w 10"/>
              <a:gd name="T1" fmla="*/ 2147483647 h 17"/>
              <a:gd name="T2" fmla="*/ 2147483647 w 10"/>
              <a:gd name="T3" fmla="*/ 2147483647 h 17"/>
              <a:gd name="T4" fmla="*/ 2147483647 w 10"/>
              <a:gd name="T5" fmla="*/ 2147483647 h 17"/>
              <a:gd name="T6" fmla="*/ 2147483647 w 10"/>
              <a:gd name="T7" fmla="*/ 2147483647 h 17"/>
              <a:gd name="T8" fmla="*/ 2147483647 w 10"/>
              <a:gd name="T9" fmla="*/ 2147483647 h 17"/>
              <a:gd name="T10" fmla="*/ 2147483647 w 10"/>
              <a:gd name="T11" fmla="*/ 2147483647 h 17"/>
              <a:gd name="T12" fmla="*/ 2147483647 w 10"/>
              <a:gd name="T13" fmla="*/ 2147483647 h 17"/>
              <a:gd name="T14" fmla="*/ 2147483647 w 10"/>
              <a:gd name="T15" fmla="*/ 2147483647 h 17"/>
              <a:gd name="T16" fmla="*/ 2147483647 w 10"/>
              <a:gd name="T17" fmla="*/ 2147483647 h 17"/>
              <a:gd name="T18" fmla="*/ 2147483647 w 10"/>
              <a:gd name="T19" fmla="*/ 2147483647 h 17"/>
              <a:gd name="T20" fmla="*/ 2147483647 w 10"/>
              <a:gd name="T21" fmla="*/ 0 h 17"/>
              <a:gd name="T22" fmla="*/ 2147483647 w 10"/>
              <a:gd name="T23" fmla="*/ 0 h 17"/>
              <a:gd name="T24" fmla="*/ 2147483647 w 10"/>
              <a:gd name="T25" fmla="*/ 2147483647 h 17"/>
              <a:gd name="T26" fmla="*/ 0 w 10"/>
              <a:gd name="T27" fmla="*/ 2147483647 h 17"/>
              <a:gd name="T28" fmla="*/ 0 w 10"/>
              <a:gd name="T29" fmla="*/ 2147483647 h 17"/>
              <a:gd name="T30" fmla="*/ 0 w 10"/>
              <a:gd name="T31" fmla="*/ 2147483647 h 17"/>
              <a:gd name="T32" fmla="*/ 0 w 10"/>
              <a:gd name="T33" fmla="*/ 2147483647 h 17"/>
              <a:gd name="T34" fmla="*/ 0 w 10"/>
              <a:gd name="T35" fmla="*/ 2147483647 h 17"/>
              <a:gd name="T36" fmla="*/ 0 w 10"/>
              <a:gd name="T37" fmla="*/ 2147483647 h 17"/>
              <a:gd name="T38" fmla="*/ 2147483647 w 10"/>
              <a:gd name="T39" fmla="*/ 2147483647 h 17"/>
              <a:gd name="T40" fmla="*/ 2147483647 w 10"/>
              <a:gd name="T41" fmla="*/ 2147483647 h 17"/>
              <a:gd name="T42" fmla="*/ 2147483647 w 10"/>
              <a:gd name="T43" fmla="*/ 2147483647 h 17"/>
              <a:gd name="T44" fmla="*/ 2147483647 w 10"/>
              <a:gd name="T45" fmla="*/ 2147483647 h 17"/>
              <a:gd name="T46" fmla="*/ 0 w 10"/>
              <a:gd name="T47" fmla="*/ 2147483647 h 17"/>
              <a:gd name="T48" fmla="*/ 0 w 10"/>
              <a:gd name="T49" fmla="*/ 2147483647 h 17"/>
              <a:gd name="T50" fmla="*/ 0 w 10"/>
              <a:gd name="T51" fmla="*/ 2147483647 h 17"/>
              <a:gd name="T52" fmla="*/ 2147483647 w 10"/>
              <a:gd name="T53" fmla="*/ 2147483647 h 17"/>
              <a:gd name="T54" fmla="*/ 2147483647 w 10"/>
              <a:gd name="T55" fmla="*/ 2147483647 h 17"/>
              <a:gd name="T56" fmla="*/ 2147483647 w 10"/>
              <a:gd name="T57" fmla="*/ 2147483647 h 17"/>
              <a:gd name="T58" fmla="*/ 2147483647 w 10"/>
              <a:gd name="T59" fmla="*/ 2147483647 h 17"/>
              <a:gd name="T60" fmla="*/ 2147483647 w 10"/>
              <a:gd name="T61" fmla="*/ 2147483647 h 17"/>
              <a:gd name="T62" fmla="*/ 2147483647 w 10"/>
              <a:gd name="T63" fmla="*/ 2147483647 h 17"/>
              <a:gd name="T64" fmla="*/ 2147483647 w 10"/>
              <a:gd name="T65" fmla="*/ 2147483647 h 17"/>
              <a:gd name="T66" fmla="*/ 2147483647 w 10"/>
              <a:gd name="T67" fmla="*/ 2147483647 h 17"/>
              <a:gd name="T68" fmla="*/ 2147483647 w 10"/>
              <a:gd name="T69" fmla="*/ 2147483647 h 17"/>
              <a:gd name="T70" fmla="*/ 2147483647 w 10"/>
              <a:gd name="T71" fmla="*/ 2147483647 h 17"/>
              <a:gd name="T72" fmla="*/ 2147483647 w 10"/>
              <a:gd name="T73" fmla="*/ 2147483647 h 17"/>
              <a:gd name="T74" fmla="*/ 2147483647 w 10"/>
              <a:gd name="T75" fmla="*/ 2147483647 h 17"/>
              <a:gd name="T76" fmla="*/ 2147483647 w 10"/>
              <a:gd name="T77" fmla="*/ 2147483647 h 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0"/>
              <a:gd name="T118" fmla="*/ 0 h 17"/>
              <a:gd name="T119" fmla="*/ 10 w 10"/>
              <a:gd name="T120" fmla="*/ 17 h 1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0" h="17">
                <a:moveTo>
                  <a:pt x="7" y="7"/>
                </a:moveTo>
                <a:lnTo>
                  <a:pt x="7" y="7"/>
                </a:lnTo>
                <a:lnTo>
                  <a:pt x="5" y="5"/>
                </a:lnTo>
                <a:lnTo>
                  <a:pt x="5" y="3"/>
                </a:lnTo>
                <a:lnTo>
                  <a:pt x="2" y="0"/>
                </a:lnTo>
                <a:lnTo>
                  <a:pt x="2" y="3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0"/>
                </a:lnTo>
                <a:lnTo>
                  <a:pt x="2" y="12"/>
                </a:lnTo>
                <a:lnTo>
                  <a:pt x="0" y="14"/>
                </a:lnTo>
                <a:lnTo>
                  <a:pt x="2" y="14"/>
                </a:lnTo>
                <a:lnTo>
                  <a:pt x="5" y="17"/>
                </a:lnTo>
                <a:lnTo>
                  <a:pt x="5" y="14"/>
                </a:lnTo>
                <a:lnTo>
                  <a:pt x="7" y="14"/>
                </a:lnTo>
                <a:lnTo>
                  <a:pt x="10" y="10"/>
                </a:lnTo>
                <a:lnTo>
                  <a:pt x="7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94" name="Freeform 1796"/>
          <p:cNvSpPr>
            <a:spLocks/>
          </p:cNvSpPr>
          <p:nvPr/>
        </p:nvSpPr>
        <p:spPr bwMode="auto">
          <a:xfrm>
            <a:off x="1076325" y="4203700"/>
            <a:ext cx="52388" cy="109538"/>
          </a:xfrm>
          <a:custGeom>
            <a:avLst/>
            <a:gdLst>
              <a:gd name="T0" fmla="*/ 2147483647 w 43"/>
              <a:gd name="T1" fmla="*/ 2147483647 h 85"/>
              <a:gd name="T2" fmla="*/ 2147483647 w 43"/>
              <a:gd name="T3" fmla="*/ 2147483647 h 85"/>
              <a:gd name="T4" fmla="*/ 2147483647 w 43"/>
              <a:gd name="T5" fmla="*/ 2147483647 h 85"/>
              <a:gd name="T6" fmla="*/ 2147483647 w 43"/>
              <a:gd name="T7" fmla="*/ 2147483647 h 85"/>
              <a:gd name="T8" fmla="*/ 2147483647 w 43"/>
              <a:gd name="T9" fmla="*/ 2147483647 h 85"/>
              <a:gd name="T10" fmla="*/ 2147483647 w 43"/>
              <a:gd name="T11" fmla="*/ 2147483647 h 85"/>
              <a:gd name="T12" fmla="*/ 2147483647 w 43"/>
              <a:gd name="T13" fmla="*/ 2147483647 h 85"/>
              <a:gd name="T14" fmla="*/ 2147483647 w 43"/>
              <a:gd name="T15" fmla="*/ 2147483647 h 85"/>
              <a:gd name="T16" fmla="*/ 2147483647 w 43"/>
              <a:gd name="T17" fmla="*/ 2147483647 h 85"/>
              <a:gd name="T18" fmla="*/ 2147483647 w 43"/>
              <a:gd name="T19" fmla="*/ 2147483647 h 85"/>
              <a:gd name="T20" fmla="*/ 2147483647 w 43"/>
              <a:gd name="T21" fmla="*/ 2147483647 h 85"/>
              <a:gd name="T22" fmla="*/ 2147483647 w 43"/>
              <a:gd name="T23" fmla="*/ 2147483647 h 85"/>
              <a:gd name="T24" fmla="*/ 2147483647 w 43"/>
              <a:gd name="T25" fmla="*/ 2147483647 h 85"/>
              <a:gd name="T26" fmla="*/ 2147483647 w 43"/>
              <a:gd name="T27" fmla="*/ 2147483647 h 85"/>
              <a:gd name="T28" fmla="*/ 2147483647 w 43"/>
              <a:gd name="T29" fmla="*/ 2147483647 h 85"/>
              <a:gd name="T30" fmla="*/ 2147483647 w 43"/>
              <a:gd name="T31" fmla="*/ 2147483647 h 85"/>
              <a:gd name="T32" fmla="*/ 2147483647 w 43"/>
              <a:gd name="T33" fmla="*/ 2147483647 h 85"/>
              <a:gd name="T34" fmla="*/ 2147483647 w 43"/>
              <a:gd name="T35" fmla="*/ 2147483647 h 85"/>
              <a:gd name="T36" fmla="*/ 2147483647 w 43"/>
              <a:gd name="T37" fmla="*/ 2147483647 h 85"/>
              <a:gd name="T38" fmla="*/ 2147483647 w 43"/>
              <a:gd name="T39" fmla="*/ 0 h 85"/>
              <a:gd name="T40" fmla="*/ 2147483647 w 43"/>
              <a:gd name="T41" fmla="*/ 2147483647 h 85"/>
              <a:gd name="T42" fmla="*/ 2147483647 w 43"/>
              <a:gd name="T43" fmla="*/ 2147483647 h 85"/>
              <a:gd name="T44" fmla="*/ 2147483647 w 43"/>
              <a:gd name="T45" fmla="*/ 2147483647 h 85"/>
              <a:gd name="T46" fmla="*/ 2147483647 w 43"/>
              <a:gd name="T47" fmla="*/ 2147483647 h 85"/>
              <a:gd name="T48" fmla="*/ 2147483647 w 43"/>
              <a:gd name="T49" fmla="*/ 2147483647 h 85"/>
              <a:gd name="T50" fmla="*/ 2147483647 w 43"/>
              <a:gd name="T51" fmla="*/ 2147483647 h 85"/>
              <a:gd name="T52" fmla="*/ 2147483647 w 43"/>
              <a:gd name="T53" fmla="*/ 2147483647 h 85"/>
              <a:gd name="T54" fmla="*/ 2147483647 w 43"/>
              <a:gd name="T55" fmla="*/ 2147483647 h 85"/>
              <a:gd name="T56" fmla="*/ 0 w 43"/>
              <a:gd name="T57" fmla="*/ 2147483647 h 85"/>
              <a:gd name="T58" fmla="*/ 0 w 43"/>
              <a:gd name="T59" fmla="*/ 2147483647 h 85"/>
              <a:gd name="T60" fmla="*/ 2147483647 w 43"/>
              <a:gd name="T61" fmla="*/ 2147483647 h 85"/>
              <a:gd name="T62" fmla="*/ 2147483647 w 43"/>
              <a:gd name="T63" fmla="*/ 2147483647 h 85"/>
              <a:gd name="T64" fmla="*/ 2147483647 w 43"/>
              <a:gd name="T65" fmla="*/ 2147483647 h 85"/>
              <a:gd name="T66" fmla="*/ 2147483647 w 43"/>
              <a:gd name="T67" fmla="*/ 2147483647 h 85"/>
              <a:gd name="T68" fmla="*/ 2147483647 w 43"/>
              <a:gd name="T69" fmla="*/ 2147483647 h 85"/>
              <a:gd name="T70" fmla="*/ 2147483647 w 43"/>
              <a:gd name="T71" fmla="*/ 2147483647 h 85"/>
              <a:gd name="T72" fmla="*/ 2147483647 w 43"/>
              <a:gd name="T73" fmla="*/ 2147483647 h 85"/>
              <a:gd name="T74" fmla="*/ 2147483647 w 43"/>
              <a:gd name="T75" fmla="*/ 2147483647 h 85"/>
              <a:gd name="T76" fmla="*/ 2147483647 w 43"/>
              <a:gd name="T77" fmla="*/ 2147483647 h 85"/>
              <a:gd name="T78" fmla="*/ 2147483647 w 43"/>
              <a:gd name="T79" fmla="*/ 2147483647 h 85"/>
              <a:gd name="T80" fmla="*/ 2147483647 w 43"/>
              <a:gd name="T81" fmla="*/ 2147483647 h 85"/>
              <a:gd name="T82" fmla="*/ 2147483647 w 43"/>
              <a:gd name="T83" fmla="*/ 2147483647 h 85"/>
              <a:gd name="T84" fmla="*/ 2147483647 w 43"/>
              <a:gd name="T85" fmla="*/ 2147483647 h 85"/>
              <a:gd name="T86" fmla="*/ 2147483647 w 43"/>
              <a:gd name="T87" fmla="*/ 2147483647 h 85"/>
              <a:gd name="T88" fmla="*/ 2147483647 w 43"/>
              <a:gd name="T89" fmla="*/ 2147483647 h 8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3"/>
              <a:gd name="T136" fmla="*/ 0 h 85"/>
              <a:gd name="T137" fmla="*/ 43 w 43"/>
              <a:gd name="T138" fmla="*/ 85 h 8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3" h="85">
                <a:moveTo>
                  <a:pt x="28" y="71"/>
                </a:moveTo>
                <a:lnTo>
                  <a:pt x="33" y="66"/>
                </a:lnTo>
                <a:lnTo>
                  <a:pt x="31" y="66"/>
                </a:lnTo>
                <a:lnTo>
                  <a:pt x="28" y="62"/>
                </a:lnTo>
                <a:lnTo>
                  <a:pt x="28" y="59"/>
                </a:lnTo>
                <a:lnTo>
                  <a:pt x="28" y="57"/>
                </a:lnTo>
                <a:lnTo>
                  <a:pt x="31" y="57"/>
                </a:lnTo>
                <a:lnTo>
                  <a:pt x="33" y="57"/>
                </a:lnTo>
                <a:lnTo>
                  <a:pt x="31" y="52"/>
                </a:lnTo>
                <a:lnTo>
                  <a:pt x="28" y="50"/>
                </a:lnTo>
                <a:lnTo>
                  <a:pt x="28" y="47"/>
                </a:lnTo>
                <a:lnTo>
                  <a:pt x="26" y="43"/>
                </a:lnTo>
                <a:lnTo>
                  <a:pt x="33" y="43"/>
                </a:lnTo>
                <a:lnTo>
                  <a:pt x="33" y="40"/>
                </a:lnTo>
                <a:lnTo>
                  <a:pt x="33" y="38"/>
                </a:lnTo>
                <a:lnTo>
                  <a:pt x="33" y="36"/>
                </a:lnTo>
                <a:lnTo>
                  <a:pt x="33" y="33"/>
                </a:lnTo>
                <a:lnTo>
                  <a:pt x="35" y="33"/>
                </a:lnTo>
                <a:lnTo>
                  <a:pt x="35" y="31"/>
                </a:lnTo>
                <a:lnTo>
                  <a:pt x="35" y="26"/>
                </a:lnTo>
                <a:lnTo>
                  <a:pt x="35" y="21"/>
                </a:lnTo>
                <a:lnTo>
                  <a:pt x="33" y="19"/>
                </a:lnTo>
                <a:lnTo>
                  <a:pt x="35" y="19"/>
                </a:lnTo>
                <a:lnTo>
                  <a:pt x="40" y="14"/>
                </a:lnTo>
                <a:lnTo>
                  <a:pt x="40" y="12"/>
                </a:lnTo>
                <a:lnTo>
                  <a:pt x="43" y="12"/>
                </a:lnTo>
                <a:lnTo>
                  <a:pt x="43" y="10"/>
                </a:lnTo>
                <a:lnTo>
                  <a:pt x="38" y="5"/>
                </a:lnTo>
                <a:lnTo>
                  <a:pt x="31" y="5"/>
                </a:lnTo>
                <a:lnTo>
                  <a:pt x="28" y="5"/>
                </a:lnTo>
                <a:lnTo>
                  <a:pt x="26" y="7"/>
                </a:lnTo>
                <a:lnTo>
                  <a:pt x="19" y="5"/>
                </a:lnTo>
                <a:lnTo>
                  <a:pt x="17" y="2"/>
                </a:lnTo>
                <a:lnTo>
                  <a:pt x="17" y="0"/>
                </a:lnTo>
                <a:lnTo>
                  <a:pt x="10" y="5"/>
                </a:lnTo>
                <a:lnTo>
                  <a:pt x="7" y="7"/>
                </a:lnTo>
                <a:lnTo>
                  <a:pt x="10" y="14"/>
                </a:lnTo>
                <a:lnTo>
                  <a:pt x="10" y="17"/>
                </a:lnTo>
                <a:lnTo>
                  <a:pt x="12" y="17"/>
                </a:lnTo>
                <a:lnTo>
                  <a:pt x="12" y="21"/>
                </a:lnTo>
                <a:lnTo>
                  <a:pt x="10" y="36"/>
                </a:lnTo>
                <a:lnTo>
                  <a:pt x="7" y="36"/>
                </a:lnTo>
                <a:lnTo>
                  <a:pt x="5" y="45"/>
                </a:lnTo>
                <a:lnTo>
                  <a:pt x="5" y="47"/>
                </a:lnTo>
                <a:lnTo>
                  <a:pt x="2" y="47"/>
                </a:lnTo>
                <a:lnTo>
                  <a:pt x="0" y="57"/>
                </a:lnTo>
                <a:lnTo>
                  <a:pt x="0" y="59"/>
                </a:lnTo>
                <a:lnTo>
                  <a:pt x="2" y="59"/>
                </a:lnTo>
                <a:lnTo>
                  <a:pt x="5" y="59"/>
                </a:lnTo>
                <a:lnTo>
                  <a:pt x="5" y="57"/>
                </a:lnTo>
                <a:lnTo>
                  <a:pt x="7" y="52"/>
                </a:lnTo>
                <a:lnTo>
                  <a:pt x="10" y="52"/>
                </a:lnTo>
                <a:lnTo>
                  <a:pt x="7" y="52"/>
                </a:lnTo>
                <a:lnTo>
                  <a:pt x="7" y="54"/>
                </a:lnTo>
                <a:lnTo>
                  <a:pt x="7" y="57"/>
                </a:lnTo>
                <a:lnTo>
                  <a:pt x="5" y="59"/>
                </a:lnTo>
                <a:lnTo>
                  <a:pt x="2" y="59"/>
                </a:lnTo>
                <a:lnTo>
                  <a:pt x="5" y="59"/>
                </a:lnTo>
                <a:lnTo>
                  <a:pt x="5" y="62"/>
                </a:lnTo>
                <a:lnTo>
                  <a:pt x="5" y="64"/>
                </a:lnTo>
                <a:lnTo>
                  <a:pt x="5" y="62"/>
                </a:lnTo>
                <a:lnTo>
                  <a:pt x="7" y="62"/>
                </a:lnTo>
                <a:lnTo>
                  <a:pt x="10" y="66"/>
                </a:lnTo>
                <a:lnTo>
                  <a:pt x="10" y="71"/>
                </a:lnTo>
                <a:lnTo>
                  <a:pt x="7" y="83"/>
                </a:lnTo>
                <a:lnTo>
                  <a:pt x="12" y="85"/>
                </a:lnTo>
                <a:lnTo>
                  <a:pt x="19" y="85"/>
                </a:lnTo>
                <a:lnTo>
                  <a:pt x="21" y="85"/>
                </a:lnTo>
                <a:lnTo>
                  <a:pt x="24" y="85"/>
                </a:lnTo>
                <a:lnTo>
                  <a:pt x="26" y="83"/>
                </a:lnTo>
                <a:lnTo>
                  <a:pt x="26" y="78"/>
                </a:lnTo>
                <a:lnTo>
                  <a:pt x="28" y="7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95" name="Freeform 1797"/>
          <p:cNvSpPr>
            <a:spLocks/>
          </p:cNvSpPr>
          <p:nvPr/>
        </p:nvSpPr>
        <p:spPr bwMode="auto">
          <a:xfrm>
            <a:off x="1252538" y="4191000"/>
            <a:ext cx="1587" cy="4763"/>
          </a:xfrm>
          <a:custGeom>
            <a:avLst/>
            <a:gdLst>
              <a:gd name="T0" fmla="*/ 2147483647 w 2"/>
              <a:gd name="T1" fmla="*/ 2147483647 h 4"/>
              <a:gd name="T2" fmla="*/ 2147483647 w 2"/>
              <a:gd name="T3" fmla="*/ 2147483647 h 4"/>
              <a:gd name="T4" fmla="*/ 0 w 2"/>
              <a:gd name="T5" fmla="*/ 0 h 4"/>
              <a:gd name="T6" fmla="*/ 0 w 2"/>
              <a:gd name="T7" fmla="*/ 0 h 4"/>
              <a:gd name="T8" fmla="*/ 0 w 2"/>
              <a:gd name="T9" fmla="*/ 2147483647 h 4"/>
              <a:gd name="T10" fmla="*/ 0 w 2"/>
              <a:gd name="T11" fmla="*/ 2147483647 h 4"/>
              <a:gd name="T12" fmla="*/ 2147483647 w 2"/>
              <a:gd name="T13" fmla="*/ 2147483647 h 4"/>
              <a:gd name="T14" fmla="*/ 2147483647 w 2"/>
              <a:gd name="T15" fmla="*/ 2147483647 h 4"/>
              <a:gd name="T16" fmla="*/ 2147483647 w 2"/>
              <a:gd name="T17" fmla="*/ 2147483647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"/>
              <a:gd name="T28" fmla="*/ 0 h 4"/>
              <a:gd name="T29" fmla="*/ 2 w 2"/>
              <a:gd name="T30" fmla="*/ 4 h 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" h="4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96" name="Freeform 1798"/>
          <p:cNvSpPr>
            <a:spLocks/>
          </p:cNvSpPr>
          <p:nvPr/>
        </p:nvSpPr>
        <p:spPr bwMode="auto">
          <a:xfrm>
            <a:off x="1411288" y="3779838"/>
            <a:ext cx="4762" cy="4762"/>
          </a:xfrm>
          <a:custGeom>
            <a:avLst/>
            <a:gdLst>
              <a:gd name="T0" fmla="*/ 2147483647 w 5"/>
              <a:gd name="T1" fmla="*/ 0 h 5"/>
              <a:gd name="T2" fmla="*/ 0 w 5"/>
              <a:gd name="T3" fmla="*/ 2147483647 h 5"/>
              <a:gd name="T4" fmla="*/ 0 w 5"/>
              <a:gd name="T5" fmla="*/ 2147483647 h 5"/>
              <a:gd name="T6" fmla="*/ 0 w 5"/>
              <a:gd name="T7" fmla="*/ 2147483647 h 5"/>
              <a:gd name="T8" fmla="*/ 0 w 5"/>
              <a:gd name="T9" fmla="*/ 2147483647 h 5"/>
              <a:gd name="T10" fmla="*/ 0 w 5"/>
              <a:gd name="T11" fmla="*/ 2147483647 h 5"/>
              <a:gd name="T12" fmla="*/ 0 w 5"/>
              <a:gd name="T13" fmla="*/ 2147483647 h 5"/>
              <a:gd name="T14" fmla="*/ 2147483647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2147483647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2147483647 w 5"/>
              <a:gd name="T27" fmla="*/ 0 h 5"/>
              <a:gd name="T28" fmla="*/ 2147483647 w 5"/>
              <a:gd name="T29" fmla="*/ 0 h 5"/>
              <a:gd name="T30" fmla="*/ 2147483647 w 5"/>
              <a:gd name="T31" fmla="*/ 0 h 5"/>
              <a:gd name="T32" fmla="*/ 2147483647 w 5"/>
              <a:gd name="T33" fmla="*/ 0 h 5"/>
              <a:gd name="T34" fmla="*/ 2147483647 w 5"/>
              <a:gd name="T35" fmla="*/ 0 h 5"/>
              <a:gd name="T36" fmla="*/ 2147483647 w 5"/>
              <a:gd name="T37" fmla="*/ 0 h 5"/>
              <a:gd name="T38" fmla="*/ 2147483647 w 5"/>
              <a:gd name="T39" fmla="*/ 0 h 5"/>
              <a:gd name="T40" fmla="*/ 2147483647 w 5"/>
              <a:gd name="T41" fmla="*/ 0 h 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5"/>
              <a:gd name="T65" fmla="*/ 5 w 5"/>
              <a:gd name="T66" fmla="*/ 5 h 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5">
                <a:moveTo>
                  <a:pt x="3" y="0"/>
                </a:move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lnTo>
                  <a:pt x="5" y="5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97" name="Rectangle 1799"/>
          <p:cNvSpPr>
            <a:spLocks noChangeArrowheads="1"/>
          </p:cNvSpPr>
          <p:nvPr/>
        </p:nvSpPr>
        <p:spPr bwMode="auto">
          <a:xfrm>
            <a:off x="1416050" y="3779838"/>
            <a:ext cx="0" cy="1587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098" name="Freeform 1800"/>
          <p:cNvSpPr>
            <a:spLocks/>
          </p:cNvSpPr>
          <p:nvPr/>
        </p:nvSpPr>
        <p:spPr bwMode="auto">
          <a:xfrm>
            <a:off x="1312863" y="3700463"/>
            <a:ext cx="4762" cy="7937"/>
          </a:xfrm>
          <a:custGeom>
            <a:avLst/>
            <a:gdLst>
              <a:gd name="T0" fmla="*/ 2147483647 w 5"/>
              <a:gd name="T1" fmla="*/ 2147483647 h 7"/>
              <a:gd name="T2" fmla="*/ 0 w 5"/>
              <a:gd name="T3" fmla="*/ 2147483647 h 7"/>
              <a:gd name="T4" fmla="*/ 0 w 5"/>
              <a:gd name="T5" fmla="*/ 2147483647 h 7"/>
              <a:gd name="T6" fmla="*/ 0 w 5"/>
              <a:gd name="T7" fmla="*/ 2147483647 h 7"/>
              <a:gd name="T8" fmla="*/ 2147483647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0 h 7"/>
              <a:gd name="T28" fmla="*/ 2147483647 w 5"/>
              <a:gd name="T29" fmla="*/ 0 h 7"/>
              <a:gd name="T30" fmla="*/ 2147483647 w 5"/>
              <a:gd name="T31" fmla="*/ 0 h 7"/>
              <a:gd name="T32" fmla="*/ 2147483647 w 5"/>
              <a:gd name="T33" fmla="*/ 0 h 7"/>
              <a:gd name="T34" fmla="*/ 2147483647 w 5"/>
              <a:gd name="T35" fmla="*/ 2147483647 h 7"/>
              <a:gd name="T36" fmla="*/ 2147483647 w 5"/>
              <a:gd name="T37" fmla="*/ 2147483647 h 7"/>
              <a:gd name="T38" fmla="*/ 2147483647 w 5"/>
              <a:gd name="T39" fmla="*/ 2147483647 h 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"/>
              <a:gd name="T61" fmla="*/ 0 h 7"/>
              <a:gd name="T62" fmla="*/ 5 w 5"/>
              <a:gd name="T63" fmla="*/ 7 h 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" h="7">
                <a:moveTo>
                  <a:pt x="3" y="2"/>
                </a:moveTo>
                <a:lnTo>
                  <a:pt x="0" y="4"/>
                </a:lnTo>
                <a:lnTo>
                  <a:pt x="0" y="7"/>
                </a:lnTo>
                <a:lnTo>
                  <a:pt x="3" y="7"/>
                </a:lnTo>
                <a:lnTo>
                  <a:pt x="5" y="2"/>
                </a:lnTo>
                <a:lnTo>
                  <a:pt x="3" y="0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099" name="Freeform 1801"/>
          <p:cNvSpPr>
            <a:spLocks/>
          </p:cNvSpPr>
          <p:nvPr/>
        </p:nvSpPr>
        <p:spPr bwMode="auto">
          <a:xfrm>
            <a:off x="1304925" y="3659188"/>
            <a:ext cx="4763" cy="4762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0 h 2"/>
              <a:gd name="T4" fmla="*/ 2147483647 w 5"/>
              <a:gd name="T5" fmla="*/ 0 h 2"/>
              <a:gd name="T6" fmla="*/ 2147483647 w 5"/>
              <a:gd name="T7" fmla="*/ 0 h 2"/>
              <a:gd name="T8" fmla="*/ 0 w 5"/>
              <a:gd name="T9" fmla="*/ 0 h 2"/>
              <a:gd name="T10" fmla="*/ 0 w 5"/>
              <a:gd name="T11" fmla="*/ 0 h 2"/>
              <a:gd name="T12" fmla="*/ 0 w 5"/>
              <a:gd name="T13" fmla="*/ 0 h 2"/>
              <a:gd name="T14" fmla="*/ 0 w 5"/>
              <a:gd name="T15" fmla="*/ 0 h 2"/>
              <a:gd name="T16" fmla="*/ 0 w 5"/>
              <a:gd name="T17" fmla="*/ 0 h 2"/>
              <a:gd name="T18" fmla="*/ 0 w 5"/>
              <a:gd name="T19" fmla="*/ 2147483647 h 2"/>
              <a:gd name="T20" fmla="*/ 0 w 5"/>
              <a:gd name="T21" fmla="*/ 2147483647 h 2"/>
              <a:gd name="T22" fmla="*/ 2147483647 w 5"/>
              <a:gd name="T23" fmla="*/ 2147483647 h 2"/>
              <a:gd name="T24" fmla="*/ 2147483647 w 5"/>
              <a:gd name="T25" fmla="*/ 0 h 2"/>
              <a:gd name="T26" fmla="*/ 2147483647 w 5"/>
              <a:gd name="T27" fmla="*/ 0 h 2"/>
              <a:gd name="T28" fmla="*/ 2147483647 w 5"/>
              <a:gd name="T29" fmla="*/ 0 h 2"/>
              <a:gd name="T30" fmla="*/ 2147483647 w 5"/>
              <a:gd name="T31" fmla="*/ 0 h 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2"/>
              <a:gd name="T50" fmla="*/ 5 w 5"/>
              <a:gd name="T51" fmla="*/ 2 h 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2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00" name="Freeform 1802"/>
          <p:cNvSpPr>
            <a:spLocks/>
          </p:cNvSpPr>
          <p:nvPr/>
        </p:nvSpPr>
        <p:spPr bwMode="auto">
          <a:xfrm>
            <a:off x="1344613" y="3613150"/>
            <a:ext cx="4762" cy="6350"/>
          </a:xfrm>
          <a:custGeom>
            <a:avLst/>
            <a:gdLst>
              <a:gd name="T0" fmla="*/ 2147483647 w 3"/>
              <a:gd name="T1" fmla="*/ 2147483647 h 4"/>
              <a:gd name="T2" fmla="*/ 2147483647 w 3"/>
              <a:gd name="T3" fmla="*/ 2147483647 h 4"/>
              <a:gd name="T4" fmla="*/ 2147483647 w 3"/>
              <a:gd name="T5" fmla="*/ 2147483647 h 4"/>
              <a:gd name="T6" fmla="*/ 2147483647 w 3"/>
              <a:gd name="T7" fmla="*/ 0 h 4"/>
              <a:gd name="T8" fmla="*/ 2147483647 w 3"/>
              <a:gd name="T9" fmla="*/ 0 h 4"/>
              <a:gd name="T10" fmla="*/ 2147483647 w 3"/>
              <a:gd name="T11" fmla="*/ 0 h 4"/>
              <a:gd name="T12" fmla="*/ 2147483647 w 3"/>
              <a:gd name="T13" fmla="*/ 0 h 4"/>
              <a:gd name="T14" fmla="*/ 0 w 3"/>
              <a:gd name="T15" fmla="*/ 2147483647 h 4"/>
              <a:gd name="T16" fmla="*/ 0 w 3"/>
              <a:gd name="T17" fmla="*/ 2147483647 h 4"/>
              <a:gd name="T18" fmla="*/ 0 w 3"/>
              <a:gd name="T19" fmla="*/ 2147483647 h 4"/>
              <a:gd name="T20" fmla="*/ 0 w 3"/>
              <a:gd name="T21" fmla="*/ 2147483647 h 4"/>
              <a:gd name="T22" fmla="*/ 0 w 3"/>
              <a:gd name="T23" fmla="*/ 2147483647 h 4"/>
              <a:gd name="T24" fmla="*/ 2147483647 w 3"/>
              <a:gd name="T25" fmla="*/ 2147483647 h 4"/>
              <a:gd name="T26" fmla="*/ 2147483647 w 3"/>
              <a:gd name="T27" fmla="*/ 2147483647 h 4"/>
              <a:gd name="T28" fmla="*/ 2147483647 w 3"/>
              <a:gd name="T29" fmla="*/ 2147483647 h 4"/>
              <a:gd name="T30" fmla="*/ 2147483647 w 3"/>
              <a:gd name="T31" fmla="*/ 2147483647 h 4"/>
              <a:gd name="T32" fmla="*/ 2147483647 w 3"/>
              <a:gd name="T33" fmla="*/ 2147483647 h 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"/>
              <a:gd name="T52" fmla="*/ 0 h 4"/>
              <a:gd name="T53" fmla="*/ 3 w 3"/>
              <a:gd name="T54" fmla="*/ 4 h 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" h="4">
                <a:moveTo>
                  <a:pt x="3" y="4"/>
                </a:moveTo>
                <a:lnTo>
                  <a:pt x="3" y="2"/>
                </a:lnTo>
                <a:lnTo>
                  <a:pt x="3" y="0"/>
                </a:lnTo>
                <a:lnTo>
                  <a:pt x="0" y="2"/>
                </a:lnTo>
                <a:lnTo>
                  <a:pt x="0" y="4"/>
                </a:lnTo>
                <a:lnTo>
                  <a:pt x="3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01" name="Freeform 1803"/>
          <p:cNvSpPr>
            <a:spLocks/>
          </p:cNvSpPr>
          <p:nvPr/>
        </p:nvSpPr>
        <p:spPr bwMode="auto">
          <a:xfrm>
            <a:off x="1360488" y="3606800"/>
            <a:ext cx="4762" cy="6350"/>
          </a:xfrm>
          <a:custGeom>
            <a:avLst/>
            <a:gdLst>
              <a:gd name="T0" fmla="*/ 2147483647 w 3"/>
              <a:gd name="T1" fmla="*/ 2147483647 h 5"/>
              <a:gd name="T2" fmla="*/ 2147483647 w 3"/>
              <a:gd name="T3" fmla="*/ 2147483647 h 5"/>
              <a:gd name="T4" fmla="*/ 2147483647 w 3"/>
              <a:gd name="T5" fmla="*/ 0 h 5"/>
              <a:gd name="T6" fmla="*/ 0 w 3"/>
              <a:gd name="T7" fmla="*/ 0 h 5"/>
              <a:gd name="T8" fmla="*/ 0 w 3"/>
              <a:gd name="T9" fmla="*/ 0 h 5"/>
              <a:gd name="T10" fmla="*/ 0 w 3"/>
              <a:gd name="T11" fmla="*/ 2147483647 h 5"/>
              <a:gd name="T12" fmla="*/ 0 w 3"/>
              <a:gd name="T13" fmla="*/ 2147483647 h 5"/>
              <a:gd name="T14" fmla="*/ 0 w 3"/>
              <a:gd name="T15" fmla="*/ 2147483647 h 5"/>
              <a:gd name="T16" fmla="*/ 0 w 3"/>
              <a:gd name="T17" fmla="*/ 2147483647 h 5"/>
              <a:gd name="T18" fmla="*/ 2147483647 w 3"/>
              <a:gd name="T19" fmla="*/ 2147483647 h 5"/>
              <a:gd name="T20" fmla="*/ 2147483647 w 3"/>
              <a:gd name="T21" fmla="*/ 2147483647 h 5"/>
              <a:gd name="T22" fmla="*/ 2147483647 w 3"/>
              <a:gd name="T23" fmla="*/ 2147483647 h 5"/>
              <a:gd name="T24" fmla="*/ 2147483647 w 3"/>
              <a:gd name="T25" fmla="*/ 2147483647 h 5"/>
              <a:gd name="T26" fmla="*/ 2147483647 w 3"/>
              <a:gd name="T27" fmla="*/ 2147483647 h 5"/>
              <a:gd name="T28" fmla="*/ 2147483647 w 3"/>
              <a:gd name="T29" fmla="*/ 2147483647 h 5"/>
              <a:gd name="T30" fmla="*/ 2147483647 w 3"/>
              <a:gd name="T31" fmla="*/ 2147483647 h 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"/>
              <a:gd name="T49" fmla="*/ 0 h 5"/>
              <a:gd name="T50" fmla="*/ 3 w 3"/>
              <a:gd name="T51" fmla="*/ 5 h 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" h="5">
                <a:moveTo>
                  <a:pt x="3" y="2"/>
                </a:move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02" name="Freeform 1804"/>
          <p:cNvSpPr>
            <a:spLocks/>
          </p:cNvSpPr>
          <p:nvPr/>
        </p:nvSpPr>
        <p:spPr bwMode="auto">
          <a:xfrm>
            <a:off x="1560513" y="3860800"/>
            <a:ext cx="3175" cy="11113"/>
          </a:xfrm>
          <a:custGeom>
            <a:avLst/>
            <a:gdLst>
              <a:gd name="T0" fmla="*/ 2147483647 w 2"/>
              <a:gd name="T1" fmla="*/ 0 h 9"/>
              <a:gd name="T2" fmla="*/ 2147483647 w 2"/>
              <a:gd name="T3" fmla="*/ 0 h 9"/>
              <a:gd name="T4" fmla="*/ 2147483647 w 2"/>
              <a:gd name="T5" fmla="*/ 0 h 9"/>
              <a:gd name="T6" fmla="*/ 2147483647 w 2"/>
              <a:gd name="T7" fmla="*/ 0 h 9"/>
              <a:gd name="T8" fmla="*/ 2147483647 w 2"/>
              <a:gd name="T9" fmla="*/ 2147483647 h 9"/>
              <a:gd name="T10" fmla="*/ 2147483647 w 2"/>
              <a:gd name="T11" fmla="*/ 2147483647 h 9"/>
              <a:gd name="T12" fmla="*/ 2147483647 w 2"/>
              <a:gd name="T13" fmla="*/ 2147483647 h 9"/>
              <a:gd name="T14" fmla="*/ 2147483647 w 2"/>
              <a:gd name="T15" fmla="*/ 2147483647 h 9"/>
              <a:gd name="T16" fmla="*/ 2147483647 w 2"/>
              <a:gd name="T17" fmla="*/ 2147483647 h 9"/>
              <a:gd name="T18" fmla="*/ 2147483647 w 2"/>
              <a:gd name="T19" fmla="*/ 2147483647 h 9"/>
              <a:gd name="T20" fmla="*/ 2147483647 w 2"/>
              <a:gd name="T21" fmla="*/ 2147483647 h 9"/>
              <a:gd name="T22" fmla="*/ 2147483647 w 2"/>
              <a:gd name="T23" fmla="*/ 2147483647 h 9"/>
              <a:gd name="T24" fmla="*/ 2147483647 w 2"/>
              <a:gd name="T25" fmla="*/ 2147483647 h 9"/>
              <a:gd name="T26" fmla="*/ 2147483647 w 2"/>
              <a:gd name="T27" fmla="*/ 2147483647 h 9"/>
              <a:gd name="T28" fmla="*/ 0 w 2"/>
              <a:gd name="T29" fmla="*/ 2147483647 h 9"/>
              <a:gd name="T30" fmla="*/ 0 w 2"/>
              <a:gd name="T31" fmla="*/ 2147483647 h 9"/>
              <a:gd name="T32" fmla="*/ 2147483647 w 2"/>
              <a:gd name="T33" fmla="*/ 2147483647 h 9"/>
              <a:gd name="T34" fmla="*/ 2147483647 w 2"/>
              <a:gd name="T35" fmla="*/ 2147483647 h 9"/>
              <a:gd name="T36" fmla="*/ 2147483647 w 2"/>
              <a:gd name="T37" fmla="*/ 2147483647 h 9"/>
              <a:gd name="T38" fmla="*/ 2147483647 w 2"/>
              <a:gd name="T39" fmla="*/ 2147483647 h 9"/>
              <a:gd name="T40" fmla="*/ 2147483647 w 2"/>
              <a:gd name="T41" fmla="*/ 2147483647 h 9"/>
              <a:gd name="T42" fmla="*/ 2147483647 w 2"/>
              <a:gd name="T43" fmla="*/ 0 h 9"/>
              <a:gd name="T44" fmla="*/ 2147483647 w 2"/>
              <a:gd name="T45" fmla="*/ 0 h 9"/>
              <a:gd name="T46" fmla="*/ 2147483647 w 2"/>
              <a:gd name="T47" fmla="*/ 0 h 9"/>
              <a:gd name="T48" fmla="*/ 2147483647 w 2"/>
              <a:gd name="T49" fmla="*/ 0 h 9"/>
              <a:gd name="T50" fmla="*/ 2147483647 w 2"/>
              <a:gd name="T51" fmla="*/ 0 h 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"/>
              <a:gd name="T79" fmla="*/ 0 h 9"/>
              <a:gd name="T80" fmla="*/ 2 w 2"/>
              <a:gd name="T81" fmla="*/ 9 h 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" h="9">
                <a:moveTo>
                  <a:pt x="2" y="0"/>
                </a:moveTo>
                <a:lnTo>
                  <a:pt x="2" y="0"/>
                </a:lnTo>
                <a:lnTo>
                  <a:pt x="2" y="2"/>
                </a:lnTo>
                <a:lnTo>
                  <a:pt x="2" y="4"/>
                </a:lnTo>
                <a:lnTo>
                  <a:pt x="2" y="7"/>
                </a:lnTo>
                <a:lnTo>
                  <a:pt x="0" y="9"/>
                </a:lnTo>
                <a:lnTo>
                  <a:pt x="2" y="9"/>
                </a:lnTo>
                <a:lnTo>
                  <a:pt x="2" y="7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03" name="Freeform 1805"/>
          <p:cNvSpPr>
            <a:spLocks/>
          </p:cNvSpPr>
          <p:nvPr/>
        </p:nvSpPr>
        <p:spPr bwMode="auto">
          <a:xfrm>
            <a:off x="1419225" y="3989388"/>
            <a:ext cx="107950" cy="61912"/>
          </a:xfrm>
          <a:custGeom>
            <a:avLst/>
            <a:gdLst>
              <a:gd name="T0" fmla="*/ 2147483647 w 88"/>
              <a:gd name="T1" fmla="*/ 2147483647 h 49"/>
              <a:gd name="T2" fmla="*/ 2147483647 w 88"/>
              <a:gd name="T3" fmla="*/ 2147483647 h 49"/>
              <a:gd name="T4" fmla="*/ 2147483647 w 88"/>
              <a:gd name="T5" fmla="*/ 2147483647 h 49"/>
              <a:gd name="T6" fmla="*/ 2147483647 w 88"/>
              <a:gd name="T7" fmla="*/ 2147483647 h 49"/>
              <a:gd name="T8" fmla="*/ 2147483647 w 88"/>
              <a:gd name="T9" fmla="*/ 2147483647 h 49"/>
              <a:gd name="T10" fmla="*/ 2147483647 w 88"/>
              <a:gd name="T11" fmla="*/ 2147483647 h 49"/>
              <a:gd name="T12" fmla="*/ 2147483647 w 88"/>
              <a:gd name="T13" fmla="*/ 2147483647 h 49"/>
              <a:gd name="T14" fmla="*/ 2147483647 w 88"/>
              <a:gd name="T15" fmla="*/ 2147483647 h 49"/>
              <a:gd name="T16" fmla="*/ 2147483647 w 88"/>
              <a:gd name="T17" fmla="*/ 2147483647 h 49"/>
              <a:gd name="T18" fmla="*/ 2147483647 w 88"/>
              <a:gd name="T19" fmla="*/ 2147483647 h 49"/>
              <a:gd name="T20" fmla="*/ 2147483647 w 88"/>
              <a:gd name="T21" fmla="*/ 2147483647 h 49"/>
              <a:gd name="T22" fmla="*/ 2147483647 w 88"/>
              <a:gd name="T23" fmla="*/ 2147483647 h 49"/>
              <a:gd name="T24" fmla="*/ 2147483647 w 88"/>
              <a:gd name="T25" fmla="*/ 2147483647 h 49"/>
              <a:gd name="T26" fmla="*/ 2147483647 w 88"/>
              <a:gd name="T27" fmla="*/ 2147483647 h 49"/>
              <a:gd name="T28" fmla="*/ 2147483647 w 88"/>
              <a:gd name="T29" fmla="*/ 2147483647 h 49"/>
              <a:gd name="T30" fmla="*/ 2147483647 w 88"/>
              <a:gd name="T31" fmla="*/ 2147483647 h 49"/>
              <a:gd name="T32" fmla="*/ 2147483647 w 88"/>
              <a:gd name="T33" fmla="*/ 2147483647 h 49"/>
              <a:gd name="T34" fmla="*/ 2147483647 w 88"/>
              <a:gd name="T35" fmla="*/ 2147483647 h 49"/>
              <a:gd name="T36" fmla="*/ 2147483647 w 88"/>
              <a:gd name="T37" fmla="*/ 2147483647 h 49"/>
              <a:gd name="T38" fmla="*/ 2147483647 w 88"/>
              <a:gd name="T39" fmla="*/ 2147483647 h 49"/>
              <a:gd name="T40" fmla="*/ 2147483647 w 88"/>
              <a:gd name="T41" fmla="*/ 2147483647 h 49"/>
              <a:gd name="T42" fmla="*/ 2147483647 w 88"/>
              <a:gd name="T43" fmla="*/ 2147483647 h 49"/>
              <a:gd name="T44" fmla="*/ 2147483647 w 88"/>
              <a:gd name="T45" fmla="*/ 2147483647 h 49"/>
              <a:gd name="T46" fmla="*/ 2147483647 w 88"/>
              <a:gd name="T47" fmla="*/ 2147483647 h 49"/>
              <a:gd name="T48" fmla="*/ 2147483647 w 88"/>
              <a:gd name="T49" fmla="*/ 2147483647 h 49"/>
              <a:gd name="T50" fmla="*/ 2147483647 w 88"/>
              <a:gd name="T51" fmla="*/ 2147483647 h 49"/>
              <a:gd name="T52" fmla="*/ 2147483647 w 88"/>
              <a:gd name="T53" fmla="*/ 2147483647 h 49"/>
              <a:gd name="T54" fmla="*/ 2147483647 w 88"/>
              <a:gd name="T55" fmla="*/ 2147483647 h 49"/>
              <a:gd name="T56" fmla="*/ 2147483647 w 88"/>
              <a:gd name="T57" fmla="*/ 2147483647 h 49"/>
              <a:gd name="T58" fmla="*/ 2147483647 w 88"/>
              <a:gd name="T59" fmla="*/ 2147483647 h 49"/>
              <a:gd name="T60" fmla="*/ 2147483647 w 88"/>
              <a:gd name="T61" fmla="*/ 2147483647 h 49"/>
              <a:gd name="T62" fmla="*/ 2147483647 w 88"/>
              <a:gd name="T63" fmla="*/ 2147483647 h 49"/>
              <a:gd name="T64" fmla="*/ 2147483647 w 88"/>
              <a:gd name="T65" fmla="*/ 2147483647 h 49"/>
              <a:gd name="T66" fmla="*/ 2147483647 w 88"/>
              <a:gd name="T67" fmla="*/ 2147483647 h 49"/>
              <a:gd name="T68" fmla="*/ 2147483647 w 88"/>
              <a:gd name="T69" fmla="*/ 2147483647 h 49"/>
              <a:gd name="T70" fmla="*/ 2147483647 w 88"/>
              <a:gd name="T71" fmla="*/ 2147483647 h 49"/>
              <a:gd name="T72" fmla="*/ 2147483647 w 88"/>
              <a:gd name="T73" fmla="*/ 0 h 49"/>
              <a:gd name="T74" fmla="*/ 2147483647 w 88"/>
              <a:gd name="T75" fmla="*/ 0 h 49"/>
              <a:gd name="T76" fmla="*/ 2147483647 w 88"/>
              <a:gd name="T77" fmla="*/ 0 h 49"/>
              <a:gd name="T78" fmla="*/ 2147483647 w 88"/>
              <a:gd name="T79" fmla="*/ 2147483647 h 49"/>
              <a:gd name="T80" fmla="*/ 2147483647 w 88"/>
              <a:gd name="T81" fmla="*/ 2147483647 h 49"/>
              <a:gd name="T82" fmla="*/ 2147483647 w 88"/>
              <a:gd name="T83" fmla="*/ 2147483647 h 49"/>
              <a:gd name="T84" fmla="*/ 2147483647 w 88"/>
              <a:gd name="T85" fmla="*/ 2147483647 h 49"/>
              <a:gd name="T86" fmla="*/ 2147483647 w 88"/>
              <a:gd name="T87" fmla="*/ 2147483647 h 49"/>
              <a:gd name="T88" fmla="*/ 0 w 88"/>
              <a:gd name="T89" fmla="*/ 2147483647 h 49"/>
              <a:gd name="T90" fmla="*/ 2147483647 w 88"/>
              <a:gd name="T91" fmla="*/ 2147483647 h 49"/>
              <a:gd name="T92" fmla="*/ 2147483647 w 88"/>
              <a:gd name="T93" fmla="*/ 2147483647 h 49"/>
              <a:gd name="T94" fmla="*/ 2147483647 w 88"/>
              <a:gd name="T95" fmla="*/ 2147483647 h 49"/>
              <a:gd name="T96" fmla="*/ 2147483647 w 88"/>
              <a:gd name="T97" fmla="*/ 2147483647 h 49"/>
              <a:gd name="T98" fmla="*/ 2147483647 w 88"/>
              <a:gd name="T99" fmla="*/ 2147483647 h 49"/>
              <a:gd name="T100" fmla="*/ 2147483647 w 88"/>
              <a:gd name="T101" fmla="*/ 2147483647 h 49"/>
              <a:gd name="T102" fmla="*/ 2147483647 w 88"/>
              <a:gd name="T103" fmla="*/ 2147483647 h 49"/>
              <a:gd name="T104" fmla="*/ 2147483647 w 88"/>
              <a:gd name="T105" fmla="*/ 2147483647 h 4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8"/>
              <a:gd name="T160" fmla="*/ 0 h 49"/>
              <a:gd name="T161" fmla="*/ 88 w 88"/>
              <a:gd name="T162" fmla="*/ 49 h 4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8" h="49">
                <a:moveTo>
                  <a:pt x="29" y="47"/>
                </a:moveTo>
                <a:lnTo>
                  <a:pt x="29" y="49"/>
                </a:lnTo>
                <a:lnTo>
                  <a:pt x="34" y="47"/>
                </a:lnTo>
                <a:lnTo>
                  <a:pt x="38" y="45"/>
                </a:lnTo>
                <a:lnTo>
                  <a:pt x="38" y="42"/>
                </a:lnTo>
                <a:lnTo>
                  <a:pt x="38" y="40"/>
                </a:lnTo>
                <a:lnTo>
                  <a:pt x="43" y="40"/>
                </a:lnTo>
                <a:lnTo>
                  <a:pt x="45" y="42"/>
                </a:lnTo>
                <a:lnTo>
                  <a:pt x="48" y="42"/>
                </a:lnTo>
                <a:lnTo>
                  <a:pt x="50" y="42"/>
                </a:lnTo>
                <a:lnTo>
                  <a:pt x="50" y="45"/>
                </a:lnTo>
                <a:lnTo>
                  <a:pt x="52" y="45"/>
                </a:lnTo>
                <a:lnTo>
                  <a:pt x="57" y="45"/>
                </a:lnTo>
                <a:lnTo>
                  <a:pt x="62" y="45"/>
                </a:lnTo>
                <a:lnTo>
                  <a:pt x="64" y="47"/>
                </a:lnTo>
                <a:lnTo>
                  <a:pt x="67" y="42"/>
                </a:lnTo>
                <a:lnTo>
                  <a:pt x="69" y="45"/>
                </a:lnTo>
                <a:lnTo>
                  <a:pt x="71" y="45"/>
                </a:lnTo>
                <a:lnTo>
                  <a:pt x="74" y="42"/>
                </a:lnTo>
                <a:lnTo>
                  <a:pt x="81" y="35"/>
                </a:lnTo>
                <a:lnTo>
                  <a:pt x="85" y="30"/>
                </a:lnTo>
                <a:lnTo>
                  <a:pt x="88" y="30"/>
                </a:lnTo>
                <a:lnTo>
                  <a:pt x="88" y="28"/>
                </a:lnTo>
                <a:lnTo>
                  <a:pt x="83" y="23"/>
                </a:lnTo>
                <a:lnTo>
                  <a:pt x="81" y="21"/>
                </a:lnTo>
                <a:lnTo>
                  <a:pt x="81" y="23"/>
                </a:lnTo>
                <a:lnTo>
                  <a:pt x="81" y="21"/>
                </a:lnTo>
                <a:lnTo>
                  <a:pt x="78" y="19"/>
                </a:lnTo>
                <a:lnTo>
                  <a:pt x="76" y="19"/>
                </a:lnTo>
                <a:lnTo>
                  <a:pt x="76" y="21"/>
                </a:lnTo>
                <a:lnTo>
                  <a:pt x="74" y="21"/>
                </a:lnTo>
                <a:lnTo>
                  <a:pt x="74" y="14"/>
                </a:lnTo>
                <a:lnTo>
                  <a:pt x="69" y="14"/>
                </a:lnTo>
                <a:lnTo>
                  <a:pt x="64" y="16"/>
                </a:lnTo>
                <a:lnTo>
                  <a:pt x="62" y="19"/>
                </a:lnTo>
                <a:lnTo>
                  <a:pt x="59" y="16"/>
                </a:lnTo>
                <a:lnTo>
                  <a:pt x="57" y="14"/>
                </a:lnTo>
                <a:lnTo>
                  <a:pt x="57" y="12"/>
                </a:lnTo>
                <a:lnTo>
                  <a:pt x="57" y="9"/>
                </a:lnTo>
                <a:lnTo>
                  <a:pt x="57" y="7"/>
                </a:lnTo>
                <a:lnTo>
                  <a:pt x="55" y="7"/>
                </a:lnTo>
                <a:lnTo>
                  <a:pt x="50" y="4"/>
                </a:lnTo>
                <a:lnTo>
                  <a:pt x="41" y="0"/>
                </a:lnTo>
                <a:lnTo>
                  <a:pt x="38" y="0"/>
                </a:lnTo>
                <a:lnTo>
                  <a:pt x="38" y="2"/>
                </a:lnTo>
                <a:lnTo>
                  <a:pt x="36" y="2"/>
                </a:lnTo>
                <a:lnTo>
                  <a:pt x="36" y="4"/>
                </a:lnTo>
                <a:lnTo>
                  <a:pt x="31" y="2"/>
                </a:lnTo>
                <a:lnTo>
                  <a:pt x="22" y="7"/>
                </a:lnTo>
                <a:lnTo>
                  <a:pt x="17" y="9"/>
                </a:lnTo>
                <a:lnTo>
                  <a:pt x="10" y="12"/>
                </a:lnTo>
                <a:lnTo>
                  <a:pt x="5" y="14"/>
                </a:lnTo>
                <a:lnTo>
                  <a:pt x="3" y="14"/>
                </a:lnTo>
                <a:lnTo>
                  <a:pt x="0" y="14"/>
                </a:lnTo>
                <a:lnTo>
                  <a:pt x="5" y="21"/>
                </a:lnTo>
                <a:lnTo>
                  <a:pt x="5" y="26"/>
                </a:lnTo>
                <a:lnTo>
                  <a:pt x="8" y="33"/>
                </a:lnTo>
                <a:lnTo>
                  <a:pt x="10" y="33"/>
                </a:lnTo>
                <a:lnTo>
                  <a:pt x="12" y="33"/>
                </a:lnTo>
                <a:lnTo>
                  <a:pt x="17" y="38"/>
                </a:lnTo>
                <a:lnTo>
                  <a:pt x="17" y="40"/>
                </a:lnTo>
                <a:lnTo>
                  <a:pt x="24" y="45"/>
                </a:lnTo>
                <a:lnTo>
                  <a:pt x="26" y="47"/>
                </a:lnTo>
                <a:lnTo>
                  <a:pt x="29" y="4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04" name="Freeform 1806"/>
          <p:cNvSpPr>
            <a:spLocks/>
          </p:cNvSpPr>
          <p:nvPr/>
        </p:nvSpPr>
        <p:spPr bwMode="auto">
          <a:xfrm>
            <a:off x="1377950" y="4041775"/>
            <a:ext cx="123825" cy="63500"/>
          </a:xfrm>
          <a:custGeom>
            <a:avLst/>
            <a:gdLst>
              <a:gd name="T0" fmla="*/ 2147483647 w 100"/>
              <a:gd name="T1" fmla="*/ 2147483647 h 50"/>
              <a:gd name="T2" fmla="*/ 2147483647 w 100"/>
              <a:gd name="T3" fmla="*/ 2147483647 h 50"/>
              <a:gd name="T4" fmla="*/ 2147483647 w 100"/>
              <a:gd name="T5" fmla="*/ 2147483647 h 50"/>
              <a:gd name="T6" fmla="*/ 2147483647 w 100"/>
              <a:gd name="T7" fmla="*/ 2147483647 h 50"/>
              <a:gd name="T8" fmla="*/ 2147483647 w 100"/>
              <a:gd name="T9" fmla="*/ 2147483647 h 50"/>
              <a:gd name="T10" fmla="*/ 2147483647 w 100"/>
              <a:gd name="T11" fmla="*/ 2147483647 h 50"/>
              <a:gd name="T12" fmla="*/ 2147483647 w 100"/>
              <a:gd name="T13" fmla="*/ 2147483647 h 50"/>
              <a:gd name="T14" fmla="*/ 2147483647 w 100"/>
              <a:gd name="T15" fmla="*/ 2147483647 h 50"/>
              <a:gd name="T16" fmla="*/ 2147483647 w 100"/>
              <a:gd name="T17" fmla="*/ 2147483647 h 50"/>
              <a:gd name="T18" fmla="*/ 2147483647 w 100"/>
              <a:gd name="T19" fmla="*/ 2147483647 h 50"/>
              <a:gd name="T20" fmla="*/ 2147483647 w 100"/>
              <a:gd name="T21" fmla="*/ 2147483647 h 50"/>
              <a:gd name="T22" fmla="*/ 2147483647 w 100"/>
              <a:gd name="T23" fmla="*/ 2147483647 h 50"/>
              <a:gd name="T24" fmla="*/ 2147483647 w 100"/>
              <a:gd name="T25" fmla="*/ 2147483647 h 50"/>
              <a:gd name="T26" fmla="*/ 2147483647 w 100"/>
              <a:gd name="T27" fmla="*/ 2147483647 h 50"/>
              <a:gd name="T28" fmla="*/ 2147483647 w 100"/>
              <a:gd name="T29" fmla="*/ 2147483647 h 50"/>
              <a:gd name="T30" fmla="*/ 2147483647 w 100"/>
              <a:gd name="T31" fmla="*/ 2147483647 h 50"/>
              <a:gd name="T32" fmla="*/ 2147483647 w 100"/>
              <a:gd name="T33" fmla="*/ 2147483647 h 50"/>
              <a:gd name="T34" fmla="*/ 2147483647 w 100"/>
              <a:gd name="T35" fmla="*/ 2147483647 h 50"/>
              <a:gd name="T36" fmla="*/ 2147483647 w 100"/>
              <a:gd name="T37" fmla="*/ 2147483647 h 50"/>
              <a:gd name="T38" fmla="*/ 2147483647 w 100"/>
              <a:gd name="T39" fmla="*/ 2147483647 h 50"/>
              <a:gd name="T40" fmla="*/ 2147483647 w 100"/>
              <a:gd name="T41" fmla="*/ 2147483647 h 50"/>
              <a:gd name="T42" fmla="*/ 2147483647 w 100"/>
              <a:gd name="T43" fmla="*/ 2147483647 h 50"/>
              <a:gd name="T44" fmla="*/ 2147483647 w 100"/>
              <a:gd name="T45" fmla="*/ 2147483647 h 50"/>
              <a:gd name="T46" fmla="*/ 2147483647 w 100"/>
              <a:gd name="T47" fmla="*/ 2147483647 h 50"/>
              <a:gd name="T48" fmla="*/ 2147483647 w 100"/>
              <a:gd name="T49" fmla="*/ 2147483647 h 50"/>
              <a:gd name="T50" fmla="*/ 2147483647 w 100"/>
              <a:gd name="T51" fmla="*/ 2147483647 h 50"/>
              <a:gd name="T52" fmla="*/ 2147483647 w 100"/>
              <a:gd name="T53" fmla="*/ 2147483647 h 50"/>
              <a:gd name="T54" fmla="*/ 2147483647 w 100"/>
              <a:gd name="T55" fmla="*/ 2147483647 h 50"/>
              <a:gd name="T56" fmla="*/ 2147483647 w 100"/>
              <a:gd name="T57" fmla="*/ 2147483647 h 50"/>
              <a:gd name="T58" fmla="*/ 2147483647 w 100"/>
              <a:gd name="T59" fmla="*/ 2147483647 h 50"/>
              <a:gd name="T60" fmla="*/ 2147483647 w 100"/>
              <a:gd name="T61" fmla="*/ 2147483647 h 50"/>
              <a:gd name="T62" fmla="*/ 2147483647 w 100"/>
              <a:gd name="T63" fmla="*/ 2147483647 h 50"/>
              <a:gd name="T64" fmla="*/ 2147483647 w 100"/>
              <a:gd name="T65" fmla="*/ 2147483647 h 50"/>
              <a:gd name="T66" fmla="*/ 2147483647 w 100"/>
              <a:gd name="T67" fmla="*/ 2147483647 h 50"/>
              <a:gd name="T68" fmla="*/ 2147483647 w 100"/>
              <a:gd name="T69" fmla="*/ 2147483647 h 50"/>
              <a:gd name="T70" fmla="*/ 2147483647 w 100"/>
              <a:gd name="T71" fmla="*/ 0 h 50"/>
              <a:gd name="T72" fmla="*/ 2147483647 w 100"/>
              <a:gd name="T73" fmla="*/ 2147483647 h 50"/>
              <a:gd name="T74" fmla="*/ 2147483647 w 100"/>
              <a:gd name="T75" fmla="*/ 2147483647 h 50"/>
              <a:gd name="T76" fmla="*/ 2147483647 w 100"/>
              <a:gd name="T77" fmla="*/ 2147483647 h 50"/>
              <a:gd name="T78" fmla="*/ 2147483647 w 100"/>
              <a:gd name="T79" fmla="*/ 2147483647 h 50"/>
              <a:gd name="T80" fmla="*/ 2147483647 w 100"/>
              <a:gd name="T81" fmla="*/ 2147483647 h 50"/>
              <a:gd name="T82" fmla="*/ 2147483647 w 100"/>
              <a:gd name="T83" fmla="*/ 2147483647 h 50"/>
              <a:gd name="T84" fmla="*/ 2147483647 w 100"/>
              <a:gd name="T85" fmla="*/ 2147483647 h 50"/>
              <a:gd name="T86" fmla="*/ 2147483647 w 100"/>
              <a:gd name="T87" fmla="*/ 2147483647 h 50"/>
              <a:gd name="T88" fmla="*/ 2147483647 w 100"/>
              <a:gd name="T89" fmla="*/ 2147483647 h 50"/>
              <a:gd name="T90" fmla="*/ 2147483647 w 100"/>
              <a:gd name="T91" fmla="*/ 2147483647 h 50"/>
              <a:gd name="T92" fmla="*/ 2147483647 w 100"/>
              <a:gd name="T93" fmla="*/ 2147483647 h 50"/>
              <a:gd name="T94" fmla="*/ 2147483647 w 100"/>
              <a:gd name="T95" fmla="*/ 2147483647 h 50"/>
              <a:gd name="T96" fmla="*/ 2147483647 w 100"/>
              <a:gd name="T97" fmla="*/ 2147483647 h 50"/>
              <a:gd name="T98" fmla="*/ 2147483647 w 100"/>
              <a:gd name="T99" fmla="*/ 2147483647 h 50"/>
              <a:gd name="T100" fmla="*/ 2147483647 w 100"/>
              <a:gd name="T101" fmla="*/ 2147483647 h 50"/>
              <a:gd name="T102" fmla="*/ 2147483647 w 100"/>
              <a:gd name="T103" fmla="*/ 2147483647 h 50"/>
              <a:gd name="T104" fmla="*/ 2147483647 w 100"/>
              <a:gd name="T105" fmla="*/ 2147483647 h 50"/>
              <a:gd name="T106" fmla="*/ 2147483647 w 100"/>
              <a:gd name="T107" fmla="*/ 2147483647 h 50"/>
              <a:gd name="T108" fmla="*/ 2147483647 w 100"/>
              <a:gd name="T109" fmla="*/ 2147483647 h 50"/>
              <a:gd name="T110" fmla="*/ 2147483647 w 100"/>
              <a:gd name="T111" fmla="*/ 2147483647 h 50"/>
              <a:gd name="T112" fmla="*/ 2147483647 w 100"/>
              <a:gd name="T113" fmla="*/ 2147483647 h 50"/>
              <a:gd name="T114" fmla="*/ 2147483647 w 100"/>
              <a:gd name="T115" fmla="*/ 2147483647 h 50"/>
              <a:gd name="T116" fmla="*/ 2147483647 w 100"/>
              <a:gd name="T117" fmla="*/ 2147483647 h 50"/>
              <a:gd name="T118" fmla="*/ 2147483647 w 100"/>
              <a:gd name="T119" fmla="*/ 2147483647 h 50"/>
              <a:gd name="T120" fmla="*/ 2147483647 w 100"/>
              <a:gd name="T121" fmla="*/ 2147483647 h 5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00"/>
              <a:gd name="T184" fmla="*/ 0 h 50"/>
              <a:gd name="T185" fmla="*/ 100 w 100"/>
              <a:gd name="T186" fmla="*/ 50 h 5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00" h="50">
                <a:moveTo>
                  <a:pt x="0" y="33"/>
                </a:moveTo>
                <a:lnTo>
                  <a:pt x="3" y="38"/>
                </a:lnTo>
                <a:lnTo>
                  <a:pt x="5" y="38"/>
                </a:lnTo>
                <a:lnTo>
                  <a:pt x="5" y="40"/>
                </a:lnTo>
                <a:lnTo>
                  <a:pt x="7" y="40"/>
                </a:lnTo>
                <a:lnTo>
                  <a:pt x="10" y="42"/>
                </a:lnTo>
                <a:lnTo>
                  <a:pt x="10" y="40"/>
                </a:lnTo>
                <a:lnTo>
                  <a:pt x="12" y="38"/>
                </a:lnTo>
                <a:lnTo>
                  <a:pt x="12" y="40"/>
                </a:lnTo>
                <a:lnTo>
                  <a:pt x="15" y="40"/>
                </a:lnTo>
                <a:lnTo>
                  <a:pt x="19" y="42"/>
                </a:lnTo>
                <a:lnTo>
                  <a:pt x="22" y="42"/>
                </a:lnTo>
                <a:lnTo>
                  <a:pt x="22" y="40"/>
                </a:lnTo>
                <a:lnTo>
                  <a:pt x="24" y="38"/>
                </a:lnTo>
                <a:lnTo>
                  <a:pt x="36" y="38"/>
                </a:lnTo>
                <a:lnTo>
                  <a:pt x="33" y="38"/>
                </a:lnTo>
                <a:lnTo>
                  <a:pt x="36" y="40"/>
                </a:lnTo>
                <a:lnTo>
                  <a:pt x="38" y="45"/>
                </a:lnTo>
                <a:lnTo>
                  <a:pt x="41" y="45"/>
                </a:lnTo>
                <a:lnTo>
                  <a:pt x="43" y="45"/>
                </a:lnTo>
                <a:lnTo>
                  <a:pt x="48" y="47"/>
                </a:lnTo>
                <a:lnTo>
                  <a:pt x="50" y="47"/>
                </a:lnTo>
                <a:lnTo>
                  <a:pt x="52" y="47"/>
                </a:lnTo>
                <a:lnTo>
                  <a:pt x="55" y="47"/>
                </a:lnTo>
                <a:lnTo>
                  <a:pt x="57" y="47"/>
                </a:lnTo>
                <a:lnTo>
                  <a:pt x="59" y="47"/>
                </a:lnTo>
                <a:lnTo>
                  <a:pt x="62" y="50"/>
                </a:lnTo>
                <a:lnTo>
                  <a:pt x="67" y="50"/>
                </a:lnTo>
                <a:lnTo>
                  <a:pt x="69" y="47"/>
                </a:lnTo>
                <a:lnTo>
                  <a:pt x="71" y="45"/>
                </a:lnTo>
                <a:lnTo>
                  <a:pt x="74" y="45"/>
                </a:lnTo>
                <a:lnTo>
                  <a:pt x="76" y="45"/>
                </a:lnTo>
                <a:lnTo>
                  <a:pt x="78" y="45"/>
                </a:lnTo>
                <a:lnTo>
                  <a:pt x="81" y="45"/>
                </a:lnTo>
                <a:lnTo>
                  <a:pt x="85" y="45"/>
                </a:lnTo>
                <a:lnTo>
                  <a:pt x="85" y="40"/>
                </a:lnTo>
                <a:lnTo>
                  <a:pt x="88" y="40"/>
                </a:lnTo>
                <a:lnTo>
                  <a:pt x="90" y="38"/>
                </a:lnTo>
                <a:lnTo>
                  <a:pt x="92" y="31"/>
                </a:lnTo>
                <a:lnTo>
                  <a:pt x="92" y="26"/>
                </a:lnTo>
                <a:lnTo>
                  <a:pt x="97" y="21"/>
                </a:lnTo>
                <a:lnTo>
                  <a:pt x="100" y="19"/>
                </a:lnTo>
                <a:lnTo>
                  <a:pt x="97" y="16"/>
                </a:lnTo>
                <a:lnTo>
                  <a:pt x="97" y="7"/>
                </a:lnTo>
                <a:lnTo>
                  <a:pt x="95" y="5"/>
                </a:lnTo>
                <a:lnTo>
                  <a:pt x="90" y="5"/>
                </a:lnTo>
                <a:lnTo>
                  <a:pt x="85" y="5"/>
                </a:lnTo>
                <a:lnTo>
                  <a:pt x="83" y="5"/>
                </a:lnTo>
                <a:lnTo>
                  <a:pt x="83" y="2"/>
                </a:lnTo>
                <a:lnTo>
                  <a:pt x="81" y="2"/>
                </a:lnTo>
                <a:lnTo>
                  <a:pt x="78" y="2"/>
                </a:lnTo>
                <a:lnTo>
                  <a:pt x="76" y="0"/>
                </a:lnTo>
                <a:lnTo>
                  <a:pt x="71" y="0"/>
                </a:lnTo>
                <a:lnTo>
                  <a:pt x="71" y="2"/>
                </a:lnTo>
                <a:lnTo>
                  <a:pt x="71" y="5"/>
                </a:lnTo>
                <a:lnTo>
                  <a:pt x="67" y="7"/>
                </a:lnTo>
                <a:lnTo>
                  <a:pt x="62" y="9"/>
                </a:lnTo>
                <a:lnTo>
                  <a:pt x="62" y="7"/>
                </a:lnTo>
                <a:lnTo>
                  <a:pt x="59" y="7"/>
                </a:lnTo>
                <a:lnTo>
                  <a:pt x="57" y="5"/>
                </a:lnTo>
                <a:lnTo>
                  <a:pt x="55" y="9"/>
                </a:lnTo>
                <a:lnTo>
                  <a:pt x="52" y="9"/>
                </a:lnTo>
                <a:lnTo>
                  <a:pt x="52" y="12"/>
                </a:lnTo>
                <a:lnTo>
                  <a:pt x="50" y="12"/>
                </a:lnTo>
                <a:lnTo>
                  <a:pt x="50" y="14"/>
                </a:lnTo>
                <a:lnTo>
                  <a:pt x="48" y="14"/>
                </a:lnTo>
                <a:lnTo>
                  <a:pt x="45" y="14"/>
                </a:lnTo>
                <a:lnTo>
                  <a:pt x="45" y="16"/>
                </a:lnTo>
                <a:lnTo>
                  <a:pt x="43" y="16"/>
                </a:lnTo>
                <a:lnTo>
                  <a:pt x="43" y="19"/>
                </a:lnTo>
                <a:lnTo>
                  <a:pt x="45" y="21"/>
                </a:lnTo>
                <a:lnTo>
                  <a:pt x="48" y="26"/>
                </a:lnTo>
                <a:lnTo>
                  <a:pt x="48" y="28"/>
                </a:lnTo>
                <a:lnTo>
                  <a:pt x="45" y="28"/>
                </a:lnTo>
                <a:lnTo>
                  <a:pt x="45" y="31"/>
                </a:lnTo>
                <a:lnTo>
                  <a:pt x="45" y="28"/>
                </a:lnTo>
                <a:lnTo>
                  <a:pt x="43" y="28"/>
                </a:lnTo>
                <a:lnTo>
                  <a:pt x="43" y="26"/>
                </a:lnTo>
                <a:lnTo>
                  <a:pt x="41" y="26"/>
                </a:lnTo>
                <a:lnTo>
                  <a:pt x="36" y="26"/>
                </a:lnTo>
                <a:lnTo>
                  <a:pt x="33" y="26"/>
                </a:lnTo>
                <a:lnTo>
                  <a:pt x="31" y="26"/>
                </a:lnTo>
                <a:lnTo>
                  <a:pt x="29" y="28"/>
                </a:lnTo>
                <a:lnTo>
                  <a:pt x="24" y="31"/>
                </a:lnTo>
                <a:lnTo>
                  <a:pt x="22" y="31"/>
                </a:lnTo>
                <a:lnTo>
                  <a:pt x="19" y="31"/>
                </a:lnTo>
                <a:lnTo>
                  <a:pt x="19" y="28"/>
                </a:lnTo>
                <a:lnTo>
                  <a:pt x="15" y="28"/>
                </a:lnTo>
                <a:lnTo>
                  <a:pt x="10" y="31"/>
                </a:lnTo>
                <a:lnTo>
                  <a:pt x="7" y="28"/>
                </a:lnTo>
                <a:lnTo>
                  <a:pt x="5" y="28"/>
                </a:lnTo>
                <a:lnTo>
                  <a:pt x="3" y="28"/>
                </a:lnTo>
                <a:lnTo>
                  <a:pt x="0" y="3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05" name="Freeform 1807"/>
          <p:cNvSpPr>
            <a:spLocks/>
          </p:cNvSpPr>
          <p:nvPr/>
        </p:nvSpPr>
        <p:spPr bwMode="auto">
          <a:xfrm>
            <a:off x="1479550" y="4133850"/>
            <a:ext cx="60325" cy="60325"/>
          </a:xfrm>
          <a:custGeom>
            <a:avLst/>
            <a:gdLst>
              <a:gd name="T0" fmla="*/ 2147483647 w 49"/>
              <a:gd name="T1" fmla="*/ 2147483647 h 47"/>
              <a:gd name="T2" fmla="*/ 2147483647 w 49"/>
              <a:gd name="T3" fmla="*/ 2147483647 h 47"/>
              <a:gd name="T4" fmla="*/ 2147483647 w 49"/>
              <a:gd name="T5" fmla="*/ 2147483647 h 47"/>
              <a:gd name="T6" fmla="*/ 2147483647 w 49"/>
              <a:gd name="T7" fmla="*/ 2147483647 h 47"/>
              <a:gd name="T8" fmla="*/ 2147483647 w 49"/>
              <a:gd name="T9" fmla="*/ 2147483647 h 47"/>
              <a:gd name="T10" fmla="*/ 2147483647 w 49"/>
              <a:gd name="T11" fmla="*/ 2147483647 h 47"/>
              <a:gd name="T12" fmla="*/ 2147483647 w 49"/>
              <a:gd name="T13" fmla="*/ 2147483647 h 47"/>
              <a:gd name="T14" fmla="*/ 2147483647 w 49"/>
              <a:gd name="T15" fmla="*/ 2147483647 h 47"/>
              <a:gd name="T16" fmla="*/ 2147483647 w 49"/>
              <a:gd name="T17" fmla="*/ 2147483647 h 47"/>
              <a:gd name="T18" fmla="*/ 2147483647 w 49"/>
              <a:gd name="T19" fmla="*/ 2147483647 h 47"/>
              <a:gd name="T20" fmla="*/ 2147483647 w 49"/>
              <a:gd name="T21" fmla="*/ 2147483647 h 47"/>
              <a:gd name="T22" fmla="*/ 2147483647 w 49"/>
              <a:gd name="T23" fmla="*/ 2147483647 h 47"/>
              <a:gd name="T24" fmla="*/ 2147483647 w 49"/>
              <a:gd name="T25" fmla="*/ 2147483647 h 47"/>
              <a:gd name="T26" fmla="*/ 2147483647 w 49"/>
              <a:gd name="T27" fmla="*/ 2147483647 h 47"/>
              <a:gd name="T28" fmla="*/ 2147483647 w 49"/>
              <a:gd name="T29" fmla="*/ 2147483647 h 47"/>
              <a:gd name="T30" fmla="*/ 2147483647 w 49"/>
              <a:gd name="T31" fmla="*/ 2147483647 h 47"/>
              <a:gd name="T32" fmla="*/ 2147483647 w 49"/>
              <a:gd name="T33" fmla="*/ 2147483647 h 47"/>
              <a:gd name="T34" fmla="*/ 2147483647 w 49"/>
              <a:gd name="T35" fmla="*/ 2147483647 h 47"/>
              <a:gd name="T36" fmla="*/ 2147483647 w 49"/>
              <a:gd name="T37" fmla="*/ 2147483647 h 47"/>
              <a:gd name="T38" fmla="*/ 2147483647 w 49"/>
              <a:gd name="T39" fmla="*/ 2147483647 h 47"/>
              <a:gd name="T40" fmla="*/ 2147483647 w 49"/>
              <a:gd name="T41" fmla="*/ 2147483647 h 47"/>
              <a:gd name="T42" fmla="*/ 2147483647 w 49"/>
              <a:gd name="T43" fmla="*/ 2147483647 h 47"/>
              <a:gd name="T44" fmla="*/ 2147483647 w 49"/>
              <a:gd name="T45" fmla="*/ 2147483647 h 47"/>
              <a:gd name="T46" fmla="*/ 2147483647 w 49"/>
              <a:gd name="T47" fmla="*/ 2147483647 h 47"/>
              <a:gd name="T48" fmla="*/ 2147483647 w 49"/>
              <a:gd name="T49" fmla="*/ 2147483647 h 47"/>
              <a:gd name="T50" fmla="*/ 2147483647 w 49"/>
              <a:gd name="T51" fmla="*/ 2147483647 h 47"/>
              <a:gd name="T52" fmla="*/ 2147483647 w 49"/>
              <a:gd name="T53" fmla="*/ 2147483647 h 47"/>
              <a:gd name="T54" fmla="*/ 2147483647 w 49"/>
              <a:gd name="T55" fmla="*/ 2147483647 h 47"/>
              <a:gd name="T56" fmla="*/ 2147483647 w 49"/>
              <a:gd name="T57" fmla="*/ 2147483647 h 47"/>
              <a:gd name="T58" fmla="*/ 2147483647 w 49"/>
              <a:gd name="T59" fmla="*/ 2147483647 h 47"/>
              <a:gd name="T60" fmla="*/ 2147483647 w 49"/>
              <a:gd name="T61" fmla="*/ 2147483647 h 47"/>
              <a:gd name="T62" fmla="*/ 2147483647 w 49"/>
              <a:gd name="T63" fmla="*/ 2147483647 h 47"/>
              <a:gd name="T64" fmla="*/ 2147483647 w 49"/>
              <a:gd name="T65" fmla="*/ 0 h 47"/>
              <a:gd name="T66" fmla="*/ 2147483647 w 49"/>
              <a:gd name="T67" fmla="*/ 0 h 47"/>
              <a:gd name="T68" fmla="*/ 2147483647 w 49"/>
              <a:gd name="T69" fmla="*/ 0 h 47"/>
              <a:gd name="T70" fmla="*/ 2147483647 w 49"/>
              <a:gd name="T71" fmla="*/ 0 h 47"/>
              <a:gd name="T72" fmla="*/ 2147483647 w 49"/>
              <a:gd name="T73" fmla="*/ 0 h 47"/>
              <a:gd name="T74" fmla="*/ 2147483647 w 49"/>
              <a:gd name="T75" fmla="*/ 0 h 47"/>
              <a:gd name="T76" fmla="*/ 2147483647 w 49"/>
              <a:gd name="T77" fmla="*/ 0 h 47"/>
              <a:gd name="T78" fmla="*/ 2147483647 w 49"/>
              <a:gd name="T79" fmla="*/ 0 h 47"/>
              <a:gd name="T80" fmla="*/ 2147483647 w 49"/>
              <a:gd name="T81" fmla="*/ 2147483647 h 47"/>
              <a:gd name="T82" fmla="*/ 2147483647 w 49"/>
              <a:gd name="T83" fmla="*/ 2147483647 h 47"/>
              <a:gd name="T84" fmla="*/ 2147483647 w 49"/>
              <a:gd name="T85" fmla="*/ 0 h 47"/>
              <a:gd name="T86" fmla="*/ 2147483647 w 49"/>
              <a:gd name="T87" fmla="*/ 0 h 47"/>
              <a:gd name="T88" fmla="*/ 2147483647 w 49"/>
              <a:gd name="T89" fmla="*/ 0 h 47"/>
              <a:gd name="T90" fmla="*/ 2147483647 w 49"/>
              <a:gd name="T91" fmla="*/ 0 h 47"/>
              <a:gd name="T92" fmla="*/ 0 w 49"/>
              <a:gd name="T93" fmla="*/ 2147483647 h 47"/>
              <a:gd name="T94" fmla="*/ 0 w 49"/>
              <a:gd name="T95" fmla="*/ 2147483647 h 47"/>
              <a:gd name="T96" fmla="*/ 0 w 49"/>
              <a:gd name="T97" fmla="*/ 2147483647 h 47"/>
              <a:gd name="T98" fmla="*/ 2147483647 w 49"/>
              <a:gd name="T99" fmla="*/ 2147483647 h 47"/>
              <a:gd name="T100" fmla="*/ 2147483647 w 49"/>
              <a:gd name="T101" fmla="*/ 2147483647 h 47"/>
              <a:gd name="T102" fmla="*/ 2147483647 w 49"/>
              <a:gd name="T103" fmla="*/ 2147483647 h 47"/>
              <a:gd name="T104" fmla="*/ 2147483647 w 49"/>
              <a:gd name="T105" fmla="*/ 2147483647 h 47"/>
              <a:gd name="T106" fmla="*/ 2147483647 w 49"/>
              <a:gd name="T107" fmla="*/ 2147483647 h 47"/>
              <a:gd name="T108" fmla="*/ 2147483647 w 49"/>
              <a:gd name="T109" fmla="*/ 2147483647 h 47"/>
              <a:gd name="T110" fmla="*/ 2147483647 w 49"/>
              <a:gd name="T111" fmla="*/ 2147483647 h 47"/>
              <a:gd name="T112" fmla="*/ 2147483647 w 49"/>
              <a:gd name="T113" fmla="*/ 2147483647 h 47"/>
              <a:gd name="T114" fmla="*/ 2147483647 w 49"/>
              <a:gd name="T115" fmla="*/ 2147483647 h 4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9"/>
              <a:gd name="T175" fmla="*/ 0 h 47"/>
              <a:gd name="T176" fmla="*/ 49 w 49"/>
              <a:gd name="T177" fmla="*/ 47 h 4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9" h="47">
                <a:moveTo>
                  <a:pt x="26" y="40"/>
                </a:moveTo>
                <a:lnTo>
                  <a:pt x="26" y="40"/>
                </a:lnTo>
                <a:lnTo>
                  <a:pt x="26" y="42"/>
                </a:lnTo>
                <a:lnTo>
                  <a:pt x="28" y="42"/>
                </a:lnTo>
                <a:lnTo>
                  <a:pt x="28" y="45"/>
                </a:lnTo>
                <a:lnTo>
                  <a:pt x="33" y="47"/>
                </a:lnTo>
                <a:lnTo>
                  <a:pt x="35" y="47"/>
                </a:lnTo>
                <a:lnTo>
                  <a:pt x="35" y="42"/>
                </a:lnTo>
                <a:lnTo>
                  <a:pt x="35" y="40"/>
                </a:lnTo>
                <a:lnTo>
                  <a:pt x="37" y="35"/>
                </a:lnTo>
                <a:lnTo>
                  <a:pt x="40" y="33"/>
                </a:lnTo>
                <a:lnTo>
                  <a:pt x="42" y="35"/>
                </a:lnTo>
                <a:lnTo>
                  <a:pt x="42" y="33"/>
                </a:lnTo>
                <a:lnTo>
                  <a:pt x="47" y="30"/>
                </a:lnTo>
                <a:lnTo>
                  <a:pt x="49" y="30"/>
                </a:lnTo>
                <a:lnTo>
                  <a:pt x="49" y="28"/>
                </a:lnTo>
                <a:lnTo>
                  <a:pt x="49" y="26"/>
                </a:lnTo>
                <a:lnTo>
                  <a:pt x="47" y="26"/>
                </a:lnTo>
                <a:lnTo>
                  <a:pt x="45" y="23"/>
                </a:lnTo>
                <a:lnTo>
                  <a:pt x="49" y="23"/>
                </a:lnTo>
                <a:lnTo>
                  <a:pt x="49" y="21"/>
                </a:lnTo>
                <a:lnTo>
                  <a:pt x="45" y="19"/>
                </a:lnTo>
                <a:lnTo>
                  <a:pt x="45" y="16"/>
                </a:lnTo>
                <a:lnTo>
                  <a:pt x="45" y="14"/>
                </a:lnTo>
                <a:lnTo>
                  <a:pt x="45" y="12"/>
                </a:lnTo>
                <a:lnTo>
                  <a:pt x="47" y="9"/>
                </a:lnTo>
                <a:lnTo>
                  <a:pt x="47" y="7"/>
                </a:lnTo>
                <a:lnTo>
                  <a:pt x="42" y="7"/>
                </a:lnTo>
                <a:lnTo>
                  <a:pt x="40" y="7"/>
                </a:lnTo>
                <a:lnTo>
                  <a:pt x="37" y="4"/>
                </a:lnTo>
                <a:lnTo>
                  <a:pt x="40" y="4"/>
                </a:lnTo>
                <a:lnTo>
                  <a:pt x="37" y="4"/>
                </a:lnTo>
                <a:lnTo>
                  <a:pt x="37" y="2"/>
                </a:lnTo>
                <a:lnTo>
                  <a:pt x="33" y="2"/>
                </a:lnTo>
                <a:lnTo>
                  <a:pt x="28" y="2"/>
                </a:lnTo>
                <a:lnTo>
                  <a:pt x="19" y="2"/>
                </a:lnTo>
                <a:lnTo>
                  <a:pt x="16" y="0"/>
                </a:lnTo>
                <a:lnTo>
                  <a:pt x="14" y="0"/>
                </a:lnTo>
                <a:lnTo>
                  <a:pt x="11" y="0"/>
                </a:lnTo>
                <a:lnTo>
                  <a:pt x="9" y="0"/>
                </a:lnTo>
                <a:lnTo>
                  <a:pt x="7" y="4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0" y="7"/>
                </a:lnTo>
                <a:lnTo>
                  <a:pt x="0" y="9"/>
                </a:lnTo>
                <a:lnTo>
                  <a:pt x="2" y="9"/>
                </a:lnTo>
                <a:lnTo>
                  <a:pt x="4" y="14"/>
                </a:lnTo>
                <a:lnTo>
                  <a:pt x="7" y="16"/>
                </a:lnTo>
                <a:lnTo>
                  <a:pt x="9" y="21"/>
                </a:lnTo>
                <a:lnTo>
                  <a:pt x="16" y="30"/>
                </a:lnTo>
                <a:lnTo>
                  <a:pt x="19" y="33"/>
                </a:lnTo>
                <a:lnTo>
                  <a:pt x="23" y="38"/>
                </a:lnTo>
                <a:lnTo>
                  <a:pt x="26" y="40"/>
                </a:lnTo>
                <a:lnTo>
                  <a:pt x="23" y="40"/>
                </a:lnTo>
                <a:lnTo>
                  <a:pt x="26" y="42"/>
                </a:lnTo>
                <a:lnTo>
                  <a:pt x="26" y="4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06" name="Freeform 1808"/>
          <p:cNvSpPr>
            <a:spLocks/>
          </p:cNvSpPr>
          <p:nvPr/>
        </p:nvSpPr>
        <p:spPr bwMode="auto">
          <a:xfrm>
            <a:off x="1443038" y="4102100"/>
            <a:ext cx="93662" cy="82550"/>
          </a:xfrm>
          <a:custGeom>
            <a:avLst/>
            <a:gdLst>
              <a:gd name="T0" fmla="*/ 2147483647 w 76"/>
              <a:gd name="T1" fmla="*/ 2147483647 h 64"/>
              <a:gd name="T2" fmla="*/ 2147483647 w 76"/>
              <a:gd name="T3" fmla="*/ 2147483647 h 64"/>
              <a:gd name="T4" fmla="*/ 2147483647 w 76"/>
              <a:gd name="T5" fmla="*/ 2147483647 h 64"/>
              <a:gd name="T6" fmla="*/ 2147483647 w 76"/>
              <a:gd name="T7" fmla="*/ 2147483647 h 64"/>
              <a:gd name="T8" fmla="*/ 2147483647 w 76"/>
              <a:gd name="T9" fmla="*/ 2147483647 h 64"/>
              <a:gd name="T10" fmla="*/ 2147483647 w 76"/>
              <a:gd name="T11" fmla="*/ 2147483647 h 64"/>
              <a:gd name="T12" fmla="*/ 2147483647 w 76"/>
              <a:gd name="T13" fmla="*/ 2147483647 h 64"/>
              <a:gd name="T14" fmla="*/ 2147483647 w 76"/>
              <a:gd name="T15" fmla="*/ 2147483647 h 64"/>
              <a:gd name="T16" fmla="*/ 2147483647 w 76"/>
              <a:gd name="T17" fmla="*/ 2147483647 h 64"/>
              <a:gd name="T18" fmla="*/ 2147483647 w 76"/>
              <a:gd name="T19" fmla="*/ 2147483647 h 64"/>
              <a:gd name="T20" fmla="*/ 2147483647 w 76"/>
              <a:gd name="T21" fmla="*/ 2147483647 h 64"/>
              <a:gd name="T22" fmla="*/ 2147483647 w 76"/>
              <a:gd name="T23" fmla="*/ 2147483647 h 64"/>
              <a:gd name="T24" fmla="*/ 2147483647 w 76"/>
              <a:gd name="T25" fmla="*/ 2147483647 h 64"/>
              <a:gd name="T26" fmla="*/ 2147483647 w 76"/>
              <a:gd name="T27" fmla="*/ 2147483647 h 64"/>
              <a:gd name="T28" fmla="*/ 2147483647 w 76"/>
              <a:gd name="T29" fmla="*/ 2147483647 h 64"/>
              <a:gd name="T30" fmla="*/ 2147483647 w 76"/>
              <a:gd name="T31" fmla="*/ 2147483647 h 64"/>
              <a:gd name="T32" fmla="*/ 2147483647 w 76"/>
              <a:gd name="T33" fmla="*/ 2147483647 h 64"/>
              <a:gd name="T34" fmla="*/ 2147483647 w 76"/>
              <a:gd name="T35" fmla="*/ 2147483647 h 64"/>
              <a:gd name="T36" fmla="*/ 2147483647 w 76"/>
              <a:gd name="T37" fmla="*/ 2147483647 h 64"/>
              <a:gd name="T38" fmla="*/ 2147483647 w 76"/>
              <a:gd name="T39" fmla="*/ 2147483647 h 64"/>
              <a:gd name="T40" fmla="*/ 2147483647 w 76"/>
              <a:gd name="T41" fmla="*/ 2147483647 h 64"/>
              <a:gd name="T42" fmla="*/ 2147483647 w 76"/>
              <a:gd name="T43" fmla="*/ 2147483647 h 64"/>
              <a:gd name="T44" fmla="*/ 2147483647 w 76"/>
              <a:gd name="T45" fmla="*/ 2147483647 h 64"/>
              <a:gd name="T46" fmla="*/ 2147483647 w 76"/>
              <a:gd name="T47" fmla="*/ 2147483647 h 64"/>
              <a:gd name="T48" fmla="*/ 2147483647 w 76"/>
              <a:gd name="T49" fmla="*/ 2147483647 h 64"/>
              <a:gd name="T50" fmla="*/ 2147483647 w 76"/>
              <a:gd name="T51" fmla="*/ 2147483647 h 64"/>
              <a:gd name="T52" fmla="*/ 2147483647 w 76"/>
              <a:gd name="T53" fmla="*/ 2147483647 h 64"/>
              <a:gd name="T54" fmla="*/ 2147483647 w 76"/>
              <a:gd name="T55" fmla="*/ 0 h 64"/>
              <a:gd name="T56" fmla="*/ 2147483647 w 76"/>
              <a:gd name="T57" fmla="*/ 2147483647 h 64"/>
              <a:gd name="T58" fmla="*/ 2147483647 w 76"/>
              <a:gd name="T59" fmla="*/ 2147483647 h 64"/>
              <a:gd name="T60" fmla="*/ 2147483647 w 76"/>
              <a:gd name="T61" fmla="*/ 2147483647 h 64"/>
              <a:gd name="T62" fmla="*/ 2147483647 w 76"/>
              <a:gd name="T63" fmla="*/ 2147483647 h 64"/>
              <a:gd name="T64" fmla="*/ 2147483647 w 76"/>
              <a:gd name="T65" fmla="*/ 2147483647 h 64"/>
              <a:gd name="T66" fmla="*/ 2147483647 w 76"/>
              <a:gd name="T67" fmla="*/ 2147483647 h 64"/>
              <a:gd name="T68" fmla="*/ 2147483647 w 76"/>
              <a:gd name="T69" fmla="*/ 2147483647 h 64"/>
              <a:gd name="T70" fmla="*/ 2147483647 w 76"/>
              <a:gd name="T71" fmla="*/ 2147483647 h 64"/>
              <a:gd name="T72" fmla="*/ 2147483647 w 76"/>
              <a:gd name="T73" fmla="*/ 2147483647 h 64"/>
              <a:gd name="T74" fmla="*/ 2147483647 w 76"/>
              <a:gd name="T75" fmla="*/ 2147483647 h 64"/>
              <a:gd name="T76" fmla="*/ 2147483647 w 76"/>
              <a:gd name="T77" fmla="*/ 2147483647 h 64"/>
              <a:gd name="T78" fmla="*/ 2147483647 w 76"/>
              <a:gd name="T79" fmla="*/ 2147483647 h 64"/>
              <a:gd name="T80" fmla="*/ 2147483647 w 76"/>
              <a:gd name="T81" fmla="*/ 2147483647 h 64"/>
              <a:gd name="T82" fmla="*/ 2147483647 w 76"/>
              <a:gd name="T83" fmla="*/ 2147483647 h 64"/>
              <a:gd name="T84" fmla="*/ 2147483647 w 76"/>
              <a:gd name="T85" fmla="*/ 2147483647 h 64"/>
              <a:gd name="T86" fmla="*/ 2147483647 w 76"/>
              <a:gd name="T87" fmla="*/ 2147483647 h 64"/>
              <a:gd name="T88" fmla="*/ 2147483647 w 76"/>
              <a:gd name="T89" fmla="*/ 2147483647 h 64"/>
              <a:gd name="T90" fmla="*/ 2147483647 w 76"/>
              <a:gd name="T91" fmla="*/ 2147483647 h 64"/>
              <a:gd name="T92" fmla="*/ 2147483647 w 76"/>
              <a:gd name="T93" fmla="*/ 2147483647 h 64"/>
              <a:gd name="T94" fmla="*/ 2147483647 w 76"/>
              <a:gd name="T95" fmla="*/ 2147483647 h 64"/>
              <a:gd name="T96" fmla="*/ 2147483647 w 76"/>
              <a:gd name="T97" fmla="*/ 2147483647 h 64"/>
              <a:gd name="T98" fmla="*/ 2147483647 w 76"/>
              <a:gd name="T99" fmla="*/ 2147483647 h 64"/>
              <a:gd name="T100" fmla="*/ 2147483647 w 76"/>
              <a:gd name="T101" fmla="*/ 2147483647 h 64"/>
              <a:gd name="T102" fmla="*/ 2147483647 w 76"/>
              <a:gd name="T103" fmla="*/ 2147483647 h 6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76"/>
              <a:gd name="T157" fmla="*/ 0 h 64"/>
              <a:gd name="T158" fmla="*/ 76 w 76"/>
              <a:gd name="T159" fmla="*/ 64 h 6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76" h="64">
                <a:moveTo>
                  <a:pt x="55" y="64"/>
                </a:moveTo>
                <a:lnTo>
                  <a:pt x="55" y="64"/>
                </a:lnTo>
                <a:lnTo>
                  <a:pt x="52" y="62"/>
                </a:lnTo>
                <a:lnTo>
                  <a:pt x="48" y="57"/>
                </a:lnTo>
                <a:lnTo>
                  <a:pt x="45" y="54"/>
                </a:lnTo>
                <a:lnTo>
                  <a:pt x="38" y="45"/>
                </a:lnTo>
                <a:lnTo>
                  <a:pt x="36" y="40"/>
                </a:lnTo>
                <a:lnTo>
                  <a:pt x="33" y="38"/>
                </a:lnTo>
                <a:lnTo>
                  <a:pt x="31" y="33"/>
                </a:lnTo>
                <a:lnTo>
                  <a:pt x="29" y="33"/>
                </a:lnTo>
                <a:lnTo>
                  <a:pt x="29" y="31"/>
                </a:lnTo>
                <a:lnTo>
                  <a:pt x="29" y="26"/>
                </a:lnTo>
                <a:lnTo>
                  <a:pt x="31" y="24"/>
                </a:lnTo>
                <a:lnTo>
                  <a:pt x="33" y="24"/>
                </a:lnTo>
                <a:lnTo>
                  <a:pt x="33" y="26"/>
                </a:lnTo>
                <a:lnTo>
                  <a:pt x="36" y="28"/>
                </a:lnTo>
                <a:lnTo>
                  <a:pt x="38" y="24"/>
                </a:lnTo>
                <a:lnTo>
                  <a:pt x="40" y="24"/>
                </a:lnTo>
                <a:lnTo>
                  <a:pt x="43" y="24"/>
                </a:lnTo>
                <a:lnTo>
                  <a:pt x="45" y="24"/>
                </a:lnTo>
                <a:lnTo>
                  <a:pt x="48" y="26"/>
                </a:lnTo>
                <a:lnTo>
                  <a:pt x="57" y="26"/>
                </a:lnTo>
                <a:lnTo>
                  <a:pt x="62" y="26"/>
                </a:lnTo>
                <a:lnTo>
                  <a:pt x="66" y="26"/>
                </a:lnTo>
                <a:lnTo>
                  <a:pt x="66" y="28"/>
                </a:lnTo>
                <a:lnTo>
                  <a:pt x="69" y="28"/>
                </a:lnTo>
                <a:lnTo>
                  <a:pt x="66" y="28"/>
                </a:lnTo>
                <a:lnTo>
                  <a:pt x="69" y="31"/>
                </a:lnTo>
                <a:lnTo>
                  <a:pt x="71" y="31"/>
                </a:lnTo>
                <a:lnTo>
                  <a:pt x="71" y="26"/>
                </a:lnTo>
                <a:lnTo>
                  <a:pt x="74" y="26"/>
                </a:lnTo>
                <a:lnTo>
                  <a:pt x="74" y="24"/>
                </a:lnTo>
                <a:lnTo>
                  <a:pt x="76" y="24"/>
                </a:lnTo>
                <a:lnTo>
                  <a:pt x="74" y="24"/>
                </a:lnTo>
                <a:lnTo>
                  <a:pt x="71" y="21"/>
                </a:lnTo>
                <a:lnTo>
                  <a:pt x="69" y="19"/>
                </a:lnTo>
                <a:lnTo>
                  <a:pt x="69" y="12"/>
                </a:lnTo>
                <a:lnTo>
                  <a:pt x="62" y="14"/>
                </a:lnTo>
                <a:lnTo>
                  <a:pt x="59" y="14"/>
                </a:lnTo>
                <a:lnTo>
                  <a:pt x="57" y="14"/>
                </a:lnTo>
                <a:lnTo>
                  <a:pt x="55" y="14"/>
                </a:lnTo>
                <a:lnTo>
                  <a:pt x="52" y="12"/>
                </a:lnTo>
                <a:lnTo>
                  <a:pt x="50" y="12"/>
                </a:lnTo>
                <a:lnTo>
                  <a:pt x="50" y="10"/>
                </a:lnTo>
                <a:lnTo>
                  <a:pt x="48" y="10"/>
                </a:lnTo>
                <a:lnTo>
                  <a:pt x="48" y="7"/>
                </a:lnTo>
                <a:lnTo>
                  <a:pt x="45" y="5"/>
                </a:lnTo>
                <a:lnTo>
                  <a:pt x="43" y="5"/>
                </a:lnTo>
                <a:lnTo>
                  <a:pt x="40" y="0"/>
                </a:lnTo>
                <a:lnTo>
                  <a:pt x="36" y="0"/>
                </a:lnTo>
                <a:lnTo>
                  <a:pt x="33" y="3"/>
                </a:lnTo>
                <a:lnTo>
                  <a:pt x="33" y="5"/>
                </a:lnTo>
                <a:lnTo>
                  <a:pt x="31" y="5"/>
                </a:lnTo>
                <a:lnTo>
                  <a:pt x="26" y="10"/>
                </a:lnTo>
                <a:lnTo>
                  <a:pt x="24" y="19"/>
                </a:lnTo>
                <a:lnTo>
                  <a:pt x="22" y="19"/>
                </a:lnTo>
                <a:lnTo>
                  <a:pt x="22" y="21"/>
                </a:lnTo>
                <a:lnTo>
                  <a:pt x="12" y="19"/>
                </a:lnTo>
                <a:lnTo>
                  <a:pt x="5" y="19"/>
                </a:lnTo>
                <a:lnTo>
                  <a:pt x="3" y="19"/>
                </a:lnTo>
                <a:lnTo>
                  <a:pt x="0" y="19"/>
                </a:lnTo>
                <a:lnTo>
                  <a:pt x="3" y="28"/>
                </a:lnTo>
                <a:lnTo>
                  <a:pt x="5" y="31"/>
                </a:lnTo>
                <a:lnTo>
                  <a:pt x="7" y="31"/>
                </a:lnTo>
                <a:lnTo>
                  <a:pt x="7" y="28"/>
                </a:lnTo>
                <a:lnTo>
                  <a:pt x="10" y="28"/>
                </a:lnTo>
                <a:lnTo>
                  <a:pt x="10" y="26"/>
                </a:lnTo>
                <a:lnTo>
                  <a:pt x="10" y="24"/>
                </a:lnTo>
                <a:lnTo>
                  <a:pt x="10" y="21"/>
                </a:lnTo>
                <a:lnTo>
                  <a:pt x="12" y="21"/>
                </a:lnTo>
                <a:lnTo>
                  <a:pt x="15" y="24"/>
                </a:lnTo>
                <a:lnTo>
                  <a:pt x="17" y="26"/>
                </a:lnTo>
                <a:lnTo>
                  <a:pt x="19" y="28"/>
                </a:lnTo>
                <a:lnTo>
                  <a:pt x="19" y="31"/>
                </a:lnTo>
                <a:lnTo>
                  <a:pt x="17" y="31"/>
                </a:lnTo>
                <a:lnTo>
                  <a:pt x="17" y="33"/>
                </a:lnTo>
                <a:lnTo>
                  <a:pt x="19" y="33"/>
                </a:lnTo>
                <a:lnTo>
                  <a:pt x="19" y="36"/>
                </a:lnTo>
                <a:lnTo>
                  <a:pt x="22" y="38"/>
                </a:lnTo>
                <a:lnTo>
                  <a:pt x="22" y="40"/>
                </a:lnTo>
                <a:lnTo>
                  <a:pt x="24" y="40"/>
                </a:lnTo>
                <a:lnTo>
                  <a:pt x="26" y="40"/>
                </a:lnTo>
                <a:lnTo>
                  <a:pt x="26" y="43"/>
                </a:lnTo>
                <a:lnTo>
                  <a:pt x="24" y="43"/>
                </a:lnTo>
                <a:lnTo>
                  <a:pt x="24" y="40"/>
                </a:lnTo>
                <a:lnTo>
                  <a:pt x="22" y="40"/>
                </a:lnTo>
                <a:lnTo>
                  <a:pt x="22" y="43"/>
                </a:lnTo>
                <a:lnTo>
                  <a:pt x="22" y="45"/>
                </a:lnTo>
                <a:lnTo>
                  <a:pt x="24" y="45"/>
                </a:lnTo>
                <a:lnTo>
                  <a:pt x="24" y="47"/>
                </a:lnTo>
                <a:lnTo>
                  <a:pt x="33" y="54"/>
                </a:lnTo>
                <a:lnTo>
                  <a:pt x="36" y="54"/>
                </a:lnTo>
                <a:lnTo>
                  <a:pt x="38" y="54"/>
                </a:lnTo>
                <a:lnTo>
                  <a:pt x="43" y="57"/>
                </a:lnTo>
                <a:lnTo>
                  <a:pt x="48" y="62"/>
                </a:lnTo>
                <a:lnTo>
                  <a:pt x="52" y="64"/>
                </a:lnTo>
                <a:lnTo>
                  <a:pt x="55" y="6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07" name="Freeform 1809"/>
          <p:cNvSpPr>
            <a:spLocks/>
          </p:cNvSpPr>
          <p:nvPr/>
        </p:nvSpPr>
        <p:spPr bwMode="auto">
          <a:xfrm>
            <a:off x="1443038" y="4092575"/>
            <a:ext cx="49212" cy="36513"/>
          </a:xfrm>
          <a:custGeom>
            <a:avLst/>
            <a:gdLst>
              <a:gd name="T0" fmla="*/ 2147483647 w 40"/>
              <a:gd name="T1" fmla="*/ 2147483647 h 28"/>
              <a:gd name="T2" fmla="*/ 2147483647 w 40"/>
              <a:gd name="T3" fmla="*/ 2147483647 h 28"/>
              <a:gd name="T4" fmla="*/ 2147483647 w 40"/>
              <a:gd name="T5" fmla="*/ 2147483647 h 28"/>
              <a:gd name="T6" fmla="*/ 2147483647 w 40"/>
              <a:gd name="T7" fmla="*/ 2147483647 h 28"/>
              <a:gd name="T8" fmla="*/ 2147483647 w 40"/>
              <a:gd name="T9" fmla="*/ 2147483647 h 28"/>
              <a:gd name="T10" fmla="*/ 2147483647 w 40"/>
              <a:gd name="T11" fmla="*/ 2147483647 h 28"/>
              <a:gd name="T12" fmla="*/ 2147483647 w 40"/>
              <a:gd name="T13" fmla="*/ 2147483647 h 28"/>
              <a:gd name="T14" fmla="*/ 2147483647 w 40"/>
              <a:gd name="T15" fmla="*/ 2147483647 h 28"/>
              <a:gd name="T16" fmla="*/ 2147483647 w 40"/>
              <a:gd name="T17" fmla="*/ 2147483647 h 28"/>
              <a:gd name="T18" fmla="*/ 2147483647 w 40"/>
              <a:gd name="T19" fmla="*/ 2147483647 h 28"/>
              <a:gd name="T20" fmla="*/ 2147483647 w 40"/>
              <a:gd name="T21" fmla="*/ 2147483647 h 28"/>
              <a:gd name="T22" fmla="*/ 2147483647 w 40"/>
              <a:gd name="T23" fmla="*/ 2147483647 h 28"/>
              <a:gd name="T24" fmla="*/ 2147483647 w 40"/>
              <a:gd name="T25" fmla="*/ 2147483647 h 28"/>
              <a:gd name="T26" fmla="*/ 2147483647 w 40"/>
              <a:gd name="T27" fmla="*/ 2147483647 h 28"/>
              <a:gd name="T28" fmla="*/ 2147483647 w 40"/>
              <a:gd name="T29" fmla="*/ 2147483647 h 28"/>
              <a:gd name="T30" fmla="*/ 2147483647 w 40"/>
              <a:gd name="T31" fmla="*/ 2147483647 h 28"/>
              <a:gd name="T32" fmla="*/ 2147483647 w 40"/>
              <a:gd name="T33" fmla="*/ 0 h 28"/>
              <a:gd name="T34" fmla="*/ 2147483647 w 40"/>
              <a:gd name="T35" fmla="*/ 0 h 28"/>
              <a:gd name="T36" fmla="*/ 2147483647 w 40"/>
              <a:gd name="T37" fmla="*/ 0 h 28"/>
              <a:gd name="T38" fmla="*/ 2147483647 w 40"/>
              <a:gd name="T39" fmla="*/ 2147483647 h 28"/>
              <a:gd name="T40" fmla="*/ 2147483647 w 40"/>
              <a:gd name="T41" fmla="*/ 2147483647 h 28"/>
              <a:gd name="T42" fmla="*/ 2147483647 w 40"/>
              <a:gd name="T43" fmla="*/ 2147483647 h 28"/>
              <a:gd name="T44" fmla="*/ 2147483647 w 40"/>
              <a:gd name="T45" fmla="*/ 2147483647 h 28"/>
              <a:gd name="T46" fmla="*/ 2147483647 w 40"/>
              <a:gd name="T47" fmla="*/ 2147483647 h 28"/>
              <a:gd name="T48" fmla="*/ 2147483647 w 40"/>
              <a:gd name="T49" fmla="*/ 2147483647 h 28"/>
              <a:gd name="T50" fmla="*/ 2147483647 w 40"/>
              <a:gd name="T51" fmla="*/ 2147483647 h 28"/>
              <a:gd name="T52" fmla="*/ 2147483647 w 40"/>
              <a:gd name="T53" fmla="*/ 2147483647 h 28"/>
              <a:gd name="T54" fmla="*/ 2147483647 w 40"/>
              <a:gd name="T55" fmla="*/ 2147483647 h 28"/>
              <a:gd name="T56" fmla="*/ 2147483647 w 40"/>
              <a:gd name="T57" fmla="*/ 2147483647 h 28"/>
              <a:gd name="T58" fmla="*/ 2147483647 w 40"/>
              <a:gd name="T59" fmla="*/ 2147483647 h 28"/>
              <a:gd name="T60" fmla="*/ 2147483647 w 40"/>
              <a:gd name="T61" fmla="*/ 2147483647 h 28"/>
              <a:gd name="T62" fmla="*/ 2147483647 w 40"/>
              <a:gd name="T63" fmla="*/ 2147483647 h 28"/>
              <a:gd name="T64" fmla="*/ 0 w 40"/>
              <a:gd name="T65" fmla="*/ 2147483647 h 28"/>
              <a:gd name="T66" fmla="*/ 2147483647 w 40"/>
              <a:gd name="T67" fmla="*/ 2147483647 h 28"/>
              <a:gd name="T68" fmla="*/ 2147483647 w 40"/>
              <a:gd name="T69" fmla="*/ 2147483647 h 28"/>
              <a:gd name="T70" fmla="*/ 2147483647 w 40"/>
              <a:gd name="T71" fmla="*/ 2147483647 h 28"/>
              <a:gd name="T72" fmla="*/ 2147483647 w 40"/>
              <a:gd name="T73" fmla="*/ 2147483647 h 28"/>
              <a:gd name="T74" fmla="*/ 2147483647 w 40"/>
              <a:gd name="T75" fmla="*/ 2147483647 h 28"/>
              <a:gd name="T76" fmla="*/ 2147483647 w 40"/>
              <a:gd name="T77" fmla="*/ 2147483647 h 28"/>
              <a:gd name="T78" fmla="*/ 2147483647 w 40"/>
              <a:gd name="T79" fmla="*/ 2147483647 h 28"/>
              <a:gd name="T80" fmla="*/ 0 w 40"/>
              <a:gd name="T81" fmla="*/ 2147483647 h 28"/>
              <a:gd name="T82" fmla="*/ 2147483647 w 40"/>
              <a:gd name="T83" fmla="*/ 2147483647 h 2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0"/>
              <a:gd name="T127" fmla="*/ 0 h 28"/>
              <a:gd name="T128" fmla="*/ 40 w 40"/>
              <a:gd name="T129" fmla="*/ 28 h 2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0" h="28">
                <a:moveTo>
                  <a:pt x="3" y="26"/>
                </a:moveTo>
                <a:lnTo>
                  <a:pt x="3" y="26"/>
                </a:lnTo>
                <a:lnTo>
                  <a:pt x="5" y="26"/>
                </a:lnTo>
                <a:lnTo>
                  <a:pt x="12" y="26"/>
                </a:lnTo>
                <a:lnTo>
                  <a:pt x="22" y="28"/>
                </a:lnTo>
                <a:lnTo>
                  <a:pt x="22" y="26"/>
                </a:lnTo>
                <a:lnTo>
                  <a:pt x="24" y="26"/>
                </a:lnTo>
                <a:lnTo>
                  <a:pt x="26" y="17"/>
                </a:lnTo>
                <a:lnTo>
                  <a:pt x="31" y="12"/>
                </a:lnTo>
                <a:lnTo>
                  <a:pt x="33" y="12"/>
                </a:lnTo>
                <a:lnTo>
                  <a:pt x="33" y="10"/>
                </a:lnTo>
                <a:lnTo>
                  <a:pt x="36" y="7"/>
                </a:lnTo>
                <a:lnTo>
                  <a:pt x="40" y="7"/>
                </a:lnTo>
                <a:lnTo>
                  <a:pt x="38" y="7"/>
                </a:lnTo>
                <a:lnTo>
                  <a:pt x="36" y="2"/>
                </a:lnTo>
                <a:lnTo>
                  <a:pt x="36" y="0"/>
                </a:lnTo>
                <a:lnTo>
                  <a:pt x="33" y="0"/>
                </a:lnTo>
                <a:lnTo>
                  <a:pt x="33" y="5"/>
                </a:lnTo>
                <a:lnTo>
                  <a:pt x="29" y="5"/>
                </a:lnTo>
                <a:lnTo>
                  <a:pt x="26" y="5"/>
                </a:lnTo>
                <a:lnTo>
                  <a:pt x="24" y="5"/>
                </a:lnTo>
                <a:lnTo>
                  <a:pt x="22" y="5"/>
                </a:lnTo>
                <a:lnTo>
                  <a:pt x="19" y="5"/>
                </a:lnTo>
                <a:lnTo>
                  <a:pt x="17" y="7"/>
                </a:lnTo>
                <a:lnTo>
                  <a:pt x="15" y="10"/>
                </a:lnTo>
                <a:lnTo>
                  <a:pt x="10" y="10"/>
                </a:lnTo>
                <a:lnTo>
                  <a:pt x="7" y="7"/>
                </a:lnTo>
                <a:lnTo>
                  <a:pt x="5" y="7"/>
                </a:lnTo>
                <a:lnTo>
                  <a:pt x="3" y="7"/>
                </a:lnTo>
                <a:lnTo>
                  <a:pt x="0" y="10"/>
                </a:lnTo>
                <a:lnTo>
                  <a:pt x="0" y="12"/>
                </a:lnTo>
                <a:lnTo>
                  <a:pt x="0" y="17"/>
                </a:lnTo>
                <a:lnTo>
                  <a:pt x="3" y="21"/>
                </a:lnTo>
                <a:lnTo>
                  <a:pt x="5" y="21"/>
                </a:lnTo>
                <a:lnTo>
                  <a:pt x="5" y="24"/>
                </a:lnTo>
                <a:lnTo>
                  <a:pt x="3" y="24"/>
                </a:lnTo>
                <a:lnTo>
                  <a:pt x="3" y="26"/>
                </a:lnTo>
                <a:lnTo>
                  <a:pt x="0" y="26"/>
                </a:lnTo>
                <a:lnTo>
                  <a:pt x="3" y="2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08" name="Freeform 1810"/>
          <p:cNvSpPr>
            <a:spLocks/>
          </p:cNvSpPr>
          <p:nvPr/>
        </p:nvSpPr>
        <p:spPr bwMode="auto">
          <a:xfrm>
            <a:off x="1584325" y="4159250"/>
            <a:ext cx="100013" cy="66675"/>
          </a:xfrm>
          <a:custGeom>
            <a:avLst/>
            <a:gdLst>
              <a:gd name="T0" fmla="*/ 2147483647 w 80"/>
              <a:gd name="T1" fmla="*/ 2147483647 h 52"/>
              <a:gd name="T2" fmla="*/ 2147483647 w 80"/>
              <a:gd name="T3" fmla="*/ 2147483647 h 52"/>
              <a:gd name="T4" fmla="*/ 2147483647 w 80"/>
              <a:gd name="T5" fmla="*/ 2147483647 h 52"/>
              <a:gd name="T6" fmla="*/ 2147483647 w 80"/>
              <a:gd name="T7" fmla="*/ 2147483647 h 52"/>
              <a:gd name="T8" fmla="*/ 2147483647 w 80"/>
              <a:gd name="T9" fmla="*/ 2147483647 h 52"/>
              <a:gd name="T10" fmla="*/ 2147483647 w 80"/>
              <a:gd name="T11" fmla="*/ 2147483647 h 52"/>
              <a:gd name="T12" fmla="*/ 2147483647 w 80"/>
              <a:gd name="T13" fmla="*/ 2147483647 h 52"/>
              <a:gd name="T14" fmla="*/ 2147483647 w 80"/>
              <a:gd name="T15" fmla="*/ 2147483647 h 52"/>
              <a:gd name="T16" fmla="*/ 2147483647 w 80"/>
              <a:gd name="T17" fmla="*/ 2147483647 h 52"/>
              <a:gd name="T18" fmla="*/ 2147483647 w 80"/>
              <a:gd name="T19" fmla="*/ 2147483647 h 52"/>
              <a:gd name="T20" fmla="*/ 2147483647 w 80"/>
              <a:gd name="T21" fmla="*/ 2147483647 h 52"/>
              <a:gd name="T22" fmla="*/ 2147483647 w 80"/>
              <a:gd name="T23" fmla="*/ 2147483647 h 52"/>
              <a:gd name="T24" fmla="*/ 2147483647 w 80"/>
              <a:gd name="T25" fmla="*/ 2147483647 h 52"/>
              <a:gd name="T26" fmla="*/ 2147483647 w 80"/>
              <a:gd name="T27" fmla="*/ 2147483647 h 52"/>
              <a:gd name="T28" fmla="*/ 2147483647 w 80"/>
              <a:gd name="T29" fmla="*/ 2147483647 h 52"/>
              <a:gd name="T30" fmla="*/ 2147483647 w 80"/>
              <a:gd name="T31" fmla="*/ 2147483647 h 52"/>
              <a:gd name="T32" fmla="*/ 2147483647 w 80"/>
              <a:gd name="T33" fmla="*/ 2147483647 h 52"/>
              <a:gd name="T34" fmla="*/ 0 w 80"/>
              <a:gd name="T35" fmla="*/ 2147483647 h 52"/>
              <a:gd name="T36" fmla="*/ 2147483647 w 80"/>
              <a:gd name="T37" fmla="*/ 2147483647 h 52"/>
              <a:gd name="T38" fmla="*/ 2147483647 w 80"/>
              <a:gd name="T39" fmla="*/ 2147483647 h 52"/>
              <a:gd name="T40" fmla="*/ 2147483647 w 80"/>
              <a:gd name="T41" fmla="*/ 2147483647 h 52"/>
              <a:gd name="T42" fmla="*/ 2147483647 w 80"/>
              <a:gd name="T43" fmla="*/ 2147483647 h 52"/>
              <a:gd name="T44" fmla="*/ 2147483647 w 80"/>
              <a:gd name="T45" fmla="*/ 2147483647 h 52"/>
              <a:gd name="T46" fmla="*/ 2147483647 w 80"/>
              <a:gd name="T47" fmla="*/ 2147483647 h 52"/>
              <a:gd name="T48" fmla="*/ 2147483647 w 80"/>
              <a:gd name="T49" fmla="*/ 2147483647 h 52"/>
              <a:gd name="T50" fmla="*/ 2147483647 w 80"/>
              <a:gd name="T51" fmla="*/ 2147483647 h 52"/>
              <a:gd name="T52" fmla="*/ 2147483647 w 80"/>
              <a:gd name="T53" fmla="*/ 2147483647 h 52"/>
              <a:gd name="T54" fmla="*/ 2147483647 w 80"/>
              <a:gd name="T55" fmla="*/ 2147483647 h 52"/>
              <a:gd name="T56" fmla="*/ 2147483647 w 80"/>
              <a:gd name="T57" fmla="*/ 2147483647 h 52"/>
              <a:gd name="T58" fmla="*/ 2147483647 w 80"/>
              <a:gd name="T59" fmla="*/ 2147483647 h 52"/>
              <a:gd name="T60" fmla="*/ 2147483647 w 80"/>
              <a:gd name="T61" fmla="*/ 2147483647 h 52"/>
              <a:gd name="T62" fmla="*/ 2147483647 w 80"/>
              <a:gd name="T63" fmla="*/ 2147483647 h 52"/>
              <a:gd name="T64" fmla="*/ 2147483647 w 80"/>
              <a:gd name="T65" fmla="*/ 2147483647 h 52"/>
              <a:gd name="T66" fmla="*/ 2147483647 w 80"/>
              <a:gd name="T67" fmla="*/ 2147483647 h 52"/>
              <a:gd name="T68" fmla="*/ 2147483647 w 80"/>
              <a:gd name="T69" fmla="*/ 2147483647 h 52"/>
              <a:gd name="T70" fmla="*/ 2147483647 w 80"/>
              <a:gd name="T71" fmla="*/ 2147483647 h 52"/>
              <a:gd name="T72" fmla="*/ 2147483647 w 80"/>
              <a:gd name="T73" fmla="*/ 2147483647 h 52"/>
              <a:gd name="T74" fmla="*/ 2147483647 w 80"/>
              <a:gd name="T75" fmla="*/ 2147483647 h 52"/>
              <a:gd name="T76" fmla="*/ 2147483647 w 80"/>
              <a:gd name="T77" fmla="*/ 2147483647 h 52"/>
              <a:gd name="T78" fmla="*/ 2147483647 w 80"/>
              <a:gd name="T79" fmla="*/ 2147483647 h 52"/>
              <a:gd name="T80" fmla="*/ 2147483647 w 80"/>
              <a:gd name="T81" fmla="*/ 2147483647 h 52"/>
              <a:gd name="T82" fmla="*/ 2147483647 w 80"/>
              <a:gd name="T83" fmla="*/ 2147483647 h 52"/>
              <a:gd name="T84" fmla="*/ 2147483647 w 80"/>
              <a:gd name="T85" fmla="*/ 2147483647 h 52"/>
              <a:gd name="T86" fmla="*/ 2147483647 w 80"/>
              <a:gd name="T87" fmla="*/ 2147483647 h 52"/>
              <a:gd name="T88" fmla="*/ 2147483647 w 80"/>
              <a:gd name="T89" fmla="*/ 2147483647 h 5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80"/>
              <a:gd name="T136" fmla="*/ 0 h 52"/>
              <a:gd name="T137" fmla="*/ 80 w 80"/>
              <a:gd name="T138" fmla="*/ 52 h 5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80" h="52">
                <a:moveTo>
                  <a:pt x="71" y="37"/>
                </a:moveTo>
                <a:lnTo>
                  <a:pt x="68" y="30"/>
                </a:lnTo>
                <a:lnTo>
                  <a:pt x="71" y="19"/>
                </a:lnTo>
                <a:lnTo>
                  <a:pt x="73" y="14"/>
                </a:lnTo>
                <a:lnTo>
                  <a:pt x="75" y="14"/>
                </a:lnTo>
                <a:lnTo>
                  <a:pt x="78" y="14"/>
                </a:lnTo>
                <a:lnTo>
                  <a:pt x="80" y="9"/>
                </a:lnTo>
                <a:lnTo>
                  <a:pt x="80" y="7"/>
                </a:lnTo>
                <a:lnTo>
                  <a:pt x="75" y="7"/>
                </a:lnTo>
                <a:lnTo>
                  <a:pt x="63" y="2"/>
                </a:lnTo>
                <a:lnTo>
                  <a:pt x="54" y="2"/>
                </a:lnTo>
                <a:lnTo>
                  <a:pt x="52" y="2"/>
                </a:lnTo>
                <a:lnTo>
                  <a:pt x="49" y="2"/>
                </a:lnTo>
                <a:lnTo>
                  <a:pt x="49" y="4"/>
                </a:lnTo>
                <a:lnTo>
                  <a:pt x="47" y="4"/>
                </a:lnTo>
                <a:lnTo>
                  <a:pt x="47" y="7"/>
                </a:lnTo>
                <a:lnTo>
                  <a:pt x="42" y="9"/>
                </a:lnTo>
                <a:lnTo>
                  <a:pt x="40" y="9"/>
                </a:lnTo>
                <a:lnTo>
                  <a:pt x="30" y="9"/>
                </a:lnTo>
                <a:lnTo>
                  <a:pt x="26" y="7"/>
                </a:lnTo>
                <a:lnTo>
                  <a:pt x="26" y="9"/>
                </a:lnTo>
                <a:lnTo>
                  <a:pt x="23" y="9"/>
                </a:lnTo>
                <a:lnTo>
                  <a:pt x="21" y="9"/>
                </a:lnTo>
                <a:lnTo>
                  <a:pt x="19" y="7"/>
                </a:lnTo>
                <a:lnTo>
                  <a:pt x="14" y="7"/>
                </a:lnTo>
                <a:lnTo>
                  <a:pt x="12" y="7"/>
                </a:lnTo>
                <a:lnTo>
                  <a:pt x="9" y="7"/>
                </a:lnTo>
                <a:lnTo>
                  <a:pt x="7" y="4"/>
                </a:lnTo>
                <a:lnTo>
                  <a:pt x="4" y="0"/>
                </a:lnTo>
                <a:lnTo>
                  <a:pt x="0" y="2"/>
                </a:lnTo>
                <a:lnTo>
                  <a:pt x="0" y="7"/>
                </a:lnTo>
                <a:lnTo>
                  <a:pt x="0" y="9"/>
                </a:lnTo>
                <a:lnTo>
                  <a:pt x="2" y="11"/>
                </a:lnTo>
                <a:lnTo>
                  <a:pt x="2" y="14"/>
                </a:lnTo>
                <a:lnTo>
                  <a:pt x="4" y="14"/>
                </a:lnTo>
                <a:lnTo>
                  <a:pt x="9" y="16"/>
                </a:lnTo>
                <a:lnTo>
                  <a:pt x="9" y="19"/>
                </a:lnTo>
                <a:lnTo>
                  <a:pt x="7" y="19"/>
                </a:lnTo>
                <a:lnTo>
                  <a:pt x="4" y="23"/>
                </a:lnTo>
                <a:lnTo>
                  <a:pt x="2" y="30"/>
                </a:lnTo>
                <a:lnTo>
                  <a:pt x="0" y="33"/>
                </a:lnTo>
                <a:lnTo>
                  <a:pt x="2" y="35"/>
                </a:lnTo>
                <a:lnTo>
                  <a:pt x="4" y="37"/>
                </a:lnTo>
                <a:lnTo>
                  <a:pt x="7" y="37"/>
                </a:lnTo>
                <a:lnTo>
                  <a:pt x="7" y="42"/>
                </a:lnTo>
                <a:lnTo>
                  <a:pt x="7" y="49"/>
                </a:lnTo>
                <a:lnTo>
                  <a:pt x="9" y="49"/>
                </a:lnTo>
                <a:lnTo>
                  <a:pt x="12" y="49"/>
                </a:lnTo>
                <a:lnTo>
                  <a:pt x="16" y="49"/>
                </a:lnTo>
                <a:lnTo>
                  <a:pt x="19" y="47"/>
                </a:lnTo>
                <a:lnTo>
                  <a:pt x="21" y="47"/>
                </a:lnTo>
                <a:lnTo>
                  <a:pt x="23" y="45"/>
                </a:lnTo>
                <a:lnTo>
                  <a:pt x="26" y="47"/>
                </a:lnTo>
                <a:lnTo>
                  <a:pt x="35" y="49"/>
                </a:lnTo>
                <a:lnTo>
                  <a:pt x="38" y="49"/>
                </a:lnTo>
                <a:lnTo>
                  <a:pt x="38" y="52"/>
                </a:lnTo>
                <a:lnTo>
                  <a:pt x="45" y="49"/>
                </a:lnTo>
                <a:lnTo>
                  <a:pt x="47" y="49"/>
                </a:lnTo>
                <a:lnTo>
                  <a:pt x="49" y="49"/>
                </a:lnTo>
                <a:lnTo>
                  <a:pt x="49" y="47"/>
                </a:lnTo>
                <a:lnTo>
                  <a:pt x="49" y="45"/>
                </a:lnTo>
                <a:lnTo>
                  <a:pt x="47" y="45"/>
                </a:lnTo>
                <a:lnTo>
                  <a:pt x="47" y="42"/>
                </a:lnTo>
                <a:lnTo>
                  <a:pt x="49" y="42"/>
                </a:lnTo>
                <a:lnTo>
                  <a:pt x="52" y="42"/>
                </a:lnTo>
                <a:lnTo>
                  <a:pt x="59" y="37"/>
                </a:lnTo>
                <a:lnTo>
                  <a:pt x="61" y="37"/>
                </a:lnTo>
                <a:lnTo>
                  <a:pt x="63" y="37"/>
                </a:lnTo>
                <a:lnTo>
                  <a:pt x="71" y="37"/>
                </a:lnTo>
                <a:lnTo>
                  <a:pt x="73" y="37"/>
                </a:lnTo>
                <a:lnTo>
                  <a:pt x="71" y="3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09" name="Freeform 1811"/>
          <p:cNvSpPr>
            <a:spLocks/>
          </p:cNvSpPr>
          <p:nvPr/>
        </p:nvSpPr>
        <p:spPr bwMode="auto">
          <a:xfrm>
            <a:off x="1595438" y="3844925"/>
            <a:ext cx="155575" cy="136525"/>
          </a:xfrm>
          <a:custGeom>
            <a:avLst/>
            <a:gdLst>
              <a:gd name="T0" fmla="*/ 2147483647 w 125"/>
              <a:gd name="T1" fmla="*/ 2147483647 h 106"/>
              <a:gd name="T2" fmla="*/ 2147483647 w 125"/>
              <a:gd name="T3" fmla="*/ 2147483647 h 106"/>
              <a:gd name="T4" fmla="*/ 2147483647 w 125"/>
              <a:gd name="T5" fmla="*/ 2147483647 h 106"/>
              <a:gd name="T6" fmla="*/ 2147483647 w 125"/>
              <a:gd name="T7" fmla="*/ 2147483647 h 106"/>
              <a:gd name="T8" fmla="*/ 2147483647 w 125"/>
              <a:gd name="T9" fmla="*/ 2147483647 h 106"/>
              <a:gd name="T10" fmla="*/ 2147483647 w 125"/>
              <a:gd name="T11" fmla="*/ 2147483647 h 106"/>
              <a:gd name="T12" fmla="*/ 2147483647 w 125"/>
              <a:gd name="T13" fmla="*/ 2147483647 h 106"/>
              <a:gd name="T14" fmla="*/ 2147483647 w 125"/>
              <a:gd name="T15" fmla="*/ 2147483647 h 106"/>
              <a:gd name="T16" fmla="*/ 2147483647 w 125"/>
              <a:gd name="T17" fmla="*/ 2147483647 h 106"/>
              <a:gd name="T18" fmla="*/ 2147483647 w 125"/>
              <a:gd name="T19" fmla="*/ 2147483647 h 106"/>
              <a:gd name="T20" fmla="*/ 2147483647 w 125"/>
              <a:gd name="T21" fmla="*/ 2147483647 h 106"/>
              <a:gd name="T22" fmla="*/ 2147483647 w 125"/>
              <a:gd name="T23" fmla="*/ 2147483647 h 106"/>
              <a:gd name="T24" fmla="*/ 2147483647 w 125"/>
              <a:gd name="T25" fmla="*/ 2147483647 h 106"/>
              <a:gd name="T26" fmla="*/ 2147483647 w 125"/>
              <a:gd name="T27" fmla="*/ 2147483647 h 106"/>
              <a:gd name="T28" fmla="*/ 2147483647 w 125"/>
              <a:gd name="T29" fmla="*/ 2147483647 h 106"/>
              <a:gd name="T30" fmla="*/ 2147483647 w 125"/>
              <a:gd name="T31" fmla="*/ 2147483647 h 106"/>
              <a:gd name="T32" fmla="*/ 2147483647 w 125"/>
              <a:gd name="T33" fmla="*/ 2147483647 h 106"/>
              <a:gd name="T34" fmla="*/ 2147483647 w 125"/>
              <a:gd name="T35" fmla="*/ 2147483647 h 106"/>
              <a:gd name="T36" fmla="*/ 2147483647 w 125"/>
              <a:gd name="T37" fmla="*/ 2147483647 h 106"/>
              <a:gd name="T38" fmla="*/ 2147483647 w 125"/>
              <a:gd name="T39" fmla="*/ 2147483647 h 106"/>
              <a:gd name="T40" fmla="*/ 2147483647 w 125"/>
              <a:gd name="T41" fmla="*/ 2147483647 h 106"/>
              <a:gd name="T42" fmla="*/ 2147483647 w 125"/>
              <a:gd name="T43" fmla="*/ 2147483647 h 106"/>
              <a:gd name="T44" fmla="*/ 2147483647 w 125"/>
              <a:gd name="T45" fmla="*/ 2147483647 h 106"/>
              <a:gd name="T46" fmla="*/ 2147483647 w 125"/>
              <a:gd name="T47" fmla="*/ 2147483647 h 106"/>
              <a:gd name="T48" fmla="*/ 2147483647 w 125"/>
              <a:gd name="T49" fmla="*/ 2147483647 h 106"/>
              <a:gd name="T50" fmla="*/ 2147483647 w 125"/>
              <a:gd name="T51" fmla="*/ 2147483647 h 106"/>
              <a:gd name="T52" fmla="*/ 2147483647 w 125"/>
              <a:gd name="T53" fmla="*/ 2147483647 h 106"/>
              <a:gd name="T54" fmla="*/ 2147483647 w 125"/>
              <a:gd name="T55" fmla="*/ 2147483647 h 106"/>
              <a:gd name="T56" fmla="*/ 2147483647 w 125"/>
              <a:gd name="T57" fmla="*/ 2147483647 h 106"/>
              <a:gd name="T58" fmla="*/ 2147483647 w 125"/>
              <a:gd name="T59" fmla="*/ 2147483647 h 106"/>
              <a:gd name="T60" fmla="*/ 2147483647 w 125"/>
              <a:gd name="T61" fmla="*/ 2147483647 h 106"/>
              <a:gd name="T62" fmla="*/ 2147483647 w 125"/>
              <a:gd name="T63" fmla="*/ 2147483647 h 106"/>
              <a:gd name="T64" fmla="*/ 2147483647 w 125"/>
              <a:gd name="T65" fmla="*/ 2147483647 h 106"/>
              <a:gd name="T66" fmla="*/ 2147483647 w 125"/>
              <a:gd name="T67" fmla="*/ 2147483647 h 106"/>
              <a:gd name="T68" fmla="*/ 2147483647 w 125"/>
              <a:gd name="T69" fmla="*/ 2147483647 h 106"/>
              <a:gd name="T70" fmla="*/ 2147483647 w 125"/>
              <a:gd name="T71" fmla="*/ 2147483647 h 106"/>
              <a:gd name="T72" fmla="*/ 2147483647 w 125"/>
              <a:gd name="T73" fmla="*/ 2147483647 h 106"/>
              <a:gd name="T74" fmla="*/ 2147483647 w 125"/>
              <a:gd name="T75" fmla="*/ 2147483647 h 106"/>
              <a:gd name="T76" fmla="*/ 2147483647 w 125"/>
              <a:gd name="T77" fmla="*/ 2147483647 h 106"/>
              <a:gd name="T78" fmla="*/ 2147483647 w 125"/>
              <a:gd name="T79" fmla="*/ 2147483647 h 106"/>
              <a:gd name="T80" fmla="*/ 2147483647 w 125"/>
              <a:gd name="T81" fmla="*/ 2147483647 h 106"/>
              <a:gd name="T82" fmla="*/ 2147483647 w 125"/>
              <a:gd name="T83" fmla="*/ 2147483647 h 106"/>
              <a:gd name="T84" fmla="*/ 2147483647 w 125"/>
              <a:gd name="T85" fmla="*/ 2147483647 h 106"/>
              <a:gd name="T86" fmla="*/ 2147483647 w 125"/>
              <a:gd name="T87" fmla="*/ 2147483647 h 106"/>
              <a:gd name="T88" fmla="*/ 2147483647 w 125"/>
              <a:gd name="T89" fmla="*/ 2147483647 h 106"/>
              <a:gd name="T90" fmla="*/ 2147483647 w 125"/>
              <a:gd name="T91" fmla="*/ 2147483647 h 106"/>
              <a:gd name="T92" fmla="*/ 2147483647 w 125"/>
              <a:gd name="T93" fmla="*/ 2147483647 h 106"/>
              <a:gd name="T94" fmla="*/ 2147483647 w 125"/>
              <a:gd name="T95" fmla="*/ 2147483647 h 106"/>
              <a:gd name="T96" fmla="*/ 2147483647 w 125"/>
              <a:gd name="T97" fmla="*/ 2147483647 h 106"/>
              <a:gd name="T98" fmla="*/ 2147483647 w 125"/>
              <a:gd name="T99" fmla="*/ 2147483647 h 106"/>
              <a:gd name="T100" fmla="*/ 2147483647 w 125"/>
              <a:gd name="T101" fmla="*/ 2147483647 h 106"/>
              <a:gd name="T102" fmla="*/ 2147483647 w 125"/>
              <a:gd name="T103" fmla="*/ 2147483647 h 106"/>
              <a:gd name="T104" fmla="*/ 2147483647 w 125"/>
              <a:gd name="T105" fmla="*/ 2147483647 h 106"/>
              <a:gd name="T106" fmla="*/ 2147483647 w 125"/>
              <a:gd name="T107" fmla="*/ 2147483647 h 106"/>
              <a:gd name="T108" fmla="*/ 2147483647 w 125"/>
              <a:gd name="T109" fmla="*/ 2147483647 h 106"/>
              <a:gd name="T110" fmla="*/ 2147483647 w 125"/>
              <a:gd name="T111" fmla="*/ 2147483647 h 106"/>
              <a:gd name="T112" fmla="*/ 2147483647 w 125"/>
              <a:gd name="T113" fmla="*/ 2147483647 h 106"/>
              <a:gd name="T114" fmla="*/ 2147483647 w 125"/>
              <a:gd name="T115" fmla="*/ 2147483647 h 106"/>
              <a:gd name="T116" fmla="*/ 2147483647 w 125"/>
              <a:gd name="T117" fmla="*/ 2147483647 h 10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25"/>
              <a:gd name="T178" fmla="*/ 0 h 106"/>
              <a:gd name="T179" fmla="*/ 125 w 125"/>
              <a:gd name="T180" fmla="*/ 106 h 10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25" h="106">
                <a:moveTo>
                  <a:pt x="7" y="99"/>
                </a:moveTo>
                <a:lnTo>
                  <a:pt x="10" y="99"/>
                </a:lnTo>
                <a:lnTo>
                  <a:pt x="12" y="99"/>
                </a:lnTo>
                <a:lnTo>
                  <a:pt x="10" y="99"/>
                </a:lnTo>
                <a:lnTo>
                  <a:pt x="12" y="99"/>
                </a:lnTo>
                <a:lnTo>
                  <a:pt x="14" y="97"/>
                </a:lnTo>
                <a:lnTo>
                  <a:pt x="17" y="97"/>
                </a:lnTo>
                <a:lnTo>
                  <a:pt x="17" y="94"/>
                </a:lnTo>
                <a:lnTo>
                  <a:pt x="17" y="92"/>
                </a:lnTo>
                <a:lnTo>
                  <a:pt x="21" y="92"/>
                </a:lnTo>
                <a:lnTo>
                  <a:pt x="24" y="92"/>
                </a:lnTo>
                <a:lnTo>
                  <a:pt x="26" y="92"/>
                </a:lnTo>
                <a:lnTo>
                  <a:pt x="29" y="92"/>
                </a:lnTo>
                <a:lnTo>
                  <a:pt x="38" y="92"/>
                </a:lnTo>
                <a:lnTo>
                  <a:pt x="45" y="94"/>
                </a:lnTo>
                <a:lnTo>
                  <a:pt x="52" y="97"/>
                </a:lnTo>
                <a:lnTo>
                  <a:pt x="59" y="99"/>
                </a:lnTo>
                <a:lnTo>
                  <a:pt x="64" y="99"/>
                </a:lnTo>
                <a:lnTo>
                  <a:pt x="73" y="99"/>
                </a:lnTo>
                <a:lnTo>
                  <a:pt x="80" y="101"/>
                </a:lnTo>
                <a:lnTo>
                  <a:pt x="85" y="101"/>
                </a:lnTo>
                <a:lnTo>
                  <a:pt x="88" y="101"/>
                </a:lnTo>
                <a:lnTo>
                  <a:pt x="90" y="101"/>
                </a:lnTo>
                <a:lnTo>
                  <a:pt x="92" y="101"/>
                </a:lnTo>
                <a:lnTo>
                  <a:pt x="92" y="104"/>
                </a:lnTo>
                <a:lnTo>
                  <a:pt x="95" y="106"/>
                </a:lnTo>
                <a:lnTo>
                  <a:pt x="97" y="106"/>
                </a:lnTo>
                <a:lnTo>
                  <a:pt x="97" y="104"/>
                </a:lnTo>
                <a:lnTo>
                  <a:pt x="97" y="101"/>
                </a:lnTo>
                <a:lnTo>
                  <a:pt x="97" y="99"/>
                </a:lnTo>
                <a:lnTo>
                  <a:pt x="97" y="94"/>
                </a:lnTo>
                <a:lnTo>
                  <a:pt x="99" y="92"/>
                </a:lnTo>
                <a:lnTo>
                  <a:pt x="102" y="89"/>
                </a:lnTo>
                <a:lnTo>
                  <a:pt x="111" y="89"/>
                </a:lnTo>
                <a:lnTo>
                  <a:pt x="111" y="87"/>
                </a:lnTo>
                <a:lnTo>
                  <a:pt x="109" y="75"/>
                </a:lnTo>
                <a:lnTo>
                  <a:pt x="106" y="73"/>
                </a:lnTo>
                <a:lnTo>
                  <a:pt x="106" y="71"/>
                </a:lnTo>
                <a:lnTo>
                  <a:pt x="106" y="68"/>
                </a:lnTo>
                <a:lnTo>
                  <a:pt x="106" y="66"/>
                </a:lnTo>
                <a:lnTo>
                  <a:pt x="109" y="66"/>
                </a:lnTo>
                <a:lnTo>
                  <a:pt x="111" y="66"/>
                </a:lnTo>
                <a:lnTo>
                  <a:pt x="111" y="68"/>
                </a:lnTo>
                <a:lnTo>
                  <a:pt x="114" y="68"/>
                </a:lnTo>
                <a:lnTo>
                  <a:pt x="116" y="68"/>
                </a:lnTo>
                <a:lnTo>
                  <a:pt x="118" y="68"/>
                </a:lnTo>
                <a:lnTo>
                  <a:pt x="121" y="66"/>
                </a:lnTo>
                <a:lnTo>
                  <a:pt x="121" y="63"/>
                </a:lnTo>
                <a:lnTo>
                  <a:pt x="123" y="63"/>
                </a:lnTo>
                <a:lnTo>
                  <a:pt x="123" y="61"/>
                </a:lnTo>
                <a:lnTo>
                  <a:pt x="125" y="61"/>
                </a:lnTo>
                <a:lnTo>
                  <a:pt x="121" y="54"/>
                </a:lnTo>
                <a:lnTo>
                  <a:pt x="116" y="52"/>
                </a:lnTo>
                <a:lnTo>
                  <a:pt x="114" y="54"/>
                </a:lnTo>
                <a:lnTo>
                  <a:pt x="111" y="52"/>
                </a:lnTo>
                <a:lnTo>
                  <a:pt x="114" y="47"/>
                </a:lnTo>
                <a:lnTo>
                  <a:pt x="109" y="45"/>
                </a:lnTo>
                <a:lnTo>
                  <a:pt x="106" y="42"/>
                </a:lnTo>
                <a:lnTo>
                  <a:pt x="104" y="38"/>
                </a:lnTo>
                <a:lnTo>
                  <a:pt x="104" y="35"/>
                </a:lnTo>
                <a:lnTo>
                  <a:pt x="104" y="33"/>
                </a:lnTo>
                <a:lnTo>
                  <a:pt x="102" y="33"/>
                </a:lnTo>
                <a:lnTo>
                  <a:pt x="102" y="26"/>
                </a:lnTo>
                <a:lnTo>
                  <a:pt x="102" y="14"/>
                </a:lnTo>
                <a:lnTo>
                  <a:pt x="102" y="12"/>
                </a:lnTo>
                <a:lnTo>
                  <a:pt x="95" y="9"/>
                </a:lnTo>
                <a:lnTo>
                  <a:pt x="90" y="7"/>
                </a:lnTo>
                <a:lnTo>
                  <a:pt x="88" y="7"/>
                </a:lnTo>
                <a:lnTo>
                  <a:pt x="83" y="9"/>
                </a:lnTo>
                <a:lnTo>
                  <a:pt x="83" y="12"/>
                </a:lnTo>
                <a:lnTo>
                  <a:pt x="80" y="9"/>
                </a:lnTo>
                <a:lnTo>
                  <a:pt x="78" y="4"/>
                </a:lnTo>
                <a:lnTo>
                  <a:pt x="76" y="4"/>
                </a:lnTo>
                <a:lnTo>
                  <a:pt x="71" y="4"/>
                </a:lnTo>
                <a:lnTo>
                  <a:pt x="71" y="2"/>
                </a:lnTo>
                <a:lnTo>
                  <a:pt x="69" y="2"/>
                </a:lnTo>
                <a:lnTo>
                  <a:pt x="66" y="2"/>
                </a:lnTo>
                <a:lnTo>
                  <a:pt x="66" y="0"/>
                </a:lnTo>
                <a:lnTo>
                  <a:pt x="64" y="0"/>
                </a:lnTo>
                <a:lnTo>
                  <a:pt x="62" y="4"/>
                </a:lnTo>
                <a:lnTo>
                  <a:pt x="57" y="9"/>
                </a:lnTo>
                <a:lnTo>
                  <a:pt x="54" y="7"/>
                </a:lnTo>
                <a:lnTo>
                  <a:pt x="52" y="7"/>
                </a:lnTo>
                <a:lnTo>
                  <a:pt x="50" y="7"/>
                </a:lnTo>
                <a:lnTo>
                  <a:pt x="45" y="12"/>
                </a:lnTo>
                <a:lnTo>
                  <a:pt x="45" y="14"/>
                </a:lnTo>
                <a:lnTo>
                  <a:pt x="47" y="19"/>
                </a:lnTo>
                <a:lnTo>
                  <a:pt x="47" y="21"/>
                </a:lnTo>
                <a:lnTo>
                  <a:pt x="50" y="21"/>
                </a:lnTo>
                <a:lnTo>
                  <a:pt x="47" y="23"/>
                </a:lnTo>
                <a:lnTo>
                  <a:pt x="45" y="23"/>
                </a:lnTo>
                <a:lnTo>
                  <a:pt x="43" y="23"/>
                </a:lnTo>
                <a:lnTo>
                  <a:pt x="40" y="23"/>
                </a:lnTo>
                <a:lnTo>
                  <a:pt x="40" y="26"/>
                </a:lnTo>
                <a:lnTo>
                  <a:pt x="38" y="28"/>
                </a:lnTo>
                <a:lnTo>
                  <a:pt x="36" y="28"/>
                </a:lnTo>
                <a:lnTo>
                  <a:pt x="33" y="30"/>
                </a:lnTo>
                <a:lnTo>
                  <a:pt x="33" y="38"/>
                </a:lnTo>
                <a:lnTo>
                  <a:pt x="33" y="42"/>
                </a:lnTo>
                <a:lnTo>
                  <a:pt x="31" y="45"/>
                </a:lnTo>
                <a:lnTo>
                  <a:pt x="26" y="45"/>
                </a:lnTo>
                <a:lnTo>
                  <a:pt x="24" y="45"/>
                </a:lnTo>
                <a:lnTo>
                  <a:pt x="21" y="45"/>
                </a:lnTo>
                <a:lnTo>
                  <a:pt x="19" y="49"/>
                </a:lnTo>
                <a:lnTo>
                  <a:pt x="17" y="49"/>
                </a:lnTo>
                <a:lnTo>
                  <a:pt x="12" y="49"/>
                </a:lnTo>
                <a:lnTo>
                  <a:pt x="10" y="49"/>
                </a:lnTo>
                <a:lnTo>
                  <a:pt x="5" y="49"/>
                </a:lnTo>
                <a:lnTo>
                  <a:pt x="5" y="52"/>
                </a:lnTo>
                <a:lnTo>
                  <a:pt x="7" y="54"/>
                </a:lnTo>
                <a:lnTo>
                  <a:pt x="7" y="56"/>
                </a:lnTo>
                <a:lnTo>
                  <a:pt x="7" y="59"/>
                </a:lnTo>
                <a:lnTo>
                  <a:pt x="10" y="66"/>
                </a:lnTo>
                <a:lnTo>
                  <a:pt x="12" y="66"/>
                </a:lnTo>
                <a:lnTo>
                  <a:pt x="12" y="73"/>
                </a:lnTo>
                <a:lnTo>
                  <a:pt x="12" y="75"/>
                </a:lnTo>
                <a:lnTo>
                  <a:pt x="10" y="75"/>
                </a:lnTo>
                <a:lnTo>
                  <a:pt x="10" y="78"/>
                </a:lnTo>
                <a:lnTo>
                  <a:pt x="7" y="78"/>
                </a:lnTo>
                <a:lnTo>
                  <a:pt x="5" y="80"/>
                </a:lnTo>
                <a:lnTo>
                  <a:pt x="3" y="82"/>
                </a:lnTo>
                <a:lnTo>
                  <a:pt x="3" y="85"/>
                </a:lnTo>
                <a:lnTo>
                  <a:pt x="0" y="85"/>
                </a:lnTo>
                <a:lnTo>
                  <a:pt x="7" y="89"/>
                </a:lnTo>
                <a:lnTo>
                  <a:pt x="7" y="94"/>
                </a:lnTo>
                <a:lnTo>
                  <a:pt x="7" y="97"/>
                </a:lnTo>
                <a:lnTo>
                  <a:pt x="7" y="99"/>
                </a:lnTo>
                <a:lnTo>
                  <a:pt x="5" y="99"/>
                </a:lnTo>
                <a:lnTo>
                  <a:pt x="7" y="99"/>
                </a:lnTo>
                <a:lnTo>
                  <a:pt x="7" y="101"/>
                </a:lnTo>
                <a:lnTo>
                  <a:pt x="7" y="9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10" name="Freeform 1812"/>
          <p:cNvSpPr>
            <a:spLocks/>
          </p:cNvSpPr>
          <p:nvPr/>
        </p:nvSpPr>
        <p:spPr bwMode="auto">
          <a:xfrm>
            <a:off x="1498600" y="4025900"/>
            <a:ext cx="87313" cy="46038"/>
          </a:xfrm>
          <a:custGeom>
            <a:avLst/>
            <a:gdLst>
              <a:gd name="T0" fmla="*/ 2147483647 w 71"/>
              <a:gd name="T1" fmla="*/ 2147483647 h 36"/>
              <a:gd name="T2" fmla="*/ 2147483647 w 71"/>
              <a:gd name="T3" fmla="*/ 2147483647 h 36"/>
              <a:gd name="T4" fmla="*/ 2147483647 w 71"/>
              <a:gd name="T5" fmla="*/ 2147483647 h 36"/>
              <a:gd name="T6" fmla="*/ 2147483647 w 71"/>
              <a:gd name="T7" fmla="*/ 2147483647 h 36"/>
              <a:gd name="T8" fmla="*/ 2147483647 w 71"/>
              <a:gd name="T9" fmla="*/ 2147483647 h 36"/>
              <a:gd name="T10" fmla="*/ 0 w 71"/>
              <a:gd name="T11" fmla="*/ 2147483647 h 36"/>
              <a:gd name="T12" fmla="*/ 2147483647 w 71"/>
              <a:gd name="T13" fmla="*/ 2147483647 h 36"/>
              <a:gd name="T14" fmla="*/ 2147483647 w 71"/>
              <a:gd name="T15" fmla="*/ 2147483647 h 36"/>
              <a:gd name="T16" fmla="*/ 2147483647 w 71"/>
              <a:gd name="T17" fmla="*/ 2147483647 h 36"/>
              <a:gd name="T18" fmla="*/ 2147483647 w 71"/>
              <a:gd name="T19" fmla="*/ 2147483647 h 36"/>
              <a:gd name="T20" fmla="*/ 2147483647 w 71"/>
              <a:gd name="T21" fmla="*/ 2147483647 h 36"/>
              <a:gd name="T22" fmla="*/ 2147483647 w 71"/>
              <a:gd name="T23" fmla="*/ 2147483647 h 36"/>
              <a:gd name="T24" fmla="*/ 2147483647 w 71"/>
              <a:gd name="T25" fmla="*/ 2147483647 h 36"/>
              <a:gd name="T26" fmla="*/ 2147483647 w 71"/>
              <a:gd name="T27" fmla="*/ 2147483647 h 36"/>
              <a:gd name="T28" fmla="*/ 2147483647 w 71"/>
              <a:gd name="T29" fmla="*/ 2147483647 h 36"/>
              <a:gd name="T30" fmla="*/ 2147483647 w 71"/>
              <a:gd name="T31" fmla="*/ 2147483647 h 36"/>
              <a:gd name="T32" fmla="*/ 2147483647 w 71"/>
              <a:gd name="T33" fmla="*/ 2147483647 h 36"/>
              <a:gd name="T34" fmla="*/ 2147483647 w 71"/>
              <a:gd name="T35" fmla="*/ 2147483647 h 36"/>
              <a:gd name="T36" fmla="*/ 2147483647 w 71"/>
              <a:gd name="T37" fmla="*/ 2147483647 h 36"/>
              <a:gd name="T38" fmla="*/ 2147483647 w 71"/>
              <a:gd name="T39" fmla="*/ 2147483647 h 36"/>
              <a:gd name="T40" fmla="*/ 2147483647 w 71"/>
              <a:gd name="T41" fmla="*/ 2147483647 h 36"/>
              <a:gd name="T42" fmla="*/ 2147483647 w 71"/>
              <a:gd name="T43" fmla="*/ 2147483647 h 36"/>
              <a:gd name="T44" fmla="*/ 2147483647 w 71"/>
              <a:gd name="T45" fmla="*/ 2147483647 h 36"/>
              <a:gd name="T46" fmla="*/ 2147483647 w 71"/>
              <a:gd name="T47" fmla="*/ 2147483647 h 36"/>
              <a:gd name="T48" fmla="*/ 2147483647 w 71"/>
              <a:gd name="T49" fmla="*/ 2147483647 h 36"/>
              <a:gd name="T50" fmla="*/ 2147483647 w 71"/>
              <a:gd name="T51" fmla="*/ 2147483647 h 36"/>
              <a:gd name="T52" fmla="*/ 2147483647 w 71"/>
              <a:gd name="T53" fmla="*/ 2147483647 h 36"/>
              <a:gd name="T54" fmla="*/ 2147483647 w 71"/>
              <a:gd name="T55" fmla="*/ 2147483647 h 36"/>
              <a:gd name="T56" fmla="*/ 2147483647 w 71"/>
              <a:gd name="T57" fmla="*/ 2147483647 h 36"/>
              <a:gd name="T58" fmla="*/ 2147483647 w 71"/>
              <a:gd name="T59" fmla="*/ 2147483647 h 36"/>
              <a:gd name="T60" fmla="*/ 2147483647 w 71"/>
              <a:gd name="T61" fmla="*/ 2147483647 h 36"/>
              <a:gd name="T62" fmla="*/ 2147483647 w 71"/>
              <a:gd name="T63" fmla="*/ 2147483647 h 36"/>
              <a:gd name="T64" fmla="*/ 2147483647 w 71"/>
              <a:gd name="T65" fmla="*/ 2147483647 h 36"/>
              <a:gd name="T66" fmla="*/ 2147483647 w 71"/>
              <a:gd name="T67" fmla="*/ 2147483647 h 36"/>
              <a:gd name="T68" fmla="*/ 2147483647 w 71"/>
              <a:gd name="T69" fmla="*/ 2147483647 h 36"/>
              <a:gd name="T70" fmla="*/ 2147483647 w 71"/>
              <a:gd name="T71" fmla="*/ 0 h 36"/>
              <a:gd name="T72" fmla="*/ 2147483647 w 71"/>
              <a:gd name="T73" fmla="*/ 0 h 36"/>
              <a:gd name="T74" fmla="*/ 2147483647 w 71"/>
              <a:gd name="T75" fmla="*/ 2147483647 h 36"/>
              <a:gd name="T76" fmla="*/ 2147483647 w 71"/>
              <a:gd name="T77" fmla="*/ 2147483647 h 36"/>
              <a:gd name="T78" fmla="*/ 2147483647 w 71"/>
              <a:gd name="T79" fmla="*/ 2147483647 h 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1"/>
              <a:gd name="T121" fmla="*/ 0 h 36"/>
              <a:gd name="T122" fmla="*/ 71 w 71"/>
              <a:gd name="T123" fmla="*/ 36 h 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1" h="36">
                <a:moveTo>
                  <a:pt x="21" y="2"/>
                </a:moveTo>
                <a:lnTo>
                  <a:pt x="17" y="7"/>
                </a:lnTo>
                <a:lnTo>
                  <a:pt x="10" y="14"/>
                </a:lnTo>
                <a:lnTo>
                  <a:pt x="7" y="17"/>
                </a:lnTo>
                <a:lnTo>
                  <a:pt x="5" y="17"/>
                </a:lnTo>
                <a:lnTo>
                  <a:pt x="3" y="14"/>
                </a:lnTo>
                <a:lnTo>
                  <a:pt x="0" y="19"/>
                </a:lnTo>
                <a:lnTo>
                  <a:pt x="0" y="28"/>
                </a:lnTo>
                <a:lnTo>
                  <a:pt x="3" y="31"/>
                </a:lnTo>
                <a:lnTo>
                  <a:pt x="10" y="36"/>
                </a:lnTo>
                <a:lnTo>
                  <a:pt x="14" y="36"/>
                </a:lnTo>
                <a:lnTo>
                  <a:pt x="21" y="36"/>
                </a:lnTo>
                <a:lnTo>
                  <a:pt x="24" y="36"/>
                </a:lnTo>
                <a:lnTo>
                  <a:pt x="24" y="31"/>
                </a:lnTo>
                <a:lnTo>
                  <a:pt x="26" y="31"/>
                </a:lnTo>
                <a:lnTo>
                  <a:pt x="29" y="31"/>
                </a:lnTo>
                <a:lnTo>
                  <a:pt x="36" y="28"/>
                </a:lnTo>
                <a:lnTo>
                  <a:pt x="38" y="28"/>
                </a:lnTo>
                <a:lnTo>
                  <a:pt x="40" y="28"/>
                </a:lnTo>
                <a:lnTo>
                  <a:pt x="43" y="26"/>
                </a:lnTo>
                <a:lnTo>
                  <a:pt x="43" y="24"/>
                </a:lnTo>
                <a:lnTo>
                  <a:pt x="45" y="24"/>
                </a:lnTo>
                <a:lnTo>
                  <a:pt x="45" y="21"/>
                </a:lnTo>
                <a:lnTo>
                  <a:pt x="47" y="21"/>
                </a:lnTo>
                <a:lnTo>
                  <a:pt x="50" y="21"/>
                </a:lnTo>
                <a:lnTo>
                  <a:pt x="59" y="24"/>
                </a:lnTo>
                <a:lnTo>
                  <a:pt x="62" y="24"/>
                </a:lnTo>
                <a:lnTo>
                  <a:pt x="62" y="26"/>
                </a:lnTo>
                <a:lnTo>
                  <a:pt x="64" y="24"/>
                </a:lnTo>
                <a:lnTo>
                  <a:pt x="66" y="24"/>
                </a:lnTo>
                <a:lnTo>
                  <a:pt x="66" y="21"/>
                </a:lnTo>
                <a:lnTo>
                  <a:pt x="71" y="14"/>
                </a:lnTo>
                <a:lnTo>
                  <a:pt x="71" y="12"/>
                </a:lnTo>
                <a:lnTo>
                  <a:pt x="66" y="10"/>
                </a:lnTo>
                <a:lnTo>
                  <a:pt x="64" y="7"/>
                </a:lnTo>
                <a:lnTo>
                  <a:pt x="64" y="5"/>
                </a:lnTo>
                <a:lnTo>
                  <a:pt x="59" y="5"/>
                </a:lnTo>
                <a:lnTo>
                  <a:pt x="55" y="2"/>
                </a:lnTo>
                <a:lnTo>
                  <a:pt x="45" y="5"/>
                </a:lnTo>
                <a:lnTo>
                  <a:pt x="43" y="5"/>
                </a:lnTo>
                <a:lnTo>
                  <a:pt x="40" y="5"/>
                </a:lnTo>
                <a:lnTo>
                  <a:pt x="38" y="7"/>
                </a:lnTo>
                <a:lnTo>
                  <a:pt x="38" y="10"/>
                </a:lnTo>
                <a:lnTo>
                  <a:pt x="36" y="7"/>
                </a:lnTo>
                <a:lnTo>
                  <a:pt x="33" y="5"/>
                </a:lnTo>
                <a:lnTo>
                  <a:pt x="33" y="2"/>
                </a:lnTo>
                <a:lnTo>
                  <a:pt x="33" y="0"/>
                </a:lnTo>
                <a:lnTo>
                  <a:pt x="31" y="0"/>
                </a:lnTo>
                <a:lnTo>
                  <a:pt x="29" y="2"/>
                </a:lnTo>
                <a:lnTo>
                  <a:pt x="29" y="5"/>
                </a:lnTo>
                <a:lnTo>
                  <a:pt x="24" y="2"/>
                </a:lnTo>
                <a:lnTo>
                  <a:pt x="21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11" name="Freeform 1813"/>
          <p:cNvSpPr>
            <a:spLocks/>
          </p:cNvSpPr>
          <p:nvPr/>
        </p:nvSpPr>
        <p:spPr bwMode="auto">
          <a:xfrm>
            <a:off x="1581150" y="3951288"/>
            <a:ext cx="288925" cy="203200"/>
          </a:xfrm>
          <a:custGeom>
            <a:avLst/>
            <a:gdLst>
              <a:gd name="T0" fmla="*/ 2147483647 w 232"/>
              <a:gd name="T1" fmla="*/ 2147483647 h 156"/>
              <a:gd name="T2" fmla="*/ 2147483647 w 232"/>
              <a:gd name="T3" fmla="*/ 2147483647 h 156"/>
              <a:gd name="T4" fmla="*/ 2147483647 w 232"/>
              <a:gd name="T5" fmla="*/ 2147483647 h 156"/>
              <a:gd name="T6" fmla="*/ 2147483647 w 232"/>
              <a:gd name="T7" fmla="*/ 2147483647 h 156"/>
              <a:gd name="T8" fmla="*/ 2147483647 w 232"/>
              <a:gd name="T9" fmla="*/ 2147483647 h 156"/>
              <a:gd name="T10" fmla="*/ 2147483647 w 232"/>
              <a:gd name="T11" fmla="*/ 2147483647 h 156"/>
              <a:gd name="T12" fmla="*/ 2147483647 w 232"/>
              <a:gd name="T13" fmla="*/ 2147483647 h 156"/>
              <a:gd name="T14" fmla="*/ 2147483647 w 232"/>
              <a:gd name="T15" fmla="*/ 2147483647 h 156"/>
              <a:gd name="T16" fmla="*/ 2147483647 w 232"/>
              <a:gd name="T17" fmla="*/ 2147483647 h 156"/>
              <a:gd name="T18" fmla="*/ 2147483647 w 232"/>
              <a:gd name="T19" fmla="*/ 2147483647 h 156"/>
              <a:gd name="T20" fmla="*/ 2147483647 w 232"/>
              <a:gd name="T21" fmla="*/ 2147483647 h 156"/>
              <a:gd name="T22" fmla="*/ 2147483647 w 232"/>
              <a:gd name="T23" fmla="*/ 2147483647 h 156"/>
              <a:gd name="T24" fmla="*/ 2147483647 w 232"/>
              <a:gd name="T25" fmla="*/ 2147483647 h 156"/>
              <a:gd name="T26" fmla="*/ 2147483647 w 232"/>
              <a:gd name="T27" fmla="*/ 2147483647 h 156"/>
              <a:gd name="T28" fmla="*/ 2147483647 w 232"/>
              <a:gd name="T29" fmla="*/ 2147483647 h 156"/>
              <a:gd name="T30" fmla="*/ 2147483647 w 232"/>
              <a:gd name="T31" fmla="*/ 2147483647 h 156"/>
              <a:gd name="T32" fmla="*/ 2147483647 w 232"/>
              <a:gd name="T33" fmla="*/ 2147483647 h 156"/>
              <a:gd name="T34" fmla="*/ 2147483647 w 232"/>
              <a:gd name="T35" fmla="*/ 2147483647 h 156"/>
              <a:gd name="T36" fmla="*/ 2147483647 w 232"/>
              <a:gd name="T37" fmla="*/ 2147483647 h 156"/>
              <a:gd name="T38" fmla="*/ 2147483647 w 232"/>
              <a:gd name="T39" fmla="*/ 2147483647 h 156"/>
              <a:gd name="T40" fmla="*/ 2147483647 w 232"/>
              <a:gd name="T41" fmla="*/ 2147483647 h 156"/>
              <a:gd name="T42" fmla="*/ 2147483647 w 232"/>
              <a:gd name="T43" fmla="*/ 2147483647 h 156"/>
              <a:gd name="T44" fmla="*/ 2147483647 w 232"/>
              <a:gd name="T45" fmla="*/ 2147483647 h 156"/>
              <a:gd name="T46" fmla="*/ 2147483647 w 232"/>
              <a:gd name="T47" fmla="*/ 2147483647 h 156"/>
              <a:gd name="T48" fmla="*/ 2147483647 w 232"/>
              <a:gd name="T49" fmla="*/ 2147483647 h 156"/>
              <a:gd name="T50" fmla="*/ 2147483647 w 232"/>
              <a:gd name="T51" fmla="*/ 2147483647 h 156"/>
              <a:gd name="T52" fmla="*/ 2147483647 w 232"/>
              <a:gd name="T53" fmla="*/ 2147483647 h 156"/>
              <a:gd name="T54" fmla="*/ 2147483647 w 232"/>
              <a:gd name="T55" fmla="*/ 2147483647 h 156"/>
              <a:gd name="T56" fmla="*/ 2147483647 w 232"/>
              <a:gd name="T57" fmla="*/ 2147483647 h 156"/>
              <a:gd name="T58" fmla="*/ 2147483647 w 232"/>
              <a:gd name="T59" fmla="*/ 2147483647 h 156"/>
              <a:gd name="T60" fmla="*/ 2147483647 w 232"/>
              <a:gd name="T61" fmla="*/ 2147483647 h 156"/>
              <a:gd name="T62" fmla="*/ 2147483647 w 232"/>
              <a:gd name="T63" fmla="*/ 2147483647 h 156"/>
              <a:gd name="T64" fmla="*/ 2147483647 w 232"/>
              <a:gd name="T65" fmla="*/ 2147483647 h 156"/>
              <a:gd name="T66" fmla="*/ 2147483647 w 232"/>
              <a:gd name="T67" fmla="*/ 2147483647 h 156"/>
              <a:gd name="T68" fmla="*/ 2147483647 w 232"/>
              <a:gd name="T69" fmla="*/ 2147483647 h 156"/>
              <a:gd name="T70" fmla="*/ 2147483647 w 232"/>
              <a:gd name="T71" fmla="*/ 2147483647 h 156"/>
              <a:gd name="T72" fmla="*/ 2147483647 w 232"/>
              <a:gd name="T73" fmla="*/ 2147483647 h 156"/>
              <a:gd name="T74" fmla="*/ 2147483647 w 232"/>
              <a:gd name="T75" fmla="*/ 2147483647 h 156"/>
              <a:gd name="T76" fmla="*/ 2147483647 w 232"/>
              <a:gd name="T77" fmla="*/ 2147483647 h 156"/>
              <a:gd name="T78" fmla="*/ 2147483647 w 232"/>
              <a:gd name="T79" fmla="*/ 2147483647 h 156"/>
              <a:gd name="T80" fmla="*/ 2147483647 w 232"/>
              <a:gd name="T81" fmla="*/ 2147483647 h 156"/>
              <a:gd name="T82" fmla="*/ 2147483647 w 232"/>
              <a:gd name="T83" fmla="*/ 2147483647 h 156"/>
              <a:gd name="T84" fmla="*/ 2147483647 w 232"/>
              <a:gd name="T85" fmla="*/ 2147483647 h 156"/>
              <a:gd name="T86" fmla="*/ 2147483647 w 232"/>
              <a:gd name="T87" fmla="*/ 2147483647 h 156"/>
              <a:gd name="T88" fmla="*/ 2147483647 w 232"/>
              <a:gd name="T89" fmla="*/ 2147483647 h 156"/>
              <a:gd name="T90" fmla="*/ 2147483647 w 232"/>
              <a:gd name="T91" fmla="*/ 2147483647 h 156"/>
              <a:gd name="T92" fmla="*/ 2147483647 w 232"/>
              <a:gd name="T93" fmla="*/ 2147483647 h 156"/>
              <a:gd name="T94" fmla="*/ 2147483647 w 232"/>
              <a:gd name="T95" fmla="*/ 2147483647 h 156"/>
              <a:gd name="T96" fmla="*/ 2147483647 w 232"/>
              <a:gd name="T97" fmla="*/ 2147483647 h 156"/>
              <a:gd name="T98" fmla="*/ 2147483647 w 232"/>
              <a:gd name="T99" fmla="*/ 2147483647 h 156"/>
              <a:gd name="T100" fmla="*/ 2147483647 w 232"/>
              <a:gd name="T101" fmla="*/ 2147483647 h 156"/>
              <a:gd name="T102" fmla="*/ 2147483647 w 232"/>
              <a:gd name="T103" fmla="*/ 2147483647 h 156"/>
              <a:gd name="T104" fmla="*/ 2147483647 w 232"/>
              <a:gd name="T105" fmla="*/ 2147483647 h 156"/>
              <a:gd name="T106" fmla="*/ 2147483647 w 232"/>
              <a:gd name="T107" fmla="*/ 2147483647 h 156"/>
              <a:gd name="T108" fmla="*/ 2147483647 w 232"/>
              <a:gd name="T109" fmla="*/ 2147483647 h 156"/>
              <a:gd name="T110" fmla="*/ 2147483647 w 232"/>
              <a:gd name="T111" fmla="*/ 2147483647 h 156"/>
              <a:gd name="T112" fmla="*/ 2147483647 w 232"/>
              <a:gd name="T113" fmla="*/ 2147483647 h 156"/>
              <a:gd name="T114" fmla="*/ 2147483647 w 232"/>
              <a:gd name="T115" fmla="*/ 2147483647 h 156"/>
              <a:gd name="T116" fmla="*/ 2147483647 w 232"/>
              <a:gd name="T117" fmla="*/ 2147483647 h 156"/>
              <a:gd name="T118" fmla="*/ 2147483647 w 232"/>
              <a:gd name="T119" fmla="*/ 2147483647 h 156"/>
              <a:gd name="T120" fmla="*/ 2147483647 w 232"/>
              <a:gd name="T121" fmla="*/ 2147483647 h 156"/>
              <a:gd name="T122" fmla="*/ 0 w 232"/>
              <a:gd name="T123" fmla="*/ 2147483647 h 15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32"/>
              <a:gd name="T187" fmla="*/ 0 h 156"/>
              <a:gd name="T188" fmla="*/ 232 w 232"/>
              <a:gd name="T189" fmla="*/ 156 h 15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32" h="156">
                <a:moveTo>
                  <a:pt x="0" y="78"/>
                </a:moveTo>
                <a:lnTo>
                  <a:pt x="0" y="81"/>
                </a:lnTo>
                <a:lnTo>
                  <a:pt x="7" y="85"/>
                </a:lnTo>
                <a:lnTo>
                  <a:pt x="10" y="88"/>
                </a:lnTo>
                <a:lnTo>
                  <a:pt x="10" y="90"/>
                </a:lnTo>
                <a:lnTo>
                  <a:pt x="12" y="88"/>
                </a:lnTo>
                <a:lnTo>
                  <a:pt x="15" y="88"/>
                </a:lnTo>
                <a:lnTo>
                  <a:pt x="17" y="88"/>
                </a:lnTo>
                <a:lnTo>
                  <a:pt x="19" y="88"/>
                </a:lnTo>
                <a:lnTo>
                  <a:pt x="26" y="90"/>
                </a:lnTo>
                <a:lnTo>
                  <a:pt x="29" y="90"/>
                </a:lnTo>
                <a:lnTo>
                  <a:pt x="31" y="90"/>
                </a:lnTo>
                <a:lnTo>
                  <a:pt x="33" y="90"/>
                </a:lnTo>
                <a:lnTo>
                  <a:pt x="33" y="93"/>
                </a:lnTo>
                <a:lnTo>
                  <a:pt x="36" y="95"/>
                </a:lnTo>
                <a:lnTo>
                  <a:pt x="36" y="93"/>
                </a:lnTo>
                <a:lnTo>
                  <a:pt x="38" y="93"/>
                </a:lnTo>
                <a:lnTo>
                  <a:pt x="41" y="90"/>
                </a:lnTo>
                <a:lnTo>
                  <a:pt x="48" y="90"/>
                </a:lnTo>
                <a:lnTo>
                  <a:pt x="52" y="88"/>
                </a:lnTo>
                <a:lnTo>
                  <a:pt x="52" y="85"/>
                </a:lnTo>
                <a:lnTo>
                  <a:pt x="55" y="85"/>
                </a:lnTo>
                <a:lnTo>
                  <a:pt x="57" y="83"/>
                </a:lnTo>
                <a:lnTo>
                  <a:pt x="59" y="81"/>
                </a:lnTo>
                <a:lnTo>
                  <a:pt x="62" y="81"/>
                </a:lnTo>
                <a:lnTo>
                  <a:pt x="66" y="81"/>
                </a:lnTo>
                <a:lnTo>
                  <a:pt x="69" y="81"/>
                </a:lnTo>
                <a:lnTo>
                  <a:pt x="69" y="78"/>
                </a:lnTo>
                <a:lnTo>
                  <a:pt x="71" y="81"/>
                </a:lnTo>
                <a:lnTo>
                  <a:pt x="81" y="83"/>
                </a:lnTo>
                <a:lnTo>
                  <a:pt x="81" y="88"/>
                </a:lnTo>
                <a:lnTo>
                  <a:pt x="81" y="85"/>
                </a:lnTo>
                <a:lnTo>
                  <a:pt x="85" y="88"/>
                </a:lnTo>
                <a:lnTo>
                  <a:pt x="90" y="88"/>
                </a:lnTo>
                <a:lnTo>
                  <a:pt x="92" y="93"/>
                </a:lnTo>
                <a:lnTo>
                  <a:pt x="90" y="95"/>
                </a:lnTo>
                <a:lnTo>
                  <a:pt x="90" y="97"/>
                </a:lnTo>
                <a:lnTo>
                  <a:pt x="90" y="100"/>
                </a:lnTo>
                <a:lnTo>
                  <a:pt x="95" y="109"/>
                </a:lnTo>
                <a:lnTo>
                  <a:pt x="97" y="109"/>
                </a:lnTo>
                <a:lnTo>
                  <a:pt x="100" y="111"/>
                </a:lnTo>
                <a:lnTo>
                  <a:pt x="100" y="114"/>
                </a:lnTo>
                <a:lnTo>
                  <a:pt x="100" y="116"/>
                </a:lnTo>
                <a:lnTo>
                  <a:pt x="102" y="119"/>
                </a:lnTo>
                <a:lnTo>
                  <a:pt x="100" y="119"/>
                </a:lnTo>
                <a:lnTo>
                  <a:pt x="90" y="116"/>
                </a:lnTo>
                <a:lnTo>
                  <a:pt x="88" y="116"/>
                </a:lnTo>
                <a:lnTo>
                  <a:pt x="88" y="119"/>
                </a:lnTo>
                <a:lnTo>
                  <a:pt x="88" y="121"/>
                </a:lnTo>
                <a:lnTo>
                  <a:pt x="88" y="123"/>
                </a:lnTo>
                <a:lnTo>
                  <a:pt x="88" y="126"/>
                </a:lnTo>
                <a:lnTo>
                  <a:pt x="85" y="128"/>
                </a:lnTo>
                <a:lnTo>
                  <a:pt x="83" y="130"/>
                </a:lnTo>
                <a:lnTo>
                  <a:pt x="78" y="135"/>
                </a:lnTo>
                <a:lnTo>
                  <a:pt x="85" y="140"/>
                </a:lnTo>
                <a:lnTo>
                  <a:pt x="90" y="137"/>
                </a:lnTo>
                <a:lnTo>
                  <a:pt x="92" y="135"/>
                </a:lnTo>
                <a:lnTo>
                  <a:pt x="92" y="137"/>
                </a:lnTo>
                <a:lnTo>
                  <a:pt x="95" y="137"/>
                </a:lnTo>
                <a:lnTo>
                  <a:pt x="97" y="137"/>
                </a:lnTo>
                <a:lnTo>
                  <a:pt x="97" y="140"/>
                </a:lnTo>
                <a:lnTo>
                  <a:pt x="97" y="137"/>
                </a:lnTo>
                <a:lnTo>
                  <a:pt x="97" y="135"/>
                </a:lnTo>
                <a:lnTo>
                  <a:pt x="97" y="137"/>
                </a:lnTo>
                <a:lnTo>
                  <a:pt x="97" y="135"/>
                </a:lnTo>
                <a:lnTo>
                  <a:pt x="95" y="135"/>
                </a:lnTo>
                <a:lnTo>
                  <a:pt x="95" y="133"/>
                </a:lnTo>
                <a:lnTo>
                  <a:pt x="97" y="130"/>
                </a:lnTo>
                <a:lnTo>
                  <a:pt x="102" y="128"/>
                </a:lnTo>
                <a:lnTo>
                  <a:pt x="102" y="130"/>
                </a:lnTo>
                <a:lnTo>
                  <a:pt x="107" y="126"/>
                </a:lnTo>
                <a:lnTo>
                  <a:pt x="109" y="121"/>
                </a:lnTo>
                <a:lnTo>
                  <a:pt x="111" y="119"/>
                </a:lnTo>
                <a:lnTo>
                  <a:pt x="111" y="116"/>
                </a:lnTo>
                <a:lnTo>
                  <a:pt x="114" y="116"/>
                </a:lnTo>
                <a:lnTo>
                  <a:pt x="114" y="114"/>
                </a:lnTo>
                <a:lnTo>
                  <a:pt x="116" y="114"/>
                </a:lnTo>
                <a:lnTo>
                  <a:pt x="118" y="114"/>
                </a:lnTo>
                <a:lnTo>
                  <a:pt x="123" y="116"/>
                </a:lnTo>
                <a:lnTo>
                  <a:pt x="126" y="121"/>
                </a:lnTo>
                <a:lnTo>
                  <a:pt x="130" y="123"/>
                </a:lnTo>
                <a:lnTo>
                  <a:pt x="133" y="123"/>
                </a:lnTo>
                <a:lnTo>
                  <a:pt x="133" y="126"/>
                </a:lnTo>
                <a:lnTo>
                  <a:pt x="133" y="123"/>
                </a:lnTo>
                <a:lnTo>
                  <a:pt x="135" y="123"/>
                </a:lnTo>
                <a:lnTo>
                  <a:pt x="137" y="123"/>
                </a:lnTo>
                <a:lnTo>
                  <a:pt x="140" y="123"/>
                </a:lnTo>
                <a:lnTo>
                  <a:pt x="144" y="123"/>
                </a:lnTo>
                <a:lnTo>
                  <a:pt x="147" y="123"/>
                </a:lnTo>
                <a:lnTo>
                  <a:pt x="149" y="128"/>
                </a:lnTo>
                <a:lnTo>
                  <a:pt x="144" y="130"/>
                </a:lnTo>
                <a:lnTo>
                  <a:pt x="142" y="130"/>
                </a:lnTo>
                <a:lnTo>
                  <a:pt x="140" y="130"/>
                </a:lnTo>
                <a:lnTo>
                  <a:pt x="140" y="133"/>
                </a:lnTo>
                <a:lnTo>
                  <a:pt x="137" y="133"/>
                </a:lnTo>
                <a:lnTo>
                  <a:pt x="135" y="135"/>
                </a:lnTo>
                <a:lnTo>
                  <a:pt x="133" y="135"/>
                </a:lnTo>
                <a:lnTo>
                  <a:pt x="133" y="137"/>
                </a:lnTo>
                <a:lnTo>
                  <a:pt x="135" y="137"/>
                </a:lnTo>
                <a:lnTo>
                  <a:pt x="137" y="137"/>
                </a:lnTo>
                <a:lnTo>
                  <a:pt x="140" y="137"/>
                </a:lnTo>
                <a:lnTo>
                  <a:pt x="144" y="140"/>
                </a:lnTo>
                <a:lnTo>
                  <a:pt x="144" y="142"/>
                </a:lnTo>
                <a:lnTo>
                  <a:pt x="147" y="142"/>
                </a:lnTo>
                <a:lnTo>
                  <a:pt x="147" y="144"/>
                </a:lnTo>
                <a:lnTo>
                  <a:pt x="147" y="147"/>
                </a:lnTo>
                <a:lnTo>
                  <a:pt x="147" y="149"/>
                </a:lnTo>
                <a:lnTo>
                  <a:pt x="147" y="152"/>
                </a:lnTo>
                <a:lnTo>
                  <a:pt x="144" y="152"/>
                </a:lnTo>
                <a:lnTo>
                  <a:pt x="144" y="154"/>
                </a:lnTo>
                <a:lnTo>
                  <a:pt x="147" y="154"/>
                </a:lnTo>
                <a:lnTo>
                  <a:pt x="149" y="156"/>
                </a:lnTo>
                <a:lnTo>
                  <a:pt x="152" y="156"/>
                </a:lnTo>
                <a:lnTo>
                  <a:pt x="154" y="154"/>
                </a:lnTo>
                <a:lnTo>
                  <a:pt x="156" y="152"/>
                </a:lnTo>
                <a:lnTo>
                  <a:pt x="159" y="149"/>
                </a:lnTo>
                <a:lnTo>
                  <a:pt x="161" y="147"/>
                </a:lnTo>
                <a:lnTo>
                  <a:pt x="163" y="147"/>
                </a:lnTo>
                <a:lnTo>
                  <a:pt x="166" y="147"/>
                </a:lnTo>
                <a:lnTo>
                  <a:pt x="168" y="144"/>
                </a:lnTo>
                <a:lnTo>
                  <a:pt x="170" y="142"/>
                </a:lnTo>
                <a:lnTo>
                  <a:pt x="173" y="142"/>
                </a:lnTo>
                <a:lnTo>
                  <a:pt x="175" y="142"/>
                </a:lnTo>
                <a:lnTo>
                  <a:pt x="175" y="144"/>
                </a:lnTo>
                <a:lnTo>
                  <a:pt x="178" y="144"/>
                </a:lnTo>
                <a:lnTo>
                  <a:pt x="180" y="144"/>
                </a:lnTo>
                <a:lnTo>
                  <a:pt x="182" y="144"/>
                </a:lnTo>
                <a:lnTo>
                  <a:pt x="185" y="142"/>
                </a:lnTo>
                <a:lnTo>
                  <a:pt x="185" y="137"/>
                </a:lnTo>
                <a:lnTo>
                  <a:pt x="182" y="135"/>
                </a:lnTo>
                <a:lnTo>
                  <a:pt x="180" y="135"/>
                </a:lnTo>
                <a:lnTo>
                  <a:pt x="180" y="137"/>
                </a:lnTo>
                <a:lnTo>
                  <a:pt x="178" y="137"/>
                </a:lnTo>
                <a:lnTo>
                  <a:pt x="170" y="140"/>
                </a:lnTo>
                <a:lnTo>
                  <a:pt x="170" y="137"/>
                </a:lnTo>
                <a:lnTo>
                  <a:pt x="168" y="137"/>
                </a:lnTo>
                <a:lnTo>
                  <a:pt x="168" y="135"/>
                </a:lnTo>
                <a:lnTo>
                  <a:pt x="166" y="133"/>
                </a:lnTo>
                <a:lnTo>
                  <a:pt x="166" y="130"/>
                </a:lnTo>
                <a:lnTo>
                  <a:pt x="163" y="130"/>
                </a:lnTo>
                <a:lnTo>
                  <a:pt x="163" y="128"/>
                </a:lnTo>
                <a:lnTo>
                  <a:pt x="163" y="126"/>
                </a:lnTo>
                <a:lnTo>
                  <a:pt x="163" y="123"/>
                </a:lnTo>
                <a:lnTo>
                  <a:pt x="168" y="116"/>
                </a:lnTo>
                <a:lnTo>
                  <a:pt x="168" y="119"/>
                </a:lnTo>
                <a:lnTo>
                  <a:pt x="168" y="121"/>
                </a:lnTo>
                <a:lnTo>
                  <a:pt x="170" y="119"/>
                </a:lnTo>
                <a:lnTo>
                  <a:pt x="175" y="116"/>
                </a:lnTo>
                <a:lnTo>
                  <a:pt x="175" y="114"/>
                </a:lnTo>
                <a:lnTo>
                  <a:pt x="178" y="114"/>
                </a:lnTo>
                <a:lnTo>
                  <a:pt x="180" y="114"/>
                </a:lnTo>
                <a:lnTo>
                  <a:pt x="182" y="114"/>
                </a:lnTo>
                <a:lnTo>
                  <a:pt x="187" y="111"/>
                </a:lnTo>
                <a:lnTo>
                  <a:pt x="194" y="109"/>
                </a:lnTo>
                <a:lnTo>
                  <a:pt x="196" y="107"/>
                </a:lnTo>
                <a:lnTo>
                  <a:pt x="204" y="107"/>
                </a:lnTo>
                <a:lnTo>
                  <a:pt x="206" y="107"/>
                </a:lnTo>
                <a:lnTo>
                  <a:pt x="206" y="100"/>
                </a:lnTo>
                <a:lnTo>
                  <a:pt x="206" y="97"/>
                </a:lnTo>
                <a:lnTo>
                  <a:pt x="208" y="97"/>
                </a:lnTo>
                <a:lnTo>
                  <a:pt x="208" y="95"/>
                </a:lnTo>
                <a:lnTo>
                  <a:pt x="211" y="95"/>
                </a:lnTo>
                <a:lnTo>
                  <a:pt x="213" y="95"/>
                </a:lnTo>
                <a:lnTo>
                  <a:pt x="213" y="93"/>
                </a:lnTo>
                <a:lnTo>
                  <a:pt x="220" y="90"/>
                </a:lnTo>
                <a:lnTo>
                  <a:pt x="225" y="93"/>
                </a:lnTo>
                <a:lnTo>
                  <a:pt x="227" y="88"/>
                </a:lnTo>
                <a:lnTo>
                  <a:pt x="227" y="85"/>
                </a:lnTo>
                <a:lnTo>
                  <a:pt x="229" y="83"/>
                </a:lnTo>
                <a:lnTo>
                  <a:pt x="227" y="81"/>
                </a:lnTo>
                <a:lnTo>
                  <a:pt x="225" y="78"/>
                </a:lnTo>
                <a:lnTo>
                  <a:pt x="225" y="74"/>
                </a:lnTo>
                <a:lnTo>
                  <a:pt x="227" y="74"/>
                </a:lnTo>
                <a:lnTo>
                  <a:pt x="225" y="69"/>
                </a:lnTo>
                <a:lnTo>
                  <a:pt x="229" y="67"/>
                </a:lnTo>
                <a:lnTo>
                  <a:pt x="232" y="64"/>
                </a:lnTo>
                <a:lnTo>
                  <a:pt x="229" y="57"/>
                </a:lnTo>
                <a:lnTo>
                  <a:pt x="227" y="59"/>
                </a:lnTo>
                <a:lnTo>
                  <a:pt x="227" y="57"/>
                </a:lnTo>
                <a:lnTo>
                  <a:pt x="225" y="57"/>
                </a:lnTo>
                <a:lnTo>
                  <a:pt x="225" y="55"/>
                </a:lnTo>
                <a:lnTo>
                  <a:pt x="222" y="55"/>
                </a:lnTo>
                <a:lnTo>
                  <a:pt x="215" y="52"/>
                </a:lnTo>
                <a:lnTo>
                  <a:pt x="213" y="52"/>
                </a:lnTo>
                <a:lnTo>
                  <a:pt x="213" y="50"/>
                </a:lnTo>
                <a:lnTo>
                  <a:pt x="211" y="50"/>
                </a:lnTo>
                <a:lnTo>
                  <a:pt x="208" y="50"/>
                </a:lnTo>
                <a:lnTo>
                  <a:pt x="206" y="50"/>
                </a:lnTo>
                <a:lnTo>
                  <a:pt x="204" y="50"/>
                </a:lnTo>
                <a:lnTo>
                  <a:pt x="199" y="45"/>
                </a:lnTo>
                <a:lnTo>
                  <a:pt x="194" y="41"/>
                </a:lnTo>
                <a:lnTo>
                  <a:pt x="194" y="43"/>
                </a:lnTo>
                <a:lnTo>
                  <a:pt x="192" y="43"/>
                </a:lnTo>
                <a:lnTo>
                  <a:pt x="189" y="43"/>
                </a:lnTo>
                <a:lnTo>
                  <a:pt x="182" y="43"/>
                </a:lnTo>
                <a:lnTo>
                  <a:pt x="180" y="41"/>
                </a:lnTo>
                <a:lnTo>
                  <a:pt x="178" y="41"/>
                </a:lnTo>
                <a:lnTo>
                  <a:pt x="175" y="41"/>
                </a:lnTo>
                <a:lnTo>
                  <a:pt x="175" y="43"/>
                </a:lnTo>
                <a:lnTo>
                  <a:pt x="173" y="43"/>
                </a:lnTo>
                <a:lnTo>
                  <a:pt x="173" y="41"/>
                </a:lnTo>
                <a:lnTo>
                  <a:pt x="170" y="36"/>
                </a:lnTo>
                <a:lnTo>
                  <a:pt x="170" y="33"/>
                </a:lnTo>
                <a:lnTo>
                  <a:pt x="170" y="31"/>
                </a:lnTo>
                <a:lnTo>
                  <a:pt x="166" y="24"/>
                </a:lnTo>
                <a:lnTo>
                  <a:pt x="163" y="26"/>
                </a:lnTo>
                <a:lnTo>
                  <a:pt x="161" y="26"/>
                </a:lnTo>
                <a:lnTo>
                  <a:pt x="156" y="24"/>
                </a:lnTo>
                <a:lnTo>
                  <a:pt x="156" y="22"/>
                </a:lnTo>
                <a:lnTo>
                  <a:pt x="154" y="17"/>
                </a:lnTo>
                <a:lnTo>
                  <a:pt x="154" y="15"/>
                </a:lnTo>
                <a:lnTo>
                  <a:pt x="156" y="15"/>
                </a:lnTo>
                <a:lnTo>
                  <a:pt x="159" y="15"/>
                </a:lnTo>
                <a:lnTo>
                  <a:pt x="156" y="12"/>
                </a:lnTo>
                <a:lnTo>
                  <a:pt x="154" y="7"/>
                </a:lnTo>
                <a:lnTo>
                  <a:pt x="152" y="5"/>
                </a:lnTo>
                <a:lnTo>
                  <a:pt x="152" y="3"/>
                </a:lnTo>
                <a:lnTo>
                  <a:pt x="149" y="0"/>
                </a:lnTo>
                <a:lnTo>
                  <a:pt x="142" y="0"/>
                </a:lnTo>
                <a:lnTo>
                  <a:pt x="135" y="3"/>
                </a:lnTo>
                <a:lnTo>
                  <a:pt x="130" y="5"/>
                </a:lnTo>
                <a:lnTo>
                  <a:pt x="130" y="7"/>
                </a:lnTo>
                <a:lnTo>
                  <a:pt x="128" y="7"/>
                </a:lnTo>
                <a:lnTo>
                  <a:pt x="126" y="7"/>
                </a:lnTo>
                <a:lnTo>
                  <a:pt x="123" y="7"/>
                </a:lnTo>
                <a:lnTo>
                  <a:pt x="114" y="7"/>
                </a:lnTo>
                <a:lnTo>
                  <a:pt x="111" y="10"/>
                </a:lnTo>
                <a:lnTo>
                  <a:pt x="109" y="12"/>
                </a:lnTo>
                <a:lnTo>
                  <a:pt x="109" y="17"/>
                </a:lnTo>
                <a:lnTo>
                  <a:pt x="109" y="19"/>
                </a:lnTo>
                <a:lnTo>
                  <a:pt x="109" y="22"/>
                </a:lnTo>
                <a:lnTo>
                  <a:pt x="109" y="24"/>
                </a:lnTo>
                <a:lnTo>
                  <a:pt x="107" y="24"/>
                </a:lnTo>
                <a:lnTo>
                  <a:pt x="104" y="22"/>
                </a:lnTo>
                <a:lnTo>
                  <a:pt x="104" y="19"/>
                </a:lnTo>
                <a:lnTo>
                  <a:pt x="102" y="19"/>
                </a:lnTo>
                <a:lnTo>
                  <a:pt x="100" y="19"/>
                </a:lnTo>
                <a:lnTo>
                  <a:pt x="97" y="19"/>
                </a:lnTo>
                <a:lnTo>
                  <a:pt x="92" y="19"/>
                </a:lnTo>
                <a:lnTo>
                  <a:pt x="85" y="17"/>
                </a:lnTo>
                <a:lnTo>
                  <a:pt x="76" y="17"/>
                </a:lnTo>
                <a:lnTo>
                  <a:pt x="71" y="17"/>
                </a:lnTo>
                <a:lnTo>
                  <a:pt x="64" y="15"/>
                </a:lnTo>
                <a:lnTo>
                  <a:pt x="57" y="12"/>
                </a:lnTo>
                <a:lnTo>
                  <a:pt x="50" y="10"/>
                </a:lnTo>
                <a:lnTo>
                  <a:pt x="41" y="10"/>
                </a:lnTo>
                <a:lnTo>
                  <a:pt x="38" y="10"/>
                </a:lnTo>
                <a:lnTo>
                  <a:pt x="36" y="10"/>
                </a:lnTo>
                <a:lnTo>
                  <a:pt x="33" y="10"/>
                </a:lnTo>
                <a:lnTo>
                  <a:pt x="29" y="10"/>
                </a:lnTo>
                <a:lnTo>
                  <a:pt x="29" y="12"/>
                </a:lnTo>
                <a:lnTo>
                  <a:pt x="29" y="15"/>
                </a:lnTo>
                <a:lnTo>
                  <a:pt x="26" y="15"/>
                </a:lnTo>
                <a:lnTo>
                  <a:pt x="24" y="17"/>
                </a:lnTo>
                <a:lnTo>
                  <a:pt x="22" y="17"/>
                </a:lnTo>
                <a:lnTo>
                  <a:pt x="24" y="17"/>
                </a:lnTo>
                <a:lnTo>
                  <a:pt x="22" y="17"/>
                </a:lnTo>
                <a:lnTo>
                  <a:pt x="19" y="17"/>
                </a:lnTo>
                <a:lnTo>
                  <a:pt x="19" y="19"/>
                </a:lnTo>
                <a:lnTo>
                  <a:pt x="19" y="22"/>
                </a:lnTo>
                <a:lnTo>
                  <a:pt x="22" y="29"/>
                </a:lnTo>
                <a:lnTo>
                  <a:pt x="24" y="36"/>
                </a:lnTo>
                <a:lnTo>
                  <a:pt x="26" y="36"/>
                </a:lnTo>
                <a:lnTo>
                  <a:pt x="26" y="38"/>
                </a:lnTo>
                <a:lnTo>
                  <a:pt x="24" y="41"/>
                </a:lnTo>
                <a:lnTo>
                  <a:pt x="22" y="41"/>
                </a:lnTo>
                <a:lnTo>
                  <a:pt x="19" y="43"/>
                </a:lnTo>
                <a:lnTo>
                  <a:pt x="15" y="48"/>
                </a:lnTo>
                <a:lnTo>
                  <a:pt x="12" y="50"/>
                </a:lnTo>
                <a:lnTo>
                  <a:pt x="7" y="57"/>
                </a:lnTo>
                <a:lnTo>
                  <a:pt x="7" y="59"/>
                </a:lnTo>
                <a:lnTo>
                  <a:pt x="7" y="64"/>
                </a:lnTo>
                <a:lnTo>
                  <a:pt x="10" y="69"/>
                </a:lnTo>
                <a:lnTo>
                  <a:pt x="5" y="69"/>
                </a:lnTo>
                <a:lnTo>
                  <a:pt x="5" y="71"/>
                </a:lnTo>
                <a:lnTo>
                  <a:pt x="0" y="78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12" name="Freeform 1814"/>
          <p:cNvSpPr>
            <a:spLocks/>
          </p:cNvSpPr>
          <p:nvPr/>
        </p:nvSpPr>
        <p:spPr bwMode="auto">
          <a:xfrm>
            <a:off x="1795463" y="4308475"/>
            <a:ext cx="107950" cy="100013"/>
          </a:xfrm>
          <a:custGeom>
            <a:avLst/>
            <a:gdLst>
              <a:gd name="T0" fmla="*/ 2147483647 w 87"/>
              <a:gd name="T1" fmla="*/ 2147483647 h 78"/>
              <a:gd name="T2" fmla="*/ 2147483647 w 87"/>
              <a:gd name="T3" fmla="*/ 2147483647 h 78"/>
              <a:gd name="T4" fmla="*/ 2147483647 w 87"/>
              <a:gd name="T5" fmla="*/ 2147483647 h 78"/>
              <a:gd name="T6" fmla="*/ 2147483647 w 87"/>
              <a:gd name="T7" fmla="*/ 2147483647 h 78"/>
              <a:gd name="T8" fmla="*/ 2147483647 w 87"/>
              <a:gd name="T9" fmla="*/ 2147483647 h 78"/>
              <a:gd name="T10" fmla="*/ 2147483647 w 87"/>
              <a:gd name="T11" fmla="*/ 2147483647 h 78"/>
              <a:gd name="T12" fmla="*/ 2147483647 w 87"/>
              <a:gd name="T13" fmla="*/ 2147483647 h 78"/>
              <a:gd name="T14" fmla="*/ 2147483647 w 87"/>
              <a:gd name="T15" fmla="*/ 2147483647 h 78"/>
              <a:gd name="T16" fmla="*/ 0 w 87"/>
              <a:gd name="T17" fmla="*/ 2147483647 h 78"/>
              <a:gd name="T18" fmla="*/ 0 w 87"/>
              <a:gd name="T19" fmla="*/ 2147483647 h 78"/>
              <a:gd name="T20" fmla="*/ 2147483647 w 87"/>
              <a:gd name="T21" fmla="*/ 2147483647 h 78"/>
              <a:gd name="T22" fmla="*/ 2147483647 w 87"/>
              <a:gd name="T23" fmla="*/ 2147483647 h 78"/>
              <a:gd name="T24" fmla="*/ 2147483647 w 87"/>
              <a:gd name="T25" fmla="*/ 2147483647 h 78"/>
              <a:gd name="T26" fmla="*/ 2147483647 w 87"/>
              <a:gd name="T27" fmla="*/ 2147483647 h 78"/>
              <a:gd name="T28" fmla="*/ 2147483647 w 87"/>
              <a:gd name="T29" fmla="*/ 2147483647 h 78"/>
              <a:gd name="T30" fmla="*/ 2147483647 w 87"/>
              <a:gd name="T31" fmla="*/ 2147483647 h 78"/>
              <a:gd name="T32" fmla="*/ 2147483647 w 87"/>
              <a:gd name="T33" fmla="*/ 2147483647 h 78"/>
              <a:gd name="T34" fmla="*/ 2147483647 w 87"/>
              <a:gd name="T35" fmla="*/ 2147483647 h 78"/>
              <a:gd name="T36" fmla="*/ 2147483647 w 87"/>
              <a:gd name="T37" fmla="*/ 2147483647 h 78"/>
              <a:gd name="T38" fmla="*/ 2147483647 w 87"/>
              <a:gd name="T39" fmla="*/ 2147483647 h 78"/>
              <a:gd name="T40" fmla="*/ 2147483647 w 87"/>
              <a:gd name="T41" fmla="*/ 2147483647 h 78"/>
              <a:gd name="T42" fmla="*/ 2147483647 w 87"/>
              <a:gd name="T43" fmla="*/ 0 h 78"/>
              <a:gd name="T44" fmla="*/ 2147483647 w 87"/>
              <a:gd name="T45" fmla="*/ 2147483647 h 78"/>
              <a:gd name="T46" fmla="*/ 2147483647 w 87"/>
              <a:gd name="T47" fmla="*/ 2147483647 h 78"/>
              <a:gd name="T48" fmla="*/ 2147483647 w 87"/>
              <a:gd name="T49" fmla="*/ 2147483647 h 78"/>
              <a:gd name="T50" fmla="*/ 2147483647 w 87"/>
              <a:gd name="T51" fmla="*/ 2147483647 h 78"/>
              <a:gd name="T52" fmla="*/ 2147483647 w 87"/>
              <a:gd name="T53" fmla="*/ 2147483647 h 78"/>
              <a:gd name="T54" fmla="*/ 2147483647 w 87"/>
              <a:gd name="T55" fmla="*/ 2147483647 h 78"/>
              <a:gd name="T56" fmla="*/ 2147483647 w 87"/>
              <a:gd name="T57" fmla="*/ 2147483647 h 78"/>
              <a:gd name="T58" fmla="*/ 2147483647 w 87"/>
              <a:gd name="T59" fmla="*/ 2147483647 h 78"/>
              <a:gd name="T60" fmla="*/ 2147483647 w 87"/>
              <a:gd name="T61" fmla="*/ 2147483647 h 78"/>
              <a:gd name="T62" fmla="*/ 2147483647 w 87"/>
              <a:gd name="T63" fmla="*/ 2147483647 h 78"/>
              <a:gd name="T64" fmla="*/ 2147483647 w 87"/>
              <a:gd name="T65" fmla="*/ 2147483647 h 78"/>
              <a:gd name="T66" fmla="*/ 2147483647 w 87"/>
              <a:gd name="T67" fmla="*/ 2147483647 h 78"/>
              <a:gd name="T68" fmla="*/ 2147483647 w 87"/>
              <a:gd name="T69" fmla="*/ 2147483647 h 78"/>
              <a:gd name="T70" fmla="*/ 2147483647 w 87"/>
              <a:gd name="T71" fmla="*/ 2147483647 h 78"/>
              <a:gd name="T72" fmla="*/ 2147483647 w 87"/>
              <a:gd name="T73" fmla="*/ 2147483647 h 78"/>
              <a:gd name="T74" fmla="*/ 2147483647 w 87"/>
              <a:gd name="T75" fmla="*/ 2147483647 h 78"/>
              <a:gd name="T76" fmla="*/ 2147483647 w 87"/>
              <a:gd name="T77" fmla="*/ 2147483647 h 78"/>
              <a:gd name="T78" fmla="*/ 2147483647 w 87"/>
              <a:gd name="T79" fmla="*/ 2147483647 h 78"/>
              <a:gd name="T80" fmla="*/ 2147483647 w 87"/>
              <a:gd name="T81" fmla="*/ 2147483647 h 78"/>
              <a:gd name="T82" fmla="*/ 2147483647 w 87"/>
              <a:gd name="T83" fmla="*/ 2147483647 h 78"/>
              <a:gd name="T84" fmla="*/ 2147483647 w 87"/>
              <a:gd name="T85" fmla="*/ 2147483647 h 78"/>
              <a:gd name="T86" fmla="*/ 2147483647 w 87"/>
              <a:gd name="T87" fmla="*/ 2147483647 h 78"/>
              <a:gd name="T88" fmla="*/ 2147483647 w 87"/>
              <a:gd name="T89" fmla="*/ 2147483647 h 78"/>
              <a:gd name="T90" fmla="*/ 2147483647 w 87"/>
              <a:gd name="T91" fmla="*/ 2147483647 h 78"/>
              <a:gd name="T92" fmla="*/ 2147483647 w 87"/>
              <a:gd name="T93" fmla="*/ 2147483647 h 78"/>
              <a:gd name="T94" fmla="*/ 2147483647 w 87"/>
              <a:gd name="T95" fmla="*/ 2147483647 h 7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87"/>
              <a:gd name="T145" fmla="*/ 0 h 78"/>
              <a:gd name="T146" fmla="*/ 87 w 87"/>
              <a:gd name="T147" fmla="*/ 78 h 7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87" h="78">
                <a:moveTo>
                  <a:pt x="9" y="43"/>
                </a:moveTo>
                <a:lnTo>
                  <a:pt x="12" y="43"/>
                </a:lnTo>
                <a:lnTo>
                  <a:pt x="14" y="50"/>
                </a:lnTo>
                <a:lnTo>
                  <a:pt x="12" y="52"/>
                </a:lnTo>
                <a:lnTo>
                  <a:pt x="9" y="52"/>
                </a:lnTo>
                <a:lnTo>
                  <a:pt x="9" y="55"/>
                </a:lnTo>
                <a:lnTo>
                  <a:pt x="7" y="55"/>
                </a:lnTo>
                <a:lnTo>
                  <a:pt x="5" y="57"/>
                </a:lnTo>
                <a:lnTo>
                  <a:pt x="5" y="59"/>
                </a:lnTo>
                <a:lnTo>
                  <a:pt x="2" y="62"/>
                </a:lnTo>
                <a:lnTo>
                  <a:pt x="0" y="64"/>
                </a:lnTo>
                <a:lnTo>
                  <a:pt x="0" y="69"/>
                </a:lnTo>
                <a:lnTo>
                  <a:pt x="0" y="71"/>
                </a:lnTo>
                <a:lnTo>
                  <a:pt x="0" y="74"/>
                </a:lnTo>
                <a:lnTo>
                  <a:pt x="5" y="74"/>
                </a:lnTo>
                <a:lnTo>
                  <a:pt x="7" y="76"/>
                </a:lnTo>
                <a:lnTo>
                  <a:pt x="9" y="78"/>
                </a:lnTo>
                <a:lnTo>
                  <a:pt x="12" y="78"/>
                </a:lnTo>
                <a:lnTo>
                  <a:pt x="16" y="78"/>
                </a:lnTo>
                <a:lnTo>
                  <a:pt x="19" y="76"/>
                </a:lnTo>
                <a:lnTo>
                  <a:pt x="23" y="74"/>
                </a:lnTo>
                <a:lnTo>
                  <a:pt x="28" y="69"/>
                </a:lnTo>
                <a:lnTo>
                  <a:pt x="33" y="67"/>
                </a:lnTo>
                <a:lnTo>
                  <a:pt x="40" y="62"/>
                </a:lnTo>
                <a:lnTo>
                  <a:pt x="47" y="59"/>
                </a:lnTo>
                <a:lnTo>
                  <a:pt x="49" y="57"/>
                </a:lnTo>
                <a:lnTo>
                  <a:pt x="64" y="50"/>
                </a:lnTo>
                <a:lnTo>
                  <a:pt x="68" y="48"/>
                </a:lnTo>
                <a:lnTo>
                  <a:pt x="68" y="45"/>
                </a:lnTo>
                <a:lnTo>
                  <a:pt x="71" y="43"/>
                </a:lnTo>
                <a:lnTo>
                  <a:pt x="71" y="41"/>
                </a:lnTo>
                <a:lnTo>
                  <a:pt x="71" y="36"/>
                </a:lnTo>
                <a:lnTo>
                  <a:pt x="71" y="33"/>
                </a:lnTo>
                <a:lnTo>
                  <a:pt x="73" y="29"/>
                </a:lnTo>
                <a:lnTo>
                  <a:pt x="73" y="24"/>
                </a:lnTo>
                <a:lnTo>
                  <a:pt x="73" y="22"/>
                </a:lnTo>
                <a:lnTo>
                  <a:pt x="73" y="17"/>
                </a:lnTo>
                <a:lnTo>
                  <a:pt x="73" y="15"/>
                </a:lnTo>
                <a:lnTo>
                  <a:pt x="80" y="12"/>
                </a:lnTo>
                <a:lnTo>
                  <a:pt x="82" y="10"/>
                </a:lnTo>
                <a:lnTo>
                  <a:pt x="87" y="5"/>
                </a:lnTo>
                <a:lnTo>
                  <a:pt x="85" y="0"/>
                </a:lnTo>
                <a:lnTo>
                  <a:pt x="82" y="3"/>
                </a:lnTo>
                <a:lnTo>
                  <a:pt x="80" y="5"/>
                </a:lnTo>
                <a:lnTo>
                  <a:pt x="75" y="5"/>
                </a:lnTo>
                <a:lnTo>
                  <a:pt x="73" y="5"/>
                </a:lnTo>
                <a:lnTo>
                  <a:pt x="71" y="5"/>
                </a:lnTo>
                <a:lnTo>
                  <a:pt x="68" y="5"/>
                </a:lnTo>
                <a:lnTo>
                  <a:pt x="66" y="5"/>
                </a:lnTo>
                <a:lnTo>
                  <a:pt x="61" y="8"/>
                </a:lnTo>
                <a:lnTo>
                  <a:pt x="59" y="8"/>
                </a:lnTo>
                <a:lnTo>
                  <a:pt x="56" y="10"/>
                </a:lnTo>
                <a:lnTo>
                  <a:pt x="54" y="10"/>
                </a:lnTo>
                <a:lnTo>
                  <a:pt x="49" y="10"/>
                </a:lnTo>
                <a:lnTo>
                  <a:pt x="47" y="12"/>
                </a:lnTo>
                <a:lnTo>
                  <a:pt x="40" y="10"/>
                </a:lnTo>
                <a:lnTo>
                  <a:pt x="38" y="10"/>
                </a:lnTo>
                <a:lnTo>
                  <a:pt x="38" y="8"/>
                </a:lnTo>
                <a:lnTo>
                  <a:pt x="35" y="8"/>
                </a:lnTo>
                <a:lnTo>
                  <a:pt x="33" y="8"/>
                </a:lnTo>
                <a:lnTo>
                  <a:pt x="26" y="10"/>
                </a:lnTo>
                <a:lnTo>
                  <a:pt x="19" y="10"/>
                </a:lnTo>
                <a:lnTo>
                  <a:pt x="16" y="10"/>
                </a:lnTo>
                <a:lnTo>
                  <a:pt x="14" y="10"/>
                </a:lnTo>
                <a:lnTo>
                  <a:pt x="12" y="12"/>
                </a:lnTo>
                <a:lnTo>
                  <a:pt x="12" y="15"/>
                </a:lnTo>
                <a:lnTo>
                  <a:pt x="14" y="17"/>
                </a:lnTo>
                <a:lnTo>
                  <a:pt x="14" y="19"/>
                </a:lnTo>
                <a:lnTo>
                  <a:pt x="12" y="19"/>
                </a:lnTo>
                <a:lnTo>
                  <a:pt x="9" y="19"/>
                </a:lnTo>
                <a:lnTo>
                  <a:pt x="9" y="22"/>
                </a:lnTo>
                <a:lnTo>
                  <a:pt x="5" y="24"/>
                </a:lnTo>
                <a:lnTo>
                  <a:pt x="2" y="24"/>
                </a:lnTo>
                <a:lnTo>
                  <a:pt x="2" y="29"/>
                </a:lnTo>
                <a:lnTo>
                  <a:pt x="2" y="31"/>
                </a:lnTo>
                <a:lnTo>
                  <a:pt x="5" y="31"/>
                </a:lnTo>
                <a:lnTo>
                  <a:pt x="5" y="33"/>
                </a:lnTo>
                <a:lnTo>
                  <a:pt x="5" y="38"/>
                </a:lnTo>
                <a:lnTo>
                  <a:pt x="2" y="38"/>
                </a:lnTo>
                <a:lnTo>
                  <a:pt x="5" y="43"/>
                </a:lnTo>
                <a:lnTo>
                  <a:pt x="9" y="4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13" name="Freeform 1815"/>
          <p:cNvSpPr>
            <a:spLocks/>
          </p:cNvSpPr>
          <p:nvPr/>
        </p:nvSpPr>
        <p:spPr bwMode="auto">
          <a:xfrm>
            <a:off x="1555750" y="4200525"/>
            <a:ext cx="38100" cy="34925"/>
          </a:xfrm>
          <a:custGeom>
            <a:avLst/>
            <a:gdLst>
              <a:gd name="T0" fmla="*/ 2147483647 w 31"/>
              <a:gd name="T1" fmla="*/ 2147483647 h 26"/>
              <a:gd name="T2" fmla="*/ 2147483647 w 31"/>
              <a:gd name="T3" fmla="*/ 2147483647 h 26"/>
              <a:gd name="T4" fmla="*/ 2147483647 w 31"/>
              <a:gd name="T5" fmla="*/ 2147483647 h 26"/>
              <a:gd name="T6" fmla="*/ 2147483647 w 31"/>
              <a:gd name="T7" fmla="*/ 2147483647 h 26"/>
              <a:gd name="T8" fmla="*/ 2147483647 w 31"/>
              <a:gd name="T9" fmla="*/ 2147483647 h 26"/>
              <a:gd name="T10" fmla="*/ 2147483647 w 31"/>
              <a:gd name="T11" fmla="*/ 2147483647 h 26"/>
              <a:gd name="T12" fmla="*/ 2147483647 w 31"/>
              <a:gd name="T13" fmla="*/ 0 h 26"/>
              <a:gd name="T14" fmla="*/ 2147483647 w 31"/>
              <a:gd name="T15" fmla="*/ 0 h 26"/>
              <a:gd name="T16" fmla="*/ 2147483647 w 31"/>
              <a:gd name="T17" fmla="*/ 0 h 26"/>
              <a:gd name="T18" fmla="*/ 2147483647 w 31"/>
              <a:gd name="T19" fmla="*/ 0 h 26"/>
              <a:gd name="T20" fmla="*/ 2147483647 w 31"/>
              <a:gd name="T21" fmla="*/ 0 h 26"/>
              <a:gd name="T22" fmla="*/ 2147483647 w 31"/>
              <a:gd name="T23" fmla="*/ 2147483647 h 26"/>
              <a:gd name="T24" fmla="*/ 2147483647 w 31"/>
              <a:gd name="T25" fmla="*/ 2147483647 h 26"/>
              <a:gd name="T26" fmla="*/ 2147483647 w 31"/>
              <a:gd name="T27" fmla="*/ 2147483647 h 26"/>
              <a:gd name="T28" fmla="*/ 2147483647 w 31"/>
              <a:gd name="T29" fmla="*/ 2147483647 h 26"/>
              <a:gd name="T30" fmla="*/ 2147483647 w 31"/>
              <a:gd name="T31" fmla="*/ 2147483647 h 26"/>
              <a:gd name="T32" fmla="*/ 2147483647 w 31"/>
              <a:gd name="T33" fmla="*/ 2147483647 h 26"/>
              <a:gd name="T34" fmla="*/ 2147483647 w 31"/>
              <a:gd name="T35" fmla="*/ 2147483647 h 26"/>
              <a:gd name="T36" fmla="*/ 2147483647 w 31"/>
              <a:gd name="T37" fmla="*/ 2147483647 h 26"/>
              <a:gd name="T38" fmla="*/ 2147483647 w 31"/>
              <a:gd name="T39" fmla="*/ 2147483647 h 26"/>
              <a:gd name="T40" fmla="*/ 2147483647 w 31"/>
              <a:gd name="T41" fmla="*/ 2147483647 h 26"/>
              <a:gd name="T42" fmla="*/ 0 w 31"/>
              <a:gd name="T43" fmla="*/ 2147483647 h 26"/>
              <a:gd name="T44" fmla="*/ 0 w 31"/>
              <a:gd name="T45" fmla="*/ 2147483647 h 26"/>
              <a:gd name="T46" fmla="*/ 0 w 31"/>
              <a:gd name="T47" fmla="*/ 2147483647 h 26"/>
              <a:gd name="T48" fmla="*/ 0 w 31"/>
              <a:gd name="T49" fmla="*/ 2147483647 h 26"/>
              <a:gd name="T50" fmla="*/ 0 w 31"/>
              <a:gd name="T51" fmla="*/ 2147483647 h 26"/>
              <a:gd name="T52" fmla="*/ 0 w 31"/>
              <a:gd name="T53" fmla="*/ 2147483647 h 26"/>
              <a:gd name="T54" fmla="*/ 0 w 31"/>
              <a:gd name="T55" fmla="*/ 2147483647 h 26"/>
              <a:gd name="T56" fmla="*/ 2147483647 w 31"/>
              <a:gd name="T57" fmla="*/ 2147483647 h 26"/>
              <a:gd name="T58" fmla="*/ 2147483647 w 31"/>
              <a:gd name="T59" fmla="*/ 2147483647 h 26"/>
              <a:gd name="T60" fmla="*/ 2147483647 w 31"/>
              <a:gd name="T61" fmla="*/ 2147483647 h 26"/>
              <a:gd name="T62" fmla="*/ 2147483647 w 31"/>
              <a:gd name="T63" fmla="*/ 2147483647 h 26"/>
              <a:gd name="T64" fmla="*/ 2147483647 w 31"/>
              <a:gd name="T65" fmla="*/ 2147483647 h 26"/>
              <a:gd name="T66" fmla="*/ 2147483647 w 31"/>
              <a:gd name="T67" fmla="*/ 2147483647 h 26"/>
              <a:gd name="T68" fmla="*/ 2147483647 w 31"/>
              <a:gd name="T69" fmla="*/ 2147483647 h 26"/>
              <a:gd name="T70" fmla="*/ 2147483647 w 31"/>
              <a:gd name="T71" fmla="*/ 2147483647 h 26"/>
              <a:gd name="T72" fmla="*/ 2147483647 w 31"/>
              <a:gd name="T73" fmla="*/ 2147483647 h 26"/>
              <a:gd name="T74" fmla="*/ 2147483647 w 31"/>
              <a:gd name="T75" fmla="*/ 2147483647 h 26"/>
              <a:gd name="T76" fmla="*/ 2147483647 w 31"/>
              <a:gd name="T77" fmla="*/ 2147483647 h 26"/>
              <a:gd name="T78" fmla="*/ 2147483647 w 31"/>
              <a:gd name="T79" fmla="*/ 2147483647 h 26"/>
              <a:gd name="T80" fmla="*/ 2147483647 w 31"/>
              <a:gd name="T81" fmla="*/ 2147483647 h 2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1"/>
              <a:gd name="T124" fmla="*/ 0 h 26"/>
              <a:gd name="T125" fmla="*/ 31 w 31"/>
              <a:gd name="T126" fmla="*/ 26 h 2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1" h="26">
                <a:moveTo>
                  <a:pt x="31" y="9"/>
                </a:moveTo>
                <a:lnTo>
                  <a:pt x="31" y="4"/>
                </a:lnTo>
                <a:lnTo>
                  <a:pt x="28" y="4"/>
                </a:lnTo>
                <a:lnTo>
                  <a:pt x="26" y="2"/>
                </a:lnTo>
                <a:lnTo>
                  <a:pt x="24" y="0"/>
                </a:lnTo>
                <a:lnTo>
                  <a:pt x="17" y="0"/>
                </a:lnTo>
                <a:lnTo>
                  <a:pt x="14" y="0"/>
                </a:lnTo>
                <a:lnTo>
                  <a:pt x="10" y="2"/>
                </a:lnTo>
                <a:lnTo>
                  <a:pt x="2" y="7"/>
                </a:lnTo>
                <a:lnTo>
                  <a:pt x="0" y="7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19"/>
                </a:lnTo>
                <a:lnTo>
                  <a:pt x="0" y="21"/>
                </a:lnTo>
                <a:lnTo>
                  <a:pt x="2" y="23"/>
                </a:lnTo>
                <a:lnTo>
                  <a:pt x="7" y="26"/>
                </a:lnTo>
                <a:lnTo>
                  <a:pt x="7" y="23"/>
                </a:lnTo>
                <a:lnTo>
                  <a:pt x="14" y="23"/>
                </a:lnTo>
                <a:lnTo>
                  <a:pt x="17" y="23"/>
                </a:lnTo>
                <a:lnTo>
                  <a:pt x="19" y="21"/>
                </a:lnTo>
                <a:lnTo>
                  <a:pt x="26" y="21"/>
                </a:lnTo>
                <a:lnTo>
                  <a:pt x="28" y="19"/>
                </a:lnTo>
                <a:lnTo>
                  <a:pt x="31" y="16"/>
                </a:lnTo>
                <a:lnTo>
                  <a:pt x="31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14" name="Freeform 1816"/>
          <p:cNvSpPr>
            <a:spLocks/>
          </p:cNvSpPr>
          <p:nvPr/>
        </p:nvSpPr>
        <p:spPr bwMode="auto">
          <a:xfrm>
            <a:off x="1771650" y="4424363"/>
            <a:ext cx="6350" cy="6350"/>
          </a:xfrm>
          <a:custGeom>
            <a:avLst/>
            <a:gdLst>
              <a:gd name="T0" fmla="*/ 2147483647 w 5"/>
              <a:gd name="T1" fmla="*/ 0 h 5"/>
              <a:gd name="T2" fmla="*/ 0 w 5"/>
              <a:gd name="T3" fmla="*/ 2147483647 h 5"/>
              <a:gd name="T4" fmla="*/ 2147483647 w 5"/>
              <a:gd name="T5" fmla="*/ 2147483647 h 5"/>
              <a:gd name="T6" fmla="*/ 2147483647 w 5"/>
              <a:gd name="T7" fmla="*/ 0 h 5"/>
              <a:gd name="T8" fmla="*/ 0 60000 65536"/>
              <a:gd name="T9" fmla="*/ 0 60000 65536"/>
              <a:gd name="T10" fmla="*/ 0 60000 65536"/>
              <a:gd name="T11" fmla="*/ 0 60000 65536"/>
              <a:gd name="T12" fmla="*/ 0 w 5"/>
              <a:gd name="T13" fmla="*/ 0 h 5"/>
              <a:gd name="T14" fmla="*/ 5 w 5"/>
              <a:gd name="T15" fmla="*/ 5 h 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" h="5">
                <a:moveTo>
                  <a:pt x="5" y="0"/>
                </a:moveTo>
                <a:lnTo>
                  <a:pt x="0" y="3"/>
                </a:lnTo>
                <a:lnTo>
                  <a:pt x="2" y="5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15" name="Freeform 1817"/>
          <p:cNvSpPr>
            <a:spLocks/>
          </p:cNvSpPr>
          <p:nvPr/>
        </p:nvSpPr>
        <p:spPr bwMode="auto">
          <a:xfrm>
            <a:off x="1787525" y="4364038"/>
            <a:ext cx="25400" cy="31750"/>
          </a:xfrm>
          <a:custGeom>
            <a:avLst/>
            <a:gdLst>
              <a:gd name="T0" fmla="*/ 2147483647 w 21"/>
              <a:gd name="T1" fmla="*/ 2147483647 h 24"/>
              <a:gd name="T2" fmla="*/ 2147483647 w 21"/>
              <a:gd name="T3" fmla="*/ 2147483647 h 24"/>
              <a:gd name="T4" fmla="*/ 2147483647 w 21"/>
              <a:gd name="T5" fmla="*/ 2147483647 h 24"/>
              <a:gd name="T6" fmla="*/ 2147483647 w 21"/>
              <a:gd name="T7" fmla="*/ 2147483647 h 24"/>
              <a:gd name="T8" fmla="*/ 2147483647 w 21"/>
              <a:gd name="T9" fmla="*/ 2147483647 h 24"/>
              <a:gd name="T10" fmla="*/ 2147483647 w 21"/>
              <a:gd name="T11" fmla="*/ 2147483647 h 24"/>
              <a:gd name="T12" fmla="*/ 2147483647 w 21"/>
              <a:gd name="T13" fmla="*/ 2147483647 h 24"/>
              <a:gd name="T14" fmla="*/ 2147483647 w 21"/>
              <a:gd name="T15" fmla="*/ 2147483647 h 24"/>
              <a:gd name="T16" fmla="*/ 2147483647 w 21"/>
              <a:gd name="T17" fmla="*/ 2147483647 h 24"/>
              <a:gd name="T18" fmla="*/ 2147483647 w 21"/>
              <a:gd name="T19" fmla="*/ 2147483647 h 24"/>
              <a:gd name="T20" fmla="*/ 2147483647 w 21"/>
              <a:gd name="T21" fmla="*/ 2147483647 h 24"/>
              <a:gd name="T22" fmla="*/ 2147483647 w 21"/>
              <a:gd name="T23" fmla="*/ 2147483647 h 24"/>
              <a:gd name="T24" fmla="*/ 2147483647 w 21"/>
              <a:gd name="T25" fmla="*/ 2147483647 h 24"/>
              <a:gd name="T26" fmla="*/ 2147483647 w 21"/>
              <a:gd name="T27" fmla="*/ 2147483647 h 24"/>
              <a:gd name="T28" fmla="*/ 2147483647 w 21"/>
              <a:gd name="T29" fmla="*/ 2147483647 h 24"/>
              <a:gd name="T30" fmla="*/ 2147483647 w 21"/>
              <a:gd name="T31" fmla="*/ 2147483647 h 24"/>
              <a:gd name="T32" fmla="*/ 2147483647 w 21"/>
              <a:gd name="T33" fmla="*/ 2147483647 h 24"/>
              <a:gd name="T34" fmla="*/ 2147483647 w 21"/>
              <a:gd name="T35" fmla="*/ 2147483647 h 24"/>
              <a:gd name="T36" fmla="*/ 2147483647 w 21"/>
              <a:gd name="T37" fmla="*/ 2147483647 h 24"/>
              <a:gd name="T38" fmla="*/ 2147483647 w 21"/>
              <a:gd name="T39" fmla="*/ 2147483647 h 24"/>
              <a:gd name="T40" fmla="*/ 2147483647 w 21"/>
              <a:gd name="T41" fmla="*/ 2147483647 h 24"/>
              <a:gd name="T42" fmla="*/ 2147483647 w 21"/>
              <a:gd name="T43" fmla="*/ 2147483647 h 24"/>
              <a:gd name="T44" fmla="*/ 2147483647 w 21"/>
              <a:gd name="T45" fmla="*/ 2147483647 h 24"/>
              <a:gd name="T46" fmla="*/ 2147483647 w 21"/>
              <a:gd name="T47" fmla="*/ 0 h 24"/>
              <a:gd name="T48" fmla="*/ 2147483647 w 21"/>
              <a:gd name="T49" fmla="*/ 0 h 24"/>
              <a:gd name="T50" fmla="*/ 2147483647 w 21"/>
              <a:gd name="T51" fmla="*/ 0 h 24"/>
              <a:gd name="T52" fmla="*/ 2147483647 w 21"/>
              <a:gd name="T53" fmla="*/ 0 h 24"/>
              <a:gd name="T54" fmla="*/ 2147483647 w 21"/>
              <a:gd name="T55" fmla="*/ 0 h 24"/>
              <a:gd name="T56" fmla="*/ 2147483647 w 21"/>
              <a:gd name="T57" fmla="*/ 2147483647 h 24"/>
              <a:gd name="T58" fmla="*/ 2147483647 w 21"/>
              <a:gd name="T59" fmla="*/ 2147483647 h 24"/>
              <a:gd name="T60" fmla="*/ 2147483647 w 21"/>
              <a:gd name="T61" fmla="*/ 2147483647 h 24"/>
              <a:gd name="T62" fmla="*/ 2147483647 w 21"/>
              <a:gd name="T63" fmla="*/ 2147483647 h 24"/>
              <a:gd name="T64" fmla="*/ 2147483647 w 21"/>
              <a:gd name="T65" fmla="*/ 2147483647 h 24"/>
              <a:gd name="T66" fmla="*/ 2147483647 w 21"/>
              <a:gd name="T67" fmla="*/ 2147483647 h 24"/>
              <a:gd name="T68" fmla="*/ 2147483647 w 21"/>
              <a:gd name="T69" fmla="*/ 2147483647 h 24"/>
              <a:gd name="T70" fmla="*/ 2147483647 w 21"/>
              <a:gd name="T71" fmla="*/ 2147483647 h 24"/>
              <a:gd name="T72" fmla="*/ 2147483647 w 21"/>
              <a:gd name="T73" fmla="*/ 2147483647 h 24"/>
              <a:gd name="T74" fmla="*/ 2147483647 w 21"/>
              <a:gd name="T75" fmla="*/ 2147483647 h 24"/>
              <a:gd name="T76" fmla="*/ 0 w 21"/>
              <a:gd name="T77" fmla="*/ 2147483647 h 24"/>
              <a:gd name="T78" fmla="*/ 0 w 21"/>
              <a:gd name="T79" fmla="*/ 2147483647 h 24"/>
              <a:gd name="T80" fmla="*/ 2147483647 w 21"/>
              <a:gd name="T81" fmla="*/ 2147483647 h 24"/>
              <a:gd name="T82" fmla="*/ 2147483647 w 21"/>
              <a:gd name="T83" fmla="*/ 2147483647 h 2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1"/>
              <a:gd name="T127" fmla="*/ 0 h 24"/>
              <a:gd name="T128" fmla="*/ 21 w 21"/>
              <a:gd name="T129" fmla="*/ 24 h 2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1" h="24">
                <a:moveTo>
                  <a:pt x="7" y="21"/>
                </a:moveTo>
                <a:lnTo>
                  <a:pt x="9" y="19"/>
                </a:lnTo>
                <a:lnTo>
                  <a:pt x="12" y="16"/>
                </a:lnTo>
                <a:lnTo>
                  <a:pt x="12" y="14"/>
                </a:lnTo>
                <a:lnTo>
                  <a:pt x="14" y="12"/>
                </a:lnTo>
                <a:lnTo>
                  <a:pt x="16" y="12"/>
                </a:lnTo>
                <a:lnTo>
                  <a:pt x="16" y="9"/>
                </a:lnTo>
                <a:lnTo>
                  <a:pt x="19" y="9"/>
                </a:lnTo>
                <a:lnTo>
                  <a:pt x="21" y="7"/>
                </a:lnTo>
                <a:lnTo>
                  <a:pt x="19" y="0"/>
                </a:lnTo>
                <a:lnTo>
                  <a:pt x="16" y="0"/>
                </a:lnTo>
                <a:lnTo>
                  <a:pt x="12" y="0"/>
                </a:lnTo>
                <a:lnTo>
                  <a:pt x="12" y="2"/>
                </a:lnTo>
                <a:lnTo>
                  <a:pt x="7" y="7"/>
                </a:lnTo>
                <a:lnTo>
                  <a:pt x="7" y="9"/>
                </a:lnTo>
                <a:lnTo>
                  <a:pt x="7" y="12"/>
                </a:lnTo>
                <a:lnTo>
                  <a:pt x="4" y="14"/>
                </a:lnTo>
                <a:lnTo>
                  <a:pt x="4" y="16"/>
                </a:lnTo>
                <a:lnTo>
                  <a:pt x="2" y="21"/>
                </a:lnTo>
                <a:lnTo>
                  <a:pt x="0" y="24"/>
                </a:lnTo>
                <a:lnTo>
                  <a:pt x="4" y="24"/>
                </a:lnTo>
                <a:lnTo>
                  <a:pt x="7" y="2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16" name="Freeform 1818"/>
          <p:cNvSpPr>
            <a:spLocks/>
          </p:cNvSpPr>
          <p:nvPr/>
        </p:nvSpPr>
        <p:spPr bwMode="auto">
          <a:xfrm>
            <a:off x="1533525" y="4194175"/>
            <a:ext cx="30163" cy="65088"/>
          </a:xfrm>
          <a:custGeom>
            <a:avLst/>
            <a:gdLst>
              <a:gd name="T0" fmla="*/ 2147483647 w 23"/>
              <a:gd name="T1" fmla="*/ 2147483647 h 50"/>
              <a:gd name="T2" fmla="*/ 2147483647 w 23"/>
              <a:gd name="T3" fmla="*/ 2147483647 h 50"/>
              <a:gd name="T4" fmla="*/ 2147483647 w 23"/>
              <a:gd name="T5" fmla="*/ 2147483647 h 50"/>
              <a:gd name="T6" fmla="*/ 2147483647 w 23"/>
              <a:gd name="T7" fmla="*/ 2147483647 h 50"/>
              <a:gd name="T8" fmla="*/ 2147483647 w 23"/>
              <a:gd name="T9" fmla="*/ 2147483647 h 50"/>
              <a:gd name="T10" fmla="*/ 2147483647 w 23"/>
              <a:gd name="T11" fmla="*/ 2147483647 h 50"/>
              <a:gd name="T12" fmla="*/ 2147483647 w 23"/>
              <a:gd name="T13" fmla="*/ 2147483647 h 50"/>
              <a:gd name="T14" fmla="*/ 2147483647 w 23"/>
              <a:gd name="T15" fmla="*/ 2147483647 h 50"/>
              <a:gd name="T16" fmla="*/ 2147483647 w 23"/>
              <a:gd name="T17" fmla="*/ 2147483647 h 50"/>
              <a:gd name="T18" fmla="*/ 2147483647 w 23"/>
              <a:gd name="T19" fmla="*/ 2147483647 h 50"/>
              <a:gd name="T20" fmla="*/ 2147483647 w 23"/>
              <a:gd name="T21" fmla="*/ 2147483647 h 50"/>
              <a:gd name="T22" fmla="*/ 2147483647 w 23"/>
              <a:gd name="T23" fmla="*/ 2147483647 h 50"/>
              <a:gd name="T24" fmla="*/ 2147483647 w 23"/>
              <a:gd name="T25" fmla="*/ 0 h 50"/>
              <a:gd name="T26" fmla="*/ 2147483647 w 23"/>
              <a:gd name="T27" fmla="*/ 0 h 50"/>
              <a:gd name="T28" fmla="*/ 0 w 23"/>
              <a:gd name="T29" fmla="*/ 2147483647 h 50"/>
              <a:gd name="T30" fmla="*/ 2147483647 w 23"/>
              <a:gd name="T31" fmla="*/ 2147483647 h 50"/>
              <a:gd name="T32" fmla="*/ 2147483647 w 23"/>
              <a:gd name="T33" fmla="*/ 2147483647 h 50"/>
              <a:gd name="T34" fmla="*/ 2147483647 w 23"/>
              <a:gd name="T35" fmla="*/ 2147483647 h 50"/>
              <a:gd name="T36" fmla="*/ 2147483647 w 23"/>
              <a:gd name="T37" fmla="*/ 2147483647 h 50"/>
              <a:gd name="T38" fmla="*/ 2147483647 w 23"/>
              <a:gd name="T39" fmla="*/ 2147483647 h 50"/>
              <a:gd name="T40" fmla="*/ 2147483647 w 23"/>
              <a:gd name="T41" fmla="*/ 2147483647 h 50"/>
              <a:gd name="T42" fmla="*/ 2147483647 w 23"/>
              <a:gd name="T43" fmla="*/ 2147483647 h 50"/>
              <a:gd name="T44" fmla="*/ 2147483647 w 23"/>
              <a:gd name="T45" fmla="*/ 2147483647 h 50"/>
              <a:gd name="T46" fmla="*/ 2147483647 w 23"/>
              <a:gd name="T47" fmla="*/ 2147483647 h 50"/>
              <a:gd name="T48" fmla="*/ 2147483647 w 23"/>
              <a:gd name="T49" fmla="*/ 2147483647 h 50"/>
              <a:gd name="T50" fmla="*/ 2147483647 w 23"/>
              <a:gd name="T51" fmla="*/ 2147483647 h 50"/>
              <a:gd name="T52" fmla="*/ 2147483647 w 23"/>
              <a:gd name="T53" fmla="*/ 2147483647 h 50"/>
              <a:gd name="T54" fmla="*/ 2147483647 w 23"/>
              <a:gd name="T55" fmla="*/ 2147483647 h 50"/>
              <a:gd name="T56" fmla="*/ 2147483647 w 23"/>
              <a:gd name="T57" fmla="*/ 2147483647 h 50"/>
              <a:gd name="T58" fmla="*/ 0 w 23"/>
              <a:gd name="T59" fmla="*/ 2147483647 h 50"/>
              <a:gd name="T60" fmla="*/ 2147483647 w 23"/>
              <a:gd name="T61" fmla="*/ 2147483647 h 50"/>
              <a:gd name="T62" fmla="*/ 2147483647 w 23"/>
              <a:gd name="T63" fmla="*/ 2147483647 h 50"/>
              <a:gd name="T64" fmla="*/ 2147483647 w 23"/>
              <a:gd name="T65" fmla="*/ 2147483647 h 50"/>
              <a:gd name="T66" fmla="*/ 2147483647 w 23"/>
              <a:gd name="T67" fmla="*/ 2147483647 h 50"/>
              <a:gd name="T68" fmla="*/ 2147483647 w 23"/>
              <a:gd name="T69" fmla="*/ 2147483647 h 50"/>
              <a:gd name="T70" fmla="*/ 2147483647 w 23"/>
              <a:gd name="T71" fmla="*/ 2147483647 h 50"/>
              <a:gd name="T72" fmla="*/ 2147483647 w 23"/>
              <a:gd name="T73" fmla="*/ 2147483647 h 50"/>
              <a:gd name="T74" fmla="*/ 2147483647 w 23"/>
              <a:gd name="T75" fmla="*/ 2147483647 h 50"/>
              <a:gd name="T76" fmla="*/ 2147483647 w 23"/>
              <a:gd name="T77" fmla="*/ 2147483647 h 5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3"/>
              <a:gd name="T118" fmla="*/ 0 h 50"/>
              <a:gd name="T119" fmla="*/ 23 w 23"/>
              <a:gd name="T120" fmla="*/ 50 h 5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3" h="50">
                <a:moveTo>
                  <a:pt x="11" y="50"/>
                </a:moveTo>
                <a:lnTo>
                  <a:pt x="14" y="50"/>
                </a:lnTo>
                <a:lnTo>
                  <a:pt x="14" y="47"/>
                </a:lnTo>
                <a:lnTo>
                  <a:pt x="23" y="35"/>
                </a:lnTo>
                <a:lnTo>
                  <a:pt x="23" y="33"/>
                </a:lnTo>
                <a:lnTo>
                  <a:pt x="23" y="31"/>
                </a:lnTo>
                <a:lnTo>
                  <a:pt x="18" y="28"/>
                </a:lnTo>
                <a:lnTo>
                  <a:pt x="16" y="26"/>
                </a:lnTo>
                <a:lnTo>
                  <a:pt x="16" y="24"/>
                </a:lnTo>
                <a:lnTo>
                  <a:pt x="16" y="21"/>
                </a:lnTo>
                <a:lnTo>
                  <a:pt x="16" y="19"/>
                </a:lnTo>
                <a:lnTo>
                  <a:pt x="16" y="17"/>
                </a:lnTo>
                <a:lnTo>
                  <a:pt x="16" y="12"/>
                </a:lnTo>
                <a:lnTo>
                  <a:pt x="18" y="12"/>
                </a:lnTo>
                <a:lnTo>
                  <a:pt x="16" y="7"/>
                </a:lnTo>
                <a:lnTo>
                  <a:pt x="16" y="5"/>
                </a:lnTo>
                <a:lnTo>
                  <a:pt x="11" y="2"/>
                </a:lnTo>
                <a:lnTo>
                  <a:pt x="11" y="0"/>
                </a:lnTo>
                <a:lnTo>
                  <a:pt x="7" y="0"/>
                </a:lnTo>
                <a:lnTo>
                  <a:pt x="4" y="0"/>
                </a:lnTo>
                <a:lnTo>
                  <a:pt x="0" y="7"/>
                </a:lnTo>
                <a:lnTo>
                  <a:pt x="2" y="9"/>
                </a:lnTo>
                <a:lnTo>
                  <a:pt x="2" y="12"/>
                </a:lnTo>
                <a:lnTo>
                  <a:pt x="4" y="12"/>
                </a:lnTo>
                <a:lnTo>
                  <a:pt x="4" y="14"/>
                </a:lnTo>
                <a:lnTo>
                  <a:pt x="4" y="17"/>
                </a:lnTo>
                <a:lnTo>
                  <a:pt x="4" y="19"/>
                </a:lnTo>
                <a:lnTo>
                  <a:pt x="2" y="21"/>
                </a:lnTo>
                <a:lnTo>
                  <a:pt x="2" y="28"/>
                </a:lnTo>
                <a:lnTo>
                  <a:pt x="4" y="28"/>
                </a:lnTo>
                <a:lnTo>
                  <a:pt x="4" y="26"/>
                </a:lnTo>
                <a:lnTo>
                  <a:pt x="4" y="28"/>
                </a:lnTo>
                <a:lnTo>
                  <a:pt x="2" y="28"/>
                </a:lnTo>
                <a:lnTo>
                  <a:pt x="0" y="38"/>
                </a:lnTo>
                <a:lnTo>
                  <a:pt x="2" y="38"/>
                </a:lnTo>
                <a:lnTo>
                  <a:pt x="2" y="40"/>
                </a:lnTo>
                <a:lnTo>
                  <a:pt x="4" y="40"/>
                </a:lnTo>
                <a:lnTo>
                  <a:pt x="4" y="43"/>
                </a:lnTo>
                <a:lnTo>
                  <a:pt x="7" y="43"/>
                </a:lnTo>
                <a:lnTo>
                  <a:pt x="9" y="43"/>
                </a:lnTo>
                <a:lnTo>
                  <a:pt x="9" y="45"/>
                </a:lnTo>
                <a:lnTo>
                  <a:pt x="9" y="47"/>
                </a:lnTo>
                <a:lnTo>
                  <a:pt x="9" y="50"/>
                </a:lnTo>
                <a:lnTo>
                  <a:pt x="11" y="5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17" name="Freeform 1819"/>
          <p:cNvSpPr>
            <a:spLocks/>
          </p:cNvSpPr>
          <p:nvPr/>
        </p:nvSpPr>
        <p:spPr bwMode="auto">
          <a:xfrm>
            <a:off x="2501900" y="4445000"/>
            <a:ext cx="128588" cy="77788"/>
          </a:xfrm>
          <a:custGeom>
            <a:avLst/>
            <a:gdLst>
              <a:gd name="T0" fmla="*/ 2147483647 w 104"/>
              <a:gd name="T1" fmla="*/ 2147483647 h 59"/>
              <a:gd name="T2" fmla="*/ 2147483647 w 104"/>
              <a:gd name="T3" fmla="*/ 2147483647 h 59"/>
              <a:gd name="T4" fmla="*/ 2147483647 w 104"/>
              <a:gd name="T5" fmla="*/ 2147483647 h 59"/>
              <a:gd name="T6" fmla="*/ 2147483647 w 104"/>
              <a:gd name="T7" fmla="*/ 2147483647 h 59"/>
              <a:gd name="T8" fmla="*/ 2147483647 w 104"/>
              <a:gd name="T9" fmla="*/ 2147483647 h 59"/>
              <a:gd name="T10" fmla="*/ 0 w 104"/>
              <a:gd name="T11" fmla="*/ 2147483647 h 59"/>
              <a:gd name="T12" fmla="*/ 0 w 104"/>
              <a:gd name="T13" fmla="*/ 2147483647 h 59"/>
              <a:gd name="T14" fmla="*/ 2147483647 w 104"/>
              <a:gd name="T15" fmla="*/ 2147483647 h 59"/>
              <a:gd name="T16" fmla="*/ 2147483647 w 104"/>
              <a:gd name="T17" fmla="*/ 2147483647 h 59"/>
              <a:gd name="T18" fmla="*/ 2147483647 w 104"/>
              <a:gd name="T19" fmla="*/ 2147483647 h 59"/>
              <a:gd name="T20" fmla="*/ 2147483647 w 104"/>
              <a:gd name="T21" fmla="*/ 2147483647 h 59"/>
              <a:gd name="T22" fmla="*/ 2147483647 w 104"/>
              <a:gd name="T23" fmla="*/ 2147483647 h 59"/>
              <a:gd name="T24" fmla="*/ 2147483647 w 104"/>
              <a:gd name="T25" fmla="*/ 2147483647 h 59"/>
              <a:gd name="T26" fmla="*/ 2147483647 w 104"/>
              <a:gd name="T27" fmla="*/ 2147483647 h 59"/>
              <a:gd name="T28" fmla="*/ 2147483647 w 104"/>
              <a:gd name="T29" fmla="*/ 2147483647 h 59"/>
              <a:gd name="T30" fmla="*/ 2147483647 w 104"/>
              <a:gd name="T31" fmla="*/ 2147483647 h 59"/>
              <a:gd name="T32" fmla="*/ 2147483647 w 104"/>
              <a:gd name="T33" fmla="*/ 2147483647 h 59"/>
              <a:gd name="T34" fmla="*/ 2147483647 w 104"/>
              <a:gd name="T35" fmla="*/ 2147483647 h 59"/>
              <a:gd name="T36" fmla="*/ 2147483647 w 104"/>
              <a:gd name="T37" fmla="*/ 2147483647 h 59"/>
              <a:gd name="T38" fmla="*/ 2147483647 w 104"/>
              <a:gd name="T39" fmla="*/ 2147483647 h 59"/>
              <a:gd name="T40" fmla="*/ 2147483647 w 104"/>
              <a:gd name="T41" fmla="*/ 2147483647 h 59"/>
              <a:gd name="T42" fmla="*/ 2147483647 w 104"/>
              <a:gd name="T43" fmla="*/ 2147483647 h 59"/>
              <a:gd name="T44" fmla="*/ 2147483647 w 104"/>
              <a:gd name="T45" fmla="*/ 2147483647 h 59"/>
              <a:gd name="T46" fmla="*/ 2147483647 w 104"/>
              <a:gd name="T47" fmla="*/ 2147483647 h 59"/>
              <a:gd name="T48" fmla="*/ 2147483647 w 104"/>
              <a:gd name="T49" fmla="*/ 2147483647 h 59"/>
              <a:gd name="T50" fmla="*/ 2147483647 w 104"/>
              <a:gd name="T51" fmla="*/ 2147483647 h 59"/>
              <a:gd name="T52" fmla="*/ 2147483647 w 104"/>
              <a:gd name="T53" fmla="*/ 2147483647 h 59"/>
              <a:gd name="T54" fmla="*/ 2147483647 w 104"/>
              <a:gd name="T55" fmla="*/ 2147483647 h 59"/>
              <a:gd name="T56" fmla="*/ 2147483647 w 104"/>
              <a:gd name="T57" fmla="*/ 2147483647 h 59"/>
              <a:gd name="T58" fmla="*/ 2147483647 w 104"/>
              <a:gd name="T59" fmla="*/ 2147483647 h 59"/>
              <a:gd name="T60" fmla="*/ 2147483647 w 104"/>
              <a:gd name="T61" fmla="*/ 2147483647 h 59"/>
              <a:gd name="T62" fmla="*/ 2147483647 w 104"/>
              <a:gd name="T63" fmla="*/ 2147483647 h 59"/>
              <a:gd name="T64" fmla="*/ 2147483647 w 104"/>
              <a:gd name="T65" fmla="*/ 2147483647 h 59"/>
              <a:gd name="T66" fmla="*/ 2147483647 w 104"/>
              <a:gd name="T67" fmla="*/ 2147483647 h 59"/>
              <a:gd name="T68" fmla="*/ 2147483647 w 104"/>
              <a:gd name="T69" fmla="*/ 2147483647 h 59"/>
              <a:gd name="T70" fmla="*/ 2147483647 w 104"/>
              <a:gd name="T71" fmla="*/ 2147483647 h 59"/>
              <a:gd name="T72" fmla="*/ 2147483647 w 104"/>
              <a:gd name="T73" fmla="*/ 2147483647 h 59"/>
              <a:gd name="T74" fmla="*/ 2147483647 w 104"/>
              <a:gd name="T75" fmla="*/ 2147483647 h 59"/>
              <a:gd name="T76" fmla="*/ 2147483647 w 104"/>
              <a:gd name="T77" fmla="*/ 2147483647 h 59"/>
              <a:gd name="T78" fmla="*/ 2147483647 w 104"/>
              <a:gd name="T79" fmla="*/ 2147483647 h 59"/>
              <a:gd name="T80" fmla="*/ 2147483647 w 104"/>
              <a:gd name="T81" fmla="*/ 2147483647 h 59"/>
              <a:gd name="T82" fmla="*/ 2147483647 w 104"/>
              <a:gd name="T83" fmla="*/ 2147483647 h 59"/>
              <a:gd name="T84" fmla="*/ 2147483647 w 104"/>
              <a:gd name="T85" fmla="*/ 2147483647 h 59"/>
              <a:gd name="T86" fmla="*/ 2147483647 w 104"/>
              <a:gd name="T87" fmla="*/ 2147483647 h 59"/>
              <a:gd name="T88" fmla="*/ 2147483647 w 104"/>
              <a:gd name="T89" fmla="*/ 2147483647 h 59"/>
              <a:gd name="T90" fmla="*/ 2147483647 w 104"/>
              <a:gd name="T91" fmla="*/ 2147483647 h 59"/>
              <a:gd name="T92" fmla="*/ 2147483647 w 104"/>
              <a:gd name="T93" fmla="*/ 2147483647 h 59"/>
              <a:gd name="T94" fmla="*/ 2147483647 w 104"/>
              <a:gd name="T95" fmla="*/ 2147483647 h 59"/>
              <a:gd name="T96" fmla="*/ 2147483647 w 104"/>
              <a:gd name="T97" fmla="*/ 2147483647 h 59"/>
              <a:gd name="T98" fmla="*/ 2147483647 w 104"/>
              <a:gd name="T99" fmla="*/ 2147483647 h 59"/>
              <a:gd name="T100" fmla="*/ 2147483647 w 104"/>
              <a:gd name="T101" fmla="*/ 2147483647 h 59"/>
              <a:gd name="T102" fmla="*/ 2147483647 w 104"/>
              <a:gd name="T103" fmla="*/ 2147483647 h 59"/>
              <a:gd name="T104" fmla="*/ 2147483647 w 104"/>
              <a:gd name="T105" fmla="*/ 2147483647 h 59"/>
              <a:gd name="T106" fmla="*/ 2147483647 w 104"/>
              <a:gd name="T107" fmla="*/ 2147483647 h 59"/>
              <a:gd name="T108" fmla="*/ 2147483647 w 104"/>
              <a:gd name="T109" fmla="*/ 2147483647 h 59"/>
              <a:gd name="T110" fmla="*/ 2147483647 w 104"/>
              <a:gd name="T111" fmla="*/ 2147483647 h 59"/>
              <a:gd name="T112" fmla="*/ 2147483647 w 104"/>
              <a:gd name="T113" fmla="*/ 2147483647 h 59"/>
              <a:gd name="T114" fmla="*/ 2147483647 w 104"/>
              <a:gd name="T115" fmla="*/ 0 h 59"/>
              <a:gd name="T116" fmla="*/ 2147483647 w 104"/>
              <a:gd name="T117" fmla="*/ 2147483647 h 59"/>
              <a:gd name="T118" fmla="*/ 2147483647 w 104"/>
              <a:gd name="T119" fmla="*/ 2147483647 h 59"/>
              <a:gd name="T120" fmla="*/ 2147483647 w 104"/>
              <a:gd name="T121" fmla="*/ 2147483647 h 59"/>
              <a:gd name="T122" fmla="*/ 2147483647 w 104"/>
              <a:gd name="T123" fmla="*/ 2147483647 h 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04"/>
              <a:gd name="T187" fmla="*/ 0 h 59"/>
              <a:gd name="T188" fmla="*/ 104 w 104"/>
              <a:gd name="T189" fmla="*/ 59 h 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04" h="59">
                <a:moveTo>
                  <a:pt x="12" y="4"/>
                </a:moveTo>
                <a:lnTo>
                  <a:pt x="12" y="4"/>
                </a:lnTo>
                <a:lnTo>
                  <a:pt x="10" y="7"/>
                </a:lnTo>
                <a:lnTo>
                  <a:pt x="7" y="9"/>
                </a:lnTo>
                <a:lnTo>
                  <a:pt x="5" y="12"/>
                </a:lnTo>
                <a:lnTo>
                  <a:pt x="5" y="14"/>
                </a:lnTo>
                <a:lnTo>
                  <a:pt x="5" y="16"/>
                </a:lnTo>
                <a:lnTo>
                  <a:pt x="5" y="19"/>
                </a:lnTo>
                <a:lnTo>
                  <a:pt x="2" y="19"/>
                </a:lnTo>
                <a:lnTo>
                  <a:pt x="0" y="21"/>
                </a:lnTo>
                <a:lnTo>
                  <a:pt x="0" y="23"/>
                </a:lnTo>
                <a:lnTo>
                  <a:pt x="5" y="26"/>
                </a:lnTo>
                <a:lnTo>
                  <a:pt x="7" y="28"/>
                </a:lnTo>
                <a:lnTo>
                  <a:pt x="7" y="26"/>
                </a:lnTo>
                <a:lnTo>
                  <a:pt x="12" y="28"/>
                </a:lnTo>
                <a:lnTo>
                  <a:pt x="17" y="33"/>
                </a:lnTo>
                <a:lnTo>
                  <a:pt x="24" y="38"/>
                </a:lnTo>
                <a:lnTo>
                  <a:pt x="26" y="38"/>
                </a:lnTo>
                <a:lnTo>
                  <a:pt x="28" y="38"/>
                </a:lnTo>
                <a:lnTo>
                  <a:pt x="36" y="42"/>
                </a:lnTo>
                <a:lnTo>
                  <a:pt x="38" y="42"/>
                </a:lnTo>
                <a:lnTo>
                  <a:pt x="40" y="45"/>
                </a:lnTo>
                <a:lnTo>
                  <a:pt x="43" y="45"/>
                </a:lnTo>
                <a:lnTo>
                  <a:pt x="43" y="42"/>
                </a:lnTo>
                <a:lnTo>
                  <a:pt x="45" y="42"/>
                </a:lnTo>
                <a:lnTo>
                  <a:pt x="47" y="42"/>
                </a:lnTo>
                <a:lnTo>
                  <a:pt x="47" y="45"/>
                </a:lnTo>
                <a:lnTo>
                  <a:pt x="50" y="45"/>
                </a:lnTo>
                <a:lnTo>
                  <a:pt x="50" y="42"/>
                </a:lnTo>
                <a:lnTo>
                  <a:pt x="52" y="42"/>
                </a:lnTo>
                <a:lnTo>
                  <a:pt x="54" y="42"/>
                </a:lnTo>
                <a:lnTo>
                  <a:pt x="59" y="45"/>
                </a:lnTo>
                <a:lnTo>
                  <a:pt x="59" y="47"/>
                </a:lnTo>
                <a:lnTo>
                  <a:pt x="61" y="49"/>
                </a:lnTo>
                <a:lnTo>
                  <a:pt x="64" y="52"/>
                </a:lnTo>
                <a:lnTo>
                  <a:pt x="66" y="54"/>
                </a:lnTo>
                <a:lnTo>
                  <a:pt x="69" y="54"/>
                </a:lnTo>
                <a:lnTo>
                  <a:pt x="71" y="52"/>
                </a:lnTo>
                <a:lnTo>
                  <a:pt x="73" y="52"/>
                </a:lnTo>
                <a:lnTo>
                  <a:pt x="76" y="54"/>
                </a:lnTo>
                <a:lnTo>
                  <a:pt x="87" y="59"/>
                </a:lnTo>
                <a:lnTo>
                  <a:pt x="87" y="56"/>
                </a:lnTo>
                <a:lnTo>
                  <a:pt x="90" y="56"/>
                </a:lnTo>
                <a:lnTo>
                  <a:pt x="95" y="59"/>
                </a:lnTo>
                <a:lnTo>
                  <a:pt x="102" y="59"/>
                </a:lnTo>
                <a:lnTo>
                  <a:pt x="104" y="59"/>
                </a:lnTo>
                <a:lnTo>
                  <a:pt x="104" y="54"/>
                </a:lnTo>
                <a:lnTo>
                  <a:pt x="104" y="52"/>
                </a:lnTo>
                <a:lnTo>
                  <a:pt x="104" y="49"/>
                </a:lnTo>
                <a:lnTo>
                  <a:pt x="102" y="47"/>
                </a:lnTo>
                <a:lnTo>
                  <a:pt x="104" y="40"/>
                </a:lnTo>
                <a:lnTo>
                  <a:pt x="104" y="38"/>
                </a:lnTo>
                <a:lnTo>
                  <a:pt x="102" y="38"/>
                </a:lnTo>
                <a:lnTo>
                  <a:pt x="99" y="38"/>
                </a:lnTo>
                <a:lnTo>
                  <a:pt x="97" y="38"/>
                </a:lnTo>
                <a:lnTo>
                  <a:pt x="95" y="38"/>
                </a:lnTo>
                <a:lnTo>
                  <a:pt x="92" y="38"/>
                </a:lnTo>
                <a:lnTo>
                  <a:pt x="87" y="35"/>
                </a:lnTo>
                <a:lnTo>
                  <a:pt x="83" y="35"/>
                </a:lnTo>
                <a:lnTo>
                  <a:pt x="78" y="38"/>
                </a:lnTo>
                <a:lnTo>
                  <a:pt x="76" y="38"/>
                </a:lnTo>
                <a:lnTo>
                  <a:pt x="76" y="35"/>
                </a:lnTo>
                <a:lnTo>
                  <a:pt x="76" y="33"/>
                </a:lnTo>
                <a:lnTo>
                  <a:pt x="71" y="30"/>
                </a:lnTo>
                <a:lnTo>
                  <a:pt x="69" y="30"/>
                </a:lnTo>
                <a:lnTo>
                  <a:pt x="69" y="33"/>
                </a:lnTo>
                <a:lnTo>
                  <a:pt x="66" y="30"/>
                </a:lnTo>
                <a:lnTo>
                  <a:pt x="66" y="28"/>
                </a:lnTo>
                <a:lnTo>
                  <a:pt x="66" y="26"/>
                </a:lnTo>
                <a:lnTo>
                  <a:pt x="64" y="26"/>
                </a:lnTo>
                <a:lnTo>
                  <a:pt x="61" y="28"/>
                </a:lnTo>
                <a:lnTo>
                  <a:pt x="57" y="26"/>
                </a:lnTo>
                <a:lnTo>
                  <a:pt x="47" y="21"/>
                </a:lnTo>
                <a:lnTo>
                  <a:pt x="45" y="21"/>
                </a:lnTo>
                <a:lnTo>
                  <a:pt x="45" y="19"/>
                </a:lnTo>
                <a:lnTo>
                  <a:pt x="45" y="16"/>
                </a:lnTo>
                <a:lnTo>
                  <a:pt x="43" y="16"/>
                </a:lnTo>
                <a:lnTo>
                  <a:pt x="43" y="14"/>
                </a:lnTo>
                <a:lnTo>
                  <a:pt x="43" y="12"/>
                </a:lnTo>
                <a:lnTo>
                  <a:pt x="40" y="12"/>
                </a:lnTo>
                <a:lnTo>
                  <a:pt x="33" y="7"/>
                </a:lnTo>
                <a:lnTo>
                  <a:pt x="31" y="7"/>
                </a:lnTo>
                <a:lnTo>
                  <a:pt x="28" y="4"/>
                </a:lnTo>
                <a:lnTo>
                  <a:pt x="26" y="4"/>
                </a:lnTo>
                <a:lnTo>
                  <a:pt x="24" y="2"/>
                </a:lnTo>
                <a:lnTo>
                  <a:pt x="21" y="2"/>
                </a:lnTo>
                <a:lnTo>
                  <a:pt x="21" y="0"/>
                </a:lnTo>
                <a:lnTo>
                  <a:pt x="19" y="2"/>
                </a:lnTo>
                <a:lnTo>
                  <a:pt x="17" y="2"/>
                </a:lnTo>
                <a:lnTo>
                  <a:pt x="17" y="4"/>
                </a:lnTo>
                <a:lnTo>
                  <a:pt x="17" y="7"/>
                </a:lnTo>
                <a:lnTo>
                  <a:pt x="14" y="7"/>
                </a:lnTo>
                <a:lnTo>
                  <a:pt x="14" y="4"/>
                </a:lnTo>
                <a:lnTo>
                  <a:pt x="14" y="2"/>
                </a:lnTo>
                <a:lnTo>
                  <a:pt x="12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18" name="Freeform 1820"/>
          <p:cNvSpPr>
            <a:spLocks/>
          </p:cNvSpPr>
          <p:nvPr/>
        </p:nvSpPr>
        <p:spPr bwMode="auto">
          <a:xfrm>
            <a:off x="1941513" y="4256088"/>
            <a:ext cx="20637" cy="20637"/>
          </a:xfrm>
          <a:custGeom>
            <a:avLst/>
            <a:gdLst>
              <a:gd name="T0" fmla="*/ 2147483647 w 16"/>
              <a:gd name="T1" fmla="*/ 2147483647 h 17"/>
              <a:gd name="T2" fmla="*/ 2147483647 w 16"/>
              <a:gd name="T3" fmla="*/ 2147483647 h 17"/>
              <a:gd name="T4" fmla="*/ 2147483647 w 16"/>
              <a:gd name="T5" fmla="*/ 2147483647 h 17"/>
              <a:gd name="T6" fmla="*/ 2147483647 w 16"/>
              <a:gd name="T7" fmla="*/ 2147483647 h 17"/>
              <a:gd name="T8" fmla="*/ 2147483647 w 16"/>
              <a:gd name="T9" fmla="*/ 2147483647 h 17"/>
              <a:gd name="T10" fmla="*/ 2147483647 w 16"/>
              <a:gd name="T11" fmla="*/ 2147483647 h 17"/>
              <a:gd name="T12" fmla="*/ 2147483647 w 16"/>
              <a:gd name="T13" fmla="*/ 2147483647 h 17"/>
              <a:gd name="T14" fmla="*/ 2147483647 w 16"/>
              <a:gd name="T15" fmla="*/ 2147483647 h 17"/>
              <a:gd name="T16" fmla="*/ 2147483647 w 16"/>
              <a:gd name="T17" fmla="*/ 2147483647 h 17"/>
              <a:gd name="T18" fmla="*/ 2147483647 w 16"/>
              <a:gd name="T19" fmla="*/ 2147483647 h 17"/>
              <a:gd name="T20" fmla="*/ 2147483647 w 16"/>
              <a:gd name="T21" fmla="*/ 2147483647 h 17"/>
              <a:gd name="T22" fmla="*/ 2147483647 w 16"/>
              <a:gd name="T23" fmla="*/ 2147483647 h 17"/>
              <a:gd name="T24" fmla="*/ 2147483647 w 16"/>
              <a:gd name="T25" fmla="*/ 2147483647 h 17"/>
              <a:gd name="T26" fmla="*/ 2147483647 w 16"/>
              <a:gd name="T27" fmla="*/ 2147483647 h 17"/>
              <a:gd name="T28" fmla="*/ 2147483647 w 16"/>
              <a:gd name="T29" fmla="*/ 2147483647 h 17"/>
              <a:gd name="T30" fmla="*/ 2147483647 w 16"/>
              <a:gd name="T31" fmla="*/ 0 h 17"/>
              <a:gd name="T32" fmla="*/ 2147483647 w 16"/>
              <a:gd name="T33" fmla="*/ 0 h 17"/>
              <a:gd name="T34" fmla="*/ 2147483647 w 16"/>
              <a:gd name="T35" fmla="*/ 0 h 17"/>
              <a:gd name="T36" fmla="*/ 2147483647 w 16"/>
              <a:gd name="T37" fmla="*/ 0 h 17"/>
              <a:gd name="T38" fmla="*/ 2147483647 w 16"/>
              <a:gd name="T39" fmla="*/ 0 h 17"/>
              <a:gd name="T40" fmla="*/ 2147483647 w 16"/>
              <a:gd name="T41" fmla="*/ 0 h 17"/>
              <a:gd name="T42" fmla="*/ 0 w 16"/>
              <a:gd name="T43" fmla="*/ 2147483647 h 17"/>
              <a:gd name="T44" fmla="*/ 0 w 16"/>
              <a:gd name="T45" fmla="*/ 2147483647 h 17"/>
              <a:gd name="T46" fmla="*/ 0 w 16"/>
              <a:gd name="T47" fmla="*/ 2147483647 h 17"/>
              <a:gd name="T48" fmla="*/ 0 w 16"/>
              <a:gd name="T49" fmla="*/ 2147483647 h 17"/>
              <a:gd name="T50" fmla="*/ 0 w 16"/>
              <a:gd name="T51" fmla="*/ 2147483647 h 17"/>
              <a:gd name="T52" fmla="*/ 2147483647 w 16"/>
              <a:gd name="T53" fmla="*/ 2147483647 h 17"/>
              <a:gd name="T54" fmla="*/ 2147483647 w 16"/>
              <a:gd name="T55" fmla="*/ 2147483647 h 17"/>
              <a:gd name="T56" fmla="*/ 2147483647 w 16"/>
              <a:gd name="T57" fmla="*/ 2147483647 h 17"/>
              <a:gd name="T58" fmla="*/ 2147483647 w 16"/>
              <a:gd name="T59" fmla="*/ 2147483647 h 17"/>
              <a:gd name="T60" fmla="*/ 2147483647 w 16"/>
              <a:gd name="T61" fmla="*/ 2147483647 h 17"/>
              <a:gd name="T62" fmla="*/ 2147483647 w 16"/>
              <a:gd name="T63" fmla="*/ 2147483647 h 17"/>
              <a:gd name="T64" fmla="*/ 2147483647 w 16"/>
              <a:gd name="T65" fmla="*/ 2147483647 h 17"/>
              <a:gd name="T66" fmla="*/ 2147483647 w 16"/>
              <a:gd name="T67" fmla="*/ 2147483647 h 17"/>
              <a:gd name="T68" fmla="*/ 2147483647 w 16"/>
              <a:gd name="T69" fmla="*/ 2147483647 h 17"/>
              <a:gd name="T70" fmla="*/ 2147483647 w 16"/>
              <a:gd name="T71" fmla="*/ 2147483647 h 17"/>
              <a:gd name="T72" fmla="*/ 2147483647 w 16"/>
              <a:gd name="T73" fmla="*/ 2147483647 h 1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6"/>
              <a:gd name="T112" fmla="*/ 0 h 17"/>
              <a:gd name="T113" fmla="*/ 16 w 16"/>
              <a:gd name="T114" fmla="*/ 17 h 1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6" h="17">
                <a:moveTo>
                  <a:pt x="14" y="10"/>
                </a:moveTo>
                <a:lnTo>
                  <a:pt x="14" y="10"/>
                </a:lnTo>
                <a:lnTo>
                  <a:pt x="12" y="5"/>
                </a:lnTo>
                <a:lnTo>
                  <a:pt x="12" y="3"/>
                </a:lnTo>
                <a:lnTo>
                  <a:pt x="9" y="5"/>
                </a:lnTo>
                <a:lnTo>
                  <a:pt x="7" y="5"/>
                </a:lnTo>
                <a:lnTo>
                  <a:pt x="5" y="3"/>
                </a:lnTo>
                <a:lnTo>
                  <a:pt x="5" y="0"/>
                </a:lnTo>
                <a:lnTo>
                  <a:pt x="2" y="0"/>
                </a:lnTo>
                <a:lnTo>
                  <a:pt x="0" y="3"/>
                </a:lnTo>
                <a:lnTo>
                  <a:pt x="2" y="7"/>
                </a:lnTo>
                <a:lnTo>
                  <a:pt x="5" y="10"/>
                </a:lnTo>
                <a:lnTo>
                  <a:pt x="7" y="14"/>
                </a:lnTo>
                <a:lnTo>
                  <a:pt x="9" y="14"/>
                </a:lnTo>
                <a:lnTo>
                  <a:pt x="12" y="14"/>
                </a:lnTo>
                <a:lnTo>
                  <a:pt x="16" y="14"/>
                </a:lnTo>
                <a:lnTo>
                  <a:pt x="16" y="17"/>
                </a:lnTo>
                <a:lnTo>
                  <a:pt x="14" y="1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19" name="Freeform 1821"/>
          <p:cNvSpPr>
            <a:spLocks/>
          </p:cNvSpPr>
          <p:nvPr/>
        </p:nvSpPr>
        <p:spPr bwMode="auto">
          <a:xfrm>
            <a:off x="2044700" y="4191000"/>
            <a:ext cx="244475" cy="158750"/>
          </a:xfrm>
          <a:custGeom>
            <a:avLst/>
            <a:gdLst>
              <a:gd name="T0" fmla="*/ 2147483647 w 196"/>
              <a:gd name="T1" fmla="*/ 2147483647 h 122"/>
              <a:gd name="T2" fmla="*/ 2147483647 w 196"/>
              <a:gd name="T3" fmla="*/ 2147483647 h 122"/>
              <a:gd name="T4" fmla="*/ 2147483647 w 196"/>
              <a:gd name="T5" fmla="*/ 2147483647 h 122"/>
              <a:gd name="T6" fmla="*/ 2147483647 w 196"/>
              <a:gd name="T7" fmla="*/ 2147483647 h 122"/>
              <a:gd name="T8" fmla="*/ 2147483647 w 196"/>
              <a:gd name="T9" fmla="*/ 2147483647 h 122"/>
              <a:gd name="T10" fmla="*/ 2147483647 w 196"/>
              <a:gd name="T11" fmla="*/ 2147483647 h 122"/>
              <a:gd name="T12" fmla="*/ 2147483647 w 196"/>
              <a:gd name="T13" fmla="*/ 2147483647 h 122"/>
              <a:gd name="T14" fmla="*/ 2147483647 w 196"/>
              <a:gd name="T15" fmla="*/ 2147483647 h 122"/>
              <a:gd name="T16" fmla="*/ 2147483647 w 196"/>
              <a:gd name="T17" fmla="*/ 2147483647 h 122"/>
              <a:gd name="T18" fmla="*/ 2147483647 w 196"/>
              <a:gd name="T19" fmla="*/ 2147483647 h 122"/>
              <a:gd name="T20" fmla="*/ 2147483647 w 196"/>
              <a:gd name="T21" fmla="*/ 2147483647 h 122"/>
              <a:gd name="T22" fmla="*/ 2147483647 w 196"/>
              <a:gd name="T23" fmla="*/ 2147483647 h 122"/>
              <a:gd name="T24" fmla="*/ 2147483647 w 196"/>
              <a:gd name="T25" fmla="*/ 2147483647 h 122"/>
              <a:gd name="T26" fmla="*/ 2147483647 w 196"/>
              <a:gd name="T27" fmla="*/ 2147483647 h 122"/>
              <a:gd name="T28" fmla="*/ 2147483647 w 196"/>
              <a:gd name="T29" fmla="*/ 2147483647 h 122"/>
              <a:gd name="T30" fmla="*/ 2147483647 w 196"/>
              <a:gd name="T31" fmla="*/ 2147483647 h 122"/>
              <a:gd name="T32" fmla="*/ 2147483647 w 196"/>
              <a:gd name="T33" fmla="*/ 2147483647 h 122"/>
              <a:gd name="T34" fmla="*/ 2147483647 w 196"/>
              <a:gd name="T35" fmla="*/ 2147483647 h 122"/>
              <a:gd name="T36" fmla="*/ 2147483647 w 196"/>
              <a:gd name="T37" fmla="*/ 2147483647 h 122"/>
              <a:gd name="T38" fmla="*/ 2147483647 w 196"/>
              <a:gd name="T39" fmla="*/ 2147483647 h 122"/>
              <a:gd name="T40" fmla="*/ 2147483647 w 196"/>
              <a:gd name="T41" fmla="*/ 2147483647 h 122"/>
              <a:gd name="T42" fmla="*/ 2147483647 w 196"/>
              <a:gd name="T43" fmla="*/ 2147483647 h 122"/>
              <a:gd name="T44" fmla="*/ 2147483647 w 196"/>
              <a:gd name="T45" fmla="*/ 2147483647 h 122"/>
              <a:gd name="T46" fmla="*/ 2147483647 w 196"/>
              <a:gd name="T47" fmla="*/ 2147483647 h 122"/>
              <a:gd name="T48" fmla="*/ 2147483647 w 196"/>
              <a:gd name="T49" fmla="*/ 2147483647 h 122"/>
              <a:gd name="T50" fmla="*/ 2147483647 w 196"/>
              <a:gd name="T51" fmla="*/ 2147483647 h 122"/>
              <a:gd name="T52" fmla="*/ 2147483647 w 196"/>
              <a:gd name="T53" fmla="*/ 2147483647 h 122"/>
              <a:gd name="T54" fmla="*/ 2147483647 w 196"/>
              <a:gd name="T55" fmla="*/ 0 h 122"/>
              <a:gd name="T56" fmla="*/ 2147483647 w 196"/>
              <a:gd name="T57" fmla="*/ 2147483647 h 122"/>
              <a:gd name="T58" fmla="*/ 2147483647 w 196"/>
              <a:gd name="T59" fmla="*/ 2147483647 h 122"/>
              <a:gd name="T60" fmla="*/ 2147483647 w 196"/>
              <a:gd name="T61" fmla="*/ 2147483647 h 122"/>
              <a:gd name="T62" fmla="*/ 2147483647 w 196"/>
              <a:gd name="T63" fmla="*/ 2147483647 h 122"/>
              <a:gd name="T64" fmla="*/ 2147483647 w 196"/>
              <a:gd name="T65" fmla="*/ 2147483647 h 122"/>
              <a:gd name="T66" fmla="*/ 2147483647 w 196"/>
              <a:gd name="T67" fmla="*/ 2147483647 h 122"/>
              <a:gd name="T68" fmla="*/ 2147483647 w 196"/>
              <a:gd name="T69" fmla="*/ 2147483647 h 122"/>
              <a:gd name="T70" fmla="*/ 2147483647 w 196"/>
              <a:gd name="T71" fmla="*/ 2147483647 h 122"/>
              <a:gd name="T72" fmla="*/ 2147483647 w 196"/>
              <a:gd name="T73" fmla="*/ 2147483647 h 122"/>
              <a:gd name="T74" fmla="*/ 2147483647 w 196"/>
              <a:gd name="T75" fmla="*/ 2147483647 h 122"/>
              <a:gd name="T76" fmla="*/ 2147483647 w 196"/>
              <a:gd name="T77" fmla="*/ 2147483647 h 122"/>
              <a:gd name="T78" fmla="*/ 2147483647 w 196"/>
              <a:gd name="T79" fmla="*/ 2147483647 h 122"/>
              <a:gd name="T80" fmla="*/ 2147483647 w 196"/>
              <a:gd name="T81" fmla="*/ 2147483647 h 122"/>
              <a:gd name="T82" fmla="*/ 2147483647 w 196"/>
              <a:gd name="T83" fmla="*/ 2147483647 h 122"/>
              <a:gd name="T84" fmla="*/ 2147483647 w 196"/>
              <a:gd name="T85" fmla="*/ 2147483647 h 122"/>
              <a:gd name="T86" fmla="*/ 2147483647 w 196"/>
              <a:gd name="T87" fmla="*/ 2147483647 h 122"/>
              <a:gd name="T88" fmla="*/ 2147483647 w 196"/>
              <a:gd name="T89" fmla="*/ 2147483647 h 122"/>
              <a:gd name="T90" fmla="*/ 2147483647 w 196"/>
              <a:gd name="T91" fmla="*/ 2147483647 h 122"/>
              <a:gd name="T92" fmla="*/ 2147483647 w 196"/>
              <a:gd name="T93" fmla="*/ 2147483647 h 122"/>
              <a:gd name="T94" fmla="*/ 2147483647 w 196"/>
              <a:gd name="T95" fmla="*/ 2147483647 h 122"/>
              <a:gd name="T96" fmla="*/ 2147483647 w 196"/>
              <a:gd name="T97" fmla="*/ 2147483647 h 122"/>
              <a:gd name="T98" fmla="*/ 2147483647 w 196"/>
              <a:gd name="T99" fmla="*/ 2147483647 h 122"/>
              <a:gd name="T100" fmla="*/ 2147483647 w 196"/>
              <a:gd name="T101" fmla="*/ 2147483647 h 122"/>
              <a:gd name="T102" fmla="*/ 2147483647 w 196"/>
              <a:gd name="T103" fmla="*/ 2147483647 h 122"/>
              <a:gd name="T104" fmla="*/ 2147483647 w 196"/>
              <a:gd name="T105" fmla="*/ 2147483647 h 122"/>
              <a:gd name="T106" fmla="*/ 2147483647 w 196"/>
              <a:gd name="T107" fmla="*/ 2147483647 h 122"/>
              <a:gd name="T108" fmla="*/ 2147483647 w 196"/>
              <a:gd name="T109" fmla="*/ 2147483647 h 122"/>
              <a:gd name="T110" fmla="*/ 2147483647 w 196"/>
              <a:gd name="T111" fmla="*/ 2147483647 h 122"/>
              <a:gd name="T112" fmla="*/ 2147483647 w 196"/>
              <a:gd name="T113" fmla="*/ 2147483647 h 122"/>
              <a:gd name="T114" fmla="*/ 2147483647 w 196"/>
              <a:gd name="T115" fmla="*/ 2147483647 h 122"/>
              <a:gd name="T116" fmla="*/ 2147483647 w 196"/>
              <a:gd name="T117" fmla="*/ 2147483647 h 122"/>
              <a:gd name="T118" fmla="*/ 2147483647 w 196"/>
              <a:gd name="T119" fmla="*/ 2147483647 h 12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96"/>
              <a:gd name="T181" fmla="*/ 0 h 122"/>
              <a:gd name="T182" fmla="*/ 196 w 196"/>
              <a:gd name="T183" fmla="*/ 122 h 12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96" h="122">
                <a:moveTo>
                  <a:pt x="137" y="120"/>
                </a:moveTo>
                <a:lnTo>
                  <a:pt x="141" y="122"/>
                </a:lnTo>
                <a:lnTo>
                  <a:pt x="146" y="122"/>
                </a:lnTo>
                <a:lnTo>
                  <a:pt x="151" y="120"/>
                </a:lnTo>
                <a:lnTo>
                  <a:pt x="151" y="118"/>
                </a:lnTo>
                <a:lnTo>
                  <a:pt x="153" y="115"/>
                </a:lnTo>
                <a:lnTo>
                  <a:pt x="151" y="113"/>
                </a:lnTo>
                <a:lnTo>
                  <a:pt x="153" y="113"/>
                </a:lnTo>
                <a:lnTo>
                  <a:pt x="158" y="113"/>
                </a:lnTo>
                <a:lnTo>
                  <a:pt x="160" y="111"/>
                </a:lnTo>
                <a:lnTo>
                  <a:pt x="163" y="111"/>
                </a:lnTo>
                <a:lnTo>
                  <a:pt x="170" y="106"/>
                </a:lnTo>
                <a:lnTo>
                  <a:pt x="170" y="104"/>
                </a:lnTo>
                <a:lnTo>
                  <a:pt x="172" y="104"/>
                </a:lnTo>
                <a:lnTo>
                  <a:pt x="170" y="101"/>
                </a:lnTo>
                <a:lnTo>
                  <a:pt x="172" y="94"/>
                </a:lnTo>
                <a:lnTo>
                  <a:pt x="174" y="92"/>
                </a:lnTo>
                <a:lnTo>
                  <a:pt x="177" y="92"/>
                </a:lnTo>
                <a:lnTo>
                  <a:pt x="181" y="92"/>
                </a:lnTo>
                <a:lnTo>
                  <a:pt x="184" y="92"/>
                </a:lnTo>
                <a:lnTo>
                  <a:pt x="184" y="89"/>
                </a:lnTo>
                <a:lnTo>
                  <a:pt x="186" y="87"/>
                </a:lnTo>
                <a:lnTo>
                  <a:pt x="193" y="89"/>
                </a:lnTo>
                <a:lnTo>
                  <a:pt x="196" y="89"/>
                </a:lnTo>
                <a:lnTo>
                  <a:pt x="196" y="82"/>
                </a:lnTo>
                <a:lnTo>
                  <a:pt x="191" y="78"/>
                </a:lnTo>
                <a:lnTo>
                  <a:pt x="191" y="75"/>
                </a:lnTo>
                <a:lnTo>
                  <a:pt x="189" y="75"/>
                </a:lnTo>
                <a:lnTo>
                  <a:pt x="186" y="75"/>
                </a:lnTo>
                <a:lnTo>
                  <a:pt x="184" y="75"/>
                </a:lnTo>
                <a:lnTo>
                  <a:pt x="174" y="68"/>
                </a:lnTo>
                <a:lnTo>
                  <a:pt x="167" y="63"/>
                </a:lnTo>
                <a:lnTo>
                  <a:pt x="165" y="63"/>
                </a:lnTo>
                <a:lnTo>
                  <a:pt x="163" y="61"/>
                </a:lnTo>
                <a:lnTo>
                  <a:pt x="160" y="61"/>
                </a:lnTo>
                <a:lnTo>
                  <a:pt x="160" y="59"/>
                </a:lnTo>
                <a:lnTo>
                  <a:pt x="158" y="59"/>
                </a:lnTo>
                <a:lnTo>
                  <a:pt x="153" y="54"/>
                </a:lnTo>
                <a:lnTo>
                  <a:pt x="148" y="52"/>
                </a:lnTo>
                <a:lnTo>
                  <a:pt x="148" y="49"/>
                </a:lnTo>
                <a:lnTo>
                  <a:pt x="144" y="47"/>
                </a:lnTo>
                <a:lnTo>
                  <a:pt x="144" y="45"/>
                </a:lnTo>
                <a:lnTo>
                  <a:pt x="144" y="42"/>
                </a:lnTo>
                <a:lnTo>
                  <a:pt x="141" y="40"/>
                </a:lnTo>
                <a:lnTo>
                  <a:pt x="141" y="37"/>
                </a:lnTo>
                <a:lnTo>
                  <a:pt x="139" y="37"/>
                </a:lnTo>
                <a:lnTo>
                  <a:pt x="139" y="35"/>
                </a:lnTo>
                <a:lnTo>
                  <a:pt x="137" y="35"/>
                </a:lnTo>
                <a:lnTo>
                  <a:pt x="137" y="33"/>
                </a:lnTo>
                <a:lnTo>
                  <a:pt x="137" y="30"/>
                </a:lnTo>
                <a:lnTo>
                  <a:pt x="137" y="28"/>
                </a:lnTo>
                <a:lnTo>
                  <a:pt x="134" y="26"/>
                </a:lnTo>
                <a:lnTo>
                  <a:pt x="132" y="26"/>
                </a:lnTo>
                <a:lnTo>
                  <a:pt x="129" y="23"/>
                </a:lnTo>
                <a:lnTo>
                  <a:pt x="129" y="26"/>
                </a:lnTo>
                <a:lnTo>
                  <a:pt x="127" y="26"/>
                </a:lnTo>
                <a:lnTo>
                  <a:pt x="125" y="26"/>
                </a:lnTo>
                <a:lnTo>
                  <a:pt x="122" y="26"/>
                </a:lnTo>
                <a:lnTo>
                  <a:pt x="118" y="26"/>
                </a:lnTo>
                <a:lnTo>
                  <a:pt x="115" y="23"/>
                </a:lnTo>
                <a:lnTo>
                  <a:pt x="113" y="19"/>
                </a:lnTo>
                <a:lnTo>
                  <a:pt x="113" y="16"/>
                </a:lnTo>
                <a:lnTo>
                  <a:pt x="115" y="16"/>
                </a:lnTo>
                <a:lnTo>
                  <a:pt x="113" y="14"/>
                </a:lnTo>
                <a:lnTo>
                  <a:pt x="111" y="14"/>
                </a:lnTo>
                <a:lnTo>
                  <a:pt x="111" y="11"/>
                </a:lnTo>
                <a:lnTo>
                  <a:pt x="113" y="11"/>
                </a:lnTo>
                <a:lnTo>
                  <a:pt x="111" y="11"/>
                </a:lnTo>
                <a:lnTo>
                  <a:pt x="111" y="9"/>
                </a:lnTo>
                <a:lnTo>
                  <a:pt x="106" y="7"/>
                </a:lnTo>
                <a:lnTo>
                  <a:pt x="104" y="7"/>
                </a:lnTo>
                <a:lnTo>
                  <a:pt x="101" y="4"/>
                </a:lnTo>
                <a:lnTo>
                  <a:pt x="101" y="2"/>
                </a:lnTo>
                <a:lnTo>
                  <a:pt x="101" y="4"/>
                </a:lnTo>
                <a:lnTo>
                  <a:pt x="99" y="4"/>
                </a:lnTo>
                <a:lnTo>
                  <a:pt x="99" y="2"/>
                </a:lnTo>
                <a:lnTo>
                  <a:pt x="96" y="2"/>
                </a:lnTo>
                <a:lnTo>
                  <a:pt x="94" y="0"/>
                </a:lnTo>
                <a:lnTo>
                  <a:pt x="94" y="2"/>
                </a:lnTo>
                <a:lnTo>
                  <a:pt x="92" y="2"/>
                </a:lnTo>
                <a:lnTo>
                  <a:pt x="92" y="0"/>
                </a:lnTo>
                <a:lnTo>
                  <a:pt x="89" y="0"/>
                </a:lnTo>
                <a:lnTo>
                  <a:pt x="87" y="2"/>
                </a:lnTo>
                <a:lnTo>
                  <a:pt x="89" y="4"/>
                </a:lnTo>
                <a:lnTo>
                  <a:pt x="92" y="4"/>
                </a:lnTo>
                <a:lnTo>
                  <a:pt x="92" y="7"/>
                </a:lnTo>
                <a:lnTo>
                  <a:pt x="92" y="4"/>
                </a:lnTo>
                <a:lnTo>
                  <a:pt x="89" y="4"/>
                </a:lnTo>
                <a:lnTo>
                  <a:pt x="87" y="4"/>
                </a:lnTo>
                <a:lnTo>
                  <a:pt x="85" y="4"/>
                </a:lnTo>
                <a:lnTo>
                  <a:pt x="85" y="7"/>
                </a:lnTo>
                <a:lnTo>
                  <a:pt x="85" y="9"/>
                </a:lnTo>
                <a:lnTo>
                  <a:pt x="82" y="9"/>
                </a:lnTo>
                <a:lnTo>
                  <a:pt x="80" y="9"/>
                </a:lnTo>
                <a:lnTo>
                  <a:pt x="78" y="9"/>
                </a:lnTo>
                <a:lnTo>
                  <a:pt x="75" y="11"/>
                </a:lnTo>
                <a:lnTo>
                  <a:pt x="75" y="14"/>
                </a:lnTo>
                <a:lnTo>
                  <a:pt x="73" y="14"/>
                </a:lnTo>
                <a:lnTo>
                  <a:pt x="73" y="16"/>
                </a:lnTo>
                <a:lnTo>
                  <a:pt x="73" y="19"/>
                </a:lnTo>
                <a:lnTo>
                  <a:pt x="73" y="21"/>
                </a:lnTo>
                <a:lnTo>
                  <a:pt x="73" y="26"/>
                </a:lnTo>
                <a:lnTo>
                  <a:pt x="61" y="23"/>
                </a:lnTo>
                <a:lnTo>
                  <a:pt x="59" y="23"/>
                </a:lnTo>
                <a:lnTo>
                  <a:pt x="56" y="26"/>
                </a:lnTo>
                <a:lnTo>
                  <a:pt x="54" y="26"/>
                </a:lnTo>
                <a:lnTo>
                  <a:pt x="52" y="23"/>
                </a:lnTo>
                <a:lnTo>
                  <a:pt x="52" y="21"/>
                </a:lnTo>
                <a:lnTo>
                  <a:pt x="49" y="21"/>
                </a:lnTo>
                <a:lnTo>
                  <a:pt x="49" y="19"/>
                </a:lnTo>
                <a:lnTo>
                  <a:pt x="47" y="16"/>
                </a:lnTo>
                <a:lnTo>
                  <a:pt x="44" y="11"/>
                </a:lnTo>
                <a:lnTo>
                  <a:pt x="40" y="9"/>
                </a:lnTo>
                <a:lnTo>
                  <a:pt x="37" y="7"/>
                </a:lnTo>
                <a:lnTo>
                  <a:pt x="35" y="7"/>
                </a:lnTo>
                <a:lnTo>
                  <a:pt x="33" y="7"/>
                </a:lnTo>
                <a:lnTo>
                  <a:pt x="30" y="7"/>
                </a:lnTo>
                <a:lnTo>
                  <a:pt x="28" y="7"/>
                </a:lnTo>
                <a:lnTo>
                  <a:pt x="26" y="9"/>
                </a:lnTo>
                <a:lnTo>
                  <a:pt x="23" y="9"/>
                </a:lnTo>
                <a:lnTo>
                  <a:pt x="21" y="9"/>
                </a:lnTo>
                <a:lnTo>
                  <a:pt x="18" y="11"/>
                </a:lnTo>
                <a:lnTo>
                  <a:pt x="18" y="14"/>
                </a:lnTo>
                <a:lnTo>
                  <a:pt x="14" y="16"/>
                </a:lnTo>
                <a:lnTo>
                  <a:pt x="11" y="19"/>
                </a:lnTo>
                <a:lnTo>
                  <a:pt x="2" y="23"/>
                </a:lnTo>
                <a:lnTo>
                  <a:pt x="0" y="26"/>
                </a:lnTo>
                <a:lnTo>
                  <a:pt x="2" y="30"/>
                </a:lnTo>
                <a:lnTo>
                  <a:pt x="4" y="35"/>
                </a:lnTo>
                <a:lnTo>
                  <a:pt x="4" y="37"/>
                </a:lnTo>
                <a:lnTo>
                  <a:pt x="4" y="40"/>
                </a:lnTo>
                <a:lnTo>
                  <a:pt x="4" y="49"/>
                </a:lnTo>
                <a:lnTo>
                  <a:pt x="4" y="52"/>
                </a:lnTo>
                <a:lnTo>
                  <a:pt x="4" y="56"/>
                </a:lnTo>
                <a:lnTo>
                  <a:pt x="2" y="61"/>
                </a:lnTo>
                <a:lnTo>
                  <a:pt x="0" y="63"/>
                </a:lnTo>
                <a:lnTo>
                  <a:pt x="0" y="68"/>
                </a:lnTo>
                <a:lnTo>
                  <a:pt x="4" y="75"/>
                </a:lnTo>
                <a:lnTo>
                  <a:pt x="7" y="78"/>
                </a:lnTo>
                <a:lnTo>
                  <a:pt x="9" y="80"/>
                </a:lnTo>
                <a:lnTo>
                  <a:pt x="11" y="80"/>
                </a:lnTo>
                <a:lnTo>
                  <a:pt x="16" y="82"/>
                </a:lnTo>
                <a:lnTo>
                  <a:pt x="18" y="82"/>
                </a:lnTo>
                <a:lnTo>
                  <a:pt x="21" y="85"/>
                </a:lnTo>
                <a:lnTo>
                  <a:pt x="23" y="87"/>
                </a:lnTo>
                <a:lnTo>
                  <a:pt x="28" y="89"/>
                </a:lnTo>
                <a:lnTo>
                  <a:pt x="33" y="89"/>
                </a:lnTo>
                <a:lnTo>
                  <a:pt x="37" y="89"/>
                </a:lnTo>
                <a:lnTo>
                  <a:pt x="42" y="87"/>
                </a:lnTo>
                <a:lnTo>
                  <a:pt x="44" y="87"/>
                </a:lnTo>
                <a:lnTo>
                  <a:pt x="47" y="82"/>
                </a:lnTo>
                <a:lnTo>
                  <a:pt x="49" y="80"/>
                </a:lnTo>
                <a:lnTo>
                  <a:pt x="52" y="80"/>
                </a:lnTo>
                <a:lnTo>
                  <a:pt x="52" y="78"/>
                </a:lnTo>
                <a:lnTo>
                  <a:pt x="54" y="78"/>
                </a:lnTo>
                <a:lnTo>
                  <a:pt x="56" y="78"/>
                </a:lnTo>
                <a:lnTo>
                  <a:pt x="59" y="78"/>
                </a:lnTo>
                <a:lnTo>
                  <a:pt x="61" y="78"/>
                </a:lnTo>
                <a:lnTo>
                  <a:pt x="63" y="78"/>
                </a:lnTo>
                <a:lnTo>
                  <a:pt x="66" y="78"/>
                </a:lnTo>
                <a:lnTo>
                  <a:pt x="66" y="75"/>
                </a:lnTo>
                <a:lnTo>
                  <a:pt x="63" y="75"/>
                </a:lnTo>
                <a:lnTo>
                  <a:pt x="66" y="75"/>
                </a:lnTo>
                <a:lnTo>
                  <a:pt x="68" y="75"/>
                </a:lnTo>
                <a:lnTo>
                  <a:pt x="75" y="75"/>
                </a:lnTo>
                <a:lnTo>
                  <a:pt x="78" y="78"/>
                </a:lnTo>
                <a:lnTo>
                  <a:pt x="82" y="80"/>
                </a:lnTo>
                <a:lnTo>
                  <a:pt x="87" y="82"/>
                </a:lnTo>
                <a:lnTo>
                  <a:pt x="89" y="82"/>
                </a:lnTo>
                <a:lnTo>
                  <a:pt x="89" y="85"/>
                </a:lnTo>
                <a:lnTo>
                  <a:pt x="92" y="85"/>
                </a:lnTo>
                <a:lnTo>
                  <a:pt x="94" y="85"/>
                </a:lnTo>
                <a:lnTo>
                  <a:pt x="96" y="85"/>
                </a:lnTo>
                <a:lnTo>
                  <a:pt x="99" y="85"/>
                </a:lnTo>
                <a:lnTo>
                  <a:pt x="101" y="87"/>
                </a:lnTo>
                <a:lnTo>
                  <a:pt x="113" y="97"/>
                </a:lnTo>
                <a:lnTo>
                  <a:pt x="115" y="101"/>
                </a:lnTo>
                <a:lnTo>
                  <a:pt x="127" y="101"/>
                </a:lnTo>
                <a:lnTo>
                  <a:pt x="127" y="108"/>
                </a:lnTo>
                <a:lnTo>
                  <a:pt x="127" y="111"/>
                </a:lnTo>
                <a:lnTo>
                  <a:pt x="125" y="111"/>
                </a:lnTo>
                <a:lnTo>
                  <a:pt x="127" y="118"/>
                </a:lnTo>
                <a:lnTo>
                  <a:pt x="129" y="118"/>
                </a:lnTo>
                <a:lnTo>
                  <a:pt x="137" y="12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20" name="Freeform 1822"/>
          <p:cNvSpPr>
            <a:spLocks/>
          </p:cNvSpPr>
          <p:nvPr/>
        </p:nvSpPr>
        <p:spPr bwMode="auto">
          <a:xfrm>
            <a:off x="2190750" y="4281488"/>
            <a:ext cx="228600" cy="185737"/>
          </a:xfrm>
          <a:custGeom>
            <a:avLst/>
            <a:gdLst>
              <a:gd name="T0" fmla="*/ 2147483647 w 184"/>
              <a:gd name="T1" fmla="*/ 2147483647 h 139"/>
              <a:gd name="T2" fmla="*/ 2147483647 w 184"/>
              <a:gd name="T3" fmla="*/ 2147483647 h 139"/>
              <a:gd name="T4" fmla="*/ 2147483647 w 184"/>
              <a:gd name="T5" fmla="*/ 2147483647 h 139"/>
              <a:gd name="T6" fmla="*/ 2147483647 w 184"/>
              <a:gd name="T7" fmla="*/ 2147483647 h 139"/>
              <a:gd name="T8" fmla="*/ 2147483647 w 184"/>
              <a:gd name="T9" fmla="*/ 2147483647 h 139"/>
              <a:gd name="T10" fmla="*/ 2147483647 w 184"/>
              <a:gd name="T11" fmla="*/ 2147483647 h 139"/>
              <a:gd name="T12" fmla="*/ 2147483647 w 184"/>
              <a:gd name="T13" fmla="*/ 2147483647 h 139"/>
              <a:gd name="T14" fmla="*/ 2147483647 w 184"/>
              <a:gd name="T15" fmla="*/ 2147483647 h 139"/>
              <a:gd name="T16" fmla="*/ 2147483647 w 184"/>
              <a:gd name="T17" fmla="*/ 2147483647 h 139"/>
              <a:gd name="T18" fmla="*/ 2147483647 w 184"/>
              <a:gd name="T19" fmla="*/ 2147483647 h 139"/>
              <a:gd name="T20" fmla="*/ 2147483647 w 184"/>
              <a:gd name="T21" fmla="*/ 0 h 139"/>
              <a:gd name="T22" fmla="*/ 2147483647 w 184"/>
              <a:gd name="T23" fmla="*/ 2147483647 h 139"/>
              <a:gd name="T24" fmla="*/ 2147483647 w 184"/>
              <a:gd name="T25" fmla="*/ 2147483647 h 139"/>
              <a:gd name="T26" fmla="*/ 2147483647 w 184"/>
              <a:gd name="T27" fmla="*/ 2147483647 h 139"/>
              <a:gd name="T28" fmla="*/ 2147483647 w 184"/>
              <a:gd name="T29" fmla="*/ 2147483647 h 139"/>
              <a:gd name="T30" fmla="*/ 2147483647 w 184"/>
              <a:gd name="T31" fmla="*/ 2147483647 h 139"/>
              <a:gd name="T32" fmla="*/ 2147483647 w 184"/>
              <a:gd name="T33" fmla="*/ 2147483647 h 139"/>
              <a:gd name="T34" fmla="*/ 2147483647 w 184"/>
              <a:gd name="T35" fmla="*/ 2147483647 h 139"/>
              <a:gd name="T36" fmla="*/ 2147483647 w 184"/>
              <a:gd name="T37" fmla="*/ 2147483647 h 139"/>
              <a:gd name="T38" fmla="*/ 2147483647 w 184"/>
              <a:gd name="T39" fmla="*/ 2147483647 h 139"/>
              <a:gd name="T40" fmla="*/ 2147483647 w 184"/>
              <a:gd name="T41" fmla="*/ 2147483647 h 139"/>
              <a:gd name="T42" fmla="*/ 2147483647 w 184"/>
              <a:gd name="T43" fmla="*/ 2147483647 h 139"/>
              <a:gd name="T44" fmla="*/ 2147483647 w 184"/>
              <a:gd name="T45" fmla="*/ 2147483647 h 139"/>
              <a:gd name="T46" fmla="*/ 2147483647 w 184"/>
              <a:gd name="T47" fmla="*/ 2147483647 h 139"/>
              <a:gd name="T48" fmla="*/ 2147483647 w 184"/>
              <a:gd name="T49" fmla="*/ 2147483647 h 139"/>
              <a:gd name="T50" fmla="*/ 2147483647 w 184"/>
              <a:gd name="T51" fmla="*/ 2147483647 h 139"/>
              <a:gd name="T52" fmla="*/ 2147483647 w 184"/>
              <a:gd name="T53" fmla="*/ 2147483647 h 139"/>
              <a:gd name="T54" fmla="*/ 2147483647 w 184"/>
              <a:gd name="T55" fmla="*/ 2147483647 h 139"/>
              <a:gd name="T56" fmla="*/ 2147483647 w 184"/>
              <a:gd name="T57" fmla="*/ 2147483647 h 139"/>
              <a:gd name="T58" fmla="*/ 0 w 184"/>
              <a:gd name="T59" fmla="*/ 2147483647 h 139"/>
              <a:gd name="T60" fmla="*/ 0 w 184"/>
              <a:gd name="T61" fmla="*/ 2147483647 h 139"/>
              <a:gd name="T62" fmla="*/ 2147483647 w 184"/>
              <a:gd name="T63" fmla="*/ 2147483647 h 139"/>
              <a:gd name="T64" fmla="*/ 2147483647 w 184"/>
              <a:gd name="T65" fmla="*/ 2147483647 h 139"/>
              <a:gd name="T66" fmla="*/ 2147483647 w 184"/>
              <a:gd name="T67" fmla="*/ 2147483647 h 139"/>
              <a:gd name="T68" fmla="*/ 2147483647 w 184"/>
              <a:gd name="T69" fmla="*/ 2147483647 h 139"/>
              <a:gd name="T70" fmla="*/ 2147483647 w 184"/>
              <a:gd name="T71" fmla="*/ 2147483647 h 139"/>
              <a:gd name="T72" fmla="*/ 2147483647 w 184"/>
              <a:gd name="T73" fmla="*/ 2147483647 h 139"/>
              <a:gd name="T74" fmla="*/ 2147483647 w 184"/>
              <a:gd name="T75" fmla="*/ 2147483647 h 139"/>
              <a:gd name="T76" fmla="*/ 2147483647 w 184"/>
              <a:gd name="T77" fmla="*/ 2147483647 h 139"/>
              <a:gd name="T78" fmla="*/ 2147483647 w 184"/>
              <a:gd name="T79" fmla="*/ 2147483647 h 139"/>
              <a:gd name="T80" fmla="*/ 2147483647 w 184"/>
              <a:gd name="T81" fmla="*/ 2147483647 h 139"/>
              <a:gd name="T82" fmla="*/ 2147483647 w 184"/>
              <a:gd name="T83" fmla="*/ 2147483647 h 139"/>
              <a:gd name="T84" fmla="*/ 2147483647 w 184"/>
              <a:gd name="T85" fmla="*/ 2147483647 h 139"/>
              <a:gd name="T86" fmla="*/ 2147483647 w 184"/>
              <a:gd name="T87" fmla="*/ 2147483647 h 139"/>
              <a:gd name="T88" fmla="*/ 2147483647 w 184"/>
              <a:gd name="T89" fmla="*/ 2147483647 h 139"/>
              <a:gd name="T90" fmla="*/ 2147483647 w 184"/>
              <a:gd name="T91" fmla="*/ 2147483647 h 139"/>
              <a:gd name="T92" fmla="*/ 2147483647 w 184"/>
              <a:gd name="T93" fmla="*/ 2147483647 h 139"/>
              <a:gd name="T94" fmla="*/ 2147483647 w 184"/>
              <a:gd name="T95" fmla="*/ 2147483647 h 139"/>
              <a:gd name="T96" fmla="*/ 2147483647 w 184"/>
              <a:gd name="T97" fmla="*/ 2147483647 h 139"/>
              <a:gd name="T98" fmla="*/ 2147483647 w 184"/>
              <a:gd name="T99" fmla="*/ 2147483647 h 139"/>
              <a:gd name="T100" fmla="*/ 2147483647 w 184"/>
              <a:gd name="T101" fmla="*/ 2147483647 h 139"/>
              <a:gd name="T102" fmla="*/ 2147483647 w 184"/>
              <a:gd name="T103" fmla="*/ 2147483647 h 139"/>
              <a:gd name="T104" fmla="*/ 2147483647 w 184"/>
              <a:gd name="T105" fmla="*/ 2147483647 h 139"/>
              <a:gd name="T106" fmla="*/ 2147483647 w 184"/>
              <a:gd name="T107" fmla="*/ 2147483647 h 139"/>
              <a:gd name="T108" fmla="*/ 2147483647 w 184"/>
              <a:gd name="T109" fmla="*/ 2147483647 h 139"/>
              <a:gd name="T110" fmla="*/ 2147483647 w 184"/>
              <a:gd name="T111" fmla="*/ 2147483647 h 139"/>
              <a:gd name="T112" fmla="*/ 2147483647 w 184"/>
              <a:gd name="T113" fmla="*/ 2147483647 h 139"/>
              <a:gd name="T114" fmla="*/ 2147483647 w 184"/>
              <a:gd name="T115" fmla="*/ 2147483647 h 139"/>
              <a:gd name="T116" fmla="*/ 2147483647 w 184"/>
              <a:gd name="T117" fmla="*/ 2147483647 h 139"/>
              <a:gd name="T118" fmla="*/ 2147483647 w 184"/>
              <a:gd name="T119" fmla="*/ 2147483647 h 139"/>
              <a:gd name="T120" fmla="*/ 2147483647 w 184"/>
              <a:gd name="T121" fmla="*/ 2147483647 h 139"/>
              <a:gd name="T122" fmla="*/ 2147483647 w 184"/>
              <a:gd name="T123" fmla="*/ 2147483647 h 139"/>
              <a:gd name="T124" fmla="*/ 2147483647 w 184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4"/>
              <a:gd name="T190" fmla="*/ 0 h 139"/>
              <a:gd name="T191" fmla="*/ 184 w 184"/>
              <a:gd name="T192" fmla="*/ 139 h 13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4" h="139">
                <a:moveTo>
                  <a:pt x="179" y="18"/>
                </a:moveTo>
                <a:lnTo>
                  <a:pt x="179" y="18"/>
                </a:lnTo>
                <a:lnTo>
                  <a:pt x="177" y="18"/>
                </a:lnTo>
                <a:lnTo>
                  <a:pt x="174" y="18"/>
                </a:lnTo>
                <a:lnTo>
                  <a:pt x="170" y="21"/>
                </a:lnTo>
                <a:lnTo>
                  <a:pt x="167" y="21"/>
                </a:lnTo>
                <a:lnTo>
                  <a:pt x="167" y="18"/>
                </a:lnTo>
                <a:lnTo>
                  <a:pt x="170" y="16"/>
                </a:lnTo>
                <a:lnTo>
                  <a:pt x="167" y="16"/>
                </a:lnTo>
                <a:lnTo>
                  <a:pt x="165" y="16"/>
                </a:lnTo>
                <a:lnTo>
                  <a:pt x="163" y="16"/>
                </a:lnTo>
                <a:lnTo>
                  <a:pt x="163" y="18"/>
                </a:lnTo>
                <a:lnTo>
                  <a:pt x="158" y="21"/>
                </a:lnTo>
                <a:lnTo>
                  <a:pt x="156" y="23"/>
                </a:lnTo>
                <a:lnTo>
                  <a:pt x="153" y="23"/>
                </a:lnTo>
                <a:lnTo>
                  <a:pt x="151" y="23"/>
                </a:lnTo>
                <a:lnTo>
                  <a:pt x="151" y="26"/>
                </a:lnTo>
                <a:lnTo>
                  <a:pt x="148" y="26"/>
                </a:lnTo>
                <a:lnTo>
                  <a:pt x="146" y="28"/>
                </a:lnTo>
                <a:lnTo>
                  <a:pt x="146" y="30"/>
                </a:lnTo>
                <a:lnTo>
                  <a:pt x="144" y="30"/>
                </a:lnTo>
                <a:lnTo>
                  <a:pt x="141" y="28"/>
                </a:lnTo>
                <a:lnTo>
                  <a:pt x="141" y="26"/>
                </a:lnTo>
                <a:lnTo>
                  <a:pt x="139" y="23"/>
                </a:lnTo>
                <a:lnTo>
                  <a:pt x="139" y="21"/>
                </a:lnTo>
                <a:lnTo>
                  <a:pt x="141" y="16"/>
                </a:lnTo>
                <a:lnTo>
                  <a:pt x="141" y="11"/>
                </a:lnTo>
                <a:lnTo>
                  <a:pt x="141" y="9"/>
                </a:lnTo>
                <a:lnTo>
                  <a:pt x="139" y="9"/>
                </a:lnTo>
                <a:lnTo>
                  <a:pt x="139" y="7"/>
                </a:lnTo>
                <a:lnTo>
                  <a:pt x="139" y="4"/>
                </a:lnTo>
                <a:lnTo>
                  <a:pt x="139" y="2"/>
                </a:lnTo>
                <a:lnTo>
                  <a:pt x="134" y="0"/>
                </a:lnTo>
                <a:lnTo>
                  <a:pt x="132" y="0"/>
                </a:lnTo>
                <a:lnTo>
                  <a:pt x="132" y="2"/>
                </a:lnTo>
                <a:lnTo>
                  <a:pt x="130" y="2"/>
                </a:lnTo>
                <a:lnTo>
                  <a:pt x="125" y="9"/>
                </a:lnTo>
                <a:lnTo>
                  <a:pt x="125" y="11"/>
                </a:lnTo>
                <a:lnTo>
                  <a:pt x="125" y="14"/>
                </a:lnTo>
                <a:lnTo>
                  <a:pt x="125" y="16"/>
                </a:lnTo>
                <a:lnTo>
                  <a:pt x="123" y="16"/>
                </a:lnTo>
                <a:lnTo>
                  <a:pt x="120" y="16"/>
                </a:lnTo>
                <a:lnTo>
                  <a:pt x="120" y="14"/>
                </a:lnTo>
                <a:lnTo>
                  <a:pt x="118" y="14"/>
                </a:lnTo>
                <a:lnTo>
                  <a:pt x="115" y="14"/>
                </a:lnTo>
                <a:lnTo>
                  <a:pt x="113" y="16"/>
                </a:lnTo>
                <a:lnTo>
                  <a:pt x="113" y="18"/>
                </a:lnTo>
                <a:lnTo>
                  <a:pt x="113" y="21"/>
                </a:lnTo>
                <a:lnTo>
                  <a:pt x="111" y="21"/>
                </a:lnTo>
                <a:lnTo>
                  <a:pt x="108" y="18"/>
                </a:lnTo>
                <a:lnTo>
                  <a:pt x="106" y="18"/>
                </a:lnTo>
                <a:lnTo>
                  <a:pt x="106" y="21"/>
                </a:lnTo>
                <a:lnTo>
                  <a:pt x="104" y="21"/>
                </a:lnTo>
                <a:lnTo>
                  <a:pt x="101" y="23"/>
                </a:lnTo>
                <a:lnTo>
                  <a:pt x="99" y="23"/>
                </a:lnTo>
                <a:lnTo>
                  <a:pt x="97" y="26"/>
                </a:lnTo>
                <a:lnTo>
                  <a:pt x="94" y="23"/>
                </a:lnTo>
                <a:lnTo>
                  <a:pt x="94" y="21"/>
                </a:lnTo>
                <a:lnTo>
                  <a:pt x="92" y="21"/>
                </a:lnTo>
                <a:lnTo>
                  <a:pt x="85" y="18"/>
                </a:lnTo>
                <a:lnTo>
                  <a:pt x="80" y="18"/>
                </a:lnTo>
                <a:lnTo>
                  <a:pt x="78" y="18"/>
                </a:lnTo>
                <a:lnTo>
                  <a:pt x="75" y="18"/>
                </a:lnTo>
                <a:lnTo>
                  <a:pt x="68" y="16"/>
                </a:lnTo>
                <a:lnTo>
                  <a:pt x="66" y="18"/>
                </a:lnTo>
                <a:lnTo>
                  <a:pt x="66" y="21"/>
                </a:lnTo>
                <a:lnTo>
                  <a:pt x="63" y="21"/>
                </a:lnTo>
                <a:lnTo>
                  <a:pt x="59" y="21"/>
                </a:lnTo>
                <a:lnTo>
                  <a:pt x="56" y="21"/>
                </a:lnTo>
                <a:lnTo>
                  <a:pt x="54" y="23"/>
                </a:lnTo>
                <a:lnTo>
                  <a:pt x="52" y="30"/>
                </a:lnTo>
                <a:lnTo>
                  <a:pt x="54" y="33"/>
                </a:lnTo>
                <a:lnTo>
                  <a:pt x="52" y="33"/>
                </a:lnTo>
                <a:lnTo>
                  <a:pt x="52" y="35"/>
                </a:lnTo>
                <a:lnTo>
                  <a:pt x="45" y="40"/>
                </a:lnTo>
                <a:lnTo>
                  <a:pt x="42" y="40"/>
                </a:lnTo>
                <a:lnTo>
                  <a:pt x="40" y="42"/>
                </a:lnTo>
                <a:lnTo>
                  <a:pt x="35" y="42"/>
                </a:lnTo>
                <a:lnTo>
                  <a:pt x="33" y="42"/>
                </a:lnTo>
                <a:lnTo>
                  <a:pt x="35" y="44"/>
                </a:lnTo>
                <a:lnTo>
                  <a:pt x="33" y="47"/>
                </a:lnTo>
                <a:lnTo>
                  <a:pt x="33" y="49"/>
                </a:lnTo>
                <a:lnTo>
                  <a:pt x="28" y="51"/>
                </a:lnTo>
                <a:lnTo>
                  <a:pt x="23" y="51"/>
                </a:lnTo>
                <a:lnTo>
                  <a:pt x="19" y="49"/>
                </a:lnTo>
                <a:lnTo>
                  <a:pt x="11" y="47"/>
                </a:lnTo>
                <a:lnTo>
                  <a:pt x="9" y="47"/>
                </a:lnTo>
                <a:lnTo>
                  <a:pt x="9" y="54"/>
                </a:lnTo>
                <a:lnTo>
                  <a:pt x="7" y="59"/>
                </a:lnTo>
                <a:lnTo>
                  <a:pt x="7" y="61"/>
                </a:lnTo>
                <a:lnTo>
                  <a:pt x="4" y="66"/>
                </a:lnTo>
                <a:lnTo>
                  <a:pt x="2" y="66"/>
                </a:lnTo>
                <a:lnTo>
                  <a:pt x="0" y="68"/>
                </a:lnTo>
                <a:lnTo>
                  <a:pt x="0" y="70"/>
                </a:lnTo>
                <a:lnTo>
                  <a:pt x="0" y="75"/>
                </a:lnTo>
                <a:lnTo>
                  <a:pt x="0" y="77"/>
                </a:lnTo>
                <a:lnTo>
                  <a:pt x="2" y="77"/>
                </a:lnTo>
                <a:lnTo>
                  <a:pt x="4" y="80"/>
                </a:lnTo>
                <a:lnTo>
                  <a:pt x="2" y="85"/>
                </a:lnTo>
                <a:lnTo>
                  <a:pt x="2" y="87"/>
                </a:lnTo>
                <a:lnTo>
                  <a:pt x="2" y="89"/>
                </a:lnTo>
                <a:lnTo>
                  <a:pt x="2" y="92"/>
                </a:lnTo>
                <a:lnTo>
                  <a:pt x="4" y="94"/>
                </a:lnTo>
                <a:lnTo>
                  <a:pt x="4" y="96"/>
                </a:lnTo>
                <a:lnTo>
                  <a:pt x="4" y="99"/>
                </a:lnTo>
                <a:lnTo>
                  <a:pt x="4" y="101"/>
                </a:lnTo>
                <a:lnTo>
                  <a:pt x="4" y="106"/>
                </a:lnTo>
                <a:lnTo>
                  <a:pt x="4" y="108"/>
                </a:lnTo>
                <a:lnTo>
                  <a:pt x="9" y="111"/>
                </a:lnTo>
                <a:lnTo>
                  <a:pt x="16" y="111"/>
                </a:lnTo>
                <a:lnTo>
                  <a:pt x="16" y="113"/>
                </a:lnTo>
                <a:lnTo>
                  <a:pt x="16" y="118"/>
                </a:lnTo>
                <a:lnTo>
                  <a:pt x="16" y="120"/>
                </a:lnTo>
                <a:lnTo>
                  <a:pt x="4" y="134"/>
                </a:lnTo>
                <a:lnTo>
                  <a:pt x="9" y="134"/>
                </a:lnTo>
                <a:lnTo>
                  <a:pt x="16" y="137"/>
                </a:lnTo>
                <a:lnTo>
                  <a:pt x="21" y="139"/>
                </a:lnTo>
                <a:lnTo>
                  <a:pt x="23" y="139"/>
                </a:lnTo>
                <a:lnTo>
                  <a:pt x="26" y="139"/>
                </a:lnTo>
                <a:lnTo>
                  <a:pt x="33" y="139"/>
                </a:lnTo>
                <a:lnTo>
                  <a:pt x="42" y="139"/>
                </a:lnTo>
                <a:lnTo>
                  <a:pt x="49" y="139"/>
                </a:lnTo>
                <a:lnTo>
                  <a:pt x="49" y="137"/>
                </a:lnTo>
                <a:lnTo>
                  <a:pt x="52" y="137"/>
                </a:lnTo>
                <a:lnTo>
                  <a:pt x="54" y="137"/>
                </a:lnTo>
                <a:lnTo>
                  <a:pt x="56" y="137"/>
                </a:lnTo>
                <a:lnTo>
                  <a:pt x="56" y="139"/>
                </a:lnTo>
                <a:lnTo>
                  <a:pt x="61" y="137"/>
                </a:lnTo>
                <a:lnTo>
                  <a:pt x="71" y="134"/>
                </a:lnTo>
                <a:lnTo>
                  <a:pt x="73" y="134"/>
                </a:lnTo>
                <a:lnTo>
                  <a:pt x="75" y="132"/>
                </a:lnTo>
                <a:lnTo>
                  <a:pt x="75" y="125"/>
                </a:lnTo>
                <a:lnTo>
                  <a:pt x="75" y="122"/>
                </a:lnTo>
                <a:lnTo>
                  <a:pt x="75" y="118"/>
                </a:lnTo>
                <a:lnTo>
                  <a:pt x="80" y="113"/>
                </a:lnTo>
                <a:lnTo>
                  <a:pt x="82" y="113"/>
                </a:lnTo>
                <a:lnTo>
                  <a:pt x="82" y="111"/>
                </a:lnTo>
                <a:lnTo>
                  <a:pt x="85" y="113"/>
                </a:lnTo>
                <a:lnTo>
                  <a:pt x="87" y="113"/>
                </a:lnTo>
                <a:lnTo>
                  <a:pt x="94" y="111"/>
                </a:lnTo>
                <a:lnTo>
                  <a:pt x="92" y="111"/>
                </a:lnTo>
                <a:lnTo>
                  <a:pt x="92" y="108"/>
                </a:lnTo>
                <a:lnTo>
                  <a:pt x="97" y="106"/>
                </a:lnTo>
                <a:lnTo>
                  <a:pt x="99" y="103"/>
                </a:lnTo>
                <a:lnTo>
                  <a:pt x="106" y="108"/>
                </a:lnTo>
                <a:lnTo>
                  <a:pt x="108" y="108"/>
                </a:lnTo>
                <a:lnTo>
                  <a:pt x="108" y="106"/>
                </a:lnTo>
                <a:lnTo>
                  <a:pt x="111" y="106"/>
                </a:lnTo>
                <a:lnTo>
                  <a:pt x="113" y="103"/>
                </a:lnTo>
                <a:lnTo>
                  <a:pt x="113" y="101"/>
                </a:lnTo>
                <a:lnTo>
                  <a:pt x="113" y="99"/>
                </a:lnTo>
                <a:lnTo>
                  <a:pt x="113" y="94"/>
                </a:lnTo>
                <a:lnTo>
                  <a:pt x="115" y="87"/>
                </a:lnTo>
                <a:lnTo>
                  <a:pt x="115" y="85"/>
                </a:lnTo>
                <a:lnTo>
                  <a:pt x="118" y="85"/>
                </a:lnTo>
                <a:lnTo>
                  <a:pt x="120" y="85"/>
                </a:lnTo>
                <a:lnTo>
                  <a:pt x="123" y="85"/>
                </a:lnTo>
                <a:lnTo>
                  <a:pt x="125" y="82"/>
                </a:lnTo>
                <a:lnTo>
                  <a:pt x="125" y="80"/>
                </a:lnTo>
                <a:lnTo>
                  <a:pt x="125" y="77"/>
                </a:lnTo>
                <a:lnTo>
                  <a:pt x="123" y="75"/>
                </a:lnTo>
                <a:lnTo>
                  <a:pt x="120" y="73"/>
                </a:lnTo>
                <a:lnTo>
                  <a:pt x="120" y="70"/>
                </a:lnTo>
                <a:lnTo>
                  <a:pt x="123" y="70"/>
                </a:lnTo>
                <a:lnTo>
                  <a:pt x="125" y="70"/>
                </a:lnTo>
                <a:lnTo>
                  <a:pt x="125" y="73"/>
                </a:lnTo>
                <a:lnTo>
                  <a:pt x="127" y="73"/>
                </a:lnTo>
                <a:lnTo>
                  <a:pt x="132" y="73"/>
                </a:lnTo>
                <a:lnTo>
                  <a:pt x="134" y="73"/>
                </a:lnTo>
                <a:lnTo>
                  <a:pt x="137" y="70"/>
                </a:lnTo>
                <a:lnTo>
                  <a:pt x="137" y="68"/>
                </a:lnTo>
                <a:lnTo>
                  <a:pt x="137" y="66"/>
                </a:lnTo>
                <a:lnTo>
                  <a:pt x="134" y="66"/>
                </a:lnTo>
                <a:lnTo>
                  <a:pt x="134" y="63"/>
                </a:lnTo>
                <a:lnTo>
                  <a:pt x="137" y="61"/>
                </a:lnTo>
                <a:lnTo>
                  <a:pt x="139" y="59"/>
                </a:lnTo>
                <a:lnTo>
                  <a:pt x="139" y="56"/>
                </a:lnTo>
                <a:lnTo>
                  <a:pt x="141" y="56"/>
                </a:lnTo>
                <a:lnTo>
                  <a:pt x="141" y="51"/>
                </a:lnTo>
                <a:lnTo>
                  <a:pt x="144" y="49"/>
                </a:lnTo>
                <a:lnTo>
                  <a:pt x="141" y="44"/>
                </a:lnTo>
                <a:lnTo>
                  <a:pt x="141" y="42"/>
                </a:lnTo>
                <a:lnTo>
                  <a:pt x="139" y="40"/>
                </a:lnTo>
                <a:lnTo>
                  <a:pt x="139" y="37"/>
                </a:lnTo>
                <a:lnTo>
                  <a:pt x="141" y="33"/>
                </a:lnTo>
                <a:lnTo>
                  <a:pt x="144" y="33"/>
                </a:lnTo>
                <a:lnTo>
                  <a:pt x="146" y="30"/>
                </a:lnTo>
                <a:lnTo>
                  <a:pt x="148" y="30"/>
                </a:lnTo>
                <a:lnTo>
                  <a:pt x="151" y="28"/>
                </a:lnTo>
                <a:lnTo>
                  <a:pt x="156" y="28"/>
                </a:lnTo>
                <a:lnTo>
                  <a:pt x="160" y="26"/>
                </a:lnTo>
                <a:lnTo>
                  <a:pt x="163" y="26"/>
                </a:lnTo>
                <a:lnTo>
                  <a:pt x="170" y="26"/>
                </a:lnTo>
                <a:lnTo>
                  <a:pt x="172" y="26"/>
                </a:lnTo>
                <a:lnTo>
                  <a:pt x="177" y="26"/>
                </a:lnTo>
                <a:lnTo>
                  <a:pt x="179" y="23"/>
                </a:lnTo>
                <a:lnTo>
                  <a:pt x="179" y="21"/>
                </a:lnTo>
                <a:lnTo>
                  <a:pt x="177" y="21"/>
                </a:lnTo>
                <a:lnTo>
                  <a:pt x="179" y="21"/>
                </a:lnTo>
                <a:lnTo>
                  <a:pt x="182" y="18"/>
                </a:lnTo>
                <a:lnTo>
                  <a:pt x="184" y="18"/>
                </a:lnTo>
                <a:lnTo>
                  <a:pt x="184" y="21"/>
                </a:lnTo>
                <a:lnTo>
                  <a:pt x="182" y="18"/>
                </a:lnTo>
                <a:lnTo>
                  <a:pt x="179" y="18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21" name="Freeform 1823"/>
          <p:cNvSpPr>
            <a:spLocks/>
          </p:cNvSpPr>
          <p:nvPr/>
        </p:nvSpPr>
        <p:spPr bwMode="auto">
          <a:xfrm>
            <a:off x="2120900" y="4122738"/>
            <a:ext cx="273050" cy="190500"/>
          </a:xfrm>
          <a:custGeom>
            <a:avLst/>
            <a:gdLst>
              <a:gd name="T0" fmla="*/ 2147483647 w 220"/>
              <a:gd name="T1" fmla="*/ 2147483647 h 144"/>
              <a:gd name="T2" fmla="*/ 2147483647 w 220"/>
              <a:gd name="T3" fmla="*/ 2147483647 h 144"/>
              <a:gd name="T4" fmla="*/ 2147483647 w 220"/>
              <a:gd name="T5" fmla="*/ 2147483647 h 144"/>
              <a:gd name="T6" fmla="*/ 2147483647 w 220"/>
              <a:gd name="T7" fmla="*/ 2147483647 h 144"/>
              <a:gd name="T8" fmla="*/ 2147483647 w 220"/>
              <a:gd name="T9" fmla="*/ 2147483647 h 144"/>
              <a:gd name="T10" fmla="*/ 2147483647 w 220"/>
              <a:gd name="T11" fmla="*/ 2147483647 h 144"/>
              <a:gd name="T12" fmla="*/ 2147483647 w 220"/>
              <a:gd name="T13" fmla="*/ 2147483647 h 144"/>
              <a:gd name="T14" fmla="*/ 2147483647 w 220"/>
              <a:gd name="T15" fmla="*/ 2147483647 h 144"/>
              <a:gd name="T16" fmla="*/ 2147483647 w 220"/>
              <a:gd name="T17" fmla="*/ 2147483647 h 144"/>
              <a:gd name="T18" fmla="*/ 2147483647 w 220"/>
              <a:gd name="T19" fmla="*/ 2147483647 h 144"/>
              <a:gd name="T20" fmla="*/ 2147483647 w 220"/>
              <a:gd name="T21" fmla="*/ 2147483647 h 144"/>
              <a:gd name="T22" fmla="*/ 2147483647 w 220"/>
              <a:gd name="T23" fmla="*/ 2147483647 h 144"/>
              <a:gd name="T24" fmla="*/ 2147483647 w 220"/>
              <a:gd name="T25" fmla="*/ 2147483647 h 144"/>
              <a:gd name="T26" fmla="*/ 2147483647 w 220"/>
              <a:gd name="T27" fmla="*/ 2147483647 h 144"/>
              <a:gd name="T28" fmla="*/ 2147483647 w 220"/>
              <a:gd name="T29" fmla="*/ 2147483647 h 144"/>
              <a:gd name="T30" fmla="*/ 2147483647 w 220"/>
              <a:gd name="T31" fmla="*/ 2147483647 h 144"/>
              <a:gd name="T32" fmla="*/ 2147483647 w 220"/>
              <a:gd name="T33" fmla="*/ 2147483647 h 144"/>
              <a:gd name="T34" fmla="*/ 2147483647 w 220"/>
              <a:gd name="T35" fmla="*/ 2147483647 h 144"/>
              <a:gd name="T36" fmla="*/ 2147483647 w 220"/>
              <a:gd name="T37" fmla="*/ 2147483647 h 144"/>
              <a:gd name="T38" fmla="*/ 2147483647 w 220"/>
              <a:gd name="T39" fmla="*/ 2147483647 h 144"/>
              <a:gd name="T40" fmla="*/ 2147483647 w 220"/>
              <a:gd name="T41" fmla="*/ 2147483647 h 144"/>
              <a:gd name="T42" fmla="*/ 2147483647 w 220"/>
              <a:gd name="T43" fmla="*/ 2147483647 h 144"/>
              <a:gd name="T44" fmla="*/ 2147483647 w 220"/>
              <a:gd name="T45" fmla="*/ 2147483647 h 144"/>
              <a:gd name="T46" fmla="*/ 2147483647 w 220"/>
              <a:gd name="T47" fmla="*/ 2147483647 h 144"/>
              <a:gd name="T48" fmla="*/ 2147483647 w 220"/>
              <a:gd name="T49" fmla="*/ 2147483647 h 144"/>
              <a:gd name="T50" fmla="*/ 2147483647 w 220"/>
              <a:gd name="T51" fmla="*/ 2147483647 h 144"/>
              <a:gd name="T52" fmla="*/ 2147483647 w 220"/>
              <a:gd name="T53" fmla="*/ 2147483647 h 144"/>
              <a:gd name="T54" fmla="*/ 2147483647 w 220"/>
              <a:gd name="T55" fmla="*/ 2147483647 h 144"/>
              <a:gd name="T56" fmla="*/ 2147483647 w 220"/>
              <a:gd name="T57" fmla="*/ 2147483647 h 144"/>
              <a:gd name="T58" fmla="*/ 2147483647 w 220"/>
              <a:gd name="T59" fmla="*/ 2147483647 h 144"/>
              <a:gd name="T60" fmla="*/ 2147483647 w 220"/>
              <a:gd name="T61" fmla="*/ 2147483647 h 144"/>
              <a:gd name="T62" fmla="*/ 2147483647 w 220"/>
              <a:gd name="T63" fmla="*/ 2147483647 h 144"/>
              <a:gd name="T64" fmla="*/ 2147483647 w 220"/>
              <a:gd name="T65" fmla="*/ 2147483647 h 144"/>
              <a:gd name="T66" fmla="*/ 2147483647 w 220"/>
              <a:gd name="T67" fmla="*/ 2147483647 h 144"/>
              <a:gd name="T68" fmla="*/ 2147483647 w 220"/>
              <a:gd name="T69" fmla="*/ 2147483647 h 144"/>
              <a:gd name="T70" fmla="*/ 2147483647 w 220"/>
              <a:gd name="T71" fmla="*/ 2147483647 h 144"/>
              <a:gd name="T72" fmla="*/ 2147483647 w 220"/>
              <a:gd name="T73" fmla="*/ 2147483647 h 144"/>
              <a:gd name="T74" fmla="*/ 2147483647 w 220"/>
              <a:gd name="T75" fmla="*/ 2147483647 h 144"/>
              <a:gd name="T76" fmla="*/ 2147483647 w 220"/>
              <a:gd name="T77" fmla="*/ 2147483647 h 144"/>
              <a:gd name="T78" fmla="*/ 2147483647 w 220"/>
              <a:gd name="T79" fmla="*/ 2147483647 h 144"/>
              <a:gd name="T80" fmla="*/ 2147483647 w 220"/>
              <a:gd name="T81" fmla="*/ 2147483647 h 144"/>
              <a:gd name="T82" fmla="*/ 2147483647 w 220"/>
              <a:gd name="T83" fmla="*/ 2147483647 h 144"/>
              <a:gd name="T84" fmla="*/ 2147483647 w 220"/>
              <a:gd name="T85" fmla="*/ 2147483647 h 144"/>
              <a:gd name="T86" fmla="*/ 2147483647 w 220"/>
              <a:gd name="T87" fmla="*/ 2147483647 h 144"/>
              <a:gd name="T88" fmla="*/ 2147483647 w 220"/>
              <a:gd name="T89" fmla="*/ 2147483647 h 144"/>
              <a:gd name="T90" fmla="*/ 2147483647 w 220"/>
              <a:gd name="T91" fmla="*/ 2147483647 h 144"/>
              <a:gd name="T92" fmla="*/ 2147483647 w 220"/>
              <a:gd name="T93" fmla="*/ 2147483647 h 144"/>
              <a:gd name="T94" fmla="*/ 2147483647 w 220"/>
              <a:gd name="T95" fmla="*/ 2147483647 h 144"/>
              <a:gd name="T96" fmla="*/ 2147483647 w 220"/>
              <a:gd name="T97" fmla="*/ 2147483647 h 144"/>
              <a:gd name="T98" fmla="*/ 2147483647 w 220"/>
              <a:gd name="T99" fmla="*/ 2147483647 h 144"/>
              <a:gd name="T100" fmla="*/ 2147483647 w 220"/>
              <a:gd name="T101" fmla="*/ 2147483647 h 144"/>
              <a:gd name="T102" fmla="*/ 2147483647 w 220"/>
              <a:gd name="T103" fmla="*/ 2147483647 h 144"/>
              <a:gd name="T104" fmla="*/ 2147483647 w 220"/>
              <a:gd name="T105" fmla="*/ 2147483647 h 144"/>
              <a:gd name="T106" fmla="*/ 2147483647 w 220"/>
              <a:gd name="T107" fmla="*/ 2147483647 h 144"/>
              <a:gd name="T108" fmla="*/ 2147483647 w 220"/>
              <a:gd name="T109" fmla="*/ 2147483647 h 144"/>
              <a:gd name="T110" fmla="*/ 0 w 220"/>
              <a:gd name="T111" fmla="*/ 2147483647 h 144"/>
              <a:gd name="T112" fmla="*/ 0 w 220"/>
              <a:gd name="T113" fmla="*/ 2147483647 h 14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20"/>
              <a:gd name="T172" fmla="*/ 0 h 144"/>
              <a:gd name="T173" fmla="*/ 220 w 220"/>
              <a:gd name="T174" fmla="*/ 144 h 14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20" h="144">
                <a:moveTo>
                  <a:pt x="12" y="73"/>
                </a:moveTo>
                <a:lnTo>
                  <a:pt x="12" y="71"/>
                </a:lnTo>
                <a:lnTo>
                  <a:pt x="12" y="68"/>
                </a:lnTo>
                <a:lnTo>
                  <a:pt x="12" y="66"/>
                </a:lnTo>
                <a:lnTo>
                  <a:pt x="14" y="66"/>
                </a:lnTo>
                <a:lnTo>
                  <a:pt x="14" y="63"/>
                </a:lnTo>
                <a:lnTo>
                  <a:pt x="17" y="61"/>
                </a:lnTo>
                <a:lnTo>
                  <a:pt x="19" y="61"/>
                </a:lnTo>
                <a:lnTo>
                  <a:pt x="21" y="61"/>
                </a:lnTo>
                <a:lnTo>
                  <a:pt x="24" y="61"/>
                </a:lnTo>
                <a:lnTo>
                  <a:pt x="24" y="59"/>
                </a:lnTo>
                <a:lnTo>
                  <a:pt x="24" y="56"/>
                </a:lnTo>
                <a:lnTo>
                  <a:pt x="26" y="56"/>
                </a:lnTo>
                <a:lnTo>
                  <a:pt x="28" y="56"/>
                </a:lnTo>
                <a:lnTo>
                  <a:pt x="31" y="56"/>
                </a:lnTo>
                <a:lnTo>
                  <a:pt x="28" y="56"/>
                </a:lnTo>
                <a:lnTo>
                  <a:pt x="26" y="54"/>
                </a:lnTo>
                <a:lnTo>
                  <a:pt x="28" y="52"/>
                </a:lnTo>
                <a:lnTo>
                  <a:pt x="31" y="52"/>
                </a:lnTo>
                <a:lnTo>
                  <a:pt x="31" y="54"/>
                </a:lnTo>
                <a:lnTo>
                  <a:pt x="33" y="54"/>
                </a:lnTo>
                <a:lnTo>
                  <a:pt x="33" y="52"/>
                </a:lnTo>
                <a:lnTo>
                  <a:pt x="35" y="54"/>
                </a:lnTo>
                <a:lnTo>
                  <a:pt x="38" y="54"/>
                </a:lnTo>
                <a:lnTo>
                  <a:pt x="38" y="56"/>
                </a:lnTo>
                <a:lnTo>
                  <a:pt x="40" y="56"/>
                </a:lnTo>
                <a:lnTo>
                  <a:pt x="40" y="54"/>
                </a:lnTo>
                <a:lnTo>
                  <a:pt x="40" y="56"/>
                </a:lnTo>
                <a:lnTo>
                  <a:pt x="43" y="59"/>
                </a:lnTo>
                <a:lnTo>
                  <a:pt x="45" y="59"/>
                </a:lnTo>
                <a:lnTo>
                  <a:pt x="50" y="61"/>
                </a:lnTo>
                <a:lnTo>
                  <a:pt x="50" y="63"/>
                </a:lnTo>
                <a:lnTo>
                  <a:pt x="52" y="63"/>
                </a:lnTo>
                <a:lnTo>
                  <a:pt x="50" y="63"/>
                </a:lnTo>
                <a:lnTo>
                  <a:pt x="50" y="66"/>
                </a:lnTo>
                <a:lnTo>
                  <a:pt x="52" y="66"/>
                </a:lnTo>
                <a:lnTo>
                  <a:pt x="54" y="68"/>
                </a:lnTo>
                <a:lnTo>
                  <a:pt x="52" y="68"/>
                </a:lnTo>
                <a:lnTo>
                  <a:pt x="52" y="71"/>
                </a:lnTo>
                <a:lnTo>
                  <a:pt x="54" y="75"/>
                </a:lnTo>
                <a:lnTo>
                  <a:pt x="57" y="78"/>
                </a:lnTo>
                <a:lnTo>
                  <a:pt x="61" y="78"/>
                </a:lnTo>
                <a:lnTo>
                  <a:pt x="64" y="78"/>
                </a:lnTo>
                <a:lnTo>
                  <a:pt x="66" y="78"/>
                </a:lnTo>
                <a:lnTo>
                  <a:pt x="68" y="78"/>
                </a:lnTo>
                <a:lnTo>
                  <a:pt x="68" y="75"/>
                </a:lnTo>
                <a:lnTo>
                  <a:pt x="71" y="78"/>
                </a:lnTo>
                <a:lnTo>
                  <a:pt x="73" y="78"/>
                </a:lnTo>
                <a:lnTo>
                  <a:pt x="76" y="80"/>
                </a:lnTo>
                <a:lnTo>
                  <a:pt x="76" y="82"/>
                </a:lnTo>
                <a:lnTo>
                  <a:pt x="76" y="85"/>
                </a:lnTo>
                <a:lnTo>
                  <a:pt x="76" y="87"/>
                </a:lnTo>
                <a:lnTo>
                  <a:pt x="78" y="87"/>
                </a:lnTo>
                <a:lnTo>
                  <a:pt x="78" y="89"/>
                </a:lnTo>
                <a:lnTo>
                  <a:pt x="80" y="89"/>
                </a:lnTo>
                <a:lnTo>
                  <a:pt x="80" y="92"/>
                </a:lnTo>
                <a:lnTo>
                  <a:pt x="83" y="94"/>
                </a:lnTo>
                <a:lnTo>
                  <a:pt x="83" y="97"/>
                </a:lnTo>
                <a:lnTo>
                  <a:pt x="83" y="99"/>
                </a:lnTo>
                <a:lnTo>
                  <a:pt x="87" y="101"/>
                </a:lnTo>
                <a:lnTo>
                  <a:pt x="87" y="104"/>
                </a:lnTo>
                <a:lnTo>
                  <a:pt x="92" y="106"/>
                </a:lnTo>
                <a:lnTo>
                  <a:pt x="97" y="111"/>
                </a:lnTo>
                <a:lnTo>
                  <a:pt x="99" y="111"/>
                </a:lnTo>
                <a:lnTo>
                  <a:pt x="99" y="113"/>
                </a:lnTo>
                <a:lnTo>
                  <a:pt x="102" y="113"/>
                </a:lnTo>
                <a:lnTo>
                  <a:pt x="104" y="115"/>
                </a:lnTo>
                <a:lnTo>
                  <a:pt x="106" y="115"/>
                </a:lnTo>
                <a:lnTo>
                  <a:pt x="113" y="120"/>
                </a:lnTo>
                <a:lnTo>
                  <a:pt x="123" y="127"/>
                </a:lnTo>
                <a:lnTo>
                  <a:pt x="125" y="127"/>
                </a:lnTo>
                <a:lnTo>
                  <a:pt x="128" y="127"/>
                </a:lnTo>
                <a:lnTo>
                  <a:pt x="130" y="127"/>
                </a:lnTo>
                <a:lnTo>
                  <a:pt x="130" y="130"/>
                </a:lnTo>
                <a:lnTo>
                  <a:pt x="135" y="134"/>
                </a:lnTo>
                <a:lnTo>
                  <a:pt x="135" y="141"/>
                </a:lnTo>
                <a:lnTo>
                  <a:pt x="137" y="141"/>
                </a:lnTo>
                <a:lnTo>
                  <a:pt x="142" y="141"/>
                </a:lnTo>
                <a:lnTo>
                  <a:pt x="149" y="144"/>
                </a:lnTo>
                <a:lnTo>
                  <a:pt x="151" y="144"/>
                </a:lnTo>
                <a:lnTo>
                  <a:pt x="151" y="139"/>
                </a:lnTo>
                <a:lnTo>
                  <a:pt x="151" y="137"/>
                </a:lnTo>
                <a:lnTo>
                  <a:pt x="154" y="132"/>
                </a:lnTo>
                <a:lnTo>
                  <a:pt x="156" y="132"/>
                </a:lnTo>
                <a:lnTo>
                  <a:pt x="158" y="130"/>
                </a:lnTo>
                <a:lnTo>
                  <a:pt x="158" y="127"/>
                </a:lnTo>
                <a:lnTo>
                  <a:pt x="156" y="125"/>
                </a:lnTo>
                <a:lnTo>
                  <a:pt x="154" y="123"/>
                </a:lnTo>
                <a:lnTo>
                  <a:pt x="154" y="120"/>
                </a:lnTo>
                <a:lnTo>
                  <a:pt x="154" y="118"/>
                </a:lnTo>
                <a:lnTo>
                  <a:pt x="156" y="118"/>
                </a:lnTo>
                <a:lnTo>
                  <a:pt x="156" y="115"/>
                </a:lnTo>
                <a:lnTo>
                  <a:pt x="154" y="115"/>
                </a:lnTo>
                <a:lnTo>
                  <a:pt x="154" y="113"/>
                </a:lnTo>
                <a:lnTo>
                  <a:pt x="149" y="115"/>
                </a:lnTo>
                <a:lnTo>
                  <a:pt x="146" y="111"/>
                </a:lnTo>
                <a:lnTo>
                  <a:pt x="146" y="108"/>
                </a:lnTo>
                <a:lnTo>
                  <a:pt x="146" y="106"/>
                </a:lnTo>
                <a:lnTo>
                  <a:pt x="149" y="104"/>
                </a:lnTo>
                <a:lnTo>
                  <a:pt x="151" y="104"/>
                </a:lnTo>
                <a:lnTo>
                  <a:pt x="151" y="106"/>
                </a:lnTo>
                <a:lnTo>
                  <a:pt x="154" y="106"/>
                </a:lnTo>
                <a:lnTo>
                  <a:pt x="158" y="106"/>
                </a:lnTo>
                <a:lnTo>
                  <a:pt x="161" y="106"/>
                </a:lnTo>
                <a:lnTo>
                  <a:pt x="165" y="101"/>
                </a:lnTo>
                <a:lnTo>
                  <a:pt x="165" y="99"/>
                </a:lnTo>
                <a:lnTo>
                  <a:pt x="163" y="99"/>
                </a:lnTo>
                <a:lnTo>
                  <a:pt x="163" y="97"/>
                </a:lnTo>
                <a:lnTo>
                  <a:pt x="161" y="97"/>
                </a:lnTo>
                <a:lnTo>
                  <a:pt x="163" y="94"/>
                </a:lnTo>
                <a:lnTo>
                  <a:pt x="165" y="94"/>
                </a:lnTo>
                <a:lnTo>
                  <a:pt x="168" y="94"/>
                </a:lnTo>
                <a:lnTo>
                  <a:pt x="170" y="94"/>
                </a:lnTo>
                <a:lnTo>
                  <a:pt x="170" y="92"/>
                </a:lnTo>
                <a:lnTo>
                  <a:pt x="170" y="89"/>
                </a:lnTo>
                <a:lnTo>
                  <a:pt x="168" y="89"/>
                </a:lnTo>
                <a:lnTo>
                  <a:pt x="170" y="89"/>
                </a:lnTo>
                <a:lnTo>
                  <a:pt x="170" y="85"/>
                </a:lnTo>
                <a:lnTo>
                  <a:pt x="172" y="85"/>
                </a:lnTo>
                <a:lnTo>
                  <a:pt x="175" y="87"/>
                </a:lnTo>
                <a:lnTo>
                  <a:pt x="180" y="85"/>
                </a:lnTo>
                <a:lnTo>
                  <a:pt x="184" y="82"/>
                </a:lnTo>
                <a:lnTo>
                  <a:pt x="184" y="80"/>
                </a:lnTo>
                <a:lnTo>
                  <a:pt x="187" y="82"/>
                </a:lnTo>
                <a:lnTo>
                  <a:pt x="189" y="85"/>
                </a:lnTo>
                <a:lnTo>
                  <a:pt x="189" y="87"/>
                </a:lnTo>
                <a:lnTo>
                  <a:pt x="184" y="92"/>
                </a:lnTo>
                <a:lnTo>
                  <a:pt x="187" y="94"/>
                </a:lnTo>
                <a:lnTo>
                  <a:pt x="187" y="97"/>
                </a:lnTo>
                <a:lnTo>
                  <a:pt x="187" y="94"/>
                </a:lnTo>
                <a:lnTo>
                  <a:pt x="189" y="94"/>
                </a:lnTo>
                <a:lnTo>
                  <a:pt x="191" y="94"/>
                </a:lnTo>
                <a:lnTo>
                  <a:pt x="194" y="92"/>
                </a:lnTo>
                <a:lnTo>
                  <a:pt x="196" y="92"/>
                </a:lnTo>
                <a:lnTo>
                  <a:pt x="196" y="94"/>
                </a:lnTo>
                <a:lnTo>
                  <a:pt x="198" y="94"/>
                </a:lnTo>
                <a:lnTo>
                  <a:pt x="201" y="97"/>
                </a:lnTo>
                <a:lnTo>
                  <a:pt x="203" y="94"/>
                </a:lnTo>
                <a:lnTo>
                  <a:pt x="203" y="92"/>
                </a:lnTo>
                <a:lnTo>
                  <a:pt x="208" y="89"/>
                </a:lnTo>
                <a:lnTo>
                  <a:pt x="210" y="92"/>
                </a:lnTo>
                <a:lnTo>
                  <a:pt x="213" y="89"/>
                </a:lnTo>
                <a:lnTo>
                  <a:pt x="220" y="85"/>
                </a:lnTo>
                <a:lnTo>
                  <a:pt x="220" y="82"/>
                </a:lnTo>
                <a:lnTo>
                  <a:pt x="217" y="82"/>
                </a:lnTo>
                <a:lnTo>
                  <a:pt x="217" y="85"/>
                </a:lnTo>
                <a:lnTo>
                  <a:pt x="213" y="82"/>
                </a:lnTo>
                <a:lnTo>
                  <a:pt x="205" y="78"/>
                </a:lnTo>
                <a:lnTo>
                  <a:pt x="205" y="80"/>
                </a:lnTo>
                <a:lnTo>
                  <a:pt x="203" y="78"/>
                </a:lnTo>
                <a:lnTo>
                  <a:pt x="203" y="75"/>
                </a:lnTo>
                <a:lnTo>
                  <a:pt x="201" y="73"/>
                </a:lnTo>
                <a:lnTo>
                  <a:pt x="196" y="78"/>
                </a:lnTo>
                <a:lnTo>
                  <a:pt x="191" y="78"/>
                </a:lnTo>
                <a:lnTo>
                  <a:pt x="189" y="78"/>
                </a:lnTo>
                <a:lnTo>
                  <a:pt x="187" y="73"/>
                </a:lnTo>
                <a:lnTo>
                  <a:pt x="184" y="73"/>
                </a:lnTo>
                <a:lnTo>
                  <a:pt x="182" y="73"/>
                </a:lnTo>
                <a:lnTo>
                  <a:pt x="182" y="71"/>
                </a:lnTo>
                <a:lnTo>
                  <a:pt x="187" y="66"/>
                </a:lnTo>
                <a:lnTo>
                  <a:pt x="194" y="61"/>
                </a:lnTo>
                <a:lnTo>
                  <a:pt x="194" y="59"/>
                </a:lnTo>
                <a:lnTo>
                  <a:pt x="191" y="59"/>
                </a:lnTo>
                <a:lnTo>
                  <a:pt x="191" y="61"/>
                </a:lnTo>
                <a:lnTo>
                  <a:pt x="189" y="61"/>
                </a:lnTo>
                <a:lnTo>
                  <a:pt x="180" y="68"/>
                </a:lnTo>
                <a:lnTo>
                  <a:pt x="175" y="71"/>
                </a:lnTo>
                <a:lnTo>
                  <a:pt x="168" y="73"/>
                </a:lnTo>
                <a:lnTo>
                  <a:pt x="168" y="75"/>
                </a:lnTo>
                <a:lnTo>
                  <a:pt x="161" y="82"/>
                </a:lnTo>
                <a:lnTo>
                  <a:pt x="161" y="85"/>
                </a:lnTo>
                <a:lnTo>
                  <a:pt x="161" y="87"/>
                </a:lnTo>
                <a:lnTo>
                  <a:pt x="158" y="87"/>
                </a:lnTo>
                <a:lnTo>
                  <a:pt x="156" y="87"/>
                </a:lnTo>
                <a:lnTo>
                  <a:pt x="156" y="85"/>
                </a:lnTo>
                <a:lnTo>
                  <a:pt x="154" y="85"/>
                </a:lnTo>
                <a:lnTo>
                  <a:pt x="154" y="82"/>
                </a:lnTo>
                <a:lnTo>
                  <a:pt x="156" y="82"/>
                </a:lnTo>
                <a:lnTo>
                  <a:pt x="156" y="80"/>
                </a:lnTo>
                <a:lnTo>
                  <a:pt x="154" y="80"/>
                </a:lnTo>
                <a:lnTo>
                  <a:pt x="151" y="78"/>
                </a:lnTo>
                <a:lnTo>
                  <a:pt x="146" y="78"/>
                </a:lnTo>
                <a:lnTo>
                  <a:pt x="142" y="78"/>
                </a:lnTo>
                <a:lnTo>
                  <a:pt x="139" y="78"/>
                </a:lnTo>
                <a:lnTo>
                  <a:pt x="135" y="78"/>
                </a:lnTo>
                <a:lnTo>
                  <a:pt x="135" y="75"/>
                </a:lnTo>
                <a:lnTo>
                  <a:pt x="135" y="71"/>
                </a:lnTo>
                <a:lnTo>
                  <a:pt x="135" y="66"/>
                </a:lnTo>
                <a:lnTo>
                  <a:pt x="132" y="66"/>
                </a:lnTo>
                <a:lnTo>
                  <a:pt x="128" y="66"/>
                </a:lnTo>
                <a:lnTo>
                  <a:pt x="128" y="59"/>
                </a:lnTo>
                <a:lnTo>
                  <a:pt x="130" y="54"/>
                </a:lnTo>
                <a:lnTo>
                  <a:pt x="128" y="47"/>
                </a:lnTo>
                <a:lnTo>
                  <a:pt x="125" y="47"/>
                </a:lnTo>
                <a:lnTo>
                  <a:pt x="123" y="42"/>
                </a:lnTo>
                <a:lnTo>
                  <a:pt x="123" y="40"/>
                </a:lnTo>
                <a:lnTo>
                  <a:pt x="120" y="40"/>
                </a:lnTo>
                <a:lnTo>
                  <a:pt x="118" y="37"/>
                </a:lnTo>
                <a:lnTo>
                  <a:pt x="116" y="35"/>
                </a:lnTo>
                <a:lnTo>
                  <a:pt x="116" y="33"/>
                </a:lnTo>
                <a:lnTo>
                  <a:pt x="113" y="33"/>
                </a:lnTo>
                <a:lnTo>
                  <a:pt x="109" y="35"/>
                </a:lnTo>
                <a:lnTo>
                  <a:pt x="102" y="35"/>
                </a:lnTo>
                <a:lnTo>
                  <a:pt x="99" y="35"/>
                </a:lnTo>
                <a:lnTo>
                  <a:pt x="94" y="35"/>
                </a:lnTo>
                <a:lnTo>
                  <a:pt x="90" y="35"/>
                </a:lnTo>
                <a:lnTo>
                  <a:pt x="87" y="35"/>
                </a:lnTo>
                <a:lnTo>
                  <a:pt x="83" y="37"/>
                </a:lnTo>
                <a:lnTo>
                  <a:pt x="78" y="37"/>
                </a:lnTo>
                <a:lnTo>
                  <a:pt x="76" y="37"/>
                </a:lnTo>
                <a:lnTo>
                  <a:pt x="68" y="28"/>
                </a:lnTo>
                <a:lnTo>
                  <a:pt x="66" y="26"/>
                </a:lnTo>
                <a:lnTo>
                  <a:pt x="33" y="0"/>
                </a:lnTo>
                <a:lnTo>
                  <a:pt x="31" y="0"/>
                </a:lnTo>
                <a:lnTo>
                  <a:pt x="24" y="2"/>
                </a:lnTo>
                <a:lnTo>
                  <a:pt x="12" y="7"/>
                </a:lnTo>
                <a:lnTo>
                  <a:pt x="0" y="11"/>
                </a:lnTo>
                <a:lnTo>
                  <a:pt x="0" y="14"/>
                </a:lnTo>
                <a:lnTo>
                  <a:pt x="0" y="75"/>
                </a:lnTo>
                <a:lnTo>
                  <a:pt x="12" y="78"/>
                </a:lnTo>
                <a:lnTo>
                  <a:pt x="12" y="7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22" name="Freeform 1824"/>
          <p:cNvSpPr>
            <a:spLocks/>
          </p:cNvSpPr>
          <p:nvPr/>
        </p:nvSpPr>
        <p:spPr bwMode="auto">
          <a:xfrm>
            <a:off x="2643188" y="4486275"/>
            <a:ext cx="52387" cy="30163"/>
          </a:xfrm>
          <a:custGeom>
            <a:avLst/>
            <a:gdLst>
              <a:gd name="T0" fmla="*/ 2147483647 w 43"/>
              <a:gd name="T1" fmla="*/ 2147483647 h 24"/>
              <a:gd name="T2" fmla="*/ 2147483647 w 43"/>
              <a:gd name="T3" fmla="*/ 2147483647 h 24"/>
              <a:gd name="T4" fmla="*/ 2147483647 w 43"/>
              <a:gd name="T5" fmla="*/ 2147483647 h 24"/>
              <a:gd name="T6" fmla="*/ 2147483647 w 43"/>
              <a:gd name="T7" fmla="*/ 2147483647 h 24"/>
              <a:gd name="T8" fmla="*/ 2147483647 w 43"/>
              <a:gd name="T9" fmla="*/ 2147483647 h 24"/>
              <a:gd name="T10" fmla="*/ 2147483647 w 43"/>
              <a:gd name="T11" fmla="*/ 2147483647 h 24"/>
              <a:gd name="T12" fmla="*/ 2147483647 w 43"/>
              <a:gd name="T13" fmla="*/ 2147483647 h 24"/>
              <a:gd name="T14" fmla="*/ 2147483647 w 43"/>
              <a:gd name="T15" fmla="*/ 2147483647 h 24"/>
              <a:gd name="T16" fmla="*/ 2147483647 w 43"/>
              <a:gd name="T17" fmla="*/ 2147483647 h 24"/>
              <a:gd name="T18" fmla="*/ 2147483647 w 43"/>
              <a:gd name="T19" fmla="*/ 2147483647 h 24"/>
              <a:gd name="T20" fmla="*/ 2147483647 w 43"/>
              <a:gd name="T21" fmla="*/ 2147483647 h 24"/>
              <a:gd name="T22" fmla="*/ 2147483647 w 43"/>
              <a:gd name="T23" fmla="*/ 2147483647 h 24"/>
              <a:gd name="T24" fmla="*/ 2147483647 w 43"/>
              <a:gd name="T25" fmla="*/ 2147483647 h 24"/>
              <a:gd name="T26" fmla="*/ 2147483647 w 43"/>
              <a:gd name="T27" fmla="*/ 2147483647 h 24"/>
              <a:gd name="T28" fmla="*/ 2147483647 w 43"/>
              <a:gd name="T29" fmla="*/ 2147483647 h 24"/>
              <a:gd name="T30" fmla="*/ 2147483647 w 43"/>
              <a:gd name="T31" fmla="*/ 2147483647 h 24"/>
              <a:gd name="T32" fmla="*/ 2147483647 w 43"/>
              <a:gd name="T33" fmla="*/ 2147483647 h 24"/>
              <a:gd name="T34" fmla="*/ 2147483647 w 43"/>
              <a:gd name="T35" fmla="*/ 2147483647 h 24"/>
              <a:gd name="T36" fmla="*/ 2147483647 w 43"/>
              <a:gd name="T37" fmla="*/ 2147483647 h 24"/>
              <a:gd name="T38" fmla="*/ 2147483647 w 43"/>
              <a:gd name="T39" fmla="*/ 2147483647 h 24"/>
              <a:gd name="T40" fmla="*/ 2147483647 w 43"/>
              <a:gd name="T41" fmla="*/ 2147483647 h 24"/>
              <a:gd name="T42" fmla="*/ 2147483647 w 43"/>
              <a:gd name="T43" fmla="*/ 2147483647 h 24"/>
              <a:gd name="T44" fmla="*/ 2147483647 w 43"/>
              <a:gd name="T45" fmla="*/ 2147483647 h 24"/>
              <a:gd name="T46" fmla="*/ 2147483647 w 43"/>
              <a:gd name="T47" fmla="*/ 2147483647 h 24"/>
              <a:gd name="T48" fmla="*/ 2147483647 w 43"/>
              <a:gd name="T49" fmla="*/ 2147483647 h 24"/>
              <a:gd name="T50" fmla="*/ 2147483647 w 43"/>
              <a:gd name="T51" fmla="*/ 2147483647 h 24"/>
              <a:gd name="T52" fmla="*/ 2147483647 w 43"/>
              <a:gd name="T53" fmla="*/ 2147483647 h 24"/>
              <a:gd name="T54" fmla="*/ 2147483647 w 43"/>
              <a:gd name="T55" fmla="*/ 2147483647 h 24"/>
              <a:gd name="T56" fmla="*/ 2147483647 w 43"/>
              <a:gd name="T57" fmla="*/ 2147483647 h 24"/>
              <a:gd name="T58" fmla="*/ 2147483647 w 43"/>
              <a:gd name="T59" fmla="*/ 2147483647 h 24"/>
              <a:gd name="T60" fmla="*/ 2147483647 w 43"/>
              <a:gd name="T61" fmla="*/ 2147483647 h 24"/>
              <a:gd name="T62" fmla="*/ 2147483647 w 43"/>
              <a:gd name="T63" fmla="*/ 2147483647 h 24"/>
              <a:gd name="T64" fmla="*/ 2147483647 w 43"/>
              <a:gd name="T65" fmla="*/ 2147483647 h 24"/>
              <a:gd name="T66" fmla="*/ 2147483647 w 43"/>
              <a:gd name="T67" fmla="*/ 2147483647 h 24"/>
              <a:gd name="T68" fmla="*/ 2147483647 w 43"/>
              <a:gd name="T69" fmla="*/ 2147483647 h 24"/>
              <a:gd name="T70" fmla="*/ 2147483647 w 43"/>
              <a:gd name="T71" fmla="*/ 2147483647 h 24"/>
              <a:gd name="T72" fmla="*/ 2147483647 w 43"/>
              <a:gd name="T73" fmla="*/ 2147483647 h 24"/>
              <a:gd name="T74" fmla="*/ 2147483647 w 43"/>
              <a:gd name="T75" fmla="*/ 2147483647 h 24"/>
              <a:gd name="T76" fmla="*/ 2147483647 w 43"/>
              <a:gd name="T77" fmla="*/ 2147483647 h 24"/>
              <a:gd name="T78" fmla="*/ 2147483647 w 43"/>
              <a:gd name="T79" fmla="*/ 2147483647 h 24"/>
              <a:gd name="T80" fmla="*/ 2147483647 w 43"/>
              <a:gd name="T81" fmla="*/ 2147483647 h 24"/>
              <a:gd name="T82" fmla="*/ 2147483647 w 43"/>
              <a:gd name="T83" fmla="*/ 2147483647 h 24"/>
              <a:gd name="T84" fmla="*/ 2147483647 w 43"/>
              <a:gd name="T85" fmla="*/ 2147483647 h 24"/>
              <a:gd name="T86" fmla="*/ 2147483647 w 43"/>
              <a:gd name="T87" fmla="*/ 2147483647 h 24"/>
              <a:gd name="T88" fmla="*/ 2147483647 w 43"/>
              <a:gd name="T89" fmla="*/ 2147483647 h 24"/>
              <a:gd name="T90" fmla="*/ 2147483647 w 43"/>
              <a:gd name="T91" fmla="*/ 2147483647 h 24"/>
              <a:gd name="T92" fmla="*/ 2147483647 w 43"/>
              <a:gd name="T93" fmla="*/ 0 h 24"/>
              <a:gd name="T94" fmla="*/ 2147483647 w 43"/>
              <a:gd name="T95" fmla="*/ 0 h 24"/>
              <a:gd name="T96" fmla="*/ 2147483647 w 43"/>
              <a:gd name="T97" fmla="*/ 0 h 24"/>
              <a:gd name="T98" fmla="*/ 2147483647 w 43"/>
              <a:gd name="T99" fmla="*/ 0 h 24"/>
              <a:gd name="T100" fmla="*/ 2147483647 w 43"/>
              <a:gd name="T101" fmla="*/ 2147483647 h 24"/>
              <a:gd name="T102" fmla="*/ 2147483647 w 43"/>
              <a:gd name="T103" fmla="*/ 2147483647 h 24"/>
              <a:gd name="T104" fmla="*/ 2147483647 w 43"/>
              <a:gd name="T105" fmla="*/ 2147483647 h 24"/>
              <a:gd name="T106" fmla="*/ 2147483647 w 43"/>
              <a:gd name="T107" fmla="*/ 2147483647 h 24"/>
              <a:gd name="T108" fmla="*/ 2147483647 w 43"/>
              <a:gd name="T109" fmla="*/ 2147483647 h 24"/>
              <a:gd name="T110" fmla="*/ 2147483647 w 43"/>
              <a:gd name="T111" fmla="*/ 2147483647 h 24"/>
              <a:gd name="T112" fmla="*/ 0 w 43"/>
              <a:gd name="T113" fmla="*/ 2147483647 h 24"/>
              <a:gd name="T114" fmla="*/ 0 w 43"/>
              <a:gd name="T115" fmla="*/ 2147483647 h 24"/>
              <a:gd name="T116" fmla="*/ 0 w 43"/>
              <a:gd name="T117" fmla="*/ 2147483647 h 24"/>
              <a:gd name="T118" fmla="*/ 2147483647 w 43"/>
              <a:gd name="T119" fmla="*/ 2147483647 h 2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3"/>
              <a:gd name="T181" fmla="*/ 0 h 24"/>
              <a:gd name="T182" fmla="*/ 43 w 43"/>
              <a:gd name="T183" fmla="*/ 24 h 2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3" h="24">
                <a:moveTo>
                  <a:pt x="3" y="19"/>
                </a:moveTo>
                <a:lnTo>
                  <a:pt x="3" y="22"/>
                </a:lnTo>
                <a:lnTo>
                  <a:pt x="5" y="22"/>
                </a:lnTo>
                <a:lnTo>
                  <a:pt x="12" y="24"/>
                </a:lnTo>
                <a:lnTo>
                  <a:pt x="24" y="22"/>
                </a:lnTo>
                <a:lnTo>
                  <a:pt x="26" y="22"/>
                </a:lnTo>
                <a:lnTo>
                  <a:pt x="36" y="22"/>
                </a:lnTo>
                <a:lnTo>
                  <a:pt x="41" y="22"/>
                </a:lnTo>
                <a:lnTo>
                  <a:pt x="43" y="22"/>
                </a:lnTo>
                <a:lnTo>
                  <a:pt x="43" y="17"/>
                </a:lnTo>
                <a:lnTo>
                  <a:pt x="41" y="12"/>
                </a:lnTo>
                <a:lnTo>
                  <a:pt x="38" y="15"/>
                </a:lnTo>
                <a:lnTo>
                  <a:pt x="36" y="12"/>
                </a:lnTo>
                <a:lnTo>
                  <a:pt x="36" y="10"/>
                </a:lnTo>
                <a:lnTo>
                  <a:pt x="36" y="8"/>
                </a:lnTo>
                <a:lnTo>
                  <a:pt x="36" y="5"/>
                </a:lnTo>
                <a:lnTo>
                  <a:pt x="31" y="5"/>
                </a:lnTo>
                <a:lnTo>
                  <a:pt x="29" y="5"/>
                </a:lnTo>
                <a:lnTo>
                  <a:pt x="19" y="5"/>
                </a:lnTo>
                <a:lnTo>
                  <a:pt x="19" y="3"/>
                </a:lnTo>
                <a:lnTo>
                  <a:pt x="17" y="0"/>
                </a:lnTo>
                <a:lnTo>
                  <a:pt x="15" y="0"/>
                </a:lnTo>
                <a:lnTo>
                  <a:pt x="10" y="3"/>
                </a:lnTo>
                <a:lnTo>
                  <a:pt x="10" y="5"/>
                </a:lnTo>
                <a:lnTo>
                  <a:pt x="5" y="8"/>
                </a:lnTo>
                <a:lnTo>
                  <a:pt x="3" y="12"/>
                </a:lnTo>
                <a:lnTo>
                  <a:pt x="0" y="15"/>
                </a:lnTo>
                <a:lnTo>
                  <a:pt x="0" y="17"/>
                </a:lnTo>
                <a:lnTo>
                  <a:pt x="3" y="1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23" name="Freeform 1825"/>
          <p:cNvSpPr>
            <a:spLocks/>
          </p:cNvSpPr>
          <p:nvPr/>
        </p:nvSpPr>
        <p:spPr bwMode="auto">
          <a:xfrm>
            <a:off x="1784350" y="4405313"/>
            <a:ext cx="11113" cy="22225"/>
          </a:xfrm>
          <a:custGeom>
            <a:avLst/>
            <a:gdLst>
              <a:gd name="T0" fmla="*/ 2147483647 w 10"/>
              <a:gd name="T1" fmla="*/ 0 h 17"/>
              <a:gd name="T2" fmla="*/ 2147483647 w 10"/>
              <a:gd name="T3" fmla="*/ 0 h 17"/>
              <a:gd name="T4" fmla="*/ 2147483647 w 10"/>
              <a:gd name="T5" fmla="*/ 0 h 17"/>
              <a:gd name="T6" fmla="*/ 2147483647 w 10"/>
              <a:gd name="T7" fmla="*/ 0 h 17"/>
              <a:gd name="T8" fmla="*/ 2147483647 w 10"/>
              <a:gd name="T9" fmla="*/ 0 h 17"/>
              <a:gd name="T10" fmla="*/ 2147483647 w 10"/>
              <a:gd name="T11" fmla="*/ 2147483647 h 17"/>
              <a:gd name="T12" fmla="*/ 0 w 10"/>
              <a:gd name="T13" fmla="*/ 2147483647 h 17"/>
              <a:gd name="T14" fmla="*/ 0 w 10"/>
              <a:gd name="T15" fmla="*/ 2147483647 h 17"/>
              <a:gd name="T16" fmla="*/ 2147483647 w 10"/>
              <a:gd name="T17" fmla="*/ 2147483647 h 17"/>
              <a:gd name="T18" fmla="*/ 2147483647 w 10"/>
              <a:gd name="T19" fmla="*/ 2147483647 h 17"/>
              <a:gd name="T20" fmla="*/ 2147483647 w 10"/>
              <a:gd name="T21" fmla="*/ 2147483647 h 17"/>
              <a:gd name="T22" fmla="*/ 2147483647 w 10"/>
              <a:gd name="T23" fmla="*/ 2147483647 h 17"/>
              <a:gd name="T24" fmla="*/ 2147483647 w 10"/>
              <a:gd name="T25" fmla="*/ 2147483647 h 17"/>
              <a:gd name="T26" fmla="*/ 0 w 10"/>
              <a:gd name="T27" fmla="*/ 2147483647 h 17"/>
              <a:gd name="T28" fmla="*/ 0 w 10"/>
              <a:gd name="T29" fmla="*/ 2147483647 h 17"/>
              <a:gd name="T30" fmla="*/ 0 w 10"/>
              <a:gd name="T31" fmla="*/ 2147483647 h 17"/>
              <a:gd name="T32" fmla="*/ 0 w 10"/>
              <a:gd name="T33" fmla="*/ 2147483647 h 17"/>
              <a:gd name="T34" fmla="*/ 0 w 10"/>
              <a:gd name="T35" fmla="*/ 2147483647 h 17"/>
              <a:gd name="T36" fmla="*/ 0 w 10"/>
              <a:gd name="T37" fmla="*/ 2147483647 h 17"/>
              <a:gd name="T38" fmla="*/ 0 w 10"/>
              <a:gd name="T39" fmla="*/ 2147483647 h 17"/>
              <a:gd name="T40" fmla="*/ 2147483647 w 10"/>
              <a:gd name="T41" fmla="*/ 2147483647 h 17"/>
              <a:gd name="T42" fmla="*/ 2147483647 w 10"/>
              <a:gd name="T43" fmla="*/ 2147483647 h 17"/>
              <a:gd name="T44" fmla="*/ 2147483647 w 10"/>
              <a:gd name="T45" fmla="*/ 2147483647 h 17"/>
              <a:gd name="T46" fmla="*/ 2147483647 w 10"/>
              <a:gd name="T47" fmla="*/ 2147483647 h 17"/>
              <a:gd name="T48" fmla="*/ 2147483647 w 10"/>
              <a:gd name="T49" fmla="*/ 2147483647 h 17"/>
              <a:gd name="T50" fmla="*/ 2147483647 w 10"/>
              <a:gd name="T51" fmla="*/ 2147483647 h 17"/>
              <a:gd name="T52" fmla="*/ 2147483647 w 10"/>
              <a:gd name="T53" fmla="*/ 2147483647 h 17"/>
              <a:gd name="T54" fmla="*/ 2147483647 w 10"/>
              <a:gd name="T55" fmla="*/ 2147483647 h 17"/>
              <a:gd name="T56" fmla="*/ 2147483647 w 10"/>
              <a:gd name="T57" fmla="*/ 2147483647 h 17"/>
              <a:gd name="T58" fmla="*/ 2147483647 w 10"/>
              <a:gd name="T59" fmla="*/ 2147483647 h 17"/>
              <a:gd name="T60" fmla="*/ 2147483647 w 10"/>
              <a:gd name="T61" fmla="*/ 2147483647 h 17"/>
              <a:gd name="T62" fmla="*/ 2147483647 w 10"/>
              <a:gd name="T63" fmla="*/ 2147483647 h 17"/>
              <a:gd name="T64" fmla="*/ 2147483647 w 10"/>
              <a:gd name="T65" fmla="*/ 0 h 17"/>
              <a:gd name="T66" fmla="*/ 2147483647 w 10"/>
              <a:gd name="T67" fmla="*/ 0 h 1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"/>
              <a:gd name="T103" fmla="*/ 0 h 17"/>
              <a:gd name="T104" fmla="*/ 10 w 10"/>
              <a:gd name="T105" fmla="*/ 17 h 1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" h="17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3" y="2"/>
                </a:lnTo>
                <a:lnTo>
                  <a:pt x="0" y="5"/>
                </a:lnTo>
                <a:lnTo>
                  <a:pt x="3" y="7"/>
                </a:lnTo>
                <a:lnTo>
                  <a:pt x="3" y="9"/>
                </a:lnTo>
                <a:lnTo>
                  <a:pt x="3" y="12"/>
                </a:lnTo>
                <a:lnTo>
                  <a:pt x="3" y="14"/>
                </a:lnTo>
                <a:lnTo>
                  <a:pt x="0" y="14"/>
                </a:lnTo>
                <a:lnTo>
                  <a:pt x="0" y="17"/>
                </a:lnTo>
                <a:lnTo>
                  <a:pt x="3" y="17"/>
                </a:lnTo>
                <a:lnTo>
                  <a:pt x="5" y="17"/>
                </a:lnTo>
                <a:lnTo>
                  <a:pt x="7" y="14"/>
                </a:lnTo>
                <a:lnTo>
                  <a:pt x="10" y="12"/>
                </a:lnTo>
                <a:lnTo>
                  <a:pt x="10" y="7"/>
                </a:lnTo>
                <a:lnTo>
                  <a:pt x="7" y="7"/>
                </a:lnTo>
                <a:lnTo>
                  <a:pt x="10" y="5"/>
                </a:lnTo>
                <a:lnTo>
                  <a:pt x="10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24" name="Freeform 1826"/>
          <p:cNvSpPr>
            <a:spLocks/>
          </p:cNvSpPr>
          <p:nvPr/>
        </p:nvSpPr>
        <p:spPr bwMode="auto">
          <a:xfrm>
            <a:off x="1549400" y="4059238"/>
            <a:ext cx="152400" cy="109537"/>
          </a:xfrm>
          <a:custGeom>
            <a:avLst/>
            <a:gdLst>
              <a:gd name="T0" fmla="*/ 2147483647 w 120"/>
              <a:gd name="T1" fmla="*/ 2147483647 h 85"/>
              <a:gd name="T2" fmla="*/ 2147483647 w 120"/>
              <a:gd name="T3" fmla="*/ 2147483647 h 85"/>
              <a:gd name="T4" fmla="*/ 2147483647 w 120"/>
              <a:gd name="T5" fmla="*/ 2147483647 h 85"/>
              <a:gd name="T6" fmla="*/ 2147483647 w 120"/>
              <a:gd name="T7" fmla="*/ 2147483647 h 85"/>
              <a:gd name="T8" fmla="*/ 2147483647 w 120"/>
              <a:gd name="T9" fmla="*/ 2147483647 h 85"/>
              <a:gd name="T10" fmla="*/ 2147483647 w 120"/>
              <a:gd name="T11" fmla="*/ 2147483647 h 85"/>
              <a:gd name="T12" fmla="*/ 2147483647 w 120"/>
              <a:gd name="T13" fmla="*/ 2147483647 h 85"/>
              <a:gd name="T14" fmla="*/ 2147483647 w 120"/>
              <a:gd name="T15" fmla="*/ 2147483647 h 85"/>
              <a:gd name="T16" fmla="*/ 2147483647 w 120"/>
              <a:gd name="T17" fmla="*/ 2147483647 h 85"/>
              <a:gd name="T18" fmla="*/ 2147483647 w 120"/>
              <a:gd name="T19" fmla="*/ 2147483647 h 85"/>
              <a:gd name="T20" fmla="*/ 2147483647 w 120"/>
              <a:gd name="T21" fmla="*/ 2147483647 h 85"/>
              <a:gd name="T22" fmla="*/ 2147483647 w 120"/>
              <a:gd name="T23" fmla="*/ 2147483647 h 85"/>
              <a:gd name="T24" fmla="*/ 2147483647 w 120"/>
              <a:gd name="T25" fmla="*/ 2147483647 h 85"/>
              <a:gd name="T26" fmla="*/ 2147483647 w 120"/>
              <a:gd name="T27" fmla="*/ 2147483647 h 85"/>
              <a:gd name="T28" fmla="*/ 2147483647 w 120"/>
              <a:gd name="T29" fmla="*/ 2147483647 h 85"/>
              <a:gd name="T30" fmla="*/ 2147483647 w 120"/>
              <a:gd name="T31" fmla="*/ 2147483647 h 85"/>
              <a:gd name="T32" fmla="*/ 2147483647 w 120"/>
              <a:gd name="T33" fmla="*/ 2147483647 h 85"/>
              <a:gd name="T34" fmla="*/ 2147483647 w 120"/>
              <a:gd name="T35" fmla="*/ 2147483647 h 85"/>
              <a:gd name="T36" fmla="*/ 2147483647 w 120"/>
              <a:gd name="T37" fmla="*/ 2147483647 h 85"/>
              <a:gd name="T38" fmla="*/ 2147483647 w 120"/>
              <a:gd name="T39" fmla="*/ 2147483647 h 85"/>
              <a:gd name="T40" fmla="*/ 2147483647 w 120"/>
              <a:gd name="T41" fmla="*/ 2147483647 h 85"/>
              <a:gd name="T42" fmla="*/ 2147483647 w 120"/>
              <a:gd name="T43" fmla="*/ 2147483647 h 85"/>
              <a:gd name="T44" fmla="*/ 2147483647 w 120"/>
              <a:gd name="T45" fmla="*/ 2147483647 h 85"/>
              <a:gd name="T46" fmla="*/ 2147483647 w 120"/>
              <a:gd name="T47" fmla="*/ 2147483647 h 85"/>
              <a:gd name="T48" fmla="*/ 2147483647 w 120"/>
              <a:gd name="T49" fmla="*/ 2147483647 h 85"/>
              <a:gd name="T50" fmla="*/ 2147483647 w 120"/>
              <a:gd name="T51" fmla="*/ 2147483647 h 85"/>
              <a:gd name="T52" fmla="*/ 2147483647 w 120"/>
              <a:gd name="T53" fmla="*/ 2147483647 h 85"/>
              <a:gd name="T54" fmla="*/ 2147483647 w 120"/>
              <a:gd name="T55" fmla="*/ 2147483647 h 85"/>
              <a:gd name="T56" fmla="*/ 2147483647 w 120"/>
              <a:gd name="T57" fmla="*/ 2147483647 h 85"/>
              <a:gd name="T58" fmla="*/ 2147483647 w 120"/>
              <a:gd name="T59" fmla="*/ 2147483647 h 85"/>
              <a:gd name="T60" fmla="*/ 2147483647 w 120"/>
              <a:gd name="T61" fmla="*/ 0 h 85"/>
              <a:gd name="T62" fmla="*/ 2147483647 w 120"/>
              <a:gd name="T63" fmla="*/ 2147483647 h 85"/>
              <a:gd name="T64" fmla="*/ 2147483647 w 120"/>
              <a:gd name="T65" fmla="*/ 2147483647 h 85"/>
              <a:gd name="T66" fmla="*/ 2147483647 w 120"/>
              <a:gd name="T67" fmla="*/ 2147483647 h 85"/>
              <a:gd name="T68" fmla="*/ 2147483647 w 120"/>
              <a:gd name="T69" fmla="*/ 2147483647 h 85"/>
              <a:gd name="T70" fmla="*/ 2147483647 w 120"/>
              <a:gd name="T71" fmla="*/ 2147483647 h 85"/>
              <a:gd name="T72" fmla="*/ 2147483647 w 120"/>
              <a:gd name="T73" fmla="*/ 2147483647 h 85"/>
              <a:gd name="T74" fmla="*/ 2147483647 w 120"/>
              <a:gd name="T75" fmla="*/ 2147483647 h 85"/>
              <a:gd name="T76" fmla="*/ 2147483647 w 120"/>
              <a:gd name="T77" fmla="*/ 2147483647 h 85"/>
              <a:gd name="T78" fmla="*/ 2147483647 w 120"/>
              <a:gd name="T79" fmla="*/ 2147483647 h 85"/>
              <a:gd name="T80" fmla="*/ 2147483647 w 120"/>
              <a:gd name="T81" fmla="*/ 2147483647 h 85"/>
              <a:gd name="T82" fmla="*/ 2147483647 w 120"/>
              <a:gd name="T83" fmla="*/ 2147483647 h 85"/>
              <a:gd name="T84" fmla="*/ 2147483647 w 120"/>
              <a:gd name="T85" fmla="*/ 2147483647 h 85"/>
              <a:gd name="T86" fmla="*/ 2147483647 w 120"/>
              <a:gd name="T87" fmla="*/ 2147483647 h 85"/>
              <a:gd name="T88" fmla="*/ 2147483647 w 120"/>
              <a:gd name="T89" fmla="*/ 2147483647 h 85"/>
              <a:gd name="T90" fmla="*/ 2147483647 w 120"/>
              <a:gd name="T91" fmla="*/ 2147483647 h 85"/>
              <a:gd name="T92" fmla="*/ 2147483647 w 120"/>
              <a:gd name="T93" fmla="*/ 2147483647 h 85"/>
              <a:gd name="T94" fmla="*/ 2147483647 w 120"/>
              <a:gd name="T95" fmla="*/ 2147483647 h 85"/>
              <a:gd name="T96" fmla="*/ 2147483647 w 120"/>
              <a:gd name="T97" fmla="*/ 2147483647 h 85"/>
              <a:gd name="T98" fmla="*/ 2147483647 w 120"/>
              <a:gd name="T99" fmla="*/ 2147483647 h 85"/>
              <a:gd name="T100" fmla="*/ 2147483647 w 120"/>
              <a:gd name="T101" fmla="*/ 2147483647 h 85"/>
              <a:gd name="T102" fmla="*/ 2147483647 w 120"/>
              <a:gd name="T103" fmla="*/ 2147483647 h 85"/>
              <a:gd name="T104" fmla="*/ 2147483647 w 120"/>
              <a:gd name="T105" fmla="*/ 2147483647 h 85"/>
              <a:gd name="T106" fmla="*/ 2147483647 w 120"/>
              <a:gd name="T107" fmla="*/ 2147483647 h 85"/>
              <a:gd name="T108" fmla="*/ 2147483647 w 120"/>
              <a:gd name="T109" fmla="*/ 2147483647 h 85"/>
              <a:gd name="T110" fmla="*/ 2147483647 w 120"/>
              <a:gd name="T111" fmla="*/ 2147483647 h 85"/>
              <a:gd name="T112" fmla="*/ 2147483647 w 120"/>
              <a:gd name="T113" fmla="*/ 2147483647 h 8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20"/>
              <a:gd name="T172" fmla="*/ 0 h 85"/>
              <a:gd name="T173" fmla="*/ 120 w 120"/>
              <a:gd name="T174" fmla="*/ 85 h 8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20" h="85">
                <a:moveTo>
                  <a:pt x="35" y="83"/>
                </a:moveTo>
                <a:lnTo>
                  <a:pt x="38" y="83"/>
                </a:lnTo>
                <a:lnTo>
                  <a:pt x="40" y="83"/>
                </a:lnTo>
                <a:lnTo>
                  <a:pt x="45" y="83"/>
                </a:lnTo>
                <a:lnTo>
                  <a:pt x="47" y="85"/>
                </a:lnTo>
                <a:lnTo>
                  <a:pt x="49" y="85"/>
                </a:lnTo>
                <a:lnTo>
                  <a:pt x="52" y="85"/>
                </a:lnTo>
                <a:lnTo>
                  <a:pt x="52" y="83"/>
                </a:lnTo>
                <a:lnTo>
                  <a:pt x="56" y="85"/>
                </a:lnTo>
                <a:lnTo>
                  <a:pt x="66" y="85"/>
                </a:lnTo>
                <a:lnTo>
                  <a:pt x="68" y="85"/>
                </a:lnTo>
                <a:lnTo>
                  <a:pt x="73" y="83"/>
                </a:lnTo>
                <a:lnTo>
                  <a:pt x="73" y="80"/>
                </a:lnTo>
                <a:lnTo>
                  <a:pt x="75" y="80"/>
                </a:lnTo>
                <a:lnTo>
                  <a:pt x="75" y="78"/>
                </a:lnTo>
                <a:lnTo>
                  <a:pt x="78" y="78"/>
                </a:lnTo>
                <a:lnTo>
                  <a:pt x="80" y="78"/>
                </a:lnTo>
                <a:lnTo>
                  <a:pt x="89" y="78"/>
                </a:lnTo>
                <a:lnTo>
                  <a:pt x="101" y="83"/>
                </a:lnTo>
                <a:lnTo>
                  <a:pt x="106" y="83"/>
                </a:lnTo>
                <a:lnTo>
                  <a:pt x="106" y="76"/>
                </a:lnTo>
                <a:lnTo>
                  <a:pt x="106" y="73"/>
                </a:lnTo>
                <a:lnTo>
                  <a:pt x="111" y="69"/>
                </a:lnTo>
                <a:lnTo>
                  <a:pt x="108" y="69"/>
                </a:lnTo>
                <a:lnTo>
                  <a:pt x="108" y="66"/>
                </a:lnTo>
                <a:lnTo>
                  <a:pt x="108" y="64"/>
                </a:lnTo>
                <a:lnTo>
                  <a:pt x="108" y="61"/>
                </a:lnTo>
                <a:lnTo>
                  <a:pt x="111" y="61"/>
                </a:lnTo>
                <a:lnTo>
                  <a:pt x="113" y="61"/>
                </a:lnTo>
                <a:lnTo>
                  <a:pt x="111" y="61"/>
                </a:lnTo>
                <a:lnTo>
                  <a:pt x="111" y="64"/>
                </a:lnTo>
                <a:lnTo>
                  <a:pt x="113" y="66"/>
                </a:lnTo>
                <a:lnTo>
                  <a:pt x="118" y="64"/>
                </a:lnTo>
                <a:lnTo>
                  <a:pt x="120" y="59"/>
                </a:lnTo>
                <a:lnTo>
                  <a:pt x="120" y="57"/>
                </a:lnTo>
                <a:lnTo>
                  <a:pt x="120" y="54"/>
                </a:lnTo>
                <a:lnTo>
                  <a:pt x="118" y="54"/>
                </a:lnTo>
                <a:lnTo>
                  <a:pt x="115" y="54"/>
                </a:lnTo>
                <a:lnTo>
                  <a:pt x="115" y="52"/>
                </a:lnTo>
                <a:lnTo>
                  <a:pt x="113" y="54"/>
                </a:lnTo>
                <a:lnTo>
                  <a:pt x="108" y="57"/>
                </a:lnTo>
                <a:lnTo>
                  <a:pt x="101" y="52"/>
                </a:lnTo>
                <a:lnTo>
                  <a:pt x="99" y="52"/>
                </a:lnTo>
                <a:lnTo>
                  <a:pt x="99" y="43"/>
                </a:lnTo>
                <a:lnTo>
                  <a:pt x="99" y="40"/>
                </a:lnTo>
                <a:lnTo>
                  <a:pt x="101" y="38"/>
                </a:lnTo>
                <a:lnTo>
                  <a:pt x="101" y="36"/>
                </a:lnTo>
                <a:lnTo>
                  <a:pt x="101" y="31"/>
                </a:lnTo>
                <a:lnTo>
                  <a:pt x="99" y="24"/>
                </a:lnTo>
                <a:lnTo>
                  <a:pt x="97" y="24"/>
                </a:lnTo>
                <a:lnTo>
                  <a:pt x="97" y="21"/>
                </a:lnTo>
                <a:lnTo>
                  <a:pt x="94" y="19"/>
                </a:lnTo>
                <a:lnTo>
                  <a:pt x="92" y="17"/>
                </a:lnTo>
                <a:lnTo>
                  <a:pt x="89" y="12"/>
                </a:lnTo>
                <a:lnTo>
                  <a:pt x="89" y="10"/>
                </a:lnTo>
                <a:lnTo>
                  <a:pt x="87" y="7"/>
                </a:lnTo>
                <a:lnTo>
                  <a:pt x="87" y="5"/>
                </a:lnTo>
                <a:lnTo>
                  <a:pt x="85" y="2"/>
                </a:lnTo>
                <a:lnTo>
                  <a:pt x="82" y="0"/>
                </a:lnTo>
                <a:lnTo>
                  <a:pt x="80" y="0"/>
                </a:lnTo>
                <a:lnTo>
                  <a:pt x="78" y="2"/>
                </a:lnTo>
                <a:lnTo>
                  <a:pt x="75" y="2"/>
                </a:lnTo>
                <a:lnTo>
                  <a:pt x="75" y="5"/>
                </a:lnTo>
                <a:lnTo>
                  <a:pt x="71" y="7"/>
                </a:lnTo>
                <a:lnTo>
                  <a:pt x="64" y="7"/>
                </a:lnTo>
                <a:lnTo>
                  <a:pt x="61" y="10"/>
                </a:lnTo>
                <a:lnTo>
                  <a:pt x="59" y="10"/>
                </a:lnTo>
                <a:lnTo>
                  <a:pt x="59" y="12"/>
                </a:lnTo>
                <a:lnTo>
                  <a:pt x="56" y="10"/>
                </a:lnTo>
                <a:lnTo>
                  <a:pt x="56" y="7"/>
                </a:lnTo>
                <a:lnTo>
                  <a:pt x="54" y="7"/>
                </a:lnTo>
                <a:lnTo>
                  <a:pt x="52" y="7"/>
                </a:lnTo>
                <a:lnTo>
                  <a:pt x="49" y="7"/>
                </a:lnTo>
                <a:lnTo>
                  <a:pt x="42" y="5"/>
                </a:lnTo>
                <a:lnTo>
                  <a:pt x="40" y="5"/>
                </a:lnTo>
                <a:lnTo>
                  <a:pt x="38" y="5"/>
                </a:lnTo>
                <a:lnTo>
                  <a:pt x="35" y="5"/>
                </a:lnTo>
                <a:lnTo>
                  <a:pt x="33" y="7"/>
                </a:lnTo>
                <a:lnTo>
                  <a:pt x="30" y="10"/>
                </a:lnTo>
                <a:lnTo>
                  <a:pt x="28" y="10"/>
                </a:lnTo>
                <a:lnTo>
                  <a:pt x="26" y="10"/>
                </a:lnTo>
                <a:lnTo>
                  <a:pt x="26" y="12"/>
                </a:lnTo>
                <a:lnTo>
                  <a:pt x="23" y="12"/>
                </a:lnTo>
                <a:lnTo>
                  <a:pt x="21" y="14"/>
                </a:lnTo>
                <a:lnTo>
                  <a:pt x="19" y="19"/>
                </a:lnTo>
                <a:lnTo>
                  <a:pt x="19" y="21"/>
                </a:lnTo>
                <a:lnTo>
                  <a:pt x="16" y="31"/>
                </a:lnTo>
                <a:lnTo>
                  <a:pt x="12" y="36"/>
                </a:lnTo>
                <a:lnTo>
                  <a:pt x="9" y="38"/>
                </a:lnTo>
                <a:lnTo>
                  <a:pt x="7" y="38"/>
                </a:lnTo>
                <a:lnTo>
                  <a:pt x="4" y="38"/>
                </a:lnTo>
                <a:lnTo>
                  <a:pt x="4" y="40"/>
                </a:lnTo>
                <a:lnTo>
                  <a:pt x="2" y="40"/>
                </a:lnTo>
                <a:lnTo>
                  <a:pt x="0" y="40"/>
                </a:lnTo>
                <a:lnTo>
                  <a:pt x="4" y="50"/>
                </a:lnTo>
                <a:lnTo>
                  <a:pt x="7" y="52"/>
                </a:lnTo>
                <a:lnTo>
                  <a:pt x="9" y="54"/>
                </a:lnTo>
                <a:lnTo>
                  <a:pt x="12" y="57"/>
                </a:lnTo>
                <a:lnTo>
                  <a:pt x="14" y="57"/>
                </a:lnTo>
                <a:lnTo>
                  <a:pt x="14" y="59"/>
                </a:lnTo>
                <a:lnTo>
                  <a:pt x="14" y="61"/>
                </a:lnTo>
                <a:lnTo>
                  <a:pt x="14" y="64"/>
                </a:lnTo>
                <a:lnTo>
                  <a:pt x="14" y="66"/>
                </a:lnTo>
                <a:lnTo>
                  <a:pt x="19" y="69"/>
                </a:lnTo>
                <a:lnTo>
                  <a:pt x="21" y="69"/>
                </a:lnTo>
                <a:lnTo>
                  <a:pt x="26" y="69"/>
                </a:lnTo>
                <a:lnTo>
                  <a:pt x="30" y="69"/>
                </a:lnTo>
                <a:lnTo>
                  <a:pt x="28" y="69"/>
                </a:lnTo>
                <a:lnTo>
                  <a:pt x="28" y="71"/>
                </a:lnTo>
                <a:lnTo>
                  <a:pt x="28" y="73"/>
                </a:lnTo>
                <a:lnTo>
                  <a:pt x="30" y="76"/>
                </a:lnTo>
                <a:lnTo>
                  <a:pt x="33" y="80"/>
                </a:lnTo>
                <a:lnTo>
                  <a:pt x="35" y="8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25" name="Freeform 1827"/>
          <p:cNvSpPr>
            <a:spLocks/>
          </p:cNvSpPr>
          <p:nvPr/>
        </p:nvSpPr>
        <p:spPr bwMode="auto">
          <a:xfrm>
            <a:off x="1482725" y="4051300"/>
            <a:ext cx="111125" cy="68263"/>
          </a:xfrm>
          <a:custGeom>
            <a:avLst/>
            <a:gdLst>
              <a:gd name="T0" fmla="*/ 2147483647 w 88"/>
              <a:gd name="T1" fmla="*/ 2147483647 h 52"/>
              <a:gd name="T2" fmla="*/ 2147483647 w 88"/>
              <a:gd name="T3" fmla="*/ 2147483647 h 52"/>
              <a:gd name="T4" fmla="*/ 2147483647 w 88"/>
              <a:gd name="T5" fmla="*/ 2147483647 h 52"/>
              <a:gd name="T6" fmla="*/ 2147483647 w 88"/>
              <a:gd name="T7" fmla="*/ 2147483647 h 52"/>
              <a:gd name="T8" fmla="*/ 2147483647 w 88"/>
              <a:gd name="T9" fmla="*/ 2147483647 h 52"/>
              <a:gd name="T10" fmla="*/ 2147483647 w 88"/>
              <a:gd name="T11" fmla="*/ 2147483647 h 52"/>
              <a:gd name="T12" fmla="*/ 2147483647 w 88"/>
              <a:gd name="T13" fmla="*/ 2147483647 h 52"/>
              <a:gd name="T14" fmla="*/ 2147483647 w 88"/>
              <a:gd name="T15" fmla="*/ 2147483647 h 52"/>
              <a:gd name="T16" fmla="*/ 2147483647 w 88"/>
              <a:gd name="T17" fmla="*/ 2147483647 h 52"/>
              <a:gd name="T18" fmla="*/ 2147483647 w 88"/>
              <a:gd name="T19" fmla="*/ 2147483647 h 52"/>
              <a:gd name="T20" fmla="*/ 2147483647 w 88"/>
              <a:gd name="T21" fmla="*/ 2147483647 h 52"/>
              <a:gd name="T22" fmla="*/ 2147483647 w 88"/>
              <a:gd name="T23" fmla="*/ 2147483647 h 52"/>
              <a:gd name="T24" fmla="*/ 2147483647 w 88"/>
              <a:gd name="T25" fmla="*/ 0 h 52"/>
              <a:gd name="T26" fmla="*/ 2147483647 w 88"/>
              <a:gd name="T27" fmla="*/ 0 h 52"/>
              <a:gd name="T28" fmla="*/ 2147483647 w 88"/>
              <a:gd name="T29" fmla="*/ 2147483647 h 52"/>
              <a:gd name="T30" fmla="*/ 2147483647 w 88"/>
              <a:gd name="T31" fmla="*/ 2147483647 h 52"/>
              <a:gd name="T32" fmla="*/ 2147483647 w 88"/>
              <a:gd name="T33" fmla="*/ 2147483647 h 52"/>
              <a:gd name="T34" fmla="*/ 2147483647 w 88"/>
              <a:gd name="T35" fmla="*/ 2147483647 h 52"/>
              <a:gd name="T36" fmla="*/ 2147483647 w 88"/>
              <a:gd name="T37" fmla="*/ 2147483647 h 52"/>
              <a:gd name="T38" fmla="*/ 2147483647 w 88"/>
              <a:gd name="T39" fmla="*/ 2147483647 h 52"/>
              <a:gd name="T40" fmla="*/ 2147483647 w 88"/>
              <a:gd name="T41" fmla="*/ 2147483647 h 52"/>
              <a:gd name="T42" fmla="*/ 2147483647 w 88"/>
              <a:gd name="T43" fmla="*/ 2147483647 h 52"/>
              <a:gd name="T44" fmla="*/ 2147483647 w 88"/>
              <a:gd name="T45" fmla="*/ 2147483647 h 52"/>
              <a:gd name="T46" fmla="*/ 2147483647 w 88"/>
              <a:gd name="T47" fmla="*/ 2147483647 h 52"/>
              <a:gd name="T48" fmla="*/ 2147483647 w 88"/>
              <a:gd name="T49" fmla="*/ 2147483647 h 52"/>
              <a:gd name="T50" fmla="*/ 2147483647 w 88"/>
              <a:gd name="T51" fmla="*/ 2147483647 h 52"/>
              <a:gd name="T52" fmla="*/ 2147483647 w 88"/>
              <a:gd name="T53" fmla="*/ 2147483647 h 52"/>
              <a:gd name="T54" fmla="*/ 2147483647 w 88"/>
              <a:gd name="T55" fmla="*/ 2147483647 h 52"/>
              <a:gd name="T56" fmla="*/ 2147483647 w 88"/>
              <a:gd name="T57" fmla="*/ 2147483647 h 52"/>
              <a:gd name="T58" fmla="*/ 2147483647 w 88"/>
              <a:gd name="T59" fmla="*/ 2147483647 h 52"/>
              <a:gd name="T60" fmla="*/ 2147483647 w 88"/>
              <a:gd name="T61" fmla="*/ 2147483647 h 52"/>
              <a:gd name="T62" fmla="*/ 2147483647 w 88"/>
              <a:gd name="T63" fmla="*/ 2147483647 h 52"/>
              <a:gd name="T64" fmla="*/ 2147483647 w 88"/>
              <a:gd name="T65" fmla="*/ 2147483647 h 52"/>
              <a:gd name="T66" fmla="*/ 2147483647 w 88"/>
              <a:gd name="T67" fmla="*/ 2147483647 h 52"/>
              <a:gd name="T68" fmla="*/ 2147483647 w 88"/>
              <a:gd name="T69" fmla="*/ 2147483647 h 52"/>
              <a:gd name="T70" fmla="*/ 2147483647 w 88"/>
              <a:gd name="T71" fmla="*/ 2147483647 h 52"/>
              <a:gd name="T72" fmla="*/ 2147483647 w 88"/>
              <a:gd name="T73" fmla="*/ 2147483647 h 52"/>
              <a:gd name="T74" fmla="*/ 2147483647 w 88"/>
              <a:gd name="T75" fmla="*/ 2147483647 h 52"/>
              <a:gd name="T76" fmla="*/ 2147483647 w 88"/>
              <a:gd name="T77" fmla="*/ 2147483647 h 52"/>
              <a:gd name="T78" fmla="*/ 2147483647 w 88"/>
              <a:gd name="T79" fmla="*/ 2147483647 h 52"/>
              <a:gd name="T80" fmla="*/ 2147483647 w 88"/>
              <a:gd name="T81" fmla="*/ 2147483647 h 52"/>
              <a:gd name="T82" fmla="*/ 2147483647 w 88"/>
              <a:gd name="T83" fmla="*/ 2147483647 h 52"/>
              <a:gd name="T84" fmla="*/ 2147483647 w 88"/>
              <a:gd name="T85" fmla="*/ 2147483647 h 52"/>
              <a:gd name="T86" fmla="*/ 2147483647 w 88"/>
              <a:gd name="T87" fmla="*/ 2147483647 h 52"/>
              <a:gd name="T88" fmla="*/ 2147483647 w 88"/>
              <a:gd name="T89" fmla="*/ 2147483647 h 52"/>
              <a:gd name="T90" fmla="*/ 2147483647 w 88"/>
              <a:gd name="T91" fmla="*/ 2147483647 h 5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88"/>
              <a:gd name="T139" fmla="*/ 0 h 52"/>
              <a:gd name="T140" fmla="*/ 88 w 88"/>
              <a:gd name="T141" fmla="*/ 52 h 5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88" h="52">
                <a:moveTo>
                  <a:pt x="59" y="45"/>
                </a:moveTo>
                <a:lnTo>
                  <a:pt x="59" y="43"/>
                </a:lnTo>
                <a:lnTo>
                  <a:pt x="62" y="43"/>
                </a:lnTo>
                <a:lnTo>
                  <a:pt x="64" y="43"/>
                </a:lnTo>
                <a:lnTo>
                  <a:pt x="67" y="41"/>
                </a:lnTo>
                <a:lnTo>
                  <a:pt x="71" y="36"/>
                </a:lnTo>
                <a:lnTo>
                  <a:pt x="74" y="26"/>
                </a:lnTo>
                <a:lnTo>
                  <a:pt x="74" y="24"/>
                </a:lnTo>
                <a:lnTo>
                  <a:pt x="76" y="19"/>
                </a:lnTo>
                <a:lnTo>
                  <a:pt x="78" y="17"/>
                </a:lnTo>
                <a:lnTo>
                  <a:pt x="81" y="17"/>
                </a:lnTo>
                <a:lnTo>
                  <a:pt x="81" y="15"/>
                </a:lnTo>
                <a:lnTo>
                  <a:pt x="83" y="15"/>
                </a:lnTo>
                <a:lnTo>
                  <a:pt x="85" y="15"/>
                </a:lnTo>
                <a:lnTo>
                  <a:pt x="88" y="12"/>
                </a:lnTo>
                <a:lnTo>
                  <a:pt x="88" y="10"/>
                </a:lnTo>
                <a:lnTo>
                  <a:pt x="85" y="7"/>
                </a:lnTo>
                <a:lnTo>
                  <a:pt x="78" y="3"/>
                </a:lnTo>
                <a:lnTo>
                  <a:pt x="76" y="3"/>
                </a:lnTo>
                <a:lnTo>
                  <a:pt x="74" y="5"/>
                </a:lnTo>
                <a:lnTo>
                  <a:pt x="74" y="3"/>
                </a:lnTo>
                <a:lnTo>
                  <a:pt x="71" y="3"/>
                </a:lnTo>
                <a:lnTo>
                  <a:pt x="62" y="0"/>
                </a:lnTo>
                <a:lnTo>
                  <a:pt x="59" y="0"/>
                </a:lnTo>
                <a:lnTo>
                  <a:pt x="57" y="0"/>
                </a:lnTo>
                <a:lnTo>
                  <a:pt x="57" y="3"/>
                </a:lnTo>
                <a:lnTo>
                  <a:pt x="55" y="3"/>
                </a:lnTo>
                <a:lnTo>
                  <a:pt x="55" y="5"/>
                </a:lnTo>
                <a:lnTo>
                  <a:pt x="52" y="7"/>
                </a:lnTo>
                <a:lnTo>
                  <a:pt x="50" y="7"/>
                </a:lnTo>
                <a:lnTo>
                  <a:pt x="48" y="7"/>
                </a:lnTo>
                <a:lnTo>
                  <a:pt x="41" y="10"/>
                </a:lnTo>
                <a:lnTo>
                  <a:pt x="38" y="10"/>
                </a:lnTo>
                <a:lnTo>
                  <a:pt x="36" y="10"/>
                </a:lnTo>
                <a:lnTo>
                  <a:pt x="36" y="15"/>
                </a:lnTo>
                <a:lnTo>
                  <a:pt x="33" y="15"/>
                </a:lnTo>
                <a:lnTo>
                  <a:pt x="26" y="15"/>
                </a:lnTo>
                <a:lnTo>
                  <a:pt x="22" y="15"/>
                </a:lnTo>
                <a:lnTo>
                  <a:pt x="15" y="10"/>
                </a:lnTo>
                <a:lnTo>
                  <a:pt x="12" y="12"/>
                </a:lnTo>
                <a:lnTo>
                  <a:pt x="7" y="17"/>
                </a:lnTo>
                <a:lnTo>
                  <a:pt x="7" y="22"/>
                </a:lnTo>
                <a:lnTo>
                  <a:pt x="5" y="29"/>
                </a:lnTo>
                <a:lnTo>
                  <a:pt x="3" y="31"/>
                </a:lnTo>
                <a:lnTo>
                  <a:pt x="0" y="31"/>
                </a:lnTo>
                <a:lnTo>
                  <a:pt x="3" y="31"/>
                </a:lnTo>
                <a:lnTo>
                  <a:pt x="3" y="33"/>
                </a:lnTo>
                <a:lnTo>
                  <a:pt x="5" y="38"/>
                </a:lnTo>
                <a:lnTo>
                  <a:pt x="7" y="38"/>
                </a:lnTo>
                <a:lnTo>
                  <a:pt x="10" y="43"/>
                </a:lnTo>
                <a:lnTo>
                  <a:pt x="12" y="43"/>
                </a:lnTo>
                <a:lnTo>
                  <a:pt x="15" y="45"/>
                </a:lnTo>
                <a:lnTo>
                  <a:pt x="15" y="48"/>
                </a:lnTo>
                <a:lnTo>
                  <a:pt x="17" y="48"/>
                </a:lnTo>
                <a:lnTo>
                  <a:pt x="17" y="50"/>
                </a:lnTo>
                <a:lnTo>
                  <a:pt x="19" y="50"/>
                </a:lnTo>
                <a:lnTo>
                  <a:pt x="22" y="52"/>
                </a:lnTo>
                <a:lnTo>
                  <a:pt x="24" y="52"/>
                </a:lnTo>
                <a:lnTo>
                  <a:pt x="26" y="52"/>
                </a:lnTo>
                <a:lnTo>
                  <a:pt x="29" y="52"/>
                </a:lnTo>
                <a:lnTo>
                  <a:pt x="36" y="50"/>
                </a:lnTo>
                <a:lnTo>
                  <a:pt x="38" y="48"/>
                </a:lnTo>
                <a:lnTo>
                  <a:pt x="41" y="48"/>
                </a:lnTo>
                <a:lnTo>
                  <a:pt x="43" y="48"/>
                </a:lnTo>
                <a:lnTo>
                  <a:pt x="45" y="45"/>
                </a:lnTo>
                <a:lnTo>
                  <a:pt x="48" y="45"/>
                </a:lnTo>
                <a:lnTo>
                  <a:pt x="52" y="45"/>
                </a:lnTo>
                <a:lnTo>
                  <a:pt x="55" y="45"/>
                </a:lnTo>
                <a:lnTo>
                  <a:pt x="57" y="45"/>
                </a:lnTo>
                <a:lnTo>
                  <a:pt x="59" y="4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26" name="Freeform 1828"/>
          <p:cNvSpPr>
            <a:spLocks/>
          </p:cNvSpPr>
          <p:nvPr/>
        </p:nvSpPr>
        <p:spPr bwMode="auto">
          <a:xfrm>
            <a:off x="1651000" y="4051300"/>
            <a:ext cx="57150" cy="76200"/>
          </a:xfrm>
          <a:custGeom>
            <a:avLst/>
            <a:gdLst>
              <a:gd name="T0" fmla="*/ 2147483647 w 45"/>
              <a:gd name="T1" fmla="*/ 2147483647 h 57"/>
              <a:gd name="T2" fmla="*/ 2147483647 w 45"/>
              <a:gd name="T3" fmla="*/ 2147483647 h 57"/>
              <a:gd name="T4" fmla="*/ 2147483647 w 45"/>
              <a:gd name="T5" fmla="*/ 2147483647 h 57"/>
              <a:gd name="T6" fmla="*/ 2147483647 w 45"/>
              <a:gd name="T7" fmla="*/ 2147483647 h 57"/>
              <a:gd name="T8" fmla="*/ 2147483647 w 45"/>
              <a:gd name="T9" fmla="*/ 2147483647 h 57"/>
              <a:gd name="T10" fmla="*/ 2147483647 w 45"/>
              <a:gd name="T11" fmla="*/ 2147483647 h 57"/>
              <a:gd name="T12" fmla="*/ 2147483647 w 45"/>
              <a:gd name="T13" fmla="*/ 2147483647 h 57"/>
              <a:gd name="T14" fmla="*/ 2147483647 w 45"/>
              <a:gd name="T15" fmla="*/ 2147483647 h 57"/>
              <a:gd name="T16" fmla="*/ 2147483647 w 45"/>
              <a:gd name="T17" fmla="*/ 2147483647 h 57"/>
              <a:gd name="T18" fmla="*/ 2147483647 w 45"/>
              <a:gd name="T19" fmla="*/ 2147483647 h 57"/>
              <a:gd name="T20" fmla="*/ 2147483647 w 45"/>
              <a:gd name="T21" fmla="*/ 2147483647 h 57"/>
              <a:gd name="T22" fmla="*/ 2147483647 w 45"/>
              <a:gd name="T23" fmla="*/ 2147483647 h 57"/>
              <a:gd name="T24" fmla="*/ 2147483647 w 45"/>
              <a:gd name="T25" fmla="*/ 2147483647 h 57"/>
              <a:gd name="T26" fmla="*/ 2147483647 w 45"/>
              <a:gd name="T27" fmla="*/ 2147483647 h 57"/>
              <a:gd name="T28" fmla="*/ 2147483647 w 45"/>
              <a:gd name="T29" fmla="*/ 2147483647 h 57"/>
              <a:gd name="T30" fmla="*/ 2147483647 w 45"/>
              <a:gd name="T31" fmla="*/ 2147483647 h 57"/>
              <a:gd name="T32" fmla="*/ 2147483647 w 45"/>
              <a:gd name="T33" fmla="*/ 2147483647 h 57"/>
              <a:gd name="T34" fmla="*/ 2147483647 w 45"/>
              <a:gd name="T35" fmla="*/ 2147483647 h 57"/>
              <a:gd name="T36" fmla="*/ 2147483647 w 45"/>
              <a:gd name="T37" fmla="*/ 2147483647 h 57"/>
              <a:gd name="T38" fmla="*/ 2147483647 w 45"/>
              <a:gd name="T39" fmla="*/ 2147483647 h 57"/>
              <a:gd name="T40" fmla="*/ 2147483647 w 45"/>
              <a:gd name="T41" fmla="*/ 2147483647 h 57"/>
              <a:gd name="T42" fmla="*/ 2147483647 w 45"/>
              <a:gd name="T43" fmla="*/ 2147483647 h 57"/>
              <a:gd name="T44" fmla="*/ 2147483647 w 45"/>
              <a:gd name="T45" fmla="*/ 2147483647 h 57"/>
              <a:gd name="T46" fmla="*/ 2147483647 w 45"/>
              <a:gd name="T47" fmla="*/ 2147483647 h 57"/>
              <a:gd name="T48" fmla="*/ 2147483647 w 45"/>
              <a:gd name="T49" fmla="*/ 2147483647 h 57"/>
              <a:gd name="T50" fmla="*/ 2147483647 w 45"/>
              <a:gd name="T51" fmla="*/ 2147483647 h 57"/>
              <a:gd name="T52" fmla="*/ 2147483647 w 45"/>
              <a:gd name="T53" fmla="*/ 2147483647 h 57"/>
              <a:gd name="T54" fmla="*/ 2147483647 w 45"/>
              <a:gd name="T55" fmla="*/ 2147483647 h 57"/>
              <a:gd name="T56" fmla="*/ 2147483647 w 45"/>
              <a:gd name="T57" fmla="*/ 2147483647 h 57"/>
              <a:gd name="T58" fmla="*/ 2147483647 w 45"/>
              <a:gd name="T59" fmla="*/ 2147483647 h 57"/>
              <a:gd name="T60" fmla="*/ 2147483647 w 45"/>
              <a:gd name="T61" fmla="*/ 2147483647 h 57"/>
              <a:gd name="T62" fmla="*/ 2147483647 w 45"/>
              <a:gd name="T63" fmla="*/ 2147483647 h 57"/>
              <a:gd name="T64" fmla="*/ 2147483647 w 45"/>
              <a:gd name="T65" fmla="*/ 2147483647 h 57"/>
              <a:gd name="T66" fmla="*/ 2147483647 w 45"/>
              <a:gd name="T67" fmla="*/ 2147483647 h 57"/>
              <a:gd name="T68" fmla="*/ 2147483647 w 45"/>
              <a:gd name="T69" fmla="*/ 2147483647 h 57"/>
              <a:gd name="T70" fmla="*/ 2147483647 w 45"/>
              <a:gd name="T71" fmla="*/ 2147483647 h 57"/>
              <a:gd name="T72" fmla="*/ 2147483647 w 45"/>
              <a:gd name="T73" fmla="*/ 2147483647 h 57"/>
              <a:gd name="T74" fmla="*/ 2147483647 w 45"/>
              <a:gd name="T75" fmla="*/ 2147483647 h 57"/>
              <a:gd name="T76" fmla="*/ 2147483647 w 45"/>
              <a:gd name="T77" fmla="*/ 2147483647 h 57"/>
              <a:gd name="T78" fmla="*/ 2147483647 w 45"/>
              <a:gd name="T79" fmla="*/ 2147483647 h 57"/>
              <a:gd name="T80" fmla="*/ 2147483647 w 45"/>
              <a:gd name="T81" fmla="*/ 2147483647 h 57"/>
              <a:gd name="T82" fmla="*/ 0 w 45"/>
              <a:gd name="T83" fmla="*/ 2147483647 h 57"/>
              <a:gd name="T84" fmla="*/ 0 w 45"/>
              <a:gd name="T85" fmla="*/ 2147483647 h 57"/>
              <a:gd name="T86" fmla="*/ 0 w 45"/>
              <a:gd name="T87" fmla="*/ 2147483647 h 5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5"/>
              <a:gd name="T133" fmla="*/ 0 h 57"/>
              <a:gd name="T134" fmla="*/ 45 w 45"/>
              <a:gd name="T135" fmla="*/ 57 h 5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5" h="57">
                <a:moveTo>
                  <a:pt x="0" y="5"/>
                </a:moveTo>
                <a:lnTo>
                  <a:pt x="2" y="5"/>
                </a:lnTo>
                <a:lnTo>
                  <a:pt x="5" y="7"/>
                </a:lnTo>
                <a:lnTo>
                  <a:pt x="7" y="10"/>
                </a:lnTo>
                <a:lnTo>
                  <a:pt x="7" y="12"/>
                </a:lnTo>
                <a:lnTo>
                  <a:pt x="9" y="15"/>
                </a:lnTo>
                <a:lnTo>
                  <a:pt x="9" y="17"/>
                </a:lnTo>
                <a:lnTo>
                  <a:pt x="12" y="22"/>
                </a:lnTo>
                <a:lnTo>
                  <a:pt x="14" y="24"/>
                </a:lnTo>
                <a:lnTo>
                  <a:pt x="17" y="26"/>
                </a:lnTo>
                <a:lnTo>
                  <a:pt x="17" y="29"/>
                </a:lnTo>
                <a:lnTo>
                  <a:pt x="19" y="29"/>
                </a:lnTo>
                <a:lnTo>
                  <a:pt x="21" y="36"/>
                </a:lnTo>
                <a:lnTo>
                  <a:pt x="21" y="41"/>
                </a:lnTo>
                <a:lnTo>
                  <a:pt x="21" y="43"/>
                </a:lnTo>
                <a:lnTo>
                  <a:pt x="19" y="45"/>
                </a:lnTo>
                <a:lnTo>
                  <a:pt x="19" y="48"/>
                </a:lnTo>
                <a:lnTo>
                  <a:pt x="19" y="57"/>
                </a:lnTo>
                <a:lnTo>
                  <a:pt x="21" y="57"/>
                </a:lnTo>
                <a:lnTo>
                  <a:pt x="26" y="52"/>
                </a:lnTo>
                <a:lnTo>
                  <a:pt x="28" y="50"/>
                </a:lnTo>
                <a:lnTo>
                  <a:pt x="31" y="48"/>
                </a:lnTo>
                <a:lnTo>
                  <a:pt x="31" y="45"/>
                </a:lnTo>
                <a:lnTo>
                  <a:pt x="31" y="43"/>
                </a:lnTo>
                <a:lnTo>
                  <a:pt x="31" y="41"/>
                </a:lnTo>
                <a:lnTo>
                  <a:pt x="31" y="38"/>
                </a:lnTo>
                <a:lnTo>
                  <a:pt x="33" y="38"/>
                </a:lnTo>
                <a:lnTo>
                  <a:pt x="43" y="41"/>
                </a:lnTo>
                <a:lnTo>
                  <a:pt x="45" y="41"/>
                </a:lnTo>
                <a:lnTo>
                  <a:pt x="43" y="38"/>
                </a:lnTo>
                <a:lnTo>
                  <a:pt x="43" y="36"/>
                </a:lnTo>
                <a:lnTo>
                  <a:pt x="43" y="33"/>
                </a:lnTo>
                <a:lnTo>
                  <a:pt x="40" y="31"/>
                </a:lnTo>
                <a:lnTo>
                  <a:pt x="38" y="31"/>
                </a:lnTo>
                <a:lnTo>
                  <a:pt x="33" y="22"/>
                </a:lnTo>
                <a:lnTo>
                  <a:pt x="33" y="19"/>
                </a:lnTo>
                <a:lnTo>
                  <a:pt x="33" y="17"/>
                </a:lnTo>
                <a:lnTo>
                  <a:pt x="35" y="15"/>
                </a:lnTo>
                <a:lnTo>
                  <a:pt x="33" y="10"/>
                </a:lnTo>
                <a:lnTo>
                  <a:pt x="28" y="10"/>
                </a:lnTo>
                <a:lnTo>
                  <a:pt x="24" y="7"/>
                </a:lnTo>
                <a:lnTo>
                  <a:pt x="24" y="10"/>
                </a:lnTo>
                <a:lnTo>
                  <a:pt x="24" y="5"/>
                </a:lnTo>
                <a:lnTo>
                  <a:pt x="14" y="3"/>
                </a:lnTo>
                <a:lnTo>
                  <a:pt x="12" y="0"/>
                </a:lnTo>
                <a:lnTo>
                  <a:pt x="12" y="3"/>
                </a:lnTo>
                <a:lnTo>
                  <a:pt x="9" y="3"/>
                </a:lnTo>
                <a:lnTo>
                  <a:pt x="5" y="3"/>
                </a:lnTo>
                <a:lnTo>
                  <a:pt x="2" y="3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27" name="Freeform 1829"/>
          <p:cNvSpPr>
            <a:spLocks/>
          </p:cNvSpPr>
          <p:nvPr/>
        </p:nvSpPr>
        <p:spPr bwMode="auto">
          <a:xfrm>
            <a:off x="1966913" y="3863975"/>
            <a:ext cx="654050" cy="373063"/>
          </a:xfrm>
          <a:custGeom>
            <a:avLst/>
            <a:gdLst>
              <a:gd name="T0" fmla="*/ 2147483647 w 525"/>
              <a:gd name="T1" fmla="*/ 2147483647 h 286"/>
              <a:gd name="T2" fmla="*/ 2147483647 w 525"/>
              <a:gd name="T3" fmla="*/ 2147483647 h 286"/>
              <a:gd name="T4" fmla="*/ 2147483647 w 525"/>
              <a:gd name="T5" fmla="*/ 2147483647 h 286"/>
              <a:gd name="T6" fmla="*/ 2147483647 w 525"/>
              <a:gd name="T7" fmla="*/ 2147483647 h 286"/>
              <a:gd name="T8" fmla="*/ 2147483647 w 525"/>
              <a:gd name="T9" fmla="*/ 2147483647 h 286"/>
              <a:gd name="T10" fmla="*/ 2147483647 w 525"/>
              <a:gd name="T11" fmla="*/ 2147483647 h 286"/>
              <a:gd name="T12" fmla="*/ 2147483647 w 525"/>
              <a:gd name="T13" fmla="*/ 2147483647 h 286"/>
              <a:gd name="T14" fmla="*/ 2147483647 w 525"/>
              <a:gd name="T15" fmla="*/ 2147483647 h 286"/>
              <a:gd name="T16" fmla="*/ 2147483647 w 525"/>
              <a:gd name="T17" fmla="*/ 2147483647 h 286"/>
              <a:gd name="T18" fmla="*/ 2147483647 w 525"/>
              <a:gd name="T19" fmla="*/ 2147483647 h 286"/>
              <a:gd name="T20" fmla="*/ 2147483647 w 525"/>
              <a:gd name="T21" fmla="*/ 2147483647 h 286"/>
              <a:gd name="T22" fmla="*/ 2147483647 w 525"/>
              <a:gd name="T23" fmla="*/ 2147483647 h 286"/>
              <a:gd name="T24" fmla="*/ 2147483647 w 525"/>
              <a:gd name="T25" fmla="*/ 2147483647 h 286"/>
              <a:gd name="T26" fmla="*/ 2147483647 w 525"/>
              <a:gd name="T27" fmla="*/ 2147483647 h 286"/>
              <a:gd name="T28" fmla="*/ 2147483647 w 525"/>
              <a:gd name="T29" fmla="*/ 2147483647 h 286"/>
              <a:gd name="T30" fmla="*/ 2147483647 w 525"/>
              <a:gd name="T31" fmla="*/ 2147483647 h 286"/>
              <a:gd name="T32" fmla="*/ 2147483647 w 525"/>
              <a:gd name="T33" fmla="*/ 2147483647 h 286"/>
              <a:gd name="T34" fmla="*/ 2147483647 w 525"/>
              <a:gd name="T35" fmla="*/ 2147483647 h 286"/>
              <a:gd name="T36" fmla="*/ 2147483647 w 525"/>
              <a:gd name="T37" fmla="*/ 2147483647 h 286"/>
              <a:gd name="T38" fmla="*/ 2147483647 w 525"/>
              <a:gd name="T39" fmla="*/ 2147483647 h 286"/>
              <a:gd name="T40" fmla="*/ 2147483647 w 525"/>
              <a:gd name="T41" fmla="*/ 2147483647 h 286"/>
              <a:gd name="T42" fmla="*/ 2147483647 w 525"/>
              <a:gd name="T43" fmla="*/ 2147483647 h 286"/>
              <a:gd name="T44" fmla="*/ 2147483647 w 525"/>
              <a:gd name="T45" fmla="*/ 2147483647 h 286"/>
              <a:gd name="T46" fmla="*/ 2147483647 w 525"/>
              <a:gd name="T47" fmla="*/ 2147483647 h 286"/>
              <a:gd name="T48" fmla="*/ 2147483647 w 525"/>
              <a:gd name="T49" fmla="*/ 2147483647 h 286"/>
              <a:gd name="T50" fmla="*/ 2147483647 w 525"/>
              <a:gd name="T51" fmla="*/ 2147483647 h 286"/>
              <a:gd name="T52" fmla="*/ 2147483647 w 525"/>
              <a:gd name="T53" fmla="*/ 2147483647 h 286"/>
              <a:gd name="T54" fmla="*/ 2147483647 w 525"/>
              <a:gd name="T55" fmla="*/ 2147483647 h 286"/>
              <a:gd name="T56" fmla="*/ 2147483647 w 525"/>
              <a:gd name="T57" fmla="*/ 2147483647 h 286"/>
              <a:gd name="T58" fmla="*/ 2147483647 w 525"/>
              <a:gd name="T59" fmla="*/ 2147483647 h 286"/>
              <a:gd name="T60" fmla="*/ 2147483647 w 525"/>
              <a:gd name="T61" fmla="*/ 2147483647 h 286"/>
              <a:gd name="T62" fmla="*/ 2147483647 w 525"/>
              <a:gd name="T63" fmla="*/ 2147483647 h 286"/>
              <a:gd name="T64" fmla="*/ 2147483647 w 525"/>
              <a:gd name="T65" fmla="*/ 2147483647 h 286"/>
              <a:gd name="T66" fmla="*/ 2147483647 w 525"/>
              <a:gd name="T67" fmla="*/ 2147483647 h 286"/>
              <a:gd name="T68" fmla="*/ 2147483647 w 525"/>
              <a:gd name="T69" fmla="*/ 2147483647 h 286"/>
              <a:gd name="T70" fmla="*/ 2147483647 w 525"/>
              <a:gd name="T71" fmla="*/ 2147483647 h 286"/>
              <a:gd name="T72" fmla="*/ 2147483647 w 525"/>
              <a:gd name="T73" fmla="*/ 2147483647 h 286"/>
              <a:gd name="T74" fmla="*/ 2147483647 w 525"/>
              <a:gd name="T75" fmla="*/ 2147483647 h 286"/>
              <a:gd name="T76" fmla="*/ 2147483647 w 525"/>
              <a:gd name="T77" fmla="*/ 2147483647 h 286"/>
              <a:gd name="T78" fmla="*/ 2147483647 w 525"/>
              <a:gd name="T79" fmla="*/ 2147483647 h 286"/>
              <a:gd name="T80" fmla="*/ 2147483647 w 525"/>
              <a:gd name="T81" fmla="*/ 2147483647 h 286"/>
              <a:gd name="T82" fmla="*/ 2147483647 w 525"/>
              <a:gd name="T83" fmla="*/ 2147483647 h 286"/>
              <a:gd name="T84" fmla="*/ 2147483647 w 525"/>
              <a:gd name="T85" fmla="*/ 2147483647 h 286"/>
              <a:gd name="T86" fmla="*/ 2147483647 w 525"/>
              <a:gd name="T87" fmla="*/ 2147483647 h 286"/>
              <a:gd name="T88" fmla="*/ 2147483647 w 525"/>
              <a:gd name="T89" fmla="*/ 2147483647 h 286"/>
              <a:gd name="T90" fmla="*/ 2147483647 w 525"/>
              <a:gd name="T91" fmla="*/ 2147483647 h 286"/>
              <a:gd name="T92" fmla="*/ 2147483647 w 525"/>
              <a:gd name="T93" fmla="*/ 2147483647 h 286"/>
              <a:gd name="T94" fmla="*/ 2147483647 w 525"/>
              <a:gd name="T95" fmla="*/ 2147483647 h 286"/>
              <a:gd name="T96" fmla="*/ 2147483647 w 525"/>
              <a:gd name="T97" fmla="*/ 2147483647 h 286"/>
              <a:gd name="T98" fmla="*/ 2147483647 w 525"/>
              <a:gd name="T99" fmla="*/ 2147483647 h 286"/>
              <a:gd name="T100" fmla="*/ 2147483647 w 525"/>
              <a:gd name="T101" fmla="*/ 2147483647 h 286"/>
              <a:gd name="T102" fmla="*/ 2147483647 w 525"/>
              <a:gd name="T103" fmla="*/ 2147483647 h 286"/>
              <a:gd name="T104" fmla="*/ 2147483647 w 525"/>
              <a:gd name="T105" fmla="*/ 2147483647 h 286"/>
              <a:gd name="T106" fmla="*/ 2147483647 w 525"/>
              <a:gd name="T107" fmla="*/ 2147483647 h 286"/>
              <a:gd name="T108" fmla="*/ 2147483647 w 525"/>
              <a:gd name="T109" fmla="*/ 2147483647 h 286"/>
              <a:gd name="T110" fmla="*/ 2147483647 w 525"/>
              <a:gd name="T111" fmla="*/ 2147483647 h 286"/>
              <a:gd name="T112" fmla="*/ 2147483647 w 525"/>
              <a:gd name="T113" fmla="*/ 2147483647 h 286"/>
              <a:gd name="T114" fmla="*/ 2147483647 w 525"/>
              <a:gd name="T115" fmla="*/ 2147483647 h 286"/>
              <a:gd name="T116" fmla="*/ 2147483647 w 525"/>
              <a:gd name="T117" fmla="*/ 2147483647 h 286"/>
              <a:gd name="T118" fmla="*/ 2147483647 w 525"/>
              <a:gd name="T119" fmla="*/ 2147483647 h 286"/>
              <a:gd name="T120" fmla="*/ 2147483647 w 525"/>
              <a:gd name="T121" fmla="*/ 2147483647 h 286"/>
              <a:gd name="T122" fmla="*/ 2147483647 w 525"/>
              <a:gd name="T123" fmla="*/ 2147483647 h 286"/>
              <a:gd name="T124" fmla="*/ 2147483647 w 525"/>
              <a:gd name="T125" fmla="*/ 2147483647 h 28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25"/>
              <a:gd name="T190" fmla="*/ 0 h 286"/>
              <a:gd name="T191" fmla="*/ 525 w 525"/>
              <a:gd name="T192" fmla="*/ 286 h 28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25" h="286">
                <a:moveTo>
                  <a:pt x="50" y="262"/>
                </a:moveTo>
                <a:lnTo>
                  <a:pt x="52" y="265"/>
                </a:lnTo>
                <a:lnTo>
                  <a:pt x="54" y="267"/>
                </a:lnTo>
                <a:lnTo>
                  <a:pt x="57" y="270"/>
                </a:lnTo>
                <a:lnTo>
                  <a:pt x="59" y="272"/>
                </a:lnTo>
                <a:lnTo>
                  <a:pt x="62" y="277"/>
                </a:lnTo>
                <a:lnTo>
                  <a:pt x="64" y="274"/>
                </a:lnTo>
                <a:lnTo>
                  <a:pt x="73" y="270"/>
                </a:lnTo>
                <a:lnTo>
                  <a:pt x="76" y="267"/>
                </a:lnTo>
                <a:lnTo>
                  <a:pt x="80" y="265"/>
                </a:lnTo>
                <a:lnTo>
                  <a:pt x="80" y="262"/>
                </a:lnTo>
                <a:lnTo>
                  <a:pt x="83" y="260"/>
                </a:lnTo>
                <a:lnTo>
                  <a:pt x="85" y="260"/>
                </a:lnTo>
                <a:lnTo>
                  <a:pt x="88" y="260"/>
                </a:lnTo>
                <a:lnTo>
                  <a:pt x="90" y="258"/>
                </a:lnTo>
                <a:lnTo>
                  <a:pt x="92" y="258"/>
                </a:lnTo>
                <a:lnTo>
                  <a:pt x="95" y="258"/>
                </a:lnTo>
                <a:lnTo>
                  <a:pt x="97" y="258"/>
                </a:lnTo>
                <a:lnTo>
                  <a:pt x="99" y="258"/>
                </a:lnTo>
                <a:lnTo>
                  <a:pt x="102" y="260"/>
                </a:lnTo>
                <a:lnTo>
                  <a:pt x="106" y="262"/>
                </a:lnTo>
                <a:lnTo>
                  <a:pt x="109" y="267"/>
                </a:lnTo>
                <a:lnTo>
                  <a:pt x="111" y="270"/>
                </a:lnTo>
                <a:lnTo>
                  <a:pt x="111" y="272"/>
                </a:lnTo>
                <a:lnTo>
                  <a:pt x="114" y="272"/>
                </a:lnTo>
                <a:lnTo>
                  <a:pt x="114" y="274"/>
                </a:lnTo>
                <a:lnTo>
                  <a:pt x="116" y="277"/>
                </a:lnTo>
                <a:lnTo>
                  <a:pt x="118" y="277"/>
                </a:lnTo>
                <a:lnTo>
                  <a:pt x="121" y="274"/>
                </a:lnTo>
                <a:lnTo>
                  <a:pt x="123" y="274"/>
                </a:lnTo>
                <a:lnTo>
                  <a:pt x="123" y="213"/>
                </a:lnTo>
                <a:lnTo>
                  <a:pt x="123" y="210"/>
                </a:lnTo>
                <a:lnTo>
                  <a:pt x="135" y="206"/>
                </a:lnTo>
                <a:lnTo>
                  <a:pt x="147" y="201"/>
                </a:lnTo>
                <a:lnTo>
                  <a:pt x="154" y="199"/>
                </a:lnTo>
                <a:lnTo>
                  <a:pt x="156" y="199"/>
                </a:lnTo>
                <a:lnTo>
                  <a:pt x="189" y="225"/>
                </a:lnTo>
                <a:lnTo>
                  <a:pt x="191" y="227"/>
                </a:lnTo>
                <a:lnTo>
                  <a:pt x="199" y="236"/>
                </a:lnTo>
                <a:lnTo>
                  <a:pt x="201" y="236"/>
                </a:lnTo>
                <a:lnTo>
                  <a:pt x="206" y="236"/>
                </a:lnTo>
                <a:lnTo>
                  <a:pt x="210" y="234"/>
                </a:lnTo>
                <a:lnTo>
                  <a:pt x="213" y="234"/>
                </a:lnTo>
                <a:lnTo>
                  <a:pt x="217" y="234"/>
                </a:lnTo>
                <a:lnTo>
                  <a:pt x="222" y="234"/>
                </a:lnTo>
                <a:lnTo>
                  <a:pt x="225" y="234"/>
                </a:lnTo>
                <a:lnTo>
                  <a:pt x="232" y="234"/>
                </a:lnTo>
                <a:lnTo>
                  <a:pt x="236" y="232"/>
                </a:lnTo>
                <a:lnTo>
                  <a:pt x="239" y="232"/>
                </a:lnTo>
                <a:lnTo>
                  <a:pt x="239" y="234"/>
                </a:lnTo>
                <a:lnTo>
                  <a:pt x="241" y="236"/>
                </a:lnTo>
                <a:lnTo>
                  <a:pt x="243" y="239"/>
                </a:lnTo>
                <a:lnTo>
                  <a:pt x="246" y="239"/>
                </a:lnTo>
                <a:lnTo>
                  <a:pt x="246" y="241"/>
                </a:lnTo>
                <a:lnTo>
                  <a:pt x="248" y="246"/>
                </a:lnTo>
                <a:lnTo>
                  <a:pt x="251" y="246"/>
                </a:lnTo>
                <a:lnTo>
                  <a:pt x="253" y="253"/>
                </a:lnTo>
                <a:lnTo>
                  <a:pt x="251" y="258"/>
                </a:lnTo>
                <a:lnTo>
                  <a:pt x="251" y="265"/>
                </a:lnTo>
                <a:lnTo>
                  <a:pt x="255" y="265"/>
                </a:lnTo>
                <a:lnTo>
                  <a:pt x="258" y="265"/>
                </a:lnTo>
                <a:lnTo>
                  <a:pt x="258" y="270"/>
                </a:lnTo>
                <a:lnTo>
                  <a:pt x="258" y="274"/>
                </a:lnTo>
                <a:lnTo>
                  <a:pt x="258" y="277"/>
                </a:lnTo>
                <a:lnTo>
                  <a:pt x="262" y="277"/>
                </a:lnTo>
                <a:lnTo>
                  <a:pt x="265" y="277"/>
                </a:lnTo>
                <a:lnTo>
                  <a:pt x="269" y="277"/>
                </a:lnTo>
                <a:lnTo>
                  <a:pt x="274" y="277"/>
                </a:lnTo>
                <a:lnTo>
                  <a:pt x="277" y="279"/>
                </a:lnTo>
                <a:lnTo>
                  <a:pt x="279" y="279"/>
                </a:lnTo>
                <a:lnTo>
                  <a:pt x="279" y="281"/>
                </a:lnTo>
                <a:lnTo>
                  <a:pt x="277" y="281"/>
                </a:lnTo>
                <a:lnTo>
                  <a:pt x="277" y="284"/>
                </a:lnTo>
                <a:lnTo>
                  <a:pt x="279" y="284"/>
                </a:lnTo>
                <a:lnTo>
                  <a:pt x="279" y="286"/>
                </a:lnTo>
                <a:lnTo>
                  <a:pt x="281" y="286"/>
                </a:lnTo>
                <a:lnTo>
                  <a:pt x="284" y="286"/>
                </a:lnTo>
                <a:lnTo>
                  <a:pt x="284" y="284"/>
                </a:lnTo>
                <a:lnTo>
                  <a:pt x="284" y="281"/>
                </a:lnTo>
                <a:lnTo>
                  <a:pt x="291" y="274"/>
                </a:lnTo>
                <a:lnTo>
                  <a:pt x="291" y="272"/>
                </a:lnTo>
                <a:lnTo>
                  <a:pt x="298" y="270"/>
                </a:lnTo>
                <a:lnTo>
                  <a:pt x="303" y="267"/>
                </a:lnTo>
                <a:lnTo>
                  <a:pt x="312" y="260"/>
                </a:lnTo>
                <a:lnTo>
                  <a:pt x="314" y="260"/>
                </a:lnTo>
                <a:lnTo>
                  <a:pt x="314" y="258"/>
                </a:lnTo>
                <a:lnTo>
                  <a:pt x="312" y="258"/>
                </a:lnTo>
                <a:lnTo>
                  <a:pt x="314" y="253"/>
                </a:lnTo>
                <a:lnTo>
                  <a:pt x="317" y="253"/>
                </a:lnTo>
                <a:lnTo>
                  <a:pt x="317" y="251"/>
                </a:lnTo>
                <a:lnTo>
                  <a:pt x="319" y="251"/>
                </a:lnTo>
                <a:lnTo>
                  <a:pt x="321" y="248"/>
                </a:lnTo>
                <a:lnTo>
                  <a:pt x="326" y="251"/>
                </a:lnTo>
                <a:lnTo>
                  <a:pt x="333" y="251"/>
                </a:lnTo>
                <a:lnTo>
                  <a:pt x="336" y="251"/>
                </a:lnTo>
                <a:lnTo>
                  <a:pt x="336" y="253"/>
                </a:lnTo>
                <a:lnTo>
                  <a:pt x="338" y="253"/>
                </a:lnTo>
                <a:lnTo>
                  <a:pt x="345" y="255"/>
                </a:lnTo>
                <a:lnTo>
                  <a:pt x="347" y="255"/>
                </a:lnTo>
                <a:lnTo>
                  <a:pt x="345" y="255"/>
                </a:lnTo>
                <a:lnTo>
                  <a:pt x="347" y="248"/>
                </a:lnTo>
                <a:lnTo>
                  <a:pt x="347" y="246"/>
                </a:lnTo>
                <a:lnTo>
                  <a:pt x="350" y="244"/>
                </a:lnTo>
                <a:lnTo>
                  <a:pt x="354" y="244"/>
                </a:lnTo>
                <a:lnTo>
                  <a:pt x="357" y="241"/>
                </a:lnTo>
                <a:lnTo>
                  <a:pt x="362" y="244"/>
                </a:lnTo>
                <a:lnTo>
                  <a:pt x="362" y="246"/>
                </a:lnTo>
                <a:lnTo>
                  <a:pt x="369" y="248"/>
                </a:lnTo>
                <a:lnTo>
                  <a:pt x="376" y="251"/>
                </a:lnTo>
                <a:lnTo>
                  <a:pt x="376" y="248"/>
                </a:lnTo>
                <a:lnTo>
                  <a:pt x="376" y="246"/>
                </a:lnTo>
                <a:lnTo>
                  <a:pt x="378" y="246"/>
                </a:lnTo>
                <a:lnTo>
                  <a:pt x="383" y="246"/>
                </a:lnTo>
                <a:lnTo>
                  <a:pt x="390" y="246"/>
                </a:lnTo>
                <a:lnTo>
                  <a:pt x="397" y="246"/>
                </a:lnTo>
                <a:lnTo>
                  <a:pt x="399" y="248"/>
                </a:lnTo>
                <a:lnTo>
                  <a:pt x="404" y="248"/>
                </a:lnTo>
                <a:lnTo>
                  <a:pt x="414" y="248"/>
                </a:lnTo>
                <a:lnTo>
                  <a:pt x="418" y="251"/>
                </a:lnTo>
                <a:lnTo>
                  <a:pt x="421" y="253"/>
                </a:lnTo>
                <a:lnTo>
                  <a:pt x="428" y="255"/>
                </a:lnTo>
                <a:lnTo>
                  <a:pt x="430" y="258"/>
                </a:lnTo>
                <a:lnTo>
                  <a:pt x="432" y="260"/>
                </a:lnTo>
                <a:lnTo>
                  <a:pt x="432" y="255"/>
                </a:lnTo>
                <a:lnTo>
                  <a:pt x="432" y="248"/>
                </a:lnTo>
                <a:lnTo>
                  <a:pt x="437" y="248"/>
                </a:lnTo>
                <a:lnTo>
                  <a:pt x="435" y="246"/>
                </a:lnTo>
                <a:lnTo>
                  <a:pt x="437" y="244"/>
                </a:lnTo>
                <a:lnTo>
                  <a:pt x="440" y="244"/>
                </a:lnTo>
                <a:lnTo>
                  <a:pt x="440" y="236"/>
                </a:lnTo>
                <a:lnTo>
                  <a:pt x="437" y="232"/>
                </a:lnTo>
                <a:lnTo>
                  <a:pt x="435" y="227"/>
                </a:lnTo>
                <a:lnTo>
                  <a:pt x="435" y="225"/>
                </a:lnTo>
                <a:lnTo>
                  <a:pt x="435" y="220"/>
                </a:lnTo>
                <a:lnTo>
                  <a:pt x="435" y="218"/>
                </a:lnTo>
                <a:lnTo>
                  <a:pt x="437" y="215"/>
                </a:lnTo>
                <a:lnTo>
                  <a:pt x="435" y="215"/>
                </a:lnTo>
                <a:lnTo>
                  <a:pt x="435" y="213"/>
                </a:lnTo>
                <a:lnTo>
                  <a:pt x="432" y="213"/>
                </a:lnTo>
                <a:lnTo>
                  <a:pt x="430" y="215"/>
                </a:lnTo>
                <a:lnTo>
                  <a:pt x="430" y="213"/>
                </a:lnTo>
                <a:lnTo>
                  <a:pt x="428" y="213"/>
                </a:lnTo>
                <a:lnTo>
                  <a:pt x="430" y="210"/>
                </a:lnTo>
                <a:lnTo>
                  <a:pt x="432" y="210"/>
                </a:lnTo>
                <a:lnTo>
                  <a:pt x="440" y="208"/>
                </a:lnTo>
                <a:lnTo>
                  <a:pt x="451" y="203"/>
                </a:lnTo>
                <a:lnTo>
                  <a:pt x="454" y="203"/>
                </a:lnTo>
                <a:lnTo>
                  <a:pt x="454" y="206"/>
                </a:lnTo>
                <a:lnTo>
                  <a:pt x="463" y="208"/>
                </a:lnTo>
                <a:lnTo>
                  <a:pt x="463" y="206"/>
                </a:lnTo>
                <a:lnTo>
                  <a:pt x="463" y="203"/>
                </a:lnTo>
                <a:lnTo>
                  <a:pt x="463" y="201"/>
                </a:lnTo>
                <a:lnTo>
                  <a:pt x="461" y="201"/>
                </a:lnTo>
                <a:lnTo>
                  <a:pt x="461" y="199"/>
                </a:lnTo>
                <a:lnTo>
                  <a:pt x="466" y="182"/>
                </a:lnTo>
                <a:lnTo>
                  <a:pt x="468" y="175"/>
                </a:lnTo>
                <a:lnTo>
                  <a:pt x="468" y="173"/>
                </a:lnTo>
                <a:lnTo>
                  <a:pt x="468" y="170"/>
                </a:lnTo>
                <a:lnTo>
                  <a:pt x="470" y="170"/>
                </a:lnTo>
                <a:lnTo>
                  <a:pt x="473" y="170"/>
                </a:lnTo>
                <a:lnTo>
                  <a:pt x="477" y="173"/>
                </a:lnTo>
                <a:lnTo>
                  <a:pt x="480" y="173"/>
                </a:lnTo>
                <a:lnTo>
                  <a:pt x="480" y="175"/>
                </a:lnTo>
                <a:lnTo>
                  <a:pt x="482" y="175"/>
                </a:lnTo>
                <a:lnTo>
                  <a:pt x="484" y="173"/>
                </a:lnTo>
                <a:lnTo>
                  <a:pt x="489" y="173"/>
                </a:lnTo>
                <a:lnTo>
                  <a:pt x="491" y="175"/>
                </a:lnTo>
                <a:lnTo>
                  <a:pt x="494" y="175"/>
                </a:lnTo>
                <a:lnTo>
                  <a:pt x="501" y="173"/>
                </a:lnTo>
                <a:lnTo>
                  <a:pt x="503" y="170"/>
                </a:lnTo>
                <a:lnTo>
                  <a:pt x="503" y="168"/>
                </a:lnTo>
                <a:lnTo>
                  <a:pt x="503" y="166"/>
                </a:lnTo>
                <a:lnTo>
                  <a:pt x="503" y="161"/>
                </a:lnTo>
                <a:lnTo>
                  <a:pt x="501" y="156"/>
                </a:lnTo>
                <a:lnTo>
                  <a:pt x="503" y="151"/>
                </a:lnTo>
                <a:lnTo>
                  <a:pt x="503" y="147"/>
                </a:lnTo>
                <a:lnTo>
                  <a:pt x="506" y="147"/>
                </a:lnTo>
                <a:lnTo>
                  <a:pt x="508" y="147"/>
                </a:lnTo>
                <a:lnTo>
                  <a:pt x="510" y="147"/>
                </a:lnTo>
                <a:lnTo>
                  <a:pt x="513" y="144"/>
                </a:lnTo>
                <a:lnTo>
                  <a:pt x="515" y="144"/>
                </a:lnTo>
                <a:lnTo>
                  <a:pt x="517" y="142"/>
                </a:lnTo>
                <a:lnTo>
                  <a:pt x="517" y="140"/>
                </a:lnTo>
                <a:lnTo>
                  <a:pt x="517" y="137"/>
                </a:lnTo>
                <a:lnTo>
                  <a:pt x="517" y="135"/>
                </a:lnTo>
                <a:lnTo>
                  <a:pt x="517" y="133"/>
                </a:lnTo>
                <a:lnTo>
                  <a:pt x="522" y="133"/>
                </a:lnTo>
                <a:lnTo>
                  <a:pt x="525" y="133"/>
                </a:lnTo>
                <a:lnTo>
                  <a:pt x="522" y="130"/>
                </a:lnTo>
                <a:lnTo>
                  <a:pt x="517" y="128"/>
                </a:lnTo>
                <a:lnTo>
                  <a:pt x="515" y="123"/>
                </a:lnTo>
                <a:lnTo>
                  <a:pt x="517" y="121"/>
                </a:lnTo>
                <a:lnTo>
                  <a:pt x="517" y="118"/>
                </a:lnTo>
                <a:lnTo>
                  <a:pt x="515" y="118"/>
                </a:lnTo>
                <a:lnTo>
                  <a:pt x="515" y="121"/>
                </a:lnTo>
                <a:lnTo>
                  <a:pt x="510" y="123"/>
                </a:lnTo>
                <a:lnTo>
                  <a:pt x="510" y="125"/>
                </a:lnTo>
                <a:lnTo>
                  <a:pt x="508" y="125"/>
                </a:lnTo>
                <a:lnTo>
                  <a:pt x="506" y="125"/>
                </a:lnTo>
                <a:lnTo>
                  <a:pt x="503" y="125"/>
                </a:lnTo>
                <a:lnTo>
                  <a:pt x="501" y="123"/>
                </a:lnTo>
                <a:lnTo>
                  <a:pt x="496" y="123"/>
                </a:lnTo>
                <a:lnTo>
                  <a:pt x="494" y="118"/>
                </a:lnTo>
                <a:lnTo>
                  <a:pt x="494" y="116"/>
                </a:lnTo>
                <a:lnTo>
                  <a:pt x="494" y="114"/>
                </a:lnTo>
                <a:lnTo>
                  <a:pt x="489" y="111"/>
                </a:lnTo>
                <a:lnTo>
                  <a:pt x="484" y="109"/>
                </a:lnTo>
                <a:lnTo>
                  <a:pt x="484" y="107"/>
                </a:lnTo>
                <a:lnTo>
                  <a:pt x="484" y="104"/>
                </a:lnTo>
                <a:lnTo>
                  <a:pt x="480" y="99"/>
                </a:lnTo>
                <a:lnTo>
                  <a:pt x="480" y="97"/>
                </a:lnTo>
                <a:lnTo>
                  <a:pt x="475" y="97"/>
                </a:lnTo>
                <a:lnTo>
                  <a:pt x="473" y="95"/>
                </a:lnTo>
                <a:lnTo>
                  <a:pt x="470" y="95"/>
                </a:lnTo>
                <a:lnTo>
                  <a:pt x="468" y="97"/>
                </a:lnTo>
                <a:lnTo>
                  <a:pt x="466" y="97"/>
                </a:lnTo>
                <a:lnTo>
                  <a:pt x="466" y="99"/>
                </a:lnTo>
                <a:lnTo>
                  <a:pt x="463" y="99"/>
                </a:lnTo>
                <a:lnTo>
                  <a:pt x="458" y="99"/>
                </a:lnTo>
                <a:lnTo>
                  <a:pt x="454" y="99"/>
                </a:lnTo>
                <a:lnTo>
                  <a:pt x="451" y="99"/>
                </a:lnTo>
                <a:lnTo>
                  <a:pt x="449" y="99"/>
                </a:lnTo>
                <a:lnTo>
                  <a:pt x="444" y="97"/>
                </a:lnTo>
                <a:lnTo>
                  <a:pt x="444" y="95"/>
                </a:lnTo>
                <a:lnTo>
                  <a:pt x="444" y="92"/>
                </a:lnTo>
                <a:lnTo>
                  <a:pt x="442" y="90"/>
                </a:lnTo>
                <a:lnTo>
                  <a:pt x="440" y="90"/>
                </a:lnTo>
                <a:lnTo>
                  <a:pt x="435" y="92"/>
                </a:lnTo>
                <a:lnTo>
                  <a:pt x="435" y="95"/>
                </a:lnTo>
                <a:lnTo>
                  <a:pt x="435" y="97"/>
                </a:lnTo>
                <a:lnTo>
                  <a:pt x="430" y="99"/>
                </a:lnTo>
                <a:lnTo>
                  <a:pt x="428" y="95"/>
                </a:lnTo>
                <a:lnTo>
                  <a:pt x="428" y="92"/>
                </a:lnTo>
                <a:lnTo>
                  <a:pt x="425" y="88"/>
                </a:lnTo>
                <a:lnTo>
                  <a:pt x="423" y="85"/>
                </a:lnTo>
                <a:lnTo>
                  <a:pt x="421" y="78"/>
                </a:lnTo>
                <a:lnTo>
                  <a:pt x="418" y="73"/>
                </a:lnTo>
                <a:lnTo>
                  <a:pt x="416" y="71"/>
                </a:lnTo>
                <a:lnTo>
                  <a:pt x="416" y="69"/>
                </a:lnTo>
                <a:lnTo>
                  <a:pt x="414" y="66"/>
                </a:lnTo>
                <a:lnTo>
                  <a:pt x="414" y="64"/>
                </a:lnTo>
                <a:lnTo>
                  <a:pt x="409" y="59"/>
                </a:lnTo>
                <a:lnTo>
                  <a:pt x="406" y="55"/>
                </a:lnTo>
                <a:lnTo>
                  <a:pt x="406" y="52"/>
                </a:lnTo>
                <a:lnTo>
                  <a:pt x="404" y="52"/>
                </a:lnTo>
                <a:lnTo>
                  <a:pt x="404" y="50"/>
                </a:lnTo>
                <a:lnTo>
                  <a:pt x="404" y="47"/>
                </a:lnTo>
                <a:lnTo>
                  <a:pt x="402" y="47"/>
                </a:lnTo>
                <a:lnTo>
                  <a:pt x="399" y="43"/>
                </a:lnTo>
                <a:lnTo>
                  <a:pt x="397" y="43"/>
                </a:lnTo>
                <a:lnTo>
                  <a:pt x="392" y="38"/>
                </a:lnTo>
                <a:lnTo>
                  <a:pt x="385" y="33"/>
                </a:lnTo>
                <a:lnTo>
                  <a:pt x="385" y="31"/>
                </a:lnTo>
                <a:lnTo>
                  <a:pt x="385" y="29"/>
                </a:lnTo>
                <a:lnTo>
                  <a:pt x="388" y="29"/>
                </a:lnTo>
                <a:lnTo>
                  <a:pt x="390" y="29"/>
                </a:lnTo>
                <a:lnTo>
                  <a:pt x="390" y="26"/>
                </a:lnTo>
                <a:lnTo>
                  <a:pt x="390" y="24"/>
                </a:lnTo>
                <a:lnTo>
                  <a:pt x="390" y="22"/>
                </a:lnTo>
                <a:lnTo>
                  <a:pt x="388" y="24"/>
                </a:lnTo>
                <a:lnTo>
                  <a:pt x="385" y="26"/>
                </a:lnTo>
                <a:lnTo>
                  <a:pt x="380" y="26"/>
                </a:lnTo>
                <a:lnTo>
                  <a:pt x="378" y="29"/>
                </a:lnTo>
                <a:lnTo>
                  <a:pt x="373" y="31"/>
                </a:lnTo>
                <a:lnTo>
                  <a:pt x="371" y="33"/>
                </a:lnTo>
                <a:lnTo>
                  <a:pt x="369" y="36"/>
                </a:lnTo>
                <a:lnTo>
                  <a:pt x="366" y="38"/>
                </a:lnTo>
                <a:lnTo>
                  <a:pt x="366" y="36"/>
                </a:lnTo>
                <a:lnTo>
                  <a:pt x="364" y="36"/>
                </a:lnTo>
                <a:lnTo>
                  <a:pt x="354" y="40"/>
                </a:lnTo>
                <a:lnTo>
                  <a:pt x="354" y="43"/>
                </a:lnTo>
                <a:lnTo>
                  <a:pt x="354" y="40"/>
                </a:lnTo>
                <a:lnTo>
                  <a:pt x="352" y="40"/>
                </a:lnTo>
                <a:lnTo>
                  <a:pt x="350" y="40"/>
                </a:lnTo>
                <a:lnTo>
                  <a:pt x="347" y="43"/>
                </a:lnTo>
                <a:lnTo>
                  <a:pt x="345" y="45"/>
                </a:lnTo>
                <a:lnTo>
                  <a:pt x="345" y="43"/>
                </a:lnTo>
                <a:lnTo>
                  <a:pt x="343" y="43"/>
                </a:lnTo>
                <a:lnTo>
                  <a:pt x="343" y="40"/>
                </a:lnTo>
                <a:lnTo>
                  <a:pt x="345" y="36"/>
                </a:lnTo>
                <a:lnTo>
                  <a:pt x="345" y="33"/>
                </a:lnTo>
                <a:lnTo>
                  <a:pt x="340" y="31"/>
                </a:lnTo>
                <a:lnTo>
                  <a:pt x="338" y="29"/>
                </a:lnTo>
                <a:lnTo>
                  <a:pt x="336" y="29"/>
                </a:lnTo>
                <a:lnTo>
                  <a:pt x="333" y="31"/>
                </a:lnTo>
                <a:lnTo>
                  <a:pt x="336" y="31"/>
                </a:lnTo>
                <a:lnTo>
                  <a:pt x="336" y="33"/>
                </a:lnTo>
                <a:lnTo>
                  <a:pt x="333" y="33"/>
                </a:lnTo>
                <a:lnTo>
                  <a:pt x="333" y="31"/>
                </a:lnTo>
                <a:lnTo>
                  <a:pt x="333" y="29"/>
                </a:lnTo>
                <a:lnTo>
                  <a:pt x="331" y="26"/>
                </a:lnTo>
                <a:lnTo>
                  <a:pt x="331" y="24"/>
                </a:lnTo>
                <a:lnTo>
                  <a:pt x="328" y="24"/>
                </a:lnTo>
                <a:lnTo>
                  <a:pt x="328" y="26"/>
                </a:lnTo>
                <a:lnTo>
                  <a:pt x="324" y="29"/>
                </a:lnTo>
                <a:lnTo>
                  <a:pt x="324" y="31"/>
                </a:lnTo>
                <a:lnTo>
                  <a:pt x="321" y="31"/>
                </a:lnTo>
                <a:lnTo>
                  <a:pt x="317" y="31"/>
                </a:lnTo>
                <a:lnTo>
                  <a:pt x="317" y="29"/>
                </a:lnTo>
                <a:lnTo>
                  <a:pt x="314" y="26"/>
                </a:lnTo>
                <a:lnTo>
                  <a:pt x="314" y="24"/>
                </a:lnTo>
                <a:lnTo>
                  <a:pt x="317" y="17"/>
                </a:lnTo>
                <a:lnTo>
                  <a:pt x="314" y="12"/>
                </a:lnTo>
                <a:lnTo>
                  <a:pt x="314" y="10"/>
                </a:lnTo>
                <a:lnTo>
                  <a:pt x="312" y="5"/>
                </a:lnTo>
                <a:lnTo>
                  <a:pt x="312" y="3"/>
                </a:lnTo>
                <a:lnTo>
                  <a:pt x="307" y="5"/>
                </a:lnTo>
                <a:lnTo>
                  <a:pt x="305" y="7"/>
                </a:lnTo>
                <a:lnTo>
                  <a:pt x="303" y="7"/>
                </a:lnTo>
                <a:lnTo>
                  <a:pt x="303" y="5"/>
                </a:lnTo>
                <a:lnTo>
                  <a:pt x="300" y="5"/>
                </a:lnTo>
                <a:lnTo>
                  <a:pt x="300" y="3"/>
                </a:lnTo>
                <a:lnTo>
                  <a:pt x="298" y="3"/>
                </a:lnTo>
                <a:lnTo>
                  <a:pt x="293" y="3"/>
                </a:lnTo>
                <a:lnTo>
                  <a:pt x="291" y="3"/>
                </a:lnTo>
                <a:lnTo>
                  <a:pt x="288" y="0"/>
                </a:lnTo>
                <a:lnTo>
                  <a:pt x="286" y="3"/>
                </a:lnTo>
                <a:lnTo>
                  <a:pt x="286" y="5"/>
                </a:lnTo>
                <a:lnTo>
                  <a:pt x="284" y="7"/>
                </a:lnTo>
                <a:lnTo>
                  <a:pt x="279" y="5"/>
                </a:lnTo>
                <a:lnTo>
                  <a:pt x="279" y="7"/>
                </a:lnTo>
                <a:lnTo>
                  <a:pt x="279" y="10"/>
                </a:lnTo>
                <a:lnTo>
                  <a:pt x="279" y="12"/>
                </a:lnTo>
                <a:lnTo>
                  <a:pt x="272" y="14"/>
                </a:lnTo>
                <a:lnTo>
                  <a:pt x="267" y="14"/>
                </a:lnTo>
                <a:lnTo>
                  <a:pt x="260" y="17"/>
                </a:lnTo>
                <a:lnTo>
                  <a:pt x="255" y="17"/>
                </a:lnTo>
                <a:lnTo>
                  <a:pt x="246" y="19"/>
                </a:lnTo>
                <a:lnTo>
                  <a:pt x="241" y="24"/>
                </a:lnTo>
                <a:lnTo>
                  <a:pt x="239" y="24"/>
                </a:lnTo>
                <a:lnTo>
                  <a:pt x="236" y="24"/>
                </a:lnTo>
                <a:lnTo>
                  <a:pt x="234" y="24"/>
                </a:lnTo>
                <a:lnTo>
                  <a:pt x="225" y="26"/>
                </a:lnTo>
                <a:lnTo>
                  <a:pt x="222" y="26"/>
                </a:lnTo>
                <a:lnTo>
                  <a:pt x="220" y="26"/>
                </a:lnTo>
                <a:lnTo>
                  <a:pt x="220" y="29"/>
                </a:lnTo>
                <a:lnTo>
                  <a:pt x="215" y="29"/>
                </a:lnTo>
                <a:lnTo>
                  <a:pt x="213" y="31"/>
                </a:lnTo>
                <a:lnTo>
                  <a:pt x="210" y="31"/>
                </a:lnTo>
                <a:lnTo>
                  <a:pt x="208" y="31"/>
                </a:lnTo>
                <a:lnTo>
                  <a:pt x="208" y="33"/>
                </a:lnTo>
                <a:lnTo>
                  <a:pt x="206" y="33"/>
                </a:lnTo>
                <a:lnTo>
                  <a:pt x="206" y="31"/>
                </a:lnTo>
                <a:lnTo>
                  <a:pt x="203" y="31"/>
                </a:lnTo>
                <a:lnTo>
                  <a:pt x="201" y="31"/>
                </a:lnTo>
                <a:lnTo>
                  <a:pt x="199" y="31"/>
                </a:lnTo>
                <a:lnTo>
                  <a:pt x="196" y="31"/>
                </a:lnTo>
                <a:lnTo>
                  <a:pt x="194" y="31"/>
                </a:lnTo>
                <a:lnTo>
                  <a:pt x="191" y="31"/>
                </a:lnTo>
                <a:lnTo>
                  <a:pt x="189" y="31"/>
                </a:lnTo>
                <a:lnTo>
                  <a:pt x="187" y="36"/>
                </a:lnTo>
                <a:lnTo>
                  <a:pt x="187" y="38"/>
                </a:lnTo>
                <a:lnTo>
                  <a:pt x="187" y="40"/>
                </a:lnTo>
                <a:lnTo>
                  <a:pt x="189" y="43"/>
                </a:lnTo>
                <a:lnTo>
                  <a:pt x="191" y="43"/>
                </a:lnTo>
                <a:lnTo>
                  <a:pt x="191" y="40"/>
                </a:lnTo>
                <a:lnTo>
                  <a:pt x="194" y="40"/>
                </a:lnTo>
                <a:lnTo>
                  <a:pt x="194" y="43"/>
                </a:lnTo>
                <a:lnTo>
                  <a:pt x="191" y="45"/>
                </a:lnTo>
                <a:lnTo>
                  <a:pt x="191" y="43"/>
                </a:lnTo>
                <a:lnTo>
                  <a:pt x="189" y="43"/>
                </a:lnTo>
                <a:lnTo>
                  <a:pt x="189" y="45"/>
                </a:lnTo>
                <a:lnTo>
                  <a:pt x="189" y="47"/>
                </a:lnTo>
                <a:lnTo>
                  <a:pt x="191" y="50"/>
                </a:lnTo>
                <a:lnTo>
                  <a:pt x="194" y="50"/>
                </a:lnTo>
                <a:lnTo>
                  <a:pt x="199" y="52"/>
                </a:lnTo>
                <a:lnTo>
                  <a:pt x="201" y="52"/>
                </a:lnTo>
                <a:lnTo>
                  <a:pt x="201" y="55"/>
                </a:lnTo>
                <a:lnTo>
                  <a:pt x="199" y="55"/>
                </a:lnTo>
                <a:lnTo>
                  <a:pt x="196" y="55"/>
                </a:lnTo>
                <a:lnTo>
                  <a:pt x="189" y="52"/>
                </a:lnTo>
                <a:lnTo>
                  <a:pt x="187" y="55"/>
                </a:lnTo>
                <a:lnTo>
                  <a:pt x="187" y="57"/>
                </a:lnTo>
                <a:lnTo>
                  <a:pt x="184" y="59"/>
                </a:lnTo>
                <a:lnTo>
                  <a:pt x="184" y="62"/>
                </a:lnTo>
                <a:lnTo>
                  <a:pt x="187" y="66"/>
                </a:lnTo>
                <a:lnTo>
                  <a:pt x="187" y="69"/>
                </a:lnTo>
                <a:lnTo>
                  <a:pt x="184" y="69"/>
                </a:lnTo>
                <a:lnTo>
                  <a:pt x="184" y="71"/>
                </a:lnTo>
                <a:lnTo>
                  <a:pt x="182" y="71"/>
                </a:lnTo>
                <a:lnTo>
                  <a:pt x="180" y="71"/>
                </a:lnTo>
                <a:lnTo>
                  <a:pt x="177" y="76"/>
                </a:lnTo>
                <a:lnTo>
                  <a:pt x="175" y="78"/>
                </a:lnTo>
                <a:lnTo>
                  <a:pt x="177" y="81"/>
                </a:lnTo>
                <a:lnTo>
                  <a:pt x="180" y="81"/>
                </a:lnTo>
                <a:lnTo>
                  <a:pt x="180" y="83"/>
                </a:lnTo>
                <a:lnTo>
                  <a:pt x="182" y="83"/>
                </a:lnTo>
                <a:lnTo>
                  <a:pt x="184" y="83"/>
                </a:lnTo>
                <a:lnTo>
                  <a:pt x="189" y="85"/>
                </a:lnTo>
                <a:lnTo>
                  <a:pt x="191" y="88"/>
                </a:lnTo>
                <a:lnTo>
                  <a:pt x="194" y="88"/>
                </a:lnTo>
                <a:lnTo>
                  <a:pt x="194" y="90"/>
                </a:lnTo>
                <a:lnTo>
                  <a:pt x="191" y="99"/>
                </a:lnTo>
                <a:lnTo>
                  <a:pt x="187" y="102"/>
                </a:lnTo>
                <a:lnTo>
                  <a:pt x="184" y="102"/>
                </a:lnTo>
                <a:lnTo>
                  <a:pt x="182" y="102"/>
                </a:lnTo>
                <a:lnTo>
                  <a:pt x="180" y="102"/>
                </a:lnTo>
                <a:lnTo>
                  <a:pt x="177" y="102"/>
                </a:lnTo>
                <a:lnTo>
                  <a:pt x="177" y="99"/>
                </a:lnTo>
                <a:lnTo>
                  <a:pt x="173" y="99"/>
                </a:lnTo>
                <a:lnTo>
                  <a:pt x="173" y="102"/>
                </a:lnTo>
                <a:lnTo>
                  <a:pt x="170" y="104"/>
                </a:lnTo>
                <a:lnTo>
                  <a:pt x="168" y="104"/>
                </a:lnTo>
                <a:lnTo>
                  <a:pt x="166" y="102"/>
                </a:lnTo>
                <a:lnTo>
                  <a:pt x="163" y="102"/>
                </a:lnTo>
                <a:lnTo>
                  <a:pt x="161" y="102"/>
                </a:lnTo>
                <a:lnTo>
                  <a:pt x="158" y="102"/>
                </a:lnTo>
                <a:lnTo>
                  <a:pt x="156" y="99"/>
                </a:lnTo>
                <a:lnTo>
                  <a:pt x="151" y="92"/>
                </a:lnTo>
                <a:lnTo>
                  <a:pt x="144" y="92"/>
                </a:lnTo>
                <a:lnTo>
                  <a:pt x="144" y="95"/>
                </a:lnTo>
                <a:lnTo>
                  <a:pt x="144" y="97"/>
                </a:lnTo>
                <a:lnTo>
                  <a:pt x="142" y="97"/>
                </a:lnTo>
                <a:lnTo>
                  <a:pt x="140" y="97"/>
                </a:lnTo>
                <a:lnTo>
                  <a:pt x="140" y="95"/>
                </a:lnTo>
                <a:lnTo>
                  <a:pt x="137" y="95"/>
                </a:lnTo>
                <a:lnTo>
                  <a:pt x="132" y="95"/>
                </a:lnTo>
                <a:lnTo>
                  <a:pt x="130" y="95"/>
                </a:lnTo>
                <a:lnTo>
                  <a:pt x="128" y="95"/>
                </a:lnTo>
                <a:lnTo>
                  <a:pt x="128" y="97"/>
                </a:lnTo>
                <a:lnTo>
                  <a:pt x="123" y="99"/>
                </a:lnTo>
                <a:lnTo>
                  <a:pt x="123" y="102"/>
                </a:lnTo>
                <a:lnTo>
                  <a:pt x="118" y="104"/>
                </a:lnTo>
                <a:lnTo>
                  <a:pt x="114" y="102"/>
                </a:lnTo>
                <a:lnTo>
                  <a:pt x="111" y="99"/>
                </a:lnTo>
                <a:lnTo>
                  <a:pt x="109" y="97"/>
                </a:lnTo>
                <a:lnTo>
                  <a:pt x="109" y="99"/>
                </a:lnTo>
                <a:lnTo>
                  <a:pt x="106" y="99"/>
                </a:lnTo>
                <a:lnTo>
                  <a:pt x="106" y="97"/>
                </a:lnTo>
                <a:lnTo>
                  <a:pt x="104" y="99"/>
                </a:lnTo>
                <a:lnTo>
                  <a:pt x="104" y="102"/>
                </a:lnTo>
                <a:lnTo>
                  <a:pt x="106" y="102"/>
                </a:lnTo>
                <a:lnTo>
                  <a:pt x="106" y="104"/>
                </a:lnTo>
                <a:lnTo>
                  <a:pt x="104" y="104"/>
                </a:lnTo>
                <a:lnTo>
                  <a:pt x="102" y="104"/>
                </a:lnTo>
                <a:lnTo>
                  <a:pt x="102" y="102"/>
                </a:lnTo>
                <a:lnTo>
                  <a:pt x="102" y="99"/>
                </a:lnTo>
                <a:lnTo>
                  <a:pt x="104" y="99"/>
                </a:lnTo>
                <a:lnTo>
                  <a:pt x="102" y="99"/>
                </a:lnTo>
                <a:lnTo>
                  <a:pt x="102" y="97"/>
                </a:lnTo>
                <a:lnTo>
                  <a:pt x="99" y="97"/>
                </a:lnTo>
                <a:lnTo>
                  <a:pt x="99" y="95"/>
                </a:lnTo>
                <a:lnTo>
                  <a:pt x="97" y="92"/>
                </a:lnTo>
                <a:lnTo>
                  <a:pt x="95" y="92"/>
                </a:lnTo>
                <a:lnTo>
                  <a:pt x="92" y="90"/>
                </a:lnTo>
                <a:lnTo>
                  <a:pt x="92" y="88"/>
                </a:lnTo>
                <a:lnTo>
                  <a:pt x="90" y="88"/>
                </a:lnTo>
                <a:lnTo>
                  <a:pt x="90" y="85"/>
                </a:lnTo>
                <a:lnTo>
                  <a:pt x="88" y="85"/>
                </a:lnTo>
                <a:lnTo>
                  <a:pt x="78" y="85"/>
                </a:lnTo>
                <a:lnTo>
                  <a:pt x="76" y="83"/>
                </a:lnTo>
                <a:lnTo>
                  <a:pt x="73" y="81"/>
                </a:lnTo>
                <a:lnTo>
                  <a:pt x="73" y="83"/>
                </a:lnTo>
                <a:lnTo>
                  <a:pt x="71" y="83"/>
                </a:lnTo>
                <a:lnTo>
                  <a:pt x="71" y="81"/>
                </a:lnTo>
                <a:lnTo>
                  <a:pt x="69" y="81"/>
                </a:lnTo>
                <a:lnTo>
                  <a:pt x="69" y="83"/>
                </a:lnTo>
                <a:lnTo>
                  <a:pt x="69" y="85"/>
                </a:lnTo>
                <a:lnTo>
                  <a:pt x="66" y="85"/>
                </a:lnTo>
                <a:lnTo>
                  <a:pt x="64" y="85"/>
                </a:lnTo>
                <a:lnTo>
                  <a:pt x="62" y="85"/>
                </a:lnTo>
                <a:lnTo>
                  <a:pt x="57" y="83"/>
                </a:lnTo>
                <a:lnTo>
                  <a:pt x="57" y="81"/>
                </a:lnTo>
                <a:lnTo>
                  <a:pt x="54" y="81"/>
                </a:lnTo>
                <a:lnTo>
                  <a:pt x="50" y="88"/>
                </a:lnTo>
                <a:lnTo>
                  <a:pt x="45" y="90"/>
                </a:lnTo>
                <a:lnTo>
                  <a:pt x="43" y="92"/>
                </a:lnTo>
                <a:lnTo>
                  <a:pt x="40" y="92"/>
                </a:lnTo>
                <a:lnTo>
                  <a:pt x="38" y="92"/>
                </a:lnTo>
                <a:lnTo>
                  <a:pt x="33" y="99"/>
                </a:lnTo>
                <a:lnTo>
                  <a:pt x="33" y="102"/>
                </a:lnTo>
                <a:lnTo>
                  <a:pt x="31" y="102"/>
                </a:lnTo>
                <a:lnTo>
                  <a:pt x="26" y="104"/>
                </a:lnTo>
                <a:lnTo>
                  <a:pt x="29" y="104"/>
                </a:lnTo>
                <a:lnTo>
                  <a:pt x="29" y="114"/>
                </a:lnTo>
                <a:lnTo>
                  <a:pt x="31" y="116"/>
                </a:lnTo>
                <a:lnTo>
                  <a:pt x="29" y="116"/>
                </a:lnTo>
                <a:lnTo>
                  <a:pt x="29" y="118"/>
                </a:lnTo>
                <a:lnTo>
                  <a:pt x="24" y="118"/>
                </a:lnTo>
                <a:lnTo>
                  <a:pt x="21" y="116"/>
                </a:lnTo>
                <a:lnTo>
                  <a:pt x="21" y="114"/>
                </a:lnTo>
                <a:lnTo>
                  <a:pt x="19" y="111"/>
                </a:lnTo>
                <a:lnTo>
                  <a:pt x="14" y="107"/>
                </a:lnTo>
                <a:lnTo>
                  <a:pt x="12" y="107"/>
                </a:lnTo>
                <a:lnTo>
                  <a:pt x="10" y="109"/>
                </a:lnTo>
                <a:lnTo>
                  <a:pt x="10" y="116"/>
                </a:lnTo>
                <a:lnTo>
                  <a:pt x="7" y="118"/>
                </a:lnTo>
                <a:lnTo>
                  <a:pt x="5" y="118"/>
                </a:lnTo>
                <a:lnTo>
                  <a:pt x="5" y="125"/>
                </a:lnTo>
                <a:lnTo>
                  <a:pt x="5" y="128"/>
                </a:lnTo>
                <a:lnTo>
                  <a:pt x="5" y="130"/>
                </a:lnTo>
                <a:lnTo>
                  <a:pt x="7" y="130"/>
                </a:lnTo>
                <a:lnTo>
                  <a:pt x="7" y="133"/>
                </a:lnTo>
                <a:lnTo>
                  <a:pt x="7" y="135"/>
                </a:lnTo>
                <a:lnTo>
                  <a:pt x="5" y="135"/>
                </a:lnTo>
                <a:lnTo>
                  <a:pt x="3" y="137"/>
                </a:lnTo>
                <a:lnTo>
                  <a:pt x="3" y="142"/>
                </a:lnTo>
                <a:lnTo>
                  <a:pt x="0" y="144"/>
                </a:lnTo>
                <a:lnTo>
                  <a:pt x="0" y="147"/>
                </a:lnTo>
                <a:lnTo>
                  <a:pt x="5" y="147"/>
                </a:lnTo>
                <a:lnTo>
                  <a:pt x="7" y="149"/>
                </a:lnTo>
                <a:lnTo>
                  <a:pt x="7" y="154"/>
                </a:lnTo>
                <a:lnTo>
                  <a:pt x="10" y="159"/>
                </a:lnTo>
                <a:lnTo>
                  <a:pt x="7" y="159"/>
                </a:lnTo>
                <a:lnTo>
                  <a:pt x="10" y="159"/>
                </a:lnTo>
                <a:lnTo>
                  <a:pt x="10" y="161"/>
                </a:lnTo>
                <a:lnTo>
                  <a:pt x="12" y="161"/>
                </a:lnTo>
                <a:lnTo>
                  <a:pt x="12" y="159"/>
                </a:lnTo>
                <a:lnTo>
                  <a:pt x="19" y="159"/>
                </a:lnTo>
                <a:lnTo>
                  <a:pt x="21" y="159"/>
                </a:lnTo>
                <a:lnTo>
                  <a:pt x="21" y="161"/>
                </a:lnTo>
                <a:lnTo>
                  <a:pt x="21" y="163"/>
                </a:lnTo>
                <a:lnTo>
                  <a:pt x="24" y="163"/>
                </a:lnTo>
                <a:lnTo>
                  <a:pt x="24" y="166"/>
                </a:lnTo>
                <a:lnTo>
                  <a:pt x="26" y="166"/>
                </a:lnTo>
                <a:lnTo>
                  <a:pt x="29" y="168"/>
                </a:lnTo>
                <a:lnTo>
                  <a:pt x="29" y="170"/>
                </a:lnTo>
                <a:lnTo>
                  <a:pt x="29" y="173"/>
                </a:lnTo>
                <a:lnTo>
                  <a:pt x="31" y="175"/>
                </a:lnTo>
                <a:lnTo>
                  <a:pt x="33" y="177"/>
                </a:lnTo>
                <a:lnTo>
                  <a:pt x="31" y="180"/>
                </a:lnTo>
                <a:lnTo>
                  <a:pt x="29" y="180"/>
                </a:lnTo>
                <a:lnTo>
                  <a:pt x="29" y="177"/>
                </a:lnTo>
                <a:lnTo>
                  <a:pt x="26" y="177"/>
                </a:lnTo>
                <a:lnTo>
                  <a:pt x="26" y="180"/>
                </a:lnTo>
                <a:lnTo>
                  <a:pt x="26" y="182"/>
                </a:lnTo>
                <a:lnTo>
                  <a:pt x="31" y="182"/>
                </a:lnTo>
                <a:lnTo>
                  <a:pt x="36" y="187"/>
                </a:lnTo>
                <a:lnTo>
                  <a:pt x="38" y="189"/>
                </a:lnTo>
                <a:lnTo>
                  <a:pt x="45" y="194"/>
                </a:lnTo>
                <a:lnTo>
                  <a:pt x="43" y="199"/>
                </a:lnTo>
                <a:lnTo>
                  <a:pt x="40" y="199"/>
                </a:lnTo>
                <a:lnTo>
                  <a:pt x="38" y="201"/>
                </a:lnTo>
                <a:lnTo>
                  <a:pt x="31" y="210"/>
                </a:lnTo>
                <a:lnTo>
                  <a:pt x="29" y="215"/>
                </a:lnTo>
                <a:lnTo>
                  <a:pt x="29" y="218"/>
                </a:lnTo>
                <a:lnTo>
                  <a:pt x="33" y="222"/>
                </a:lnTo>
                <a:lnTo>
                  <a:pt x="33" y="229"/>
                </a:lnTo>
                <a:lnTo>
                  <a:pt x="33" y="232"/>
                </a:lnTo>
                <a:lnTo>
                  <a:pt x="36" y="236"/>
                </a:lnTo>
                <a:lnTo>
                  <a:pt x="36" y="241"/>
                </a:lnTo>
                <a:lnTo>
                  <a:pt x="38" y="244"/>
                </a:lnTo>
                <a:lnTo>
                  <a:pt x="40" y="246"/>
                </a:lnTo>
                <a:lnTo>
                  <a:pt x="43" y="251"/>
                </a:lnTo>
                <a:lnTo>
                  <a:pt x="47" y="258"/>
                </a:lnTo>
                <a:lnTo>
                  <a:pt x="50" y="26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28" name="Freeform 1830"/>
          <p:cNvSpPr>
            <a:spLocks/>
          </p:cNvSpPr>
          <p:nvPr/>
        </p:nvSpPr>
        <p:spPr bwMode="auto">
          <a:xfrm>
            <a:off x="1377950" y="4083050"/>
            <a:ext cx="3175" cy="6350"/>
          </a:xfrm>
          <a:custGeom>
            <a:avLst/>
            <a:gdLst>
              <a:gd name="T0" fmla="*/ 0 w 3"/>
              <a:gd name="T1" fmla="*/ 2147483647 h 5"/>
              <a:gd name="T2" fmla="*/ 2147483647 w 3"/>
              <a:gd name="T3" fmla="*/ 2147483647 h 5"/>
              <a:gd name="T4" fmla="*/ 0 w 3"/>
              <a:gd name="T5" fmla="*/ 0 h 5"/>
              <a:gd name="T6" fmla="*/ 0 w 3"/>
              <a:gd name="T7" fmla="*/ 2147483647 h 5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5"/>
              <a:gd name="T14" fmla="*/ 3 w 3"/>
              <a:gd name="T15" fmla="*/ 5 h 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5">
                <a:moveTo>
                  <a:pt x="0" y="5"/>
                </a:moveTo>
                <a:lnTo>
                  <a:pt x="3" y="5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29" name="Freeform 1831"/>
          <p:cNvSpPr>
            <a:spLocks noEditPoints="1"/>
          </p:cNvSpPr>
          <p:nvPr/>
        </p:nvSpPr>
        <p:spPr bwMode="auto">
          <a:xfrm>
            <a:off x="2332038" y="4178300"/>
            <a:ext cx="176212" cy="88900"/>
          </a:xfrm>
          <a:custGeom>
            <a:avLst/>
            <a:gdLst>
              <a:gd name="T0" fmla="*/ 2147483647 w 142"/>
              <a:gd name="T1" fmla="*/ 2147483647 h 69"/>
              <a:gd name="T2" fmla="*/ 2147483647 w 142"/>
              <a:gd name="T3" fmla="*/ 2147483647 h 69"/>
              <a:gd name="T4" fmla="*/ 2147483647 w 142"/>
              <a:gd name="T5" fmla="*/ 2147483647 h 69"/>
              <a:gd name="T6" fmla="*/ 2147483647 w 142"/>
              <a:gd name="T7" fmla="*/ 2147483647 h 69"/>
              <a:gd name="T8" fmla="*/ 2147483647 w 142"/>
              <a:gd name="T9" fmla="*/ 2147483647 h 69"/>
              <a:gd name="T10" fmla="*/ 2147483647 w 142"/>
              <a:gd name="T11" fmla="*/ 2147483647 h 69"/>
              <a:gd name="T12" fmla="*/ 2147483647 w 142"/>
              <a:gd name="T13" fmla="*/ 2147483647 h 69"/>
              <a:gd name="T14" fmla="*/ 2147483647 w 142"/>
              <a:gd name="T15" fmla="*/ 2147483647 h 69"/>
              <a:gd name="T16" fmla="*/ 2147483647 w 142"/>
              <a:gd name="T17" fmla="*/ 2147483647 h 69"/>
              <a:gd name="T18" fmla="*/ 2147483647 w 142"/>
              <a:gd name="T19" fmla="*/ 2147483647 h 69"/>
              <a:gd name="T20" fmla="*/ 2147483647 w 142"/>
              <a:gd name="T21" fmla="*/ 2147483647 h 69"/>
              <a:gd name="T22" fmla="*/ 2147483647 w 142"/>
              <a:gd name="T23" fmla="*/ 2147483647 h 69"/>
              <a:gd name="T24" fmla="*/ 2147483647 w 142"/>
              <a:gd name="T25" fmla="*/ 2147483647 h 69"/>
              <a:gd name="T26" fmla="*/ 2147483647 w 142"/>
              <a:gd name="T27" fmla="*/ 2147483647 h 69"/>
              <a:gd name="T28" fmla="*/ 2147483647 w 142"/>
              <a:gd name="T29" fmla="*/ 2147483647 h 69"/>
              <a:gd name="T30" fmla="*/ 2147483647 w 142"/>
              <a:gd name="T31" fmla="*/ 2147483647 h 69"/>
              <a:gd name="T32" fmla="*/ 2147483647 w 142"/>
              <a:gd name="T33" fmla="*/ 2147483647 h 69"/>
              <a:gd name="T34" fmla="*/ 2147483647 w 142"/>
              <a:gd name="T35" fmla="*/ 2147483647 h 69"/>
              <a:gd name="T36" fmla="*/ 2147483647 w 142"/>
              <a:gd name="T37" fmla="*/ 2147483647 h 69"/>
              <a:gd name="T38" fmla="*/ 2147483647 w 142"/>
              <a:gd name="T39" fmla="*/ 2147483647 h 69"/>
              <a:gd name="T40" fmla="*/ 2147483647 w 142"/>
              <a:gd name="T41" fmla="*/ 2147483647 h 69"/>
              <a:gd name="T42" fmla="*/ 2147483647 w 142"/>
              <a:gd name="T43" fmla="*/ 2147483647 h 69"/>
              <a:gd name="T44" fmla="*/ 2147483647 w 142"/>
              <a:gd name="T45" fmla="*/ 2147483647 h 69"/>
              <a:gd name="T46" fmla="*/ 2147483647 w 142"/>
              <a:gd name="T47" fmla="*/ 2147483647 h 69"/>
              <a:gd name="T48" fmla="*/ 2147483647 w 142"/>
              <a:gd name="T49" fmla="*/ 2147483647 h 69"/>
              <a:gd name="T50" fmla="*/ 2147483647 w 142"/>
              <a:gd name="T51" fmla="*/ 2147483647 h 69"/>
              <a:gd name="T52" fmla="*/ 2147483647 w 142"/>
              <a:gd name="T53" fmla="*/ 2147483647 h 69"/>
              <a:gd name="T54" fmla="*/ 2147483647 w 142"/>
              <a:gd name="T55" fmla="*/ 2147483647 h 69"/>
              <a:gd name="T56" fmla="*/ 2147483647 w 142"/>
              <a:gd name="T57" fmla="*/ 2147483647 h 69"/>
              <a:gd name="T58" fmla="*/ 2147483647 w 142"/>
              <a:gd name="T59" fmla="*/ 2147483647 h 69"/>
              <a:gd name="T60" fmla="*/ 2147483647 w 142"/>
              <a:gd name="T61" fmla="*/ 2147483647 h 69"/>
              <a:gd name="T62" fmla="*/ 0 w 142"/>
              <a:gd name="T63" fmla="*/ 2147483647 h 69"/>
              <a:gd name="T64" fmla="*/ 2147483647 w 142"/>
              <a:gd name="T65" fmla="*/ 2147483647 h 69"/>
              <a:gd name="T66" fmla="*/ 2147483647 w 142"/>
              <a:gd name="T67" fmla="*/ 2147483647 h 69"/>
              <a:gd name="T68" fmla="*/ 2147483647 w 142"/>
              <a:gd name="T69" fmla="*/ 2147483647 h 69"/>
              <a:gd name="T70" fmla="*/ 2147483647 w 142"/>
              <a:gd name="T71" fmla="*/ 2147483647 h 69"/>
              <a:gd name="T72" fmla="*/ 2147483647 w 142"/>
              <a:gd name="T73" fmla="*/ 2147483647 h 69"/>
              <a:gd name="T74" fmla="*/ 2147483647 w 142"/>
              <a:gd name="T75" fmla="*/ 2147483647 h 69"/>
              <a:gd name="T76" fmla="*/ 2147483647 w 142"/>
              <a:gd name="T77" fmla="*/ 2147483647 h 69"/>
              <a:gd name="T78" fmla="*/ 2147483647 w 142"/>
              <a:gd name="T79" fmla="*/ 2147483647 h 69"/>
              <a:gd name="T80" fmla="*/ 2147483647 w 142"/>
              <a:gd name="T81" fmla="*/ 2147483647 h 69"/>
              <a:gd name="T82" fmla="*/ 2147483647 w 142"/>
              <a:gd name="T83" fmla="*/ 2147483647 h 69"/>
              <a:gd name="T84" fmla="*/ 2147483647 w 142"/>
              <a:gd name="T85" fmla="*/ 2147483647 h 69"/>
              <a:gd name="T86" fmla="*/ 2147483647 w 142"/>
              <a:gd name="T87" fmla="*/ 2147483647 h 69"/>
              <a:gd name="T88" fmla="*/ 2147483647 w 142"/>
              <a:gd name="T89" fmla="*/ 2147483647 h 69"/>
              <a:gd name="T90" fmla="*/ 2147483647 w 142"/>
              <a:gd name="T91" fmla="*/ 2147483647 h 69"/>
              <a:gd name="T92" fmla="*/ 2147483647 w 142"/>
              <a:gd name="T93" fmla="*/ 2147483647 h 69"/>
              <a:gd name="T94" fmla="*/ 2147483647 w 142"/>
              <a:gd name="T95" fmla="*/ 2147483647 h 69"/>
              <a:gd name="T96" fmla="*/ 2147483647 w 142"/>
              <a:gd name="T97" fmla="*/ 2147483647 h 69"/>
              <a:gd name="T98" fmla="*/ 2147483647 w 142"/>
              <a:gd name="T99" fmla="*/ 2147483647 h 69"/>
              <a:gd name="T100" fmla="*/ 2147483647 w 142"/>
              <a:gd name="T101" fmla="*/ 2147483647 h 69"/>
              <a:gd name="T102" fmla="*/ 2147483647 w 142"/>
              <a:gd name="T103" fmla="*/ 2147483647 h 69"/>
              <a:gd name="T104" fmla="*/ 2147483647 w 142"/>
              <a:gd name="T105" fmla="*/ 2147483647 h 69"/>
              <a:gd name="T106" fmla="*/ 2147483647 w 142"/>
              <a:gd name="T107" fmla="*/ 2147483647 h 69"/>
              <a:gd name="T108" fmla="*/ 2147483647 w 142"/>
              <a:gd name="T109" fmla="*/ 2147483647 h 69"/>
              <a:gd name="T110" fmla="*/ 2147483647 w 142"/>
              <a:gd name="T111" fmla="*/ 2147483647 h 6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2"/>
              <a:gd name="T169" fmla="*/ 0 h 69"/>
              <a:gd name="T170" fmla="*/ 142 w 142"/>
              <a:gd name="T171" fmla="*/ 69 h 6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2" h="69">
                <a:moveTo>
                  <a:pt x="135" y="14"/>
                </a:moveTo>
                <a:lnTo>
                  <a:pt x="128" y="12"/>
                </a:lnTo>
                <a:lnTo>
                  <a:pt x="125" y="10"/>
                </a:lnTo>
                <a:lnTo>
                  <a:pt x="121" y="7"/>
                </a:lnTo>
                <a:lnTo>
                  <a:pt x="111" y="7"/>
                </a:lnTo>
                <a:lnTo>
                  <a:pt x="106" y="7"/>
                </a:lnTo>
                <a:lnTo>
                  <a:pt x="104" y="5"/>
                </a:lnTo>
                <a:lnTo>
                  <a:pt x="97" y="5"/>
                </a:lnTo>
                <a:lnTo>
                  <a:pt x="90" y="5"/>
                </a:lnTo>
                <a:lnTo>
                  <a:pt x="85" y="5"/>
                </a:lnTo>
                <a:lnTo>
                  <a:pt x="83" y="5"/>
                </a:lnTo>
                <a:lnTo>
                  <a:pt x="83" y="7"/>
                </a:lnTo>
                <a:lnTo>
                  <a:pt x="83" y="10"/>
                </a:lnTo>
                <a:lnTo>
                  <a:pt x="76" y="7"/>
                </a:lnTo>
                <a:lnTo>
                  <a:pt x="69" y="5"/>
                </a:lnTo>
                <a:lnTo>
                  <a:pt x="69" y="3"/>
                </a:lnTo>
                <a:lnTo>
                  <a:pt x="64" y="0"/>
                </a:lnTo>
                <a:lnTo>
                  <a:pt x="61" y="3"/>
                </a:lnTo>
                <a:lnTo>
                  <a:pt x="57" y="3"/>
                </a:lnTo>
                <a:lnTo>
                  <a:pt x="54" y="5"/>
                </a:lnTo>
                <a:lnTo>
                  <a:pt x="54" y="7"/>
                </a:lnTo>
                <a:lnTo>
                  <a:pt x="52" y="14"/>
                </a:lnTo>
                <a:lnTo>
                  <a:pt x="54" y="14"/>
                </a:lnTo>
                <a:lnTo>
                  <a:pt x="52" y="14"/>
                </a:lnTo>
                <a:lnTo>
                  <a:pt x="45" y="12"/>
                </a:lnTo>
                <a:lnTo>
                  <a:pt x="43" y="12"/>
                </a:lnTo>
                <a:lnTo>
                  <a:pt x="43" y="10"/>
                </a:lnTo>
                <a:lnTo>
                  <a:pt x="40" y="10"/>
                </a:lnTo>
                <a:lnTo>
                  <a:pt x="33" y="10"/>
                </a:lnTo>
                <a:lnTo>
                  <a:pt x="28" y="7"/>
                </a:lnTo>
                <a:lnTo>
                  <a:pt x="26" y="10"/>
                </a:lnTo>
                <a:lnTo>
                  <a:pt x="24" y="10"/>
                </a:lnTo>
                <a:lnTo>
                  <a:pt x="24" y="12"/>
                </a:lnTo>
                <a:lnTo>
                  <a:pt x="21" y="12"/>
                </a:lnTo>
                <a:lnTo>
                  <a:pt x="19" y="17"/>
                </a:lnTo>
                <a:lnTo>
                  <a:pt x="21" y="17"/>
                </a:lnTo>
                <a:lnTo>
                  <a:pt x="24" y="17"/>
                </a:lnTo>
                <a:lnTo>
                  <a:pt x="24" y="19"/>
                </a:lnTo>
                <a:lnTo>
                  <a:pt x="17" y="24"/>
                </a:lnTo>
                <a:lnTo>
                  <a:pt x="12" y="29"/>
                </a:lnTo>
                <a:lnTo>
                  <a:pt x="12" y="31"/>
                </a:lnTo>
                <a:lnTo>
                  <a:pt x="14" y="31"/>
                </a:lnTo>
                <a:lnTo>
                  <a:pt x="17" y="31"/>
                </a:lnTo>
                <a:lnTo>
                  <a:pt x="19" y="36"/>
                </a:lnTo>
                <a:lnTo>
                  <a:pt x="21" y="36"/>
                </a:lnTo>
                <a:lnTo>
                  <a:pt x="26" y="36"/>
                </a:lnTo>
                <a:lnTo>
                  <a:pt x="31" y="31"/>
                </a:lnTo>
                <a:lnTo>
                  <a:pt x="33" y="33"/>
                </a:lnTo>
                <a:lnTo>
                  <a:pt x="33" y="36"/>
                </a:lnTo>
                <a:lnTo>
                  <a:pt x="35" y="38"/>
                </a:lnTo>
                <a:lnTo>
                  <a:pt x="35" y="36"/>
                </a:lnTo>
                <a:lnTo>
                  <a:pt x="43" y="40"/>
                </a:lnTo>
                <a:lnTo>
                  <a:pt x="47" y="43"/>
                </a:lnTo>
                <a:lnTo>
                  <a:pt x="47" y="40"/>
                </a:lnTo>
                <a:lnTo>
                  <a:pt x="50" y="40"/>
                </a:lnTo>
                <a:lnTo>
                  <a:pt x="50" y="43"/>
                </a:lnTo>
                <a:lnTo>
                  <a:pt x="43" y="47"/>
                </a:lnTo>
                <a:lnTo>
                  <a:pt x="40" y="50"/>
                </a:lnTo>
                <a:lnTo>
                  <a:pt x="38" y="47"/>
                </a:lnTo>
                <a:lnTo>
                  <a:pt x="33" y="50"/>
                </a:lnTo>
                <a:lnTo>
                  <a:pt x="33" y="52"/>
                </a:lnTo>
                <a:lnTo>
                  <a:pt x="31" y="55"/>
                </a:lnTo>
                <a:lnTo>
                  <a:pt x="28" y="52"/>
                </a:lnTo>
                <a:lnTo>
                  <a:pt x="26" y="52"/>
                </a:lnTo>
                <a:lnTo>
                  <a:pt x="26" y="50"/>
                </a:lnTo>
                <a:lnTo>
                  <a:pt x="24" y="50"/>
                </a:lnTo>
                <a:lnTo>
                  <a:pt x="21" y="52"/>
                </a:lnTo>
                <a:lnTo>
                  <a:pt x="21" y="55"/>
                </a:lnTo>
                <a:lnTo>
                  <a:pt x="19" y="55"/>
                </a:lnTo>
                <a:lnTo>
                  <a:pt x="17" y="55"/>
                </a:lnTo>
                <a:lnTo>
                  <a:pt x="17" y="57"/>
                </a:lnTo>
                <a:lnTo>
                  <a:pt x="10" y="52"/>
                </a:lnTo>
                <a:lnTo>
                  <a:pt x="7" y="52"/>
                </a:lnTo>
                <a:lnTo>
                  <a:pt x="5" y="55"/>
                </a:lnTo>
                <a:lnTo>
                  <a:pt x="2" y="55"/>
                </a:lnTo>
                <a:lnTo>
                  <a:pt x="2" y="57"/>
                </a:lnTo>
                <a:lnTo>
                  <a:pt x="0" y="55"/>
                </a:lnTo>
                <a:lnTo>
                  <a:pt x="0" y="59"/>
                </a:lnTo>
                <a:lnTo>
                  <a:pt x="0" y="64"/>
                </a:lnTo>
                <a:lnTo>
                  <a:pt x="2" y="64"/>
                </a:lnTo>
                <a:lnTo>
                  <a:pt x="5" y="64"/>
                </a:lnTo>
                <a:lnTo>
                  <a:pt x="7" y="64"/>
                </a:lnTo>
                <a:lnTo>
                  <a:pt x="10" y="64"/>
                </a:lnTo>
                <a:lnTo>
                  <a:pt x="14" y="64"/>
                </a:lnTo>
                <a:lnTo>
                  <a:pt x="14" y="62"/>
                </a:lnTo>
                <a:lnTo>
                  <a:pt x="17" y="62"/>
                </a:lnTo>
                <a:lnTo>
                  <a:pt x="17" y="64"/>
                </a:lnTo>
                <a:lnTo>
                  <a:pt x="19" y="64"/>
                </a:lnTo>
                <a:lnTo>
                  <a:pt x="31" y="66"/>
                </a:lnTo>
                <a:lnTo>
                  <a:pt x="31" y="69"/>
                </a:lnTo>
                <a:lnTo>
                  <a:pt x="38" y="69"/>
                </a:lnTo>
                <a:lnTo>
                  <a:pt x="38" y="66"/>
                </a:lnTo>
                <a:lnTo>
                  <a:pt x="47" y="66"/>
                </a:lnTo>
                <a:lnTo>
                  <a:pt x="50" y="66"/>
                </a:lnTo>
                <a:lnTo>
                  <a:pt x="52" y="66"/>
                </a:lnTo>
                <a:lnTo>
                  <a:pt x="52" y="64"/>
                </a:lnTo>
                <a:lnTo>
                  <a:pt x="54" y="64"/>
                </a:lnTo>
                <a:lnTo>
                  <a:pt x="57" y="64"/>
                </a:lnTo>
                <a:lnTo>
                  <a:pt x="59" y="64"/>
                </a:lnTo>
                <a:lnTo>
                  <a:pt x="59" y="62"/>
                </a:lnTo>
                <a:lnTo>
                  <a:pt x="59" y="59"/>
                </a:lnTo>
                <a:lnTo>
                  <a:pt x="59" y="55"/>
                </a:lnTo>
                <a:lnTo>
                  <a:pt x="61" y="55"/>
                </a:lnTo>
                <a:lnTo>
                  <a:pt x="73" y="47"/>
                </a:lnTo>
                <a:lnTo>
                  <a:pt x="78" y="47"/>
                </a:lnTo>
                <a:lnTo>
                  <a:pt x="80" y="47"/>
                </a:lnTo>
                <a:lnTo>
                  <a:pt x="83" y="50"/>
                </a:lnTo>
                <a:lnTo>
                  <a:pt x="85" y="50"/>
                </a:lnTo>
                <a:lnTo>
                  <a:pt x="90" y="50"/>
                </a:lnTo>
                <a:lnTo>
                  <a:pt x="92" y="50"/>
                </a:lnTo>
                <a:lnTo>
                  <a:pt x="92" y="47"/>
                </a:lnTo>
                <a:lnTo>
                  <a:pt x="95" y="45"/>
                </a:lnTo>
                <a:lnTo>
                  <a:pt x="95" y="43"/>
                </a:lnTo>
                <a:lnTo>
                  <a:pt x="97" y="40"/>
                </a:lnTo>
                <a:lnTo>
                  <a:pt x="97" y="38"/>
                </a:lnTo>
                <a:lnTo>
                  <a:pt x="99" y="38"/>
                </a:lnTo>
                <a:lnTo>
                  <a:pt x="104" y="40"/>
                </a:lnTo>
                <a:lnTo>
                  <a:pt x="106" y="40"/>
                </a:lnTo>
                <a:lnTo>
                  <a:pt x="113" y="38"/>
                </a:lnTo>
                <a:lnTo>
                  <a:pt x="113" y="36"/>
                </a:lnTo>
                <a:lnTo>
                  <a:pt x="116" y="36"/>
                </a:lnTo>
                <a:lnTo>
                  <a:pt x="116" y="33"/>
                </a:lnTo>
                <a:lnTo>
                  <a:pt x="118" y="31"/>
                </a:lnTo>
                <a:lnTo>
                  <a:pt x="121" y="31"/>
                </a:lnTo>
                <a:lnTo>
                  <a:pt x="123" y="29"/>
                </a:lnTo>
                <a:lnTo>
                  <a:pt x="125" y="26"/>
                </a:lnTo>
                <a:lnTo>
                  <a:pt x="128" y="26"/>
                </a:lnTo>
                <a:lnTo>
                  <a:pt x="130" y="26"/>
                </a:lnTo>
                <a:lnTo>
                  <a:pt x="135" y="24"/>
                </a:lnTo>
                <a:lnTo>
                  <a:pt x="139" y="21"/>
                </a:lnTo>
                <a:lnTo>
                  <a:pt x="142" y="21"/>
                </a:lnTo>
                <a:lnTo>
                  <a:pt x="139" y="19"/>
                </a:lnTo>
                <a:lnTo>
                  <a:pt x="137" y="17"/>
                </a:lnTo>
                <a:lnTo>
                  <a:pt x="135" y="14"/>
                </a:lnTo>
                <a:close/>
                <a:moveTo>
                  <a:pt x="19" y="59"/>
                </a:moveTo>
                <a:lnTo>
                  <a:pt x="19" y="59"/>
                </a:lnTo>
                <a:lnTo>
                  <a:pt x="17" y="59"/>
                </a:lnTo>
                <a:lnTo>
                  <a:pt x="14" y="59"/>
                </a:lnTo>
                <a:lnTo>
                  <a:pt x="14" y="57"/>
                </a:lnTo>
                <a:lnTo>
                  <a:pt x="17" y="57"/>
                </a:lnTo>
                <a:lnTo>
                  <a:pt x="19" y="57"/>
                </a:lnTo>
                <a:lnTo>
                  <a:pt x="19" y="59"/>
                </a:lnTo>
                <a:close/>
                <a:moveTo>
                  <a:pt x="21" y="57"/>
                </a:moveTo>
                <a:lnTo>
                  <a:pt x="21" y="55"/>
                </a:lnTo>
                <a:lnTo>
                  <a:pt x="24" y="55"/>
                </a:lnTo>
                <a:lnTo>
                  <a:pt x="24" y="57"/>
                </a:lnTo>
                <a:lnTo>
                  <a:pt x="21" y="5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30" name="Freeform 1832"/>
          <p:cNvSpPr>
            <a:spLocks/>
          </p:cNvSpPr>
          <p:nvPr/>
        </p:nvSpPr>
        <p:spPr bwMode="auto">
          <a:xfrm>
            <a:off x="2303463" y="4225925"/>
            <a:ext cx="122237" cy="95250"/>
          </a:xfrm>
          <a:custGeom>
            <a:avLst/>
            <a:gdLst>
              <a:gd name="T0" fmla="*/ 2147483647 w 100"/>
              <a:gd name="T1" fmla="*/ 2147483647 h 73"/>
              <a:gd name="T2" fmla="*/ 2147483647 w 100"/>
              <a:gd name="T3" fmla="*/ 2147483647 h 73"/>
              <a:gd name="T4" fmla="*/ 2147483647 w 100"/>
              <a:gd name="T5" fmla="*/ 2147483647 h 73"/>
              <a:gd name="T6" fmla="*/ 2147483647 w 100"/>
              <a:gd name="T7" fmla="*/ 2147483647 h 73"/>
              <a:gd name="T8" fmla="*/ 2147483647 w 100"/>
              <a:gd name="T9" fmla="*/ 2147483647 h 73"/>
              <a:gd name="T10" fmla="*/ 2147483647 w 100"/>
              <a:gd name="T11" fmla="*/ 2147483647 h 73"/>
              <a:gd name="T12" fmla="*/ 2147483647 w 100"/>
              <a:gd name="T13" fmla="*/ 2147483647 h 73"/>
              <a:gd name="T14" fmla="*/ 2147483647 w 100"/>
              <a:gd name="T15" fmla="*/ 2147483647 h 73"/>
              <a:gd name="T16" fmla="*/ 2147483647 w 100"/>
              <a:gd name="T17" fmla="*/ 2147483647 h 73"/>
              <a:gd name="T18" fmla="*/ 2147483647 w 100"/>
              <a:gd name="T19" fmla="*/ 2147483647 h 73"/>
              <a:gd name="T20" fmla="*/ 2147483647 w 100"/>
              <a:gd name="T21" fmla="*/ 2147483647 h 73"/>
              <a:gd name="T22" fmla="*/ 2147483647 w 100"/>
              <a:gd name="T23" fmla="*/ 2147483647 h 73"/>
              <a:gd name="T24" fmla="*/ 2147483647 w 100"/>
              <a:gd name="T25" fmla="*/ 0 h 73"/>
              <a:gd name="T26" fmla="*/ 2147483647 w 100"/>
              <a:gd name="T27" fmla="*/ 2147483647 h 73"/>
              <a:gd name="T28" fmla="*/ 2147483647 w 100"/>
              <a:gd name="T29" fmla="*/ 2147483647 h 73"/>
              <a:gd name="T30" fmla="*/ 2147483647 w 100"/>
              <a:gd name="T31" fmla="*/ 2147483647 h 73"/>
              <a:gd name="T32" fmla="*/ 2147483647 w 100"/>
              <a:gd name="T33" fmla="*/ 2147483647 h 73"/>
              <a:gd name="T34" fmla="*/ 2147483647 w 100"/>
              <a:gd name="T35" fmla="*/ 2147483647 h 73"/>
              <a:gd name="T36" fmla="*/ 2147483647 w 100"/>
              <a:gd name="T37" fmla="*/ 2147483647 h 73"/>
              <a:gd name="T38" fmla="*/ 2147483647 w 100"/>
              <a:gd name="T39" fmla="*/ 2147483647 h 73"/>
              <a:gd name="T40" fmla="*/ 2147483647 w 100"/>
              <a:gd name="T41" fmla="*/ 2147483647 h 73"/>
              <a:gd name="T42" fmla="*/ 2147483647 w 100"/>
              <a:gd name="T43" fmla="*/ 2147483647 h 73"/>
              <a:gd name="T44" fmla="*/ 2147483647 w 100"/>
              <a:gd name="T45" fmla="*/ 2147483647 h 73"/>
              <a:gd name="T46" fmla="*/ 0 w 100"/>
              <a:gd name="T47" fmla="*/ 2147483647 h 73"/>
              <a:gd name="T48" fmla="*/ 2147483647 w 100"/>
              <a:gd name="T49" fmla="*/ 2147483647 h 73"/>
              <a:gd name="T50" fmla="*/ 2147483647 w 100"/>
              <a:gd name="T51" fmla="*/ 2147483647 h 73"/>
              <a:gd name="T52" fmla="*/ 2147483647 w 100"/>
              <a:gd name="T53" fmla="*/ 2147483647 h 73"/>
              <a:gd name="T54" fmla="*/ 2147483647 w 100"/>
              <a:gd name="T55" fmla="*/ 2147483647 h 73"/>
              <a:gd name="T56" fmla="*/ 2147483647 w 100"/>
              <a:gd name="T57" fmla="*/ 2147483647 h 73"/>
              <a:gd name="T58" fmla="*/ 2147483647 w 100"/>
              <a:gd name="T59" fmla="*/ 2147483647 h 73"/>
              <a:gd name="T60" fmla="*/ 2147483647 w 100"/>
              <a:gd name="T61" fmla="*/ 2147483647 h 73"/>
              <a:gd name="T62" fmla="*/ 2147483647 w 100"/>
              <a:gd name="T63" fmla="*/ 2147483647 h 73"/>
              <a:gd name="T64" fmla="*/ 2147483647 w 100"/>
              <a:gd name="T65" fmla="*/ 2147483647 h 73"/>
              <a:gd name="T66" fmla="*/ 2147483647 w 100"/>
              <a:gd name="T67" fmla="*/ 2147483647 h 73"/>
              <a:gd name="T68" fmla="*/ 2147483647 w 100"/>
              <a:gd name="T69" fmla="*/ 2147483647 h 73"/>
              <a:gd name="T70" fmla="*/ 2147483647 w 100"/>
              <a:gd name="T71" fmla="*/ 2147483647 h 73"/>
              <a:gd name="T72" fmla="*/ 2147483647 w 100"/>
              <a:gd name="T73" fmla="*/ 2147483647 h 73"/>
              <a:gd name="T74" fmla="*/ 2147483647 w 100"/>
              <a:gd name="T75" fmla="*/ 2147483647 h 73"/>
              <a:gd name="T76" fmla="*/ 2147483647 w 100"/>
              <a:gd name="T77" fmla="*/ 2147483647 h 73"/>
              <a:gd name="T78" fmla="*/ 2147483647 w 100"/>
              <a:gd name="T79" fmla="*/ 2147483647 h 73"/>
              <a:gd name="T80" fmla="*/ 2147483647 w 100"/>
              <a:gd name="T81" fmla="*/ 2147483647 h 73"/>
              <a:gd name="T82" fmla="*/ 2147483647 w 100"/>
              <a:gd name="T83" fmla="*/ 2147483647 h 73"/>
              <a:gd name="T84" fmla="*/ 2147483647 w 100"/>
              <a:gd name="T85" fmla="*/ 2147483647 h 73"/>
              <a:gd name="T86" fmla="*/ 2147483647 w 100"/>
              <a:gd name="T87" fmla="*/ 2147483647 h 73"/>
              <a:gd name="T88" fmla="*/ 2147483647 w 100"/>
              <a:gd name="T89" fmla="*/ 2147483647 h 73"/>
              <a:gd name="T90" fmla="*/ 2147483647 w 100"/>
              <a:gd name="T91" fmla="*/ 2147483647 h 73"/>
              <a:gd name="T92" fmla="*/ 2147483647 w 100"/>
              <a:gd name="T93" fmla="*/ 2147483647 h 73"/>
              <a:gd name="T94" fmla="*/ 2147483647 w 100"/>
              <a:gd name="T95" fmla="*/ 2147483647 h 73"/>
              <a:gd name="T96" fmla="*/ 2147483647 w 100"/>
              <a:gd name="T97" fmla="*/ 2147483647 h 73"/>
              <a:gd name="T98" fmla="*/ 2147483647 w 100"/>
              <a:gd name="T99" fmla="*/ 2147483647 h 73"/>
              <a:gd name="T100" fmla="*/ 2147483647 w 100"/>
              <a:gd name="T101" fmla="*/ 2147483647 h 73"/>
              <a:gd name="T102" fmla="*/ 2147483647 w 100"/>
              <a:gd name="T103" fmla="*/ 2147483647 h 73"/>
              <a:gd name="T104" fmla="*/ 2147483647 w 100"/>
              <a:gd name="T105" fmla="*/ 2147483647 h 73"/>
              <a:gd name="T106" fmla="*/ 2147483647 w 100"/>
              <a:gd name="T107" fmla="*/ 2147483647 h 73"/>
              <a:gd name="T108" fmla="*/ 2147483647 w 100"/>
              <a:gd name="T109" fmla="*/ 2147483647 h 73"/>
              <a:gd name="T110" fmla="*/ 2147483647 w 100"/>
              <a:gd name="T111" fmla="*/ 2147483647 h 73"/>
              <a:gd name="T112" fmla="*/ 2147483647 w 100"/>
              <a:gd name="T113" fmla="*/ 2147483647 h 73"/>
              <a:gd name="T114" fmla="*/ 2147483647 w 100"/>
              <a:gd name="T115" fmla="*/ 2147483647 h 7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00"/>
              <a:gd name="T175" fmla="*/ 0 h 73"/>
              <a:gd name="T176" fmla="*/ 100 w 100"/>
              <a:gd name="T177" fmla="*/ 73 h 7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00" h="73">
                <a:moveTo>
                  <a:pt x="78" y="26"/>
                </a:moveTo>
                <a:lnTo>
                  <a:pt x="76" y="26"/>
                </a:lnTo>
                <a:lnTo>
                  <a:pt x="76" y="28"/>
                </a:lnTo>
                <a:lnTo>
                  <a:pt x="74" y="28"/>
                </a:lnTo>
                <a:lnTo>
                  <a:pt x="71" y="28"/>
                </a:lnTo>
                <a:lnTo>
                  <a:pt x="62" y="28"/>
                </a:lnTo>
                <a:lnTo>
                  <a:pt x="62" y="31"/>
                </a:lnTo>
                <a:lnTo>
                  <a:pt x="55" y="31"/>
                </a:lnTo>
                <a:lnTo>
                  <a:pt x="55" y="28"/>
                </a:lnTo>
                <a:lnTo>
                  <a:pt x="43" y="26"/>
                </a:lnTo>
                <a:lnTo>
                  <a:pt x="41" y="26"/>
                </a:lnTo>
                <a:lnTo>
                  <a:pt x="41" y="24"/>
                </a:lnTo>
                <a:lnTo>
                  <a:pt x="38" y="24"/>
                </a:lnTo>
                <a:lnTo>
                  <a:pt x="38" y="26"/>
                </a:lnTo>
                <a:lnTo>
                  <a:pt x="34" y="26"/>
                </a:lnTo>
                <a:lnTo>
                  <a:pt x="31" y="26"/>
                </a:lnTo>
                <a:lnTo>
                  <a:pt x="29" y="26"/>
                </a:lnTo>
                <a:lnTo>
                  <a:pt x="26" y="26"/>
                </a:lnTo>
                <a:lnTo>
                  <a:pt x="24" y="26"/>
                </a:lnTo>
                <a:lnTo>
                  <a:pt x="24" y="21"/>
                </a:lnTo>
                <a:lnTo>
                  <a:pt x="24" y="17"/>
                </a:lnTo>
                <a:lnTo>
                  <a:pt x="26" y="19"/>
                </a:lnTo>
                <a:lnTo>
                  <a:pt x="26" y="17"/>
                </a:lnTo>
                <a:lnTo>
                  <a:pt x="29" y="17"/>
                </a:lnTo>
                <a:lnTo>
                  <a:pt x="31" y="14"/>
                </a:lnTo>
                <a:lnTo>
                  <a:pt x="34" y="14"/>
                </a:lnTo>
                <a:lnTo>
                  <a:pt x="41" y="19"/>
                </a:lnTo>
                <a:lnTo>
                  <a:pt x="41" y="17"/>
                </a:lnTo>
                <a:lnTo>
                  <a:pt x="43" y="17"/>
                </a:lnTo>
                <a:lnTo>
                  <a:pt x="45" y="17"/>
                </a:lnTo>
                <a:lnTo>
                  <a:pt x="45" y="14"/>
                </a:lnTo>
                <a:lnTo>
                  <a:pt x="43" y="14"/>
                </a:lnTo>
                <a:lnTo>
                  <a:pt x="41" y="14"/>
                </a:lnTo>
                <a:lnTo>
                  <a:pt x="41" y="17"/>
                </a:lnTo>
                <a:lnTo>
                  <a:pt x="41" y="14"/>
                </a:lnTo>
                <a:lnTo>
                  <a:pt x="38" y="12"/>
                </a:lnTo>
                <a:lnTo>
                  <a:pt x="43" y="7"/>
                </a:lnTo>
                <a:lnTo>
                  <a:pt x="43" y="5"/>
                </a:lnTo>
                <a:lnTo>
                  <a:pt x="41" y="2"/>
                </a:lnTo>
                <a:lnTo>
                  <a:pt x="38" y="0"/>
                </a:lnTo>
                <a:lnTo>
                  <a:pt x="38" y="2"/>
                </a:lnTo>
                <a:lnTo>
                  <a:pt x="34" y="5"/>
                </a:lnTo>
                <a:lnTo>
                  <a:pt x="29" y="7"/>
                </a:lnTo>
                <a:lnTo>
                  <a:pt x="26" y="5"/>
                </a:lnTo>
                <a:lnTo>
                  <a:pt x="24" y="5"/>
                </a:lnTo>
                <a:lnTo>
                  <a:pt x="24" y="9"/>
                </a:lnTo>
                <a:lnTo>
                  <a:pt x="22" y="9"/>
                </a:lnTo>
                <a:lnTo>
                  <a:pt x="24" y="9"/>
                </a:lnTo>
                <a:lnTo>
                  <a:pt x="24" y="12"/>
                </a:lnTo>
                <a:lnTo>
                  <a:pt x="24" y="14"/>
                </a:lnTo>
                <a:lnTo>
                  <a:pt x="22" y="14"/>
                </a:lnTo>
                <a:lnTo>
                  <a:pt x="19" y="14"/>
                </a:lnTo>
                <a:lnTo>
                  <a:pt x="17" y="14"/>
                </a:lnTo>
                <a:lnTo>
                  <a:pt x="15" y="17"/>
                </a:lnTo>
                <a:lnTo>
                  <a:pt x="17" y="17"/>
                </a:lnTo>
                <a:lnTo>
                  <a:pt x="17" y="19"/>
                </a:lnTo>
                <a:lnTo>
                  <a:pt x="19" y="19"/>
                </a:lnTo>
                <a:lnTo>
                  <a:pt x="19" y="21"/>
                </a:lnTo>
                <a:lnTo>
                  <a:pt x="15" y="26"/>
                </a:lnTo>
                <a:lnTo>
                  <a:pt x="12" y="26"/>
                </a:lnTo>
                <a:lnTo>
                  <a:pt x="8" y="26"/>
                </a:lnTo>
                <a:lnTo>
                  <a:pt x="5" y="26"/>
                </a:lnTo>
                <a:lnTo>
                  <a:pt x="5" y="24"/>
                </a:lnTo>
                <a:lnTo>
                  <a:pt x="3" y="24"/>
                </a:lnTo>
                <a:lnTo>
                  <a:pt x="0" y="26"/>
                </a:lnTo>
                <a:lnTo>
                  <a:pt x="0" y="28"/>
                </a:lnTo>
                <a:lnTo>
                  <a:pt x="0" y="31"/>
                </a:lnTo>
                <a:lnTo>
                  <a:pt x="3" y="35"/>
                </a:lnTo>
                <a:lnTo>
                  <a:pt x="8" y="33"/>
                </a:lnTo>
                <a:lnTo>
                  <a:pt x="8" y="35"/>
                </a:lnTo>
                <a:lnTo>
                  <a:pt x="10" y="35"/>
                </a:lnTo>
                <a:lnTo>
                  <a:pt x="10" y="38"/>
                </a:lnTo>
                <a:lnTo>
                  <a:pt x="8" y="38"/>
                </a:lnTo>
                <a:lnTo>
                  <a:pt x="8" y="40"/>
                </a:lnTo>
                <a:lnTo>
                  <a:pt x="8" y="43"/>
                </a:lnTo>
                <a:lnTo>
                  <a:pt x="10" y="45"/>
                </a:lnTo>
                <a:lnTo>
                  <a:pt x="12" y="47"/>
                </a:lnTo>
                <a:lnTo>
                  <a:pt x="12" y="50"/>
                </a:lnTo>
                <a:lnTo>
                  <a:pt x="10" y="52"/>
                </a:lnTo>
                <a:lnTo>
                  <a:pt x="8" y="52"/>
                </a:lnTo>
                <a:lnTo>
                  <a:pt x="5" y="57"/>
                </a:lnTo>
                <a:lnTo>
                  <a:pt x="5" y="59"/>
                </a:lnTo>
                <a:lnTo>
                  <a:pt x="5" y="64"/>
                </a:lnTo>
                <a:lnTo>
                  <a:pt x="5" y="66"/>
                </a:lnTo>
                <a:lnTo>
                  <a:pt x="8" y="69"/>
                </a:lnTo>
                <a:lnTo>
                  <a:pt x="10" y="66"/>
                </a:lnTo>
                <a:lnTo>
                  <a:pt x="12" y="66"/>
                </a:lnTo>
                <a:lnTo>
                  <a:pt x="15" y="64"/>
                </a:lnTo>
                <a:lnTo>
                  <a:pt x="17" y="64"/>
                </a:lnTo>
                <a:lnTo>
                  <a:pt x="17" y="61"/>
                </a:lnTo>
                <a:lnTo>
                  <a:pt x="19" y="61"/>
                </a:lnTo>
                <a:lnTo>
                  <a:pt x="22" y="64"/>
                </a:lnTo>
                <a:lnTo>
                  <a:pt x="24" y="64"/>
                </a:lnTo>
                <a:lnTo>
                  <a:pt x="24" y="61"/>
                </a:lnTo>
                <a:lnTo>
                  <a:pt x="24" y="59"/>
                </a:lnTo>
                <a:lnTo>
                  <a:pt x="26" y="57"/>
                </a:lnTo>
                <a:lnTo>
                  <a:pt x="29" y="57"/>
                </a:lnTo>
                <a:lnTo>
                  <a:pt x="31" y="57"/>
                </a:lnTo>
                <a:lnTo>
                  <a:pt x="31" y="59"/>
                </a:lnTo>
                <a:lnTo>
                  <a:pt x="34" y="59"/>
                </a:lnTo>
                <a:lnTo>
                  <a:pt x="36" y="59"/>
                </a:lnTo>
                <a:lnTo>
                  <a:pt x="36" y="57"/>
                </a:lnTo>
                <a:lnTo>
                  <a:pt x="36" y="54"/>
                </a:lnTo>
                <a:lnTo>
                  <a:pt x="36" y="52"/>
                </a:lnTo>
                <a:lnTo>
                  <a:pt x="41" y="45"/>
                </a:lnTo>
                <a:lnTo>
                  <a:pt x="43" y="45"/>
                </a:lnTo>
                <a:lnTo>
                  <a:pt x="43" y="43"/>
                </a:lnTo>
                <a:lnTo>
                  <a:pt x="45" y="43"/>
                </a:lnTo>
                <a:lnTo>
                  <a:pt x="50" y="45"/>
                </a:lnTo>
                <a:lnTo>
                  <a:pt x="50" y="47"/>
                </a:lnTo>
                <a:lnTo>
                  <a:pt x="50" y="50"/>
                </a:lnTo>
                <a:lnTo>
                  <a:pt x="50" y="52"/>
                </a:lnTo>
                <a:lnTo>
                  <a:pt x="52" y="52"/>
                </a:lnTo>
                <a:lnTo>
                  <a:pt x="52" y="54"/>
                </a:lnTo>
                <a:lnTo>
                  <a:pt x="52" y="59"/>
                </a:lnTo>
                <a:lnTo>
                  <a:pt x="50" y="64"/>
                </a:lnTo>
                <a:lnTo>
                  <a:pt x="50" y="66"/>
                </a:lnTo>
                <a:lnTo>
                  <a:pt x="52" y="69"/>
                </a:lnTo>
                <a:lnTo>
                  <a:pt x="52" y="71"/>
                </a:lnTo>
                <a:lnTo>
                  <a:pt x="55" y="73"/>
                </a:lnTo>
                <a:lnTo>
                  <a:pt x="57" y="73"/>
                </a:lnTo>
                <a:lnTo>
                  <a:pt x="57" y="71"/>
                </a:lnTo>
                <a:lnTo>
                  <a:pt x="59" y="69"/>
                </a:lnTo>
                <a:lnTo>
                  <a:pt x="62" y="69"/>
                </a:lnTo>
                <a:lnTo>
                  <a:pt x="62" y="66"/>
                </a:lnTo>
                <a:lnTo>
                  <a:pt x="64" y="66"/>
                </a:lnTo>
                <a:lnTo>
                  <a:pt x="67" y="66"/>
                </a:lnTo>
                <a:lnTo>
                  <a:pt x="69" y="64"/>
                </a:lnTo>
                <a:lnTo>
                  <a:pt x="74" y="61"/>
                </a:lnTo>
                <a:lnTo>
                  <a:pt x="74" y="59"/>
                </a:lnTo>
                <a:lnTo>
                  <a:pt x="76" y="59"/>
                </a:lnTo>
                <a:lnTo>
                  <a:pt x="78" y="59"/>
                </a:lnTo>
                <a:lnTo>
                  <a:pt x="81" y="59"/>
                </a:lnTo>
                <a:lnTo>
                  <a:pt x="78" y="61"/>
                </a:lnTo>
                <a:lnTo>
                  <a:pt x="78" y="64"/>
                </a:lnTo>
                <a:lnTo>
                  <a:pt x="81" y="64"/>
                </a:lnTo>
                <a:lnTo>
                  <a:pt x="85" y="61"/>
                </a:lnTo>
                <a:lnTo>
                  <a:pt x="88" y="61"/>
                </a:lnTo>
                <a:lnTo>
                  <a:pt x="90" y="61"/>
                </a:lnTo>
                <a:lnTo>
                  <a:pt x="93" y="61"/>
                </a:lnTo>
                <a:lnTo>
                  <a:pt x="95" y="64"/>
                </a:lnTo>
                <a:lnTo>
                  <a:pt x="97" y="61"/>
                </a:lnTo>
                <a:lnTo>
                  <a:pt x="100" y="61"/>
                </a:lnTo>
                <a:lnTo>
                  <a:pt x="97" y="59"/>
                </a:lnTo>
                <a:lnTo>
                  <a:pt x="97" y="54"/>
                </a:lnTo>
                <a:lnTo>
                  <a:pt x="95" y="50"/>
                </a:lnTo>
                <a:lnTo>
                  <a:pt x="95" y="45"/>
                </a:lnTo>
                <a:lnTo>
                  <a:pt x="95" y="43"/>
                </a:lnTo>
                <a:lnTo>
                  <a:pt x="90" y="40"/>
                </a:lnTo>
                <a:lnTo>
                  <a:pt x="88" y="40"/>
                </a:lnTo>
                <a:lnTo>
                  <a:pt x="85" y="40"/>
                </a:lnTo>
                <a:lnTo>
                  <a:pt x="85" y="43"/>
                </a:lnTo>
                <a:lnTo>
                  <a:pt x="83" y="43"/>
                </a:lnTo>
                <a:lnTo>
                  <a:pt x="83" y="40"/>
                </a:lnTo>
                <a:lnTo>
                  <a:pt x="81" y="40"/>
                </a:lnTo>
                <a:lnTo>
                  <a:pt x="81" y="26"/>
                </a:lnTo>
                <a:lnTo>
                  <a:pt x="78" y="2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31" name="Freeform 1833"/>
          <p:cNvSpPr>
            <a:spLocks noEditPoints="1"/>
          </p:cNvSpPr>
          <p:nvPr/>
        </p:nvSpPr>
        <p:spPr bwMode="auto">
          <a:xfrm>
            <a:off x="1944688" y="4191000"/>
            <a:ext cx="106362" cy="98425"/>
          </a:xfrm>
          <a:custGeom>
            <a:avLst/>
            <a:gdLst>
              <a:gd name="T0" fmla="*/ 2147483647 w 85"/>
              <a:gd name="T1" fmla="*/ 2147483647 h 75"/>
              <a:gd name="T2" fmla="*/ 2147483647 w 85"/>
              <a:gd name="T3" fmla="*/ 2147483647 h 75"/>
              <a:gd name="T4" fmla="*/ 2147483647 w 85"/>
              <a:gd name="T5" fmla="*/ 2147483647 h 75"/>
              <a:gd name="T6" fmla="*/ 2147483647 w 85"/>
              <a:gd name="T7" fmla="*/ 2147483647 h 75"/>
              <a:gd name="T8" fmla="*/ 2147483647 w 85"/>
              <a:gd name="T9" fmla="*/ 2147483647 h 75"/>
              <a:gd name="T10" fmla="*/ 2147483647 w 85"/>
              <a:gd name="T11" fmla="*/ 2147483647 h 75"/>
              <a:gd name="T12" fmla="*/ 2147483647 w 85"/>
              <a:gd name="T13" fmla="*/ 2147483647 h 75"/>
              <a:gd name="T14" fmla="*/ 2147483647 w 85"/>
              <a:gd name="T15" fmla="*/ 2147483647 h 75"/>
              <a:gd name="T16" fmla="*/ 2147483647 w 85"/>
              <a:gd name="T17" fmla="*/ 2147483647 h 75"/>
              <a:gd name="T18" fmla="*/ 2147483647 w 85"/>
              <a:gd name="T19" fmla="*/ 2147483647 h 75"/>
              <a:gd name="T20" fmla="*/ 2147483647 w 85"/>
              <a:gd name="T21" fmla="*/ 2147483647 h 75"/>
              <a:gd name="T22" fmla="*/ 2147483647 w 85"/>
              <a:gd name="T23" fmla="*/ 2147483647 h 75"/>
              <a:gd name="T24" fmla="*/ 2147483647 w 85"/>
              <a:gd name="T25" fmla="*/ 2147483647 h 75"/>
              <a:gd name="T26" fmla="*/ 2147483647 w 85"/>
              <a:gd name="T27" fmla="*/ 2147483647 h 75"/>
              <a:gd name="T28" fmla="*/ 2147483647 w 85"/>
              <a:gd name="T29" fmla="*/ 2147483647 h 75"/>
              <a:gd name="T30" fmla="*/ 2147483647 w 85"/>
              <a:gd name="T31" fmla="*/ 2147483647 h 75"/>
              <a:gd name="T32" fmla="*/ 2147483647 w 85"/>
              <a:gd name="T33" fmla="*/ 2147483647 h 75"/>
              <a:gd name="T34" fmla="*/ 2147483647 w 85"/>
              <a:gd name="T35" fmla="*/ 2147483647 h 75"/>
              <a:gd name="T36" fmla="*/ 2147483647 w 85"/>
              <a:gd name="T37" fmla="*/ 2147483647 h 75"/>
              <a:gd name="T38" fmla="*/ 2147483647 w 85"/>
              <a:gd name="T39" fmla="*/ 2147483647 h 75"/>
              <a:gd name="T40" fmla="*/ 2147483647 w 85"/>
              <a:gd name="T41" fmla="*/ 2147483647 h 75"/>
              <a:gd name="T42" fmla="*/ 2147483647 w 85"/>
              <a:gd name="T43" fmla="*/ 2147483647 h 75"/>
              <a:gd name="T44" fmla="*/ 2147483647 w 85"/>
              <a:gd name="T45" fmla="*/ 2147483647 h 75"/>
              <a:gd name="T46" fmla="*/ 2147483647 w 85"/>
              <a:gd name="T47" fmla="*/ 2147483647 h 75"/>
              <a:gd name="T48" fmla="*/ 2147483647 w 85"/>
              <a:gd name="T49" fmla="*/ 2147483647 h 75"/>
              <a:gd name="T50" fmla="*/ 2147483647 w 85"/>
              <a:gd name="T51" fmla="*/ 2147483647 h 75"/>
              <a:gd name="T52" fmla="*/ 2147483647 w 85"/>
              <a:gd name="T53" fmla="*/ 2147483647 h 75"/>
              <a:gd name="T54" fmla="*/ 2147483647 w 85"/>
              <a:gd name="T55" fmla="*/ 2147483647 h 75"/>
              <a:gd name="T56" fmla="*/ 2147483647 w 85"/>
              <a:gd name="T57" fmla="*/ 2147483647 h 75"/>
              <a:gd name="T58" fmla="*/ 2147483647 w 85"/>
              <a:gd name="T59" fmla="*/ 2147483647 h 75"/>
              <a:gd name="T60" fmla="*/ 2147483647 w 85"/>
              <a:gd name="T61" fmla="*/ 2147483647 h 75"/>
              <a:gd name="T62" fmla="*/ 2147483647 w 85"/>
              <a:gd name="T63" fmla="*/ 2147483647 h 75"/>
              <a:gd name="T64" fmla="*/ 2147483647 w 85"/>
              <a:gd name="T65" fmla="*/ 2147483647 h 75"/>
              <a:gd name="T66" fmla="*/ 2147483647 w 85"/>
              <a:gd name="T67" fmla="*/ 2147483647 h 75"/>
              <a:gd name="T68" fmla="*/ 2147483647 w 85"/>
              <a:gd name="T69" fmla="*/ 2147483647 h 75"/>
              <a:gd name="T70" fmla="*/ 2147483647 w 85"/>
              <a:gd name="T71" fmla="*/ 2147483647 h 75"/>
              <a:gd name="T72" fmla="*/ 2147483647 w 85"/>
              <a:gd name="T73" fmla="*/ 2147483647 h 75"/>
              <a:gd name="T74" fmla="*/ 2147483647 w 85"/>
              <a:gd name="T75" fmla="*/ 2147483647 h 75"/>
              <a:gd name="T76" fmla="*/ 2147483647 w 85"/>
              <a:gd name="T77" fmla="*/ 2147483647 h 75"/>
              <a:gd name="T78" fmla="*/ 2147483647 w 85"/>
              <a:gd name="T79" fmla="*/ 2147483647 h 75"/>
              <a:gd name="T80" fmla="*/ 2147483647 w 85"/>
              <a:gd name="T81" fmla="*/ 2147483647 h 75"/>
              <a:gd name="T82" fmla="*/ 2147483647 w 85"/>
              <a:gd name="T83" fmla="*/ 2147483647 h 75"/>
              <a:gd name="T84" fmla="*/ 2147483647 w 85"/>
              <a:gd name="T85" fmla="*/ 2147483647 h 75"/>
              <a:gd name="T86" fmla="*/ 2147483647 w 85"/>
              <a:gd name="T87" fmla="*/ 2147483647 h 75"/>
              <a:gd name="T88" fmla="*/ 2147483647 w 85"/>
              <a:gd name="T89" fmla="*/ 2147483647 h 75"/>
              <a:gd name="T90" fmla="*/ 2147483647 w 85"/>
              <a:gd name="T91" fmla="*/ 2147483647 h 75"/>
              <a:gd name="T92" fmla="*/ 2147483647 w 85"/>
              <a:gd name="T93" fmla="*/ 2147483647 h 75"/>
              <a:gd name="T94" fmla="*/ 2147483647 w 85"/>
              <a:gd name="T95" fmla="*/ 2147483647 h 75"/>
              <a:gd name="T96" fmla="*/ 2147483647 w 85"/>
              <a:gd name="T97" fmla="*/ 2147483647 h 75"/>
              <a:gd name="T98" fmla="*/ 2147483647 w 85"/>
              <a:gd name="T99" fmla="*/ 2147483647 h 75"/>
              <a:gd name="T100" fmla="*/ 2147483647 w 85"/>
              <a:gd name="T101" fmla="*/ 2147483647 h 75"/>
              <a:gd name="T102" fmla="*/ 2147483647 w 85"/>
              <a:gd name="T103" fmla="*/ 2147483647 h 75"/>
              <a:gd name="T104" fmla="*/ 2147483647 w 85"/>
              <a:gd name="T105" fmla="*/ 2147483647 h 75"/>
              <a:gd name="T106" fmla="*/ 2147483647 w 85"/>
              <a:gd name="T107" fmla="*/ 2147483647 h 75"/>
              <a:gd name="T108" fmla="*/ 2147483647 w 85"/>
              <a:gd name="T109" fmla="*/ 2147483647 h 75"/>
              <a:gd name="T110" fmla="*/ 2147483647 w 85"/>
              <a:gd name="T111" fmla="*/ 2147483647 h 75"/>
              <a:gd name="T112" fmla="*/ 2147483647 w 85"/>
              <a:gd name="T113" fmla="*/ 2147483647 h 7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"/>
              <a:gd name="T172" fmla="*/ 0 h 75"/>
              <a:gd name="T173" fmla="*/ 85 w 85"/>
              <a:gd name="T174" fmla="*/ 75 h 7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" h="75">
                <a:moveTo>
                  <a:pt x="17" y="19"/>
                </a:moveTo>
                <a:lnTo>
                  <a:pt x="19" y="23"/>
                </a:lnTo>
                <a:lnTo>
                  <a:pt x="22" y="23"/>
                </a:lnTo>
                <a:lnTo>
                  <a:pt x="22" y="26"/>
                </a:lnTo>
                <a:lnTo>
                  <a:pt x="22" y="28"/>
                </a:lnTo>
                <a:lnTo>
                  <a:pt x="19" y="28"/>
                </a:lnTo>
                <a:lnTo>
                  <a:pt x="12" y="26"/>
                </a:lnTo>
                <a:lnTo>
                  <a:pt x="7" y="23"/>
                </a:lnTo>
                <a:lnTo>
                  <a:pt x="3" y="21"/>
                </a:lnTo>
                <a:lnTo>
                  <a:pt x="3" y="23"/>
                </a:lnTo>
                <a:lnTo>
                  <a:pt x="0" y="23"/>
                </a:lnTo>
                <a:lnTo>
                  <a:pt x="3" y="28"/>
                </a:lnTo>
                <a:lnTo>
                  <a:pt x="7" y="30"/>
                </a:lnTo>
                <a:lnTo>
                  <a:pt x="7" y="33"/>
                </a:lnTo>
                <a:lnTo>
                  <a:pt x="5" y="33"/>
                </a:lnTo>
                <a:lnTo>
                  <a:pt x="5" y="35"/>
                </a:lnTo>
                <a:lnTo>
                  <a:pt x="5" y="37"/>
                </a:lnTo>
                <a:lnTo>
                  <a:pt x="10" y="40"/>
                </a:lnTo>
                <a:lnTo>
                  <a:pt x="12" y="40"/>
                </a:lnTo>
                <a:lnTo>
                  <a:pt x="12" y="42"/>
                </a:lnTo>
                <a:lnTo>
                  <a:pt x="12" y="45"/>
                </a:lnTo>
                <a:lnTo>
                  <a:pt x="12" y="47"/>
                </a:lnTo>
                <a:lnTo>
                  <a:pt x="10" y="47"/>
                </a:lnTo>
                <a:lnTo>
                  <a:pt x="7" y="47"/>
                </a:lnTo>
                <a:lnTo>
                  <a:pt x="12" y="49"/>
                </a:lnTo>
                <a:lnTo>
                  <a:pt x="14" y="52"/>
                </a:lnTo>
                <a:lnTo>
                  <a:pt x="17" y="52"/>
                </a:lnTo>
                <a:lnTo>
                  <a:pt x="19" y="52"/>
                </a:lnTo>
                <a:lnTo>
                  <a:pt x="19" y="54"/>
                </a:lnTo>
                <a:lnTo>
                  <a:pt x="19" y="56"/>
                </a:lnTo>
                <a:lnTo>
                  <a:pt x="19" y="59"/>
                </a:lnTo>
                <a:lnTo>
                  <a:pt x="19" y="61"/>
                </a:lnTo>
                <a:lnTo>
                  <a:pt x="19" y="66"/>
                </a:lnTo>
                <a:lnTo>
                  <a:pt x="19" y="63"/>
                </a:lnTo>
                <a:lnTo>
                  <a:pt x="24" y="61"/>
                </a:lnTo>
                <a:lnTo>
                  <a:pt x="24" y="59"/>
                </a:lnTo>
                <a:lnTo>
                  <a:pt x="26" y="59"/>
                </a:lnTo>
                <a:lnTo>
                  <a:pt x="29" y="56"/>
                </a:lnTo>
                <a:lnTo>
                  <a:pt x="31" y="56"/>
                </a:lnTo>
                <a:lnTo>
                  <a:pt x="31" y="54"/>
                </a:lnTo>
                <a:lnTo>
                  <a:pt x="38" y="52"/>
                </a:lnTo>
                <a:lnTo>
                  <a:pt x="43" y="56"/>
                </a:lnTo>
                <a:lnTo>
                  <a:pt x="40" y="56"/>
                </a:lnTo>
                <a:lnTo>
                  <a:pt x="40" y="59"/>
                </a:lnTo>
                <a:lnTo>
                  <a:pt x="40" y="61"/>
                </a:lnTo>
                <a:lnTo>
                  <a:pt x="43" y="61"/>
                </a:lnTo>
                <a:lnTo>
                  <a:pt x="43" y="63"/>
                </a:lnTo>
                <a:lnTo>
                  <a:pt x="40" y="63"/>
                </a:lnTo>
                <a:lnTo>
                  <a:pt x="38" y="63"/>
                </a:lnTo>
                <a:lnTo>
                  <a:pt x="38" y="66"/>
                </a:lnTo>
                <a:lnTo>
                  <a:pt x="43" y="68"/>
                </a:lnTo>
                <a:lnTo>
                  <a:pt x="48" y="73"/>
                </a:lnTo>
                <a:lnTo>
                  <a:pt x="50" y="71"/>
                </a:lnTo>
                <a:lnTo>
                  <a:pt x="62" y="75"/>
                </a:lnTo>
                <a:lnTo>
                  <a:pt x="66" y="73"/>
                </a:lnTo>
                <a:lnTo>
                  <a:pt x="78" y="68"/>
                </a:lnTo>
                <a:lnTo>
                  <a:pt x="81" y="68"/>
                </a:lnTo>
                <a:lnTo>
                  <a:pt x="81" y="63"/>
                </a:lnTo>
                <a:lnTo>
                  <a:pt x="83" y="61"/>
                </a:lnTo>
                <a:lnTo>
                  <a:pt x="85" y="56"/>
                </a:lnTo>
                <a:lnTo>
                  <a:pt x="85" y="52"/>
                </a:lnTo>
                <a:lnTo>
                  <a:pt x="85" y="49"/>
                </a:lnTo>
                <a:lnTo>
                  <a:pt x="85" y="40"/>
                </a:lnTo>
                <a:lnTo>
                  <a:pt x="85" y="37"/>
                </a:lnTo>
                <a:lnTo>
                  <a:pt x="85" y="35"/>
                </a:lnTo>
                <a:lnTo>
                  <a:pt x="83" y="30"/>
                </a:lnTo>
                <a:lnTo>
                  <a:pt x="81" y="26"/>
                </a:lnTo>
                <a:lnTo>
                  <a:pt x="78" y="21"/>
                </a:lnTo>
                <a:lnTo>
                  <a:pt x="76" y="19"/>
                </a:lnTo>
                <a:lnTo>
                  <a:pt x="73" y="16"/>
                </a:lnTo>
                <a:lnTo>
                  <a:pt x="71" y="14"/>
                </a:lnTo>
                <a:lnTo>
                  <a:pt x="69" y="11"/>
                </a:lnTo>
                <a:lnTo>
                  <a:pt x="66" y="7"/>
                </a:lnTo>
                <a:lnTo>
                  <a:pt x="62" y="0"/>
                </a:lnTo>
                <a:lnTo>
                  <a:pt x="57" y="4"/>
                </a:lnTo>
                <a:lnTo>
                  <a:pt x="52" y="9"/>
                </a:lnTo>
                <a:lnTo>
                  <a:pt x="48" y="11"/>
                </a:lnTo>
                <a:lnTo>
                  <a:pt x="45" y="14"/>
                </a:lnTo>
                <a:lnTo>
                  <a:pt x="45" y="16"/>
                </a:lnTo>
                <a:lnTo>
                  <a:pt x="43" y="19"/>
                </a:lnTo>
                <a:lnTo>
                  <a:pt x="43" y="21"/>
                </a:lnTo>
                <a:lnTo>
                  <a:pt x="40" y="21"/>
                </a:lnTo>
                <a:lnTo>
                  <a:pt x="38" y="26"/>
                </a:lnTo>
                <a:lnTo>
                  <a:pt x="36" y="26"/>
                </a:lnTo>
                <a:lnTo>
                  <a:pt x="33" y="26"/>
                </a:lnTo>
                <a:lnTo>
                  <a:pt x="29" y="23"/>
                </a:lnTo>
                <a:lnTo>
                  <a:pt x="29" y="21"/>
                </a:lnTo>
                <a:lnTo>
                  <a:pt x="26" y="19"/>
                </a:lnTo>
                <a:lnTo>
                  <a:pt x="26" y="21"/>
                </a:lnTo>
                <a:lnTo>
                  <a:pt x="24" y="19"/>
                </a:lnTo>
                <a:lnTo>
                  <a:pt x="24" y="16"/>
                </a:lnTo>
                <a:lnTo>
                  <a:pt x="19" y="14"/>
                </a:lnTo>
                <a:lnTo>
                  <a:pt x="17" y="16"/>
                </a:lnTo>
                <a:lnTo>
                  <a:pt x="17" y="19"/>
                </a:lnTo>
                <a:close/>
                <a:moveTo>
                  <a:pt x="7" y="35"/>
                </a:moveTo>
                <a:lnTo>
                  <a:pt x="7" y="35"/>
                </a:lnTo>
                <a:lnTo>
                  <a:pt x="5" y="35"/>
                </a:lnTo>
                <a:lnTo>
                  <a:pt x="7" y="3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32" name="Freeform 1834"/>
          <p:cNvSpPr>
            <a:spLocks/>
          </p:cNvSpPr>
          <p:nvPr/>
        </p:nvSpPr>
        <p:spPr bwMode="auto">
          <a:xfrm>
            <a:off x="2778125" y="4629150"/>
            <a:ext cx="133350" cy="252413"/>
          </a:xfrm>
          <a:custGeom>
            <a:avLst/>
            <a:gdLst>
              <a:gd name="T0" fmla="*/ 2147483647 w 106"/>
              <a:gd name="T1" fmla="*/ 2147483647 h 194"/>
              <a:gd name="T2" fmla="*/ 2147483647 w 106"/>
              <a:gd name="T3" fmla="*/ 2147483647 h 194"/>
              <a:gd name="T4" fmla="*/ 2147483647 w 106"/>
              <a:gd name="T5" fmla="*/ 2147483647 h 194"/>
              <a:gd name="T6" fmla="*/ 2147483647 w 106"/>
              <a:gd name="T7" fmla="*/ 2147483647 h 194"/>
              <a:gd name="T8" fmla="*/ 2147483647 w 106"/>
              <a:gd name="T9" fmla="*/ 2147483647 h 194"/>
              <a:gd name="T10" fmla="*/ 2147483647 w 106"/>
              <a:gd name="T11" fmla="*/ 2147483647 h 194"/>
              <a:gd name="T12" fmla="*/ 2147483647 w 106"/>
              <a:gd name="T13" fmla="*/ 2147483647 h 194"/>
              <a:gd name="T14" fmla="*/ 2147483647 w 106"/>
              <a:gd name="T15" fmla="*/ 2147483647 h 194"/>
              <a:gd name="T16" fmla="*/ 2147483647 w 106"/>
              <a:gd name="T17" fmla="*/ 2147483647 h 194"/>
              <a:gd name="T18" fmla="*/ 2147483647 w 106"/>
              <a:gd name="T19" fmla="*/ 2147483647 h 194"/>
              <a:gd name="T20" fmla="*/ 2147483647 w 106"/>
              <a:gd name="T21" fmla="*/ 2147483647 h 194"/>
              <a:gd name="T22" fmla="*/ 2147483647 w 106"/>
              <a:gd name="T23" fmla="*/ 2147483647 h 194"/>
              <a:gd name="T24" fmla="*/ 2147483647 w 106"/>
              <a:gd name="T25" fmla="*/ 2147483647 h 194"/>
              <a:gd name="T26" fmla="*/ 2147483647 w 106"/>
              <a:gd name="T27" fmla="*/ 2147483647 h 194"/>
              <a:gd name="T28" fmla="*/ 2147483647 w 106"/>
              <a:gd name="T29" fmla="*/ 2147483647 h 194"/>
              <a:gd name="T30" fmla="*/ 2147483647 w 106"/>
              <a:gd name="T31" fmla="*/ 2147483647 h 194"/>
              <a:gd name="T32" fmla="*/ 2147483647 w 106"/>
              <a:gd name="T33" fmla="*/ 2147483647 h 194"/>
              <a:gd name="T34" fmla="*/ 2147483647 w 106"/>
              <a:gd name="T35" fmla="*/ 2147483647 h 194"/>
              <a:gd name="T36" fmla="*/ 2147483647 w 106"/>
              <a:gd name="T37" fmla="*/ 2147483647 h 194"/>
              <a:gd name="T38" fmla="*/ 2147483647 w 106"/>
              <a:gd name="T39" fmla="*/ 2147483647 h 194"/>
              <a:gd name="T40" fmla="*/ 2147483647 w 106"/>
              <a:gd name="T41" fmla="*/ 2147483647 h 194"/>
              <a:gd name="T42" fmla="*/ 2147483647 w 106"/>
              <a:gd name="T43" fmla="*/ 2147483647 h 194"/>
              <a:gd name="T44" fmla="*/ 2147483647 w 106"/>
              <a:gd name="T45" fmla="*/ 2147483647 h 194"/>
              <a:gd name="T46" fmla="*/ 2147483647 w 106"/>
              <a:gd name="T47" fmla="*/ 0 h 194"/>
              <a:gd name="T48" fmla="*/ 2147483647 w 106"/>
              <a:gd name="T49" fmla="*/ 0 h 194"/>
              <a:gd name="T50" fmla="*/ 2147483647 w 106"/>
              <a:gd name="T51" fmla="*/ 0 h 194"/>
              <a:gd name="T52" fmla="*/ 2147483647 w 106"/>
              <a:gd name="T53" fmla="*/ 0 h 194"/>
              <a:gd name="T54" fmla="*/ 2147483647 w 106"/>
              <a:gd name="T55" fmla="*/ 2147483647 h 194"/>
              <a:gd name="T56" fmla="*/ 2147483647 w 106"/>
              <a:gd name="T57" fmla="*/ 2147483647 h 194"/>
              <a:gd name="T58" fmla="*/ 2147483647 w 106"/>
              <a:gd name="T59" fmla="*/ 2147483647 h 194"/>
              <a:gd name="T60" fmla="*/ 2147483647 w 106"/>
              <a:gd name="T61" fmla="*/ 2147483647 h 194"/>
              <a:gd name="T62" fmla="*/ 2147483647 w 106"/>
              <a:gd name="T63" fmla="*/ 2147483647 h 194"/>
              <a:gd name="T64" fmla="*/ 2147483647 w 106"/>
              <a:gd name="T65" fmla="*/ 2147483647 h 194"/>
              <a:gd name="T66" fmla="*/ 2147483647 w 106"/>
              <a:gd name="T67" fmla="*/ 2147483647 h 194"/>
              <a:gd name="T68" fmla="*/ 2147483647 w 106"/>
              <a:gd name="T69" fmla="*/ 2147483647 h 194"/>
              <a:gd name="T70" fmla="*/ 2147483647 w 106"/>
              <a:gd name="T71" fmla="*/ 2147483647 h 194"/>
              <a:gd name="T72" fmla="*/ 2147483647 w 106"/>
              <a:gd name="T73" fmla="*/ 2147483647 h 194"/>
              <a:gd name="T74" fmla="*/ 2147483647 w 106"/>
              <a:gd name="T75" fmla="*/ 2147483647 h 194"/>
              <a:gd name="T76" fmla="*/ 2147483647 w 106"/>
              <a:gd name="T77" fmla="*/ 2147483647 h 194"/>
              <a:gd name="T78" fmla="*/ 2147483647 w 106"/>
              <a:gd name="T79" fmla="*/ 2147483647 h 194"/>
              <a:gd name="T80" fmla="*/ 2147483647 w 106"/>
              <a:gd name="T81" fmla="*/ 2147483647 h 194"/>
              <a:gd name="T82" fmla="*/ 2147483647 w 106"/>
              <a:gd name="T83" fmla="*/ 2147483647 h 194"/>
              <a:gd name="T84" fmla="*/ 2147483647 w 106"/>
              <a:gd name="T85" fmla="*/ 2147483647 h 194"/>
              <a:gd name="T86" fmla="*/ 2147483647 w 106"/>
              <a:gd name="T87" fmla="*/ 2147483647 h 194"/>
              <a:gd name="T88" fmla="*/ 2147483647 w 106"/>
              <a:gd name="T89" fmla="*/ 2147483647 h 194"/>
              <a:gd name="T90" fmla="*/ 2147483647 w 106"/>
              <a:gd name="T91" fmla="*/ 2147483647 h 194"/>
              <a:gd name="T92" fmla="*/ 2147483647 w 106"/>
              <a:gd name="T93" fmla="*/ 2147483647 h 194"/>
              <a:gd name="T94" fmla="*/ 2147483647 w 106"/>
              <a:gd name="T95" fmla="*/ 2147483647 h 194"/>
              <a:gd name="T96" fmla="*/ 2147483647 w 106"/>
              <a:gd name="T97" fmla="*/ 2147483647 h 194"/>
              <a:gd name="T98" fmla="*/ 2147483647 w 106"/>
              <a:gd name="T99" fmla="*/ 2147483647 h 194"/>
              <a:gd name="T100" fmla="*/ 2147483647 w 106"/>
              <a:gd name="T101" fmla="*/ 2147483647 h 194"/>
              <a:gd name="T102" fmla="*/ 2147483647 w 106"/>
              <a:gd name="T103" fmla="*/ 2147483647 h 194"/>
              <a:gd name="T104" fmla="*/ 2147483647 w 106"/>
              <a:gd name="T105" fmla="*/ 2147483647 h 194"/>
              <a:gd name="T106" fmla="*/ 2147483647 w 106"/>
              <a:gd name="T107" fmla="*/ 2147483647 h 194"/>
              <a:gd name="T108" fmla="*/ 2147483647 w 106"/>
              <a:gd name="T109" fmla="*/ 2147483647 h 194"/>
              <a:gd name="T110" fmla="*/ 2147483647 w 106"/>
              <a:gd name="T111" fmla="*/ 2147483647 h 194"/>
              <a:gd name="T112" fmla="*/ 2147483647 w 106"/>
              <a:gd name="T113" fmla="*/ 2147483647 h 194"/>
              <a:gd name="T114" fmla="*/ 2147483647 w 106"/>
              <a:gd name="T115" fmla="*/ 2147483647 h 194"/>
              <a:gd name="T116" fmla="*/ 2147483647 w 106"/>
              <a:gd name="T117" fmla="*/ 2147483647 h 194"/>
              <a:gd name="T118" fmla="*/ 2147483647 w 106"/>
              <a:gd name="T119" fmla="*/ 2147483647 h 194"/>
              <a:gd name="T120" fmla="*/ 2147483647 w 106"/>
              <a:gd name="T121" fmla="*/ 2147483647 h 19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06"/>
              <a:gd name="T184" fmla="*/ 0 h 194"/>
              <a:gd name="T185" fmla="*/ 106 w 106"/>
              <a:gd name="T186" fmla="*/ 194 h 19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06" h="194">
                <a:moveTo>
                  <a:pt x="69" y="111"/>
                </a:moveTo>
                <a:lnTo>
                  <a:pt x="69" y="109"/>
                </a:lnTo>
                <a:lnTo>
                  <a:pt x="69" y="107"/>
                </a:lnTo>
                <a:lnTo>
                  <a:pt x="66" y="102"/>
                </a:lnTo>
                <a:lnTo>
                  <a:pt x="64" y="95"/>
                </a:lnTo>
                <a:lnTo>
                  <a:pt x="64" y="93"/>
                </a:lnTo>
                <a:lnTo>
                  <a:pt x="66" y="93"/>
                </a:lnTo>
                <a:lnTo>
                  <a:pt x="69" y="93"/>
                </a:lnTo>
                <a:lnTo>
                  <a:pt x="71" y="86"/>
                </a:lnTo>
                <a:lnTo>
                  <a:pt x="73" y="83"/>
                </a:lnTo>
                <a:lnTo>
                  <a:pt x="76" y="81"/>
                </a:lnTo>
                <a:lnTo>
                  <a:pt x="80" y="81"/>
                </a:lnTo>
                <a:lnTo>
                  <a:pt x="83" y="81"/>
                </a:lnTo>
                <a:lnTo>
                  <a:pt x="85" y="81"/>
                </a:lnTo>
                <a:lnTo>
                  <a:pt x="88" y="81"/>
                </a:lnTo>
                <a:lnTo>
                  <a:pt x="92" y="81"/>
                </a:lnTo>
                <a:lnTo>
                  <a:pt x="95" y="81"/>
                </a:lnTo>
                <a:lnTo>
                  <a:pt x="97" y="81"/>
                </a:lnTo>
                <a:lnTo>
                  <a:pt x="99" y="81"/>
                </a:lnTo>
                <a:lnTo>
                  <a:pt x="99" y="83"/>
                </a:lnTo>
                <a:lnTo>
                  <a:pt x="102" y="83"/>
                </a:lnTo>
                <a:lnTo>
                  <a:pt x="102" y="81"/>
                </a:lnTo>
                <a:lnTo>
                  <a:pt x="104" y="81"/>
                </a:lnTo>
                <a:lnTo>
                  <a:pt x="106" y="78"/>
                </a:lnTo>
                <a:lnTo>
                  <a:pt x="106" y="74"/>
                </a:lnTo>
                <a:lnTo>
                  <a:pt x="106" y="69"/>
                </a:lnTo>
                <a:lnTo>
                  <a:pt x="106" y="67"/>
                </a:lnTo>
                <a:lnTo>
                  <a:pt x="106" y="64"/>
                </a:lnTo>
                <a:lnTo>
                  <a:pt x="104" y="60"/>
                </a:lnTo>
                <a:lnTo>
                  <a:pt x="102" y="60"/>
                </a:lnTo>
                <a:lnTo>
                  <a:pt x="99" y="60"/>
                </a:lnTo>
                <a:lnTo>
                  <a:pt x="95" y="52"/>
                </a:lnTo>
                <a:lnTo>
                  <a:pt x="95" y="48"/>
                </a:lnTo>
                <a:lnTo>
                  <a:pt x="97" y="45"/>
                </a:lnTo>
                <a:lnTo>
                  <a:pt x="97" y="43"/>
                </a:lnTo>
                <a:lnTo>
                  <a:pt x="97" y="41"/>
                </a:lnTo>
                <a:lnTo>
                  <a:pt x="95" y="41"/>
                </a:lnTo>
                <a:lnTo>
                  <a:pt x="95" y="38"/>
                </a:lnTo>
                <a:lnTo>
                  <a:pt x="92" y="38"/>
                </a:lnTo>
                <a:lnTo>
                  <a:pt x="90" y="34"/>
                </a:lnTo>
                <a:lnTo>
                  <a:pt x="88" y="34"/>
                </a:lnTo>
                <a:lnTo>
                  <a:pt x="88" y="31"/>
                </a:lnTo>
                <a:lnTo>
                  <a:pt x="85" y="29"/>
                </a:lnTo>
                <a:lnTo>
                  <a:pt x="80" y="26"/>
                </a:lnTo>
                <a:lnTo>
                  <a:pt x="78" y="26"/>
                </a:lnTo>
                <a:lnTo>
                  <a:pt x="76" y="26"/>
                </a:lnTo>
                <a:lnTo>
                  <a:pt x="76" y="29"/>
                </a:lnTo>
                <a:lnTo>
                  <a:pt x="73" y="31"/>
                </a:lnTo>
                <a:lnTo>
                  <a:pt x="73" y="34"/>
                </a:lnTo>
                <a:lnTo>
                  <a:pt x="71" y="34"/>
                </a:lnTo>
                <a:lnTo>
                  <a:pt x="69" y="34"/>
                </a:lnTo>
                <a:lnTo>
                  <a:pt x="66" y="34"/>
                </a:lnTo>
                <a:lnTo>
                  <a:pt x="64" y="34"/>
                </a:lnTo>
                <a:lnTo>
                  <a:pt x="64" y="31"/>
                </a:lnTo>
                <a:lnTo>
                  <a:pt x="62" y="31"/>
                </a:lnTo>
                <a:lnTo>
                  <a:pt x="59" y="34"/>
                </a:lnTo>
                <a:lnTo>
                  <a:pt x="54" y="36"/>
                </a:lnTo>
                <a:lnTo>
                  <a:pt x="50" y="38"/>
                </a:lnTo>
                <a:lnTo>
                  <a:pt x="50" y="41"/>
                </a:lnTo>
                <a:lnTo>
                  <a:pt x="47" y="38"/>
                </a:lnTo>
                <a:lnTo>
                  <a:pt x="45" y="38"/>
                </a:lnTo>
                <a:lnTo>
                  <a:pt x="47" y="36"/>
                </a:lnTo>
                <a:lnTo>
                  <a:pt x="47" y="34"/>
                </a:lnTo>
                <a:lnTo>
                  <a:pt x="50" y="34"/>
                </a:lnTo>
                <a:lnTo>
                  <a:pt x="50" y="31"/>
                </a:lnTo>
                <a:lnTo>
                  <a:pt x="50" y="29"/>
                </a:lnTo>
                <a:lnTo>
                  <a:pt x="47" y="29"/>
                </a:lnTo>
                <a:lnTo>
                  <a:pt x="47" y="26"/>
                </a:lnTo>
                <a:lnTo>
                  <a:pt x="50" y="24"/>
                </a:lnTo>
                <a:lnTo>
                  <a:pt x="52" y="19"/>
                </a:lnTo>
                <a:lnTo>
                  <a:pt x="50" y="12"/>
                </a:lnTo>
                <a:lnTo>
                  <a:pt x="47" y="12"/>
                </a:lnTo>
                <a:lnTo>
                  <a:pt x="45" y="12"/>
                </a:lnTo>
                <a:lnTo>
                  <a:pt x="43" y="12"/>
                </a:lnTo>
                <a:lnTo>
                  <a:pt x="40" y="12"/>
                </a:lnTo>
                <a:lnTo>
                  <a:pt x="40" y="10"/>
                </a:lnTo>
                <a:lnTo>
                  <a:pt x="40" y="8"/>
                </a:lnTo>
                <a:lnTo>
                  <a:pt x="43" y="5"/>
                </a:lnTo>
                <a:lnTo>
                  <a:pt x="40" y="3"/>
                </a:lnTo>
                <a:lnTo>
                  <a:pt x="38" y="0"/>
                </a:lnTo>
                <a:lnTo>
                  <a:pt x="38" y="3"/>
                </a:lnTo>
                <a:lnTo>
                  <a:pt x="36" y="3"/>
                </a:lnTo>
                <a:lnTo>
                  <a:pt x="36" y="0"/>
                </a:lnTo>
                <a:lnTo>
                  <a:pt x="33" y="0"/>
                </a:lnTo>
                <a:lnTo>
                  <a:pt x="31" y="0"/>
                </a:lnTo>
                <a:lnTo>
                  <a:pt x="31" y="3"/>
                </a:lnTo>
                <a:lnTo>
                  <a:pt x="28" y="0"/>
                </a:lnTo>
                <a:lnTo>
                  <a:pt x="28" y="3"/>
                </a:lnTo>
                <a:lnTo>
                  <a:pt x="28" y="5"/>
                </a:lnTo>
                <a:lnTo>
                  <a:pt x="17" y="10"/>
                </a:lnTo>
                <a:lnTo>
                  <a:pt x="12" y="10"/>
                </a:lnTo>
                <a:lnTo>
                  <a:pt x="10" y="10"/>
                </a:lnTo>
                <a:lnTo>
                  <a:pt x="7" y="12"/>
                </a:lnTo>
                <a:lnTo>
                  <a:pt x="7" y="15"/>
                </a:lnTo>
                <a:lnTo>
                  <a:pt x="5" y="22"/>
                </a:lnTo>
                <a:lnTo>
                  <a:pt x="5" y="24"/>
                </a:lnTo>
                <a:lnTo>
                  <a:pt x="5" y="26"/>
                </a:lnTo>
                <a:lnTo>
                  <a:pt x="2" y="26"/>
                </a:lnTo>
                <a:lnTo>
                  <a:pt x="0" y="26"/>
                </a:lnTo>
                <a:lnTo>
                  <a:pt x="2" y="29"/>
                </a:lnTo>
                <a:lnTo>
                  <a:pt x="5" y="29"/>
                </a:lnTo>
                <a:lnTo>
                  <a:pt x="5" y="34"/>
                </a:lnTo>
                <a:lnTo>
                  <a:pt x="5" y="36"/>
                </a:lnTo>
                <a:lnTo>
                  <a:pt x="7" y="38"/>
                </a:lnTo>
                <a:lnTo>
                  <a:pt x="10" y="43"/>
                </a:lnTo>
                <a:lnTo>
                  <a:pt x="14" y="45"/>
                </a:lnTo>
                <a:lnTo>
                  <a:pt x="17" y="48"/>
                </a:lnTo>
                <a:lnTo>
                  <a:pt x="14" y="50"/>
                </a:lnTo>
                <a:lnTo>
                  <a:pt x="19" y="57"/>
                </a:lnTo>
                <a:lnTo>
                  <a:pt x="17" y="57"/>
                </a:lnTo>
                <a:lnTo>
                  <a:pt x="17" y="60"/>
                </a:lnTo>
                <a:lnTo>
                  <a:pt x="14" y="69"/>
                </a:lnTo>
                <a:lnTo>
                  <a:pt x="12" y="69"/>
                </a:lnTo>
                <a:lnTo>
                  <a:pt x="12" y="71"/>
                </a:lnTo>
                <a:lnTo>
                  <a:pt x="12" y="76"/>
                </a:lnTo>
                <a:lnTo>
                  <a:pt x="17" y="81"/>
                </a:lnTo>
                <a:lnTo>
                  <a:pt x="17" y="83"/>
                </a:lnTo>
                <a:lnTo>
                  <a:pt x="19" y="83"/>
                </a:lnTo>
                <a:lnTo>
                  <a:pt x="21" y="86"/>
                </a:lnTo>
                <a:lnTo>
                  <a:pt x="24" y="88"/>
                </a:lnTo>
                <a:lnTo>
                  <a:pt x="24" y="90"/>
                </a:lnTo>
                <a:lnTo>
                  <a:pt x="24" y="93"/>
                </a:lnTo>
                <a:lnTo>
                  <a:pt x="24" y="95"/>
                </a:lnTo>
                <a:lnTo>
                  <a:pt x="24" y="97"/>
                </a:lnTo>
                <a:lnTo>
                  <a:pt x="24" y="100"/>
                </a:lnTo>
                <a:lnTo>
                  <a:pt x="24" y="102"/>
                </a:lnTo>
                <a:lnTo>
                  <a:pt x="26" y="104"/>
                </a:lnTo>
                <a:lnTo>
                  <a:pt x="28" y="109"/>
                </a:lnTo>
                <a:lnTo>
                  <a:pt x="28" y="114"/>
                </a:lnTo>
                <a:lnTo>
                  <a:pt x="31" y="114"/>
                </a:lnTo>
                <a:lnTo>
                  <a:pt x="31" y="116"/>
                </a:lnTo>
                <a:lnTo>
                  <a:pt x="26" y="123"/>
                </a:lnTo>
                <a:lnTo>
                  <a:pt x="24" y="123"/>
                </a:lnTo>
                <a:lnTo>
                  <a:pt x="24" y="126"/>
                </a:lnTo>
                <a:lnTo>
                  <a:pt x="21" y="128"/>
                </a:lnTo>
                <a:lnTo>
                  <a:pt x="19" y="128"/>
                </a:lnTo>
                <a:lnTo>
                  <a:pt x="19" y="130"/>
                </a:lnTo>
                <a:lnTo>
                  <a:pt x="19" y="135"/>
                </a:lnTo>
                <a:lnTo>
                  <a:pt x="17" y="142"/>
                </a:lnTo>
                <a:lnTo>
                  <a:pt x="14" y="145"/>
                </a:lnTo>
                <a:lnTo>
                  <a:pt x="14" y="147"/>
                </a:lnTo>
                <a:lnTo>
                  <a:pt x="12" y="149"/>
                </a:lnTo>
                <a:lnTo>
                  <a:pt x="12" y="152"/>
                </a:lnTo>
                <a:lnTo>
                  <a:pt x="12" y="154"/>
                </a:lnTo>
                <a:lnTo>
                  <a:pt x="12" y="156"/>
                </a:lnTo>
                <a:lnTo>
                  <a:pt x="12" y="159"/>
                </a:lnTo>
                <a:lnTo>
                  <a:pt x="12" y="161"/>
                </a:lnTo>
                <a:lnTo>
                  <a:pt x="14" y="161"/>
                </a:lnTo>
                <a:lnTo>
                  <a:pt x="14" y="163"/>
                </a:lnTo>
                <a:lnTo>
                  <a:pt x="14" y="161"/>
                </a:lnTo>
                <a:lnTo>
                  <a:pt x="17" y="159"/>
                </a:lnTo>
                <a:lnTo>
                  <a:pt x="19" y="161"/>
                </a:lnTo>
                <a:lnTo>
                  <a:pt x="24" y="166"/>
                </a:lnTo>
                <a:lnTo>
                  <a:pt x="26" y="168"/>
                </a:lnTo>
                <a:lnTo>
                  <a:pt x="26" y="171"/>
                </a:lnTo>
                <a:lnTo>
                  <a:pt x="31" y="180"/>
                </a:lnTo>
                <a:lnTo>
                  <a:pt x="36" y="182"/>
                </a:lnTo>
                <a:lnTo>
                  <a:pt x="36" y="185"/>
                </a:lnTo>
                <a:lnTo>
                  <a:pt x="38" y="182"/>
                </a:lnTo>
                <a:lnTo>
                  <a:pt x="45" y="182"/>
                </a:lnTo>
                <a:lnTo>
                  <a:pt x="50" y="187"/>
                </a:lnTo>
                <a:lnTo>
                  <a:pt x="50" y="189"/>
                </a:lnTo>
                <a:lnTo>
                  <a:pt x="47" y="192"/>
                </a:lnTo>
                <a:lnTo>
                  <a:pt x="50" y="194"/>
                </a:lnTo>
                <a:lnTo>
                  <a:pt x="59" y="194"/>
                </a:lnTo>
                <a:lnTo>
                  <a:pt x="59" y="192"/>
                </a:lnTo>
                <a:lnTo>
                  <a:pt x="62" y="187"/>
                </a:lnTo>
                <a:lnTo>
                  <a:pt x="59" y="187"/>
                </a:lnTo>
                <a:lnTo>
                  <a:pt x="57" y="185"/>
                </a:lnTo>
                <a:lnTo>
                  <a:pt x="52" y="180"/>
                </a:lnTo>
                <a:lnTo>
                  <a:pt x="47" y="180"/>
                </a:lnTo>
                <a:lnTo>
                  <a:pt x="40" y="175"/>
                </a:lnTo>
                <a:lnTo>
                  <a:pt x="38" y="173"/>
                </a:lnTo>
                <a:lnTo>
                  <a:pt x="38" y="171"/>
                </a:lnTo>
                <a:lnTo>
                  <a:pt x="36" y="168"/>
                </a:lnTo>
                <a:lnTo>
                  <a:pt x="38" y="168"/>
                </a:lnTo>
                <a:lnTo>
                  <a:pt x="38" y="166"/>
                </a:lnTo>
                <a:lnTo>
                  <a:pt x="40" y="171"/>
                </a:lnTo>
                <a:lnTo>
                  <a:pt x="38" y="161"/>
                </a:lnTo>
                <a:lnTo>
                  <a:pt x="36" y="159"/>
                </a:lnTo>
                <a:lnTo>
                  <a:pt x="33" y="156"/>
                </a:lnTo>
                <a:lnTo>
                  <a:pt x="33" y="154"/>
                </a:lnTo>
                <a:lnTo>
                  <a:pt x="33" y="152"/>
                </a:lnTo>
                <a:lnTo>
                  <a:pt x="33" y="149"/>
                </a:lnTo>
                <a:lnTo>
                  <a:pt x="33" y="147"/>
                </a:lnTo>
                <a:lnTo>
                  <a:pt x="31" y="147"/>
                </a:lnTo>
                <a:lnTo>
                  <a:pt x="26" y="149"/>
                </a:lnTo>
                <a:lnTo>
                  <a:pt x="24" y="149"/>
                </a:lnTo>
                <a:lnTo>
                  <a:pt x="24" y="147"/>
                </a:lnTo>
                <a:lnTo>
                  <a:pt x="24" y="142"/>
                </a:lnTo>
                <a:lnTo>
                  <a:pt x="24" y="133"/>
                </a:lnTo>
                <a:lnTo>
                  <a:pt x="26" y="130"/>
                </a:lnTo>
                <a:lnTo>
                  <a:pt x="28" y="123"/>
                </a:lnTo>
                <a:lnTo>
                  <a:pt x="28" y="121"/>
                </a:lnTo>
                <a:lnTo>
                  <a:pt x="31" y="119"/>
                </a:lnTo>
                <a:lnTo>
                  <a:pt x="33" y="114"/>
                </a:lnTo>
                <a:lnTo>
                  <a:pt x="33" y="111"/>
                </a:lnTo>
                <a:lnTo>
                  <a:pt x="36" y="109"/>
                </a:lnTo>
                <a:lnTo>
                  <a:pt x="36" y="107"/>
                </a:lnTo>
                <a:lnTo>
                  <a:pt x="33" y="107"/>
                </a:lnTo>
                <a:lnTo>
                  <a:pt x="33" y="104"/>
                </a:lnTo>
                <a:lnTo>
                  <a:pt x="36" y="97"/>
                </a:lnTo>
                <a:lnTo>
                  <a:pt x="36" y="95"/>
                </a:lnTo>
                <a:lnTo>
                  <a:pt x="38" y="93"/>
                </a:lnTo>
                <a:lnTo>
                  <a:pt x="43" y="93"/>
                </a:lnTo>
                <a:lnTo>
                  <a:pt x="45" y="93"/>
                </a:lnTo>
                <a:lnTo>
                  <a:pt x="47" y="93"/>
                </a:lnTo>
                <a:lnTo>
                  <a:pt x="47" y="95"/>
                </a:lnTo>
                <a:lnTo>
                  <a:pt x="47" y="97"/>
                </a:lnTo>
                <a:lnTo>
                  <a:pt x="45" y="102"/>
                </a:lnTo>
                <a:lnTo>
                  <a:pt x="47" y="104"/>
                </a:lnTo>
                <a:lnTo>
                  <a:pt x="50" y="104"/>
                </a:lnTo>
                <a:lnTo>
                  <a:pt x="52" y="104"/>
                </a:lnTo>
                <a:lnTo>
                  <a:pt x="54" y="104"/>
                </a:lnTo>
                <a:lnTo>
                  <a:pt x="57" y="104"/>
                </a:lnTo>
                <a:lnTo>
                  <a:pt x="59" y="104"/>
                </a:lnTo>
                <a:lnTo>
                  <a:pt x="64" y="107"/>
                </a:lnTo>
                <a:lnTo>
                  <a:pt x="64" y="109"/>
                </a:lnTo>
                <a:lnTo>
                  <a:pt x="66" y="109"/>
                </a:lnTo>
                <a:lnTo>
                  <a:pt x="69" y="109"/>
                </a:lnTo>
                <a:lnTo>
                  <a:pt x="71" y="111"/>
                </a:lnTo>
                <a:lnTo>
                  <a:pt x="71" y="114"/>
                </a:lnTo>
                <a:lnTo>
                  <a:pt x="69" y="11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33" name="Freeform 1835"/>
          <p:cNvSpPr>
            <a:spLocks/>
          </p:cNvSpPr>
          <p:nvPr/>
        </p:nvSpPr>
        <p:spPr bwMode="auto">
          <a:xfrm>
            <a:off x="2297113" y="3343275"/>
            <a:ext cx="1587" cy="3175"/>
          </a:xfrm>
          <a:custGeom>
            <a:avLst/>
            <a:gdLst>
              <a:gd name="T0" fmla="*/ 2147483647 w 2"/>
              <a:gd name="T1" fmla="*/ 0 h 4"/>
              <a:gd name="T2" fmla="*/ 2147483647 w 2"/>
              <a:gd name="T3" fmla="*/ 0 h 4"/>
              <a:gd name="T4" fmla="*/ 0 w 2"/>
              <a:gd name="T5" fmla="*/ 0 h 4"/>
              <a:gd name="T6" fmla="*/ 0 w 2"/>
              <a:gd name="T7" fmla="*/ 0 h 4"/>
              <a:gd name="T8" fmla="*/ 0 w 2"/>
              <a:gd name="T9" fmla="*/ 2147483647 h 4"/>
              <a:gd name="T10" fmla="*/ 0 w 2"/>
              <a:gd name="T11" fmla="*/ 2147483647 h 4"/>
              <a:gd name="T12" fmla="*/ 0 w 2"/>
              <a:gd name="T13" fmla="*/ 2147483647 h 4"/>
              <a:gd name="T14" fmla="*/ 0 w 2"/>
              <a:gd name="T15" fmla="*/ 2147483647 h 4"/>
              <a:gd name="T16" fmla="*/ 0 w 2"/>
              <a:gd name="T17" fmla="*/ 2147483647 h 4"/>
              <a:gd name="T18" fmla="*/ 0 w 2"/>
              <a:gd name="T19" fmla="*/ 2147483647 h 4"/>
              <a:gd name="T20" fmla="*/ 0 w 2"/>
              <a:gd name="T21" fmla="*/ 2147483647 h 4"/>
              <a:gd name="T22" fmla="*/ 0 w 2"/>
              <a:gd name="T23" fmla="*/ 2147483647 h 4"/>
              <a:gd name="T24" fmla="*/ 2147483647 w 2"/>
              <a:gd name="T25" fmla="*/ 2147483647 h 4"/>
              <a:gd name="T26" fmla="*/ 2147483647 w 2"/>
              <a:gd name="T27" fmla="*/ 2147483647 h 4"/>
              <a:gd name="T28" fmla="*/ 2147483647 w 2"/>
              <a:gd name="T29" fmla="*/ 2147483647 h 4"/>
              <a:gd name="T30" fmla="*/ 2147483647 w 2"/>
              <a:gd name="T31" fmla="*/ 2147483647 h 4"/>
              <a:gd name="T32" fmla="*/ 2147483647 w 2"/>
              <a:gd name="T33" fmla="*/ 2147483647 h 4"/>
              <a:gd name="T34" fmla="*/ 2147483647 w 2"/>
              <a:gd name="T35" fmla="*/ 2147483647 h 4"/>
              <a:gd name="T36" fmla="*/ 2147483647 w 2"/>
              <a:gd name="T37" fmla="*/ 2147483647 h 4"/>
              <a:gd name="T38" fmla="*/ 2147483647 w 2"/>
              <a:gd name="T39" fmla="*/ 2147483647 h 4"/>
              <a:gd name="T40" fmla="*/ 2147483647 w 2"/>
              <a:gd name="T41" fmla="*/ 2147483647 h 4"/>
              <a:gd name="T42" fmla="*/ 2147483647 w 2"/>
              <a:gd name="T43" fmla="*/ 0 h 4"/>
              <a:gd name="T44" fmla="*/ 2147483647 w 2"/>
              <a:gd name="T45" fmla="*/ 0 h 4"/>
              <a:gd name="T46" fmla="*/ 2147483647 w 2"/>
              <a:gd name="T47" fmla="*/ 0 h 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"/>
              <a:gd name="T73" fmla="*/ 0 h 4"/>
              <a:gd name="T74" fmla="*/ 2 w 2"/>
              <a:gd name="T75" fmla="*/ 4 h 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" h="4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34" name="Freeform 1836"/>
          <p:cNvSpPr>
            <a:spLocks/>
          </p:cNvSpPr>
          <p:nvPr/>
        </p:nvSpPr>
        <p:spPr bwMode="auto">
          <a:xfrm>
            <a:off x="1792288" y="3533775"/>
            <a:ext cx="4762" cy="9525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2147483647 h 7"/>
              <a:gd name="T6" fmla="*/ 2147483647 w 5"/>
              <a:gd name="T7" fmla="*/ 2147483647 h 7"/>
              <a:gd name="T8" fmla="*/ 2147483647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0 h 7"/>
              <a:gd name="T32" fmla="*/ 2147483647 w 5"/>
              <a:gd name="T33" fmla="*/ 0 h 7"/>
              <a:gd name="T34" fmla="*/ 2147483647 w 5"/>
              <a:gd name="T35" fmla="*/ 2147483647 h 7"/>
              <a:gd name="T36" fmla="*/ 2147483647 w 5"/>
              <a:gd name="T37" fmla="*/ 2147483647 h 7"/>
              <a:gd name="T38" fmla="*/ 2147483647 w 5"/>
              <a:gd name="T39" fmla="*/ 2147483647 h 7"/>
              <a:gd name="T40" fmla="*/ 0 w 5"/>
              <a:gd name="T41" fmla="*/ 2147483647 h 7"/>
              <a:gd name="T42" fmla="*/ 0 w 5"/>
              <a:gd name="T43" fmla="*/ 2147483647 h 7"/>
              <a:gd name="T44" fmla="*/ 0 w 5"/>
              <a:gd name="T45" fmla="*/ 2147483647 h 7"/>
              <a:gd name="T46" fmla="*/ 0 w 5"/>
              <a:gd name="T47" fmla="*/ 2147483647 h 7"/>
              <a:gd name="T48" fmla="*/ 2147483647 w 5"/>
              <a:gd name="T49" fmla="*/ 2147483647 h 7"/>
              <a:gd name="T50" fmla="*/ 2147483647 w 5"/>
              <a:gd name="T51" fmla="*/ 2147483647 h 7"/>
              <a:gd name="T52" fmla="*/ 2147483647 w 5"/>
              <a:gd name="T53" fmla="*/ 2147483647 h 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"/>
              <a:gd name="T82" fmla="*/ 0 h 7"/>
              <a:gd name="T83" fmla="*/ 5 w 5"/>
              <a:gd name="T84" fmla="*/ 7 h 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" h="7">
                <a:moveTo>
                  <a:pt x="3" y="5"/>
                </a:moveTo>
                <a:lnTo>
                  <a:pt x="5" y="7"/>
                </a:lnTo>
                <a:lnTo>
                  <a:pt x="5" y="5"/>
                </a:lnTo>
                <a:lnTo>
                  <a:pt x="5" y="2"/>
                </a:lnTo>
                <a:lnTo>
                  <a:pt x="5" y="0"/>
                </a:lnTo>
                <a:lnTo>
                  <a:pt x="3" y="2"/>
                </a:lnTo>
                <a:lnTo>
                  <a:pt x="0" y="2"/>
                </a:lnTo>
                <a:lnTo>
                  <a:pt x="3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35" name="Freeform 1837"/>
          <p:cNvSpPr>
            <a:spLocks/>
          </p:cNvSpPr>
          <p:nvPr/>
        </p:nvSpPr>
        <p:spPr bwMode="auto">
          <a:xfrm>
            <a:off x="1865313" y="3551238"/>
            <a:ext cx="6350" cy="6350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0 h 5"/>
              <a:gd name="T8" fmla="*/ 2147483647 w 5"/>
              <a:gd name="T9" fmla="*/ 0 h 5"/>
              <a:gd name="T10" fmla="*/ 2147483647 w 5"/>
              <a:gd name="T11" fmla="*/ 0 h 5"/>
              <a:gd name="T12" fmla="*/ 2147483647 w 5"/>
              <a:gd name="T13" fmla="*/ 0 h 5"/>
              <a:gd name="T14" fmla="*/ 0 w 5"/>
              <a:gd name="T15" fmla="*/ 2147483647 h 5"/>
              <a:gd name="T16" fmla="*/ 0 w 5"/>
              <a:gd name="T17" fmla="*/ 2147483647 h 5"/>
              <a:gd name="T18" fmla="*/ 0 w 5"/>
              <a:gd name="T19" fmla="*/ 2147483647 h 5"/>
              <a:gd name="T20" fmla="*/ 2147483647 w 5"/>
              <a:gd name="T21" fmla="*/ 2147483647 h 5"/>
              <a:gd name="T22" fmla="*/ 2147483647 w 5"/>
              <a:gd name="T23" fmla="*/ 2147483647 h 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"/>
              <a:gd name="T37" fmla="*/ 0 h 5"/>
              <a:gd name="T38" fmla="*/ 5 w 5"/>
              <a:gd name="T39" fmla="*/ 5 h 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" h="5">
                <a:moveTo>
                  <a:pt x="3" y="5"/>
                </a:moveTo>
                <a:lnTo>
                  <a:pt x="5" y="5"/>
                </a:lnTo>
                <a:lnTo>
                  <a:pt x="5" y="0"/>
                </a:lnTo>
                <a:lnTo>
                  <a:pt x="3" y="0"/>
                </a:lnTo>
                <a:lnTo>
                  <a:pt x="0" y="3"/>
                </a:lnTo>
                <a:lnTo>
                  <a:pt x="3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36" name="Freeform 1838"/>
          <p:cNvSpPr>
            <a:spLocks/>
          </p:cNvSpPr>
          <p:nvPr/>
        </p:nvSpPr>
        <p:spPr bwMode="auto">
          <a:xfrm>
            <a:off x="3005138" y="3071813"/>
            <a:ext cx="30162" cy="26987"/>
          </a:xfrm>
          <a:custGeom>
            <a:avLst/>
            <a:gdLst>
              <a:gd name="T0" fmla="*/ 2147483647 w 24"/>
              <a:gd name="T1" fmla="*/ 2147483647 h 21"/>
              <a:gd name="T2" fmla="*/ 2147483647 w 24"/>
              <a:gd name="T3" fmla="*/ 2147483647 h 21"/>
              <a:gd name="T4" fmla="*/ 2147483647 w 24"/>
              <a:gd name="T5" fmla="*/ 2147483647 h 21"/>
              <a:gd name="T6" fmla="*/ 2147483647 w 24"/>
              <a:gd name="T7" fmla="*/ 2147483647 h 21"/>
              <a:gd name="T8" fmla="*/ 2147483647 w 24"/>
              <a:gd name="T9" fmla="*/ 2147483647 h 21"/>
              <a:gd name="T10" fmla="*/ 2147483647 w 24"/>
              <a:gd name="T11" fmla="*/ 2147483647 h 21"/>
              <a:gd name="T12" fmla="*/ 2147483647 w 24"/>
              <a:gd name="T13" fmla="*/ 0 h 21"/>
              <a:gd name="T14" fmla="*/ 2147483647 w 24"/>
              <a:gd name="T15" fmla="*/ 0 h 21"/>
              <a:gd name="T16" fmla="*/ 2147483647 w 24"/>
              <a:gd name="T17" fmla="*/ 0 h 21"/>
              <a:gd name="T18" fmla="*/ 0 w 24"/>
              <a:gd name="T19" fmla="*/ 2147483647 h 21"/>
              <a:gd name="T20" fmla="*/ 0 w 24"/>
              <a:gd name="T21" fmla="*/ 2147483647 h 21"/>
              <a:gd name="T22" fmla="*/ 0 w 24"/>
              <a:gd name="T23" fmla="*/ 2147483647 h 21"/>
              <a:gd name="T24" fmla="*/ 0 w 24"/>
              <a:gd name="T25" fmla="*/ 2147483647 h 21"/>
              <a:gd name="T26" fmla="*/ 0 w 24"/>
              <a:gd name="T27" fmla="*/ 2147483647 h 21"/>
              <a:gd name="T28" fmla="*/ 0 w 24"/>
              <a:gd name="T29" fmla="*/ 2147483647 h 21"/>
              <a:gd name="T30" fmla="*/ 0 w 24"/>
              <a:gd name="T31" fmla="*/ 2147483647 h 21"/>
              <a:gd name="T32" fmla="*/ 0 w 24"/>
              <a:gd name="T33" fmla="*/ 2147483647 h 21"/>
              <a:gd name="T34" fmla="*/ 0 w 24"/>
              <a:gd name="T35" fmla="*/ 2147483647 h 21"/>
              <a:gd name="T36" fmla="*/ 2147483647 w 24"/>
              <a:gd name="T37" fmla="*/ 2147483647 h 21"/>
              <a:gd name="T38" fmla="*/ 2147483647 w 24"/>
              <a:gd name="T39" fmla="*/ 2147483647 h 21"/>
              <a:gd name="T40" fmla="*/ 2147483647 w 24"/>
              <a:gd name="T41" fmla="*/ 2147483647 h 21"/>
              <a:gd name="T42" fmla="*/ 2147483647 w 24"/>
              <a:gd name="T43" fmla="*/ 2147483647 h 21"/>
              <a:gd name="T44" fmla="*/ 2147483647 w 24"/>
              <a:gd name="T45" fmla="*/ 2147483647 h 21"/>
              <a:gd name="T46" fmla="*/ 2147483647 w 24"/>
              <a:gd name="T47" fmla="*/ 2147483647 h 21"/>
              <a:gd name="T48" fmla="*/ 2147483647 w 24"/>
              <a:gd name="T49" fmla="*/ 2147483647 h 21"/>
              <a:gd name="T50" fmla="*/ 2147483647 w 24"/>
              <a:gd name="T51" fmla="*/ 2147483647 h 21"/>
              <a:gd name="T52" fmla="*/ 2147483647 w 24"/>
              <a:gd name="T53" fmla="*/ 2147483647 h 21"/>
              <a:gd name="T54" fmla="*/ 2147483647 w 24"/>
              <a:gd name="T55" fmla="*/ 2147483647 h 21"/>
              <a:gd name="T56" fmla="*/ 2147483647 w 24"/>
              <a:gd name="T57" fmla="*/ 2147483647 h 21"/>
              <a:gd name="T58" fmla="*/ 2147483647 w 24"/>
              <a:gd name="T59" fmla="*/ 2147483647 h 21"/>
              <a:gd name="T60" fmla="*/ 2147483647 w 24"/>
              <a:gd name="T61" fmla="*/ 2147483647 h 21"/>
              <a:gd name="T62" fmla="*/ 2147483647 w 24"/>
              <a:gd name="T63" fmla="*/ 2147483647 h 21"/>
              <a:gd name="T64" fmla="*/ 2147483647 w 24"/>
              <a:gd name="T65" fmla="*/ 2147483647 h 21"/>
              <a:gd name="T66" fmla="*/ 2147483647 w 24"/>
              <a:gd name="T67" fmla="*/ 2147483647 h 2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4"/>
              <a:gd name="T103" fmla="*/ 0 h 21"/>
              <a:gd name="T104" fmla="*/ 24 w 24"/>
              <a:gd name="T105" fmla="*/ 21 h 2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4" h="21">
                <a:moveTo>
                  <a:pt x="24" y="4"/>
                </a:moveTo>
                <a:lnTo>
                  <a:pt x="24" y="4"/>
                </a:lnTo>
                <a:lnTo>
                  <a:pt x="21" y="2"/>
                </a:lnTo>
                <a:lnTo>
                  <a:pt x="19" y="2"/>
                </a:lnTo>
                <a:lnTo>
                  <a:pt x="7" y="0"/>
                </a:lnTo>
                <a:lnTo>
                  <a:pt x="0" y="9"/>
                </a:lnTo>
                <a:lnTo>
                  <a:pt x="0" y="12"/>
                </a:lnTo>
                <a:lnTo>
                  <a:pt x="0" y="14"/>
                </a:lnTo>
                <a:lnTo>
                  <a:pt x="2" y="14"/>
                </a:lnTo>
                <a:lnTo>
                  <a:pt x="9" y="21"/>
                </a:lnTo>
                <a:lnTo>
                  <a:pt x="17" y="21"/>
                </a:lnTo>
                <a:lnTo>
                  <a:pt x="19" y="19"/>
                </a:lnTo>
                <a:lnTo>
                  <a:pt x="21" y="16"/>
                </a:lnTo>
                <a:lnTo>
                  <a:pt x="24" y="9"/>
                </a:lnTo>
                <a:lnTo>
                  <a:pt x="24" y="7"/>
                </a:lnTo>
                <a:lnTo>
                  <a:pt x="24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37" name="Freeform 1839"/>
          <p:cNvSpPr>
            <a:spLocks/>
          </p:cNvSpPr>
          <p:nvPr/>
        </p:nvSpPr>
        <p:spPr bwMode="auto">
          <a:xfrm>
            <a:off x="2293938" y="3346450"/>
            <a:ext cx="4762" cy="7938"/>
          </a:xfrm>
          <a:custGeom>
            <a:avLst/>
            <a:gdLst>
              <a:gd name="T0" fmla="*/ 0 w 5"/>
              <a:gd name="T1" fmla="*/ 0 h 5"/>
              <a:gd name="T2" fmla="*/ 0 w 5"/>
              <a:gd name="T3" fmla="*/ 0 h 5"/>
              <a:gd name="T4" fmla="*/ 0 w 5"/>
              <a:gd name="T5" fmla="*/ 0 h 5"/>
              <a:gd name="T6" fmla="*/ 0 w 5"/>
              <a:gd name="T7" fmla="*/ 2147483647 h 5"/>
              <a:gd name="T8" fmla="*/ 0 w 5"/>
              <a:gd name="T9" fmla="*/ 2147483647 h 5"/>
              <a:gd name="T10" fmla="*/ 0 w 5"/>
              <a:gd name="T11" fmla="*/ 2147483647 h 5"/>
              <a:gd name="T12" fmla="*/ 0 w 5"/>
              <a:gd name="T13" fmla="*/ 2147483647 h 5"/>
              <a:gd name="T14" fmla="*/ 0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2147483647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2147483647 w 5"/>
              <a:gd name="T27" fmla="*/ 2147483647 h 5"/>
              <a:gd name="T28" fmla="*/ 2147483647 w 5"/>
              <a:gd name="T29" fmla="*/ 2147483647 h 5"/>
              <a:gd name="T30" fmla="*/ 0 w 5"/>
              <a:gd name="T31" fmla="*/ 0 h 5"/>
              <a:gd name="T32" fmla="*/ 0 w 5"/>
              <a:gd name="T33" fmla="*/ 0 h 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"/>
              <a:gd name="T52" fmla="*/ 0 h 5"/>
              <a:gd name="T53" fmla="*/ 5 w 5"/>
              <a:gd name="T54" fmla="*/ 5 h 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" h="5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lnTo>
                  <a:pt x="3" y="5"/>
                </a:lnTo>
                <a:lnTo>
                  <a:pt x="5" y="3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38" name="Freeform 1840"/>
          <p:cNvSpPr>
            <a:spLocks/>
          </p:cNvSpPr>
          <p:nvPr/>
        </p:nvSpPr>
        <p:spPr bwMode="auto">
          <a:xfrm>
            <a:off x="1595438" y="3765550"/>
            <a:ext cx="6350" cy="6350"/>
          </a:xfrm>
          <a:custGeom>
            <a:avLst/>
            <a:gdLst>
              <a:gd name="T0" fmla="*/ 0 w 5"/>
              <a:gd name="T1" fmla="*/ 2147483647 h 2"/>
              <a:gd name="T2" fmla="*/ 0 w 5"/>
              <a:gd name="T3" fmla="*/ 2147483647 h 2"/>
              <a:gd name="T4" fmla="*/ 0 w 5"/>
              <a:gd name="T5" fmla="*/ 2147483647 h 2"/>
              <a:gd name="T6" fmla="*/ 2147483647 w 5"/>
              <a:gd name="T7" fmla="*/ 2147483647 h 2"/>
              <a:gd name="T8" fmla="*/ 2147483647 w 5"/>
              <a:gd name="T9" fmla="*/ 2147483647 h 2"/>
              <a:gd name="T10" fmla="*/ 2147483647 w 5"/>
              <a:gd name="T11" fmla="*/ 2147483647 h 2"/>
              <a:gd name="T12" fmla="*/ 2147483647 w 5"/>
              <a:gd name="T13" fmla="*/ 2147483647 h 2"/>
              <a:gd name="T14" fmla="*/ 2147483647 w 5"/>
              <a:gd name="T15" fmla="*/ 2147483647 h 2"/>
              <a:gd name="T16" fmla="*/ 2147483647 w 5"/>
              <a:gd name="T17" fmla="*/ 0 h 2"/>
              <a:gd name="T18" fmla="*/ 2147483647 w 5"/>
              <a:gd name="T19" fmla="*/ 0 h 2"/>
              <a:gd name="T20" fmla="*/ 2147483647 w 5"/>
              <a:gd name="T21" fmla="*/ 0 h 2"/>
              <a:gd name="T22" fmla="*/ 2147483647 w 5"/>
              <a:gd name="T23" fmla="*/ 0 h 2"/>
              <a:gd name="T24" fmla="*/ 2147483647 w 5"/>
              <a:gd name="T25" fmla="*/ 0 h 2"/>
              <a:gd name="T26" fmla="*/ 2147483647 w 5"/>
              <a:gd name="T27" fmla="*/ 0 h 2"/>
              <a:gd name="T28" fmla="*/ 0 w 5"/>
              <a:gd name="T29" fmla="*/ 0 h 2"/>
              <a:gd name="T30" fmla="*/ 0 w 5"/>
              <a:gd name="T31" fmla="*/ 0 h 2"/>
              <a:gd name="T32" fmla="*/ 0 w 5"/>
              <a:gd name="T33" fmla="*/ 0 h 2"/>
              <a:gd name="T34" fmla="*/ 0 w 5"/>
              <a:gd name="T35" fmla="*/ 2147483647 h 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"/>
              <a:gd name="T55" fmla="*/ 0 h 2"/>
              <a:gd name="T56" fmla="*/ 5 w 5"/>
              <a:gd name="T57" fmla="*/ 2 h 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" h="2">
                <a:moveTo>
                  <a:pt x="0" y="2"/>
                </a:moveTo>
                <a:lnTo>
                  <a:pt x="0" y="2"/>
                </a:lnTo>
                <a:lnTo>
                  <a:pt x="3" y="2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39" name="Freeform 1841"/>
          <p:cNvSpPr>
            <a:spLocks/>
          </p:cNvSpPr>
          <p:nvPr/>
        </p:nvSpPr>
        <p:spPr bwMode="auto">
          <a:xfrm>
            <a:off x="4022725" y="5616575"/>
            <a:ext cx="3175" cy="4763"/>
          </a:xfrm>
          <a:custGeom>
            <a:avLst/>
            <a:gdLst>
              <a:gd name="T0" fmla="*/ 2147483647 w 2"/>
              <a:gd name="T1" fmla="*/ 2147483647 h 5"/>
              <a:gd name="T2" fmla="*/ 2147483647 w 2"/>
              <a:gd name="T3" fmla="*/ 2147483647 h 5"/>
              <a:gd name="T4" fmla="*/ 2147483647 w 2"/>
              <a:gd name="T5" fmla="*/ 2147483647 h 5"/>
              <a:gd name="T6" fmla="*/ 2147483647 w 2"/>
              <a:gd name="T7" fmla="*/ 2147483647 h 5"/>
              <a:gd name="T8" fmla="*/ 0 w 2"/>
              <a:gd name="T9" fmla="*/ 2147483647 h 5"/>
              <a:gd name="T10" fmla="*/ 0 w 2"/>
              <a:gd name="T11" fmla="*/ 0 h 5"/>
              <a:gd name="T12" fmla="*/ 0 w 2"/>
              <a:gd name="T13" fmla="*/ 0 h 5"/>
              <a:gd name="T14" fmla="*/ 0 w 2"/>
              <a:gd name="T15" fmla="*/ 2147483647 h 5"/>
              <a:gd name="T16" fmla="*/ 0 w 2"/>
              <a:gd name="T17" fmla="*/ 2147483647 h 5"/>
              <a:gd name="T18" fmla="*/ 0 w 2"/>
              <a:gd name="T19" fmla="*/ 2147483647 h 5"/>
              <a:gd name="T20" fmla="*/ 0 w 2"/>
              <a:gd name="T21" fmla="*/ 2147483647 h 5"/>
              <a:gd name="T22" fmla="*/ 2147483647 w 2"/>
              <a:gd name="T23" fmla="*/ 2147483647 h 5"/>
              <a:gd name="T24" fmla="*/ 2147483647 w 2"/>
              <a:gd name="T25" fmla="*/ 2147483647 h 5"/>
              <a:gd name="T26" fmla="*/ 2147483647 w 2"/>
              <a:gd name="T27" fmla="*/ 2147483647 h 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"/>
              <a:gd name="T43" fmla="*/ 0 h 5"/>
              <a:gd name="T44" fmla="*/ 2 w 2"/>
              <a:gd name="T45" fmla="*/ 5 h 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" h="5">
                <a:moveTo>
                  <a:pt x="2" y="5"/>
                </a:moveTo>
                <a:lnTo>
                  <a:pt x="2" y="5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40" name="Freeform 1842"/>
          <p:cNvSpPr>
            <a:spLocks/>
          </p:cNvSpPr>
          <p:nvPr/>
        </p:nvSpPr>
        <p:spPr bwMode="auto">
          <a:xfrm>
            <a:off x="1595438" y="3756025"/>
            <a:ext cx="6350" cy="3175"/>
          </a:xfrm>
          <a:custGeom>
            <a:avLst/>
            <a:gdLst>
              <a:gd name="T0" fmla="*/ 0 w 5"/>
              <a:gd name="T1" fmla="*/ 2147483647 h 3"/>
              <a:gd name="T2" fmla="*/ 2147483647 w 5"/>
              <a:gd name="T3" fmla="*/ 2147483647 h 3"/>
              <a:gd name="T4" fmla="*/ 2147483647 w 5"/>
              <a:gd name="T5" fmla="*/ 2147483647 h 3"/>
              <a:gd name="T6" fmla="*/ 2147483647 w 5"/>
              <a:gd name="T7" fmla="*/ 2147483647 h 3"/>
              <a:gd name="T8" fmla="*/ 2147483647 w 5"/>
              <a:gd name="T9" fmla="*/ 2147483647 h 3"/>
              <a:gd name="T10" fmla="*/ 2147483647 w 5"/>
              <a:gd name="T11" fmla="*/ 2147483647 h 3"/>
              <a:gd name="T12" fmla="*/ 2147483647 w 5"/>
              <a:gd name="T13" fmla="*/ 0 h 3"/>
              <a:gd name="T14" fmla="*/ 2147483647 w 5"/>
              <a:gd name="T15" fmla="*/ 0 h 3"/>
              <a:gd name="T16" fmla="*/ 2147483647 w 5"/>
              <a:gd name="T17" fmla="*/ 0 h 3"/>
              <a:gd name="T18" fmla="*/ 2147483647 w 5"/>
              <a:gd name="T19" fmla="*/ 0 h 3"/>
              <a:gd name="T20" fmla="*/ 2147483647 w 5"/>
              <a:gd name="T21" fmla="*/ 0 h 3"/>
              <a:gd name="T22" fmla="*/ 0 w 5"/>
              <a:gd name="T23" fmla="*/ 0 h 3"/>
              <a:gd name="T24" fmla="*/ 0 w 5"/>
              <a:gd name="T25" fmla="*/ 0 h 3"/>
              <a:gd name="T26" fmla="*/ 0 w 5"/>
              <a:gd name="T27" fmla="*/ 0 h 3"/>
              <a:gd name="T28" fmla="*/ 0 w 5"/>
              <a:gd name="T29" fmla="*/ 0 h 3"/>
              <a:gd name="T30" fmla="*/ 0 w 5"/>
              <a:gd name="T31" fmla="*/ 2147483647 h 3"/>
              <a:gd name="T32" fmla="*/ 0 w 5"/>
              <a:gd name="T33" fmla="*/ 2147483647 h 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"/>
              <a:gd name="T52" fmla="*/ 0 h 3"/>
              <a:gd name="T53" fmla="*/ 5 w 5"/>
              <a:gd name="T54" fmla="*/ 3 h 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" h="3">
                <a:moveTo>
                  <a:pt x="0" y="3"/>
                </a:moveTo>
                <a:lnTo>
                  <a:pt x="3" y="3"/>
                </a:lnTo>
                <a:lnTo>
                  <a:pt x="5" y="3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41" name="Freeform 1843"/>
          <p:cNvSpPr>
            <a:spLocks/>
          </p:cNvSpPr>
          <p:nvPr/>
        </p:nvSpPr>
        <p:spPr bwMode="auto">
          <a:xfrm>
            <a:off x="1589088" y="3586163"/>
            <a:ext cx="4762" cy="3175"/>
          </a:xfrm>
          <a:custGeom>
            <a:avLst/>
            <a:gdLst>
              <a:gd name="T0" fmla="*/ 2147483647 w 3"/>
              <a:gd name="T1" fmla="*/ 2147483647 h 3"/>
              <a:gd name="T2" fmla="*/ 2147483647 w 3"/>
              <a:gd name="T3" fmla="*/ 2147483647 h 3"/>
              <a:gd name="T4" fmla="*/ 2147483647 w 3"/>
              <a:gd name="T5" fmla="*/ 2147483647 h 3"/>
              <a:gd name="T6" fmla="*/ 2147483647 w 3"/>
              <a:gd name="T7" fmla="*/ 2147483647 h 3"/>
              <a:gd name="T8" fmla="*/ 2147483647 w 3"/>
              <a:gd name="T9" fmla="*/ 2147483647 h 3"/>
              <a:gd name="T10" fmla="*/ 2147483647 w 3"/>
              <a:gd name="T11" fmla="*/ 0 h 3"/>
              <a:gd name="T12" fmla="*/ 2147483647 w 3"/>
              <a:gd name="T13" fmla="*/ 0 h 3"/>
              <a:gd name="T14" fmla="*/ 2147483647 w 3"/>
              <a:gd name="T15" fmla="*/ 0 h 3"/>
              <a:gd name="T16" fmla="*/ 0 w 3"/>
              <a:gd name="T17" fmla="*/ 2147483647 h 3"/>
              <a:gd name="T18" fmla="*/ 0 w 3"/>
              <a:gd name="T19" fmla="*/ 2147483647 h 3"/>
              <a:gd name="T20" fmla="*/ 0 w 3"/>
              <a:gd name="T21" fmla="*/ 2147483647 h 3"/>
              <a:gd name="T22" fmla="*/ 0 w 3"/>
              <a:gd name="T23" fmla="*/ 2147483647 h 3"/>
              <a:gd name="T24" fmla="*/ 0 w 3"/>
              <a:gd name="T25" fmla="*/ 2147483647 h 3"/>
              <a:gd name="T26" fmla="*/ 2147483647 w 3"/>
              <a:gd name="T27" fmla="*/ 2147483647 h 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3"/>
              <a:gd name="T44" fmla="*/ 3 w 3"/>
              <a:gd name="T45" fmla="*/ 3 h 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3">
                <a:moveTo>
                  <a:pt x="3" y="3"/>
                </a:moveTo>
                <a:lnTo>
                  <a:pt x="3" y="3"/>
                </a:lnTo>
                <a:lnTo>
                  <a:pt x="3" y="0"/>
                </a:lnTo>
                <a:lnTo>
                  <a:pt x="0" y="3"/>
                </a:lnTo>
                <a:lnTo>
                  <a:pt x="3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42" name="Freeform 1844"/>
          <p:cNvSpPr>
            <a:spLocks/>
          </p:cNvSpPr>
          <p:nvPr/>
        </p:nvSpPr>
        <p:spPr bwMode="auto">
          <a:xfrm>
            <a:off x="1619250" y="3541713"/>
            <a:ext cx="7938" cy="4762"/>
          </a:xfrm>
          <a:custGeom>
            <a:avLst/>
            <a:gdLst>
              <a:gd name="T0" fmla="*/ 2147483647 w 7"/>
              <a:gd name="T1" fmla="*/ 2147483647 h 5"/>
              <a:gd name="T2" fmla="*/ 2147483647 w 7"/>
              <a:gd name="T3" fmla="*/ 2147483647 h 5"/>
              <a:gd name="T4" fmla="*/ 2147483647 w 7"/>
              <a:gd name="T5" fmla="*/ 2147483647 h 5"/>
              <a:gd name="T6" fmla="*/ 2147483647 w 7"/>
              <a:gd name="T7" fmla="*/ 0 h 5"/>
              <a:gd name="T8" fmla="*/ 2147483647 w 7"/>
              <a:gd name="T9" fmla="*/ 0 h 5"/>
              <a:gd name="T10" fmla="*/ 2147483647 w 7"/>
              <a:gd name="T11" fmla="*/ 0 h 5"/>
              <a:gd name="T12" fmla="*/ 2147483647 w 7"/>
              <a:gd name="T13" fmla="*/ 0 h 5"/>
              <a:gd name="T14" fmla="*/ 2147483647 w 7"/>
              <a:gd name="T15" fmla="*/ 0 h 5"/>
              <a:gd name="T16" fmla="*/ 2147483647 w 7"/>
              <a:gd name="T17" fmla="*/ 0 h 5"/>
              <a:gd name="T18" fmla="*/ 2147483647 w 7"/>
              <a:gd name="T19" fmla="*/ 0 h 5"/>
              <a:gd name="T20" fmla="*/ 0 w 7"/>
              <a:gd name="T21" fmla="*/ 0 h 5"/>
              <a:gd name="T22" fmla="*/ 0 w 7"/>
              <a:gd name="T23" fmla="*/ 0 h 5"/>
              <a:gd name="T24" fmla="*/ 0 w 7"/>
              <a:gd name="T25" fmla="*/ 0 h 5"/>
              <a:gd name="T26" fmla="*/ 0 w 7"/>
              <a:gd name="T27" fmla="*/ 2147483647 h 5"/>
              <a:gd name="T28" fmla="*/ 0 w 7"/>
              <a:gd name="T29" fmla="*/ 2147483647 h 5"/>
              <a:gd name="T30" fmla="*/ 0 w 7"/>
              <a:gd name="T31" fmla="*/ 2147483647 h 5"/>
              <a:gd name="T32" fmla="*/ 0 w 7"/>
              <a:gd name="T33" fmla="*/ 2147483647 h 5"/>
              <a:gd name="T34" fmla="*/ 0 w 7"/>
              <a:gd name="T35" fmla="*/ 2147483647 h 5"/>
              <a:gd name="T36" fmla="*/ 2147483647 w 7"/>
              <a:gd name="T37" fmla="*/ 2147483647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"/>
              <a:gd name="T58" fmla="*/ 0 h 5"/>
              <a:gd name="T59" fmla="*/ 7 w 7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" h="5">
                <a:moveTo>
                  <a:pt x="2" y="5"/>
                </a:moveTo>
                <a:lnTo>
                  <a:pt x="2" y="2"/>
                </a:lnTo>
                <a:lnTo>
                  <a:pt x="7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43" name="Freeform 1845"/>
          <p:cNvSpPr>
            <a:spLocks/>
          </p:cNvSpPr>
          <p:nvPr/>
        </p:nvSpPr>
        <p:spPr bwMode="auto">
          <a:xfrm>
            <a:off x="1563688" y="3606800"/>
            <a:ext cx="4762" cy="6350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2147483647 h 5"/>
              <a:gd name="T12" fmla="*/ 2147483647 w 5"/>
              <a:gd name="T13" fmla="*/ 2147483647 h 5"/>
              <a:gd name="T14" fmla="*/ 0 w 5"/>
              <a:gd name="T15" fmla="*/ 0 h 5"/>
              <a:gd name="T16" fmla="*/ 0 w 5"/>
              <a:gd name="T17" fmla="*/ 0 h 5"/>
              <a:gd name="T18" fmla="*/ 0 w 5"/>
              <a:gd name="T19" fmla="*/ 2147483647 h 5"/>
              <a:gd name="T20" fmla="*/ 0 w 5"/>
              <a:gd name="T21" fmla="*/ 2147483647 h 5"/>
              <a:gd name="T22" fmla="*/ 0 w 5"/>
              <a:gd name="T23" fmla="*/ 2147483647 h 5"/>
              <a:gd name="T24" fmla="*/ 2147483647 w 5"/>
              <a:gd name="T25" fmla="*/ 2147483647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"/>
              <a:gd name="T40" fmla="*/ 0 h 5"/>
              <a:gd name="T41" fmla="*/ 5 w 5"/>
              <a:gd name="T42" fmla="*/ 5 h 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" h="5">
                <a:moveTo>
                  <a:pt x="3" y="5"/>
                </a:moveTo>
                <a:lnTo>
                  <a:pt x="3" y="5"/>
                </a:lnTo>
                <a:lnTo>
                  <a:pt x="5" y="2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44" name="Freeform 1846"/>
          <p:cNvSpPr>
            <a:spLocks/>
          </p:cNvSpPr>
          <p:nvPr/>
        </p:nvSpPr>
        <p:spPr bwMode="auto">
          <a:xfrm>
            <a:off x="3903663" y="5226050"/>
            <a:ext cx="4762" cy="9525"/>
          </a:xfrm>
          <a:custGeom>
            <a:avLst/>
            <a:gdLst>
              <a:gd name="T0" fmla="*/ 0 w 3"/>
              <a:gd name="T1" fmla="*/ 0 h 7"/>
              <a:gd name="T2" fmla="*/ 0 w 3"/>
              <a:gd name="T3" fmla="*/ 0 h 7"/>
              <a:gd name="T4" fmla="*/ 0 w 3"/>
              <a:gd name="T5" fmla="*/ 0 h 7"/>
              <a:gd name="T6" fmla="*/ 0 w 3"/>
              <a:gd name="T7" fmla="*/ 2147483647 h 7"/>
              <a:gd name="T8" fmla="*/ 0 w 3"/>
              <a:gd name="T9" fmla="*/ 2147483647 h 7"/>
              <a:gd name="T10" fmla="*/ 0 w 3"/>
              <a:gd name="T11" fmla="*/ 2147483647 h 7"/>
              <a:gd name="T12" fmla="*/ 0 w 3"/>
              <a:gd name="T13" fmla="*/ 2147483647 h 7"/>
              <a:gd name="T14" fmla="*/ 0 w 3"/>
              <a:gd name="T15" fmla="*/ 2147483647 h 7"/>
              <a:gd name="T16" fmla="*/ 0 w 3"/>
              <a:gd name="T17" fmla="*/ 2147483647 h 7"/>
              <a:gd name="T18" fmla="*/ 0 w 3"/>
              <a:gd name="T19" fmla="*/ 2147483647 h 7"/>
              <a:gd name="T20" fmla="*/ 0 w 3"/>
              <a:gd name="T21" fmla="*/ 2147483647 h 7"/>
              <a:gd name="T22" fmla="*/ 0 w 3"/>
              <a:gd name="T23" fmla="*/ 2147483647 h 7"/>
              <a:gd name="T24" fmla="*/ 2147483647 w 3"/>
              <a:gd name="T25" fmla="*/ 2147483647 h 7"/>
              <a:gd name="T26" fmla="*/ 2147483647 w 3"/>
              <a:gd name="T27" fmla="*/ 2147483647 h 7"/>
              <a:gd name="T28" fmla="*/ 2147483647 w 3"/>
              <a:gd name="T29" fmla="*/ 2147483647 h 7"/>
              <a:gd name="T30" fmla="*/ 2147483647 w 3"/>
              <a:gd name="T31" fmla="*/ 2147483647 h 7"/>
              <a:gd name="T32" fmla="*/ 2147483647 w 3"/>
              <a:gd name="T33" fmla="*/ 2147483647 h 7"/>
              <a:gd name="T34" fmla="*/ 2147483647 w 3"/>
              <a:gd name="T35" fmla="*/ 0 h 7"/>
              <a:gd name="T36" fmla="*/ 0 w 3"/>
              <a:gd name="T37" fmla="*/ 0 h 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"/>
              <a:gd name="T58" fmla="*/ 0 h 7"/>
              <a:gd name="T59" fmla="*/ 3 w 3"/>
              <a:gd name="T60" fmla="*/ 7 h 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" h="7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3" y="7"/>
                </a:lnTo>
                <a:lnTo>
                  <a:pt x="3" y="4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45" name="Freeform 1847"/>
          <p:cNvSpPr>
            <a:spLocks/>
          </p:cNvSpPr>
          <p:nvPr/>
        </p:nvSpPr>
        <p:spPr bwMode="auto">
          <a:xfrm>
            <a:off x="3870325" y="5151438"/>
            <a:ext cx="6350" cy="6350"/>
          </a:xfrm>
          <a:custGeom>
            <a:avLst/>
            <a:gdLst>
              <a:gd name="T0" fmla="*/ 0 w 5"/>
              <a:gd name="T1" fmla="*/ 0 h 5"/>
              <a:gd name="T2" fmla="*/ 0 w 5"/>
              <a:gd name="T3" fmla="*/ 0 h 5"/>
              <a:gd name="T4" fmla="*/ 0 w 5"/>
              <a:gd name="T5" fmla="*/ 2147483647 h 5"/>
              <a:gd name="T6" fmla="*/ 0 w 5"/>
              <a:gd name="T7" fmla="*/ 2147483647 h 5"/>
              <a:gd name="T8" fmla="*/ 0 w 5"/>
              <a:gd name="T9" fmla="*/ 2147483647 h 5"/>
              <a:gd name="T10" fmla="*/ 0 w 5"/>
              <a:gd name="T11" fmla="*/ 2147483647 h 5"/>
              <a:gd name="T12" fmla="*/ 0 w 5"/>
              <a:gd name="T13" fmla="*/ 2147483647 h 5"/>
              <a:gd name="T14" fmla="*/ 0 w 5"/>
              <a:gd name="T15" fmla="*/ 2147483647 h 5"/>
              <a:gd name="T16" fmla="*/ 0 w 5"/>
              <a:gd name="T17" fmla="*/ 2147483647 h 5"/>
              <a:gd name="T18" fmla="*/ 0 w 5"/>
              <a:gd name="T19" fmla="*/ 2147483647 h 5"/>
              <a:gd name="T20" fmla="*/ 0 w 5"/>
              <a:gd name="T21" fmla="*/ 2147483647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2147483647 w 5"/>
              <a:gd name="T27" fmla="*/ 2147483647 h 5"/>
              <a:gd name="T28" fmla="*/ 2147483647 w 5"/>
              <a:gd name="T29" fmla="*/ 2147483647 h 5"/>
              <a:gd name="T30" fmla="*/ 2147483647 w 5"/>
              <a:gd name="T31" fmla="*/ 0 h 5"/>
              <a:gd name="T32" fmla="*/ 0 w 5"/>
              <a:gd name="T33" fmla="*/ 0 h 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"/>
              <a:gd name="T52" fmla="*/ 0 h 5"/>
              <a:gd name="T53" fmla="*/ 5 w 5"/>
              <a:gd name="T54" fmla="*/ 5 h 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" h="5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2" y="2"/>
                </a:lnTo>
                <a:lnTo>
                  <a:pt x="5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46" name="Freeform 1848"/>
          <p:cNvSpPr>
            <a:spLocks/>
          </p:cNvSpPr>
          <p:nvPr/>
        </p:nvSpPr>
        <p:spPr bwMode="auto">
          <a:xfrm>
            <a:off x="3870325" y="3868738"/>
            <a:ext cx="11113" cy="19050"/>
          </a:xfrm>
          <a:custGeom>
            <a:avLst/>
            <a:gdLst>
              <a:gd name="T0" fmla="*/ 2147483647 w 9"/>
              <a:gd name="T1" fmla="*/ 2147483647 h 14"/>
              <a:gd name="T2" fmla="*/ 2147483647 w 9"/>
              <a:gd name="T3" fmla="*/ 2147483647 h 14"/>
              <a:gd name="T4" fmla="*/ 2147483647 w 9"/>
              <a:gd name="T5" fmla="*/ 2147483647 h 14"/>
              <a:gd name="T6" fmla="*/ 2147483647 w 9"/>
              <a:gd name="T7" fmla="*/ 2147483647 h 14"/>
              <a:gd name="T8" fmla="*/ 2147483647 w 9"/>
              <a:gd name="T9" fmla="*/ 2147483647 h 14"/>
              <a:gd name="T10" fmla="*/ 2147483647 w 9"/>
              <a:gd name="T11" fmla="*/ 2147483647 h 14"/>
              <a:gd name="T12" fmla="*/ 2147483647 w 9"/>
              <a:gd name="T13" fmla="*/ 2147483647 h 14"/>
              <a:gd name="T14" fmla="*/ 2147483647 w 9"/>
              <a:gd name="T15" fmla="*/ 2147483647 h 14"/>
              <a:gd name="T16" fmla="*/ 2147483647 w 9"/>
              <a:gd name="T17" fmla="*/ 2147483647 h 14"/>
              <a:gd name="T18" fmla="*/ 2147483647 w 9"/>
              <a:gd name="T19" fmla="*/ 2147483647 h 14"/>
              <a:gd name="T20" fmla="*/ 2147483647 w 9"/>
              <a:gd name="T21" fmla="*/ 2147483647 h 14"/>
              <a:gd name="T22" fmla="*/ 2147483647 w 9"/>
              <a:gd name="T23" fmla="*/ 2147483647 h 14"/>
              <a:gd name="T24" fmla="*/ 2147483647 w 9"/>
              <a:gd name="T25" fmla="*/ 2147483647 h 14"/>
              <a:gd name="T26" fmla="*/ 2147483647 w 9"/>
              <a:gd name="T27" fmla="*/ 2147483647 h 14"/>
              <a:gd name="T28" fmla="*/ 2147483647 w 9"/>
              <a:gd name="T29" fmla="*/ 2147483647 h 14"/>
              <a:gd name="T30" fmla="*/ 2147483647 w 9"/>
              <a:gd name="T31" fmla="*/ 2147483647 h 14"/>
              <a:gd name="T32" fmla="*/ 2147483647 w 9"/>
              <a:gd name="T33" fmla="*/ 2147483647 h 14"/>
              <a:gd name="T34" fmla="*/ 2147483647 w 9"/>
              <a:gd name="T35" fmla="*/ 2147483647 h 14"/>
              <a:gd name="T36" fmla="*/ 2147483647 w 9"/>
              <a:gd name="T37" fmla="*/ 2147483647 h 14"/>
              <a:gd name="T38" fmla="*/ 2147483647 w 9"/>
              <a:gd name="T39" fmla="*/ 2147483647 h 14"/>
              <a:gd name="T40" fmla="*/ 2147483647 w 9"/>
              <a:gd name="T41" fmla="*/ 0 h 14"/>
              <a:gd name="T42" fmla="*/ 2147483647 w 9"/>
              <a:gd name="T43" fmla="*/ 0 h 14"/>
              <a:gd name="T44" fmla="*/ 2147483647 w 9"/>
              <a:gd name="T45" fmla="*/ 0 h 14"/>
              <a:gd name="T46" fmla="*/ 0 w 9"/>
              <a:gd name="T47" fmla="*/ 0 h 14"/>
              <a:gd name="T48" fmla="*/ 0 w 9"/>
              <a:gd name="T49" fmla="*/ 0 h 14"/>
              <a:gd name="T50" fmla="*/ 0 w 9"/>
              <a:gd name="T51" fmla="*/ 0 h 14"/>
              <a:gd name="T52" fmla="*/ 0 w 9"/>
              <a:gd name="T53" fmla="*/ 2147483647 h 14"/>
              <a:gd name="T54" fmla="*/ 2147483647 w 9"/>
              <a:gd name="T55" fmla="*/ 2147483647 h 14"/>
              <a:gd name="T56" fmla="*/ 2147483647 w 9"/>
              <a:gd name="T57" fmla="*/ 2147483647 h 14"/>
              <a:gd name="T58" fmla="*/ 2147483647 w 9"/>
              <a:gd name="T59" fmla="*/ 2147483647 h 1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9"/>
              <a:gd name="T91" fmla="*/ 0 h 14"/>
              <a:gd name="T92" fmla="*/ 9 w 9"/>
              <a:gd name="T93" fmla="*/ 14 h 1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9" h="14">
                <a:moveTo>
                  <a:pt x="7" y="11"/>
                </a:moveTo>
                <a:lnTo>
                  <a:pt x="7" y="11"/>
                </a:lnTo>
                <a:lnTo>
                  <a:pt x="9" y="14"/>
                </a:lnTo>
                <a:lnTo>
                  <a:pt x="9" y="11"/>
                </a:lnTo>
                <a:lnTo>
                  <a:pt x="9" y="9"/>
                </a:lnTo>
                <a:lnTo>
                  <a:pt x="7" y="9"/>
                </a:lnTo>
                <a:lnTo>
                  <a:pt x="7" y="7"/>
                </a:lnTo>
                <a:lnTo>
                  <a:pt x="5" y="4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7"/>
                </a:lnTo>
                <a:lnTo>
                  <a:pt x="5" y="9"/>
                </a:lnTo>
                <a:lnTo>
                  <a:pt x="7" y="1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47" name="Freeform 1849"/>
          <p:cNvSpPr>
            <a:spLocks/>
          </p:cNvSpPr>
          <p:nvPr/>
        </p:nvSpPr>
        <p:spPr bwMode="auto">
          <a:xfrm>
            <a:off x="3889375" y="5241925"/>
            <a:ext cx="12700" cy="11113"/>
          </a:xfrm>
          <a:custGeom>
            <a:avLst/>
            <a:gdLst>
              <a:gd name="T0" fmla="*/ 2147483647 w 10"/>
              <a:gd name="T1" fmla="*/ 2147483647 h 9"/>
              <a:gd name="T2" fmla="*/ 2147483647 w 10"/>
              <a:gd name="T3" fmla="*/ 2147483647 h 9"/>
              <a:gd name="T4" fmla="*/ 2147483647 w 10"/>
              <a:gd name="T5" fmla="*/ 2147483647 h 9"/>
              <a:gd name="T6" fmla="*/ 2147483647 w 10"/>
              <a:gd name="T7" fmla="*/ 2147483647 h 9"/>
              <a:gd name="T8" fmla="*/ 2147483647 w 10"/>
              <a:gd name="T9" fmla="*/ 0 h 9"/>
              <a:gd name="T10" fmla="*/ 2147483647 w 10"/>
              <a:gd name="T11" fmla="*/ 0 h 9"/>
              <a:gd name="T12" fmla="*/ 0 w 10"/>
              <a:gd name="T13" fmla="*/ 0 h 9"/>
              <a:gd name="T14" fmla="*/ 0 w 10"/>
              <a:gd name="T15" fmla="*/ 0 h 9"/>
              <a:gd name="T16" fmla="*/ 0 w 10"/>
              <a:gd name="T17" fmla="*/ 0 h 9"/>
              <a:gd name="T18" fmla="*/ 0 w 10"/>
              <a:gd name="T19" fmla="*/ 2147483647 h 9"/>
              <a:gd name="T20" fmla="*/ 0 w 10"/>
              <a:gd name="T21" fmla="*/ 2147483647 h 9"/>
              <a:gd name="T22" fmla="*/ 0 w 10"/>
              <a:gd name="T23" fmla="*/ 2147483647 h 9"/>
              <a:gd name="T24" fmla="*/ 0 w 10"/>
              <a:gd name="T25" fmla="*/ 2147483647 h 9"/>
              <a:gd name="T26" fmla="*/ 0 w 10"/>
              <a:gd name="T27" fmla="*/ 2147483647 h 9"/>
              <a:gd name="T28" fmla="*/ 2147483647 w 10"/>
              <a:gd name="T29" fmla="*/ 2147483647 h 9"/>
              <a:gd name="T30" fmla="*/ 2147483647 w 10"/>
              <a:gd name="T31" fmla="*/ 2147483647 h 9"/>
              <a:gd name="T32" fmla="*/ 2147483647 w 10"/>
              <a:gd name="T33" fmla="*/ 2147483647 h 9"/>
              <a:gd name="T34" fmla="*/ 2147483647 w 10"/>
              <a:gd name="T35" fmla="*/ 2147483647 h 9"/>
              <a:gd name="T36" fmla="*/ 2147483647 w 10"/>
              <a:gd name="T37" fmla="*/ 2147483647 h 9"/>
              <a:gd name="T38" fmla="*/ 2147483647 w 10"/>
              <a:gd name="T39" fmla="*/ 2147483647 h 9"/>
              <a:gd name="T40" fmla="*/ 2147483647 w 10"/>
              <a:gd name="T41" fmla="*/ 2147483647 h 9"/>
              <a:gd name="T42" fmla="*/ 2147483647 w 10"/>
              <a:gd name="T43" fmla="*/ 2147483647 h 9"/>
              <a:gd name="T44" fmla="*/ 2147483647 w 10"/>
              <a:gd name="T45" fmla="*/ 2147483647 h 9"/>
              <a:gd name="T46" fmla="*/ 2147483647 w 10"/>
              <a:gd name="T47" fmla="*/ 2147483647 h 9"/>
              <a:gd name="T48" fmla="*/ 2147483647 w 10"/>
              <a:gd name="T49" fmla="*/ 2147483647 h 9"/>
              <a:gd name="T50" fmla="*/ 2147483647 w 10"/>
              <a:gd name="T51" fmla="*/ 2147483647 h 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0"/>
              <a:gd name="T79" fmla="*/ 0 h 9"/>
              <a:gd name="T80" fmla="*/ 10 w 10"/>
              <a:gd name="T81" fmla="*/ 9 h 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0" h="9">
                <a:moveTo>
                  <a:pt x="10" y="9"/>
                </a:moveTo>
                <a:lnTo>
                  <a:pt x="10" y="9"/>
                </a:lnTo>
                <a:lnTo>
                  <a:pt x="10" y="7"/>
                </a:lnTo>
                <a:lnTo>
                  <a:pt x="7" y="7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3" y="4"/>
                </a:lnTo>
                <a:lnTo>
                  <a:pt x="3" y="7"/>
                </a:lnTo>
                <a:lnTo>
                  <a:pt x="5" y="9"/>
                </a:lnTo>
                <a:lnTo>
                  <a:pt x="3" y="9"/>
                </a:lnTo>
                <a:lnTo>
                  <a:pt x="5" y="9"/>
                </a:lnTo>
                <a:lnTo>
                  <a:pt x="7" y="9"/>
                </a:lnTo>
                <a:lnTo>
                  <a:pt x="10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48" name="Freeform 1850"/>
          <p:cNvSpPr>
            <a:spLocks/>
          </p:cNvSpPr>
          <p:nvPr/>
        </p:nvSpPr>
        <p:spPr bwMode="auto">
          <a:xfrm>
            <a:off x="3903663" y="5235575"/>
            <a:ext cx="4762" cy="7938"/>
          </a:xfrm>
          <a:custGeom>
            <a:avLst/>
            <a:gdLst>
              <a:gd name="T0" fmla="*/ 2147483647 w 3"/>
              <a:gd name="T1" fmla="*/ 2147483647 h 7"/>
              <a:gd name="T2" fmla="*/ 2147483647 w 3"/>
              <a:gd name="T3" fmla="*/ 2147483647 h 7"/>
              <a:gd name="T4" fmla="*/ 2147483647 w 3"/>
              <a:gd name="T5" fmla="*/ 2147483647 h 7"/>
              <a:gd name="T6" fmla="*/ 2147483647 w 3"/>
              <a:gd name="T7" fmla="*/ 2147483647 h 7"/>
              <a:gd name="T8" fmla="*/ 2147483647 w 3"/>
              <a:gd name="T9" fmla="*/ 2147483647 h 7"/>
              <a:gd name="T10" fmla="*/ 2147483647 w 3"/>
              <a:gd name="T11" fmla="*/ 0 h 7"/>
              <a:gd name="T12" fmla="*/ 2147483647 w 3"/>
              <a:gd name="T13" fmla="*/ 0 h 7"/>
              <a:gd name="T14" fmla="*/ 2147483647 w 3"/>
              <a:gd name="T15" fmla="*/ 0 h 7"/>
              <a:gd name="T16" fmla="*/ 0 w 3"/>
              <a:gd name="T17" fmla="*/ 2147483647 h 7"/>
              <a:gd name="T18" fmla="*/ 0 w 3"/>
              <a:gd name="T19" fmla="*/ 2147483647 h 7"/>
              <a:gd name="T20" fmla="*/ 0 w 3"/>
              <a:gd name="T21" fmla="*/ 2147483647 h 7"/>
              <a:gd name="T22" fmla="*/ 0 w 3"/>
              <a:gd name="T23" fmla="*/ 2147483647 h 7"/>
              <a:gd name="T24" fmla="*/ 2147483647 w 3"/>
              <a:gd name="T25" fmla="*/ 2147483647 h 7"/>
              <a:gd name="T26" fmla="*/ 2147483647 w 3"/>
              <a:gd name="T27" fmla="*/ 2147483647 h 7"/>
              <a:gd name="T28" fmla="*/ 2147483647 w 3"/>
              <a:gd name="T29" fmla="*/ 2147483647 h 7"/>
              <a:gd name="T30" fmla="*/ 2147483647 w 3"/>
              <a:gd name="T31" fmla="*/ 2147483647 h 7"/>
              <a:gd name="T32" fmla="*/ 2147483647 w 3"/>
              <a:gd name="T33" fmla="*/ 2147483647 h 7"/>
              <a:gd name="T34" fmla="*/ 2147483647 w 3"/>
              <a:gd name="T35" fmla="*/ 2147483647 h 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"/>
              <a:gd name="T55" fmla="*/ 0 h 7"/>
              <a:gd name="T56" fmla="*/ 3 w 3"/>
              <a:gd name="T57" fmla="*/ 7 h 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" h="7">
                <a:moveTo>
                  <a:pt x="3" y="7"/>
                </a:moveTo>
                <a:lnTo>
                  <a:pt x="3" y="7"/>
                </a:lnTo>
                <a:lnTo>
                  <a:pt x="3" y="5"/>
                </a:lnTo>
                <a:lnTo>
                  <a:pt x="3" y="0"/>
                </a:lnTo>
                <a:lnTo>
                  <a:pt x="0" y="2"/>
                </a:lnTo>
                <a:lnTo>
                  <a:pt x="3" y="5"/>
                </a:lnTo>
                <a:lnTo>
                  <a:pt x="3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49" name="Freeform 1851"/>
          <p:cNvSpPr>
            <a:spLocks/>
          </p:cNvSpPr>
          <p:nvPr/>
        </p:nvSpPr>
        <p:spPr bwMode="auto">
          <a:xfrm>
            <a:off x="3881438" y="5219700"/>
            <a:ext cx="7937" cy="19050"/>
          </a:xfrm>
          <a:custGeom>
            <a:avLst/>
            <a:gdLst>
              <a:gd name="T0" fmla="*/ 2147483647 w 7"/>
              <a:gd name="T1" fmla="*/ 2147483647 h 14"/>
              <a:gd name="T2" fmla="*/ 2147483647 w 7"/>
              <a:gd name="T3" fmla="*/ 2147483647 h 14"/>
              <a:gd name="T4" fmla="*/ 2147483647 w 7"/>
              <a:gd name="T5" fmla="*/ 2147483647 h 14"/>
              <a:gd name="T6" fmla="*/ 2147483647 w 7"/>
              <a:gd name="T7" fmla="*/ 2147483647 h 14"/>
              <a:gd name="T8" fmla="*/ 2147483647 w 7"/>
              <a:gd name="T9" fmla="*/ 2147483647 h 14"/>
              <a:gd name="T10" fmla="*/ 2147483647 w 7"/>
              <a:gd name="T11" fmla="*/ 2147483647 h 14"/>
              <a:gd name="T12" fmla="*/ 2147483647 w 7"/>
              <a:gd name="T13" fmla="*/ 2147483647 h 14"/>
              <a:gd name="T14" fmla="*/ 2147483647 w 7"/>
              <a:gd name="T15" fmla="*/ 2147483647 h 14"/>
              <a:gd name="T16" fmla="*/ 2147483647 w 7"/>
              <a:gd name="T17" fmla="*/ 2147483647 h 14"/>
              <a:gd name="T18" fmla="*/ 2147483647 w 7"/>
              <a:gd name="T19" fmla="*/ 2147483647 h 14"/>
              <a:gd name="T20" fmla="*/ 2147483647 w 7"/>
              <a:gd name="T21" fmla="*/ 2147483647 h 14"/>
              <a:gd name="T22" fmla="*/ 2147483647 w 7"/>
              <a:gd name="T23" fmla="*/ 2147483647 h 14"/>
              <a:gd name="T24" fmla="*/ 2147483647 w 7"/>
              <a:gd name="T25" fmla="*/ 2147483647 h 14"/>
              <a:gd name="T26" fmla="*/ 2147483647 w 7"/>
              <a:gd name="T27" fmla="*/ 2147483647 h 14"/>
              <a:gd name="T28" fmla="*/ 2147483647 w 7"/>
              <a:gd name="T29" fmla="*/ 2147483647 h 14"/>
              <a:gd name="T30" fmla="*/ 2147483647 w 7"/>
              <a:gd name="T31" fmla="*/ 2147483647 h 14"/>
              <a:gd name="T32" fmla="*/ 2147483647 w 7"/>
              <a:gd name="T33" fmla="*/ 2147483647 h 14"/>
              <a:gd name="T34" fmla="*/ 2147483647 w 7"/>
              <a:gd name="T35" fmla="*/ 2147483647 h 14"/>
              <a:gd name="T36" fmla="*/ 2147483647 w 7"/>
              <a:gd name="T37" fmla="*/ 2147483647 h 14"/>
              <a:gd name="T38" fmla="*/ 2147483647 w 7"/>
              <a:gd name="T39" fmla="*/ 2147483647 h 14"/>
              <a:gd name="T40" fmla="*/ 2147483647 w 7"/>
              <a:gd name="T41" fmla="*/ 2147483647 h 14"/>
              <a:gd name="T42" fmla="*/ 2147483647 w 7"/>
              <a:gd name="T43" fmla="*/ 2147483647 h 14"/>
              <a:gd name="T44" fmla="*/ 2147483647 w 7"/>
              <a:gd name="T45" fmla="*/ 2147483647 h 14"/>
              <a:gd name="T46" fmla="*/ 2147483647 w 7"/>
              <a:gd name="T47" fmla="*/ 2147483647 h 14"/>
              <a:gd name="T48" fmla="*/ 2147483647 w 7"/>
              <a:gd name="T49" fmla="*/ 2147483647 h 14"/>
              <a:gd name="T50" fmla="*/ 2147483647 w 7"/>
              <a:gd name="T51" fmla="*/ 2147483647 h 14"/>
              <a:gd name="T52" fmla="*/ 2147483647 w 7"/>
              <a:gd name="T53" fmla="*/ 2147483647 h 14"/>
              <a:gd name="T54" fmla="*/ 2147483647 w 7"/>
              <a:gd name="T55" fmla="*/ 2147483647 h 14"/>
              <a:gd name="T56" fmla="*/ 2147483647 w 7"/>
              <a:gd name="T57" fmla="*/ 2147483647 h 14"/>
              <a:gd name="T58" fmla="*/ 2147483647 w 7"/>
              <a:gd name="T59" fmla="*/ 2147483647 h 14"/>
              <a:gd name="T60" fmla="*/ 2147483647 w 7"/>
              <a:gd name="T61" fmla="*/ 2147483647 h 14"/>
              <a:gd name="T62" fmla="*/ 2147483647 w 7"/>
              <a:gd name="T63" fmla="*/ 2147483647 h 14"/>
              <a:gd name="T64" fmla="*/ 2147483647 w 7"/>
              <a:gd name="T65" fmla="*/ 2147483647 h 14"/>
              <a:gd name="T66" fmla="*/ 2147483647 w 7"/>
              <a:gd name="T67" fmla="*/ 2147483647 h 14"/>
              <a:gd name="T68" fmla="*/ 2147483647 w 7"/>
              <a:gd name="T69" fmla="*/ 2147483647 h 14"/>
              <a:gd name="T70" fmla="*/ 2147483647 w 7"/>
              <a:gd name="T71" fmla="*/ 2147483647 h 14"/>
              <a:gd name="T72" fmla="*/ 2147483647 w 7"/>
              <a:gd name="T73" fmla="*/ 2147483647 h 14"/>
              <a:gd name="T74" fmla="*/ 2147483647 w 7"/>
              <a:gd name="T75" fmla="*/ 2147483647 h 14"/>
              <a:gd name="T76" fmla="*/ 0 w 7"/>
              <a:gd name="T77" fmla="*/ 0 h 14"/>
              <a:gd name="T78" fmla="*/ 0 w 7"/>
              <a:gd name="T79" fmla="*/ 0 h 14"/>
              <a:gd name="T80" fmla="*/ 0 w 7"/>
              <a:gd name="T81" fmla="*/ 0 h 14"/>
              <a:gd name="T82" fmla="*/ 0 w 7"/>
              <a:gd name="T83" fmla="*/ 2147483647 h 14"/>
              <a:gd name="T84" fmla="*/ 0 w 7"/>
              <a:gd name="T85" fmla="*/ 2147483647 h 14"/>
              <a:gd name="T86" fmla="*/ 0 w 7"/>
              <a:gd name="T87" fmla="*/ 2147483647 h 14"/>
              <a:gd name="T88" fmla="*/ 0 w 7"/>
              <a:gd name="T89" fmla="*/ 2147483647 h 14"/>
              <a:gd name="T90" fmla="*/ 0 w 7"/>
              <a:gd name="T91" fmla="*/ 2147483647 h 14"/>
              <a:gd name="T92" fmla="*/ 0 w 7"/>
              <a:gd name="T93" fmla="*/ 2147483647 h 14"/>
              <a:gd name="T94" fmla="*/ 0 w 7"/>
              <a:gd name="T95" fmla="*/ 2147483647 h 14"/>
              <a:gd name="T96" fmla="*/ 2147483647 w 7"/>
              <a:gd name="T97" fmla="*/ 2147483647 h 14"/>
              <a:gd name="T98" fmla="*/ 2147483647 w 7"/>
              <a:gd name="T99" fmla="*/ 2147483647 h 14"/>
              <a:gd name="T100" fmla="*/ 2147483647 w 7"/>
              <a:gd name="T101" fmla="*/ 2147483647 h 1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7"/>
              <a:gd name="T154" fmla="*/ 0 h 14"/>
              <a:gd name="T155" fmla="*/ 7 w 7"/>
              <a:gd name="T156" fmla="*/ 14 h 1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7" h="14">
                <a:moveTo>
                  <a:pt x="3" y="14"/>
                </a:moveTo>
                <a:lnTo>
                  <a:pt x="3" y="14"/>
                </a:lnTo>
                <a:lnTo>
                  <a:pt x="7" y="14"/>
                </a:lnTo>
                <a:lnTo>
                  <a:pt x="7" y="12"/>
                </a:lnTo>
                <a:lnTo>
                  <a:pt x="7" y="9"/>
                </a:lnTo>
                <a:lnTo>
                  <a:pt x="7" y="7"/>
                </a:lnTo>
                <a:lnTo>
                  <a:pt x="7" y="5"/>
                </a:lnTo>
                <a:lnTo>
                  <a:pt x="5" y="5"/>
                </a:lnTo>
                <a:lnTo>
                  <a:pt x="5" y="7"/>
                </a:lnTo>
                <a:lnTo>
                  <a:pt x="3" y="7"/>
                </a:lnTo>
                <a:lnTo>
                  <a:pt x="3" y="5"/>
                </a:lnTo>
                <a:lnTo>
                  <a:pt x="3" y="2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0" y="12"/>
                </a:lnTo>
                <a:lnTo>
                  <a:pt x="3" y="1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50" name="Freeform 1852"/>
          <p:cNvSpPr>
            <a:spLocks/>
          </p:cNvSpPr>
          <p:nvPr/>
        </p:nvSpPr>
        <p:spPr bwMode="auto">
          <a:xfrm>
            <a:off x="3922713" y="5303838"/>
            <a:ext cx="4762" cy="6350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2147483647 h 5"/>
              <a:gd name="T12" fmla="*/ 2147483647 w 5"/>
              <a:gd name="T13" fmla="*/ 2147483647 h 5"/>
              <a:gd name="T14" fmla="*/ 2147483647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0 h 5"/>
              <a:gd name="T20" fmla="*/ 2147483647 w 5"/>
              <a:gd name="T21" fmla="*/ 0 h 5"/>
              <a:gd name="T22" fmla="*/ 2147483647 w 5"/>
              <a:gd name="T23" fmla="*/ 0 h 5"/>
              <a:gd name="T24" fmla="*/ 2147483647 w 5"/>
              <a:gd name="T25" fmla="*/ 0 h 5"/>
              <a:gd name="T26" fmla="*/ 0 w 5"/>
              <a:gd name="T27" fmla="*/ 0 h 5"/>
              <a:gd name="T28" fmla="*/ 0 w 5"/>
              <a:gd name="T29" fmla="*/ 0 h 5"/>
              <a:gd name="T30" fmla="*/ 0 w 5"/>
              <a:gd name="T31" fmla="*/ 2147483647 h 5"/>
              <a:gd name="T32" fmla="*/ 0 w 5"/>
              <a:gd name="T33" fmla="*/ 2147483647 h 5"/>
              <a:gd name="T34" fmla="*/ 0 w 5"/>
              <a:gd name="T35" fmla="*/ 2147483647 h 5"/>
              <a:gd name="T36" fmla="*/ 2147483647 w 5"/>
              <a:gd name="T37" fmla="*/ 2147483647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"/>
              <a:gd name="T58" fmla="*/ 0 h 5"/>
              <a:gd name="T59" fmla="*/ 5 w 5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" h="5">
                <a:moveTo>
                  <a:pt x="3" y="2"/>
                </a:moveTo>
                <a:lnTo>
                  <a:pt x="3" y="5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51" name="Freeform 1853"/>
          <p:cNvSpPr>
            <a:spLocks/>
          </p:cNvSpPr>
          <p:nvPr/>
        </p:nvSpPr>
        <p:spPr bwMode="auto">
          <a:xfrm>
            <a:off x="3919538" y="5289550"/>
            <a:ext cx="6350" cy="6350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2147483647 h 5"/>
              <a:gd name="T12" fmla="*/ 2147483647 w 5"/>
              <a:gd name="T13" fmla="*/ 2147483647 h 5"/>
              <a:gd name="T14" fmla="*/ 2147483647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2147483647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2147483647 w 5"/>
              <a:gd name="T27" fmla="*/ 0 h 5"/>
              <a:gd name="T28" fmla="*/ 2147483647 w 5"/>
              <a:gd name="T29" fmla="*/ 0 h 5"/>
              <a:gd name="T30" fmla="*/ 2147483647 w 5"/>
              <a:gd name="T31" fmla="*/ 0 h 5"/>
              <a:gd name="T32" fmla="*/ 2147483647 w 5"/>
              <a:gd name="T33" fmla="*/ 0 h 5"/>
              <a:gd name="T34" fmla="*/ 0 w 5"/>
              <a:gd name="T35" fmla="*/ 0 h 5"/>
              <a:gd name="T36" fmla="*/ 0 w 5"/>
              <a:gd name="T37" fmla="*/ 0 h 5"/>
              <a:gd name="T38" fmla="*/ 0 w 5"/>
              <a:gd name="T39" fmla="*/ 0 h 5"/>
              <a:gd name="T40" fmla="*/ 0 w 5"/>
              <a:gd name="T41" fmla="*/ 0 h 5"/>
              <a:gd name="T42" fmla="*/ 0 w 5"/>
              <a:gd name="T43" fmla="*/ 2147483647 h 5"/>
              <a:gd name="T44" fmla="*/ 0 w 5"/>
              <a:gd name="T45" fmla="*/ 2147483647 h 5"/>
              <a:gd name="T46" fmla="*/ 0 w 5"/>
              <a:gd name="T47" fmla="*/ 2147483647 h 5"/>
              <a:gd name="T48" fmla="*/ 0 w 5"/>
              <a:gd name="T49" fmla="*/ 2147483647 h 5"/>
              <a:gd name="T50" fmla="*/ 2147483647 w 5"/>
              <a:gd name="T51" fmla="*/ 2147483647 h 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"/>
              <a:gd name="T79" fmla="*/ 0 h 5"/>
              <a:gd name="T80" fmla="*/ 5 w 5"/>
              <a:gd name="T81" fmla="*/ 5 h 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" h="5">
                <a:moveTo>
                  <a:pt x="2" y="5"/>
                </a:moveTo>
                <a:lnTo>
                  <a:pt x="2" y="5"/>
                </a:lnTo>
                <a:lnTo>
                  <a:pt x="5" y="5"/>
                </a:lnTo>
                <a:lnTo>
                  <a:pt x="5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52" name="Freeform 1854"/>
          <p:cNvSpPr>
            <a:spLocks/>
          </p:cNvSpPr>
          <p:nvPr/>
        </p:nvSpPr>
        <p:spPr bwMode="auto">
          <a:xfrm>
            <a:off x="3886200" y="5327650"/>
            <a:ext cx="9525" cy="7938"/>
          </a:xfrm>
          <a:custGeom>
            <a:avLst/>
            <a:gdLst>
              <a:gd name="T0" fmla="*/ 2147483647 w 7"/>
              <a:gd name="T1" fmla="*/ 2147483647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2147483647 h 7"/>
              <a:gd name="T8" fmla="*/ 2147483647 w 7"/>
              <a:gd name="T9" fmla="*/ 2147483647 h 7"/>
              <a:gd name="T10" fmla="*/ 2147483647 w 7"/>
              <a:gd name="T11" fmla="*/ 2147483647 h 7"/>
              <a:gd name="T12" fmla="*/ 2147483647 w 7"/>
              <a:gd name="T13" fmla="*/ 2147483647 h 7"/>
              <a:gd name="T14" fmla="*/ 2147483647 w 7"/>
              <a:gd name="T15" fmla="*/ 2147483647 h 7"/>
              <a:gd name="T16" fmla="*/ 2147483647 w 7"/>
              <a:gd name="T17" fmla="*/ 2147483647 h 7"/>
              <a:gd name="T18" fmla="*/ 2147483647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2147483647 h 7"/>
              <a:gd name="T24" fmla="*/ 2147483647 w 7"/>
              <a:gd name="T25" fmla="*/ 0 h 7"/>
              <a:gd name="T26" fmla="*/ 2147483647 w 7"/>
              <a:gd name="T27" fmla="*/ 0 h 7"/>
              <a:gd name="T28" fmla="*/ 2147483647 w 7"/>
              <a:gd name="T29" fmla="*/ 0 h 7"/>
              <a:gd name="T30" fmla="*/ 2147483647 w 7"/>
              <a:gd name="T31" fmla="*/ 0 h 7"/>
              <a:gd name="T32" fmla="*/ 2147483647 w 7"/>
              <a:gd name="T33" fmla="*/ 0 h 7"/>
              <a:gd name="T34" fmla="*/ 2147483647 w 7"/>
              <a:gd name="T35" fmla="*/ 0 h 7"/>
              <a:gd name="T36" fmla="*/ 2147483647 w 7"/>
              <a:gd name="T37" fmla="*/ 0 h 7"/>
              <a:gd name="T38" fmla="*/ 2147483647 w 7"/>
              <a:gd name="T39" fmla="*/ 0 h 7"/>
              <a:gd name="T40" fmla="*/ 2147483647 w 7"/>
              <a:gd name="T41" fmla="*/ 0 h 7"/>
              <a:gd name="T42" fmla="*/ 0 w 7"/>
              <a:gd name="T43" fmla="*/ 0 h 7"/>
              <a:gd name="T44" fmla="*/ 2147483647 w 7"/>
              <a:gd name="T45" fmla="*/ 2147483647 h 7"/>
              <a:gd name="T46" fmla="*/ 2147483647 w 7"/>
              <a:gd name="T47" fmla="*/ 2147483647 h 7"/>
              <a:gd name="T48" fmla="*/ 2147483647 w 7"/>
              <a:gd name="T49" fmla="*/ 2147483647 h 7"/>
              <a:gd name="T50" fmla="*/ 2147483647 w 7"/>
              <a:gd name="T51" fmla="*/ 2147483647 h 7"/>
              <a:gd name="T52" fmla="*/ 2147483647 w 7"/>
              <a:gd name="T53" fmla="*/ 2147483647 h 7"/>
              <a:gd name="T54" fmla="*/ 2147483647 w 7"/>
              <a:gd name="T55" fmla="*/ 2147483647 h 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"/>
              <a:gd name="T85" fmla="*/ 0 h 7"/>
              <a:gd name="T86" fmla="*/ 7 w 7"/>
              <a:gd name="T87" fmla="*/ 7 h 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" h="7">
                <a:moveTo>
                  <a:pt x="5" y="7"/>
                </a:moveTo>
                <a:lnTo>
                  <a:pt x="5" y="4"/>
                </a:lnTo>
                <a:lnTo>
                  <a:pt x="7" y="4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lnTo>
                  <a:pt x="2" y="4"/>
                </a:lnTo>
                <a:lnTo>
                  <a:pt x="5" y="4"/>
                </a:lnTo>
                <a:lnTo>
                  <a:pt x="5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53" name="Freeform 1855"/>
          <p:cNvSpPr>
            <a:spLocks/>
          </p:cNvSpPr>
          <p:nvPr/>
        </p:nvSpPr>
        <p:spPr bwMode="auto">
          <a:xfrm>
            <a:off x="3932238" y="5318125"/>
            <a:ext cx="3175" cy="3175"/>
          </a:xfrm>
          <a:custGeom>
            <a:avLst/>
            <a:gdLst>
              <a:gd name="T0" fmla="*/ 2147483647 w 3"/>
              <a:gd name="T1" fmla="*/ 0 h 3175"/>
              <a:gd name="T2" fmla="*/ 0 w 3"/>
              <a:gd name="T3" fmla="*/ 0 h 3175"/>
              <a:gd name="T4" fmla="*/ 0 w 3"/>
              <a:gd name="T5" fmla="*/ 0 h 3175"/>
              <a:gd name="T6" fmla="*/ 0 w 3"/>
              <a:gd name="T7" fmla="*/ 0 h 3175"/>
              <a:gd name="T8" fmla="*/ 0 w 3"/>
              <a:gd name="T9" fmla="*/ 0 h 3175"/>
              <a:gd name="T10" fmla="*/ 0 w 3"/>
              <a:gd name="T11" fmla="*/ 0 h 3175"/>
              <a:gd name="T12" fmla="*/ 0 w 3"/>
              <a:gd name="T13" fmla="*/ 0 h 3175"/>
              <a:gd name="T14" fmla="*/ 0 w 3"/>
              <a:gd name="T15" fmla="*/ 0 h 3175"/>
              <a:gd name="T16" fmla="*/ 2147483647 w 3"/>
              <a:gd name="T17" fmla="*/ 0 h 3175"/>
              <a:gd name="T18" fmla="*/ 2147483647 w 3"/>
              <a:gd name="T19" fmla="*/ 0 h 3175"/>
              <a:gd name="T20" fmla="*/ 2147483647 w 3"/>
              <a:gd name="T21" fmla="*/ 0 h 3175"/>
              <a:gd name="T22" fmla="*/ 2147483647 w 3"/>
              <a:gd name="T23" fmla="*/ 0 h 3175"/>
              <a:gd name="T24" fmla="*/ 2147483647 w 3"/>
              <a:gd name="T25" fmla="*/ 0 h 3175"/>
              <a:gd name="T26" fmla="*/ 2147483647 w 3"/>
              <a:gd name="T27" fmla="*/ 0 h 3175"/>
              <a:gd name="T28" fmla="*/ 2147483647 w 3"/>
              <a:gd name="T29" fmla="*/ 0 h 3175"/>
              <a:gd name="T30" fmla="*/ 2147483647 w 3"/>
              <a:gd name="T31" fmla="*/ 0 h 3175"/>
              <a:gd name="T32" fmla="*/ 2147483647 w 3"/>
              <a:gd name="T33" fmla="*/ 0 h 3175"/>
              <a:gd name="T34" fmla="*/ 2147483647 w 3"/>
              <a:gd name="T35" fmla="*/ 0 h 31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"/>
              <a:gd name="T55" fmla="*/ 0 h 3175"/>
              <a:gd name="T56" fmla="*/ 3 w 3"/>
              <a:gd name="T57" fmla="*/ 3175 h 31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" h="3175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54" name="Freeform 1856"/>
          <p:cNvSpPr>
            <a:spLocks/>
          </p:cNvSpPr>
          <p:nvPr/>
        </p:nvSpPr>
        <p:spPr bwMode="auto">
          <a:xfrm>
            <a:off x="3895725" y="5356225"/>
            <a:ext cx="1588" cy="4763"/>
          </a:xfrm>
          <a:custGeom>
            <a:avLst/>
            <a:gdLst>
              <a:gd name="T0" fmla="*/ 0 w 1588"/>
              <a:gd name="T1" fmla="*/ 2147483647 h 3"/>
              <a:gd name="T2" fmla="*/ 0 w 1588"/>
              <a:gd name="T3" fmla="*/ 2147483647 h 3"/>
              <a:gd name="T4" fmla="*/ 0 w 1588"/>
              <a:gd name="T5" fmla="*/ 2147483647 h 3"/>
              <a:gd name="T6" fmla="*/ 0 w 1588"/>
              <a:gd name="T7" fmla="*/ 2147483647 h 3"/>
              <a:gd name="T8" fmla="*/ 0 w 1588"/>
              <a:gd name="T9" fmla="*/ 2147483647 h 3"/>
              <a:gd name="T10" fmla="*/ 0 w 1588"/>
              <a:gd name="T11" fmla="*/ 2147483647 h 3"/>
              <a:gd name="T12" fmla="*/ 0 w 1588"/>
              <a:gd name="T13" fmla="*/ 2147483647 h 3"/>
              <a:gd name="T14" fmla="*/ 0 w 1588"/>
              <a:gd name="T15" fmla="*/ 2147483647 h 3"/>
              <a:gd name="T16" fmla="*/ 0 w 1588"/>
              <a:gd name="T17" fmla="*/ 2147483647 h 3"/>
              <a:gd name="T18" fmla="*/ 0 w 1588"/>
              <a:gd name="T19" fmla="*/ 0 h 3"/>
              <a:gd name="T20" fmla="*/ 0 w 1588"/>
              <a:gd name="T21" fmla="*/ 0 h 3"/>
              <a:gd name="T22" fmla="*/ 0 w 1588"/>
              <a:gd name="T23" fmla="*/ 2147483647 h 3"/>
              <a:gd name="T24" fmla="*/ 0 w 1588"/>
              <a:gd name="T25" fmla="*/ 2147483647 h 3"/>
              <a:gd name="T26" fmla="*/ 0 w 1588"/>
              <a:gd name="T27" fmla="*/ 2147483647 h 3"/>
              <a:gd name="T28" fmla="*/ 0 w 1588"/>
              <a:gd name="T29" fmla="*/ 2147483647 h 3"/>
              <a:gd name="T30" fmla="*/ 0 w 1588"/>
              <a:gd name="T31" fmla="*/ 2147483647 h 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588"/>
              <a:gd name="T49" fmla="*/ 0 h 3"/>
              <a:gd name="T50" fmla="*/ 1588 w 1588"/>
              <a:gd name="T51" fmla="*/ 3 h 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588" h="3">
                <a:moveTo>
                  <a:pt x="0" y="3"/>
                </a:move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55" name="Freeform 1857"/>
          <p:cNvSpPr>
            <a:spLocks/>
          </p:cNvSpPr>
          <p:nvPr/>
        </p:nvSpPr>
        <p:spPr bwMode="auto">
          <a:xfrm>
            <a:off x="1584325" y="3756025"/>
            <a:ext cx="11113" cy="9525"/>
          </a:xfrm>
          <a:custGeom>
            <a:avLst/>
            <a:gdLst>
              <a:gd name="T0" fmla="*/ 2147483647 w 9"/>
              <a:gd name="T1" fmla="*/ 2147483647 h 10"/>
              <a:gd name="T2" fmla="*/ 2147483647 w 9"/>
              <a:gd name="T3" fmla="*/ 2147483647 h 10"/>
              <a:gd name="T4" fmla="*/ 2147483647 w 9"/>
              <a:gd name="T5" fmla="*/ 2147483647 h 10"/>
              <a:gd name="T6" fmla="*/ 2147483647 w 9"/>
              <a:gd name="T7" fmla="*/ 2147483647 h 10"/>
              <a:gd name="T8" fmla="*/ 2147483647 w 9"/>
              <a:gd name="T9" fmla="*/ 2147483647 h 10"/>
              <a:gd name="T10" fmla="*/ 2147483647 w 9"/>
              <a:gd name="T11" fmla="*/ 2147483647 h 10"/>
              <a:gd name="T12" fmla="*/ 2147483647 w 9"/>
              <a:gd name="T13" fmla="*/ 2147483647 h 10"/>
              <a:gd name="T14" fmla="*/ 2147483647 w 9"/>
              <a:gd name="T15" fmla="*/ 2147483647 h 10"/>
              <a:gd name="T16" fmla="*/ 2147483647 w 9"/>
              <a:gd name="T17" fmla="*/ 2147483647 h 10"/>
              <a:gd name="T18" fmla="*/ 2147483647 w 9"/>
              <a:gd name="T19" fmla="*/ 2147483647 h 10"/>
              <a:gd name="T20" fmla="*/ 2147483647 w 9"/>
              <a:gd name="T21" fmla="*/ 2147483647 h 10"/>
              <a:gd name="T22" fmla="*/ 2147483647 w 9"/>
              <a:gd name="T23" fmla="*/ 0 h 10"/>
              <a:gd name="T24" fmla="*/ 2147483647 w 9"/>
              <a:gd name="T25" fmla="*/ 0 h 10"/>
              <a:gd name="T26" fmla="*/ 2147483647 w 9"/>
              <a:gd name="T27" fmla="*/ 0 h 10"/>
              <a:gd name="T28" fmla="*/ 2147483647 w 9"/>
              <a:gd name="T29" fmla="*/ 0 h 10"/>
              <a:gd name="T30" fmla="*/ 2147483647 w 9"/>
              <a:gd name="T31" fmla="*/ 2147483647 h 10"/>
              <a:gd name="T32" fmla="*/ 0 w 9"/>
              <a:gd name="T33" fmla="*/ 2147483647 h 10"/>
              <a:gd name="T34" fmla="*/ 2147483647 w 9"/>
              <a:gd name="T35" fmla="*/ 2147483647 h 1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"/>
              <a:gd name="T55" fmla="*/ 0 h 10"/>
              <a:gd name="T56" fmla="*/ 9 w 9"/>
              <a:gd name="T57" fmla="*/ 10 h 1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" h="10">
                <a:moveTo>
                  <a:pt x="2" y="10"/>
                </a:moveTo>
                <a:lnTo>
                  <a:pt x="2" y="10"/>
                </a:lnTo>
                <a:lnTo>
                  <a:pt x="4" y="10"/>
                </a:lnTo>
                <a:lnTo>
                  <a:pt x="9" y="5"/>
                </a:lnTo>
                <a:lnTo>
                  <a:pt x="7" y="3"/>
                </a:lnTo>
                <a:lnTo>
                  <a:pt x="4" y="0"/>
                </a:lnTo>
                <a:lnTo>
                  <a:pt x="2" y="0"/>
                </a:lnTo>
                <a:lnTo>
                  <a:pt x="2" y="3"/>
                </a:lnTo>
                <a:lnTo>
                  <a:pt x="0" y="5"/>
                </a:lnTo>
                <a:lnTo>
                  <a:pt x="2" y="1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56" name="Freeform 1858"/>
          <p:cNvSpPr>
            <a:spLocks/>
          </p:cNvSpPr>
          <p:nvPr/>
        </p:nvSpPr>
        <p:spPr bwMode="auto">
          <a:xfrm>
            <a:off x="1385888" y="3860800"/>
            <a:ext cx="12700" cy="19050"/>
          </a:xfrm>
          <a:custGeom>
            <a:avLst/>
            <a:gdLst>
              <a:gd name="T0" fmla="*/ 2147483647 w 12"/>
              <a:gd name="T1" fmla="*/ 2147483647 h 14"/>
              <a:gd name="T2" fmla="*/ 2147483647 w 12"/>
              <a:gd name="T3" fmla="*/ 2147483647 h 14"/>
              <a:gd name="T4" fmla="*/ 2147483647 w 12"/>
              <a:gd name="T5" fmla="*/ 2147483647 h 14"/>
              <a:gd name="T6" fmla="*/ 2147483647 w 12"/>
              <a:gd name="T7" fmla="*/ 2147483647 h 14"/>
              <a:gd name="T8" fmla="*/ 2147483647 w 12"/>
              <a:gd name="T9" fmla="*/ 2147483647 h 14"/>
              <a:gd name="T10" fmla="*/ 2147483647 w 12"/>
              <a:gd name="T11" fmla="*/ 2147483647 h 14"/>
              <a:gd name="T12" fmla="*/ 2147483647 w 12"/>
              <a:gd name="T13" fmla="*/ 2147483647 h 14"/>
              <a:gd name="T14" fmla="*/ 2147483647 w 12"/>
              <a:gd name="T15" fmla="*/ 2147483647 h 14"/>
              <a:gd name="T16" fmla="*/ 2147483647 w 12"/>
              <a:gd name="T17" fmla="*/ 2147483647 h 14"/>
              <a:gd name="T18" fmla="*/ 2147483647 w 12"/>
              <a:gd name="T19" fmla="*/ 2147483647 h 14"/>
              <a:gd name="T20" fmla="*/ 2147483647 w 12"/>
              <a:gd name="T21" fmla="*/ 2147483647 h 14"/>
              <a:gd name="T22" fmla="*/ 2147483647 w 12"/>
              <a:gd name="T23" fmla="*/ 2147483647 h 14"/>
              <a:gd name="T24" fmla="*/ 2147483647 w 12"/>
              <a:gd name="T25" fmla="*/ 2147483647 h 14"/>
              <a:gd name="T26" fmla="*/ 2147483647 w 12"/>
              <a:gd name="T27" fmla="*/ 2147483647 h 14"/>
              <a:gd name="T28" fmla="*/ 2147483647 w 12"/>
              <a:gd name="T29" fmla="*/ 2147483647 h 14"/>
              <a:gd name="T30" fmla="*/ 2147483647 w 12"/>
              <a:gd name="T31" fmla="*/ 2147483647 h 14"/>
              <a:gd name="T32" fmla="*/ 2147483647 w 12"/>
              <a:gd name="T33" fmla="*/ 2147483647 h 14"/>
              <a:gd name="T34" fmla="*/ 2147483647 w 12"/>
              <a:gd name="T35" fmla="*/ 2147483647 h 14"/>
              <a:gd name="T36" fmla="*/ 2147483647 w 12"/>
              <a:gd name="T37" fmla="*/ 2147483647 h 14"/>
              <a:gd name="T38" fmla="*/ 2147483647 w 12"/>
              <a:gd name="T39" fmla="*/ 2147483647 h 14"/>
              <a:gd name="T40" fmla="*/ 2147483647 w 12"/>
              <a:gd name="T41" fmla="*/ 2147483647 h 14"/>
              <a:gd name="T42" fmla="*/ 2147483647 w 12"/>
              <a:gd name="T43" fmla="*/ 2147483647 h 14"/>
              <a:gd name="T44" fmla="*/ 2147483647 w 12"/>
              <a:gd name="T45" fmla="*/ 0 h 14"/>
              <a:gd name="T46" fmla="*/ 2147483647 w 12"/>
              <a:gd name="T47" fmla="*/ 0 h 14"/>
              <a:gd name="T48" fmla="*/ 0 w 12"/>
              <a:gd name="T49" fmla="*/ 2147483647 h 14"/>
              <a:gd name="T50" fmla="*/ 0 w 12"/>
              <a:gd name="T51" fmla="*/ 2147483647 h 14"/>
              <a:gd name="T52" fmla="*/ 2147483647 w 12"/>
              <a:gd name="T53" fmla="*/ 2147483647 h 14"/>
              <a:gd name="T54" fmla="*/ 2147483647 w 12"/>
              <a:gd name="T55" fmla="*/ 2147483647 h 14"/>
              <a:gd name="T56" fmla="*/ 2147483647 w 12"/>
              <a:gd name="T57" fmla="*/ 2147483647 h 14"/>
              <a:gd name="T58" fmla="*/ 2147483647 w 12"/>
              <a:gd name="T59" fmla="*/ 2147483647 h 14"/>
              <a:gd name="T60" fmla="*/ 2147483647 w 12"/>
              <a:gd name="T61" fmla="*/ 2147483647 h 14"/>
              <a:gd name="T62" fmla="*/ 2147483647 w 12"/>
              <a:gd name="T63" fmla="*/ 2147483647 h 14"/>
              <a:gd name="T64" fmla="*/ 2147483647 w 12"/>
              <a:gd name="T65" fmla="*/ 2147483647 h 14"/>
              <a:gd name="T66" fmla="*/ 2147483647 w 12"/>
              <a:gd name="T67" fmla="*/ 2147483647 h 14"/>
              <a:gd name="T68" fmla="*/ 2147483647 w 12"/>
              <a:gd name="T69" fmla="*/ 2147483647 h 1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2"/>
              <a:gd name="T106" fmla="*/ 0 h 14"/>
              <a:gd name="T107" fmla="*/ 12 w 12"/>
              <a:gd name="T108" fmla="*/ 14 h 1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2" h="14">
                <a:moveTo>
                  <a:pt x="10" y="14"/>
                </a:moveTo>
                <a:lnTo>
                  <a:pt x="12" y="14"/>
                </a:lnTo>
                <a:lnTo>
                  <a:pt x="12" y="11"/>
                </a:lnTo>
                <a:lnTo>
                  <a:pt x="12" y="9"/>
                </a:lnTo>
                <a:lnTo>
                  <a:pt x="12" y="7"/>
                </a:lnTo>
                <a:lnTo>
                  <a:pt x="12" y="4"/>
                </a:lnTo>
                <a:lnTo>
                  <a:pt x="12" y="2"/>
                </a:lnTo>
                <a:lnTo>
                  <a:pt x="10" y="2"/>
                </a:lnTo>
                <a:lnTo>
                  <a:pt x="10" y="4"/>
                </a:lnTo>
                <a:lnTo>
                  <a:pt x="7" y="4"/>
                </a:lnTo>
                <a:lnTo>
                  <a:pt x="10" y="2"/>
                </a:lnTo>
                <a:lnTo>
                  <a:pt x="7" y="2"/>
                </a:lnTo>
                <a:lnTo>
                  <a:pt x="7" y="0"/>
                </a:lnTo>
                <a:lnTo>
                  <a:pt x="0" y="2"/>
                </a:lnTo>
                <a:lnTo>
                  <a:pt x="0" y="4"/>
                </a:lnTo>
                <a:lnTo>
                  <a:pt x="2" y="9"/>
                </a:lnTo>
                <a:lnTo>
                  <a:pt x="5" y="14"/>
                </a:lnTo>
                <a:lnTo>
                  <a:pt x="7" y="14"/>
                </a:lnTo>
                <a:lnTo>
                  <a:pt x="10" y="1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57" name="Freeform 1859"/>
          <p:cNvSpPr>
            <a:spLocks/>
          </p:cNvSpPr>
          <p:nvPr/>
        </p:nvSpPr>
        <p:spPr bwMode="auto">
          <a:xfrm>
            <a:off x="1398588" y="3873500"/>
            <a:ext cx="3175" cy="14288"/>
          </a:xfrm>
          <a:custGeom>
            <a:avLst/>
            <a:gdLst>
              <a:gd name="T0" fmla="*/ 2147483647 w 4"/>
              <a:gd name="T1" fmla="*/ 2147483647 h 10"/>
              <a:gd name="T2" fmla="*/ 2147483647 w 4"/>
              <a:gd name="T3" fmla="*/ 2147483647 h 10"/>
              <a:gd name="T4" fmla="*/ 2147483647 w 4"/>
              <a:gd name="T5" fmla="*/ 2147483647 h 10"/>
              <a:gd name="T6" fmla="*/ 2147483647 w 4"/>
              <a:gd name="T7" fmla="*/ 0 h 10"/>
              <a:gd name="T8" fmla="*/ 2147483647 w 4"/>
              <a:gd name="T9" fmla="*/ 0 h 10"/>
              <a:gd name="T10" fmla="*/ 2147483647 w 4"/>
              <a:gd name="T11" fmla="*/ 0 h 10"/>
              <a:gd name="T12" fmla="*/ 2147483647 w 4"/>
              <a:gd name="T13" fmla="*/ 0 h 10"/>
              <a:gd name="T14" fmla="*/ 2147483647 w 4"/>
              <a:gd name="T15" fmla="*/ 0 h 10"/>
              <a:gd name="T16" fmla="*/ 2147483647 w 4"/>
              <a:gd name="T17" fmla="*/ 0 h 10"/>
              <a:gd name="T18" fmla="*/ 2147483647 w 4"/>
              <a:gd name="T19" fmla="*/ 0 h 10"/>
              <a:gd name="T20" fmla="*/ 2147483647 w 4"/>
              <a:gd name="T21" fmla="*/ 2147483647 h 10"/>
              <a:gd name="T22" fmla="*/ 0 w 4"/>
              <a:gd name="T23" fmla="*/ 2147483647 h 10"/>
              <a:gd name="T24" fmla="*/ 0 w 4"/>
              <a:gd name="T25" fmla="*/ 2147483647 h 10"/>
              <a:gd name="T26" fmla="*/ 2147483647 w 4"/>
              <a:gd name="T27" fmla="*/ 2147483647 h 10"/>
              <a:gd name="T28" fmla="*/ 2147483647 w 4"/>
              <a:gd name="T29" fmla="*/ 2147483647 h 10"/>
              <a:gd name="T30" fmla="*/ 2147483647 w 4"/>
              <a:gd name="T31" fmla="*/ 2147483647 h 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"/>
              <a:gd name="T49" fmla="*/ 0 h 10"/>
              <a:gd name="T50" fmla="*/ 4 w 4"/>
              <a:gd name="T51" fmla="*/ 10 h 1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" h="10">
                <a:moveTo>
                  <a:pt x="2" y="10"/>
                </a:moveTo>
                <a:lnTo>
                  <a:pt x="4" y="3"/>
                </a:lnTo>
                <a:lnTo>
                  <a:pt x="4" y="0"/>
                </a:lnTo>
                <a:lnTo>
                  <a:pt x="2" y="5"/>
                </a:lnTo>
                <a:lnTo>
                  <a:pt x="0" y="7"/>
                </a:lnTo>
                <a:lnTo>
                  <a:pt x="2" y="1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58" name="Freeform 1860"/>
          <p:cNvSpPr>
            <a:spLocks/>
          </p:cNvSpPr>
          <p:nvPr/>
        </p:nvSpPr>
        <p:spPr bwMode="auto">
          <a:xfrm>
            <a:off x="1398588" y="3879850"/>
            <a:ext cx="0" cy="1588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"/>
              <a:gd name="T49" fmla="*/ 0 h 2"/>
              <a:gd name="T50" fmla="*/ 0 w 2"/>
              <a:gd name="T51" fmla="*/ 2 h 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59" name="Freeform 1861"/>
          <p:cNvSpPr>
            <a:spLocks/>
          </p:cNvSpPr>
          <p:nvPr/>
        </p:nvSpPr>
        <p:spPr bwMode="auto">
          <a:xfrm>
            <a:off x="1401763" y="3811588"/>
            <a:ext cx="6350" cy="1587"/>
          </a:xfrm>
          <a:custGeom>
            <a:avLst/>
            <a:gdLst>
              <a:gd name="T0" fmla="*/ 2147483647 w 3"/>
              <a:gd name="T1" fmla="*/ 0 h 2"/>
              <a:gd name="T2" fmla="*/ 2147483647 w 3"/>
              <a:gd name="T3" fmla="*/ 0 h 2"/>
              <a:gd name="T4" fmla="*/ 2147483647 w 3"/>
              <a:gd name="T5" fmla="*/ 0 h 2"/>
              <a:gd name="T6" fmla="*/ 0 w 3"/>
              <a:gd name="T7" fmla="*/ 0 h 2"/>
              <a:gd name="T8" fmla="*/ 0 w 3"/>
              <a:gd name="T9" fmla="*/ 0 h 2"/>
              <a:gd name="T10" fmla="*/ 0 w 3"/>
              <a:gd name="T11" fmla="*/ 0 h 2"/>
              <a:gd name="T12" fmla="*/ 0 w 3"/>
              <a:gd name="T13" fmla="*/ 0 h 2"/>
              <a:gd name="T14" fmla="*/ 0 w 3"/>
              <a:gd name="T15" fmla="*/ 2147483647 h 2"/>
              <a:gd name="T16" fmla="*/ 0 w 3"/>
              <a:gd name="T17" fmla="*/ 2147483647 h 2"/>
              <a:gd name="T18" fmla="*/ 0 w 3"/>
              <a:gd name="T19" fmla="*/ 2147483647 h 2"/>
              <a:gd name="T20" fmla="*/ 0 w 3"/>
              <a:gd name="T21" fmla="*/ 2147483647 h 2"/>
              <a:gd name="T22" fmla="*/ 2147483647 w 3"/>
              <a:gd name="T23" fmla="*/ 2147483647 h 2"/>
              <a:gd name="T24" fmla="*/ 2147483647 w 3"/>
              <a:gd name="T25" fmla="*/ 2147483647 h 2"/>
              <a:gd name="T26" fmla="*/ 2147483647 w 3"/>
              <a:gd name="T27" fmla="*/ 2147483647 h 2"/>
              <a:gd name="T28" fmla="*/ 2147483647 w 3"/>
              <a:gd name="T29" fmla="*/ 0 h 2"/>
              <a:gd name="T30" fmla="*/ 2147483647 w 3"/>
              <a:gd name="T31" fmla="*/ 0 h 2"/>
              <a:gd name="T32" fmla="*/ 2147483647 w 3"/>
              <a:gd name="T33" fmla="*/ 0 h 2"/>
              <a:gd name="T34" fmla="*/ 2147483647 w 3"/>
              <a:gd name="T35" fmla="*/ 0 h 2"/>
              <a:gd name="T36" fmla="*/ 2147483647 w 3"/>
              <a:gd name="T37" fmla="*/ 0 h 2"/>
              <a:gd name="T38" fmla="*/ 2147483647 w 3"/>
              <a:gd name="T39" fmla="*/ 0 h 2"/>
              <a:gd name="T40" fmla="*/ 2147483647 w 3"/>
              <a:gd name="T41" fmla="*/ 0 h 2"/>
              <a:gd name="T42" fmla="*/ 2147483647 w 3"/>
              <a:gd name="T43" fmla="*/ 0 h 2"/>
              <a:gd name="T44" fmla="*/ 2147483647 w 3"/>
              <a:gd name="T45" fmla="*/ 0 h 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"/>
              <a:gd name="T70" fmla="*/ 0 h 2"/>
              <a:gd name="T71" fmla="*/ 3 w 3"/>
              <a:gd name="T72" fmla="*/ 2 h 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" h="2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60" name="Rectangle 1862"/>
          <p:cNvSpPr>
            <a:spLocks noChangeArrowheads="1"/>
          </p:cNvSpPr>
          <p:nvPr/>
        </p:nvSpPr>
        <p:spPr bwMode="auto">
          <a:xfrm>
            <a:off x="1398588" y="3879850"/>
            <a:ext cx="0" cy="0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161" name="Freeform 1863"/>
          <p:cNvSpPr>
            <a:spLocks/>
          </p:cNvSpPr>
          <p:nvPr/>
        </p:nvSpPr>
        <p:spPr bwMode="auto">
          <a:xfrm>
            <a:off x="1420813" y="3879850"/>
            <a:ext cx="9525" cy="1588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0 h 2"/>
              <a:gd name="T4" fmla="*/ 2147483647 w 5"/>
              <a:gd name="T5" fmla="*/ 0 h 2"/>
              <a:gd name="T6" fmla="*/ 0 w 5"/>
              <a:gd name="T7" fmla="*/ 0 h 2"/>
              <a:gd name="T8" fmla="*/ 0 w 5"/>
              <a:gd name="T9" fmla="*/ 0 h 2"/>
              <a:gd name="T10" fmla="*/ 0 w 5"/>
              <a:gd name="T11" fmla="*/ 0 h 2"/>
              <a:gd name="T12" fmla="*/ 0 w 5"/>
              <a:gd name="T13" fmla="*/ 2147483647 h 2"/>
              <a:gd name="T14" fmla="*/ 2147483647 w 5"/>
              <a:gd name="T15" fmla="*/ 2147483647 h 2"/>
              <a:gd name="T16" fmla="*/ 2147483647 w 5"/>
              <a:gd name="T17" fmla="*/ 2147483647 h 2"/>
              <a:gd name="T18" fmla="*/ 2147483647 w 5"/>
              <a:gd name="T19" fmla="*/ 2147483647 h 2"/>
              <a:gd name="T20" fmla="*/ 2147483647 w 5"/>
              <a:gd name="T21" fmla="*/ 2147483647 h 2"/>
              <a:gd name="T22" fmla="*/ 2147483647 w 5"/>
              <a:gd name="T23" fmla="*/ 0 h 2"/>
              <a:gd name="T24" fmla="*/ 2147483647 w 5"/>
              <a:gd name="T25" fmla="*/ 0 h 2"/>
              <a:gd name="T26" fmla="*/ 2147483647 w 5"/>
              <a:gd name="T27" fmla="*/ 0 h 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"/>
              <a:gd name="T43" fmla="*/ 0 h 2"/>
              <a:gd name="T44" fmla="*/ 5 w 5"/>
              <a:gd name="T45" fmla="*/ 2 h 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62" name="Freeform 1864"/>
          <p:cNvSpPr>
            <a:spLocks/>
          </p:cNvSpPr>
          <p:nvPr/>
        </p:nvSpPr>
        <p:spPr bwMode="auto">
          <a:xfrm>
            <a:off x="1408113" y="3848100"/>
            <a:ext cx="22225" cy="33338"/>
          </a:xfrm>
          <a:custGeom>
            <a:avLst/>
            <a:gdLst>
              <a:gd name="T0" fmla="*/ 2147483647 w 19"/>
              <a:gd name="T1" fmla="*/ 2147483647 h 26"/>
              <a:gd name="T2" fmla="*/ 2147483647 w 19"/>
              <a:gd name="T3" fmla="*/ 2147483647 h 26"/>
              <a:gd name="T4" fmla="*/ 2147483647 w 19"/>
              <a:gd name="T5" fmla="*/ 2147483647 h 26"/>
              <a:gd name="T6" fmla="*/ 2147483647 w 19"/>
              <a:gd name="T7" fmla="*/ 2147483647 h 26"/>
              <a:gd name="T8" fmla="*/ 2147483647 w 19"/>
              <a:gd name="T9" fmla="*/ 2147483647 h 26"/>
              <a:gd name="T10" fmla="*/ 2147483647 w 19"/>
              <a:gd name="T11" fmla="*/ 2147483647 h 26"/>
              <a:gd name="T12" fmla="*/ 2147483647 w 19"/>
              <a:gd name="T13" fmla="*/ 2147483647 h 26"/>
              <a:gd name="T14" fmla="*/ 2147483647 w 19"/>
              <a:gd name="T15" fmla="*/ 2147483647 h 26"/>
              <a:gd name="T16" fmla="*/ 2147483647 w 19"/>
              <a:gd name="T17" fmla="*/ 2147483647 h 26"/>
              <a:gd name="T18" fmla="*/ 2147483647 w 19"/>
              <a:gd name="T19" fmla="*/ 2147483647 h 26"/>
              <a:gd name="T20" fmla="*/ 2147483647 w 19"/>
              <a:gd name="T21" fmla="*/ 2147483647 h 26"/>
              <a:gd name="T22" fmla="*/ 2147483647 w 19"/>
              <a:gd name="T23" fmla="*/ 2147483647 h 26"/>
              <a:gd name="T24" fmla="*/ 2147483647 w 19"/>
              <a:gd name="T25" fmla="*/ 2147483647 h 26"/>
              <a:gd name="T26" fmla="*/ 2147483647 w 19"/>
              <a:gd name="T27" fmla="*/ 2147483647 h 26"/>
              <a:gd name="T28" fmla="*/ 2147483647 w 19"/>
              <a:gd name="T29" fmla="*/ 2147483647 h 26"/>
              <a:gd name="T30" fmla="*/ 2147483647 w 19"/>
              <a:gd name="T31" fmla="*/ 2147483647 h 26"/>
              <a:gd name="T32" fmla="*/ 2147483647 w 19"/>
              <a:gd name="T33" fmla="*/ 2147483647 h 26"/>
              <a:gd name="T34" fmla="*/ 2147483647 w 19"/>
              <a:gd name="T35" fmla="*/ 2147483647 h 26"/>
              <a:gd name="T36" fmla="*/ 2147483647 w 19"/>
              <a:gd name="T37" fmla="*/ 2147483647 h 26"/>
              <a:gd name="T38" fmla="*/ 2147483647 w 19"/>
              <a:gd name="T39" fmla="*/ 0 h 26"/>
              <a:gd name="T40" fmla="*/ 2147483647 w 19"/>
              <a:gd name="T41" fmla="*/ 0 h 26"/>
              <a:gd name="T42" fmla="*/ 2147483647 w 19"/>
              <a:gd name="T43" fmla="*/ 0 h 26"/>
              <a:gd name="T44" fmla="*/ 2147483647 w 19"/>
              <a:gd name="T45" fmla="*/ 0 h 26"/>
              <a:gd name="T46" fmla="*/ 2147483647 w 19"/>
              <a:gd name="T47" fmla="*/ 0 h 26"/>
              <a:gd name="T48" fmla="*/ 2147483647 w 19"/>
              <a:gd name="T49" fmla="*/ 2147483647 h 26"/>
              <a:gd name="T50" fmla="*/ 2147483647 w 19"/>
              <a:gd name="T51" fmla="*/ 2147483647 h 26"/>
              <a:gd name="T52" fmla="*/ 2147483647 w 19"/>
              <a:gd name="T53" fmla="*/ 2147483647 h 26"/>
              <a:gd name="T54" fmla="*/ 2147483647 w 19"/>
              <a:gd name="T55" fmla="*/ 2147483647 h 26"/>
              <a:gd name="T56" fmla="*/ 2147483647 w 19"/>
              <a:gd name="T57" fmla="*/ 2147483647 h 26"/>
              <a:gd name="T58" fmla="*/ 2147483647 w 19"/>
              <a:gd name="T59" fmla="*/ 2147483647 h 26"/>
              <a:gd name="T60" fmla="*/ 2147483647 w 19"/>
              <a:gd name="T61" fmla="*/ 2147483647 h 26"/>
              <a:gd name="T62" fmla="*/ 2147483647 w 19"/>
              <a:gd name="T63" fmla="*/ 2147483647 h 26"/>
              <a:gd name="T64" fmla="*/ 2147483647 w 19"/>
              <a:gd name="T65" fmla="*/ 2147483647 h 26"/>
              <a:gd name="T66" fmla="*/ 2147483647 w 19"/>
              <a:gd name="T67" fmla="*/ 2147483647 h 26"/>
              <a:gd name="T68" fmla="*/ 2147483647 w 19"/>
              <a:gd name="T69" fmla="*/ 2147483647 h 26"/>
              <a:gd name="T70" fmla="*/ 0 w 19"/>
              <a:gd name="T71" fmla="*/ 2147483647 h 2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9"/>
              <a:gd name="T109" fmla="*/ 0 h 26"/>
              <a:gd name="T110" fmla="*/ 19 w 19"/>
              <a:gd name="T111" fmla="*/ 26 h 2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9" h="26">
                <a:moveTo>
                  <a:pt x="0" y="17"/>
                </a:moveTo>
                <a:lnTo>
                  <a:pt x="2" y="19"/>
                </a:lnTo>
                <a:lnTo>
                  <a:pt x="4" y="19"/>
                </a:lnTo>
                <a:lnTo>
                  <a:pt x="7" y="21"/>
                </a:lnTo>
                <a:lnTo>
                  <a:pt x="7" y="24"/>
                </a:lnTo>
                <a:lnTo>
                  <a:pt x="9" y="24"/>
                </a:lnTo>
                <a:lnTo>
                  <a:pt x="11" y="26"/>
                </a:lnTo>
                <a:lnTo>
                  <a:pt x="14" y="24"/>
                </a:lnTo>
                <a:lnTo>
                  <a:pt x="16" y="19"/>
                </a:lnTo>
                <a:lnTo>
                  <a:pt x="16" y="17"/>
                </a:lnTo>
                <a:lnTo>
                  <a:pt x="14" y="14"/>
                </a:lnTo>
                <a:lnTo>
                  <a:pt x="14" y="12"/>
                </a:lnTo>
                <a:lnTo>
                  <a:pt x="16" y="12"/>
                </a:lnTo>
                <a:lnTo>
                  <a:pt x="19" y="10"/>
                </a:lnTo>
                <a:lnTo>
                  <a:pt x="19" y="7"/>
                </a:lnTo>
                <a:lnTo>
                  <a:pt x="19" y="2"/>
                </a:lnTo>
                <a:lnTo>
                  <a:pt x="19" y="0"/>
                </a:lnTo>
                <a:lnTo>
                  <a:pt x="16" y="0"/>
                </a:lnTo>
                <a:lnTo>
                  <a:pt x="14" y="0"/>
                </a:lnTo>
                <a:lnTo>
                  <a:pt x="11" y="0"/>
                </a:lnTo>
                <a:lnTo>
                  <a:pt x="9" y="2"/>
                </a:lnTo>
                <a:lnTo>
                  <a:pt x="11" y="2"/>
                </a:lnTo>
                <a:lnTo>
                  <a:pt x="11" y="7"/>
                </a:lnTo>
                <a:lnTo>
                  <a:pt x="11" y="10"/>
                </a:lnTo>
                <a:lnTo>
                  <a:pt x="9" y="10"/>
                </a:lnTo>
                <a:lnTo>
                  <a:pt x="7" y="7"/>
                </a:lnTo>
                <a:lnTo>
                  <a:pt x="4" y="5"/>
                </a:lnTo>
                <a:lnTo>
                  <a:pt x="0" y="10"/>
                </a:lnTo>
                <a:lnTo>
                  <a:pt x="0" y="1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63" name="Freeform 1865"/>
          <p:cNvSpPr>
            <a:spLocks/>
          </p:cNvSpPr>
          <p:nvPr/>
        </p:nvSpPr>
        <p:spPr bwMode="auto">
          <a:xfrm>
            <a:off x="1390650" y="3881438"/>
            <a:ext cx="7938" cy="1587"/>
          </a:xfrm>
          <a:custGeom>
            <a:avLst/>
            <a:gdLst>
              <a:gd name="T0" fmla="*/ 0 w 5"/>
              <a:gd name="T1" fmla="*/ 0 h 2"/>
              <a:gd name="T2" fmla="*/ 2147483647 w 5"/>
              <a:gd name="T3" fmla="*/ 2147483647 h 2"/>
              <a:gd name="T4" fmla="*/ 2147483647 w 5"/>
              <a:gd name="T5" fmla="*/ 2147483647 h 2"/>
              <a:gd name="T6" fmla="*/ 2147483647 w 5"/>
              <a:gd name="T7" fmla="*/ 2147483647 h 2"/>
              <a:gd name="T8" fmla="*/ 2147483647 w 5"/>
              <a:gd name="T9" fmla="*/ 2147483647 h 2"/>
              <a:gd name="T10" fmla="*/ 2147483647 w 5"/>
              <a:gd name="T11" fmla="*/ 2147483647 h 2"/>
              <a:gd name="T12" fmla="*/ 2147483647 w 5"/>
              <a:gd name="T13" fmla="*/ 0 h 2"/>
              <a:gd name="T14" fmla="*/ 2147483647 w 5"/>
              <a:gd name="T15" fmla="*/ 0 h 2"/>
              <a:gd name="T16" fmla="*/ 2147483647 w 5"/>
              <a:gd name="T17" fmla="*/ 0 h 2"/>
              <a:gd name="T18" fmla="*/ 2147483647 w 5"/>
              <a:gd name="T19" fmla="*/ 0 h 2"/>
              <a:gd name="T20" fmla="*/ 0 w 5"/>
              <a:gd name="T21" fmla="*/ 0 h 2"/>
              <a:gd name="T22" fmla="*/ 0 w 5"/>
              <a:gd name="T23" fmla="*/ 0 h 2"/>
              <a:gd name="T24" fmla="*/ 0 w 5"/>
              <a:gd name="T25" fmla="*/ 0 h 2"/>
              <a:gd name="T26" fmla="*/ 0 w 5"/>
              <a:gd name="T27" fmla="*/ 0 h 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"/>
              <a:gd name="T43" fmla="*/ 0 h 2"/>
              <a:gd name="T44" fmla="*/ 5 w 5"/>
              <a:gd name="T45" fmla="*/ 2 h 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" h="2">
                <a:moveTo>
                  <a:pt x="0" y="0"/>
                </a:moveTo>
                <a:lnTo>
                  <a:pt x="2" y="2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64" name="Freeform 1866"/>
          <p:cNvSpPr>
            <a:spLocks/>
          </p:cNvSpPr>
          <p:nvPr/>
        </p:nvSpPr>
        <p:spPr bwMode="auto">
          <a:xfrm>
            <a:off x="1585913" y="3713163"/>
            <a:ext cx="1587" cy="6350"/>
          </a:xfrm>
          <a:custGeom>
            <a:avLst/>
            <a:gdLst>
              <a:gd name="T0" fmla="*/ 0 w 1587"/>
              <a:gd name="T1" fmla="*/ 0 h 3"/>
              <a:gd name="T2" fmla="*/ 0 w 1587"/>
              <a:gd name="T3" fmla="*/ 2147483647 h 3"/>
              <a:gd name="T4" fmla="*/ 0 w 1587"/>
              <a:gd name="T5" fmla="*/ 0 h 3"/>
              <a:gd name="T6" fmla="*/ 0 w 1587"/>
              <a:gd name="T7" fmla="*/ 0 h 3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3"/>
              <a:gd name="T14" fmla="*/ 1587 w 1587"/>
              <a:gd name="T15" fmla="*/ 3 h 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3">
                <a:moveTo>
                  <a:pt x="0" y="0"/>
                </a:move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65" name="Freeform 1867"/>
          <p:cNvSpPr>
            <a:spLocks/>
          </p:cNvSpPr>
          <p:nvPr/>
        </p:nvSpPr>
        <p:spPr bwMode="auto">
          <a:xfrm>
            <a:off x="1416050" y="3881438"/>
            <a:ext cx="3175" cy="7937"/>
          </a:xfrm>
          <a:custGeom>
            <a:avLst/>
            <a:gdLst>
              <a:gd name="T0" fmla="*/ 2147483647 w 4"/>
              <a:gd name="T1" fmla="*/ 2147483647 h 7"/>
              <a:gd name="T2" fmla="*/ 2147483647 w 4"/>
              <a:gd name="T3" fmla="*/ 2147483647 h 7"/>
              <a:gd name="T4" fmla="*/ 2147483647 w 4"/>
              <a:gd name="T5" fmla="*/ 2147483647 h 7"/>
              <a:gd name="T6" fmla="*/ 2147483647 w 4"/>
              <a:gd name="T7" fmla="*/ 0 h 7"/>
              <a:gd name="T8" fmla="*/ 2147483647 w 4"/>
              <a:gd name="T9" fmla="*/ 0 h 7"/>
              <a:gd name="T10" fmla="*/ 2147483647 w 4"/>
              <a:gd name="T11" fmla="*/ 0 h 7"/>
              <a:gd name="T12" fmla="*/ 0 w 4"/>
              <a:gd name="T13" fmla="*/ 0 h 7"/>
              <a:gd name="T14" fmla="*/ 0 w 4"/>
              <a:gd name="T15" fmla="*/ 0 h 7"/>
              <a:gd name="T16" fmla="*/ 0 w 4"/>
              <a:gd name="T17" fmla="*/ 0 h 7"/>
              <a:gd name="T18" fmla="*/ 0 w 4"/>
              <a:gd name="T19" fmla="*/ 0 h 7"/>
              <a:gd name="T20" fmla="*/ 2147483647 w 4"/>
              <a:gd name="T21" fmla="*/ 2147483647 h 7"/>
              <a:gd name="T22" fmla="*/ 2147483647 w 4"/>
              <a:gd name="T23" fmla="*/ 2147483647 h 7"/>
              <a:gd name="T24" fmla="*/ 2147483647 w 4"/>
              <a:gd name="T25" fmla="*/ 2147483647 h 7"/>
              <a:gd name="T26" fmla="*/ 2147483647 w 4"/>
              <a:gd name="T27" fmla="*/ 2147483647 h 7"/>
              <a:gd name="T28" fmla="*/ 2147483647 w 4"/>
              <a:gd name="T29" fmla="*/ 2147483647 h 7"/>
              <a:gd name="T30" fmla="*/ 2147483647 w 4"/>
              <a:gd name="T31" fmla="*/ 2147483647 h 7"/>
              <a:gd name="T32" fmla="*/ 2147483647 w 4"/>
              <a:gd name="T33" fmla="*/ 2147483647 h 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"/>
              <a:gd name="T52" fmla="*/ 0 h 7"/>
              <a:gd name="T53" fmla="*/ 4 w 4"/>
              <a:gd name="T54" fmla="*/ 7 h 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" h="7">
                <a:moveTo>
                  <a:pt x="2" y="5"/>
                </a:moveTo>
                <a:lnTo>
                  <a:pt x="2" y="7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66" name="Freeform 1868"/>
          <p:cNvSpPr>
            <a:spLocks/>
          </p:cNvSpPr>
          <p:nvPr/>
        </p:nvSpPr>
        <p:spPr bwMode="auto">
          <a:xfrm>
            <a:off x="1401763" y="3892550"/>
            <a:ext cx="6350" cy="4763"/>
          </a:xfrm>
          <a:custGeom>
            <a:avLst/>
            <a:gdLst>
              <a:gd name="T0" fmla="*/ 2147483647 w 5"/>
              <a:gd name="T1" fmla="*/ 2147483647 h 2"/>
              <a:gd name="T2" fmla="*/ 2147483647 w 5"/>
              <a:gd name="T3" fmla="*/ 0 h 2"/>
              <a:gd name="T4" fmla="*/ 2147483647 w 5"/>
              <a:gd name="T5" fmla="*/ 0 h 2"/>
              <a:gd name="T6" fmla="*/ 2147483647 w 5"/>
              <a:gd name="T7" fmla="*/ 0 h 2"/>
              <a:gd name="T8" fmla="*/ 2147483647 w 5"/>
              <a:gd name="T9" fmla="*/ 0 h 2"/>
              <a:gd name="T10" fmla="*/ 2147483647 w 5"/>
              <a:gd name="T11" fmla="*/ 0 h 2"/>
              <a:gd name="T12" fmla="*/ 2147483647 w 5"/>
              <a:gd name="T13" fmla="*/ 0 h 2"/>
              <a:gd name="T14" fmla="*/ 2147483647 w 5"/>
              <a:gd name="T15" fmla="*/ 0 h 2"/>
              <a:gd name="T16" fmla="*/ 0 w 5"/>
              <a:gd name="T17" fmla="*/ 0 h 2"/>
              <a:gd name="T18" fmla="*/ 0 w 5"/>
              <a:gd name="T19" fmla="*/ 0 h 2"/>
              <a:gd name="T20" fmla="*/ 2147483647 w 5"/>
              <a:gd name="T21" fmla="*/ 2147483647 h 2"/>
              <a:gd name="T22" fmla="*/ 2147483647 w 5"/>
              <a:gd name="T23" fmla="*/ 2147483647 h 2"/>
              <a:gd name="T24" fmla="*/ 2147483647 w 5"/>
              <a:gd name="T25" fmla="*/ 2147483647 h 2"/>
              <a:gd name="T26" fmla="*/ 2147483647 w 5"/>
              <a:gd name="T27" fmla="*/ 2147483647 h 2"/>
              <a:gd name="T28" fmla="*/ 2147483647 w 5"/>
              <a:gd name="T29" fmla="*/ 2147483647 h 2"/>
              <a:gd name="T30" fmla="*/ 2147483647 w 5"/>
              <a:gd name="T31" fmla="*/ 2147483647 h 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2"/>
              <a:gd name="T50" fmla="*/ 5 w 5"/>
              <a:gd name="T51" fmla="*/ 2 h 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2">
                <a:moveTo>
                  <a:pt x="5" y="2"/>
                </a:move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3" y="2"/>
                </a:lnTo>
                <a:lnTo>
                  <a:pt x="5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67" name="Freeform 1869"/>
          <p:cNvSpPr>
            <a:spLocks/>
          </p:cNvSpPr>
          <p:nvPr/>
        </p:nvSpPr>
        <p:spPr bwMode="auto">
          <a:xfrm>
            <a:off x="1401763" y="3881438"/>
            <a:ext cx="14287" cy="7937"/>
          </a:xfrm>
          <a:custGeom>
            <a:avLst/>
            <a:gdLst>
              <a:gd name="T0" fmla="*/ 2147483647 w 12"/>
              <a:gd name="T1" fmla="*/ 0 h 7"/>
              <a:gd name="T2" fmla="*/ 2147483647 w 12"/>
              <a:gd name="T3" fmla="*/ 0 h 7"/>
              <a:gd name="T4" fmla="*/ 2147483647 w 12"/>
              <a:gd name="T5" fmla="*/ 2147483647 h 7"/>
              <a:gd name="T6" fmla="*/ 2147483647 w 12"/>
              <a:gd name="T7" fmla="*/ 2147483647 h 7"/>
              <a:gd name="T8" fmla="*/ 2147483647 w 12"/>
              <a:gd name="T9" fmla="*/ 2147483647 h 7"/>
              <a:gd name="T10" fmla="*/ 2147483647 w 12"/>
              <a:gd name="T11" fmla="*/ 2147483647 h 7"/>
              <a:gd name="T12" fmla="*/ 2147483647 w 12"/>
              <a:gd name="T13" fmla="*/ 2147483647 h 7"/>
              <a:gd name="T14" fmla="*/ 2147483647 w 12"/>
              <a:gd name="T15" fmla="*/ 2147483647 h 7"/>
              <a:gd name="T16" fmla="*/ 2147483647 w 12"/>
              <a:gd name="T17" fmla="*/ 0 h 7"/>
              <a:gd name="T18" fmla="*/ 2147483647 w 12"/>
              <a:gd name="T19" fmla="*/ 0 h 7"/>
              <a:gd name="T20" fmla="*/ 2147483647 w 12"/>
              <a:gd name="T21" fmla="*/ 0 h 7"/>
              <a:gd name="T22" fmla="*/ 2147483647 w 12"/>
              <a:gd name="T23" fmla="*/ 0 h 7"/>
              <a:gd name="T24" fmla="*/ 2147483647 w 12"/>
              <a:gd name="T25" fmla="*/ 0 h 7"/>
              <a:gd name="T26" fmla="*/ 2147483647 w 12"/>
              <a:gd name="T27" fmla="*/ 0 h 7"/>
              <a:gd name="T28" fmla="*/ 2147483647 w 12"/>
              <a:gd name="T29" fmla="*/ 0 h 7"/>
              <a:gd name="T30" fmla="*/ 2147483647 w 12"/>
              <a:gd name="T31" fmla="*/ 0 h 7"/>
              <a:gd name="T32" fmla="*/ 0 w 12"/>
              <a:gd name="T33" fmla="*/ 0 h 7"/>
              <a:gd name="T34" fmla="*/ 0 w 12"/>
              <a:gd name="T35" fmla="*/ 2147483647 h 7"/>
              <a:gd name="T36" fmla="*/ 0 w 12"/>
              <a:gd name="T37" fmla="*/ 2147483647 h 7"/>
              <a:gd name="T38" fmla="*/ 0 w 12"/>
              <a:gd name="T39" fmla="*/ 2147483647 h 7"/>
              <a:gd name="T40" fmla="*/ 2147483647 w 12"/>
              <a:gd name="T41" fmla="*/ 2147483647 h 7"/>
              <a:gd name="T42" fmla="*/ 2147483647 w 12"/>
              <a:gd name="T43" fmla="*/ 2147483647 h 7"/>
              <a:gd name="T44" fmla="*/ 2147483647 w 12"/>
              <a:gd name="T45" fmla="*/ 2147483647 h 7"/>
              <a:gd name="T46" fmla="*/ 2147483647 w 12"/>
              <a:gd name="T47" fmla="*/ 2147483647 h 7"/>
              <a:gd name="T48" fmla="*/ 2147483647 w 12"/>
              <a:gd name="T49" fmla="*/ 2147483647 h 7"/>
              <a:gd name="T50" fmla="*/ 2147483647 w 12"/>
              <a:gd name="T51" fmla="*/ 2147483647 h 7"/>
              <a:gd name="T52" fmla="*/ 2147483647 w 12"/>
              <a:gd name="T53" fmla="*/ 2147483647 h 7"/>
              <a:gd name="T54" fmla="*/ 2147483647 w 12"/>
              <a:gd name="T55" fmla="*/ 2147483647 h 7"/>
              <a:gd name="T56" fmla="*/ 2147483647 w 12"/>
              <a:gd name="T57" fmla="*/ 2147483647 h 7"/>
              <a:gd name="T58" fmla="*/ 2147483647 w 12"/>
              <a:gd name="T59" fmla="*/ 2147483647 h 7"/>
              <a:gd name="T60" fmla="*/ 2147483647 w 12"/>
              <a:gd name="T61" fmla="*/ 0 h 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2"/>
              <a:gd name="T94" fmla="*/ 0 h 7"/>
              <a:gd name="T95" fmla="*/ 12 w 12"/>
              <a:gd name="T96" fmla="*/ 7 h 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2" h="7">
                <a:moveTo>
                  <a:pt x="10" y="0"/>
                </a:moveTo>
                <a:lnTo>
                  <a:pt x="10" y="0"/>
                </a:lnTo>
                <a:lnTo>
                  <a:pt x="10" y="2"/>
                </a:lnTo>
                <a:lnTo>
                  <a:pt x="7" y="2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7" y="7"/>
                </a:lnTo>
                <a:lnTo>
                  <a:pt x="12" y="7"/>
                </a:lnTo>
                <a:lnTo>
                  <a:pt x="12" y="5"/>
                </a:lnTo>
                <a:lnTo>
                  <a:pt x="12" y="2"/>
                </a:lnTo>
                <a:lnTo>
                  <a:pt x="10" y="2"/>
                </a:lnTo>
                <a:lnTo>
                  <a:pt x="1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68" name="Freeform 1870"/>
          <p:cNvSpPr>
            <a:spLocks/>
          </p:cNvSpPr>
          <p:nvPr/>
        </p:nvSpPr>
        <p:spPr bwMode="auto">
          <a:xfrm>
            <a:off x="1516063" y="3792538"/>
            <a:ext cx="15875" cy="26987"/>
          </a:xfrm>
          <a:custGeom>
            <a:avLst/>
            <a:gdLst>
              <a:gd name="T0" fmla="*/ 0 w 12"/>
              <a:gd name="T1" fmla="*/ 2147483647 h 21"/>
              <a:gd name="T2" fmla="*/ 2147483647 w 12"/>
              <a:gd name="T3" fmla="*/ 2147483647 h 21"/>
              <a:gd name="T4" fmla="*/ 2147483647 w 12"/>
              <a:gd name="T5" fmla="*/ 2147483647 h 21"/>
              <a:gd name="T6" fmla="*/ 2147483647 w 12"/>
              <a:gd name="T7" fmla="*/ 2147483647 h 21"/>
              <a:gd name="T8" fmla="*/ 2147483647 w 12"/>
              <a:gd name="T9" fmla="*/ 0 h 21"/>
              <a:gd name="T10" fmla="*/ 2147483647 w 12"/>
              <a:gd name="T11" fmla="*/ 0 h 21"/>
              <a:gd name="T12" fmla="*/ 2147483647 w 12"/>
              <a:gd name="T13" fmla="*/ 0 h 21"/>
              <a:gd name="T14" fmla="*/ 2147483647 w 12"/>
              <a:gd name="T15" fmla="*/ 0 h 21"/>
              <a:gd name="T16" fmla="*/ 2147483647 w 12"/>
              <a:gd name="T17" fmla="*/ 0 h 21"/>
              <a:gd name="T18" fmla="*/ 2147483647 w 12"/>
              <a:gd name="T19" fmla="*/ 0 h 21"/>
              <a:gd name="T20" fmla="*/ 2147483647 w 12"/>
              <a:gd name="T21" fmla="*/ 0 h 21"/>
              <a:gd name="T22" fmla="*/ 2147483647 w 12"/>
              <a:gd name="T23" fmla="*/ 2147483647 h 21"/>
              <a:gd name="T24" fmla="*/ 0 w 12"/>
              <a:gd name="T25" fmla="*/ 2147483647 h 21"/>
              <a:gd name="T26" fmla="*/ 0 w 12"/>
              <a:gd name="T27" fmla="*/ 2147483647 h 21"/>
              <a:gd name="T28" fmla="*/ 0 w 12"/>
              <a:gd name="T29" fmla="*/ 2147483647 h 21"/>
              <a:gd name="T30" fmla="*/ 0 w 12"/>
              <a:gd name="T31" fmla="*/ 2147483647 h 21"/>
              <a:gd name="T32" fmla="*/ 0 w 12"/>
              <a:gd name="T33" fmla="*/ 2147483647 h 21"/>
              <a:gd name="T34" fmla="*/ 0 w 12"/>
              <a:gd name="T35" fmla="*/ 2147483647 h 21"/>
              <a:gd name="T36" fmla="*/ 0 w 12"/>
              <a:gd name="T37" fmla="*/ 2147483647 h 21"/>
              <a:gd name="T38" fmla="*/ 0 w 12"/>
              <a:gd name="T39" fmla="*/ 2147483647 h 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"/>
              <a:gd name="T61" fmla="*/ 0 h 21"/>
              <a:gd name="T62" fmla="*/ 12 w 12"/>
              <a:gd name="T63" fmla="*/ 21 h 2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" h="21">
                <a:moveTo>
                  <a:pt x="0" y="21"/>
                </a:moveTo>
                <a:lnTo>
                  <a:pt x="3" y="21"/>
                </a:lnTo>
                <a:lnTo>
                  <a:pt x="7" y="14"/>
                </a:lnTo>
                <a:lnTo>
                  <a:pt x="10" y="2"/>
                </a:lnTo>
                <a:lnTo>
                  <a:pt x="12" y="0"/>
                </a:lnTo>
                <a:lnTo>
                  <a:pt x="10" y="0"/>
                </a:lnTo>
                <a:lnTo>
                  <a:pt x="7" y="0"/>
                </a:lnTo>
                <a:lnTo>
                  <a:pt x="5" y="2"/>
                </a:lnTo>
                <a:lnTo>
                  <a:pt x="0" y="7"/>
                </a:lnTo>
                <a:lnTo>
                  <a:pt x="0" y="9"/>
                </a:lnTo>
                <a:lnTo>
                  <a:pt x="0" y="14"/>
                </a:lnTo>
                <a:lnTo>
                  <a:pt x="0" y="18"/>
                </a:lnTo>
                <a:lnTo>
                  <a:pt x="0" y="2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69" name="Freeform 1871"/>
          <p:cNvSpPr>
            <a:spLocks/>
          </p:cNvSpPr>
          <p:nvPr/>
        </p:nvSpPr>
        <p:spPr bwMode="auto">
          <a:xfrm>
            <a:off x="1531938" y="3789363"/>
            <a:ext cx="4762" cy="3175"/>
          </a:xfrm>
          <a:custGeom>
            <a:avLst/>
            <a:gdLst>
              <a:gd name="T0" fmla="*/ 2147483647 w 5"/>
              <a:gd name="T1" fmla="*/ 2147483647 h 3"/>
              <a:gd name="T2" fmla="*/ 2147483647 w 5"/>
              <a:gd name="T3" fmla="*/ 0 h 3"/>
              <a:gd name="T4" fmla="*/ 2147483647 w 5"/>
              <a:gd name="T5" fmla="*/ 0 h 3"/>
              <a:gd name="T6" fmla="*/ 2147483647 w 5"/>
              <a:gd name="T7" fmla="*/ 0 h 3"/>
              <a:gd name="T8" fmla="*/ 2147483647 w 5"/>
              <a:gd name="T9" fmla="*/ 0 h 3"/>
              <a:gd name="T10" fmla="*/ 2147483647 w 5"/>
              <a:gd name="T11" fmla="*/ 0 h 3"/>
              <a:gd name="T12" fmla="*/ 2147483647 w 5"/>
              <a:gd name="T13" fmla="*/ 0 h 3"/>
              <a:gd name="T14" fmla="*/ 2147483647 w 5"/>
              <a:gd name="T15" fmla="*/ 0 h 3"/>
              <a:gd name="T16" fmla="*/ 0 w 5"/>
              <a:gd name="T17" fmla="*/ 0 h 3"/>
              <a:gd name="T18" fmla="*/ 0 w 5"/>
              <a:gd name="T19" fmla="*/ 0 h 3"/>
              <a:gd name="T20" fmla="*/ 0 w 5"/>
              <a:gd name="T21" fmla="*/ 0 h 3"/>
              <a:gd name="T22" fmla="*/ 0 w 5"/>
              <a:gd name="T23" fmla="*/ 2147483647 h 3"/>
              <a:gd name="T24" fmla="*/ 0 w 5"/>
              <a:gd name="T25" fmla="*/ 2147483647 h 3"/>
              <a:gd name="T26" fmla="*/ 0 w 5"/>
              <a:gd name="T27" fmla="*/ 2147483647 h 3"/>
              <a:gd name="T28" fmla="*/ 0 w 5"/>
              <a:gd name="T29" fmla="*/ 2147483647 h 3"/>
              <a:gd name="T30" fmla="*/ 0 w 5"/>
              <a:gd name="T31" fmla="*/ 2147483647 h 3"/>
              <a:gd name="T32" fmla="*/ 2147483647 w 5"/>
              <a:gd name="T33" fmla="*/ 2147483647 h 3"/>
              <a:gd name="T34" fmla="*/ 2147483647 w 5"/>
              <a:gd name="T35" fmla="*/ 2147483647 h 3"/>
              <a:gd name="T36" fmla="*/ 2147483647 w 5"/>
              <a:gd name="T37" fmla="*/ 2147483647 h 3"/>
              <a:gd name="T38" fmla="*/ 2147483647 w 5"/>
              <a:gd name="T39" fmla="*/ 2147483647 h 3"/>
              <a:gd name="T40" fmla="*/ 2147483647 w 5"/>
              <a:gd name="T41" fmla="*/ 2147483647 h 3"/>
              <a:gd name="T42" fmla="*/ 2147483647 w 5"/>
              <a:gd name="T43" fmla="*/ 2147483647 h 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"/>
              <a:gd name="T67" fmla="*/ 0 h 3"/>
              <a:gd name="T68" fmla="*/ 5 w 5"/>
              <a:gd name="T69" fmla="*/ 3 h 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" h="3">
                <a:moveTo>
                  <a:pt x="3" y="3"/>
                </a:moveTo>
                <a:lnTo>
                  <a:pt x="3" y="0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70" name="Freeform 1872"/>
          <p:cNvSpPr>
            <a:spLocks/>
          </p:cNvSpPr>
          <p:nvPr/>
        </p:nvSpPr>
        <p:spPr bwMode="auto">
          <a:xfrm>
            <a:off x="1539875" y="3708400"/>
            <a:ext cx="9525" cy="12700"/>
          </a:xfrm>
          <a:custGeom>
            <a:avLst/>
            <a:gdLst>
              <a:gd name="T0" fmla="*/ 2147483647 w 10"/>
              <a:gd name="T1" fmla="*/ 2147483647 h 9"/>
              <a:gd name="T2" fmla="*/ 2147483647 w 10"/>
              <a:gd name="T3" fmla="*/ 2147483647 h 9"/>
              <a:gd name="T4" fmla="*/ 2147483647 w 10"/>
              <a:gd name="T5" fmla="*/ 2147483647 h 9"/>
              <a:gd name="T6" fmla="*/ 2147483647 w 10"/>
              <a:gd name="T7" fmla="*/ 2147483647 h 9"/>
              <a:gd name="T8" fmla="*/ 2147483647 w 10"/>
              <a:gd name="T9" fmla="*/ 2147483647 h 9"/>
              <a:gd name="T10" fmla="*/ 2147483647 w 10"/>
              <a:gd name="T11" fmla="*/ 2147483647 h 9"/>
              <a:gd name="T12" fmla="*/ 2147483647 w 10"/>
              <a:gd name="T13" fmla="*/ 2147483647 h 9"/>
              <a:gd name="T14" fmla="*/ 2147483647 w 10"/>
              <a:gd name="T15" fmla="*/ 2147483647 h 9"/>
              <a:gd name="T16" fmla="*/ 2147483647 w 10"/>
              <a:gd name="T17" fmla="*/ 0 h 9"/>
              <a:gd name="T18" fmla="*/ 2147483647 w 10"/>
              <a:gd name="T19" fmla="*/ 0 h 9"/>
              <a:gd name="T20" fmla="*/ 2147483647 w 10"/>
              <a:gd name="T21" fmla="*/ 2147483647 h 9"/>
              <a:gd name="T22" fmla="*/ 0 w 10"/>
              <a:gd name="T23" fmla="*/ 2147483647 h 9"/>
              <a:gd name="T24" fmla="*/ 0 w 10"/>
              <a:gd name="T25" fmla="*/ 2147483647 h 9"/>
              <a:gd name="T26" fmla="*/ 2147483647 w 10"/>
              <a:gd name="T27" fmla="*/ 2147483647 h 9"/>
              <a:gd name="T28" fmla="*/ 2147483647 w 10"/>
              <a:gd name="T29" fmla="*/ 2147483647 h 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"/>
              <a:gd name="T46" fmla="*/ 0 h 9"/>
              <a:gd name="T47" fmla="*/ 10 w 10"/>
              <a:gd name="T48" fmla="*/ 9 h 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" h="9">
                <a:moveTo>
                  <a:pt x="3" y="7"/>
                </a:moveTo>
                <a:lnTo>
                  <a:pt x="3" y="9"/>
                </a:lnTo>
                <a:lnTo>
                  <a:pt x="5" y="9"/>
                </a:lnTo>
                <a:lnTo>
                  <a:pt x="7" y="9"/>
                </a:lnTo>
                <a:lnTo>
                  <a:pt x="7" y="7"/>
                </a:lnTo>
                <a:lnTo>
                  <a:pt x="7" y="4"/>
                </a:lnTo>
                <a:lnTo>
                  <a:pt x="10" y="4"/>
                </a:lnTo>
                <a:lnTo>
                  <a:pt x="7" y="2"/>
                </a:lnTo>
                <a:lnTo>
                  <a:pt x="5" y="0"/>
                </a:lnTo>
                <a:lnTo>
                  <a:pt x="3" y="2"/>
                </a:lnTo>
                <a:lnTo>
                  <a:pt x="0" y="4"/>
                </a:lnTo>
                <a:lnTo>
                  <a:pt x="3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71" name="Freeform 1873"/>
          <p:cNvSpPr>
            <a:spLocks/>
          </p:cNvSpPr>
          <p:nvPr/>
        </p:nvSpPr>
        <p:spPr bwMode="auto">
          <a:xfrm>
            <a:off x="1576388" y="3765550"/>
            <a:ext cx="23812" cy="26988"/>
          </a:xfrm>
          <a:custGeom>
            <a:avLst/>
            <a:gdLst>
              <a:gd name="T0" fmla="*/ 0 w 19"/>
              <a:gd name="T1" fmla="*/ 2147483647 h 19"/>
              <a:gd name="T2" fmla="*/ 0 w 19"/>
              <a:gd name="T3" fmla="*/ 2147483647 h 19"/>
              <a:gd name="T4" fmla="*/ 0 w 19"/>
              <a:gd name="T5" fmla="*/ 2147483647 h 19"/>
              <a:gd name="T6" fmla="*/ 0 w 19"/>
              <a:gd name="T7" fmla="*/ 2147483647 h 19"/>
              <a:gd name="T8" fmla="*/ 2147483647 w 19"/>
              <a:gd name="T9" fmla="*/ 2147483647 h 19"/>
              <a:gd name="T10" fmla="*/ 2147483647 w 19"/>
              <a:gd name="T11" fmla="*/ 2147483647 h 19"/>
              <a:gd name="T12" fmla="*/ 2147483647 w 19"/>
              <a:gd name="T13" fmla="*/ 2147483647 h 19"/>
              <a:gd name="T14" fmla="*/ 2147483647 w 19"/>
              <a:gd name="T15" fmla="*/ 2147483647 h 19"/>
              <a:gd name="T16" fmla="*/ 2147483647 w 19"/>
              <a:gd name="T17" fmla="*/ 2147483647 h 19"/>
              <a:gd name="T18" fmla="*/ 2147483647 w 19"/>
              <a:gd name="T19" fmla="*/ 2147483647 h 19"/>
              <a:gd name="T20" fmla="*/ 2147483647 w 19"/>
              <a:gd name="T21" fmla="*/ 2147483647 h 19"/>
              <a:gd name="T22" fmla="*/ 2147483647 w 19"/>
              <a:gd name="T23" fmla="*/ 2147483647 h 19"/>
              <a:gd name="T24" fmla="*/ 2147483647 w 19"/>
              <a:gd name="T25" fmla="*/ 2147483647 h 19"/>
              <a:gd name="T26" fmla="*/ 2147483647 w 19"/>
              <a:gd name="T27" fmla="*/ 2147483647 h 19"/>
              <a:gd name="T28" fmla="*/ 2147483647 w 19"/>
              <a:gd name="T29" fmla="*/ 2147483647 h 19"/>
              <a:gd name="T30" fmla="*/ 2147483647 w 19"/>
              <a:gd name="T31" fmla="*/ 2147483647 h 19"/>
              <a:gd name="T32" fmla="*/ 2147483647 w 19"/>
              <a:gd name="T33" fmla="*/ 2147483647 h 19"/>
              <a:gd name="T34" fmla="*/ 2147483647 w 19"/>
              <a:gd name="T35" fmla="*/ 2147483647 h 19"/>
              <a:gd name="T36" fmla="*/ 2147483647 w 19"/>
              <a:gd name="T37" fmla="*/ 2147483647 h 19"/>
              <a:gd name="T38" fmla="*/ 2147483647 w 19"/>
              <a:gd name="T39" fmla="*/ 2147483647 h 19"/>
              <a:gd name="T40" fmla="*/ 2147483647 w 19"/>
              <a:gd name="T41" fmla="*/ 2147483647 h 19"/>
              <a:gd name="T42" fmla="*/ 2147483647 w 19"/>
              <a:gd name="T43" fmla="*/ 2147483647 h 19"/>
              <a:gd name="T44" fmla="*/ 2147483647 w 19"/>
              <a:gd name="T45" fmla="*/ 2147483647 h 19"/>
              <a:gd name="T46" fmla="*/ 2147483647 w 19"/>
              <a:gd name="T47" fmla="*/ 2147483647 h 19"/>
              <a:gd name="T48" fmla="*/ 2147483647 w 19"/>
              <a:gd name="T49" fmla="*/ 2147483647 h 19"/>
              <a:gd name="T50" fmla="*/ 2147483647 w 19"/>
              <a:gd name="T51" fmla="*/ 2147483647 h 19"/>
              <a:gd name="T52" fmla="*/ 2147483647 w 19"/>
              <a:gd name="T53" fmla="*/ 2147483647 h 19"/>
              <a:gd name="T54" fmla="*/ 2147483647 w 19"/>
              <a:gd name="T55" fmla="*/ 0 h 19"/>
              <a:gd name="T56" fmla="*/ 2147483647 w 19"/>
              <a:gd name="T57" fmla="*/ 2147483647 h 19"/>
              <a:gd name="T58" fmla="*/ 2147483647 w 19"/>
              <a:gd name="T59" fmla="*/ 2147483647 h 19"/>
              <a:gd name="T60" fmla="*/ 2147483647 w 19"/>
              <a:gd name="T61" fmla="*/ 2147483647 h 19"/>
              <a:gd name="T62" fmla="*/ 2147483647 w 19"/>
              <a:gd name="T63" fmla="*/ 2147483647 h 1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9"/>
              <a:gd name="T97" fmla="*/ 0 h 19"/>
              <a:gd name="T98" fmla="*/ 19 w 19"/>
              <a:gd name="T99" fmla="*/ 19 h 1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9" h="19">
                <a:moveTo>
                  <a:pt x="2" y="7"/>
                </a:moveTo>
                <a:lnTo>
                  <a:pt x="0" y="7"/>
                </a:lnTo>
                <a:lnTo>
                  <a:pt x="0" y="9"/>
                </a:lnTo>
                <a:lnTo>
                  <a:pt x="2" y="11"/>
                </a:lnTo>
                <a:lnTo>
                  <a:pt x="4" y="11"/>
                </a:lnTo>
                <a:lnTo>
                  <a:pt x="4" y="14"/>
                </a:lnTo>
                <a:lnTo>
                  <a:pt x="2" y="16"/>
                </a:lnTo>
                <a:lnTo>
                  <a:pt x="2" y="19"/>
                </a:lnTo>
                <a:lnTo>
                  <a:pt x="4" y="16"/>
                </a:lnTo>
                <a:lnTo>
                  <a:pt x="4" y="14"/>
                </a:lnTo>
                <a:lnTo>
                  <a:pt x="7" y="11"/>
                </a:lnTo>
                <a:lnTo>
                  <a:pt x="4" y="11"/>
                </a:lnTo>
                <a:lnTo>
                  <a:pt x="7" y="11"/>
                </a:lnTo>
                <a:lnTo>
                  <a:pt x="9" y="9"/>
                </a:lnTo>
                <a:lnTo>
                  <a:pt x="11" y="9"/>
                </a:lnTo>
                <a:lnTo>
                  <a:pt x="14" y="9"/>
                </a:lnTo>
                <a:lnTo>
                  <a:pt x="16" y="7"/>
                </a:lnTo>
                <a:lnTo>
                  <a:pt x="16" y="4"/>
                </a:lnTo>
                <a:lnTo>
                  <a:pt x="19" y="4"/>
                </a:lnTo>
                <a:lnTo>
                  <a:pt x="16" y="2"/>
                </a:lnTo>
                <a:lnTo>
                  <a:pt x="14" y="2"/>
                </a:lnTo>
                <a:lnTo>
                  <a:pt x="14" y="0"/>
                </a:lnTo>
                <a:lnTo>
                  <a:pt x="9" y="2"/>
                </a:lnTo>
                <a:lnTo>
                  <a:pt x="7" y="2"/>
                </a:lnTo>
                <a:lnTo>
                  <a:pt x="4" y="2"/>
                </a:lnTo>
                <a:lnTo>
                  <a:pt x="2" y="4"/>
                </a:lnTo>
                <a:lnTo>
                  <a:pt x="2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72" name="Freeform 1874"/>
          <p:cNvSpPr>
            <a:spLocks/>
          </p:cNvSpPr>
          <p:nvPr/>
        </p:nvSpPr>
        <p:spPr bwMode="auto">
          <a:xfrm>
            <a:off x="1381125" y="3879850"/>
            <a:ext cx="6350" cy="3175"/>
          </a:xfrm>
          <a:custGeom>
            <a:avLst/>
            <a:gdLst>
              <a:gd name="T0" fmla="*/ 2147483647 w 4"/>
              <a:gd name="T1" fmla="*/ 2147483647 h 4"/>
              <a:gd name="T2" fmla="*/ 2147483647 w 4"/>
              <a:gd name="T3" fmla="*/ 2147483647 h 4"/>
              <a:gd name="T4" fmla="*/ 2147483647 w 4"/>
              <a:gd name="T5" fmla="*/ 2147483647 h 4"/>
              <a:gd name="T6" fmla="*/ 2147483647 w 4"/>
              <a:gd name="T7" fmla="*/ 2147483647 h 4"/>
              <a:gd name="T8" fmla="*/ 2147483647 w 4"/>
              <a:gd name="T9" fmla="*/ 2147483647 h 4"/>
              <a:gd name="T10" fmla="*/ 2147483647 w 4"/>
              <a:gd name="T11" fmla="*/ 2147483647 h 4"/>
              <a:gd name="T12" fmla="*/ 2147483647 w 4"/>
              <a:gd name="T13" fmla="*/ 2147483647 h 4"/>
              <a:gd name="T14" fmla="*/ 2147483647 w 4"/>
              <a:gd name="T15" fmla="*/ 2147483647 h 4"/>
              <a:gd name="T16" fmla="*/ 2147483647 w 4"/>
              <a:gd name="T17" fmla="*/ 2147483647 h 4"/>
              <a:gd name="T18" fmla="*/ 2147483647 w 4"/>
              <a:gd name="T19" fmla="*/ 2147483647 h 4"/>
              <a:gd name="T20" fmla="*/ 2147483647 w 4"/>
              <a:gd name="T21" fmla="*/ 0 h 4"/>
              <a:gd name="T22" fmla="*/ 2147483647 w 4"/>
              <a:gd name="T23" fmla="*/ 0 h 4"/>
              <a:gd name="T24" fmla="*/ 2147483647 w 4"/>
              <a:gd name="T25" fmla="*/ 0 h 4"/>
              <a:gd name="T26" fmla="*/ 2147483647 w 4"/>
              <a:gd name="T27" fmla="*/ 0 h 4"/>
              <a:gd name="T28" fmla="*/ 2147483647 w 4"/>
              <a:gd name="T29" fmla="*/ 0 h 4"/>
              <a:gd name="T30" fmla="*/ 2147483647 w 4"/>
              <a:gd name="T31" fmla="*/ 0 h 4"/>
              <a:gd name="T32" fmla="*/ 2147483647 w 4"/>
              <a:gd name="T33" fmla="*/ 0 h 4"/>
              <a:gd name="T34" fmla="*/ 0 w 4"/>
              <a:gd name="T35" fmla="*/ 0 h 4"/>
              <a:gd name="T36" fmla="*/ 0 w 4"/>
              <a:gd name="T37" fmla="*/ 0 h 4"/>
              <a:gd name="T38" fmla="*/ 0 w 4"/>
              <a:gd name="T39" fmla="*/ 0 h 4"/>
              <a:gd name="T40" fmla="*/ 0 w 4"/>
              <a:gd name="T41" fmla="*/ 0 h 4"/>
              <a:gd name="T42" fmla="*/ 2147483647 w 4"/>
              <a:gd name="T43" fmla="*/ 2147483647 h 4"/>
              <a:gd name="T44" fmla="*/ 2147483647 w 4"/>
              <a:gd name="T45" fmla="*/ 2147483647 h 4"/>
              <a:gd name="T46" fmla="*/ 2147483647 w 4"/>
              <a:gd name="T47" fmla="*/ 2147483647 h 4"/>
              <a:gd name="T48" fmla="*/ 2147483647 w 4"/>
              <a:gd name="T49" fmla="*/ 2147483647 h 4"/>
              <a:gd name="T50" fmla="*/ 2147483647 w 4"/>
              <a:gd name="T51" fmla="*/ 2147483647 h 4"/>
              <a:gd name="T52" fmla="*/ 2147483647 w 4"/>
              <a:gd name="T53" fmla="*/ 2147483647 h 4"/>
              <a:gd name="T54" fmla="*/ 2147483647 w 4"/>
              <a:gd name="T55" fmla="*/ 2147483647 h 4"/>
              <a:gd name="T56" fmla="*/ 2147483647 w 4"/>
              <a:gd name="T57" fmla="*/ 2147483647 h 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"/>
              <a:gd name="T88" fmla="*/ 0 h 4"/>
              <a:gd name="T89" fmla="*/ 4 w 4"/>
              <a:gd name="T90" fmla="*/ 4 h 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" h="4">
                <a:moveTo>
                  <a:pt x="4" y="2"/>
                </a:moveTo>
                <a:lnTo>
                  <a:pt x="4" y="2"/>
                </a:lnTo>
                <a:lnTo>
                  <a:pt x="4" y="4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lnTo>
                  <a:pt x="4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73" name="Freeform 1875"/>
          <p:cNvSpPr>
            <a:spLocks/>
          </p:cNvSpPr>
          <p:nvPr/>
        </p:nvSpPr>
        <p:spPr bwMode="auto">
          <a:xfrm>
            <a:off x="1584325" y="3713163"/>
            <a:ext cx="9525" cy="12700"/>
          </a:xfrm>
          <a:custGeom>
            <a:avLst/>
            <a:gdLst>
              <a:gd name="T0" fmla="*/ 0 w 7"/>
              <a:gd name="T1" fmla="*/ 2147483647 h 8"/>
              <a:gd name="T2" fmla="*/ 2147483647 w 7"/>
              <a:gd name="T3" fmla="*/ 2147483647 h 8"/>
              <a:gd name="T4" fmla="*/ 2147483647 w 7"/>
              <a:gd name="T5" fmla="*/ 2147483647 h 8"/>
              <a:gd name="T6" fmla="*/ 2147483647 w 7"/>
              <a:gd name="T7" fmla="*/ 2147483647 h 8"/>
              <a:gd name="T8" fmla="*/ 2147483647 w 7"/>
              <a:gd name="T9" fmla="*/ 2147483647 h 8"/>
              <a:gd name="T10" fmla="*/ 2147483647 w 7"/>
              <a:gd name="T11" fmla="*/ 2147483647 h 8"/>
              <a:gd name="T12" fmla="*/ 2147483647 w 7"/>
              <a:gd name="T13" fmla="*/ 2147483647 h 8"/>
              <a:gd name="T14" fmla="*/ 2147483647 w 7"/>
              <a:gd name="T15" fmla="*/ 2147483647 h 8"/>
              <a:gd name="T16" fmla="*/ 2147483647 w 7"/>
              <a:gd name="T17" fmla="*/ 2147483647 h 8"/>
              <a:gd name="T18" fmla="*/ 2147483647 w 7"/>
              <a:gd name="T19" fmla="*/ 2147483647 h 8"/>
              <a:gd name="T20" fmla="*/ 2147483647 w 7"/>
              <a:gd name="T21" fmla="*/ 2147483647 h 8"/>
              <a:gd name="T22" fmla="*/ 2147483647 w 7"/>
              <a:gd name="T23" fmla="*/ 2147483647 h 8"/>
              <a:gd name="T24" fmla="*/ 2147483647 w 7"/>
              <a:gd name="T25" fmla="*/ 2147483647 h 8"/>
              <a:gd name="T26" fmla="*/ 2147483647 w 7"/>
              <a:gd name="T27" fmla="*/ 2147483647 h 8"/>
              <a:gd name="T28" fmla="*/ 2147483647 w 7"/>
              <a:gd name="T29" fmla="*/ 0 h 8"/>
              <a:gd name="T30" fmla="*/ 2147483647 w 7"/>
              <a:gd name="T31" fmla="*/ 0 h 8"/>
              <a:gd name="T32" fmla="*/ 2147483647 w 7"/>
              <a:gd name="T33" fmla="*/ 0 h 8"/>
              <a:gd name="T34" fmla="*/ 2147483647 w 7"/>
              <a:gd name="T35" fmla="*/ 0 h 8"/>
              <a:gd name="T36" fmla="*/ 2147483647 w 7"/>
              <a:gd name="T37" fmla="*/ 0 h 8"/>
              <a:gd name="T38" fmla="*/ 2147483647 w 7"/>
              <a:gd name="T39" fmla="*/ 0 h 8"/>
              <a:gd name="T40" fmla="*/ 2147483647 w 7"/>
              <a:gd name="T41" fmla="*/ 2147483647 h 8"/>
              <a:gd name="T42" fmla="*/ 2147483647 w 7"/>
              <a:gd name="T43" fmla="*/ 2147483647 h 8"/>
              <a:gd name="T44" fmla="*/ 2147483647 w 7"/>
              <a:gd name="T45" fmla="*/ 2147483647 h 8"/>
              <a:gd name="T46" fmla="*/ 2147483647 w 7"/>
              <a:gd name="T47" fmla="*/ 2147483647 h 8"/>
              <a:gd name="T48" fmla="*/ 2147483647 w 7"/>
              <a:gd name="T49" fmla="*/ 2147483647 h 8"/>
              <a:gd name="T50" fmla="*/ 2147483647 w 7"/>
              <a:gd name="T51" fmla="*/ 2147483647 h 8"/>
              <a:gd name="T52" fmla="*/ 0 w 7"/>
              <a:gd name="T53" fmla="*/ 2147483647 h 8"/>
              <a:gd name="T54" fmla="*/ 0 w 7"/>
              <a:gd name="T55" fmla="*/ 2147483647 h 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"/>
              <a:gd name="T85" fmla="*/ 0 h 8"/>
              <a:gd name="T86" fmla="*/ 7 w 7"/>
              <a:gd name="T87" fmla="*/ 8 h 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" h="8">
                <a:moveTo>
                  <a:pt x="0" y="5"/>
                </a:moveTo>
                <a:lnTo>
                  <a:pt x="2" y="5"/>
                </a:lnTo>
                <a:lnTo>
                  <a:pt x="2" y="8"/>
                </a:lnTo>
                <a:lnTo>
                  <a:pt x="4" y="8"/>
                </a:lnTo>
                <a:lnTo>
                  <a:pt x="7" y="5"/>
                </a:lnTo>
                <a:lnTo>
                  <a:pt x="7" y="3"/>
                </a:lnTo>
                <a:lnTo>
                  <a:pt x="7" y="0"/>
                </a:lnTo>
                <a:lnTo>
                  <a:pt x="4" y="0"/>
                </a:lnTo>
                <a:lnTo>
                  <a:pt x="2" y="3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74" name="Freeform 1876"/>
          <p:cNvSpPr>
            <a:spLocks/>
          </p:cNvSpPr>
          <p:nvPr/>
        </p:nvSpPr>
        <p:spPr bwMode="auto">
          <a:xfrm>
            <a:off x="1490663" y="3811588"/>
            <a:ext cx="11112" cy="33337"/>
          </a:xfrm>
          <a:custGeom>
            <a:avLst/>
            <a:gdLst>
              <a:gd name="T0" fmla="*/ 0 w 10"/>
              <a:gd name="T1" fmla="*/ 2147483647 h 26"/>
              <a:gd name="T2" fmla="*/ 0 w 10"/>
              <a:gd name="T3" fmla="*/ 2147483647 h 26"/>
              <a:gd name="T4" fmla="*/ 0 w 10"/>
              <a:gd name="T5" fmla="*/ 2147483647 h 26"/>
              <a:gd name="T6" fmla="*/ 0 w 10"/>
              <a:gd name="T7" fmla="*/ 2147483647 h 26"/>
              <a:gd name="T8" fmla="*/ 2147483647 w 10"/>
              <a:gd name="T9" fmla="*/ 2147483647 h 26"/>
              <a:gd name="T10" fmla="*/ 2147483647 w 10"/>
              <a:gd name="T11" fmla="*/ 2147483647 h 26"/>
              <a:gd name="T12" fmla="*/ 2147483647 w 10"/>
              <a:gd name="T13" fmla="*/ 2147483647 h 26"/>
              <a:gd name="T14" fmla="*/ 2147483647 w 10"/>
              <a:gd name="T15" fmla="*/ 2147483647 h 26"/>
              <a:gd name="T16" fmla="*/ 2147483647 w 10"/>
              <a:gd name="T17" fmla="*/ 2147483647 h 26"/>
              <a:gd name="T18" fmla="*/ 2147483647 w 10"/>
              <a:gd name="T19" fmla="*/ 2147483647 h 26"/>
              <a:gd name="T20" fmla="*/ 2147483647 w 10"/>
              <a:gd name="T21" fmla="*/ 2147483647 h 26"/>
              <a:gd name="T22" fmla="*/ 2147483647 w 10"/>
              <a:gd name="T23" fmla="*/ 2147483647 h 26"/>
              <a:gd name="T24" fmla="*/ 2147483647 w 10"/>
              <a:gd name="T25" fmla="*/ 0 h 26"/>
              <a:gd name="T26" fmla="*/ 2147483647 w 10"/>
              <a:gd name="T27" fmla="*/ 0 h 26"/>
              <a:gd name="T28" fmla="*/ 2147483647 w 10"/>
              <a:gd name="T29" fmla="*/ 0 h 26"/>
              <a:gd name="T30" fmla="*/ 2147483647 w 10"/>
              <a:gd name="T31" fmla="*/ 2147483647 h 26"/>
              <a:gd name="T32" fmla="*/ 2147483647 w 10"/>
              <a:gd name="T33" fmla="*/ 2147483647 h 26"/>
              <a:gd name="T34" fmla="*/ 2147483647 w 10"/>
              <a:gd name="T35" fmla="*/ 2147483647 h 26"/>
              <a:gd name="T36" fmla="*/ 0 w 10"/>
              <a:gd name="T37" fmla="*/ 2147483647 h 26"/>
              <a:gd name="T38" fmla="*/ 0 w 10"/>
              <a:gd name="T39" fmla="*/ 2147483647 h 26"/>
              <a:gd name="T40" fmla="*/ 0 w 10"/>
              <a:gd name="T41" fmla="*/ 2147483647 h 26"/>
              <a:gd name="T42" fmla="*/ 0 w 10"/>
              <a:gd name="T43" fmla="*/ 2147483647 h 26"/>
              <a:gd name="T44" fmla="*/ 0 w 10"/>
              <a:gd name="T45" fmla="*/ 2147483647 h 26"/>
              <a:gd name="T46" fmla="*/ 0 w 10"/>
              <a:gd name="T47" fmla="*/ 2147483647 h 26"/>
              <a:gd name="T48" fmla="*/ 0 w 10"/>
              <a:gd name="T49" fmla="*/ 2147483647 h 26"/>
              <a:gd name="T50" fmla="*/ 0 w 10"/>
              <a:gd name="T51" fmla="*/ 2147483647 h 2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0"/>
              <a:gd name="T79" fmla="*/ 0 h 26"/>
              <a:gd name="T80" fmla="*/ 10 w 10"/>
              <a:gd name="T81" fmla="*/ 26 h 2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0" h="26">
                <a:moveTo>
                  <a:pt x="0" y="26"/>
                </a:moveTo>
                <a:lnTo>
                  <a:pt x="0" y="26"/>
                </a:lnTo>
                <a:lnTo>
                  <a:pt x="0" y="23"/>
                </a:lnTo>
                <a:lnTo>
                  <a:pt x="2" y="23"/>
                </a:lnTo>
                <a:lnTo>
                  <a:pt x="2" y="21"/>
                </a:lnTo>
                <a:lnTo>
                  <a:pt x="2" y="19"/>
                </a:lnTo>
                <a:lnTo>
                  <a:pt x="2" y="16"/>
                </a:lnTo>
                <a:lnTo>
                  <a:pt x="5" y="12"/>
                </a:lnTo>
                <a:lnTo>
                  <a:pt x="5" y="7"/>
                </a:lnTo>
                <a:lnTo>
                  <a:pt x="7" y="0"/>
                </a:lnTo>
                <a:lnTo>
                  <a:pt x="10" y="0"/>
                </a:lnTo>
                <a:lnTo>
                  <a:pt x="7" y="0"/>
                </a:lnTo>
                <a:lnTo>
                  <a:pt x="7" y="2"/>
                </a:lnTo>
                <a:lnTo>
                  <a:pt x="2" y="9"/>
                </a:lnTo>
                <a:lnTo>
                  <a:pt x="2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0" y="2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75" name="Freeform 1877"/>
          <p:cNvSpPr>
            <a:spLocks/>
          </p:cNvSpPr>
          <p:nvPr/>
        </p:nvSpPr>
        <p:spPr bwMode="auto">
          <a:xfrm>
            <a:off x="1398588" y="3849688"/>
            <a:ext cx="0" cy="6350"/>
          </a:xfrm>
          <a:custGeom>
            <a:avLst/>
            <a:gdLst>
              <a:gd name="T0" fmla="*/ 0 w 2"/>
              <a:gd name="T1" fmla="*/ 0 h 5"/>
              <a:gd name="T2" fmla="*/ 0 w 2"/>
              <a:gd name="T3" fmla="*/ 0 h 5"/>
              <a:gd name="T4" fmla="*/ 0 w 2"/>
              <a:gd name="T5" fmla="*/ 0 h 5"/>
              <a:gd name="T6" fmla="*/ 0 w 2"/>
              <a:gd name="T7" fmla="*/ 0 h 5"/>
              <a:gd name="T8" fmla="*/ 0 w 2"/>
              <a:gd name="T9" fmla="*/ 2147483647 h 5"/>
              <a:gd name="T10" fmla="*/ 0 w 2"/>
              <a:gd name="T11" fmla="*/ 2147483647 h 5"/>
              <a:gd name="T12" fmla="*/ 0 w 2"/>
              <a:gd name="T13" fmla="*/ 2147483647 h 5"/>
              <a:gd name="T14" fmla="*/ 0 w 2"/>
              <a:gd name="T15" fmla="*/ 2147483647 h 5"/>
              <a:gd name="T16" fmla="*/ 0 w 2"/>
              <a:gd name="T17" fmla="*/ 2147483647 h 5"/>
              <a:gd name="T18" fmla="*/ 0 w 2"/>
              <a:gd name="T19" fmla="*/ 2147483647 h 5"/>
              <a:gd name="T20" fmla="*/ 0 w 2"/>
              <a:gd name="T21" fmla="*/ 2147483647 h 5"/>
              <a:gd name="T22" fmla="*/ 0 w 2"/>
              <a:gd name="T23" fmla="*/ 2147483647 h 5"/>
              <a:gd name="T24" fmla="*/ 0 w 2"/>
              <a:gd name="T25" fmla="*/ 2147483647 h 5"/>
              <a:gd name="T26" fmla="*/ 0 w 2"/>
              <a:gd name="T27" fmla="*/ 2147483647 h 5"/>
              <a:gd name="T28" fmla="*/ 0 w 2"/>
              <a:gd name="T29" fmla="*/ 0 h 5"/>
              <a:gd name="T30" fmla="*/ 0 w 2"/>
              <a:gd name="T31" fmla="*/ 0 h 5"/>
              <a:gd name="T32" fmla="*/ 0 w 2"/>
              <a:gd name="T33" fmla="*/ 0 h 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"/>
              <a:gd name="T52" fmla="*/ 0 h 5"/>
              <a:gd name="T53" fmla="*/ 0 w 2"/>
              <a:gd name="T54" fmla="*/ 5 h 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" h="5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2" y="3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76" name="Freeform 1878"/>
          <p:cNvSpPr>
            <a:spLocks/>
          </p:cNvSpPr>
          <p:nvPr/>
        </p:nvSpPr>
        <p:spPr bwMode="auto">
          <a:xfrm>
            <a:off x="1438275" y="3887788"/>
            <a:ext cx="9525" cy="15875"/>
          </a:xfrm>
          <a:custGeom>
            <a:avLst/>
            <a:gdLst>
              <a:gd name="T0" fmla="*/ 0 w 7"/>
              <a:gd name="T1" fmla="*/ 2147483647 h 12"/>
              <a:gd name="T2" fmla="*/ 0 w 7"/>
              <a:gd name="T3" fmla="*/ 2147483647 h 12"/>
              <a:gd name="T4" fmla="*/ 0 w 7"/>
              <a:gd name="T5" fmla="*/ 2147483647 h 12"/>
              <a:gd name="T6" fmla="*/ 0 w 7"/>
              <a:gd name="T7" fmla="*/ 2147483647 h 12"/>
              <a:gd name="T8" fmla="*/ 0 w 7"/>
              <a:gd name="T9" fmla="*/ 2147483647 h 12"/>
              <a:gd name="T10" fmla="*/ 0 w 7"/>
              <a:gd name="T11" fmla="*/ 2147483647 h 12"/>
              <a:gd name="T12" fmla="*/ 2147483647 w 7"/>
              <a:gd name="T13" fmla="*/ 2147483647 h 12"/>
              <a:gd name="T14" fmla="*/ 2147483647 w 7"/>
              <a:gd name="T15" fmla="*/ 2147483647 h 12"/>
              <a:gd name="T16" fmla="*/ 2147483647 w 7"/>
              <a:gd name="T17" fmla="*/ 2147483647 h 12"/>
              <a:gd name="T18" fmla="*/ 2147483647 w 7"/>
              <a:gd name="T19" fmla="*/ 2147483647 h 12"/>
              <a:gd name="T20" fmla="*/ 2147483647 w 7"/>
              <a:gd name="T21" fmla="*/ 2147483647 h 12"/>
              <a:gd name="T22" fmla="*/ 2147483647 w 7"/>
              <a:gd name="T23" fmla="*/ 2147483647 h 12"/>
              <a:gd name="T24" fmla="*/ 2147483647 w 7"/>
              <a:gd name="T25" fmla="*/ 2147483647 h 12"/>
              <a:gd name="T26" fmla="*/ 2147483647 w 7"/>
              <a:gd name="T27" fmla="*/ 2147483647 h 12"/>
              <a:gd name="T28" fmla="*/ 2147483647 w 7"/>
              <a:gd name="T29" fmla="*/ 2147483647 h 12"/>
              <a:gd name="T30" fmla="*/ 2147483647 w 7"/>
              <a:gd name="T31" fmla="*/ 2147483647 h 12"/>
              <a:gd name="T32" fmla="*/ 2147483647 w 7"/>
              <a:gd name="T33" fmla="*/ 2147483647 h 12"/>
              <a:gd name="T34" fmla="*/ 2147483647 w 7"/>
              <a:gd name="T35" fmla="*/ 2147483647 h 12"/>
              <a:gd name="T36" fmla="*/ 2147483647 w 7"/>
              <a:gd name="T37" fmla="*/ 2147483647 h 12"/>
              <a:gd name="T38" fmla="*/ 2147483647 w 7"/>
              <a:gd name="T39" fmla="*/ 2147483647 h 12"/>
              <a:gd name="T40" fmla="*/ 2147483647 w 7"/>
              <a:gd name="T41" fmla="*/ 2147483647 h 12"/>
              <a:gd name="T42" fmla="*/ 2147483647 w 7"/>
              <a:gd name="T43" fmla="*/ 2147483647 h 12"/>
              <a:gd name="T44" fmla="*/ 2147483647 w 7"/>
              <a:gd name="T45" fmla="*/ 2147483647 h 12"/>
              <a:gd name="T46" fmla="*/ 2147483647 w 7"/>
              <a:gd name="T47" fmla="*/ 2147483647 h 12"/>
              <a:gd name="T48" fmla="*/ 2147483647 w 7"/>
              <a:gd name="T49" fmla="*/ 2147483647 h 12"/>
              <a:gd name="T50" fmla="*/ 2147483647 w 7"/>
              <a:gd name="T51" fmla="*/ 2147483647 h 12"/>
              <a:gd name="T52" fmla="*/ 2147483647 w 7"/>
              <a:gd name="T53" fmla="*/ 2147483647 h 12"/>
              <a:gd name="T54" fmla="*/ 2147483647 w 7"/>
              <a:gd name="T55" fmla="*/ 0 h 12"/>
              <a:gd name="T56" fmla="*/ 2147483647 w 7"/>
              <a:gd name="T57" fmla="*/ 0 h 12"/>
              <a:gd name="T58" fmla="*/ 2147483647 w 7"/>
              <a:gd name="T59" fmla="*/ 0 h 12"/>
              <a:gd name="T60" fmla="*/ 2147483647 w 7"/>
              <a:gd name="T61" fmla="*/ 0 h 12"/>
              <a:gd name="T62" fmla="*/ 2147483647 w 7"/>
              <a:gd name="T63" fmla="*/ 0 h 12"/>
              <a:gd name="T64" fmla="*/ 2147483647 w 7"/>
              <a:gd name="T65" fmla="*/ 0 h 12"/>
              <a:gd name="T66" fmla="*/ 2147483647 w 7"/>
              <a:gd name="T67" fmla="*/ 2147483647 h 12"/>
              <a:gd name="T68" fmla="*/ 2147483647 w 7"/>
              <a:gd name="T69" fmla="*/ 2147483647 h 12"/>
              <a:gd name="T70" fmla="*/ 0 w 7"/>
              <a:gd name="T71" fmla="*/ 2147483647 h 12"/>
              <a:gd name="T72" fmla="*/ 0 w 7"/>
              <a:gd name="T73" fmla="*/ 2147483647 h 12"/>
              <a:gd name="T74" fmla="*/ 2147483647 w 7"/>
              <a:gd name="T75" fmla="*/ 2147483647 h 12"/>
              <a:gd name="T76" fmla="*/ 2147483647 w 7"/>
              <a:gd name="T77" fmla="*/ 2147483647 h 12"/>
              <a:gd name="T78" fmla="*/ 2147483647 w 7"/>
              <a:gd name="T79" fmla="*/ 2147483647 h 12"/>
              <a:gd name="T80" fmla="*/ 0 w 7"/>
              <a:gd name="T81" fmla="*/ 2147483647 h 1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7"/>
              <a:gd name="T124" fmla="*/ 0 h 12"/>
              <a:gd name="T125" fmla="*/ 7 w 7"/>
              <a:gd name="T126" fmla="*/ 12 h 12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7" h="12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0" y="9"/>
                </a:lnTo>
                <a:lnTo>
                  <a:pt x="2" y="9"/>
                </a:lnTo>
                <a:lnTo>
                  <a:pt x="2" y="12"/>
                </a:lnTo>
                <a:lnTo>
                  <a:pt x="4" y="9"/>
                </a:lnTo>
                <a:lnTo>
                  <a:pt x="2" y="9"/>
                </a:lnTo>
                <a:lnTo>
                  <a:pt x="4" y="9"/>
                </a:lnTo>
                <a:lnTo>
                  <a:pt x="4" y="7"/>
                </a:lnTo>
                <a:lnTo>
                  <a:pt x="7" y="7"/>
                </a:lnTo>
                <a:lnTo>
                  <a:pt x="7" y="9"/>
                </a:lnTo>
                <a:lnTo>
                  <a:pt x="7" y="2"/>
                </a:lnTo>
                <a:lnTo>
                  <a:pt x="4" y="0"/>
                </a:lnTo>
                <a:lnTo>
                  <a:pt x="2" y="0"/>
                </a:lnTo>
                <a:lnTo>
                  <a:pt x="2" y="2"/>
                </a:lnTo>
                <a:lnTo>
                  <a:pt x="0" y="5"/>
                </a:lnTo>
                <a:lnTo>
                  <a:pt x="2" y="5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77" name="Freeform 1879"/>
          <p:cNvSpPr>
            <a:spLocks/>
          </p:cNvSpPr>
          <p:nvPr/>
        </p:nvSpPr>
        <p:spPr bwMode="auto">
          <a:xfrm>
            <a:off x="1460500" y="3868738"/>
            <a:ext cx="9525" cy="11112"/>
          </a:xfrm>
          <a:custGeom>
            <a:avLst/>
            <a:gdLst>
              <a:gd name="T0" fmla="*/ 2147483647 w 7"/>
              <a:gd name="T1" fmla="*/ 0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2147483647 h 7"/>
              <a:gd name="T8" fmla="*/ 0 w 7"/>
              <a:gd name="T9" fmla="*/ 2147483647 h 7"/>
              <a:gd name="T10" fmla="*/ 0 w 7"/>
              <a:gd name="T11" fmla="*/ 2147483647 h 7"/>
              <a:gd name="T12" fmla="*/ 0 w 7"/>
              <a:gd name="T13" fmla="*/ 2147483647 h 7"/>
              <a:gd name="T14" fmla="*/ 2147483647 w 7"/>
              <a:gd name="T15" fmla="*/ 2147483647 h 7"/>
              <a:gd name="T16" fmla="*/ 2147483647 w 7"/>
              <a:gd name="T17" fmla="*/ 2147483647 h 7"/>
              <a:gd name="T18" fmla="*/ 2147483647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2147483647 h 7"/>
              <a:gd name="T24" fmla="*/ 2147483647 w 7"/>
              <a:gd name="T25" fmla="*/ 2147483647 h 7"/>
              <a:gd name="T26" fmla="*/ 2147483647 w 7"/>
              <a:gd name="T27" fmla="*/ 2147483647 h 7"/>
              <a:gd name="T28" fmla="*/ 2147483647 w 7"/>
              <a:gd name="T29" fmla="*/ 2147483647 h 7"/>
              <a:gd name="T30" fmla="*/ 2147483647 w 7"/>
              <a:gd name="T31" fmla="*/ 2147483647 h 7"/>
              <a:gd name="T32" fmla="*/ 2147483647 w 7"/>
              <a:gd name="T33" fmla="*/ 2147483647 h 7"/>
              <a:gd name="T34" fmla="*/ 2147483647 w 7"/>
              <a:gd name="T35" fmla="*/ 2147483647 h 7"/>
              <a:gd name="T36" fmla="*/ 2147483647 w 7"/>
              <a:gd name="T37" fmla="*/ 2147483647 h 7"/>
              <a:gd name="T38" fmla="*/ 2147483647 w 7"/>
              <a:gd name="T39" fmla="*/ 2147483647 h 7"/>
              <a:gd name="T40" fmla="*/ 2147483647 w 7"/>
              <a:gd name="T41" fmla="*/ 2147483647 h 7"/>
              <a:gd name="T42" fmla="*/ 2147483647 w 7"/>
              <a:gd name="T43" fmla="*/ 2147483647 h 7"/>
              <a:gd name="T44" fmla="*/ 2147483647 w 7"/>
              <a:gd name="T45" fmla="*/ 2147483647 h 7"/>
              <a:gd name="T46" fmla="*/ 2147483647 w 7"/>
              <a:gd name="T47" fmla="*/ 2147483647 h 7"/>
              <a:gd name="T48" fmla="*/ 2147483647 w 7"/>
              <a:gd name="T49" fmla="*/ 2147483647 h 7"/>
              <a:gd name="T50" fmla="*/ 2147483647 w 7"/>
              <a:gd name="T51" fmla="*/ 2147483647 h 7"/>
              <a:gd name="T52" fmla="*/ 2147483647 w 7"/>
              <a:gd name="T53" fmla="*/ 0 h 7"/>
              <a:gd name="T54" fmla="*/ 2147483647 w 7"/>
              <a:gd name="T55" fmla="*/ 0 h 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"/>
              <a:gd name="T85" fmla="*/ 0 h 7"/>
              <a:gd name="T86" fmla="*/ 7 w 7"/>
              <a:gd name="T87" fmla="*/ 7 h 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" h="7">
                <a:moveTo>
                  <a:pt x="2" y="0"/>
                </a:moveTo>
                <a:lnTo>
                  <a:pt x="2" y="2"/>
                </a:lnTo>
                <a:lnTo>
                  <a:pt x="0" y="4"/>
                </a:lnTo>
                <a:lnTo>
                  <a:pt x="2" y="4"/>
                </a:lnTo>
                <a:lnTo>
                  <a:pt x="2" y="7"/>
                </a:lnTo>
                <a:lnTo>
                  <a:pt x="4" y="7"/>
                </a:lnTo>
                <a:lnTo>
                  <a:pt x="7" y="7"/>
                </a:lnTo>
                <a:lnTo>
                  <a:pt x="7" y="4"/>
                </a:lnTo>
                <a:lnTo>
                  <a:pt x="4" y="4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78" name="Freeform 1880"/>
          <p:cNvSpPr>
            <a:spLocks/>
          </p:cNvSpPr>
          <p:nvPr/>
        </p:nvSpPr>
        <p:spPr bwMode="auto">
          <a:xfrm>
            <a:off x="4210050" y="5202238"/>
            <a:ext cx="7938" cy="4762"/>
          </a:xfrm>
          <a:custGeom>
            <a:avLst/>
            <a:gdLst>
              <a:gd name="T0" fmla="*/ 2147483647 w 7"/>
              <a:gd name="T1" fmla="*/ 2147483647 h 5"/>
              <a:gd name="T2" fmla="*/ 2147483647 w 7"/>
              <a:gd name="T3" fmla="*/ 0 h 5"/>
              <a:gd name="T4" fmla="*/ 2147483647 w 7"/>
              <a:gd name="T5" fmla="*/ 0 h 5"/>
              <a:gd name="T6" fmla="*/ 2147483647 w 7"/>
              <a:gd name="T7" fmla="*/ 0 h 5"/>
              <a:gd name="T8" fmla="*/ 2147483647 w 7"/>
              <a:gd name="T9" fmla="*/ 0 h 5"/>
              <a:gd name="T10" fmla="*/ 2147483647 w 7"/>
              <a:gd name="T11" fmla="*/ 0 h 5"/>
              <a:gd name="T12" fmla="*/ 0 w 7"/>
              <a:gd name="T13" fmla="*/ 0 h 5"/>
              <a:gd name="T14" fmla="*/ 0 w 7"/>
              <a:gd name="T15" fmla="*/ 0 h 5"/>
              <a:gd name="T16" fmla="*/ 0 w 7"/>
              <a:gd name="T17" fmla="*/ 0 h 5"/>
              <a:gd name="T18" fmla="*/ 0 w 7"/>
              <a:gd name="T19" fmla="*/ 0 h 5"/>
              <a:gd name="T20" fmla="*/ 0 w 7"/>
              <a:gd name="T21" fmla="*/ 0 h 5"/>
              <a:gd name="T22" fmla="*/ 0 w 7"/>
              <a:gd name="T23" fmla="*/ 2147483647 h 5"/>
              <a:gd name="T24" fmla="*/ 2147483647 w 7"/>
              <a:gd name="T25" fmla="*/ 2147483647 h 5"/>
              <a:gd name="T26" fmla="*/ 2147483647 w 7"/>
              <a:gd name="T27" fmla="*/ 2147483647 h 5"/>
              <a:gd name="T28" fmla="*/ 2147483647 w 7"/>
              <a:gd name="T29" fmla="*/ 2147483647 h 5"/>
              <a:gd name="T30" fmla="*/ 2147483647 w 7"/>
              <a:gd name="T31" fmla="*/ 2147483647 h 5"/>
              <a:gd name="T32" fmla="*/ 2147483647 w 7"/>
              <a:gd name="T33" fmla="*/ 2147483647 h 5"/>
              <a:gd name="T34" fmla="*/ 2147483647 w 7"/>
              <a:gd name="T35" fmla="*/ 2147483647 h 5"/>
              <a:gd name="T36" fmla="*/ 2147483647 w 7"/>
              <a:gd name="T37" fmla="*/ 2147483647 h 5"/>
              <a:gd name="T38" fmla="*/ 2147483647 w 7"/>
              <a:gd name="T39" fmla="*/ 2147483647 h 5"/>
              <a:gd name="T40" fmla="*/ 2147483647 w 7"/>
              <a:gd name="T41" fmla="*/ 2147483647 h 5"/>
              <a:gd name="T42" fmla="*/ 2147483647 w 7"/>
              <a:gd name="T43" fmla="*/ 2147483647 h 5"/>
              <a:gd name="T44" fmla="*/ 2147483647 w 7"/>
              <a:gd name="T45" fmla="*/ 2147483647 h 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"/>
              <a:gd name="T70" fmla="*/ 0 h 5"/>
              <a:gd name="T71" fmla="*/ 7 w 7"/>
              <a:gd name="T72" fmla="*/ 5 h 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" h="5">
                <a:moveTo>
                  <a:pt x="7" y="2"/>
                </a:moveTo>
                <a:lnTo>
                  <a:pt x="7" y="0"/>
                </a:lnTo>
                <a:lnTo>
                  <a:pt x="5" y="0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5" y="5"/>
                </a:lnTo>
                <a:lnTo>
                  <a:pt x="7" y="5"/>
                </a:lnTo>
                <a:lnTo>
                  <a:pt x="7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79" name="Freeform 1881"/>
          <p:cNvSpPr>
            <a:spLocks/>
          </p:cNvSpPr>
          <p:nvPr/>
        </p:nvSpPr>
        <p:spPr bwMode="auto">
          <a:xfrm>
            <a:off x="4168775" y="3951288"/>
            <a:ext cx="20638" cy="12700"/>
          </a:xfrm>
          <a:custGeom>
            <a:avLst/>
            <a:gdLst>
              <a:gd name="T0" fmla="*/ 2147483647 w 16"/>
              <a:gd name="T1" fmla="*/ 2147483647 h 10"/>
              <a:gd name="T2" fmla="*/ 2147483647 w 16"/>
              <a:gd name="T3" fmla="*/ 2147483647 h 10"/>
              <a:gd name="T4" fmla="*/ 2147483647 w 16"/>
              <a:gd name="T5" fmla="*/ 2147483647 h 10"/>
              <a:gd name="T6" fmla="*/ 2147483647 w 16"/>
              <a:gd name="T7" fmla="*/ 0 h 10"/>
              <a:gd name="T8" fmla="*/ 2147483647 w 16"/>
              <a:gd name="T9" fmla="*/ 0 h 10"/>
              <a:gd name="T10" fmla="*/ 2147483647 w 16"/>
              <a:gd name="T11" fmla="*/ 0 h 10"/>
              <a:gd name="T12" fmla="*/ 2147483647 w 16"/>
              <a:gd name="T13" fmla="*/ 0 h 10"/>
              <a:gd name="T14" fmla="*/ 2147483647 w 16"/>
              <a:gd name="T15" fmla="*/ 2147483647 h 10"/>
              <a:gd name="T16" fmla="*/ 2147483647 w 16"/>
              <a:gd name="T17" fmla="*/ 2147483647 h 10"/>
              <a:gd name="T18" fmla="*/ 2147483647 w 16"/>
              <a:gd name="T19" fmla="*/ 2147483647 h 10"/>
              <a:gd name="T20" fmla="*/ 2147483647 w 16"/>
              <a:gd name="T21" fmla="*/ 2147483647 h 10"/>
              <a:gd name="T22" fmla="*/ 2147483647 w 16"/>
              <a:gd name="T23" fmla="*/ 2147483647 h 10"/>
              <a:gd name="T24" fmla="*/ 2147483647 w 16"/>
              <a:gd name="T25" fmla="*/ 2147483647 h 10"/>
              <a:gd name="T26" fmla="*/ 2147483647 w 16"/>
              <a:gd name="T27" fmla="*/ 2147483647 h 10"/>
              <a:gd name="T28" fmla="*/ 2147483647 w 16"/>
              <a:gd name="T29" fmla="*/ 2147483647 h 10"/>
              <a:gd name="T30" fmla="*/ 2147483647 w 16"/>
              <a:gd name="T31" fmla="*/ 2147483647 h 10"/>
              <a:gd name="T32" fmla="*/ 2147483647 w 16"/>
              <a:gd name="T33" fmla="*/ 2147483647 h 10"/>
              <a:gd name="T34" fmla="*/ 2147483647 w 16"/>
              <a:gd name="T35" fmla="*/ 2147483647 h 10"/>
              <a:gd name="T36" fmla="*/ 2147483647 w 16"/>
              <a:gd name="T37" fmla="*/ 2147483647 h 10"/>
              <a:gd name="T38" fmla="*/ 2147483647 w 16"/>
              <a:gd name="T39" fmla="*/ 2147483647 h 10"/>
              <a:gd name="T40" fmla="*/ 2147483647 w 16"/>
              <a:gd name="T41" fmla="*/ 2147483647 h 10"/>
              <a:gd name="T42" fmla="*/ 2147483647 w 16"/>
              <a:gd name="T43" fmla="*/ 2147483647 h 10"/>
              <a:gd name="T44" fmla="*/ 2147483647 w 16"/>
              <a:gd name="T45" fmla="*/ 2147483647 h 10"/>
              <a:gd name="T46" fmla="*/ 0 w 16"/>
              <a:gd name="T47" fmla="*/ 2147483647 h 10"/>
              <a:gd name="T48" fmla="*/ 0 w 16"/>
              <a:gd name="T49" fmla="*/ 2147483647 h 10"/>
              <a:gd name="T50" fmla="*/ 2147483647 w 16"/>
              <a:gd name="T51" fmla="*/ 2147483647 h 10"/>
              <a:gd name="T52" fmla="*/ 2147483647 w 16"/>
              <a:gd name="T53" fmla="*/ 2147483647 h 10"/>
              <a:gd name="T54" fmla="*/ 2147483647 w 16"/>
              <a:gd name="T55" fmla="*/ 2147483647 h 10"/>
              <a:gd name="T56" fmla="*/ 2147483647 w 16"/>
              <a:gd name="T57" fmla="*/ 2147483647 h 10"/>
              <a:gd name="T58" fmla="*/ 2147483647 w 16"/>
              <a:gd name="T59" fmla="*/ 2147483647 h 10"/>
              <a:gd name="T60" fmla="*/ 2147483647 w 16"/>
              <a:gd name="T61" fmla="*/ 2147483647 h 1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6"/>
              <a:gd name="T94" fmla="*/ 0 h 10"/>
              <a:gd name="T95" fmla="*/ 16 w 16"/>
              <a:gd name="T96" fmla="*/ 10 h 1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6" h="10">
                <a:moveTo>
                  <a:pt x="16" y="3"/>
                </a:moveTo>
                <a:lnTo>
                  <a:pt x="16" y="3"/>
                </a:lnTo>
                <a:lnTo>
                  <a:pt x="16" y="0"/>
                </a:lnTo>
                <a:lnTo>
                  <a:pt x="14" y="0"/>
                </a:lnTo>
                <a:lnTo>
                  <a:pt x="12" y="3"/>
                </a:lnTo>
                <a:lnTo>
                  <a:pt x="14" y="3"/>
                </a:lnTo>
                <a:lnTo>
                  <a:pt x="14" y="5"/>
                </a:lnTo>
                <a:lnTo>
                  <a:pt x="9" y="7"/>
                </a:lnTo>
                <a:lnTo>
                  <a:pt x="7" y="7"/>
                </a:lnTo>
                <a:lnTo>
                  <a:pt x="2" y="7"/>
                </a:lnTo>
                <a:lnTo>
                  <a:pt x="0" y="7"/>
                </a:lnTo>
                <a:lnTo>
                  <a:pt x="0" y="10"/>
                </a:lnTo>
                <a:lnTo>
                  <a:pt x="5" y="10"/>
                </a:lnTo>
                <a:lnTo>
                  <a:pt x="9" y="10"/>
                </a:lnTo>
                <a:lnTo>
                  <a:pt x="12" y="7"/>
                </a:lnTo>
                <a:lnTo>
                  <a:pt x="16" y="5"/>
                </a:lnTo>
                <a:lnTo>
                  <a:pt x="16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80" name="Freeform 1882"/>
          <p:cNvSpPr>
            <a:spLocks/>
          </p:cNvSpPr>
          <p:nvPr/>
        </p:nvSpPr>
        <p:spPr bwMode="auto">
          <a:xfrm>
            <a:off x="4189413" y="5289550"/>
            <a:ext cx="3175" cy="0"/>
          </a:xfrm>
          <a:custGeom>
            <a:avLst/>
            <a:gdLst>
              <a:gd name="T0" fmla="*/ 2147483647 w 3"/>
              <a:gd name="T1" fmla="*/ 0 h 2"/>
              <a:gd name="T2" fmla="*/ 2147483647 w 3"/>
              <a:gd name="T3" fmla="*/ 0 h 2"/>
              <a:gd name="T4" fmla="*/ 2147483647 w 3"/>
              <a:gd name="T5" fmla="*/ 0 h 2"/>
              <a:gd name="T6" fmla="*/ 0 w 3"/>
              <a:gd name="T7" fmla="*/ 0 h 2"/>
              <a:gd name="T8" fmla="*/ 0 w 3"/>
              <a:gd name="T9" fmla="*/ 0 h 2"/>
              <a:gd name="T10" fmla="*/ 0 w 3"/>
              <a:gd name="T11" fmla="*/ 0 h 2"/>
              <a:gd name="T12" fmla="*/ 0 w 3"/>
              <a:gd name="T13" fmla="*/ 0 h 2"/>
              <a:gd name="T14" fmla="*/ 0 w 3"/>
              <a:gd name="T15" fmla="*/ 0 h 2"/>
              <a:gd name="T16" fmla="*/ 0 w 3"/>
              <a:gd name="T17" fmla="*/ 0 h 2"/>
              <a:gd name="T18" fmla="*/ 2147483647 w 3"/>
              <a:gd name="T19" fmla="*/ 0 h 2"/>
              <a:gd name="T20" fmla="*/ 2147483647 w 3"/>
              <a:gd name="T21" fmla="*/ 0 h 2"/>
              <a:gd name="T22" fmla="*/ 2147483647 w 3"/>
              <a:gd name="T23" fmla="*/ 0 h 2"/>
              <a:gd name="T24" fmla="*/ 2147483647 w 3"/>
              <a:gd name="T25" fmla="*/ 0 h 2"/>
              <a:gd name="T26" fmla="*/ 2147483647 w 3"/>
              <a:gd name="T27" fmla="*/ 0 h 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2"/>
              <a:gd name="T44" fmla="*/ 3 w 3"/>
              <a:gd name="T45" fmla="*/ 0 h 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2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81" name="Freeform 1883"/>
          <p:cNvSpPr>
            <a:spLocks/>
          </p:cNvSpPr>
          <p:nvPr/>
        </p:nvSpPr>
        <p:spPr bwMode="auto">
          <a:xfrm>
            <a:off x="4213225" y="3549650"/>
            <a:ext cx="4763" cy="4763"/>
          </a:xfrm>
          <a:custGeom>
            <a:avLst/>
            <a:gdLst>
              <a:gd name="T0" fmla="*/ 2147483647 w 5"/>
              <a:gd name="T1" fmla="*/ 0 h 5"/>
              <a:gd name="T2" fmla="*/ 2147483647 w 5"/>
              <a:gd name="T3" fmla="*/ 0 h 5"/>
              <a:gd name="T4" fmla="*/ 0 w 5"/>
              <a:gd name="T5" fmla="*/ 0 h 5"/>
              <a:gd name="T6" fmla="*/ 0 w 5"/>
              <a:gd name="T7" fmla="*/ 0 h 5"/>
              <a:gd name="T8" fmla="*/ 0 w 5"/>
              <a:gd name="T9" fmla="*/ 0 h 5"/>
              <a:gd name="T10" fmla="*/ 0 w 5"/>
              <a:gd name="T11" fmla="*/ 2147483647 h 5"/>
              <a:gd name="T12" fmla="*/ 0 w 5"/>
              <a:gd name="T13" fmla="*/ 2147483647 h 5"/>
              <a:gd name="T14" fmla="*/ 0 w 5"/>
              <a:gd name="T15" fmla="*/ 2147483647 h 5"/>
              <a:gd name="T16" fmla="*/ 0 w 5"/>
              <a:gd name="T17" fmla="*/ 2147483647 h 5"/>
              <a:gd name="T18" fmla="*/ 0 w 5"/>
              <a:gd name="T19" fmla="*/ 2147483647 h 5"/>
              <a:gd name="T20" fmla="*/ 2147483647 w 5"/>
              <a:gd name="T21" fmla="*/ 2147483647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2147483647 w 5"/>
              <a:gd name="T27" fmla="*/ 2147483647 h 5"/>
              <a:gd name="T28" fmla="*/ 2147483647 w 5"/>
              <a:gd name="T29" fmla="*/ 2147483647 h 5"/>
              <a:gd name="T30" fmla="*/ 2147483647 w 5"/>
              <a:gd name="T31" fmla="*/ 0 h 5"/>
              <a:gd name="T32" fmla="*/ 2147483647 w 5"/>
              <a:gd name="T33" fmla="*/ 0 h 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"/>
              <a:gd name="T52" fmla="*/ 0 h 5"/>
              <a:gd name="T53" fmla="*/ 5 w 5"/>
              <a:gd name="T54" fmla="*/ 5 h 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" h="5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3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82" name="Freeform 1884"/>
          <p:cNvSpPr>
            <a:spLocks/>
          </p:cNvSpPr>
          <p:nvPr/>
        </p:nvSpPr>
        <p:spPr bwMode="auto">
          <a:xfrm>
            <a:off x="4146550" y="5786438"/>
            <a:ext cx="7938" cy="7937"/>
          </a:xfrm>
          <a:custGeom>
            <a:avLst/>
            <a:gdLst>
              <a:gd name="T0" fmla="*/ 2147483647 w 7"/>
              <a:gd name="T1" fmla="*/ 0 h 7"/>
              <a:gd name="T2" fmla="*/ 2147483647 w 7"/>
              <a:gd name="T3" fmla="*/ 0 h 7"/>
              <a:gd name="T4" fmla="*/ 0 w 7"/>
              <a:gd name="T5" fmla="*/ 0 h 7"/>
              <a:gd name="T6" fmla="*/ 0 w 7"/>
              <a:gd name="T7" fmla="*/ 0 h 7"/>
              <a:gd name="T8" fmla="*/ 2147483647 w 7"/>
              <a:gd name="T9" fmla="*/ 0 h 7"/>
              <a:gd name="T10" fmla="*/ 2147483647 w 7"/>
              <a:gd name="T11" fmla="*/ 0 h 7"/>
              <a:gd name="T12" fmla="*/ 2147483647 w 7"/>
              <a:gd name="T13" fmla="*/ 0 h 7"/>
              <a:gd name="T14" fmla="*/ 2147483647 w 7"/>
              <a:gd name="T15" fmla="*/ 0 h 7"/>
              <a:gd name="T16" fmla="*/ 2147483647 w 7"/>
              <a:gd name="T17" fmla="*/ 0 h 7"/>
              <a:gd name="T18" fmla="*/ 2147483647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2147483647 h 7"/>
              <a:gd name="T24" fmla="*/ 2147483647 w 7"/>
              <a:gd name="T25" fmla="*/ 2147483647 h 7"/>
              <a:gd name="T26" fmla="*/ 2147483647 w 7"/>
              <a:gd name="T27" fmla="*/ 2147483647 h 7"/>
              <a:gd name="T28" fmla="*/ 2147483647 w 7"/>
              <a:gd name="T29" fmla="*/ 2147483647 h 7"/>
              <a:gd name="T30" fmla="*/ 2147483647 w 7"/>
              <a:gd name="T31" fmla="*/ 2147483647 h 7"/>
              <a:gd name="T32" fmla="*/ 2147483647 w 7"/>
              <a:gd name="T33" fmla="*/ 2147483647 h 7"/>
              <a:gd name="T34" fmla="*/ 2147483647 w 7"/>
              <a:gd name="T35" fmla="*/ 2147483647 h 7"/>
              <a:gd name="T36" fmla="*/ 2147483647 w 7"/>
              <a:gd name="T37" fmla="*/ 2147483647 h 7"/>
              <a:gd name="T38" fmla="*/ 2147483647 w 7"/>
              <a:gd name="T39" fmla="*/ 2147483647 h 7"/>
              <a:gd name="T40" fmla="*/ 2147483647 w 7"/>
              <a:gd name="T41" fmla="*/ 2147483647 h 7"/>
              <a:gd name="T42" fmla="*/ 2147483647 w 7"/>
              <a:gd name="T43" fmla="*/ 2147483647 h 7"/>
              <a:gd name="T44" fmla="*/ 2147483647 w 7"/>
              <a:gd name="T45" fmla="*/ 0 h 7"/>
              <a:gd name="T46" fmla="*/ 2147483647 w 7"/>
              <a:gd name="T47" fmla="*/ 0 h 7"/>
              <a:gd name="T48" fmla="*/ 2147483647 w 7"/>
              <a:gd name="T49" fmla="*/ 0 h 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"/>
              <a:gd name="T76" fmla="*/ 0 h 7"/>
              <a:gd name="T77" fmla="*/ 7 w 7"/>
              <a:gd name="T78" fmla="*/ 7 h 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" h="7">
                <a:moveTo>
                  <a:pt x="5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5" y="2"/>
                </a:lnTo>
                <a:lnTo>
                  <a:pt x="2" y="2"/>
                </a:lnTo>
                <a:lnTo>
                  <a:pt x="2" y="4"/>
                </a:lnTo>
                <a:lnTo>
                  <a:pt x="2" y="7"/>
                </a:lnTo>
                <a:lnTo>
                  <a:pt x="5" y="7"/>
                </a:lnTo>
                <a:lnTo>
                  <a:pt x="5" y="4"/>
                </a:lnTo>
                <a:lnTo>
                  <a:pt x="7" y="4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83" name="Freeform 1885"/>
          <p:cNvSpPr>
            <a:spLocks/>
          </p:cNvSpPr>
          <p:nvPr/>
        </p:nvSpPr>
        <p:spPr bwMode="auto">
          <a:xfrm>
            <a:off x="4092575" y="5256213"/>
            <a:ext cx="3175" cy="6350"/>
          </a:xfrm>
          <a:custGeom>
            <a:avLst/>
            <a:gdLst>
              <a:gd name="T0" fmla="*/ 2147483647 w 3"/>
              <a:gd name="T1" fmla="*/ 2147483647 h 5"/>
              <a:gd name="T2" fmla="*/ 2147483647 w 3"/>
              <a:gd name="T3" fmla="*/ 2147483647 h 5"/>
              <a:gd name="T4" fmla="*/ 2147483647 w 3"/>
              <a:gd name="T5" fmla="*/ 2147483647 h 5"/>
              <a:gd name="T6" fmla="*/ 0 w 3"/>
              <a:gd name="T7" fmla="*/ 2147483647 h 5"/>
              <a:gd name="T8" fmla="*/ 0 w 3"/>
              <a:gd name="T9" fmla="*/ 2147483647 h 5"/>
              <a:gd name="T10" fmla="*/ 0 w 3"/>
              <a:gd name="T11" fmla="*/ 2147483647 h 5"/>
              <a:gd name="T12" fmla="*/ 0 w 3"/>
              <a:gd name="T13" fmla="*/ 2147483647 h 5"/>
              <a:gd name="T14" fmla="*/ 0 w 3"/>
              <a:gd name="T15" fmla="*/ 2147483647 h 5"/>
              <a:gd name="T16" fmla="*/ 0 w 3"/>
              <a:gd name="T17" fmla="*/ 2147483647 h 5"/>
              <a:gd name="T18" fmla="*/ 0 w 3"/>
              <a:gd name="T19" fmla="*/ 2147483647 h 5"/>
              <a:gd name="T20" fmla="*/ 2147483647 w 3"/>
              <a:gd name="T21" fmla="*/ 2147483647 h 5"/>
              <a:gd name="T22" fmla="*/ 2147483647 w 3"/>
              <a:gd name="T23" fmla="*/ 2147483647 h 5"/>
              <a:gd name="T24" fmla="*/ 2147483647 w 3"/>
              <a:gd name="T25" fmla="*/ 2147483647 h 5"/>
              <a:gd name="T26" fmla="*/ 2147483647 w 3"/>
              <a:gd name="T27" fmla="*/ 0 h 5"/>
              <a:gd name="T28" fmla="*/ 2147483647 w 3"/>
              <a:gd name="T29" fmla="*/ 2147483647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"/>
              <a:gd name="T46" fmla="*/ 0 h 5"/>
              <a:gd name="T47" fmla="*/ 3 w 3"/>
              <a:gd name="T48" fmla="*/ 5 h 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" h="5">
                <a:moveTo>
                  <a:pt x="3" y="3"/>
                </a:moveTo>
                <a:lnTo>
                  <a:pt x="3" y="3"/>
                </a:lnTo>
                <a:lnTo>
                  <a:pt x="0" y="3"/>
                </a:lnTo>
                <a:lnTo>
                  <a:pt x="0" y="5"/>
                </a:lnTo>
                <a:lnTo>
                  <a:pt x="3" y="5"/>
                </a:lnTo>
                <a:lnTo>
                  <a:pt x="3" y="3"/>
                </a:lnTo>
                <a:lnTo>
                  <a:pt x="3" y="0"/>
                </a:lnTo>
                <a:lnTo>
                  <a:pt x="3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84" name="Freeform 1886"/>
          <p:cNvSpPr>
            <a:spLocks/>
          </p:cNvSpPr>
          <p:nvPr/>
        </p:nvSpPr>
        <p:spPr bwMode="auto">
          <a:xfrm>
            <a:off x="4095750" y="5256213"/>
            <a:ext cx="3175" cy="1587"/>
          </a:xfrm>
          <a:custGeom>
            <a:avLst/>
            <a:gdLst>
              <a:gd name="T0" fmla="*/ 2147483647 w 2"/>
              <a:gd name="T1" fmla="*/ 0 h 3"/>
              <a:gd name="T2" fmla="*/ 0 w 2"/>
              <a:gd name="T3" fmla="*/ 0 h 3"/>
              <a:gd name="T4" fmla="*/ 0 w 2"/>
              <a:gd name="T5" fmla="*/ 0 h 3"/>
              <a:gd name="T6" fmla="*/ 0 w 2"/>
              <a:gd name="T7" fmla="*/ 0 h 3"/>
              <a:gd name="T8" fmla="*/ 0 w 2"/>
              <a:gd name="T9" fmla="*/ 0 h 3"/>
              <a:gd name="T10" fmla="*/ 0 w 2"/>
              <a:gd name="T11" fmla="*/ 2147483647 h 3"/>
              <a:gd name="T12" fmla="*/ 0 w 2"/>
              <a:gd name="T13" fmla="*/ 2147483647 h 3"/>
              <a:gd name="T14" fmla="*/ 0 w 2"/>
              <a:gd name="T15" fmla="*/ 2147483647 h 3"/>
              <a:gd name="T16" fmla="*/ 0 w 2"/>
              <a:gd name="T17" fmla="*/ 2147483647 h 3"/>
              <a:gd name="T18" fmla="*/ 2147483647 w 2"/>
              <a:gd name="T19" fmla="*/ 2147483647 h 3"/>
              <a:gd name="T20" fmla="*/ 2147483647 w 2"/>
              <a:gd name="T21" fmla="*/ 0 h 3"/>
              <a:gd name="T22" fmla="*/ 2147483647 w 2"/>
              <a:gd name="T23" fmla="*/ 0 h 3"/>
              <a:gd name="T24" fmla="*/ 2147483647 w 2"/>
              <a:gd name="T25" fmla="*/ 0 h 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3"/>
              <a:gd name="T41" fmla="*/ 2 w 2"/>
              <a:gd name="T42" fmla="*/ 3 h 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3">
                <a:moveTo>
                  <a:pt x="2" y="0"/>
                </a:move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85" name="Freeform 1887"/>
          <p:cNvSpPr>
            <a:spLocks/>
          </p:cNvSpPr>
          <p:nvPr/>
        </p:nvSpPr>
        <p:spPr bwMode="auto">
          <a:xfrm>
            <a:off x="4168775" y="5332413"/>
            <a:ext cx="6350" cy="3175"/>
          </a:xfrm>
          <a:custGeom>
            <a:avLst/>
            <a:gdLst>
              <a:gd name="T0" fmla="*/ 2147483647 w 5"/>
              <a:gd name="T1" fmla="*/ 0 h 3"/>
              <a:gd name="T2" fmla="*/ 2147483647 w 5"/>
              <a:gd name="T3" fmla="*/ 0 h 3"/>
              <a:gd name="T4" fmla="*/ 2147483647 w 5"/>
              <a:gd name="T5" fmla="*/ 0 h 3"/>
              <a:gd name="T6" fmla="*/ 2147483647 w 5"/>
              <a:gd name="T7" fmla="*/ 0 h 3"/>
              <a:gd name="T8" fmla="*/ 2147483647 w 5"/>
              <a:gd name="T9" fmla="*/ 0 h 3"/>
              <a:gd name="T10" fmla="*/ 2147483647 w 5"/>
              <a:gd name="T11" fmla="*/ 0 h 3"/>
              <a:gd name="T12" fmla="*/ 2147483647 w 5"/>
              <a:gd name="T13" fmla="*/ 0 h 3"/>
              <a:gd name="T14" fmla="*/ 0 w 5"/>
              <a:gd name="T15" fmla="*/ 0 h 3"/>
              <a:gd name="T16" fmla="*/ 0 w 5"/>
              <a:gd name="T17" fmla="*/ 0 h 3"/>
              <a:gd name="T18" fmla="*/ 0 w 5"/>
              <a:gd name="T19" fmla="*/ 0 h 3"/>
              <a:gd name="T20" fmla="*/ 0 w 5"/>
              <a:gd name="T21" fmla="*/ 0 h 3"/>
              <a:gd name="T22" fmla="*/ 0 w 5"/>
              <a:gd name="T23" fmla="*/ 0 h 3"/>
              <a:gd name="T24" fmla="*/ 0 w 5"/>
              <a:gd name="T25" fmla="*/ 0 h 3"/>
              <a:gd name="T26" fmla="*/ 0 w 5"/>
              <a:gd name="T27" fmla="*/ 0 h 3"/>
              <a:gd name="T28" fmla="*/ 0 w 5"/>
              <a:gd name="T29" fmla="*/ 0 h 3"/>
              <a:gd name="T30" fmla="*/ 2147483647 w 5"/>
              <a:gd name="T31" fmla="*/ 2147483647 h 3"/>
              <a:gd name="T32" fmla="*/ 2147483647 w 5"/>
              <a:gd name="T33" fmla="*/ 2147483647 h 3"/>
              <a:gd name="T34" fmla="*/ 2147483647 w 5"/>
              <a:gd name="T35" fmla="*/ 2147483647 h 3"/>
              <a:gd name="T36" fmla="*/ 2147483647 w 5"/>
              <a:gd name="T37" fmla="*/ 0 h 3"/>
              <a:gd name="T38" fmla="*/ 2147483647 w 5"/>
              <a:gd name="T39" fmla="*/ 0 h 3"/>
              <a:gd name="T40" fmla="*/ 2147483647 w 5"/>
              <a:gd name="T41" fmla="*/ 0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3"/>
              <a:gd name="T65" fmla="*/ 5 w 5"/>
              <a:gd name="T66" fmla="*/ 3 h 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3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2" y="3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86" name="Freeform 1888"/>
          <p:cNvSpPr>
            <a:spLocks/>
          </p:cNvSpPr>
          <p:nvPr/>
        </p:nvSpPr>
        <p:spPr bwMode="auto">
          <a:xfrm>
            <a:off x="4098925" y="5256213"/>
            <a:ext cx="1588" cy="1587"/>
          </a:xfrm>
          <a:custGeom>
            <a:avLst/>
            <a:gdLst>
              <a:gd name="T0" fmla="*/ 0 w 1588"/>
              <a:gd name="T1" fmla="*/ 0 h 3"/>
              <a:gd name="T2" fmla="*/ 0 w 1588"/>
              <a:gd name="T3" fmla="*/ 0 h 3"/>
              <a:gd name="T4" fmla="*/ 0 w 1588"/>
              <a:gd name="T5" fmla="*/ 2147483647 h 3"/>
              <a:gd name="T6" fmla="*/ 0 w 1588"/>
              <a:gd name="T7" fmla="*/ 2147483647 h 3"/>
              <a:gd name="T8" fmla="*/ 0 w 1588"/>
              <a:gd name="T9" fmla="*/ 0 h 3"/>
              <a:gd name="T10" fmla="*/ 0 w 1588"/>
              <a:gd name="T11" fmla="*/ 0 h 3"/>
              <a:gd name="T12" fmla="*/ 0 w 1588"/>
              <a:gd name="T13" fmla="*/ 0 h 3"/>
              <a:gd name="T14" fmla="*/ 0 w 1588"/>
              <a:gd name="T15" fmla="*/ 0 h 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88"/>
              <a:gd name="T25" fmla="*/ 0 h 3"/>
              <a:gd name="T26" fmla="*/ 1588 w 1588"/>
              <a:gd name="T27" fmla="*/ 3 h 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88" h="3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87" name="Freeform 1889"/>
          <p:cNvSpPr>
            <a:spLocks/>
          </p:cNvSpPr>
          <p:nvPr/>
        </p:nvSpPr>
        <p:spPr bwMode="auto">
          <a:xfrm>
            <a:off x="4221163" y="5207000"/>
            <a:ext cx="9525" cy="3175"/>
          </a:xfrm>
          <a:custGeom>
            <a:avLst/>
            <a:gdLst>
              <a:gd name="T0" fmla="*/ 2147483647 w 7"/>
              <a:gd name="T1" fmla="*/ 0 h 2"/>
              <a:gd name="T2" fmla="*/ 2147483647 w 7"/>
              <a:gd name="T3" fmla="*/ 0 h 2"/>
              <a:gd name="T4" fmla="*/ 2147483647 w 7"/>
              <a:gd name="T5" fmla="*/ 0 h 2"/>
              <a:gd name="T6" fmla="*/ 0 w 7"/>
              <a:gd name="T7" fmla="*/ 0 h 2"/>
              <a:gd name="T8" fmla="*/ 0 w 7"/>
              <a:gd name="T9" fmla="*/ 0 h 2"/>
              <a:gd name="T10" fmla="*/ 0 w 7"/>
              <a:gd name="T11" fmla="*/ 0 h 2"/>
              <a:gd name="T12" fmla="*/ 0 w 7"/>
              <a:gd name="T13" fmla="*/ 0 h 2"/>
              <a:gd name="T14" fmla="*/ 2147483647 w 7"/>
              <a:gd name="T15" fmla="*/ 2147483647 h 2"/>
              <a:gd name="T16" fmla="*/ 2147483647 w 7"/>
              <a:gd name="T17" fmla="*/ 2147483647 h 2"/>
              <a:gd name="T18" fmla="*/ 2147483647 w 7"/>
              <a:gd name="T19" fmla="*/ 2147483647 h 2"/>
              <a:gd name="T20" fmla="*/ 2147483647 w 7"/>
              <a:gd name="T21" fmla="*/ 2147483647 h 2"/>
              <a:gd name="T22" fmla="*/ 2147483647 w 7"/>
              <a:gd name="T23" fmla="*/ 2147483647 h 2"/>
              <a:gd name="T24" fmla="*/ 2147483647 w 7"/>
              <a:gd name="T25" fmla="*/ 2147483647 h 2"/>
              <a:gd name="T26" fmla="*/ 2147483647 w 7"/>
              <a:gd name="T27" fmla="*/ 2147483647 h 2"/>
              <a:gd name="T28" fmla="*/ 2147483647 w 7"/>
              <a:gd name="T29" fmla="*/ 0 h 2"/>
              <a:gd name="T30" fmla="*/ 2147483647 w 7"/>
              <a:gd name="T31" fmla="*/ 0 h 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"/>
              <a:gd name="T49" fmla="*/ 0 h 2"/>
              <a:gd name="T50" fmla="*/ 7 w 7"/>
              <a:gd name="T51" fmla="*/ 2 h 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" h="2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2"/>
                </a:lnTo>
                <a:lnTo>
                  <a:pt x="5" y="2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88" name="Freeform 1890"/>
          <p:cNvSpPr>
            <a:spLocks/>
          </p:cNvSpPr>
          <p:nvPr/>
        </p:nvSpPr>
        <p:spPr bwMode="auto">
          <a:xfrm>
            <a:off x="4254500" y="5295900"/>
            <a:ext cx="3175" cy="3175"/>
          </a:xfrm>
          <a:custGeom>
            <a:avLst/>
            <a:gdLst>
              <a:gd name="T0" fmla="*/ 2147483647 w 3"/>
              <a:gd name="T1" fmla="*/ 0 h 2"/>
              <a:gd name="T2" fmla="*/ 2147483647 w 3"/>
              <a:gd name="T3" fmla="*/ 0 h 2"/>
              <a:gd name="T4" fmla="*/ 2147483647 w 3"/>
              <a:gd name="T5" fmla="*/ 0 h 2"/>
              <a:gd name="T6" fmla="*/ 2147483647 w 3"/>
              <a:gd name="T7" fmla="*/ 0 h 2"/>
              <a:gd name="T8" fmla="*/ 0 w 3"/>
              <a:gd name="T9" fmla="*/ 0 h 2"/>
              <a:gd name="T10" fmla="*/ 0 w 3"/>
              <a:gd name="T11" fmla="*/ 0 h 2"/>
              <a:gd name="T12" fmla="*/ 2147483647 w 3"/>
              <a:gd name="T13" fmla="*/ 2147483647 h 2"/>
              <a:gd name="T14" fmla="*/ 0 w 3"/>
              <a:gd name="T15" fmla="*/ 2147483647 h 2"/>
              <a:gd name="T16" fmla="*/ 0 w 3"/>
              <a:gd name="T17" fmla="*/ 2147483647 h 2"/>
              <a:gd name="T18" fmla="*/ 2147483647 w 3"/>
              <a:gd name="T19" fmla="*/ 2147483647 h 2"/>
              <a:gd name="T20" fmla="*/ 2147483647 w 3"/>
              <a:gd name="T21" fmla="*/ 2147483647 h 2"/>
              <a:gd name="T22" fmla="*/ 2147483647 w 3"/>
              <a:gd name="T23" fmla="*/ 2147483647 h 2"/>
              <a:gd name="T24" fmla="*/ 2147483647 w 3"/>
              <a:gd name="T25" fmla="*/ 0 h 2"/>
              <a:gd name="T26" fmla="*/ 2147483647 w 3"/>
              <a:gd name="T27" fmla="*/ 0 h 2"/>
              <a:gd name="T28" fmla="*/ 2147483647 w 3"/>
              <a:gd name="T29" fmla="*/ 0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"/>
              <a:gd name="T46" fmla="*/ 0 h 2"/>
              <a:gd name="T47" fmla="*/ 3 w 3"/>
              <a:gd name="T48" fmla="*/ 2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" h="2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2"/>
                </a:ln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89" name="Freeform 1891"/>
          <p:cNvSpPr>
            <a:spLocks/>
          </p:cNvSpPr>
          <p:nvPr/>
        </p:nvSpPr>
        <p:spPr bwMode="auto">
          <a:xfrm>
            <a:off x="4071938" y="5246688"/>
            <a:ext cx="23812" cy="15875"/>
          </a:xfrm>
          <a:custGeom>
            <a:avLst/>
            <a:gdLst>
              <a:gd name="T0" fmla="*/ 2147483647 w 19"/>
              <a:gd name="T1" fmla="*/ 2147483647 h 12"/>
              <a:gd name="T2" fmla="*/ 2147483647 w 19"/>
              <a:gd name="T3" fmla="*/ 2147483647 h 12"/>
              <a:gd name="T4" fmla="*/ 2147483647 w 19"/>
              <a:gd name="T5" fmla="*/ 2147483647 h 12"/>
              <a:gd name="T6" fmla="*/ 2147483647 w 19"/>
              <a:gd name="T7" fmla="*/ 2147483647 h 12"/>
              <a:gd name="T8" fmla="*/ 2147483647 w 19"/>
              <a:gd name="T9" fmla="*/ 2147483647 h 12"/>
              <a:gd name="T10" fmla="*/ 2147483647 w 19"/>
              <a:gd name="T11" fmla="*/ 2147483647 h 12"/>
              <a:gd name="T12" fmla="*/ 2147483647 w 19"/>
              <a:gd name="T13" fmla="*/ 2147483647 h 12"/>
              <a:gd name="T14" fmla="*/ 2147483647 w 19"/>
              <a:gd name="T15" fmla="*/ 0 h 12"/>
              <a:gd name="T16" fmla="*/ 2147483647 w 19"/>
              <a:gd name="T17" fmla="*/ 0 h 12"/>
              <a:gd name="T18" fmla="*/ 2147483647 w 19"/>
              <a:gd name="T19" fmla="*/ 2147483647 h 12"/>
              <a:gd name="T20" fmla="*/ 2147483647 w 19"/>
              <a:gd name="T21" fmla="*/ 2147483647 h 12"/>
              <a:gd name="T22" fmla="*/ 0 w 19"/>
              <a:gd name="T23" fmla="*/ 2147483647 h 12"/>
              <a:gd name="T24" fmla="*/ 0 w 19"/>
              <a:gd name="T25" fmla="*/ 2147483647 h 12"/>
              <a:gd name="T26" fmla="*/ 0 w 19"/>
              <a:gd name="T27" fmla="*/ 2147483647 h 12"/>
              <a:gd name="T28" fmla="*/ 0 w 19"/>
              <a:gd name="T29" fmla="*/ 2147483647 h 12"/>
              <a:gd name="T30" fmla="*/ 0 w 19"/>
              <a:gd name="T31" fmla="*/ 2147483647 h 12"/>
              <a:gd name="T32" fmla="*/ 0 w 19"/>
              <a:gd name="T33" fmla="*/ 2147483647 h 12"/>
              <a:gd name="T34" fmla="*/ 2147483647 w 19"/>
              <a:gd name="T35" fmla="*/ 2147483647 h 12"/>
              <a:gd name="T36" fmla="*/ 2147483647 w 19"/>
              <a:gd name="T37" fmla="*/ 2147483647 h 12"/>
              <a:gd name="T38" fmla="*/ 2147483647 w 19"/>
              <a:gd name="T39" fmla="*/ 2147483647 h 12"/>
              <a:gd name="T40" fmla="*/ 2147483647 w 19"/>
              <a:gd name="T41" fmla="*/ 2147483647 h 12"/>
              <a:gd name="T42" fmla="*/ 2147483647 w 19"/>
              <a:gd name="T43" fmla="*/ 2147483647 h 12"/>
              <a:gd name="T44" fmla="*/ 2147483647 w 19"/>
              <a:gd name="T45" fmla="*/ 2147483647 h 12"/>
              <a:gd name="T46" fmla="*/ 2147483647 w 19"/>
              <a:gd name="T47" fmla="*/ 2147483647 h 12"/>
              <a:gd name="T48" fmla="*/ 2147483647 w 19"/>
              <a:gd name="T49" fmla="*/ 2147483647 h 12"/>
              <a:gd name="T50" fmla="*/ 2147483647 w 19"/>
              <a:gd name="T51" fmla="*/ 2147483647 h 1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9"/>
              <a:gd name="T79" fmla="*/ 0 h 12"/>
              <a:gd name="T80" fmla="*/ 19 w 19"/>
              <a:gd name="T81" fmla="*/ 12 h 1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9" h="12">
                <a:moveTo>
                  <a:pt x="19" y="5"/>
                </a:moveTo>
                <a:lnTo>
                  <a:pt x="19" y="5"/>
                </a:lnTo>
                <a:lnTo>
                  <a:pt x="16" y="5"/>
                </a:lnTo>
                <a:lnTo>
                  <a:pt x="16" y="3"/>
                </a:lnTo>
                <a:lnTo>
                  <a:pt x="19" y="0"/>
                </a:lnTo>
                <a:lnTo>
                  <a:pt x="14" y="0"/>
                </a:lnTo>
                <a:lnTo>
                  <a:pt x="12" y="3"/>
                </a:lnTo>
                <a:lnTo>
                  <a:pt x="5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7" y="10"/>
                </a:lnTo>
                <a:lnTo>
                  <a:pt x="7" y="7"/>
                </a:lnTo>
                <a:lnTo>
                  <a:pt x="9" y="10"/>
                </a:lnTo>
                <a:lnTo>
                  <a:pt x="12" y="10"/>
                </a:lnTo>
                <a:lnTo>
                  <a:pt x="14" y="10"/>
                </a:lnTo>
                <a:lnTo>
                  <a:pt x="16" y="7"/>
                </a:lnTo>
                <a:lnTo>
                  <a:pt x="19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90" name="Freeform 1892"/>
          <p:cNvSpPr>
            <a:spLocks/>
          </p:cNvSpPr>
          <p:nvPr/>
        </p:nvSpPr>
        <p:spPr bwMode="auto">
          <a:xfrm>
            <a:off x="3870325" y="5949950"/>
            <a:ext cx="6350" cy="7938"/>
          </a:xfrm>
          <a:custGeom>
            <a:avLst/>
            <a:gdLst>
              <a:gd name="T0" fmla="*/ 2147483647 w 5"/>
              <a:gd name="T1" fmla="*/ 0 h 7"/>
              <a:gd name="T2" fmla="*/ 2147483647 w 5"/>
              <a:gd name="T3" fmla="*/ 0 h 7"/>
              <a:gd name="T4" fmla="*/ 2147483647 w 5"/>
              <a:gd name="T5" fmla="*/ 0 h 7"/>
              <a:gd name="T6" fmla="*/ 0 w 5"/>
              <a:gd name="T7" fmla="*/ 2147483647 h 7"/>
              <a:gd name="T8" fmla="*/ 0 w 5"/>
              <a:gd name="T9" fmla="*/ 2147483647 h 7"/>
              <a:gd name="T10" fmla="*/ 0 w 5"/>
              <a:gd name="T11" fmla="*/ 2147483647 h 7"/>
              <a:gd name="T12" fmla="*/ 0 w 5"/>
              <a:gd name="T13" fmla="*/ 2147483647 h 7"/>
              <a:gd name="T14" fmla="*/ 0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0 h 7"/>
              <a:gd name="T38" fmla="*/ 2147483647 w 5"/>
              <a:gd name="T39" fmla="*/ 0 h 7"/>
              <a:gd name="T40" fmla="*/ 2147483647 w 5"/>
              <a:gd name="T41" fmla="*/ 0 h 7"/>
              <a:gd name="T42" fmla="*/ 2147483647 w 5"/>
              <a:gd name="T43" fmla="*/ 0 h 7"/>
              <a:gd name="T44" fmla="*/ 2147483647 w 5"/>
              <a:gd name="T45" fmla="*/ 0 h 7"/>
              <a:gd name="T46" fmla="*/ 2147483647 w 5"/>
              <a:gd name="T47" fmla="*/ 0 h 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"/>
              <a:gd name="T73" fmla="*/ 0 h 7"/>
              <a:gd name="T74" fmla="*/ 5 w 5"/>
              <a:gd name="T75" fmla="*/ 7 h 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" h="7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0" y="5"/>
                </a:lnTo>
                <a:lnTo>
                  <a:pt x="0" y="7"/>
                </a:lnTo>
                <a:lnTo>
                  <a:pt x="2" y="7"/>
                </a:lnTo>
                <a:lnTo>
                  <a:pt x="5" y="7"/>
                </a:lnTo>
                <a:lnTo>
                  <a:pt x="5" y="5"/>
                </a:lnTo>
                <a:lnTo>
                  <a:pt x="5" y="3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91" name="Freeform 1893"/>
          <p:cNvSpPr>
            <a:spLocks/>
          </p:cNvSpPr>
          <p:nvPr/>
        </p:nvSpPr>
        <p:spPr bwMode="auto">
          <a:xfrm>
            <a:off x="3884613" y="5351463"/>
            <a:ext cx="1587" cy="1587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0 w 2"/>
              <a:gd name="T5" fmla="*/ 0 h 1587"/>
              <a:gd name="T6" fmla="*/ 0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587"/>
              <a:gd name="T23" fmla="*/ 2 w 2"/>
              <a:gd name="T24" fmla="*/ 1587 h 15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92" name="Freeform 1894"/>
          <p:cNvSpPr>
            <a:spLocks noEditPoints="1"/>
          </p:cNvSpPr>
          <p:nvPr/>
        </p:nvSpPr>
        <p:spPr bwMode="auto">
          <a:xfrm>
            <a:off x="3840163" y="5314950"/>
            <a:ext cx="46037" cy="41275"/>
          </a:xfrm>
          <a:custGeom>
            <a:avLst/>
            <a:gdLst>
              <a:gd name="T0" fmla="*/ 2147483647 w 38"/>
              <a:gd name="T1" fmla="*/ 2147483647 h 33"/>
              <a:gd name="T2" fmla="*/ 2147483647 w 38"/>
              <a:gd name="T3" fmla="*/ 2147483647 h 33"/>
              <a:gd name="T4" fmla="*/ 2147483647 w 38"/>
              <a:gd name="T5" fmla="*/ 2147483647 h 33"/>
              <a:gd name="T6" fmla="*/ 2147483647 w 38"/>
              <a:gd name="T7" fmla="*/ 2147483647 h 33"/>
              <a:gd name="T8" fmla="*/ 2147483647 w 38"/>
              <a:gd name="T9" fmla="*/ 2147483647 h 33"/>
              <a:gd name="T10" fmla="*/ 2147483647 w 38"/>
              <a:gd name="T11" fmla="*/ 2147483647 h 33"/>
              <a:gd name="T12" fmla="*/ 2147483647 w 38"/>
              <a:gd name="T13" fmla="*/ 2147483647 h 33"/>
              <a:gd name="T14" fmla="*/ 2147483647 w 38"/>
              <a:gd name="T15" fmla="*/ 2147483647 h 33"/>
              <a:gd name="T16" fmla="*/ 2147483647 w 38"/>
              <a:gd name="T17" fmla="*/ 2147483647 h 33"/>
              <a:gd name="T18" fmla="*/ 2147483647 w 38"/>
              <a:gd name="T19" fmla="*/ 2147483647 h 33"/>
              <a:gd name="T20" fmla="*/ 2147483647 w 38"/>
              <a:gd name="T21" fmla="*/ 2147483647 h 33"/>
              <a:gd name="T22" fmla="*/ 2147483647 w 38"/>
              <a:gd name="T23" fmla="*/ 2147483647 h 33"/>
              <a:gd name="T24" fmla="*/ 2147483647 w 38"/>
              <a:gd name="T25" fmla="*/ 2147483647 h 33"/>
              <a:gd name="T26" fmla="*/ 2147483647 w 38"/>
              <a:gd name="T27" fmla="*/ 2147483647 h 33"/>
              <a:gd name="T28" fmla="*/ 2147483647 w 38"/>
              <a:gd name="T29" fmla="*/ 2147483647 h 33"/>
              <a:gd name="T30" fmla="*/ 2147483647 w 38"/>
              <a:gd name="T31" fmla="*/ 2147483647 h 33"/>
              <a:gd name="T32" fmla="*/ 2147483647 w 38"/>
              <a:gd name="T33" fmla="*/ 2147483647 h 33"/>
              <a:gd name="T34" fmla="*/ 2147483647 w 38"/>
              <a:gd name="T35" fmla="*/ 2147483647 h 33"/>
              <a:gd name="T36" fmla="*/ 2147483647 w 38"/>
              <a:gd name="T37" fmla="*/ 2147483647 h 33"/>
              <a:gd name="T38" fmla="*/ 2147483647 w 38"/>
              <a:gd name="T39" fmla="*/ 2147483647 h 33"/>
              <a:gd name="T40" fmla="*/ 2147483647 w 38"/>
              <a:gd name="T41" fmla="*/ 2147483647 h 33"/>
              <a:gd name="T42" fmla="*/ 2147483647 w 38"/>
              <a:gd name="T43" fmla="*/ 2147483647 h 33"/>
              <a:gd name="T44" fmla="*/ 2147483647 w 38"/>
              <a:gd name="T45" fmla="*/ 2147483647 h 33"/>
              <a:gd name="T46" fmla="*/ 2147483647 w 38"/>
              <a:gd name="T47" fmla="*/ 2147483647 h 33"/>
              <a:gd name="T48" fmla="*/ 2147483647 w 38"/>
              <a:gd name="T49" fmla="*/ 2147483647 h 33"/>
              <a:gd name="T50" fmla="*/ 2147483647 w 38"/>
              <a:gd name="T51" fmla="*/ 2147483647 h 33"/>
              <a:gd name="T52" fmla="*/ 2147483647 w 38"/>
              <a:gd name="T53" fmla="*/ 2147483647 h 33"/>
              <a:gd name="T54" fmla="*/ 2147483647 w 38"/>
              <a:gd name="T55" fmla="*/ 2147483647 h 33"/>
              <a:gd name="T56" fmla="*/ 2147483647 w 38"/>
              <a:gd name="T57" fmla="*/ 2147483647 h 33"/>
              <a:gd name="T58" fmla="*/ 2147483647 w 38"/>
              <a:gd name="T59" fmla="*/ 2147483647 h 33"/>
              <a:gd name="T60" fmla="*/ 0 w 38"/>
              <a:gd name="T61" fmla="*/ 0 h 33"/>
              <a:gd name="T62" fmla="*/ 0 w 38"/>
              <a:gd name="T63" fmla="*/ 0 h 33"/>
              <a:gd name="T64" fmla="*/ 0 w 38"/>
              <a:gd name="T65" fmla="*/ 0 h 33"/>
              <a:gd name="T66" fmla="*/ 0 w 38"/>
              <a:gd name="T67" fmla="*/ 2147483647 h 33"/>
              <a:gd name="T68" fmla="*/ 2147483647 w 38"/>
              <a:gd name="T69" fmla="*/ 2147483647 h 33"/>
              <a:gd name="T70" fmla="*/ 2147483647 w 38"/>
              <a:gd name="T71" fmla="*/ 2147483647 h 33"/>
              <a:gd name="T72" fmla="*/ 2147483647 w 38"/>
              <a:gd name="T73" fmla="*/ 2147483647 h 33"/>
              <a:gd name="T74" fmla="*/ 2147483647 w 38"/>
              <a:gd name="T75" fmla="*/ 2147483647 h 33"/>
              <a:gd name="T76" fmla="*/ 2147483647 w 38"/>
              <a:gd name="T77" fmla="*/ 2147483647 h 33"/>
              <a:gd name="T78" fmla="*/ 2147483647 w 38"/>
              <a:gd name="T79" fmla="*/ 2147483647 h 33"/>
              <a:gd name="T80" fmla="*/ 2147483647 w 38"/>
              <a:gd name="T81" fmla="*/ 2147483647 h 33"/>
              <a:gd name="T82" fmla="*/ 2147483647 w 38"/>
              <a:gd name="T83" fmla="*/ 2147483647 h 33"/>
              <a:gd name="T84" fmla="*/ 2147483647 w 38"/>
              <a:gd name="T85" fmla="*/ 2147483647 h 33"/>
              <a:gd name="T86" fmla="*/ 2147483647 w 38"/>
              <a:gd name="T87" fmla="*/ 2147483647 h 33"/>
              <a:gd name="T88" fmla="*/ 2147483647 w 38"/>
              <a:gd name="T89" fmla="*/ 2147483647 h 33"/>
              <a:gd name="T90" fmla="*/ 2147483647 w 38"/>
              <a:gd name="T91" fmla="*/ 2147483647 h 33"/>
              <a:gd name="T92" fmla="*/ 2147483647 w 38"/>
              <a:gd name="T93" fmla="*/ 2147483647 h 33"/>
              <a:gd name="T94" fmla="*/ 2147483647 w 38"/>
              <a:gd name="T95" fmla="*/ 2147483647 h 33"/>
              <a:gd name="T96" fmla="*/ 2147483647 w 38"/>
              <a:gd name="T97" fmla="*/ 2147483647 h 33"/>
              <a:gd name="T98" fmla="*/ 2147483647 w 38"/>
              <a:gd name="T99" fmla="*/ 2147483647 h 33"/>
              <a:gd name="T100" fmla="*/ 2147483647 w 38"/>
              <a:gd name="T101" fmla="*/ 2147483647 h 33"/>
              <a:gd name="T102" fmla="*/ 2147483647 w 38"/>
              <a:gd name="T103" fmla="*/ 2147483647 h 33"/>
              <a:gd name="T104" fmla="*/ 2147483647 w 38"/>
              <a:gd name="T105" fmla="*/ 2147483647 h 33"/>
              <a:gd name="T106" fmla="*/ 2147483647 w 38"/>
              <a:gd name="T107" fmla="*/ 2147483647 h 33"/>
              <a:gd name="T108" fmla="*/ 2147483647 w 38"/>
              <a:gd name="T109" fmla="*/ 2147483647 h 33"/>
              <a:gd name="T110" fmla="*/ 2147483647 w 38"/>
              <a:gd name="T111" fmla="*/ 2147483647 h 33"/>
              <a:gd name="T112" fmla="*/ 2147483647 w 38"/>
              <a:gd name="T113" fmla="*/ 2147483647 h 33"/>
              <a:gd name="T114" fmla="*/ 2147483647 w 38"/>
              <a:gd name="T115" fmla="*/ 2147483647 h 33"/>
              <a:gd name="T116" fmla="*/ 2147483647 w 38"/>
              <a:gd name="T117" fmla="*/ 2147483647 h 33"/>
              <a:gd name="T118" fmla="*/ 2147483647 w 38"/>
              <a:gd name="T119" fmla="*/ 2147483647 h 33"/>
              <a:gd name="T120" fmla="*/ 2147483647 w 38"/>
              <a:gd name="T121" fmla="*/ 2147483647 h 33"/>
              <a:gd name="T122" fmla="*/ 2147483647 w 38"/>
              <a:gd name="T123" fmla="*/ 2147483647 h 33"/>
              <a:gd name="T124" fmla="*/ 2147483647 w 38"/>
              <a:gd name="T125" fmla="*/ 2147483647 h 3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8"/>
              <a:gd name="T190" fmla="*/ 0 h 33"/>
              <a:gd name="T191" fmla="*/ 38 w 38"/>
              <a:gd name="T192" fmla="*/ 33 h 3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8" h="33">
                <a:moveTo>
                  <a:pt x="38" y="33"/>
                </a:moveTo>
                <a:lnTo>
                  <a:pt x="38" y="33"/>
                </a:lnTo>
                <a:lnTo>
                  <a:pt x="38" y="31"/>
                </a:lnTo>
                <a:lnTo>
                  <a:pt x="38" y="26"/>
                </a:lnTo>
                <a:lnTo>
                  <a:pt x="36" y="26"/>
                </a:lnTo>
                <a:lnTo>
                  <a:pt x="31" y="24"/>
                </a:lnTo>
                <a:lnTo>
                  <a:pt x="31" y="22"/>
                </a:lnTo>
                <a:lnTo>
                  <a:pt x="29" y="22"/>
                </a:lnTo>
                <a:lnTo>
                  <a:pt x="21" y="17"/>
                </a:lnTo>
                <a:lnTo>
                  <a:pt x="19" y="14"/>
                </a:lnTo>
                <a:lnTo>
                  <a:pt x="19" y="12"/>
                </a:lnTo>
                <a:lnTo>
                  <a:pt x="17" y="12"/>
                </a:lnTo>
                <a:lnTo>
                  <a:pt x="14" y="10"/>
                </a:lnTo>
                <a:lnTo>
                  <a:pt x="10" y="7"/>
                </a:lnTo>
                <a:lnTo>
                  <a:pt x="7" y="3"/>
                </a:lnTo>
                <a:lnTo>
                  <a:pt x="0" y="0"/>
                </a:lnTo>
                <a:lnTo>
                  <a:pt x="0" y="3"/>
                </a:lnTo>
                <a:lnTo>
                  <a:pt x="5" y="10"/>
                </a:lnTo>
                <a:lnTo>
                  <a:pt x="5" y="12"/>
                </a:lnTo>
                <a:lnTo>
                  <a:pt x="12" y="17"/>
                </a:lnTo>
                <a:lnTo>
                  <a:pt x="14" y="19"/>
                </a:lnTo>
                <a:lnTo>
                  <a:pt x="17" y="22"/>
                </a:lnTo>
                <a:lnTo>
                  <a:pt x="19" y="22"/>
                </a:lnTo>
                <a:lnTo>
                  <a:pt x="19" y="24"/>
                </a:lnTo>
                <a:lnTo>
                  <a:pt x="21" y="24"/>
                </a:lnTo>
                <a:lnTo>
                  <a:pt x="26" y="26"/>
                </a:lnTo>
                <a:lnTo>
                  <a:pt x="29" y="26"/>
                </a:lnTo>
                <a:lnTo>
                  <a:pt x="29" y="29"/>
                </a:lnTo>
                <a:lnTo>
                  <a:pt x="31" y="31"/>
                </a:lnTo>
                <a:lnTo>
                  <a:pt x="36" y="31"/>
                </a:lnTo>
                <a:lnTo>
                  <a:pt x="38" y="33"/>
                </a:lnTo>
                <a:close/>
                <a:moveTo>
                  <a:pt x="36" y="29"/>
                </a:moveTo>
                <a:lnTo>
                  <a:pt x="36" y="29"/>
                </a:lnTo>
                <a:lnTo>
                  <a:pt x="38" y="29"/>
                </a:lnTo>
                <a:lnTo>
                  <a:pt x="36" y="2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93" name="Freeform 1895"/>
          <p:cNvSpPr>
            <a:spLocks/>
          </p:cNvSpPr>
          <p:nvPr/>
        </p:nvSpPr>
        <p:spPr bwMode="auto">
          <a:xfrm>
            <a:off x="3897313" y="5851525"/>
            <a:ext cx="11112" cy="14288"/>
          </a:xfrm>
          <a:custGeom>
            <a:avLst/>
            <a:gdLst>
              <a:gd name="T0" fmla="*/ 2147483647 w 8"/>
              <a:gd name="T1" fmla="*/ 2147483647 h 11"/>
              <a:gd name="T2" fmla="*/ 2147483647 w 8"/>
              <a:gd name="T3" fmla="*/ 2147483647 h 11"/>
              <a:gd name="T4" fmla="*/ 2147483647 w 8"/>
              <a:gd name="T5" fmla="*/ 0 h 11"/>
              <a:gd name="T6" fmla="*/ 2147483647 w 8"/>
              <a:gd name="T7" fmla="*/ 0 h 11"/>
              <a:gd name="T8" fmla="*/ 0 w 8"/>
              <a:gd name="T9" fmla="*/ 0 h 11"/>
              <a:gd name="T10" fmla="*/ 0 w 8"/>
              <a:gd name="T11" fmla="*/ 2147483647 h 11"/>
              <a:gd name="T12" fmla="*/ 0 w 8"/>
              <a:gd name="T13" fmla="*/ 2147483647 h 11"/>
              <a:gd name="T14" fmla="*/ 2147483647 w 8"/>
              <a:gd name="T15" fmla="*/ 2147483647 h 11"/>
              <a:gd name="T16" fmla="*/ 2147483647 w 8"/>
              <a:gd name="T17" fmla="*/ 2147483647 h 11"/>
              <a:gd name="T18" fmla="*/ 2147483647 w 8"/>
              <a:gd name="T19" fmla="*/ 2147483647 h 11"/>
              <a:gd name="T20" fmla="*/ 2147483647 w 8"/>
              <a:gd name="T21" fmla="*/ 2147483647 h 11"/>
              <a:gd name="T22" fmla="*/ 2147483647 w 8"/>
              <a:gd name="T23" fmla="*/ 2147483647 h 1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"/>
              <a:gd name="T37" fmla="*/ 0 h 11"/>
              <a:gd name="T38" fmla="*/ 8 w 8"/>
              <a:gd name="T39" fmla="*/ 11 h 1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" h="11">
                <a:moveTo>
                  <a:pt x="5" y="2"/>
                </a:move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9"/>
                </a:lnTo>
                <a:lnTo>
                  <a:pt x="0" y="11"/>
                </a:lnTo>
                <a:lnTo>
                  <a:pt x="8" y="9"/>
                </a:lnTo>
                <a:lnTo>
                  <a:pt x="8" y="7"/>
                </a:lnTo>
                <a:lnTo>
                  <a:pt x="8" y="4"/>
                </a:lnTo>
                <a:lnTo>
                  <a:pt x="5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94" name="Freeform 1896"/>
          <p:cNvSpPr>
            <a:spLocks/>
          </p:cNvSpPr>
          <p:nvPr/>
        </p:nvSpPr>
        <p:spPr bwMode="auto">
          <a:xfrm>
            <a:off x="4083050" y="5278438"/>
            <a:ext cx="1588" cy="1587"/>
          </a:xfrm>
          <a:custGeom>
            <a:avLst/>
            <a:gdLst>
              <a:gd name="T0" fmla="*/ 0 w 1588"/>
              <a:gd name="T1" fmla="*/ 0 h 2"/>
              <a:gd name="T2" fmla="*/ 0 w 1588"/>
              <a:gd name="T3" fmla="*/ 0 h 2"/>
              <a:gd name="T4" fmla="*/ 0 w 1588"/>
              <a:gd name="T5" fmla="*/ 0 h 2"/>
              <a:gd name="T6" fmla="*/ 0 w 1588"/>
              <a:gd name="T7" fmla="*/ 0 h 2"/>
              <a:gd name="T8" fmla="*/ 0 w 1588"/>
              <a:gd name="T9" fmla="*/ 2147483647 h 2"/>
              <a:gd name="T10" fmla="*/ 0 w 1588"/>
              <a:gd name="T11" fmla="*/ 0 h 2"/>
              <a:gd name="T12" fmla="*/ 0 w 1588"/>
              <a:gd name="T13" fmla="*/ 2147483647 h 2"/>
              <a:gd name="T14" fmla="*/ 0 w 1588"/>
              <a:gd name="T15" fmla="*/ 2147483647 h 2"/>
              <a:gd name="T16" fmla="*/ 0 w 1588"/>
              <a:gd name="T17" fmla="*/ 2147483647 h 2"/>
              <a:gd name="T18" fmla="*/ 0 w 1588"/>
              <a:gd name="T19" fmla="*/ 2147483647 h 2"/>
              <a:gd name="T20" fmla="*/ 0 w 1588"/>
              <a:gd name="T21" fmla="*/ 2147483647 h 2"/>
              <a:gd name="T22" fmla="*/ 0 w 1588"/>
              <a:gd name="T23" fmla="*/ 2147483647 h 2"/>
              <a:gd name="T24" fmla="*/ 0 w 1588"/>
              <a:gd name="T25" fmla="*/ 0 h 2"/>
              <a:gd name="T26" fmla="*/ 0 w 1588"/>
              <a:gd name="T27" fmla="*/ 0 h 2"/>
              <a:gd name="T28" fmla="*/ 0 w 1588"/>
              <a:gd name="T29" fmla="*/ 0 h 2"/>
              <a:gd name="T30" fmla="*/ 0 w 1588"/>
              <a:gd name="T31" fmla="*/ 0 h 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588"/>
              <a:gd name="T49" fmla="*/ 0 h 2"/>
              <a:gd name="T50" fmla="*/ 1588 w 1588"/>
              <a:gd name="T51" fmla="*/ 2 h 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588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95" name="Freeform 1897"/>
          <p:cNvSpPr>
            <a:spLocks/>
          </p:cNvSpPr>
          <p:nvPr/>
        </p:nvSpPr>
        <p:spPr bwMode="auto">
          <a:xfrm>
            <a:off x="3897313" y="5233988"/>
            <a:ext cx="6350" cy="1587"/>
          </a:xfrm>
          <a:custGeom>
            <a:avLst/>
            <a:gdLst>
              <a:gd name="T0" fmla="*/ 2147483647 w 5"/>
              <a:gd name="T1" fmla="*/ 0 h 3"/>
              <a:gd name="T2" fmla="*/ 2147483647 w 5"/>
              <a:gd name="T3" fmla="*/ 0 h 3"/>
              <a:gd name="T4" fmla="*/ 2147483647 w 5"/>
              <a:gd name="T5" fmla="*/ 0 h 3"/>
              <a:gd name="T6" fmla="*/ 2147483647 w 5"/>
              <a:gd name="T7" fmla="*/ 0 h 3"/>
              <a:gd name="T8" fmla="*/ 0 w 5"/>
              <a:gd name="T9" fmla="*/ 2147483647 h 3"/>
              <a:gd name="T10" fmla="*/ 0 w 5"/>
              <a:gd name="T11" fmla="*/ 2147483647 h 3"/>
              <a:gd name="T12" fmla="*/ 0 w 5"/>
              <a:gd name="T13" fmla="*/ 2147483647 h 3"/>
              <a:gd name="T14" fmla="*/ 0 w 5"/>
              <a:gd name="T15" fmla="*/ 2147483647 h 3"/>
              <a:gd name="T16" fmla="*/ 0 w 5"/>
              <a:gd name="T17" fmla="*/ 2147483647 h 3"/>
              <a:gd name="T18" fmla="*/ 2147483647 w 5"/>
              <a:gd name="T19" fmla="*/ 2147483647 h 3"/>
              <a:gd name="T20" fmla="*/ 2147483647 w 5"/>
              <a:gd name="T21" fmla="*/ 2147483647 h 3"/>
              <a:gd name="T22" fmla="*/ 2147483647 w 5"/>
              <a:gd name="T23" fmla="*/ 2147483647 h 3"/>
              <a:gd name="T24" fmla="*/ 2147483647 w 5"/>
              <a:gd name="T25" fmla="*/ 2147483647 h 3"/>
              <a:gd name="T26" fmla="*/ 2147483647 w 5"/>
              <a:gd name="T27" fmla="*/ 0 h 3"/>
              <a:gd name="T28" fmla="*/ 2147483647 w 5"/>
              <a:gd name="T29" fmla="*/ 0 h 3"/>
              <a:gd name="T30" fmla="*/ 2147483647 w 5"/>
              <a:gd name="T31" fmla="*/ 0 h 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3"/>
              <a:gd name="T50" fmla="*/ 5 w 5"/>
              <a:gd name="T51" fmla="*/ 3 h 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3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3" y="3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96" name="Freeform 1898"/>
          <p:cNvSpPr>
            <a:spLocks/>
          </p:cNvSpPr>
          <p:nvPr/>
        </p:nvSpPr>
        <p:spPr bwMode="auto">
          <a:xfrm>
            <a:off x="1411288" y="3784600"/>
            <a:ext cx="4762" cy="4763"/>
          </a:xfrm>
          <a:custGeom>
            <a:avLst/>
            <a:gdLst>
              <a:gd name="T0" fmla="*/ 0 w 3"/>
              <a:gd name="T1" fmla="*/ 2147483647 h 2"/>
              <a:gd name="T2" fmla="*/ 0 w 3"/>
              <a:gd name="T3" fmla="*/ 2147483647 h 2"/>
              <a:gd name="T4" fmla="*/ 2147483647 w 3"/>
              <a:gd name="T5" fmla="*/ 2147483647 h 2"/>
              <a:gd name="T6" fmla="*/ 2147483647 w 3"/>
              <a:gd name="T7" fmla="*/ 2147483647 h 2"/>
              <a:gd name="T8" fmla="*/ 2147483647 w 3"/>
              <a:gd name="T9" fmla="*/ 2147483647 h 2"/>
              <a:gd name="T10" fmla="*/ 2147483647 w 3"/>
              <a:gd name="T11" fmla="*/ 2147483647 h 2"/>
              <a:gd name="T12" fmla="*/ 2147483647 w 3"/>
              <a:gd name="T13" fmla="*/ 2147483647 h 2"/>
              <a:gd name="T14" fmla="*/ 2147483647 w 3"/>
              <a:gd name="T15" fmla="*/ 0 h 2"/>
              <a:gd name="T16" fmla="*/ 2147483647 w 3"/>
              <a:gd name="T17" fmla="*/ 0 h 2"/>
              <a:gd name="T18" fmla="*/ 2147483647 w 3"/>
              <a:gd name="T19" fmla="*/ 0 h 2"/>
              <a:gd name="T20" fmla="*/ 2147483647 w 3"/>
              <a:gd name="T21" fmla="*/ 0 h 2"/>
              <a:gd name="T22" fmla="*/ 2147483647 w 3"/>
              <a:gd name="T23" fmla="*/ 0 h 2"/>
              <a:gd name="T24" fmla="*/ 0 w 3"/>
              <a:gd name="T25" fmla="*/ 0 h 2"/>
              <a:gd name="T26" fmla="*/ 0 w 3"/>
              <a:gd name="T27" fmla="*/ 0 h 2"/>
              <a:gd name="T28" fmla="*/ 0 w 3"/>
              <a:gd name="T29" fmla="*/ 0 h 2"/>
              <a:gd name="T30" fmla="*/ 0 w 3"/>
              <a:gd name="T31" fmla="*/ 0 h 2"/>
              <a:gd name="T32" fmla="*/ 0 w 3"/>
              <a:gd name="T33" fmla="*/ 0 h 2"/>
              <a:gd name="T34" fmla="*/ 0 w 3"/>
              <a:gd name="T35" fmla="*/ 2147483647 h 2"/>
              <a:gd name="T36" fmla="*/ 0 w 3"/>
              <a:gd name="T37" fmla="*/ 2147483647 h 2"/>
              <a:gd name="T38" fmla="*/ 0 w 3"/>
              <a:gd name="T39" fmla="*/ 2147483647 h 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"/>
              <a:gd name="T61" fmla="*/ 0 h 2"/>
              <a:gd name="T62" fmla="*/ 3 w 3"/>
              <a:gd name="T63" fmla="*/ 2 h 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" h="2">
                <a:moveTo>
                  <a:pt x="0" y="2"/>
                </a:move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97" name="Freeform 1899"/>
          <p:cNvSpPr>
            <a:spLocks/>
          </p:cNvSpPr>
          <p:nvPr/>
        </p:nvSpPr>
        <p:spPr bwMode="auto">
          <a:xfrm>
            <a:off x="3908425" y="5272088"/>
            <a:ext cx="4763" cy="3175"/>
          </a:xfrm>
          <a:custGeom>
            <a:avLst/>
            <a:gdLst>
              <a:gd name="T0" fmla="*/ 2147483647 w 4"/>
              <a:gd name="T1" fmla="*/ 2147483647 h 3"/>
              <a:gd name="T2" fmla="*/ 2147483647 w 4"/>
              <a:gd name="T3" fmla="*/ 2147483647 h 3"/>
              <a:gd name="T4" fmla="*/ 2147483647 w 4"/>
              <a:gd name="T5" fmla="*/ 2147483647 h 3"/>
              <a:gd name="T6" fmla="*/ 2147483647 w 4"/>
              <a:gd name="T7" fmla="*/ 2147483647 h 3"/>
              <a:gd name="T8" fmla="*/ 2147483647 w 4"/>
              <a:gd name="T9" fmla="*/ 2147483647 h 3"/>
              <a:gd name="T10" fmla="*/ 2147483647 w 4"/>
              <a:gd name="T11" fmla="*/ 2147483647 h 3"/>
              <a:gd name="T12" fmla="*/ 2147483647 w 4"/>
              <a:gd name="T13" fmla="*/ 0 h 3"/>
              <a:gd name="T14" fmla="*/ 2147483647 w 4"/>
              <a:gd name="T15" fmla="*/ 0 h 3"/>
              <a:gd name="T16" fmla="*/ 2147483647 w 4"/>
              <a:gd name="T17" fmla="*/ 0 h 3"/>
              <a:gd name="T18" fmla="*/ 2147483647 w 4"/>
              <a:gd name="T19" fmla="*/ 0 h 3"/>
              <a:gd name="T20" fmla="*/ 2147483647 w 4"/>
              <a:gd name="T21" fmla="*/ 0 h 3"/>
              <a:gd name="T22" fmla="*/ 0 w 4"/>
              <a:gd name="T23" fmla="*/ 0 h 3"/>
              <a:gd name="T24" fmla="*/ 0 w 4"/>
              <a:gd name="T25" fmla="*/ 0 h 3"/>
              <a:gd name="T26" fmla="*/ 0 w 4"/>
              <a:gd name="T27" fmla="*/ 0 h 3"/>
              <a:gd name="T28" fmla="*/ 0 w 4"/>
              <a:gd name="T29" fmla="*/ 2147483647 h 3"/>
              <a:gd name="T30" fmla="*/ 0 w 4"/>
              <a:gd name="T31" fmla="*/ 2147483647 h 3"/>
              <a:gd name="T32" fmla="*/ 2147483647 w 4"/>
              <a:gd name="T33" fmla="*/ 2147483647 h 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"/>
              <a:gd name="T52" fmla="*/ 0 h 3"/>
              <a:gd name="T53" fmla="*/ 4 w 4"/>
              <a:gd name="T54" fmla="*/ 3 h 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" h="3">
                <a:moveTo>
                  <a:pt x="2" y="3"/>
                </a:moveTo>
                <a:lnTo>
                  <a:pt x="2" y="3"/>
                </a:lnTo>
                <a:lnTo>
                  <a:pt x="4" y="3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98" name="Freeform 1900"/>
          <p:cNvSpPr>
            <a:spLocks/>
          </p:cNvSpPr>
          <p:nvPr/>
        </p:nvSpPr>
        <p:spPr bwMode="auto">
          <a:xfrm>
            <a:off x="3903663" y="5253038"/>
            <a:ext cx="7937" cy="4762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0 h 5"/>
              <a:gd name="T12" fmla="*/ 2147483647 w 5"/>
              <a:gd name="T13" fmla="*/ 0 h 5"/>
              <a:gd name="T14" fmla="*/ 2147483647 w 5"/>
              <a:gd name="T15" fmla="*/ 0 h 5"/>
              <a:gd name="T16" fmla="*/ 0 w 5"/>
              <a:gd name="T17" fmla="*/ 2147483647 h 5"/>
              <a:gd name="T18" fmla="*/ 0 w 5"/>
              <a:gd name="T19" fmla="*/ 2147483647 h 5"/>
              <a:gd name="T20" fmla="*/ 0 w 5"/>
              <a:gd name="T21" fmla="*/ 2147483647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"/>
              <a:gd name="T40" fmla="*/ 0 h 5"/>
              <a:gd name="T41" fmla="*/ 5 w 5"/>
              <a:gd name="T42" fmla="*/ 5 h 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" h="5">
                <a:moveTo>
                  <a:pt x="3" y="5"/>
                </a:moveTo>
                <a:lnTo>
                  <a:pt x="3" y="5"/>
                </a:lnTo>
                <a:lnTo>
                  <a:pt x="5" y="2"/>
                </a:lnTo>
                <a:lnTo>
                  <a:pt x="3" y="0"/>
                </a:lnTo>
                <a:lnTo>
                  <a:pt x="0" y="2"/>
                </a:lnTo>
                <a:lnTo>
                  <a:pt x="3" y="2"/>
                </a:lnTo>
                <a:lnTo>
                  <a:pt x="3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199" name="Freeform 1901"/>
          <p:cNvSpPr>
            <a:spLocks/>
          </p:cNvSpPr>
          <p:nvPr/>
        </p:nvSpPr>
        <p:spPr bwMode="auto">
          <a:xfrm>
            <a:off x="3832225" y="3748088"/>
            <a:ext cx="20638" cy="23812"/>
          </a:xfrm>
          <a:custGeom>
            <a:avLst/>
            <a:gdLst>
              <a:gd name="T0" fmla="*/ 2147483647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2147483647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2147483647 w 17"/>
              <a:gd name="T13" fmla="*/ 0 h 17"/>
              <a:gd name="T14" fmla="*/ 2147483647 w 17"/>
              <a:gd name="T15" fmla="*/ 0 h 17"/>
              <a:gd name="T16" fmla="*/ 2147483647 w 17"/>
              <a:gd name="T17" fmla="*/ 0 h 17"/>
              <a:gd name="T18" fmla="*/ 2147483647 w 17"/>
              <a:gd name="T19" fmla="*/ 0 h 17"/>
              <a:gd name="T20" fmla="*/ 2147483647 w 17"/>
              <a:gd name="T21" fmla="*/ 2147483647 h 17"/>
              <a:gd name="T22" fmla="*/ 2147483647 w 17"/>
              <a:gd name="T23" fmla="*/ 2147483647 h 17"/>
              <a:gd name="T24" fmla="*/ 2147483647 w 17"/>
              <a:gd name="T25" fmla="*/ 2147483647 h 17"/>
              <a:gd name="T26" fmla="*/ 2147483647 w 17"/>
              <a:gd name="T27" fmla="*/ 2147483647 h 17"/>
              <a:gd name="T28" fmla="*/ 0 w 17"/>
              <a:gd name="T29" fmla="*/ 2147483647 h 17"/>
              <a:gd name="T30" fmla="*/ 0 w 17"/>
              <a:gd name="T31" fmla="*/ 2147483647 h 17"/>
              <a:gd name="T32" fmla="*/ 0 w 17"/>
              <a:gd name="T33" fmla="*/ 2147483647 h 17"/>
              <a:gd name="T34" fmla="*/ 0 w 17"/>
              <a:gd name="T35" fmla="*/ 2147483647 h 17"/>
              <a:gd name="T36" fmla="*/ 2147483647 w 17"/>
              <a:gd name="T37" fmla="*/ 2147483647 h 17"/>
              <a:gd name="T38" fmla="*/ 2147483647 w 17"/>
              <a:gd name="T39" fmla="*/ 2147483647 h 17"/>
              <a:gd name="T40" fmla="*/ 2147483647 w 17"/>
              <a:gd name="T41" fmla="*/ 2147483647 h 1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7"/>
              <a:gd name="T64" fmla="*/ 0 h 17"/>
              <a:gd name="T65" fmla="*/ 17 w 17"/>
              <a:gd name="T66" fmla="*/ 17 h 1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7" h="17">
                <a:moveTo>
                  <a:pt x="14" y="10"/>
                </a:moveTo>
                <a:lnTo>
                  <a:pt x="17" y="10"/>
                </a:lnTo>
                <a:lnTo>
                  <a:pt x="17" y="8"/>
                </a:lnTo>
                <a:lnTo>
                  <a:pt x="17" y="5"/>
                </a:lnTo>
                <a:lnTo>
                  <a:pt x="14" y="0"/>
                </a:lnTo>
                <a:lnTo>
                  <a:pt x="12" y="0"/>
                </a:lnTo>
                <a:lnTo>
                  <a:pt x="7" y="5"/>
                </a:lnTo>
                <a:lnTo>
                  <a:pt x="5" y="8"/>
                </a:lnTo>
                <a:lnTo>
                  <a:pt x="2" y="12"/>
                </a:lnTo>
                <a:lnTo>
                  <a:pt x="2" y="15"/>
                </a:lnTo>
                <a:lnTo>
                  <a:pt x="0" y="17"/>
                </a:lnTo>
                <a:lnTo>
                  <a:pt x="2" y="17"/>
                </a:lnTo>
                <a:lnTo>
                  <a:pt x="10" y="10"/>
                </a:lnTo>
                <a:lnTo>
                  <a:pt x="14" y="1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00" name="Freeform 1902"/>
          <p:cNvSpPr>
            <a:spLocks/>
          </p:cNvSpPr>
          <p:nvPr/>
        </p:nvSpPr>
        <p:spPr bwMode="auto">
          <a:xfrm>
            <a:off x="3902075" y="5340350"/>
            <a:ext cx="6350" cy="4763"/>
          </a:xfrm>
          <a:custGeom>
            <a:avLst/>
            <a:gdLst>
              <a:gd name="T0" fmla="*/ 0 w 5"/>
              <a:gd name="T1" fmla="*/ 2147483647 h 3"/>
              <a:gd name="T2" fmla="*/ 2147483647 w 5"/>
              <a:gd name="T3" fmla="*/ 2147483647 h 3"/>
              <a:gd name="T4" fmla="*/ 2147483647 w 5"/>
              <a:gd name="T5" fmla="*/ 2147483647 h 3"/>
              <a:gd name="T6" fmla="*/ 2147483647 w 5"/>
              <a:gd name="T7" fmla="*/ 2147483647 h 3"/>
              <a:gd name="T8" fmla="*/ 2147483647 w 5"/>
              <a:gd name="T9" fmla="*/ 2147483647 h 3"/>
              <a:gd name="T10" fmla="*/ 2147483647 w 5"/>
              <a:gd name="T11" fmla="*/ 2147483647 h 3"/>
              <a:gd name="T12" fmla="*/ 2147483647 w 5"/>
              <a:gd name="T13" fmla="*/ 2147483647 h 3"/>
              <a:gd name="T14" fmla="*/ 2147483647 w 5"/>
              <a:gd name="T15" fmla="*/ 2147483647 h 3"/>
              <a:gd name="T16" fmla="*/ 2147483647 w 5"/>
              <a:gd name="T17" fmla="*/ 2147483647 h 3"/>
              <a:gd name="T18" fmla="*/ 2147483647 w 5"/>
              <a:gd name="T19" fmla="*/ 0 h 3"/>
              <a:gd name="T20" fmla="*/ 2147483647 w 5"/>
              <a:gd name="T21" fmla="*/ 0 h 3"/>
              <a:gd name="T22" fmla="*/ 2147483647 w 5"/>
              <a:gd name="T23" fmla="*/ 0 h 3"/>
              <a:gd name="T24" fmla="*/ 0 w 5"/>
              <a:gd name="T25" fmla="*/ 0 h 3"/>
              <a:gd name="T26" fmla="*/ 0 w 5"/>
              <a:gd name="T27" fmla="*/ 0 h 3"/>
              <a:gd name="T28" fmla="*/ 0 w 5"/>
              <a:gd name="T29" fmla="*/ 0 h 3"/>
              <a:gd name="T30" fmla="*/ 0 w 5"/>
              <a:gd name="T31" fmla="*/ 2147483647 h 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3"/>
              <a:gd name="T50" fmla="*/ 5 w 5"/>
              <a:gd name="T51" fmla="*/ 3 h 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3">
                <a:moveTo>
                  <a:pt x="0" y="3"/>
                </a:moveTo>
                <a:lnTo>
                  <a:pt x="2" y="3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01" name="Freeform 1903"/>
          <p:cNvSpPr>
            <a:spLocks/>
          </p:cNvSpPr>
          <p:nvPr/>
        </p:nvSpPr>
        <p:spPr bwMode="auto">
          <a:xfrm>
            <a:off x="3881438" y="5710238"/>
            <a:ext cx="122237" cy="141287"/>
          </a:xfrm>
          <a:custGeom>
            <a:avLst/>
            <a:gdLst>
              <a:gd name="T0" fmla="*/ 2147483647 w 99"/>
              <a:gd name="T1" fmla="*/ 2147483647 h 109"/>
              <a:gd name="T2" fmla="*/ 2147483647 w 99"/>
              <a:gd name="T3" fmla="*/ 2147483647 h 109"/>
              <a:gd name="T4" fmla="*/ 2147483647 w 99"/>
              <a:gd name="T5" fmla="*/ 2147483647 h 109"/>
              <a:gd name="T6" fmla="*/ 2147483647 w 99"/>
              <a:gd name="T7" fmla="*/ 2147483647 h 109"/>
              <a:gd name="T8" fmla="*/ 2147483647 w 99"/>
              <a:gd name="T9" fmla="*/ 2147483647 h 109"/>
              <a:gd name="T10" fmla="*/ 2147483647 w 99"/>
              <a:gd name="T11" fmla="*/ 2147483647 h 109"/>
              <a:gd name="T12" fmla="*/ 2147483647 w 99"/>
              <a:gd name="T13" fmla="*/ 0 h 109"/>
              <a:gd name="T14" fmla="*/ 2147483647 w 99"/>
              <a:gd name="T15" fmla="*/ 2147483647 h 109"/>
              <a:gd name="T16" fmla="*/ 2147483647 w 99"/>
              <a:gd name="T17" fmla="*/ 2147483647 h 109"/>
              <a:gd name="T18" fmla="*/ 2147483647 w 99"/>
              <a:gd name="T19" fmla="*/ 2147483647 h 109"/>
              <a:gd name="T20" fmla="*/ 2147483647 w 99"/>
              <a:gd name="T21" fmla="*/ 2147483647 h 109"/>
              <a:gd name="T22" fmla="*/ 2147483647 w 99"/>
              <a:gd name="T23" fmla="*/ 2147483647 h 109"/>
              <a:gd name="T24" fmla="*/ 2147483647 w 99"/>
              <a:gd name="T25" fmla="*/ 2147483647 h 109"/>
              <a:gd name="T26" fmla="*/ 2147483647 w 99"/>
              <a:gd name="T27" fmla="*/ 2147483647 h 109"/>
              <a:gd name="T28" fmla="*/ 2147483647 w 99"/>
              <a:gd name="T29" fmla="*/ 2147483647 h 109"/>
              <a:gd name="T30" fmla="*/ 2147483647 w 99"/>
              <a:gd name="T31" fmla="*/ 2147483647 h 109"/>
              <a:gd name="T32" fmla="*/ 2147483647 w 99"/>
              <a:gd name="T33" fmla="*/ 2147483647 h 109"/>
              <a:gd name="T34" fmla="*/ 2147483647 w 99"/>
              <a:gd name="T35" fmla="*/ 2147483647 h 109"/>
              <a:gd name="T36" fmla="*/ 2147483647 w 99"/>
              <a:gd name="T37" fmla="*/ 2147483647 h 109"/>
              <a:gd name="T38" fmla="*/ 2147483647 w 99"/>
              <a:gd name="T39" fmla="*/ 2147483647 h 109"/>
              <a:gd name="T40" fmla="*/ 2147483647 w 99"/>
              <a:gd name="T41" fmla="*/ 2147483647 h 109"/>
              <a:gd name="T42" fmla="*/ 2147483647 w 99"/>
              <a:gd name="T43" fmla="*/ 2147483647 h 109"/>
              <a:gd name="T44" fmla="*/ 2147483647 w 99"/>
              <a:gd name="T45" fmla="*/ 2147483647 h 109"/>
              <a:gd name="T46" fmla="*/ 2147483647 w 99"/>
              <a:gd name="T47" fmla="*/ 2147483647 h 109"/>
              <a:gd name="T48" fmla="*/ 0 w 99"/>
              <a:gd name="T49" fmla="*/ 2147483647 h 109"/>
              <a:gd name="T50" fmla="*/ 2147483647 w 99"/>
              <a:gd name="T51" fmla="*/ 2147483647 h 109"/>
              <a:gd name="T52" fmla="*/ 2147483647 w 99"/>
              <a:gd name="T53" fmla="*/ 2147483647 h 109"/>
              <a:gd name="T54" fmla="*/ 2147483647 w 99"/>
              <a:gd name="T55" fmla="*/ 2147483647 h 109"/>
              <a:gd name="T56" fmla="*/ 2147483647 w 99"/>
              <a:gd name="T57" fmla="*/ 2147483647 h 109"/>
              <a:gd name="T58" fmla="*/ 2147483647 w 99"/>
              <a:gd name="T59" fmla="*/ 2147483647 h 109"/>
              <a:gd name="T60" fmla="*/ 2147483647 w 99"/>
              <a:gd name="T61" fmla="*/ 2147483647 h 109"/>
              <a:gd name="T62" fmla="*/ 2147483647 w 99"/>
              <a:gd name="T63" fmla="*/ 2147483647 h 109"/>
              <a:gd name="T64" fmla="*/ 2147483647 w 99"/>
              <a:gd name="T65" fmla="*/ 2147483647 h 109"/>
              <a:gd name="T66" fmla="*/ 2147483647 w 99"/>
              <a:gd name="T67" fmla="*/ 2147483647 h 109"/>
              <a:gd name="T68" fmla="*/ 2147483647 w 99"/>
              <a:gd name="T69" fmla="*/ 2147483647 h 109"/>
              <a:gd name="T70" fmla="*/ 2147483647 w 99"/>
              <a:gd name="T71" fmla="*/ 2147483647 h 109"/>
              <a:gd name="T72" fmla="*/ 2147483647 w 99"/>
              <a:gd name="T73" fmla="*/ 2147483647 h 109"/>
              <a:gd name="T74" fmla="*/ 2147483647 w 99"/>
              <a:gd name="T75" fmla="*/ 2147483647 h 109"/>
              <a:gd name="T76" fmla="*/ 2147483647 w 99"/>
              <a:gd name="T77" fmla="*/ 2147483647 h 109"/>
              <a:gd name="T78" fmla="*/ 2147483647 w 99"/>
              <a:gd name="T79" fmla="*/ 2147483647 h 109"/>
              <a:gd name="T80" fmla="*/ 2147483647 w 99"/>
              <a:gd name="T81" fmla="*/ 2147483647 h 109"/>
              <a:gd name="T82" fmla="*/ 2147483647 w 99"/>
              <a:gd name="T83" fmla="*/ 2147483647 h 109"/>
              <a:gd name="T84" fmla="*/ 2147483647 w 99"/>
              <a:gd name="T85" fmla="*/ 2147483647 h 109"/>
              <a:gd name="T86" fmla="*/ 2147483647 w 99"/>
              <a:gd name="T87" fmla="*/ 2147483647 h 109"/>
              <a:gd name="T88" fmla="*/ 2147483647 w 99"/>
              <a:gd name="T89" fmla="*/ 2147483647 h 109"/>
              <a:gd name="T90" fmla="*/ 2147483647 w 99"/>
              <a:gd name="T91" fmla="*/ 2147483647 h 109"/>
              <a:gd name="T92" fmla="*/ 2147483647 w 99"/>
              <a:gd name="T93" fmla="*/ 2147483647 h 109"/>
              <a:gd name="T94" fmla="*/ 2147483647 w 99"/>
              <a:gd name="T95" fmla="*/ 2147483647 h 109"/>
              <a:gd name="T96" fmla="*/ 2147483647 w 99"/>
              <a:gd name="T97" fmla="*/ 2147483647 h 109"/>
              <a:gd name="T98" fmla="*/ 2147483647 w 99"/>
              <a:gd name="T99" fmla="*/ 2147483647 h 109"/>
              <a:gd name="T100" fmla="*/ 2147483647 w 99"/>
              <a:gd name="T101" fmla="*/ 2147483647 h 109"/>
              <a:gd name="T102" fmla="*/ 2147483647 w 99"/>
              <a:gd name="T103" fmla="*/ 2147483647 h 109"/>
              <a:gd name="T104" fmla="*/ 2147483647 w 99"/>
              <a:gd name="T105" fmla="*/ 2147483647 h 109"/>
              <a:gd name="T106" fmla="*/ 2147483647 w 99"/>
              <a:gd name="T107" fmla="*/ 2147483647 h 10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9"/>
              <a:gd name="T163" fmla="*/ 0 h 109"/>
              <a:gd name="T164" fmla="*/ 99 w 99"/>
              <a:gd name="T165" fmla="*/ 109 h 10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9" h="109">
                <a:moveTo>
                  <a:pt x="95" y="9"/>
                </a:moveTo>
                <a:lnTo>
                  <a:pt x="95" y="12"/>
                </a:lnTo>
                <a:lnTo>
                  <a:pt x="97" y="12"/>
                </a:lnTo>
                <a:lnTo>
                  <a:pt x="92" y="14"/>
                </a:lnTo>
                <a:lnTo>
                  <a:pt x="92" y="9"/>
                </a:lnTo>
                <a:lnTo>
                  <a:pt x="95" y="9"/>
                </a:lnTo>
                <a:lnTo>
                  <a:pt x="95" y="7"/>
                </a:lnTo>
                <a:lnTo>
                  <a:pt x="90" y="9"/>
                </a:lnTo>
                <a:lnTo>
                  <a:pt x="88" y="12"/>
                </a:lnTo>
                <a:lnTo>
                  <a:pt x="85" y="14"/>
                </a:lnTo>
                <a:lnTo>
                  <a:pt x="83" y="14"/>
                </a:lnTo>
                <a:lnTo>
                  <a:pt x="78" y="5"/>
                </a:lnTo>
                <a:lnTo>
                  <a:pt x="78" y="2"/>
                </a:lnTo>
                <a:lnTo>
                  <a:pt x="78" y="0"/>
                </a:lnTo>
                <a:lnTo>
                  <a:pt x="81" y="0"/>
                </a:lnTo>
                <a:lnTo>
                  <a:pt x="78" y="0"/>
                </a:lnTo>
                <a:lnTo>
                  <a:pt x="74" y="5"/>
                </a:lnTo>
                <a:lnTo>
                  <a:pt x="71" y="5"/>
                </a:lnTo>
                <a:lnTo>
                  <a:pt x="71" y="7"/>
                </a:lnTo>
                <a:lnTo>
                  <a:pt x="71" y="9"/>
                </a:lnTo>
                <a:lnTo>
                  <a:pt x="71" y="14"/>
                </a:lnTo>
                <a:lnTo>
                  <a:pt x="71" y="17"/>
                </a:lnTo>
                <a:lnTo>
                  <a:pt x="69" y="17"/>
                </a:lnTo>
                <a:lnTo>
                  <a:pt x="69" y="19"/>
                </a:lnTo>
                <a:lnTo>
                  <a:pt x="66" y="21"/>
                </a:lnTo>
                <a:lnTo>
                  <a:pt x="64" y="21"/>
                </a:lnTo>
                <a:lnTo>
                  <a:pt x="62" y="26"/>
                </a:lnTo>
                <a:lnTo>
                  <a:pt x="62" y="28"/>
                </a:lnTo>
                <a:lnTo>
                  <a:pt x="59" y="33"/>
                </a:lnTo>
                <a:lnTo>
                  <a:pt x="59" y="35"/>
                </a:lnTo>
                <a:lnTo>
                  <a:pt x="55" y="40"/>
                </a:lnTo>
                <a:lnTo>
                  <a:pt x="52" y="43"/>
                </a:lnTo>
                <a:lnTo>
                  <a:pt x="50" y="45"/>
                </a:lnTo>
                <a:lnTo>
                  <a:pt x="48" y="45"/>
                </a:lnTo>
                <a:lnTo>
                  <a:pt x="45" y="47"/>
                </a:lnTo>
                <a:lnTo>
                  <a:pt x="45" y="50"/>
                </a:lnTo>
                <a:lnTo>
                  <a:pt x="45" y="47"/>
                </a:lnTo>
                <a:lnTo>
                  <a:pt x="38" y="54"/>
                </a:lnTo>
                <a:lnTo>
                  <a:pt x="31" y="59"/>
                </a:lnTo>
                <a:lnTo>
                  <a:pt x="24" y="61"/>
                </a:lnTo>
                <a:lnTo>
                  <a:pt x="24" y="64"/>
                </a:lnTo>
                <a:lnTo>
                  <a:pt x="22" y="64"/>
                </a:lnTo>
                <a:lnTo>
                  <a:pt x="22" y="66"/>
                </a:lnTo>
                <a:lnTo>
                  <a:pt x="17" y="69"/>
                </a:lnTo>
                <a:lnTo>
                  <a:pt x="10" y="78"/>
                </a:lnTo>
                <a:lnTo>
                  <a:pt x="7" y="78"/>
                </a:lnTo>
                <a:lnTo>
                  <a:pt x="10" y="78"/>
                </a:lnTo>
                <a:lnTo>
                  <a:pt x="10" y="80"/>
                </a:lnTo>
                <a:lnTo>
                  <a:pt x="10" y="78"/>
                </a:lnTo>
                <a:lnTo>
                  <a:pt x="7" y="78"/>
                </a:lnTo>
                <a:lnTo>
                  <a:pt x="5" y="80"/>
                </a:lnTo>
                <a:lnTo>
                  <a:pt x="5" y="83"/>
                </a:lnTo>
                <a:lnTo>
                  <a:pt x="7" y="83"/>
                </a:lnTo>
                <a:lnTo>
                  <a:pt x="10" y="85"/>
                </a:lnTo>
                <a:lnTo>
                  <a:pt x="7" y="85"/>
                </a:lnTo>
                <a:lnTo>
                  <a:pt x="7" y="83"/>
                </a:lnTo>
                <a:lnTo>
                  <a:pt x="7" y="85"/>
                </a:lnTo>
                <a:lnTo>
                  <a:pt x="7" y="87"/>
                </a:lnTo>
                <a:lnTo>
                  <a:pt x="7" y="85"/>
                </a:lnTo>
                <a:lnTo>
                  <a:pt x="5" y="83"/>
                </a:lnTo>
                <a:lnTo>
                  <a:pt x="3" y="85"/>
                </a:lnTo>
                <a:lnTo>
                  <a:pt x="3" y="87"/>
                </a:lnTo>
                <a:lnTo>
                  <a:pt x="3" y="90"/>
                </a:lnTo>
                <a:lnTo>
                  <a:pt x="3" y="92"/>
                </a:lnTo>
                <a:lnTo>
                  <a:pt x="3" y="95"/>
                </a:lnTo>
                <a:lnTo>
                  <a:pt x="3" y="97"/>
                </a:lnTo>
                <a:lnTo>
                  <a:pt x="0" y="97"/>
                </a:lnTo>
                <a:lnTo>
                  <a:pt x="0" y="99"/>
                </a:lnTo>
                <a:lnTo>
                  <a:pt x="3" y="99"/>
                </a:lnTo>
                <a:lnTo>
                  <a:pt x="5" y="102"/>
                </a:lnTo>
                <a:lnTo>
                  <a:pt x="10" y="102"/>
                </a:lnTo>
                <a:lnTo>
                  <a:pt x="12" y="99"/>
                </a:lnTo>
                <a:lnTo>
                  <a:pt x="14" y="99"/>
                </a:lnTo>
                <a:lnTo>
                  <a:pt x="22" y="104"/>
                </a:lnTo>
                <a:lnTo>
                  <a:pt x="24" y="104"/>
                </a:lnTo>
                <a:lnTo>
                  <a:pt x="24" y="106"/>
                </a:lnTo>
                <a:lnTo>
                  <a:pt x="31" y="109"/>
                </a:lnTo>
                <a:lnTo>
                  <a:pt x="33" y="109"/>
                </a:lnTo>
                <a:lnTo>
                  <a:pt x="36" y="109"/>
                </a:lnTo>
                <a:lnTo>
                  <a:pt x="38" y="109"/>
                </a:lnTo>
                <a:lnTo>
                  <a:pt x="40" y="106"/>
                </a:lnTo>
                <a:lnTo>
                  <a:pt x="48" y="97"/>
                </a:lnTo>
                <a:lnTo>
                  <a:pt x="50" y="97"/>
                </a:lnTo>
                <a:lnTo>
                  <a:pt x="50" y="95"/>
                </a:lnTo>
                <a:lnTo>
                  <a:pt x="52" y="95"/>
                </a:lnTo>
                <a:lnTo>
                  <a:pt x="52" y="92"/>
                </a:lnTo>
                <a:lnTo>
                  <a:pt x="57" y="83"/>
                </a:lnTo>
                <a:lnTo>
                  <a:pt x="57" y="80"/>
                </a:lnTo>
                <a:lnTo>
                  <a:pt x="59" y="78"/>
                </a:lnTo>
                <a:lnTo>
                  <a:pt x="59" y="76"/>
                </a:lnTo>
                <a:lnTo>
                  <a:pt x="59" y="73"/>
                </a:lnTo>
                <a:lnTo>
                  <a:pt x="59" y="71"/>
                </a:lnTo>
                <a:lnTo>
                  <a:pt x="62" y="66"/>
                </a:lnTo>
                <a:lnTo>
                  <a:pt x="64" y="64"/>
                </a:lnTo>
                <a:lnTo>
                  <a:pt x="62" y="61"/>
                </a:lnTo>
                <a:lnTo>
                  <a:pt x="64" y="64"/>
                </a:lnTo>
                <a:lnTo>
                  <a:pt x="69" y="61"/>
                </a:lnTo>
                <a:lnTo>
                  <a:pt x="71" y="59"/>
                </a:lnTo>
                <a:lnTo>
                  <a:pt x="74" y="59"/>
                </a:lnTo>
                <a:lnTo>
                  <a:pt x="71" y="59"/>
                </a:lnTo>
                <a:lnTo>
                  <a:pt x="71" y="57"/>
                </a:lnTo>
                <a:lnTo>
                  <a:pt x="69" y="57"/>
                </a:lnTo>
                <a:lnTo>
                  <a:pt x="69" y="54"/>
                </a:lnTo>
                <a:lnTo>
                  <a:pt x="64" y="52"/>
                </a:lnTo>
                <a:lnTo>
                  <a:pt x="64" y="50"/>
                </a:lnTo>
                <a:lnTo>
                  <a:pt x="62" y="50"/>
                </a:lnTo>
                <a:lnTo>
                  <a:pt x="62" y="47"/>
                </a:lnTo>
                <a:lnTo>
                  <a:pt x="59" y="50"/>
                </a:lnTo>
                <a:lnTo>
                  <a:pt x="57" y="50"/>
                </a:lnTo>
                <a:lnTo>
                  <a:pt x="57" y="47"/>
                </a:lnTo>
                <a:lnTo>
                  <a:pt x="59" y="47"/>
                </a:lnTo>
                <a:lnTo>
                  <a:pt x="62" y="47"/>
                </a:lnTo>
                <a:lnTo>
                  <a:pt x="62" y="45"/>
                </a:lnTo>
                <a:lnTo>
                  <a:pt x="64" y="47"/>
                </a:lnTo>
                <a:lnTo>
                  <a:pt x="64" y="45"/>
                </a:lnTo>
                <a:lnTo>
                  <a:pt x="64" y="47"/>
                </a:lnTo>
                <a:lnTo>
                  <a:pt x="62" y="47"/>
                </a:lnTo>
                <a:lnTo>
                  <a:pt x="64" y="50"/>
                </a:lnTo>
                <a:lnTo>
                  <a:pt x="66" y="52"/>
                </a:lnTo>
                <a:lnTo>
                  <a:pt x="69" y="54"/>
                </a:lnTo>
                <a:lnTo>
                  <a:pt x="71" y="57"/>
                </a:lnTo>
                <a:lnTo>
                  <a:pt x="74" y="57"/>
                </a:lnTo>
                <a:lnTo>
                  <a:pt x="81" y="59"/>
                </a:lnTo>
                <a:lnTo>
                  <a:pt x="83" y="57"/>
                </a:lnTo>
                <a:lnTo>
                  <a:pt x="83" y="59"/>
                </a:lnTo>
                <a:lnTo>
                  <a:pt x="83" y="57"/>
                </a:lnTo>
                <a:lnTo>
                  <a:pt x="83" y="54"/>
                </a:lnTo>
                <a:lnTo>
                  <a:pt x="81" y="54"/>
                </a:lnTo>
                <a:lnTo>
                  <a:pt x="76" y="52"/>
                </a:lnTo>
                <a:lnTo>
                  <a:pt x="81" y="47"/>
                </a:lnTo>
                <a:lnTo>
                  <a:pt x="88" y="40"/>
                </a:lnTo>
                <a:lnTo>
                  <a:pt x="90" y="35"/>
                </a:lnTo>
                <a:lnTo>
                  <a:pt x="90" y="33"/>
                </a:lnTo>
                <a:lnTo>
                  <a:pt x="92" y="31"/>
                </a:lnTo>
                <a:lnTo>
                  <a:pt x="95" y="28"/>
                </a:lnTo>
                <a:lnTo>
                  <a:pt x="97" y="26"/>
                </a:lnTo>
                <a:lnTo>
                  <a:pt x="97" y="24"/>
                </a:lnTo>
                <a:lnTo>
                  <a:pt x="99" y="24"/>
                </a:lnTo>
                <a:lnTo>
                  <a:pt x="99" y="21"/>
                </a:lnTo>
                <a:lnTo>
                  <a:pt x="97" y="19"/>
                </a:lnTo>
                <a:lnTo>
                  <a:pt x="95" y="21"/>
                </a:lnTo>
                <a:lnTo>
                  <a:pt x="97" y="19"/>
                </a:lnTo>
                <a:lnTo>
                  <a:pt x="99" y="9"/>
                </a:lnTo>
                <a:lnTo>
                  <a:pt x="97" y="9"/>
                </a:lnTo>
                <a:lnTo>
                  <a:pt x="95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02" name="Freeform 1904"/>
          <p:cNvSpPr>
            <a:spLocks/>
          </p:cNvSpPr>
          <p:nvPr/>
        </p:nvSpPr>
        <p:spPr bwMode="auto">
          <a:xfrm>
            <a:off x="3984625" y="5591175"/>
            <a:ext cx="87313" cy="144463"/>
          </a:xfrm>
          <a:custGeom>
            <a:avLst/>
            <a:gdLst>
              <a:gd name="T0" fmla="*/ 2147483647 w 71"/>
              <a:gd name="T1" fmla="*/ 2147483647 h 111"/>
              <a:gd name="T2" fmla="*/ 2147483647 w 71"/>
              <a:gd name="T3" fmla="*/ 2147483647 h 111"/>
              <a:gd name="T4" fmla="*/ 2147483647 w 71"/>
              <a:gd name="T5" fmla="*/ 2147483647 h 111"/>
              <a:gd name="T6" fmla="*/ 2147483647 w 71"/>
              <a:gd name="T7" fmla="*/ 2147483647 h 111"/>
              <a:gd name="T8" fmla="*/ 2147483647 w 71"/>
              <a:gd name="T9" fmla="*/ 2147483647 h 111"/>
              <a:gd name="T10" fmla="*/ 2147483647 w 71"/>
              <a:gd name="T11" fmla="*/ 2147483647 h 111"/>
              <a:gd name="T12" fmla="*/ 2147483647 w 71"/>
              <a:gd name="T13" fmla="*/ 2147483647 h 111"/>
              <a:gd name="T14" fmla="*/ 2147483647 w 71"/>
              <a:gd name="T15" fmla="*/ 2147483647 h 111"/>
              <a:gd name="T16" fmla="*/ 2147483647 w 71"/>
              <a:gd name="T17" fmla="*/ 2147483647 h 111"/>
              <a:gd name="T18" fmla="*/ 2147483647 w 71"/>
              <a:gd name="T19" fmla="*/ 2147483647 h 111"/>
              <a:gd name="T20" fmla="*/ 2147483647 w 71"/>
              <a:gd name="T21" fmla="*/ 2147483647 h 111"/>
              <a:gd name="T22" fmla="*/ 2147483647 w 71"/>
              <a:gd name="T23" fmla="*/ 2147483647 h 111"/>
              <a:gd name="T24" fmla="*/ 2147483647 w 71"/>
              <a:gd name="T25" fmla="*/ 2147483647 h 111"/>
              <a:gd name="T26" fmla="*/ 2147483647 w 71"/>
              <a:gd name="T27" fmla="*/ 2147483647 h 111"/>
              <a:gd name="T28" fmla="*/ 2147483647 w 71"/>
              <a:gd name="T29" fmla="*/ 2147483647 h 111"/>
              <a:gd name="T30" fmla="*/ 2147483647 w 71"/>
              <a:gd name="T31" fmla="*/ 2147483647 h 111"/>
              <a:gd name="T32" fmla="*/ 2147483647 w 71"/>
              <a:gd name="T33" fmla="*/ 2147483647 h 111"/>
              <a:gd name="T34" fmla="*/ 2147483647 w 71"/>
              <a:gd name="T35" fmla="*/ 2147483647 h 111"/>
              <a:gd name="T36" fmla="*/ 2147483647 w 71"/>
              <a:gd name="T37" fmla="*/ 2147483647 h 111"/>
              <a:gd name="T38" fmla="*/ 2147483647 w 71"/>
              <a:gd name="T39" fmla="*/ 2147483647 h 111"/>
              <a:gd name="T40" fmla="*/ 2147483647 w 71"/>
              <a:gd name="T41" fmla="*/ 2147483647 h 111"/>
              <a:gd name="T42" fmla="*/ 2147483647 w 71"/>
              <a:gd name="T43" fmla="*/ 2147483647 h 111"/>
              <a:gd name="T44" fmla="*/ 2147483647 w 71"/>
              <a:gd name="T45" fmla="*/ 2147483647 h 111"/>
              <a:gd name="T46" fmla="*/ 2147483647 w 71"/>
              <a:gd name="T47" fmla="*/ 2147483647 h 111"/>
              <a:gd name="T48" fmla="*/ 2147483647 w 71"/>
              <a:gd name="T49" fmla="*/ 2147483647 h 111"/>
              <a:gd name="T50" fmla="*/ 2147483647 w 71"/>
              <a:gd name="T51" fmla="*/ 2147483647 h 111"/>
              <a:gd name="T52" fmla="*/ 2147483647 w 71"/>
              <a:gd name="T53" fmla="*/ 2147483647 h 111"/>
              <a:gd name="T54" fmla="*/ 2147483647 w 71"/>
              <a:gd name="T55" fmla="*/ 2147483647 h 111"/>
              <a:gd name="T56" fmla="*/ 2147483647 w 71"/>
              <a:gd name="T57" fmla="*/ 2147483647 h 111"/>
              <a:gd name="T58" fmla="*/ 2147483647 w 71"/>
              <a:gd name="T59" fmla="*/ 2147483647 h 111"/>
              <a:gd name="T60" fmla="*/ 2147483647 w 71"/>
              <a:gd name="T61" fmla="*/ 2147483647 h 111"/>
              <a:gd name="T62" fmla="*/ 2147483647 w 71"/>
              <a:gd name="T63" fmla="*/ 2147483647 h 111"/>
              <a:gd name="T64" fmla="*/ 2147483647 w 71"/>
              <a:gd name="T65" fmla="*/ 2147483647 h 111"/>
              <a:gd name="T66" fmla="*/ 2147483647 w 71"/>
              <a:gd name="T67" fmla="*/ 2147483647 h 111"/>
              <a:gd name="T68" fmla="*/ 2147483647 w 71"/>
              <a:gd name="T69" fmla="*/ 2147483647 h 111"/>
              <a:gd name="T70" fmla="*/ 2147483647 w 71"/>
              <a:gd name="T71" fmla="*/ 2147483647 h 111"/>
              <a:gd name="T72" fmla="*/ 2147483647 w 71"/>
              <a:gd name="T73" fmla="*/ 2147483647 h 111"/>
              <a:gd name="T74" fmla="*/ 2147483647 w 71"/>
              <a:gd name="T75" fmla="*/ 2147483647 h 111"/>
              <a:gd name="T76" fmla="*/ 2147483647 w 71"/>
              <a:gd name="T77" fmla="*/ 2147483647 h 111"/>
              <a:gd name="T78" fmla="*/ 2147483647 w 71"/>
              <a:gd name="T79" fmla="*/ 2147483647 h 111"/>
              <a:gd name="T80" fmla="*/ 2147483647 w 71"/>
              <a:gd name="T81" fmla="*/ 2147483647 h 111"/>
              <a:gd name="T82" fmla="*/ 2147483647 w 71"/>
              <a:gd name="T83" fmla="*/ 2147483647 h 111"/>
              <a:gd name="T84" fmla="*/ 2147483647 w 71"/>
              <a:gd name="T85" fmla="*/ 2147483647 h 111"/>
              <a:gd name="T86" fmla="*/ 2147483647 w 71"/>
              <a:gd name="T87" fmla="*/ 2147483647 h 111"/>
              <a:gd name="T88" fmla="*/ 2147483647 w 71"/>
              <a:gd name="T89" fmla="*/ 2147483647 h 111"/>
              <a:gd name="T90" fmla="*/ 2147483647 w 71"/>
              <a:gd name="T91" fmla="*/ 2147483647 h 111"/>
              <a:gd name="T92" fmla="*/ 2147483647 w 71"/>
              <a:gd name="T93" fmla="*/ 2147483647 h 111"/>
              <a:gd name="T94" fmla="*/ 2147483647 w 71"/>
              <a:gd name="T95" fmla="*/ 2147483647 h 111"/>
              <a:gd name="T96" fmla="*/ 2147483647 w 71"/>
              <a:gd name="T97" fmla="*/ 2147483647 h 111"/>
              <a:gd name="T98" fmla="*/ 2147483647 w 71"/>
              <a:gd name="T99" fmla="*/ 2147483647 h 111"/>
              <a:gd name="T100" fmla="*/ 2147483647 w 71"/>
              <a:gd name="T101" fmla="*/ 2147483647 h 111"/>
              <a:gd name="T102" fmla="*/ 2147483647 w 71"/>
              <a:gd name="T103" fmla="*/ 2147483647 h 111"/>
              <a:gd name="T104" fmla="*/ 2147483647 w 71"/>
              <a:gd name="T105" fmla="*/ 2147483647 h 11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1"/>
              <a:gd name="T160" fmla="*/ 0 h 111"/>
              <a:gd name="T161" fmla="*/ 71 w 71"/>
              <a:gd name="T162" fmla="*/ 111 h 11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1" h="111">
                <a:moveTo>
                  <a:pt x="71" y="45"/>
                </a:moveTo>
                <a:lnTo>
                  <a:pt x="71" y="45"/>
                </a:lnTo>
                <a:lnTo>
                  <a:pt x="68" y="45"/>
                </a:lnTo>
                <a:lnTo>
                  <a:pt x="66" y="45"/>
                </a:lnTo>
                <a:lnTo>
                  <a:pt x="64" y="45"/>
                </a:lnTo>
                <a:lnTo>
                  <a:pt x="61" y="45"/>
                </a:lnTo>
                <a:lnTo>
                  <a:pt x="59" y="45"/>
                </a:lnTo>
                <a:lnTo>
                  <a:pt x="59" y="47"/>
                </a:lnTo>
                <a:lnTo>
                  <a:pt x="59" y="49"/>
                </a:lnTo>
                <a:lnTo>
                  <a:pt x="57" y="49"/>
                </a:lnTo>
                <a:lnTo>
                  <a:pt x="52" y="52"/>
                </a:lnTo>
                <a:lnTo>
                  <a:pt x="47" y="49"/>
                </a:lnTo>
                <a:lnTo>
                  <a:pt x="45" y="47"/>
                </a:lnTo>
                <a:lnTo>
                  <a:pt x="40" y="45"/>
                </a:lnTo>
                <a:lnTo>
                  <a:pt x="38" y="45"/>
                </a:lnTo>
                <a:lnTo>
                  <a:pt x="38" y="42"/>
                </a:lnTo>
                <a:lnTo>
                  <a:pt x="38" y="40"/>
                </a:lnTo>
                <a:lnTo>
                  <a:pt x="38" y="35"/>
                </a:lnTo>
                <a:lnTo>
                  <a:pt x="35" y="31"/>
                </a:lnTo>
                <a:lnTo>
                  <a:pt x="33" y="26"/>
                </a:lnTo>
                <a:lnTo>
                  <a:pt x="31" y="26"/>
                </a:lnTo>
                <a:lnTo>
                  <a:pt x="31" y="28"/>
                </a:lnTo>
                <a:lnTo>
                  <a:pt x="31" y="31"/>
                </a:lnTo>
                <a:lnTo>
                  <a:pt x="33" y="35"/>
                </a:lnTo>
                <a:lnTo>
                  <a:pt x="33" y="38"/>
                </a:lnTo>
                <a:lnTo>
                  <a:pt x="33" y="40"/>
                </a:lnTo>
                <a:lnTo>
                  <a:pt x="31" y="38"/>
                </a:lnTo>
                <a:lnTo>
                  <a:pt x="31" y="35"/>
                </a:lnTo>
                <a:lnTo>
                  <a:pt x="28" y="35"/>
                </a:lnTo>
                <a:lnTo>
                  <a:pt x="28" y="33"/>
                </a:lnTo>
                <a:lnTo>
                  <a:pt x="26" y="33"/>
                </a:lnTo>
                <a:lnTo>
                  <a:pt x="24" y="33"/>
                </a:lnTo>
                <a:lnTo>
                  <a:pt x="21" y="33"/>
                </a:lnTo>
                <a:lnTo>
                  <a:pt x="21" y="31"/>
                </a:lnTo>
                <a:lnTo>
                  <a:pt x="24" y="31"/>
                </a:lnTo>
                <a:lnTo>
                  <a:pt x="24" y="24"/>
                </a:lnTo>
                <a:lnTo>
                  <a:pt x="21" y="21"/>
                </a:lnTo>
                <a:lnTo>
                  <a:pt x="19" y="19"/>
                </a:lnTo>
                <a:lnTo>
                  <a:pt x="16" y="16"/>
                </a:lnTo>
                <a:lnTo>
                  <a:pt x="16" y="14"/>
                </a:lnTo>
                <a:lnTo>
                  <a:pt x="19" y="16"/>
                </a:lnTo>
                <a:lnTo>
                  <a:pt x="19" y="14"/>
                </a:lnTo>
                <a:lnTo>
                  <a:pt x="19" y="12"/>
                </a:lnTo>
                <a:lnTo>
                  <a:pt x="16" y="7"/>
                </a:lnTo>
                <a:lnTo>
                  <a:pt x="12" y="7"/>
                </a:lnTo>
                <a:lnTo>
                  <a:pt x="14" y="7"/>
                </a:lnTo>
                <a:lnTo>
                  <a:pt x="14" y="5"/>
                </a:lnTo>
                <a:lnTo>
                  <a:pt x="12" y="2"/>
                </a:lnTo>
                <a:lnTo>
                  <a:pt x="7" y="2"/>
                </a:lnTo>
                <a:lnTo>
                  <a:pt x="2" y="0"/>
                </a:lnTo>
                <a:lnTo>
                  <a:pt x="0" y="0"/>
                </a:lnTo>
                <a:lnTo>
                  <a:pt x="2" y="5"/>
                </a:lnTo>
                <a:lnTo>
                  <a:pt x="2" y="7"/>
                </a:lnTo>
                <a:lnTo>
                  <a:pt x="2" y="9"/>
                </a:lnTo>
                <a:lnTo>
                  <a:pt x="5" y="12"/>
                </a:lnTo>
                <a:lnTo>
                  <a:pt x="12" y="24"/>
                </a:lnTo>
                <a:lnTo>
                  <a:pt x="16" y="24"/>
                </a:lnTo>
                <a:lnTo>
                  <a:pt x="19" y="24"/>
                </a:lnTo>
                <a:lnTo>
                  <a:pt x="19" y="26"/>
                </a:lnTo>
                <a:lnTo>
                  <a:pt x="16" y="28"/>
                </a:lnTo>
                <a:lnTo>
                  <a:pt x="16" y="26"/>
                </a:lnTo>
                <a:lnTo>
                  <a:pt x="14" y="26"/>
                </a:lnTo>
                <a:lnTo>
                  <a:pt x="14" y="28"/>
                </a:lnTo>
                <a:lnTo>
                  <a:pt x="19" y="33"/>
                </a:lnTo>
                <a:lnTo>
                  <a:pt x="21" y="35"/>
                </a:lnTo>
                <a:lnTo>
                  <a:pt x="24" y="49"/>
                </a:lnTo>
                <a:lnTo>
                  <a:pt x="24" y="52"/>
                </a:lnTo>
                <a:lnTo>
                  <a:pt x="24" y="54"/>
                </a:lnTo>
                <a:lnTo>
                  <a:pt x="21" y="54"/>
                </a:lnTo>
                <a:lnTo>
                  <a:pt x="21" y="57"/>
                </a:lnTo>
                <a:lnTo>
                  <a:pt x="21" y="61"/>
                </a:lnTo>
                <a:lnTo>
                  <a:pt x="21" y="64"/>
                </a:lnTo>
                <a:lnTo>
                  <a:pt x="19" y="64"/>
                </a:lnTo>
                <a:lnTo>
                  <a:pt x="19" y="66"/>
                </a:lnTo>
                <a:lnTo>
                  <a:pt x="16" y="66"/>
                </a:lnTo>
                <a:lnTo>
                  <a:pt x="14" y="66"/>
                </a:lnTo>
                <a:lnTo>
                  <a:pt x="9" y="68"/>
                </a:lnTo>
                <a:lnTo>
                  <a:pt x="9" y="71"/>
                </a:lnTo>
                <a:lnTo>
                  <a:pt x="9" y="73"/>
                </a:lnTo>
                <a:lnTo>
                  <a:pt x="9" y="75"/>
                </a:lnTo>
                <a:lnTo>
                  <a:pt x="12" y="75"/>
                </a:lnTo>
                <a:lnTo>
                  <a:pt x="16" y="80"/>
                </a:lnTo>
                <a:lnTo>
                  <a:pt x="24" y="83"/>
                </a:lnTo>
                <a:lnTo>
                  <a:pt x="26" y="83"/>
                </a:lnTo>
                <a:lnTo>
                  <a:pt x="26" y="85"/>
                </a:lnTo>
                <a:lnTo>
                  <a:pt x="28" y="85"/>
                </a:lnTo>
                <a:lnTo>
                  <a:pt x="28" y="87"/>
                </a:lnTo>
                <a:lnTo>
                  <a:pt x="28" y="90"/>
                </a:lnTo>
                <a:lnTo>
                  <a:pt x="28" y="94"/>
                </a:lnTo>
                <a:lnTo>
                  <a:pt x="26" y="97"/>
                </a:lnTo>
                <a:lnTo>
                  <a:pt x="24" y="99"/>
                </a:lnTo>
                <a:lnTo>
                  <a:pt x="21" y="104"/>
                </a:lnTo>
                <a:lnTo>
                  <a:pt x="24" y="106"/>
                </a:lnTo>
                <a:lnTo>
                  <a:pt x="24" y="109"/>
                </a:lnTo>
                <a:lnTo>
                  <a:pt x="26" y="106"/>
                </a:lnTo>
                <a:lnTo>
                  <a:pt x="28" y="109"/>
                </a:lnTo>
                <a:lnTo>
                  <a:pt x="28" y="111"/>
                </a:lnTo>
                <a:lnTo>
                  <a:pt x="31" y="111"/>
                </a:lnTo>
                <a:lnTo>
                  <a:pt x="35" y="106"/>
                </a:lnTo>
                <a:lnTo>
                  <a:pt x="38" y="104"/>
                </a:lnTo>
                <a:lnTo>
                  <a:pt x="40" y="104"/>
                </a:lnTo>
                <a:lnTo>
                  <a:pt x="40" y="101"/>
                </a:lnTo>
                <a:lnTo>
                  <a:pt x="40" y="99"/>
                </a:lnTo>
                <a:lnTo>
                  <a:pt x="42" y="97"/>
                </a:lnTo>
                <a:lnTo>
                  <a:pt x="47" y="87"/>
                </a:lnTo>
                <a:lnTo>
                  <a:pt x="50" y="85"/>
                </a:lnTo>
                <a:lnTo>
                  <a:pt x="52" y="78"/>
                </a:lnTo>
                <a:lnTo>
                  <a:pt x="50" y="78"/>
                </a:lnTo>
                <a:lnTo>
                  <a:pt x="50" y="75"/>
                </a:lnTo>
                <a:lnTo>
                  <a:pt x="50" y="73"/>
                </a:lnTo>
                <a:lnTo>
                  <a:pt x="52" y="71"/>
                </a:lnTo>
                <a:lnTo>
                  <a:pt x="54" y="68"/>
                </a:lnTo>
                <a:lnTo>
                  <a:pt x="57" y="68"/>
                </a:lnTo>
                <a:lnTo>
                  <a:pt x="59" y="68"/>
                </a:lnTo>
                <a:lnTo>
                  <a:pt x="61" y="68"/>
                </a:lnTo>
                <a:lnTo>
                  <a:pt x="66" y="61"/>
                </a:lnTo>
                <a:lnTo>
                  <a:pt x="71" y="47"/>
                </a:lnTo>
                <a:lnTo>
                  <a:pt x="71" y="4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03" name="Freeform 1905"/>
          <p:cNvSpPr>
            <a:spLocks/>
          </p:cNvSpPr>
          <p:nvPr/>
        </p:nvSpPr>
        <p:spPr bwMode="auto">
          <a:xfrm>
            <a:off x="4051300" y="5264150"/>
            <a:ext cx="22225" cy="20638"/>
          </a:xfrm>
          <a:custGeom>
            <a:avLst/>
            <a:gdLst>
              <a:gd name="T0" fmla="*/ 2147483647 w 19"/>
              <a:gd name="T1" fmla="*/ 2147483647 h 15"/>
              <a:gd name="T2" fmla="*/ 2147483647 w 19"/>
              <a:gd name="T3" fmla="*/ 0 h 15"/>
              <a:gd name="T4" fmla="*/ 2147483647 w 19"/>
              <a:gd name="T5" fmla="*/ 0 h 15"/>
              <a:gd name="T6" fmla="*/ 2147483647 w 19"/>
              <a:gd name="T7" fmla="*/ 0 h 15"/>
              <a:gd name="T8" fmla="*/ 2147483647 w 19"/>
              <a:gd name="T9" fmla="*/ 2147483647 h 15"/>
              <a:gd name="T10" fmla="*/ 2147483647 w 19"/>
              <a:gd name="T11" fmla="*/ 2147483647 h 15"/>
              <a:gd name="T12" fmla="*/ 2147483647 w 19"/>
              <a:gd name="T13" fmla="*/ 2147483647 h 15"/>
              <a:gd name="T14" fmla="*/ 2147483647 w 19"/>
              <a:gd name="T15" fmla="*/ 2147483647 h 15"/>
              <a:gd name="T16" fmla="*/ 2147483647 w 19"/>
              <a:gd name="T17" fmla="*/ 2147483647 h 15"/>
              <a:gd name="T18" fmla="*/ 2147483647 w 19"/>
              <a:gd name="T19" fmla="*/ 2147483647 h 15"/>
              <a:gd name="T20" fmla="*/ 0 w 19"/>
              <a:gd name="T21" fmla="*/ 2147483647 h 15"/>
              <a:gd name="T22" fmla="*/ 0 w 19"/>
              <a:gd name="T23" fmla="*/ 2147483647 h 15"/>
              <a:gd name="T24" fmla="*/ 0 w 19"/>
              <a:gd name="T25" fmla="*/ 2147483647 h 15"/>
              <a:gd name="T26" fmla="*/ 0 w 19"/>
              <a:gd name="T27" fmla="*/ 2147483647 h 15"/>
              <a:gd name="T28" fmla="*/ 0 w 19"/>
              <a:gd name="T29" fmla="*/ 2147483647 h 15"/>
              <a:gd name="T30" fmla="*/ 0 w 19"/>
              <a:gd name="T31" fmla="*/ 2147483647 h 15"/>
              <a:gd name="T32" fmla="*/ 0 w 19"/>
              <a:gd name="T33" fmla="*/ 2147483647 h 15"/>
              <a:gd name="T34" fmla="*/ 2147483647 w 19"/>
              <a:gd name="T35" fmla="*/ 2147483647 h 15"/>
              <a:gd name="T36" fmla="*/ 2147483647 w 19"/>
              <a:gd name="T37" fmla="*/ 2147483647 h 15"/>
              <a:gd name="T38" fmla="*/ 2147483647 w 19"/>
              <a:gd name="T39" fmla="*/ 2147483647 h 15"/>
              <a:gd name="T40" fmla="*/ 2147483647 w 19"/>
              <a:gd name="T41" fmla="*/ 2147483647 h 15"/>
              <a:gd name="T42" fmla="*/ 2147483647 w 19"/>
              <a:gd name="T43" fmla="*/ 2147483647 h 15"/>
              <a:gd name="T44" fmla="*/ 2147483647 w 19"/>
              <a:gd name="T45" fmla="*/ 2147483647 h 15"/>
              <a:gd name="T46" fmla="*/ 2147483647 w 19"/>
              <a:gd name="T47" fmla="*/ 2147483647 h 15"/>
              <a:gd name="T48" fmla="*/ 2147483647 w 19"/>
              <a:gd name="T49" fmla="*/ 2147483647 h 15"/>
              <a:gd name="T50" fmla="*/ 2147483647 w 19"/>
              <a:gd name="T51" fmla="*/ 2147483647 h 15"/>
              <a:gd name="T52" fmla="*/ 2147483647 w 19"/>
              <a:gd name="T53" fmla="*/ 2147483647 h 15"/>
              <a:gd name="T54" fmla="*/ 2147483647 w 19"/>
              <a:gd name="T55" fmla="*/ 2147483647 h 15"/>
              <a:gd name="T56" fmla="*/ 2147483647 w 19"/>
              <a:gd name="T57" fmla="*/ 2147483647 h 15"/>
              <a:gd name="T58" fmla="*/ 2147483647 w 19"/>
              <a:gd name="T59" fmla="*/ 2147483647 h 15"/>
              <a:gd name="T60" fmla="*/ 2147483647 w 19"/>
              <a:gd name="T61" fmla="*/ 2147483647 h 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9"/>
              <a:gd name="T94" fmla="*/ 0 h 15"/>
              <a:gd name="T95" fmla="*/ 19 w 19"/>
              <a:gd name="T96" fmla="*/ 15 h 15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9" h="15">
                <a:moveTo>
                  <a:pt x="14" y="3"/>
                </a:moveTo>
                <a:lnTo>
                  <a:pt x="12" y="0"/>
                </a:lnTo>
                <a:lnTo>
                  <a:pt x="7" y="3"/>
                </a:lnTo>
                <a:lnTo>
                  <a:pt x="5" y="3"/>
                </a:lnTo>
                <a:lnTo>
                  <a:pt x="3" y="5"/>
                </a:lnTo>
                <a:lnTo>
                  <a:pt x="0" y="10"/>
                </a:lnTo>
                <a:lnTo>
                  <a:pt x="0" y="12"/>
                </a:lnTo>
                <a:lnTo>
                  <a:pt x="3" y="12"/>
                </a:lnTo>
                <a:lnTo>
                  <a:pt x="5" y="12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7" y="12"/>
                </a:lnTo>
                <a:lnTo>
                  <a:pt x="19" y="12"/>
                </a:lnTo>
                <a:lnTo>
                  <a:pt x="19" y="10"/>
                </a:lnTo>
                <a:lnTo>
                  <a:pt x="17" y="8"/>
                </a:lnTo>
                <a:lnTo>
                  <a:pt x="14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04" name="Freeform 1906"/>
          <p:cNvSpPr>
            <a:spLocks/>
          </p:cNvSpPr>
          <p:nvPr/>
        </p:nvSpPr>
        <p:spPr bwMode="auto">
          <a:xfrm>
            <a:off x="4064000" y="5295900"/>
            <a:ext cx="7938" cy="3175"/>
          </a:xfrm>
          <a:custGeom>
            <a:avLst/>
            <a:gdLst>
              <a:gd name="T0" fmla="*/ 2147483647 w 7"/>
              <a:gd name="T1" fmla="*/ 2147483647 h 2"/>
              <a:gd name="T2" fmla="*/ 2147483647 w 7"/>
              <a:gd name="T3" fmla="*/ 0 h 2"/>
              <a:gd name="T4" fmla="*/ 2147483647 w 7"/>
              <a:gd name="T5" fmla="*/ 0 h 2"/>
              <a:gd name="T6" fmla="*/ 2147483647 w 7"/>
              <a:gd name="T7" fmla="*/ 0 h 2"/>
              <a:gd name="T8" fmla="*/ 2147483647 w 7"/>
              <a:gd name="T9" fmla="*/ 0 h 2"/>
              <a:gd name="T10" fmla="*/ 2147483647 w 7"/>
              <a:gd name="T11" fmla="*/ 0 h 2"/>
              <a:gd name="T12" fmla="*/ 2147483647 w 7"/>
              <a:gd name="T13" fmla="*/ 0 h 2"/>
              <a:gd name="T14" fmla="*/ 2147483647 w 7"/>
              <a:gd name="T15" fmla="*/ 0 h 2"/>
              <a:gd name="T16" fmla="*/ 2147483647 w 7"/>
              <a:gd name="T17" fmla="*/ 0 h 2"/>
              <a:gd name="T18" fmla="*/ 2147483647 w 7"/>
              <a:gd name="T19" fmla="*/ 0 h 2"/>
              <a:gd name="T20" fmla="*/ 0 w 7"/>
              <a:gd name="T21" fmla="*/ 0 h 2"/>
              <a:gd name="T22" fmla="*/ 0 w 7"/>
              <a:gd name="T23" fmla="*/ 2147483647 h 2"/>
              <a:gd name="T24" fmla="*/ 0 w 7"/>
              <a:gd name="T25" fmla="*/ 2147483647 h 2"/>
              <a:gd name="T26" fmla="*/ 0 w 7"/>
              <a:gd name="T27" fmla="*/ 2147483647 h 2"/>
              <a:gd name="T28" fmla="*/ 2147483647 w 7"/>
              <a:gd name="T29" fmla="*/ 2147483647 h 2"/>
              <a:gd name="T30" fmla="*/ 2147483647 w 7"/>
              <a:gd name="T31" fmla="*/ 2147483647 h 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"/>
              <a:gd name="T49" fmla="*/ 0 h 2"/>
              <a:gd name="T50" fmla="*/ 7 w 7"/>
              <a:gd name="T51" fmla="*/ 2 h 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" h="2">
                <a:moveTo>
                  <a:pt x="2" y="2"/>
                </a:move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05" name="Freeform 1907"/>
          <p:cNvSpPr>
            <a:spLocks/>
          </p:cNvSpPr>
          <p:nvPr/>
        </p:nvSpPr>
        <p:spPr bwMode="auto">
          <a:xfrm>
            <a:off x="3902075" y="5246688"/>
            <a:ext cx="9525" cy="4762"/>
          </a:xfrm>
          <a:custGeom>
            <a:avLst/>
            <a:gdLst>
              <a:gd name="T0" fmla="*/ 0 w 7"/>
              <a:gd name="T1" fmla="*/ 0 h 3"/>
              <a:gd name="T2" fmla="*/ 0 w 7"/>
              <a:gd name="T3" fmla="*/ 0 h 3"/>
              <a:gd name="T4" fmla="*/ 0 w 7"/>
              <a:gd name="T5" fmla="*/ 2147483647 h 3"/>
              <a:gd name="T6" fmla="*/ 2147483647 w 7"/>
              <a:gd name="T7" fmla="*/ 2147483647 h 3"/>
              <a:gd name="T8" fmla="*/ 2147483647 w 7"/>
              <a:gd name="T9" fmla="*/ 2147483647 h 3"/>
              <a:gd name="T10" fmla="*/ 2147483647 w 7"/>
              <a:gd name="T11" fmla="*/ 2147483647 h 3"/>
              <a:gd name="T12" fmla="*/ 2147483647 w 7"/>
              <a:gd name="T13" fmla="*/ 2147483647 h 3"/>
              <a:gd name="T14" fmla="*/ 2147483647 w 7"/>
              <a:gd name="T15" fmla="*/ 2147483647 h 3"/>
              <a:gd name="T16" fmla="*/ 2147483647 w 7"/>
              <a:gd name="T17" fmla="*/ 2147483647 h 3"/>
              <a:gd name="T18" fmla="*/ 2147483647 w 7"/>
              <a:gd name="T19" fmla="*/ 2147483647 h 3"/>
              <a:gd name="T20" fmla="*/ 2147483647 w 7"/>
              <a:gd name="T21" fmla="*/ 2147483647 h 3"/>
              <a:gd name="T22" fmla="*/ 2147483647 w 7"/>
              <a:gd name="T23" fmla="*/ 0 h 3"/>
              <a:gd name="T24" fmla="*/ 2147483647 w 7"/>
              <a:gd name="T25" fmla="*/ 0 h 3"/>
              <a:gd name="T26" fmla="*/ 2147483647 w 7"/>
              <a:gd name="T27" fmla="*/ 0 h 3"/>
              <a:gd name="T28" fmla="*/ 2147483647 w 7"/>
              <a:gd name="T29" fmla="*/ 0 h 3"/>
              <a:gd name="T30" fmla="*/ 2147483647 w 7"/>
              <a:gd name="T31" fmla="*/ 0 h 3"/>
              <a:gd name="T32" fmla="*/ 2147483647 w 7"/>
              <a:gd name="T33" fmla="*/ 0 h 3"/>
              <a:gd name="T34" fmla="*/ 0 w 7"/>
              <a:gd name="T35" fmla="*/ 0 h 3"/>
              <a:gd name="T36" fmla="*/ 0 w 7"/>
              <a:gd name="T37" fmla="*/ 0 h 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"/>
              <a:gd name="T58" fmla="*/ 0 h 3"/>
              <a:gd name="T59" fmla="*/ 7 w 7"/>
              <a:gd name="T60" fmla="*/ 3 h 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" h="3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5" y="3"/>
                </a:lnTo>
                <a:lnTo>
                  <a:pt x="7" y="3"/>
                </a:lnTo>
                <a:lnTo>
                  <a:pt x="5" y="3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06" name="Freeform 1908"/>
          <p:cNvSpPr>
            <a:spLocks/>
          </p:cNvSpPr>
          <p:nvPr/>
        </p:nvSpPr>
        <p:spPr bwMode="auto">
          <a:xfrm>
            <a:off x="1858963" y="5102225"/>
            <a:ext cx="3175" cy="7938"/>
          </a:xfrm>
          <a:custGeom>
            <a:avLst/>
            <a:gdLst>
              <a:gd name="T0" fmla="*/ 0 w 2"/>
              <a:gd name="T1" fmla="*/ 2147483647 h 5"/>
              <a:gd name="T2" fmla="*/ 0 w 2"/>
              <a:gd name="T3" fmla="*/ 2147483647 h 5"/>
              <a:gd name="T4" fmla="*/ 0 w 2"/>
              <a:gd name="T5" fmla="*/ 2147483647 h 5"/>
              <a:gd name="T6" fmla="*/ 0 w 2"/>
              <a:gd name="T7" fmla="*/ 2147483647 h 5"/>
              <a:gd name="T8" fmla="*/ 0 w 2"/>
              <a:gd name="T9" fmla="*/ 2147483647 h 5"/>
              <a:gd name="T10" fmla="*/ 2147483647 w 2"/>
              <a:gd name="T11" fmla="*/ 2147483647 h 5"/>
              <a:gd name="T12" fmla="*/ 2147483647 w 2"/>
              <a:gd name="T13" fmla="*/ 2147483647 h 5"/>
              <a:gd name="T14" fmla="*/ 2147483647 w 2"/>
              <a:gd name="T15" fmla="*/ 2147483647 h 5"/>
              <a:gd name="T16" fmla="*/ 2147483647 w 2"/>
              <a:gd name="T17" fmla="*/ 2147483647 h 5"/>
              <a:gd name="T18" fmla="*/ 2147483647 w 2"/>
              <a:gd name="T19" fmla="*/ 2147483647 h 5"/>
              <a:gd name="T20" fmla="*/ 2147483647 w 2"/>
              <a:gd name="T21" fmla="*/ 0 h 5"/>
              <a:gd name="T22" fmla="*/ 2147483647 w 2"/>
              <a:gd name="T23" fmla="*/ 0 h 5"/>
              <a:gd name="T24" fmla="*/ 2147483647 w 2"/>
              <a:gd name="T25" fmla="*/ 0 h 5"/>
              <a:gd name="T26" fmla="*/ 0 w 2"/>
              <a:gd name="T27" fmla="*/ 2147483647 h 5"/>
              <a:gd name="T28" fmla="*/ 0 w 2"/>
              <a:gd name="T29" fmla="*/ 2147483647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5"/>
              <a:gd name="T47" fmla="*/ 2 w 2"/>
              <a:gd name="T48" fmla="*/ 5 h 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5">
                <a:moveTo>
                  <a:pt x="0" y="5"/>
                </a:moveTo>
                <a:lnTo>
                  <a:pt x="0" y="5"/>
                </a:lnTo>
                <a:lnTo>
                  <a:pt x="2" y="5"/>
                </a:lnTo>
                <a:lnTo>
                  <a:pt x="2" y="3"/>
                </a:lnTo>
                <a:lnTo>
                  <a:pt x="2" y="0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07" name="Freeform 1909"/>
          <p:cNvSpPr>
            <a:spLocks/>
          </p:cNvSpPr>
          <p:nvPr/>
        </p:nvSpPr>
        <p:spPr bwMode="auto">
          <a:xfrm>
            <a:off x="1246188" y="4271963"/>
            <a:ext cx="6350" cy="4762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0 h 5"/>
              <a:gd name="T10" fmla="*/ 2147483647 w 5"/>
              <a:gd name="T11" fmla="*/ 0 h 5"/>
              <a:gd name="T12" fmla="*/ 2147483647 w 5"/>
              <a:gd name="T13" fmla="*/ 0 h 5"/>
              <a:gd name="T14" fmla="*/ 2147483647 w 5"/>
              <a:gd name="T15" fmla="*/ 0 h 5"/>
              <a:gd name="T16" fmla="*/ 2147483647 w 5"/>
              <a:gd name="T17" fmla="*/ 0 h 5"/>
              <a:gd name="T18" fmla="*/ 2147483647 w 5"/>
              <a:gd name="T19" fmla="*/ 0 h 5"/>
              <a:gd name="T20" fmla="*/ 2147483647 w 5"/>
              <a:gd name="T21" fmla="*/ 0 h 5"/>
              <a:gd name="T22" fmla="*/ 2147483647 w 5"/>
              <a:gd name="T23" fmla="*/ 0 h 5"/>
              <a:gd name="T24" fmla="*/ 2147483647 w 5"/>
              <a:gd name="T25" fmla="*/ 0 h 5"/>
              <a:gd name="T26" fmla="*/ 2147483647 w 5"/>
              <a:gd name="T27" fmla="*/ 0 h 5"/>
              <a:gd name="T28" fmla="*/ 0 w 5"/>
              <a:gd name="T29" fmla="*/ 2147483647 h 5"/>
              <a:gd name="T30" fmla="*/ 0 w 5"/>
              <a:gd name="T31" fmla="*/ 2147483647 h 5"/>
              <a:gd name="T32" fmla="*/ 0 w 5"/>
              <a:gd name="T33" fmla="*/ 2147483647 h 5"/>
              <a:gd name="T34" fmla="*/ 2147483647 w 5"/>
              <a:gd name="T35" fmla="*/ 2147483647 h 5"/>
              <a:gd name="T36" fmla="*/ 2147483647 w 5"/>
              <a:gd name="T37" fmla="*/ 2147483647 h 5"/>
              <a:gd name="T38" fmla="*/ 2147483647 w 5"/>
              <a:gd name="T39" fmla="*/ 2147483647 h 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"/>
              <a:gd name="T61" fmla="*/ 0 h 5"/>
              <a:gd name="T62" fmla="*/ 5 w 5"/>
              <a:gd name="T63" fmla="*/ 5 h 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" h="5">
                <a:moveTo>
                  <a:pt x="5" y="2"/>
                </a:move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5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08" name="Freeform 1910"/>
          <p:cNvSpPr>
            <a:spLocks/>
          </p:cNvSpPr>
          <p:nvPr/>
        </p:nvSpPr>
        <p:spPr bwMode="auto">
          <a:xfrm>
            <a:off x="1892300" y="4691063"/>
            <a:ext cx="7938" cy="6350"/>
          </a:xfrm>
          <a:custGeom>
            <a:avLst/>
            <a:gdLst>
              <a:gd name="T0" fmla="*/ 0 w 7"/>
              <a:gd name="T1" fmla="*/ 0 h 4"/>
              <a:gd name="T2" fmla="*/ 0 w 7"/>
              <a:gd name="T3" fmla="*/ 2147483647 h 4"/>
              <a:gd name="T4" fmla="*/ 0 w 7"/>
              <a:gd name="T5" fmla="*/ 2147483647 h 4"/>
              <a:gd name="T6" fmla="*/ 2147483647 w 7"/>
              <a:gd name="T7" fmla="*/ 2147483647 h 4"/>
              <a:gd name="T8" fmla="*/ 2147483647 w 7"/>
              <a:gd name="T9" fmla="*/ 2147483647 h 4"/>
              <a:gd name="T10" fmla="*/ 2147483647 w 7"/>
              <a:gd name="T11" fmla="*/ 2147483647 h 4"/>
              <a:gd name="T12" fmla="*/ 2147483647 w 7"/>
              <a:gd name="T13" fmla="*/ 2147483647 h 4"/>
              <a:gd name="T14" fmla="*/ 2147483647 w 7"/>
              <a:gd name="T15" fmla="*/ 2147483647 h 4"/>
              <a:gd name="T16" fmla="*/ 2147483647 w 7"/>
              <a:gd name="T17" fmla="*/ 2147483647 h 4"/>
              <a:gd name="T18" fmla="*/ 2147483647 w 7"/>
              <a:gd name="T19" fmla="*/ 2147483647 h 4"/>
              <a:gd name="T20" fmla="*/ 2147483647 w 7"/>
              <a:gd name="T21" fmla="*/ 2147483647 h 4"/>
              <a:gd name="T22" fmla="*/ 2147483647 w 7"/>
              <a:gd name="T23" fmla="*/ 2147483647 h 4"/>
              <a:gd name="T24" fmla="*/ 2147483647 w 7"/>
              <a:gd name="T25" fmla="*/ 2147483647 h 4"/>
              <a:gd name="T26" fmla="*/ 2147483647 w 7"/>
              <a:gd name="T27" fmla="*/ 2147483647 h 4"/>
              <a:gd name="T28" fmla="*/ 2147483647 w 7"/>
              <a:gd name="T29" fmla="*/ 2147483647 h 4"/>
              <a:gd name="T30" fmla="*/ 2147483647 w 7"/>
              <a:gd name="T31" fmla="*/ 2147483647 h 4"/>
              <a:gd name="T32" fmla="*/ 2147483647 w 7"/>
              <a:gd name="T33" fmla="*/ 2147483647 h 4"/>
              <a:gd name="T34" fmla="*/ 2147483647 w 7"/>
              <a:gd name="T35" fmla="*/ 2147483647 h 4"/>
              <a:gd name="T36" fmla="*/ 2147483647 w 7"/>
              <a:gd name="T37" fmla="*/ 2147483647 h 4"/>
              <a:gd name="T38" fmla="*/ 2147483647 w 7"/>
              <a:gd name="T39" fmla="*/ 2147483647 h 4"/>
              <a:gd name="T40" fmla="*/ 2147483647 w 7"/>
              <a:gd name="T41" fmla="*/ 2147483647 h 4"/>
              <a:gd name="T42" fmla="*/ 2147483647 w 7"/>
              <a:gd name="T43" fmla="*/ 2147483647 h 4"/>
              <a:gd name="T44" fmla="*/ 2147483647 w 7"/>
              <a:gd name="T45" fmla="*/ 2147483647 h 4"/>
              <a:gd name="T46" fmla="*/ 2147483647 w 7"/>
              <a:gd name="T47" fmla="*/ 2147483647 h 4"/>
              <a:gd name="T48" fmla="*/ 2147483647 w 7"/>
              <a:gd name="T49" fmla="*/ 2147483647 h 4"/>
              <a:gd name="T50" fmla="*/ 2147483647 w 7"/>
              <a:gd name="T51" fmla="*/ 2147483647 h 4"/>
              <a:gd name="T52" fmla="*/ 2147483647 w 7"/>
              <a:gd name="T53" fmla="*/ 2147483647 h 4"/>
              <a:gd name="T54" fmla="*/ 2147483647 w 7"/>
              <a:gd name="T55" fmla="*/ 2147483647 h 4"/>
              <a:gd name="T56" fmla="*/ 0 w 7"/>
              <a:gd name="T57" fmla="*/ 0 h 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"/>
              <a:gd name="T88" fmla="*/ 0 h 4"/>
              <a:gd name="T89" fmla="*/ 7 w 7"/>
              <a:gd name="T90" fmla="*/ 4 h 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" h="4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4"/>
                </a:lnTo>
                <a:lnTo>
                  <a:pt x="4" y="4"/>
                </a:lnTo>
                <a:lnTo>
                  <a:pt x="7" y="4"/>
                </a:lnTo>
                <a:lnTo>
                  <a:pt x="4" y="2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09" name="Freeform 1911"/>
          <p:cNvSpPr>
            <a:spLocks/>
          </p:cNvSpPr>
          <p:nvPr/>
        </p:nvSpPr>
        <p:spPr bwMode="auto">
          <a:xfrm>
            <a:off x="1858963" y="5057775"/>
            <a:ext cx="3175" cy="7938"/>
          </a:xfrm>
          <a:custGeom>
            <a:avLst/>
            <a:gdLst>
              <a:gd name="T0" fmla="*/ 0 w 2"/>
              <a:gd name="T1" fmla="*/ 2147483647 h 7"/>
              <a:gd name="T2" fmla="*/ 0 w 2"/>
              <a:gd name="T3" fmla="*/ 2147483647 h 7"/>
              <a:gd name="T4" fmla="*/ 2147483647 w 2"/>
              <a:gd name="T5" fmla="*/ 2147483647 h 7"/>
              <a:gd name="T6" fmla="*/ 2147483647 w 2"/>
              <a:gd name="T7" fmla="*/ 2147483647 h 7"/>
              <a:gd name="T8" fmla="*/ 2147483647 w 2"/>
              <a:gd name="T9" fmla="*/ 2147483647 h 7"/>
              <a:gd name="T10" fmla="*/ 2147483647 w 2"/>
              <a:gd name="T11" fmla="*/ 2147483647 h 7"/>
              <a:gd name="T12" fmla="*/ 2147483647 w 2"/>
              <a:gd name="T13" fmla="*/ 0 h 7"/>
              <a:gd name="T14" fmla="*/ 0 w 2"/>
              <a:gd name="T15" fmla="*/ 0 h 7"/>
              <a:gd name="T16" fmla="*/ 0 w 2"/>
              <a:gd name="T17" fmla="*/ 0 h 7"/>
              <a:gd name="T18" fmla="*/ 0 w 2"/>
              <a:gd name="T19" fmla="*/ 0 h 7"/>
              <a:gd name="T20" fmla="*/ 0 w 2"/>
              <a:gd name="T21" fmla="*/ 2147483647 h 7"/>
              <a:gd name="T22" fmla="*/ 0 w 2"/>
              <a:gd name="T23" fmla="*/ 2147483647 h 7"/>
              <a:gd name="T24" fmla="*/ 0 w 2"/>
              <a:gd name="T25" fmla="*/ 2147483647 h 7"/>
              <a:gd name="T26" fmla="*/ 0 w 2"/>
              <a:gd name="T27" fmla="*/ 2147483647 h 7"/>
              <a:gd name="T28" fmla="*/ 0 w 2"/>
              <a:gd name="T29" fmla="*/ 2147483647 h 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7"/>
              <a:gd name="T47" fmla="*/ 2 w 2"/>
              <a:gd name="T48" fmla="*/ 7 h 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7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2" y="5"/>
                </a:lnTo>
                <a:lnTo>
                  <a:pt x="2" y="0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10" name="Freeform 1912"/>
          <p:cNvSpPr>
            <a:spLocks/>
          </p:cNvSpPr>
          <p:nvPr/>
        </p:nvSpPr>
        <p:spPr bwMode="auto">
          <a:xfrm>
            <a:off x="1851025" y="5068888"/>
            <a:ext cx="7938" cy="15875"/>
          </a:xfrm>
          <a:custGeom>
            <a:avLst/>
            <a:gdLst>
              <a:gd name="T0" fmla="*/ 2147483647 w 7"/>
              <a:gd name="T1" fmla="*/ 2147483647 h 12"/>
              <a:gd name="T2" fmla="*/ 2147483647 w 7"/>
              <a:gd name="T3" fmla="*/ 2147483647 h 12"/>
              <a:gd name="T4" fmla="*/ 2147483647 w 7"/>
              <a:gd name="T5" fmla="*/ 2147483647 h 12"/>
              <a:gd name="T6" fmla="*/ 2147483647 w 7"/>
              <a:gd name="T7" fmla="*/ 2147483647 h 12"/>
              <a:gd name="T8" fmla="*/ 2147483647 w 7"/>
              <a:gd name="T9" fmla="*/ 2147483647 h 12"/>
              <a:gd name="T10" fmla="*/ 2147483647 w 7"/>
              <a:gd name="T11" fmla="*/ 2147483647 h 12"/>
              <a:gd name="T12" fmla="*/ 2147483647 w 7"/>
              <a:gd name="T13" fmla="*/ 2147483647 h 12"/>
              <a:gd name="T14" fmla="*/ 2147483647 w 7"/>
              <a:gd name="T15" fmla="*/ 2147483647 h 12"/>
              <a:gd name="T16" fmla="*/ 2147483647 w 7"/>
              <a:gd name="T17" fmla="*/ 2147483647 h 12"/>
              <a:gd name="T18" fmla="*/ 2147483647 w 7"/>
              <a:gd name="T19" fmla="*/ 2147483647 h 12"/>
              <a:gd name="T20" fmla="*/ 2147483647 w 7"/>
              <a:gd name="T21" fmla="*/ 2147483647 h 12"/>
              <a:gd name="T22" fmla="*/ 2147483647 w 7"/>
              <a:gd name="T23" fmla="*/ 2147483647 h 12"/>
              <a:gd name="T24" fmla="*/ 2147483647 w 7"/>
              <a:gd name="T25" fmla="*/ 2147483647 h 12"/>
              <a:gd name="T26" fmla="*/ 2147483647 w 7"/>
              <a:gd name="T27" fmla="*/ 0 h 12"/>
              <a:gd name="T28" fmla="*/ 2147483647 w 7"/>
              <a:gd name="T29" fmla="*/ 0 h 12"/>
              <a:gd name="T30" fmla="*/ 2147483647 w 7"/>
              <a:gd name="T31" fmla="*/ 2147483647 h 12"/>
              <a:gd name="T32" fmla="*/ 0 w 7"/>
              <a:gd name="T33" fmla="*/ 2147483647 h 12"/>
              <a:gd name="T34" fmla="*/ 0 w 7"/>
              <a:gd name="T35" fmla="*/ 2147483647 h 12"/>
              <a:gd name="T36" fmla="*/ 0 w 7"/>
              <a:gd name="T37" fmla="*/ 2147483647 h 12"/>
              <a:gd name="T38" fmla="*/ 0 w 7"/>
              <a:gd name="T39" fmla="*/ 2147483647 h 12"/>
              <a:gd name="T40" fmla="*/ 2147483647 w 7"/>
              <a:gd name="T41" fmla="*/ 2147483647 h 12"/>
              <a:gd name="T42" fmla="*/ 2147483647 w 7"/>
              <a:gd name="T43" fmla="*/ 2147483647 h 12"/>
              <a:gd name="T44" fmla="*/ 2147483647 w 7"/>
              <a:gd name="T45" fmla="*/ 2147483647 h 1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"/>
              <a:gd name="T70" fmla="*/ 0 h 12"/>
              <a:gd name="T71" fmla="*/ 7 w 7"/>
              <a:gd name="T72" fmla="*/ 12 h 1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" h="12">
                <a:moveTo>
                  <a:pt x="2" y="7"/>
                </a:moveTo>
                <a:lnTo>
                  <a:pt x="2" y="10"/>
                </a:lnTo>
                <a:lnTo>
                  <a:pt x="4" y="12"/>
                </a:lnTo>
                <a:lnTo>
                  <a:pt x="4" y="10"/>
                </a:lnTo>
                <a:lnTo>
                  <a:pt x="7" y="10"/>
                </a:lnTo>
                <a:lnTo>
                  <a:pt x="4" y="7"/>
                </a:lnTo>
                <a:lnTo>
                  <a:pt x="2" y="3"/>
                </a:lnTo>
                <a:lnTo>
                  <a:pt x="2" y="0"/>
                </a:lnTo>
                <a:lnTo>
                  <a:pt x="2" y="3"/>
                </a:lnTo>
                <a:lnTo>
                  <a:pt x="0" y="3"/>
                </a:lnTo>
                <a:lnTo>
                  <a:pt x="0" y="5"/>
                </a:lnTo>
                <a:lnTo>
                  <a:pt x="2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11" name="Freeform 1913"/>
          <p:cNvSpPr>
            <a:spLocks/>
          </p:cNvSpPr>
          <p:nvPr/>
        </p:nvSpPr>
        <p:spPr bwMode="auto">
          <a:xfrm>
            <a:off x="1862138" y="4710113"/>
            <a:ext cx="9525" cy="6350"/>
          </a:xfrm>
          <a:custGeom>
            <a:avLst/>
            <a:gdLst>
              <a:gd name="T0" fmla="*/ 2147483647 w 7"/>
              <a:gd name="T1" fmla="*/ 2147483647 h 5"/>
              <a:gd name="T2" fmla="*/ 2147483647 w 7"/>
              <a:gd name="T3" fmla="*/ 2147483647 h 5"/>
              <a:gd name="T4" fmla="*/ 2147483647 w 7"/>
              <a:gd name="T5" fmla="*/ 2147483647 h 5"/>
              <a:gd name="T6" fmla="*/ 2147483647 w 7"/>
              <a:gd name="T7" fmla="*/ 2147483647 h 5"/>
              <a:gd name="T8" fmla="*/ 2147483647 w 7"/>
              <a:gd name="T9" fmla="*/ 2147483647 h 5"/>
              <a:gd name="T10" fmla="*/ 2147483647 w 7"/>
              <a:gd name="T11" fmla="*/ 2147483647 h 5"/>
              <a:gd name="T12" fmla="*/ 2147483647 w 7"/>
              <a:gd name="T13" fmla="*/ 2147483647 h 5"/>
              <a:gd name="T14" fmla="*/ 2147483647 w 7"/>
              <a:gd name="T15" fmla="*/ 0 h 5"/>
              <a:gd name="T16" fmla="*/ 2147483647 w 7"/>
              <a:gd name="T17" fmla="*/ 0 h 5"/>
              <a:gd name="T18" fmla="*/ 0 w 7"/>
              <a:gd name="T19" fmla="*/ 2147483647 h 5"/>
              <a:gd name="T20" fmla="*/ 2147483647 w 7"/>
              <a:gd name="T21" fmla="*/ 2147483647 h 5"/>
              <a:gd name="T22" fmla="*/ 2147483647 w 7"/>
              <a:gd name="T23" fmla="*/ 2147483647 h 5"/>
              <a:gd name="T24" fmla="*/ 2147483647 w 7"/>
              <a:gd name="T25" fmla="*/ 2147483647 h 5"/>
              <a:gd name="T26" fmla="*/ 2147483647 w 7"/>
              <a:gd name="T27" fmla="*/ 2147483647 h 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"/>
              <a:gd name="T43" fmla="*/ 0 h 5"/>
              <a:gd name="T44" fmla="*/ 7 w 7"/>
              <a:gd name="T45" fmla="*/ 5 h 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" h="5">
                <a:moveTo>
                  <a:pt x="5" y="2"/>
                </a:moveTo>
                <a:lnTo>
                  <a:pt x="7" y="5"/>
                </a:lnTo>
                <a:lnTo>
                  <a:pt x="7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5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12" name="Freeform 1914"/>
          <p:cNvSpPr>
            <a:spLocks/>
          </p:cNvSpPr>
          <p:nvPr/>
        </p:nvSpPr>
        <p:spPr bwMode="auto">
          <a:xfrm>
            <a:off x="2857500" y="4773613"/>
            <a:ext cx="1588" cy="4762"/>
          </a:xfrm>
          <a:custGeom>
            <a:avLst/>
            <a:gdLst>
              <a:gd name="T0" fmla="*/ 0 w 2"/>
              <a:gd name="T1" fmla="*/ 0 h 3"/>
              <a:gd name="T2" fmla="*/ 0 w 2"/>
              <a:gd name="T3" fmla="*/ 0 h 3"/>
              <a:gd name="T4" fmla="*/ 0 w 2"/>
              <a:gd name="T5" fmla="*/ 0 h 3"/>
              <a:gd name="T6" fmla="*/ 0 w 2"/>
              <a:gd name="T7" fmla="*/ 2147483647 h 3"/>
              <a:gd name="T8" fmla="*/ 2147483647 w 2"/>
              <a:gd name="T9" fmla="*/ 2147483647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0 h 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"/>
              <a:gd name="T25" fmla="*/ 0 h 3"/>
              <a:gd name="T26" fmla="*/ 2 w 2"/>
              <a:gd name="T27" fmla="*/ 3 h 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" h="3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13" name="Freeform 1915"/>
          <p:cNvSpPr>
            <a:spLocks/>
          </p:cNvSpPr>
          <p:nvPr/>
        </p:nvSpPr>
        <p:spPr bwMode="auto">
          <a:xfrm>
            <a:off x="2819400" y="4818063"/>
            <a:ext cx="3175" cy="1587"/>
          </a:xfrm>
          <a:custGeom>
            <a:avLst/>
            <a:gdLst>
              <a:gd name="T0" fmla="*/ 0 w 3"/>
              <a:gd name="T1" fmla="*/ 0 h 2"/>
              <a:gd name="T2" fmla="*/ 0 w 3"/>
              <a:gd name="T3" fmla="*/ 2147483647 h 2"/>
              <a:gd name="T4" fmla="*/ 0 w 3"/>
              <a:gd name="T5" fmla="*/ 2147483647 h 2"/>
              <a:gd name="T6" fmla="*/ 2147483647 w 3"/>
              <a:gd name="T7" fmla="*/ 2147483647 h 2"/>
              <a:gd name="T8" fmla="*/ 2147483647 w 3"/>
              <a:gd name="T9" fmla="*/ 0 h 2"/>
              <a:gd name="T10" fmla="*/ 2147483647 w 3"/>
              <a:gd name="T11" fmla="*/ 0 h 2"/>
              <a:gd name="T12" fmla="*/ 2147483647 w 3"/>
              <a:gd name="T13" fmla="*/ 0 h 2"/>
              <a:gd name="T14" fmla="*/ 0 w 3"/>
              <a:gd name="T15" fmla="*/ 0 h 2"/>
              <a:gd name="T16" fmla="*/ 0 w 3"/>
              <a:gd name="T17" fmla="*/ 0 h 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"/>
              <a:gd name="T28" fmla="*/ 0 h 2"/>
              <a:gd name="T29" fmla="*/ 3 w 3"/>
              <a:gd name="T30" fmla="*/ 2 h 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" h="2">
                <a:moveTo>
                  <a:pt x="0" y="0"/>
                </a:move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14" name="Freeform 1916"/>
          <p:cNvSpPr>
            <a:spLocks/>
          </p:cNvSpPr>
          <p:nvPr/>
        </p:nvSpPr>
        <p:spPr bwMode="auto">
          <a:xfrm>
            <a:off x="1995488" y="4456113"/>
            <a:ext cx="3175" cy="4762"/>
          </a:xfrm>
          <a:custGeom>
            <a:avLst/>
            <a:gdLst>
              <a:gd name="T0" fmla="*/ 0 w 3"/>
              <a:gd name="T1" fmla="*/ 2147483647 h 5"/>
              <a:gd name="T2" fmla="*/ 0 w 3"/>
              <a:gd name="T3" fmla="*/ 2147483647 h 5"/>
              <a:gd name="T4" fmla="*/ 0 w 3"/>
              <a:gd name="T5" fmla="*/ 2147483647 h 5"/>
              <a:gd name="T6" fmla="*/ 2147483647 w 3"/>
              <a:gd name="T7" fmla="*/ 2147483647 h 5"/>
              <a:gd name="T8" fmla="*/ 2147483647 w 3"/>
              <a:gd name="T9" fmla="*/ 2147483647 h 5"/>
              <a:gd name="T10" fmla="*/ 2147483647 w 3"/>
              <a:gd name="T11" fmla="*/ 2147483647 h 5"/>
              <a:gd name="T12" fmla="*/ 2147483647 w 3"/>
              <a:gd name="T13" fmla="*/ 2147483647 h 5"/>
              <a:gd name="T14" fmla="*/ 2147483647 w 3"/>
              <a:gd name="T15" fmla="*/ 2147483647 h 5"/>
              <a:gd name="T16" fmla="*/ 2147483647 w 3"/>
              <a:gd name="T17" fmla="*/ 2147483647 h 5"/>
              <a:gd name="T18" fmla="*/ 2147483647 w 3"/>
              <a:gd name="T19" fmla="*/ 2147483647 h 5"/>
              <a:gd name="T20" fmla="*/ 2147483647 w 3"/>
              <a:gd name="T21" fmla="*/ 2147483647 h 5"/>
              <a:gd name="T22" fmla="*/ 0 w 3"/>
              <a:gd name="T23" fmla="*/ 0 h 5"/>
              <a:gd name="T24" fmla="*/ 0 w 3"/>
              <a:gd name="T25" fmla="*/ 0 h 5"/>
              <a:gd name="T26" fmla="*/ 0 w 3"/>
              <a:gd name="T27" fmla="*/ 0 h 5"/>
              <a:gd name="T28" fmla="*/ 0 w 3"/>
              <a:gd name="T29" fmla="*/ 0 h 5"/>
              <a:gd name="T30" fmla="*/ 0 w 3"/>
              <a:gd name="T31" fmla="*/ 0 h 5"/>
              <a:gd name="T32" fmla="*/ 0 w 3"/>
              <a:gd name="T33" fmla="*/ 0 h 5"/>
              <a:gd name="T34" fmla="*/ 0 w 3"/>
              <a:gd name="T35" fmla="*/ 0 h 5"/>
              <a:gd name="T36" fmla="*/ 0 w 3"/>
              <a:gd name="T37" fmla="*/ 2147483647 h 5"/>
              <a:gd name="T38" fmla="*/ 0 w 3"/>
              <a:gd name="T39" fmla="*/ 2147483647 h 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"/>
              <a:gd name="T61" fmla="*/ 0 h 5"/>
              <a:gd name="T62" fmla="*/ 3 w 3"/>
              <a:gd name="T63" fmla="*/ 5 h 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" h="5">
                <a:moveTo>
                  <a:pt x="0" y="5"/>
                </a:moveTo>
                <a:lnTo>
                  <a:pt x="0" y="5"/>
                </a:lnTo>
                <a:lnTo>
                  <a:pt x="3" y="5"/>
                </a:lnTo>
                <a:lnTo>
                  <a:pt x="3" y="2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15" name="Freeform 1917"/>
          <p:cNvSpPr>
            <a:spLocks/>
          </p:cNvSpPr>
          <p:nvPr/>
        </p:nvSpPr>
        <p:spPr bwMode="auto">
          <a:xfrm>
            <a:off x="2035175" y="4525963"/>
            <a:ext cx="0" cy="6350"/>
          </a:xfrm>
          <a:custGeom>
            <a:avLst/>
            <a:gdLst>
              <a:gd name="T0" fmla="*/ 0 h 7"/>
              <a:gd name="T1" fmla="*/ 0 h 7"/>
              <a:gd name="T2" fmla="*/ 0 h 7"/>
              <a:gd name="T3" fmla="*/ 2147483647 h 7"/>
              <a:gd name="T4" fmla="*/ 2147483647 h 7"/>
              <a:gd name="T5" fmla="*/ 2147483647 h 7"/>
              <a:gd name="T6" fmla="*/ 2147483647 h 7"/>
              <a:gd name="T7" fmla="*/ 2147483647 h 7"/>
              <a:gd name="T8" fmla="*/ 2147483647 h 7"/>
              <a:gd name="T9" fmla="*/ 2147483647 h 7"/>
              <a:gd name="T10" fmla="*/ 2147483647 h 7"/>
              <a:gd name="T11" fmla="*/ 0 h 7"/>
              <a:gd name="T12" fmla="*/ 0 h 7"/>
              <a:gd name="T13" fmla="*/ 0 h 7"/>
              <a:gd name="T14" fmla="*/ 0 h 7"/>
              <a:gd name="T15" fmla="*/ 0 h 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h 7"/>
              <a:gd name="T33" fmla="*/ 7 h 7"/>
            </a:gdLst>
            <a:ahLst/>
            <a:cxnLst>
              <a:cxn ang="T16">
                <a:pos x="0" y="T0"/>
              </a:cxn>
              <a:cxn ang="T17">
                <a:pos x="0" y="T1"/>
              </a:cxn>
              <a:cxn ang="T18">
                <a:pos x="0" y="T2"/>
              </a:cxn>
              <a:cxn ang="T19">
                <a:pos x="0" y="T3"/>
              </a:cxn>
              <a:cxn ang="T20">
                <a:pos x="0" y="T4"/>
              </a:cxn>
              <a:cxn ang="T21">
                <a:pos x="0" y="T5"/>
              </a:cxn>
              <a:cxn ang="T22">
                <a:pos x="0" y="T6"/>
              </a:cxn>
              <a:cxn ang="T23">
                <a:pos x="0" y="T7"/>
              </a:cxn>
              <a:cxn ang="T24">
                <a:pos x="0" y="T8"/>
              </a:cxn>
              <a:cxn ang="T25">
                <a:pos x="0" y="T9"/>
              </a:cxn>
              <a:cxn ang="T26">
                <a:pos x="0" y="T10"/>
              </a:cxn>
              <a:cxn ang="T27">
                <a:pos x="0" y="T11"/>
              </a:cxn>
              <a:cxn ang="T28">
                <a:pos x="0" y="T12"/>
              </a:cxn>
              <a:cxn ang="T29">
                <a:pos x="0" y="T13"/>
              </a:cxn>
              <a:cxn ang="T30">
                <a:pos x="0" y="T14"/>
              </a:cxn>
              <a:cxn ang="T31">
                <a:pos x="0" y="T15"/>
              </a:cxn>
            </a:cxnLst>
            <a:rect l="0" t="T32" r="0" b="T33"/>
            <a:pathLst>
              <a:path h="7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0" y="7"/>
                </a:lnTo>
                <a:lnTo>
                  <a:pt x="0" y="5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16" name="Freeform 1918"/>
          <p:cNvSpPr>
            <a:spLocks/>
          </p:cNvSpPr>
          <p:nvPr/>
        </p:nvSpPr>
        <p:spPr bwMode="auto">
          <a:xfrm>
            <a:off x="2109788" y="4510088"/>
            <a:ext cx="14287" cy="9525"/>
          </a:xfrm>
          <a:custGeom>
            <a:avLst/>
            <a:gdLst>
              <a:gd name="T0" fmla="*/ 0 w 11"/>
              <a:gd name="T1" fmla="*/ 2147483647 h 7"/>
              <a:gd name="T2" fmla="*/ 2147483647 w 11"/>
              <a:gd name="T3" fmla="*/ 2147483647 h 7"/>
              <a:gd name="T4" fmla="*/ 2147483647 w 11"/>
              <a:gd name="T5" fmla="*/ 2147483647 h 7"/>
              <a:gd name="T6" fmla="*/ 2147483647 w 11"/>
              <a:gd name="T7" fmla="*/ 2147483647 h 7"/>
              <a:gd name="T8" fmla="*/ 2147483647 w 11"/>
              <a:gd name="T9" fmla="*/ 2147483647 h 7"/>
              <a:gd name="T10" fmla="*/ 2147483647 w 11"/>
              <a:gd name="T11" fmla="*/ 2147483647 h 7"/>
              <a:gd name="T12" fmla="*/ 2147483647 w 11"/>
              <a:gd name="T13" fmla="*/ 2147483647 h 7"/>
              <a:gd name="T14" fmla="*/ 2147483647 w 11"/>
              <a:gd name="T15" fmla="*/ 2147483647 h 7"/>
              <a:gd name="T16" fmla="*/ 2147483647 w 11"/>
              <a:gd name="T17" fmla="*/ 2147483647 h 7"/>
              <a:gd name="T18" fmla="*/ 2147483647 w 11"/>
              <a:gd name="T19" fmla="*/ 2147483647 h 7"/>
              <a:gd name="T20" fmla="*/ 2147483647 w 11"/>
              <a:gd name="T21" fmla="*/ 0 h 7"/>
              <a:gd name="T22" fmla="*/ 2147483647 w 11"/>
              <a:gd name="T23" fmla="*/ 0 h 7"/>
              <a:gd name="T24" fmla="*/ 2147483647 w 11"/>
              <a:gd name="T25" fmla="*/ 0 h 7"/>
              <a:gd name="T26" fmla="*/ 2147483647 w 11"/>
              <a:gd name="T27" fmla="*/ 0 h 7"/>
              <a:gd name="T28" fmla="*/ 2147483647 w 11"/>
              <a:gd name="T29" fmla="*/ 0 h 7"/>
              <a:gd name="T30" fmla="*/ 2147483647 w 11"/>
              <a:gd name="T31" fmla="*/ 0 h 7"/>
              <a:gd name="T32" fmla="*/ 2147483647 w 11"/>
              <a:gd name="T33" fmla="*/ 2147483647 h 7"/>
              <a:gd name="T34" fmla="*/ 2147483647 w 11"/>
              <a:gd name="T35" fmla="*/ 2147483647 h 7"/>
              <a:gd name="T36" fmla="*/ 2147483647 w 11"/>
              <a:gd name="T37" fmla="*/ 2147483647 h 7"/>
              <a:gd name="T38" fmla="*/ 2147483647 w 11"/>
              <a:gd name="T39" fmla="*/ 2147483647 h 7"/>
              <a:gd name="T40" fmla="*/ 2147483647 w 11"/>
              <a:gd name="T41" fmla="*/ 2147483647 h 7"/>
              <a:gd name="T42" fmla="*/ 0 w 11"/>
              <a:gd name="T43" fmla="*/ 2147483647 h 7"/>
              <a:gd name="T44" fmla="*/ 0 w 11"/>
              <a:gd name="T45" fmla="*/ 2147483647 h 7"/>
              <a:gd name="T46" fmla="*/ 0 w 11"/>
              <a:gd name="T47" fmla="*/ 2147483647 h 7"/>
              <a:gd name="T48" fmla="*/ 0 w 11"/>
              <a:gd name="T49" fmla="*/ 2147483647 h 7"/>
              <a:gd name="T50" fmla="*/ 0 w 11"/>
              <a:gd name="T51" fmla="*/ 2147483647 h 7"/>
              <a:gd name="T52" fmla="*/ 0 w 11"/>
              <a:gd name="T53" fmla="*/ 2147483647 h 7"/>
              <a:gd name="T54" fmla="*/ 0 w 11"/>
              <a:gd name="T55" fmla="*/ 2147483647 h 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"/>
              <a:gd name="T85" fmla="*/ 0 h 7"/>
              <a:gd name="T86" fmla="*/ 11 w 11"/>
              <a:gd name="T87" fmla="*/ 7 h 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" h="7">
                <a:moveTo>
                  <a:pt x="0" y="7"/>
                </a:moveTo>
                <a:lnTo>
                  <a:pt x="2" y="7"/>
                </a:lnTo>
                <a:lnTo>
                  <a:pt x="4" y="5"/>
                </a:lnTo>
                <a:lnTo>
                  <a:pt x="7" y="5"/>
                </a:lnTo>
                <a:lnTo>
                  <a:pt x="9" y="5"/>
                </a:lnTo>
                <a:lnTo>
                  <a:pt x="9" y="3"/>
                </a:lnTo>
                <a:lnTo>
                  <a:pt x="11" y="0"/>
                </a:lnTo>
                <a:lnTo>
                  <a:pt x="9" y="0"/>
                </a:lnTo>
                <a:lnTo>
                  <a:pt x="7" y="3"/>
                </a:lnTo>
                <a:lnTo>
                  <a:pt x="4" y="3"/>
                </a:lnTo>
                <a:lnTo>
                  <a:pt x="2" y="5"/>
                </a:lnTo>
                <a:lnTo>
                  <a:pt x="0" y="5"/>
                </a:lnTo>
                <a:lnTo>
                  <a:pt x="0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17" name="Freeform 1919"/>
          <p:cNvSpPr>
            <a:spLocks/>
          </p:cNvSpPr>
          <p:nvPr/>
        </p:nvSpPr>
        <p:spPr bwMode="auto">
          <a:xfrm>
            <a:off x="1365250" y="4184650"/>
            <a:ext cx="15875" cy="36513"/>
          </a:xfrm>
          <a:custGeom>
            <a:avLst/>
            <a:gdLst>
              <a:gd name="T0" fmla="*/ 2147483647 w 14"/>
              <a:gd name="T1" fmla="*/ 2147483647 h 28"/>
              <a:gd name="T2" fmla="*/ 2147483647 w 14"/>
              <a:gd name="T3" fmla="*/ 2147483647 h 28"/>
              <a:gd name="T4" fmla="*/ 2147483647 w 14"/>
              <a:gd name="T5" fmla="*/ 2147483647 h 28"/>
              <a:gd name="T6" fmla="*/ 2147483647 w 14"/>
              <a:gd name="T7" fmla="*/ 2147483647 h 28"/>
              <a:gd name="T8" fmla="*/ 2147483647 w 14"/>
              <a:gd name="T9" fmla="*/ 2147483647 h 28"/>
              <a:gd name="T10" fmla="*/ 0 w 14"/>
              <a:gd name="T11" fmla="*/ 2147483647 h 28"/>
              <a:gd name="T12" fmla="*/ 0 w 14"/>
              <a:gd name="T13" fmla="*/ 2147483647 h 28"/>
              <a:gd name="T14" fmla="*/ 2147483647 w 14"/>
              <a:gd name="T15" fmla="*/ 2147483647 h 28"/>
              <a:gd name="T16" fmla="*/ 2147483647 w 14"/>
              <a:gd name="T17" fmla="*/ 2147483647 h 28"/>
              <a:gd name="T18" fmla="*/ 2147483647 w 14"/>
              <a:gd name="T19" fmla="*/ 2147483647 h 28"/>
              <a:gd name="T20" fmla="*/ 2147483647 w 14"/>
              <a:gd name="T21" fmla="*/ 2147483647 h 28"/>
              <a:gd name="T22" fmla="*/ 2147483647 w 14"/>
              <a:gd name="T23" fmla="*/ 2147483647 h 28"/>
              <a:gd name="T24" fmla="*/ 2147483647 w 14"/>
              <a:gd name="T25" fmla="*/ 2147483647 h 28"/>
              <a:gd name="T26" fmla="*/ 2147483647 w 14"/>
              <a:gd name="T27" fmla="*/ 2147483647 h 28"/>
              <a:gd name="T28" fmla="*/ 2147483647 w 14"/>
              <a:gd name="T29" fmla="*/ 2147483647 h 28"/>
              <a:gd name="T30" fmla="*/ 2147483647 w 14"/>
              <a:gd name="T31" fmla="*/ 2147483647 h 28"/>
              <a:gd name="T32" fmla="*/ 2147483647 w 14"/>
              <a:gd name="T33" fmla="*/ 2147483647 h 28"/>
              <a:gd name="T34" fmla="*/ 2147483647 w 14"/>
              <a:gd name="T35" fmla="*/ 2147483647 h 28"/>
              <a:gd name="T36" fmla="*/ 2147483647 w 14"/>
              <a:gd name="T37" fmla="*/ 2147483647 h 28"/>
              <a:gd name="T38" fmla="*/ 2147483647 w 14"/>
              <a:gd name="T39" fmla="*/ 2147483647 h 28"/>
              <a:gd name="T40" fmla="*/ 2147483647 w 14"/>
              <a:gd name="T41" fmla="*/ 2147483647 h 28"/>
              <a:gd name="T42" fmla="*/ 2147483647 w 14"/>
              <a:gd name="T43" fmla="*/ 2147483647 h 28"/>
              <a:gd name="T44" fmla="*/ 2147483647 w 14"/>
              <a:gd name="T45" fmla="*/ 2147483647 h 28"/>
              <a:gd name="T46" fmla="*/ 2147483647 w 14"/>
              <a:gd name="T47" fmla="*/ 2147483647 h 28"/>
              <a:gd name="T48" fmla="*/ 2147483647 w 14"/>
              <a:gd name="T49" fmla="*/ 2147483647 h 28"/>
              <a:gd name="T50" fmla="*/ 2147483647 w 14"/>
              <a:gd name="T51" fmla="*/ 2147483647 h 28"/>
              <a:gd name="T52" fmla="*/ 2147483647 w 14"/>
              <a:gd name="T53" fmla="*/ 2147483647 h 28"/>
              <a:gd name="T54" fmla="*/ 2147483647 w 14"/>
              <a:gd name="T55" fmla="*/ 2147483647 h 28"/>
              <a:gd name="T56" fmla="*/ 2147483647 w 14"/>
              <a:gd name="T57" fmla="*/ 2147483647 h 28"/>
              <a:gd name="T58" fmla="*/ 2147483647 w 14"/>
              <a:gd name="T59" fmla="*/ 2147483647 h 28"/>
              <a:gd name="T60" fmla="*/ 2147483647 w 14"/>
              <a:gd name="T61" fmla="*/ 2147483647 h 28"/>
              <a:gd name="T62" fmla="*/ 2147483647 w 14"/>
              <a:gd name="T63" fmla="*/ 2147483647 h 28"/>
              <a:gd name="T64" fmla="*/ 2147483647 w 14"/>
              <a:gd name="T65" fmla="*/ 0 h 28"/>
              <a:gd name="T66" fmla="*/ 2147483647 w 14"/>
              <a:gd name="T67" fmla="*/ 0 h 28"/>
              <a:gd name="T68" fmla="*/ 2147483647 w 14"/>
              <a:gd name="T69" fmla="*/ 0 h 28"/>
              <a:gd name="T70" fmla="*/ 2147483647 w 14"/>
              <a:gd name="T71" fmla="*/ 0 h 28"/>
              <a:gd name="T72" fmla="*/ 2147483647 w 14"/>
              <a:gd name="T73" fmla="*/ 0 h 28"/>
              <a:gd name="T74" fmla="*/ 2147483647 w 14"/>
              <a:gd name="T75" fmla="*/ 0 h 28"/>
              <a:gd name="T76" fmla="*/ 2147483647 w 14"/>
              <a:gd name="T77" fmla="*/ 2147483647 h 28"/>
              <a:gd name="T78" fmla="*/ 2147483647 w 14"/>
              <a:gd name="T79" fmla="*/ 2147483647 h 28"/>
              <a:gd name="T80" fmla="*/ 2147483647 w 14"/>
              <a:gd name="T81" fmla="*/ 2147483647 h 28"/>
              <a:gd name="T82" fmla="*/ 2147483647 w 14"/>
              <a:gd name="T83" fmla="*/ 2147483647 h 2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4"/>
              <a:gd name="T127" fmla="*/ 0 h 28"/>
              <a:gd name="T128" fmla="*/ 14 w 14"/>
              <a:gd name="T129" fmla="*/ 28 h 2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4" h="28">
                <a:moveTo>
                  <a:pt x="7" y="5"/>
                </a:moveTo>
                <a:lnTo>
                  <a:pt x="2" y="7"/>
                </a:lnTo>
                <a:lnTo>
                  <a:pt x="2" y="9"/>
                </a:lnTo>
                <a:lnTo>
                  <a:pt x="0" y="14"/>
                </a:lnTo>
                <a:lnTo>
                  <a:pt x="2" y="21"/>
                </a:lnTo>
                <a:lnTo>
                  <a:pt x="4" y="26"/>
                </a:lnTo>
                <a:lnTo>
                  <a:pt x="9" y="28"/>
                </a:lnTo>
                <a:lnTo>
                  <a:pt x="11" y="24"/>
                </a:lnTo>
                <a:lnTo>
                  <a:pt x="11" y="21"/>
                </a:lnTo>
                <a:lnTo>
                  <a:pt x="14" y="14"/>
                </a:lnTo>
                <a:lnTo>
                  <a:pt x="14" y="12"/>
                </a:lnTo>
                <a:lnTo>
                  <a:pt x="11" y="7"/>
                </a:lnTo>
                <a:lnTo>
                  <a:pt x="11" y="5"/>
                </a:lnTo>
                <a:lnTo>
                  <a:pt x="11" y="2"/>
                </a:lnTo>
                <a:lnTo>
                  <a:pt x="11" y="0"/>
                </a:lnTo>
                <a:lnTo>
                  <a:pt x="9" y="0"/>
                </a:lnTo>
                <a:lnTo>
                  <a:pt x="9" y="2"/>
                </a:lnTo>
                <a:lnTo>
                  <a:pt x="9" y="5"/>
                </a:lnTo>
                <a:lnTo>
                  <a:pt x="7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18" name="Freeform 1920"/>
          <p:cNvSpPr>
            <a:spLocks/>
          </p:cNvSpPr>
          <p:nvPr/>
        </p:nvSpPr>
        <p:spPr bwMode="auto">
          <a:xfrm>
            <a:off x="1390650" y="4187825"/>
            <a:ext cx="3175" cy="3175"/>
          </a:xfrm>
          <a:custGeom>
            <a:avLst/>
            <a:gdLst>
              <a:gd name="T0" fmla="*/ 0 w 2"/>
              <a:gd name="T1" fmla="*/ 2147483647 h 3"/>
              <a:gd name="T2" fmla="*/ 2147483647 w 2"/>
              <a:gd name="T3" fmla="*/ 2147483647 h 3"/>
              <a:gd name="T4" fmla="*/ 2147483647 w 2"/>
              <a:gd name="T5" fmla="*/ 2147483647 h 3"/>
              <a:gd name="T6" fmla="*/ 2147483647 w 2"/>
              <a:gd name="T7" fmla="*/ 0 h 3"/>
              <a:gd name="T8" fmla="*/ 2147483647 w 2"/>
              <a:gd name="T9" fmla="*/ 0 h 3"/>
              <a:gd name="T10" fmla="*/ 2147483647 w 2"/>
              <a:gd name="T11" fmla="*/ 0 h 3"/>
              <a:gd name="T12" fmla="*/ 0 w 2"/>
              <a:gd name="T13" fmla="*/ 0 h 3"/>
              <a:gd name="T14" fmla="*/ 0 w 2"/>
              <a:gd name="T15" fmla="*/ 0 h 3"/>
              <a:gd name="T16" fmla="*/ 0 w 2"/>
              <a:gd name="T17" fmla="*/ 0 h 3"/>
              <a:gd name="T18" fmla="*/ 0 w 2"/>
              <a:gd name="T19" fmla="*/ 2147483647 h 3"/>
              <a:gd name="T20" fmla="*/ 0 w 2"/>
              <a:gd name="T21" fmla="*/ 2147483647 h 3"/>
              <a:gd name="T22" fmla="*/ 0 w 2"/>
              <a:gd name="T23" fmla="*/ 2147483647 h 3"/>
              <a:gd name="T24" fmla="*/ 0 w 2"/>
              <a:gd name="T25" fmla="*/ 2147483647 h 3"/>
              <a:gd name="T26" fmla="*/ 0 w 2"/>
              <a:gd name="T27" fmla="*/ 2147483647 h 3"/>
              <a:gd name="T28" fmla="*/ 0 w 2"/>
              <a:gd name="T29" fmla="*/ 2147483647 h 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3"/>
              <a:gd name="T47" fmla="*/ 2 w 2"/>
              <a:gd name="T48" fmla="*/ 3 h 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3">
                <a:moveTo>
                  <a:pt x="0" y="3"/>
                </a:move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19" name="Rectangle 1921"/>
          <p:cNvSpPr>
            <a:spLocks noChangeArrowheads="1"/>
          </p:cNvSpPr>
          <p:nvPr/>
        </p:nvSpPr>
        <p:spPr bwMode="auto">
          <a:xfrm>
            <a:off x="1277938" y="4252913"/>
            <a:ext cx="3175" cy="1587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220" name="Freeform 1922"/>
          <p:cNvSpPr>
            <a:spLocks/>
          </p:cNvSpPr>
          <p:nvPr/>
        </p:nvSpPr>
        <p:spPr bwMode="auto">
          <a:xfrm>
            <a:off x="1423988" y="4287838"/>
            <a:ext cx="55562" cy="33337"/>
          </a:xfrm>
          <a:custGeom>
            <a:avLst/>
            <a:gdLst>
              <a:gd name="T0" fmla="*/ 2147483647 w 43"/>
              <a:gd name="T1" fmla="*/ 2147483647 h 28"/>
              <a:gd name="T2" fmla="*/ 2147483647 w 43"/>
              <a:gd name="T3" fmla="*/ 2147483647 h 28"/>
              <a:gd name="T4" fmla="*/ 2147483647 w 43"/>
              <a:gd name="T5" fmla="*/ 2147483647 h 28"/>
              <a:gd name="T6" fmla="*/ 2147483647 w 43"/>
              <a:gd name="T7" fmla="*/ 2147483647 h 28"/>
              <a:gd name="T8" fmla="*/ 2147483647 w 43"/>
              <a:gd name="T9" fmla="*/ 2147483647 h 28"/>
              <a:gd name="T10" fmla="*/ 2147483647 w 43"/>
              <a:gd name="T11" fmla="*/ 2147483647 h 28"/>
              <a:gd name="T12" fmla="*/ 0 w 43"/>
              <a:gd name="T13" fmla="*/ 2147483647 h 28"/>
              <a:gd name="T14" fmla="*/ 2147483647 w 43"/>
              <a:gd name="T15" fmla="*/ 2147483647 h 28"/>
              <a:gd name="T16" fmla="*/ 2147483647 w 43"/>
              <a:gd name="T17" fmla="*/ 2147483647 h 28"/>
              <a:gd name="T18" fmla="*/ 2147483647 w 43"/>
              <a:gd name="T19" fmla="*/ 2147483647 h 28"/>
              <a:gd name="T20" fmla="*/ 2147483647 w 43"/>
              <a:gd name="T21" fmla="*/ 2147483647 h 28"/>
              <a:gd name="T22" fmla="*/ 2147483647 w 43"/>
              <a:gd name="T23" fmla="*/ 2147483647 h 28"/>
              <a:gd name="T24" fmla="*/ 2147483647 w 43"/>
              <a:gd name="T25" fmla="*/ 2147483647 h 28"/>
              <a:gd name="T26" fmla="*/ 2147483647 w 43"/>
              <a:gd name="T27" fmla="*/ 2147483647 h 28"/>
              <a:gd name="T28" fmla="*/ 2147483647 w 43"/>
              <a:gd name="T29" fmla="*/ 2147483647 h 28"/>
              <a:gd name="T30" fmla="*/ 2147483647 w 43"/>
              <a:gd name="T31" fmla="*/ 2147483647 h 28"/>
              <a:gd name="T32" fmla="*/ 2147483647 w 43"/>
              <a:gd name="T33" fmla="*/ 2147483647 h 28"/>
              <a:gd name="T34" fmla="*/ 2147483647 w 43"/>
              <a:gd name="T35" fmla="*/ 2147483647 h 28"/>
              <a:gd name="T36" fmla="*/ 2147483647 w 43"/>
              <a:gd name="T37" fmla="*/ 2147483647 h 28"/>
              <a:gd name="T38" fmla="*/ 2147483647 w 43"/>
              <a:gd name="T39" fmla="*/ 2147483647 h 28"/>
              <a:gd name="T40" fmla="*/ 2147483647 w 43"/>
              <a:gd name="T41" fmla="*/ 2147483647 h 28"/>
              <a:gd name="T42" fmla="*/ 2147483647 w 43"/>
              <a:gd name="T43" fmla="*/ 2147483647 h 28"/>
              <a:gd name="T44" fmla="*/ 2147483647 w 43"/>
              <a:gd name="T45" fmla="*/ 2147483647 h 28"/>
              <a:gd name="T46" fmla="*/ 2147483647 w 43"/>
              <a:gd name="T47" fmla="*/ 2147483647 h 28"/>
              <a:gd name="T48" fmla="*/ 2147483647 w 43"/>
              <a:gd name="T49" fmla="*/ 2147483647 h 28"/>
              <a:gd name="T50" fmla="*/ 2147483647 w 43"/>
              <a:gd name="T51" fmla="*/ 2147483647 h 28"/>
              <a:gd name="T52" fmla="*/ 2147483647 w 43"/>
              <a:gd name="T53" fmla="*/ 2147483647 h 28"/>
              <a:gd name="T54" fmla="*/ 2147483647 w 43"/>
              <a:gd name="T55" fmla="*/ 2147483647 h 28"/>
              <a:gd name="T56" fmla="*/ 2147483647 w 43"/>
              <a:gd name="T57" fmla="*/ 2147483647 h 28"/>
              <a:gd name="T58" fmla="*/ 2147483647 w 43"/>
              <a:gd name="T59" fmla="*/ 2147483647 h 28"/>
              <a:gd name="T60" fmla="*/ 2147483647 w 43"/>
              <a:gd name="T61" fmla="*/ 2147483647 h 28"/>
              <a:gd name="T62" fmla="*/ 2147483647 w 43"/>
              <a:gd name="T63" fmla="*/ 2147483647 h 28"/>
              <a:gd name="T64" fmla="*/ 2147483647 w 43"/>
              <a:gd name="T65" fmla="*/ 2147483647 h 28"/>
              <a:gd name="T66" fmla="*/ 2147483647 w 43"/>
              <a:gd name="T67" fmla="*/ 2147483647 h 28"/>
              <a:gd name="T68" fmla="*/ 2147483647 w 43"/>
              <a:gd name="T69" fmla="*/ 2147483647 h 28"/>
              <a:gd name="T70" fmla="*/ 2147483647 w 43"/>
              <a:gd name="T71" fmla="*/ 0 h 28"/>
              <a:gd name="T72" fmla="*/ 2147483647 w 43"/>
              <a:gd name="T73" fmla="*/ 2147483647 h 28"/>
              <a:gd name="T74" fmla="*/ 2147483647 w 43"/>
              <a:gd name="T75" fmla="*/ 2147483647 h 28"/>
              <a:gd name="T76" fmla="*/ 2147483647 w 43"/>
              <a:gd name="T77" fmla="*/ 2147483647 h 28"/>
              <a:gd name="T78" fmla="*/ 2147483647 w 43"/>
              <a:gd name="T79" fmla="*/ 2147483647 h 28"/>
              <a:gd name="T80" fmla="*/ 2147483647 w 43"/>
              <a:gd name="T81" fmla="*/ 2147483647 h 28"/>
              <a:gd name="T82" fmla="*/ 2147483647 w 43"/>
              <a:gd name="T83" fmla="*/ 2147483647 h 2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3"/>
              <a:gd name="T127" fmla="*/ 0 h 28"/>
              <a:gd name="T128" fmla="*/ 43 w 43"/>
              <a:gd name="T129" fmla="*/ 28 h 2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3" h="28">
                <a:moveTo>
                  <a:pt x="12" y="2"/>
                </a:moveTo>
                <a:lnTo>
                  <a:pt x="12" y="2"/>
                </a:lnTo>
                <a:lnTo>
                  <a:pt x="10" y="2"/>
                </a:lnTo>
                <a:lnTo>
                  <a:pt x="5" y="5"/>
                </a:lnTo>
                <a:lnTo>
                  <a:pt x="3" y="5"/>
                </a:lnTo>
                <a:lnTo>
                  <a:pt x="3" y="7"/>
                </a:lnTo>
                <a:lnTo>
                  <a:pt x="0" y="9"/>
                </a:lnTo>
                <a:lnTo>
                  <a:pt x="0" y="12"/>
                </a:lnTo>
                <a:lnTo>
                  <a:pt x="3" y="12"/>
                </a:lnTo>
                <a:lnTo>
                  <a:pt x="3" y="14"/>
                </a:lnTo>
                <a:lnTo>
                  <a:pt x="5" y="14"/>
                </a:lnTo>
                <a:lnTo>
                  <a:pt x="5" y="12"/>
                </a:lnTo>
                <a:lnTo>
                  <a:pt x="7" y="14"/>
                </a:lnTo>
                <a:lnTo>
                  <a:pt x="10" y="14"/>
                </a:lnTo>
                <a:lnTo>
                  <a:pt x="12" y="16"/>
                </a:lnTo>
                <a:lnTo>
                  <a:pt x="17" y="19"/>
                </a:lnTo>
                <a:lnTo>
                  <a:pt x="19" y="21"/>
                </a:lnTo>
                <a:lnTo>
                  <a:pt x="21" y="21"/>
                </a:lnTo>
                <a:lnTo>
                  <a:pt x="24" y="21"/>
                </a:lnTo>
                <a:lnTo>
                  <a:pt x="26" y="21"/>
                </a:lnTo>
                <a:lnTo>
                  <a:pt x="26" y="24"/>
                </a:lnTo>
                <a:lnTo>
                  <a:pt x="26" y="26"/>
                </a:lnTo>
                <a:lnTo>
                  <a:pt x="29" y="26"/>
                </a:lnTo>
                <a:lnTo>
                  <a:pt x="31" y="26"/>
                </a:lnTo>
                <a:lnTo>
                  <a:pt x="33" y="28"/>
                </a:lnTo>
                <a:lnTo>
                  <a:pt x="36" y="26"/>
                </a:lnTo>
                <a:lnTo>
                  <a:pt x="36" y="24"/>
                </a:lnTo>
                <a:lnTo>
                  <a:pt x="36" y="19"/>
                </a:lnTo>
                <a:lnTo>
                  <a:pt x="36" y="16"/>
                </a:lnTo>
                <a:lnTo>
                  <a:pt x="36" y="14"/>
                </a:lnTo>
                <a:lnTo>
                  <a:pt x="36" y="9"/>
                </a:lnTo>
                <a:lnTo>
                  <a:pt x="40" y="2"/>
                </a:lnTo>
                <a:lnTo>
                  <a:pt x="43" y="2"/>
                </a:lnTo>
                <a:lnTo>
                  <a:pt x="40" y="0"/>
                </a:lnTo>
                <a:lnTo>
                  <a:pt x="40" y="2"/>
                </a:lnTo>
                <a:lnTo>
                  <a:pt x="38" y="2"/>
                </a:lnTo>
                <a:lnTo>
                  <a:pt x="33" y="5"/>
                </a:lnTo>
                <a:lnTo>
                  <a:pt x="24" y="5"/>
                </a:lnTo>
                <a:lnTo>
                  <a:pt x="19" y="7"/>
                </a:lnTo>
                <a:lnTo>
                  <a:pt x="17" y="7"/>
                </a:lnTo>
                <a:lnTo>
                  <a:pt x="17" y="5"/>
                </a:lnTo>
                <a:lnTo>
                  <a:pt x="12" y="5"/>
                </a:lnTo>
                <a:lnTo>
                  <a:pt x="1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21" name="Freeform 1923"/>
          <p:cNvSpPr>
            <a:spLocks/>
          </p:cNvSpPr>
          <p:nvPr/>
        </p:nvSpPr>
        <p:spPr bwMode="auto">
          <a:xfrm>
            <a:off x="2859088" y="4779963"/>
            <a:ext cx="4762" cy="3175"/>
          </a:xfrm>
          <a:custGeom>
            <a:avLst/>
            <a:gdLst>
              <a:gd name="T0" fmla="*/ 0 w 3"/>
              <a:gd name="T1" fmla="*/ 0 h 3"/>
              <a:gd name="T2" fmla="*/ 0 w 3"/>
              <a:gd name="T3" fmla="*/ 2147483647 h 3"/>
              <a:gd name="T4" fmla="*/ 2147483647 w 3"/>
              <a:gd name="T5" fmla="*/ 2147483647 h 3"/>
              <a:gd name="T6" fmla="*/ 2147483647 w 3"/>
              <a:gd name="T7" fmla="*/ 2147483647 h 3"/>
              <a:gd name="T8" fmla="*/ 2147483647 w 3"/>
              <a:gd name="T9" fmla="*/ 0 h 3"/>
              <a:gd name="T10" fmla="*/ 2147483647 w 3"/>
              <a:gd name="T11" fmla="*/ 0 h 3"/>
              <a:gd name="T12" fmla="*/ 0 w 3"/>
              <a:gd name="T13" fmla="*/ 0 h 3"/>
              <a:gd name="T14" fmla="*/ 0 w 3"/>
              <a:gd name="T15" fmla="*/ 0 h 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"/>
              <a:gd name="T25" fmla="*/ 0 h 3"/>
              <a:gd name="T26" fmla="*/ 3 w 3"/>
              <a:gd name="T27" fmla="*/ 3 h 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" h="3">
                <a:moveTo>
                  <a:pt x="0" y="0"/>
                </a:moveTo>
                <a:lnTo>
                  <a:pt x="0" y="3"/>
                </a:ln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22" name="Freeform 1924"/>
          <p:cNvSpPr>
            <a:spLocks/>
          </p:cNvSpPr>
          <p:nvPr/>
        </p:nvSpPr>
        <p:spPr bwMode="auto">
          <a:xfrm>
            <a:off x="1455738" y="4335463"/>
            <a:ext cx="4762" cy="1587"/>
          </a:xfrm>
          <a:custGeom>
            <a:avLst/>
            <a:gdLst>
              <a:gd name="T0" fmla="*/ 2147483647 w 5"/>
              <a:gd name="T1" fmla="*/ 0 h 2"/>
              <a:gd name="T2" fmla="*/ 0 w 5"/>
              <a:gd name="T3" fmla="*/ 0 h 2"/>
              <a:gd name="T4" fmla="*/ 0 w 5"/>
              <a:gd name="T5" fmla="*/ 0 h 2"/>
              <a:gd name="T6" fmla="*/ 0 w 5"/>
              <a:gd name="T7" fmla="*/ 2147483647 h 2"/>
              <a:gd name="T8" fmla="*/ 0 w 5"/>
              <a:gd name="T9" fmla="*/ 2147483647 h 2"/>
              <a:gd name="T10" fmla="*/ 2147483647 w 5"/>
              <a:gd name="T11" fmla="*/ 2147483647 h 2"/>
              <a:gd name="T12" fmla="*/ 2147483647 w 5"/>
              <a:gd name="T13" fmla="*/ 2147483647 h 2"/>
              <a:gd name="T14" fmla="*/ 2147483647 w 5"/>
              <a:gd name="T15" fmla="*/ 2147483647 h 2"/>
              <a:gd name="T16" fmla="*/ 2147483647 w 5"/>
              <a:gd name="T17" fmla="*/ 2147483647 h 2"/>
              <a:gd name="T18" fmla="*/ 2147483647 w 5"/>
              <a:gd name="T19" fmla="*/ 2147483647 h 2"/>
              <a:gd name="T20" fmla="*/ 2147483647 w 5"/>
              <a:gd name="T21" fmla="*/ 2147483647 h 2"/>
              <a:gd name="T22" fmla="*/ 2147483647 w 5"/>
              <a:gd name="T23" fmla="*/ 2147483647 h 2"/>
              <a:gd name="T24" fmla="*/ 2147483647 w 5"/>
              <a:gd name="T25" fmla="*/ 2147483647 h 2"/>
              <a:gd name="T26" fmla="*/ 2147483647 w 5"/>
              <a:gd name="T27" fmla="*/ 2147483647 h 2"/>
              <a:gd name="T28" fmla="*/ 2147483647 w 5"/>
              <a:gd name="T29" fmla="*/ 2147483647 h 2"/>
              <a:gd name="T30" fmla="*/ 2147483647 w 5"/>
              <a:gd name="T31" fmla="*/ 2147483647 h 2"/>
              <a:gd name="T32" fmla="*/ 2147483647 w 5"/>
              <a:gd name="T33" fmla="*/ 0 h 2"/>
              <a:gd name="T34" fmla="*/ 2147483647 w 5"/>
              <a:gd name="T35" fmla="*/ 0 h 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"/>
              <a:gd name="T55" fmla="*/ 0 h 2"/>
              <a:gd name="T56" fmla="*/ 5 w 5"/>
              <a:gd name="T57" fmla="*/ 2 h 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5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23" name="Freeform 1925"/>
          <p:cNvSpPr>
            <a:spLocks/>
          </p:cNvSpPr>
          <p:nvPr/>
        </p:nvSpPr>
        <p:spPr bwMode="auto">
          <a:xfrm>
            <a:off x="1398588" y="4379913"/>
            <a:ext cx="9525" cy="4762"/>
          </a:xfrm>
          <a:custGeom>
            <a:avLst/>
            <a:gdLst>
              <a:gd name="T0" fmla="*/ 2147483647 w 5"/>
              <a:gd name="T1" fmla="*/ 0 h 4"/>
              <a:gd name="T2" fmla="*/ 2147483647 w 5"/>
              <a:gd name="T3" fmla="*/ 0 h 4"/>
              <a:gd name="T4" fmla="*/ 0 w 5"/>
              <a:gd name="T5" fmla="*/ 0 h 4"/>
              <a:gd name="T6" fmla="*/ 0 w 5"/>
              <a:gd name="T7" fmla="*/ 0 h 4"/>
              <a:gd name="T8" fmla="*/ 0 w 5"/>
              <a:gd name="T9" fmla="*/ 0 h 4"/>
              <a:gd name="T10" fmla="*/ 0 w 5"/>
              <a:gd name="T11" fmla="*/ 0 h 4"/>
              <a:gd name="T12" fmla="*/ 0 w 5"/>
              <a:gd name="T13" fmla="*/ 2147483647 h 4"/>
              <a:gd name="T14" fmla="*/ 0 w 5"/>
              <a:gd name="T15" fmla="*/ 2147483647 h 4"/>
              <a:gd name="T16" fmla="*/ 0 w 5"/>
              <a:gd name="T17" fmla="*/ 2147483647 h 4"/>
              <a:gd name="T18" fmla="*/ 0 w 5"/>
              <a:gd name="T19" fmla="*/ 2147483647 h 4"/>
              <a:gd name="T20" fmla="*/ 2147483647 w 5"/>
              <a:gd name="T21" fmla="*/ 2147483647 h 4"/>
              <a:gd name="T22" fmla="*/ 2147483647 w 5"/>
              <a:gd name="T23" fmla="*/ 2147483647 h 4"/>
              <a:gd name="T24" fmla="*/ 2147483647 w 5"/>
              <a:gd name="T25" fmla="*/ 2147483647 h 4"/>
              <a:gd name="T26" fmla="*/ 2147483647 w 5"/>
              <a:gd name="T27" fmla="*/ 0 h 4"/>
              <a:gd name="T28" fmla="*/ 2147483647 w 5"/>
              <a:gd name="T29" fmla="*/ 0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"/>
              <a:gd name="T46" fmla="*/ 0 h 4"/>
              <a:gd name="T47" fmla="*/ 5 w 5"/>
              <a:gd name="T48" fmla="*/ 4 h 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" h="4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4"/>
                </a:lnTo>
                <a:lnTo>
                  <a:pt x="5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24" name="Freeform 1926"/>
          <p:cNvSpPr>
            <a:spLocks/>
          </p:cNvSpPr>
          <p:nvPr/>
        </p:nvSpPr>
        <p:spPr bwMode="auto">
          <a:xfrm>
            <a:off x="1263650" y="4252913"/>
            <a:ext cx="22225" cy="14287"/>
          </a:xfrm>
          <a:custGeom>
            <a:avLst/>
            <a:gdLst>
              <a:gd name="T0" fmla="*/ 2147483647 w 17"/>
              <a:gd name="T1" fmla="*/ 0 h 12"/>
              <a:gd name="T2" fmla="*/ 2147483647 w 17"/>
              <a:gd name="T3" fmla="*/ 0 h 12"/>
              <a:gd name="T4" fmla="*/ 2147483647 w 17"/>
              <a:gd name="T5" fmla="*/ 0 h 12"/>
              <a:gd name="T6" fmla="*/ 2147483647 w 17"/>
              <a:gd name="T7" fmla="*/ 0 h 12"/>
              <a:gd name="T8" fmla="*/ 2147483647 w 17"/>
              <a:gd name="T9" fmla="*/ 2147483647 h 12"/>
              <a:gd name="T10" fmla="*/ 2147483647 w 17"/>
              <a:gd name="T11" fmla="*/ 2147483647 h 12"/>
              <a:gd name="T12" fmla="*/ 0 w 17"/>
              <a:gd name="T13" fmla="*/ 2147483647 h 12"/>
              <a:gd name="T14" fmla="*/ 0 w 17"/>
              <a:gd name="T15" fmla="*/ 2147483647 h 12"/>
              <a:gd name="T16" fmla="*/ 0 w 17"/>
              <a:gd name="T17" fmla="*/ 2147483647 h 12"/>
              <a:gd name="T18" fmla="*/ 0 w 17"/>
              <a:gd name="T19" fmla="*/ 2147483647 h 12"/>
              <a:gd name="T20" fmla="*/ 0 w 17"/>
              <a:gd name="T21" fmla="*/ 2147483647 h 12"/>
              <a:gd name="T22" fmla="*/ 2147483647 w 17"/>
              <a:gd name="T23" fmla="*/ 2147483647 h 12"/>
              <a:gd name="T24" fmla="*/ 2147483647 w 17"/>
              <a:gd name="T25" fmla="*/ 2147483647 h 12"/>
              <a:gd name="T26" fmla="*/ 2147483647 w 17"/>
              <a:gd name="T27" fmla="*/ 2147483647 h 12"/>
              <a:gd name="T28" fmla="*/ 2147483647 w 17"/>
              <a:gd name="T29" fmla="*/ 2147483647 h 12"/>
              <a:gd name="T30" fmla="*/ 2147483647 w 17"/>
              <a:gd name="T31" fmla="*/ 2147483647 h 12"/>
              <a:gd name="T32" fmla="*/ 2147483647 w 17"/>
              <a:gd name="T33" fmla="*/ 2147483647 h 12"/>
              <a:gd name="T34" fmla="*/ 2147483647 w 17"/>
              <a:gd name="T35" fmla="*/ 2147483647 h 12"/>
              <a:gd name="T36" fmla="*/ 2147483647 w 17"/>
              <a:gd name="T37" fmla="*/ 2147483647 h 12"/>
              <a:gd name="T38" fmla="*/ 2147483647 w 17"/>
              <a:gd name="T39" fmla="*/ 2147483647 h 12"/>
              <a:gd name="T40" fmla="*/ 2147483647 w 17"/>
              <a:gd name="T41" fmla="*/ 2147483647 h 12"/>
              <a:gd name="T42" fmla="*/ 2147483647 w 17"/>
              <a:gd name="T43" fmla="*/ 2147483647 h 12"/>
              <a:gd name="T44" fmla="*/ 2147483647 w 17"/>
              <a:gd name="T45" fmla="*/ 2147483647 h 12"/>
              <a:gd name="T46" fmla="*/ 2147483647 w 17"/>
              <a:gd name="T47" fmla="*/ 2147483647 h 12"/>
              <a:gd name="T48" fmla="*/ 2147483647 w 17"/>
              <a:gd name="T49" fmla="*/ 2147483647 h 12"/>
              <a:gd name="T50" fmla="*/ 2147483647 w 17"/>
              <a:gd name="T51" fmla="*/ 2147483647 h 12"/>
              <a:gd name="T52" fmla="*/ 2147483647 w 17"/>
              <a:gd name="T53" fmla="*/ 2147483647 h 12"/>
              <a:gd name="T54" fmla="*/ 2147483647 w 17"/>
              <a:gd name="T55" fmla="*/ 2147483647 h 12"/>
              <a:gd name="T56" fmla="*/ 2147483647 w 17"/>
              <a:gd name="T57" fmla="*/ 2147483647 h 12"/>
              <a:gd name="T58" fmla="*/ 2147483647 w 17"/>
              <a:gd name="T59" fmla="*/ 2147483647 h 12"/>
              <a:gd name="T60" fmla="*/ 2147483647 w 17"/>
              <a:gd name="T61" fmla="*/ 2147483647 h 12"/>
              <a:gd name="T62" fmla="*/ 2147483647 w 17"/>
              <a:gd name="T63" fmla="*/ 2147483647 h 12"/>
              <a:gd name="T64" fmla="*/ 2147483647 w 17"/>
              <a:gd name="T65" fmla="*/ 2147483647 h 12"/>
              <a:gd name="T66" fmla="*/ 2147483647 w 17"/>
              <a:gd name="T67" fmla="*/ 2147483647 h 12"/>
              <a:gd name="T68" fmla="*/ 2147483647 w 17"/>
              <a:gd name="T69" fmla="*/ 2147483647 h 12"/>
              <a:gd name="T70" fmla="*/ 2147483647 w 17"/>
              <a:gd name="T71" fmla="*/ 0 h 12"/>
              <a:gd name="T72" fmla="*/ 2147483647 w 17"/>
              <a:gd name="T73" fmla="*/ 0 h 1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7"/>
              <a:gd name="T112" fmla="*/ 0 h 12"/>
              <a:gd name="T113" fmla="*/ 17 w 17"/>
              <a:gd name="T114" fmla="*/ 12 h 1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7" h="12">
                <a:moveTo>
                  <a:pt x="12" y="0"/>
                </a:moveTo>
                <a:lnTo>
                  <a:pt x="10" y="0"/>
                </a:lnTo>
                <a:lnTo>
                  <a:pt x="7" y="2"/>
                </a:lnTo>
                <a:lnTo>
                  <a:pt x="0" y="5"/>
                </a:lnTo>
                <a:lnTo>
                  <a:pt x="0" y="7"/>
                </a:lnTo>
                <a:lnTo>
                  <a:pt x="3" y="7"/>
                </a:lnTo>
                <a:lnTo>
                  <a:pt x="10" y="12"/>
                </a:lnTo>
                <a:lnTo>
                  <a:pt x="12" y="9"/>
                </a:lnTo>
                <a:lnTo>
                  <a:pt x="14" y="9"/>
                </a:lnTo>
                <a:lnTo>
                  <a:pt x="14" y="5"/>
                </a:lnTo>
                <a:lnTo>
                  <a:pt x="17" y="5"/>
                </a:lnTo>
                <a:lnTo>
                  <a:pt x="17" y="2"/>
                </a:lnTo>
                <a:lnTo>
                  <a:pt x="14" y="2"/>
                </a:lnTo>
                <a:lnTo>
                  <a:pt x="12" y="2"/>
                </a:lnTo>
                <a:lnTo>
                  <a:pt x="1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25" name="Freeform 1927"/>
          <p:cNvSpPr>
            <a:spLocks/>
          </p:cNvSpPr>
          <p:nvPr/>
        </p:nvSpPr>
        <p:spPr bwMode="auto">
          <a:xfrm>
            <a:off x="1287463" y="4249738"/>
            <a:ext cx="7937" cy="6350"/>
          </a:xfrm>
          <a:custGeom>
            <a:avLst/>
            <a:gdLst>
              <a:gd name="T0" fmla="*/ 2147483647 w 7"/>
              <a:gd name="T1" fmla="*/ 2147483647 h 4"/>
              <a:gd name="T2" fmla="*/ 2147483647 w 7"/>
              <a:gd name="T3" fmla="*/ 2147483647 h 4"/>
              <a:gd name="T4" fmla="*/ 2147483647 w 7"/>
              <a:gd name="T5" fmla="*/ 2147483647 h 4"/>
              <a:gd name="T6" fmla="*/ 2147483647 w 7"/>
              <a:gd name="T7" fmla="*/ 2147483647 h 4"/>
              <a:gd name="T8" fmla="*/ 2147483647 w 7"/>
              <a:gd name="T9" fmla="*/ 2147483647 h 4"/>
              <a:gd name="T10" fmla="*/ 2147483647 w 7"/>
              <a:gd name="T11" fmla="*/ 2147483647 h 4"/>
              <a:gd name="T12" fmla="*/ 2147483647 w 7"/>
              <a:gd name="T13" fmla="*/ 0 h 4"/>
              <a:gd name="T14" fmla="*/ 2147483647 w 7"/>
              <a:gd name="T15" fmla="*/ 0 h 4"/>
              <a:gd name="T16" fmla="*/ 2147483647 w 7"/>
              <a:gd name="T17" fmla="*/ 0 h 4"/>
              <a:gd name="T18" fmla="*/ 2147483647 w 7"/>
              <a:gd name="T19" fmla="*/ 0 h 4"/>
              <a:gd name="T20" fmla="*/ 2147483647 w 7"/>
              <a:gd name="T21" fmla="*/ 0 h 4"/>
              <a:gd name="T22" fmla="*/ 2147483647 w 7"/>
              <a:gd name="T23" fmla="*/ 0 h 4"/>
              <a:gd name="T24" fmla="*/ 0 w 7"/>
              <a:gd name="T25" fmla="*/ 0 h 4"/>
              <a:gd name="T26" fmla="*/ 0 w 7"/>
              <a:gd name="T27" fmla="*/ 2147483647 h 4"/>
              <a:gd name="T28" fmla="*/ 2147483647 w 7"/>
              <a:gd name="T29" fmla="*/ 2147483647 h 4"/>
              <a:gd name="T30" fmla="*/ 2147483647 w 7"/>
              <a:gd name="T31" fmla="*/ 2147483647 h 4"/>
              <a:gd name="T32" fmla="*/ 2147483647 w 7"/>
              <a:gd name="T33" fmla="*/ 2147483647 h 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"/>
              <a:gd name="T52" fmla="*/ 0 h 4"/>
              <a:gd name="T53" fmla="*/ 7 w 7"/>
              <a:gd name="T54" fmla="*/ 4 h 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" h="4">
                <a:moveTo>
                  <a:pt x="7" y="4"/>
                </a:moveTo>
                <a:lnTo>
                  <a:pt x="7" y="4"/>
                </a:lnTo>
                <a:lnTo>
                  <a:pt x="7" y="2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7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26" name="Freeform 1928"/>
          <p:cNvSpPr>
            <a:spLocks/>
          </p:cNvSpPr>
          <p:nvPr/>
        </p:nvSpPr>
        <p:spPr bwMode="auto">
          <a:xfrm>
            <a:off x="1357313" y="4225925"/>
            <a:ext cx="28575" cy="47625"/>
          </a:xfrm>
          <a:custGeom>
            <a:avLst/>
            <a:gdLst>
              <a:gd name="T0" fmla="*/ 0 w 21"/>
              <a:gd name="T1" fmla="*/ 2147483647 h 37"/>
              <a:gd name="T2" fmla="*/ 0 w 21"/>
              <a:gd name="T3" fmla="*/ 2147483647 h 37"/>
              <a:gd name="T4" fmla="*/ 0 w 21"/>
              <a:gd name="T5" fmla="*/ 2147483647 h 37"/>
              <a:gd name="T6" fmla="*/ 2147483647 w 21"/>
              <a:gd name="T7" fmla="*/ 2147483647 h 37"/>
              <a:gd name="T8" fmla="*/ 2147483647 w 21"/>
              <a:gd name="T9" fmla="*/ 2147483647 h 37"/>
              <a:gd name="T10" fmla="*/ 2147483647 w 21"/>
              <a:gd name="T11" fmla="*/ 2147483647 h 37"/>
              <a:gd name="T12" fmla="*/ 2147483647 w 21"/>
              <a:gd name="T13" fmla="*/ 2147483647 h 37"/>
              <a:gd name="T14" fmla="*/ 2147483647 w 21"/>
              <a:gd name="T15" fmla="*/ 2147483647 h 37"/>
              <a:gd name="T16" fmla="*/ 2147483647 w 21"/>
              <a:gd name="T17" fmla="*/ 2147483647 h 37"/>
              <a:gd name="T18" fmla="*/ 2147483647 w 21"/>
              <a:gd name="T19" fmla="*/ 2147483647 h 37"/>
              <a:gd name="T20" fmla="*/ 2147483647 w 21"/>
              <a:gd name="T21" fmla="*/ 2147483647 h 37"/>
              <a:gd name="T22" fmla="*/ 2147483647 w 21"/>
              <a:gd name="T23" fmla="*/ 2147483647 h 37"/>
              <a:gd name="T24" fmla="*/ 2147483647 w 21"/>
              <a:gd name="T25" fmla="*/ 2147483647 h 37"/>
              <a:gd name="T26" fmla="*/ 2147483647 w 21"/>
              <a:gd name="T27" fmla="*/ 2147483647 h 37"/>
              <a:gd name="T28" fmla="*/ 2147483647 w 21"/>
              <a:gd name="T29" fmla="*/ 2147483647 h 37"/>
              <a:gd name="T30" fmla="*/ 2147483647 w 21"/>
              <a:gd name="T31" fmla="*/ 2147483647 h 37"/>
              <a:gd name="T32" fmla="*/ 2147483647 w 21"/>
              <a:gd name="T33" fmla="*/ 2147483647 h 37"/>
              <a:gd name="T34" fmla="*/ 2147483647 w 21"/>
              <a:gd name="T35" fmla="*/ 2147483647 h 37"/>
              <a:gd name="T36" fmla="*/ 2147483647 w 21"/>
              <a:gd name="T37" fmla="*/ 2147483647 h 37"/>
              <a:gd name="T38" fmla="*/ 2147483647 w 21"/>
              <a:gd name="T39" fmla="*/ 2147483647 h 37"/>
              <a:gd name="T40" fmla="*/ 2147483647 w 21"/>
              <a:gd name="T41" fmla="*/ 2147483647 h 37"/>
              <a:gd name="T42" fmla="*/ 2147483647 w 21"/>
              <a:gd name="T43" fmla="*/ 2147483647 h 37"/>
              <a:gd name="T44" fmla="*/ 2147483647 w 21"/>
              <a:gd name="T45" fmla="*/ 2147483647 h 37"/>
              <a:gd name="T46" fmla="*/ 2147483647 w 21"/>
              <a:gd name="T47" fmla="*/ 2147483647 h 37"/>
              <a:gd name="T48" fmla="*/ 2147483647 w 21"/>
              <a:gd name="T49" fmla="*/ 0 h 37"/>
              <a:gd name="T50" fmla="*/ 2147483647 w 21"/>
              <a:gd name="T51" fmla="*/ 0 h 37"/>
              <a:gd name="T52" fmla="*/ 2147483647 w 21"/>
              <a:gd name="T53" fmla="*/ 2147483647 h 37"/>
              <a:gd name="T54" fmla="*/ 2147483647 w 21"/>
              <a:gd name="T55" fmla="*/ 2147483647 h 37"/>
              <a:gd name="T56" fmla="*/ 2147483647 w 21"/>
              <a:gd name="T57" fmla="*/ 2147483647 h 37"/>
              <a:gd name="T58" fmla="*/ 2147483647 w 21"/>
              <a:gd name="T59" fmla="*/ 2147483647 h 37"/>
              <a:gd name="T60" fmla="*/ 2147483647 w 21"/>
              <a:gd name="T61" fmla="*/ 2147483647 h 37"/>
              <a:gd name="T62" fmla="*/ 2147483647 w 21"/>
              <a:gd name="T63" fmla="*/ 2147483647 h 37"/>
              <a:gd name="T64" fmla="*/ 2147483647 w 21"/>
              <a:gd name="T65" fmla="*/ 2147483647 h 37"/>
              <a:gd name="T66" fmla="*/ 2147483647 w 21"/>
              <a:gd name="T67" fmla="*/ 2147483647 h 37"/>
              <a:gd name="T68" fmla="*/ 0 w 21"/>
              <a:gd name="T69" fmla="*/ 2147483647 h 37"/>
              <a:gd name="T70" fmla="*/ 0 w 21"/>
              <a:gd name="T71" fmla="*/ 2147483647 h 3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1"/>
              <a:gd name="T109" fmla="*/ 0 h 37"/>
              <a:gd name="T110" fmla="*/ 21 w 21"/>
              <a:gd name="T111" fmla="*/ 37 h 3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1" h="37">
                <a:moveTo>
                  <a:pt x="0" y="4"/>
                </a:moveTo>
                <a:lnTo>
                  <a:pt x="0" y="7"/>
                </a:lnTo>
                <a:lnTo>
                  <a:pt x="0" y="9"/>
                </a:lnTo>
                <a:lnTo>
                  <a:pt x="2" y="9"/>
                </a:lnTo>
                <a:lnTo>
                  <a:pt x="2" y="11"/>
                </a:lnTo>
                <a:lnTo>
                  <a:pt x="5" y="16"/>
                </a:lnTo>
                <a:lnTo>
                  <a:pt x="5" y="23"/>
                </a:lnTo>
                <a:lnTo>
                  <a:pt x="2" y="26"/>
                </a:lnTo>
                <a:lnTo>
                  <a:pt x="2" y="30"/>
                </a:lnTo>
                <a:lnTo>
                  <a:pt x="2" y="33"/>
                </a:lnTo>
                <a:lnTo>
                  <a:pt x="5" y="35"/>
                </a:lnTo>
                <a:lnTo>
                  <a:pt x="7" y="37"/>
                </a:lnTo>
                <a:lnTo>
                  <a:pt x="9" y="37"/>
                </a:lnTo>
                <a:lnTo>
                  <a:pt x="12" y="37"/>
                </a:lnTo>
                <a:lnTo>
                  <a:pt x="12" y="35"/>
                </a:lnTo>
                <a:lnTo>
                  <a:pt x="12" y="33"/>
                </a:lnTo>
                <a:lnTo>
                  <a:pt x="14" y="33"/>
                </a:lnTo>
                <a:lnTo>
                  <a:pt x="16" y="33"/>
                </a:lnTo>
                <a:lnTo>
                  <a:pt x="16" y="35"/>
                </a:lnTo>
                <a:lnTo>
                  <a:pt x="19" y="35"/>
                </a:lnTo>
                <a:lnTo>
                  <a:pt x="19" y="33"/>
                </a:lnTo>
                <a:lnTo>
                  <a:pt x="19" y="30"/>
                </a:lnTo>
                <a:lnTo>
                  <a:pt x="21" y="11"/>
                </a:lnTo>
                <a:lnTo>
                  <a:pt x="19" y="7"/>
                </a:lnTo>
                <a:lnTo>
                  <a:pt x="19" y="4"/>
                </a:lnTo>
                <a:lnTo>
                  <a:pt x="14" y="0"/>
                </a:lnTo>
                <a:lnTo>
                  <a:pt x="12" y="2"/>
                </a:lnTo>
                <a:lnTo>
                  <a:pt x="9" y="2"/>
                </a:lnTo>
                <a:lnTo>
                  <a:pt x="9" y="4"/>
                </a:lnTo>
                <a:lnTo>
                  <a:pt x="7" y="4"/>
                </a:lnTo>
                <a:lnTo>
                  <a:pt x="5" y="7"/>
                </a:lnTo>
                <a:lnTo>
                  <a:pt x="2" y="7"/>
                </a:lnTo>
                <a:lnTo>
                  <a:pt x="2" y="4"/>
                </a:lnTo>
                <a:lnTo>
                  <a:pt x="0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27" name="Freeform 1929"/>
          <p:cNvSpPr>
            <a:spLocks/>
          </p:cNvSpPr>
          <p:nvPr/>
        </p:nvSpPr>
        <p:spPr bwMode="auto">
          <a:xfrm>
            <a:off x="2822575" y="4594225"/>
            <a:ext cx="119063" cy="147638"/>
          </a:xfrm>
          <a:custGeom>
            <a:avLst/>
            <a:gdLst>
              <a:gd name="T0" fmla="*/ 2147483647 w 96"/>
              <a:gd name="T1" fmla="*/ 0 h 116"/>
              <a:gd name="T2" fmla="*/ 2147483647 w 96"/>
              <a:gd name="T3" fmla="*/ 2147483647 h 116"/>
              <a:gd name="T4" fmla="*/ 2147483647 w 96"/>
              <a:gd name="T5" fmla="*/ 2147483647 h 116"/>
              <a:gd name="T6" fmla="*/ 2147483647 w 96"/>
              <a:gd name="T7" fmla="*/ 2147483647 h 116"/>
              <a:gd name="T8" fmla="*/ 2147483647 w 96"/>
              <a:gd name="T9" fmla="*/ 2147483647 h 116"/>
              <a:gd name="T10" fmla="*/ 2147483647 w 96"/>
              <a:gd name="T11" fmla="*/ 2147483647 h 116"/>
              <a:gd name="T12" fmla="*/ 2147483647 w 96"/>
              <a:gd name="T13" fmla="*/ 2147483647 h 116"/>
              <a:gd name="T14" fmla="*/ 0 w 96"/>
              <a:gd name="T15" fmla="*/ 2147483647 h 116"/>
              <a:gd name="T16" fmla="*/ 2147483647 w 96"/>
              <a:gd name="T17" fmla="*/ 2147483647 h 116"/>
              <a:gd name="T18" fmla="*/ 2147483647 w 96"/>
              <a:gd name="T19" fmla="*/ 2147483647 h 116"/>
              <a:gd name="T20" fmla="*/ 2147483647 w 96"/>
              <a:gd name="T21" fmla="*/ 2147483647 h 116"/>
              <a:gd name="T22" fmla="*/ 2147483647 w 96"/>
              <a:gd name="T23" fmla="*/ 2147483647 h 116"/>
              <a:gd name="T24" fmla="*/ 2147483647 w 96"/>
              <a:gd name="T25" fmla="*/ 2147483647 h 116"/>
              <a:gd name="T26" fmla="*/ 2147483647 w 96"/>
              <a:gd name="T27" fmla="*/ 2147483647 h 116"/>
              <a:gd name="T28" fmla="*/ 2147483647 w 96"/>
              <a:gd name="T29" fmla="*/ 2147483647 h 116"/>
              <a:gd name="T30" fmla="*/ 2147483647 w 96"/>
              <a:gd name="T31" fmla="*/ 2147483647 h 116"/>
              <a:gd name="T32" fmla="*/ 2147483647 w 96"/>
              <a:gd name="T33" fmla="*/ 2147483647 h 116"/>
              <a:gd name="T34" fmla="*/ 2147483647 w 96"/>
              <a:gd name="T35" fmla="*/ 2147483647 h 116"/>
              <a:gd name="T36" fmla="*/ 2147483647 w 96"/>
              <a:gd name="T37" fmla="*/ 2147483647 h 116"/>
              <a:gd name="T38" fmla="*/ 2147483647 w 96"/>
              <a:gd name="T39" fmla="*/ 2147483647 h 116"/>
              <a:gd name="T40" fmla="*/ 2147483647 w 96"/>
              <a:gd name="T41" fmla="*/ 2147483647 h 116"/>
              <a:gd name="T42" fmla="*/ 2147483647 w 96"/>
              <a:gd name="T43" fmla="*/ 2147483647 h 116"/>
              <a:gd name="T44" fmla="*/ 2147483647 w 96"/>
              <a:gd name="T45" fmla="*/ 2147483647 h 116"/>
              <a:gd name="T46" fmla="*/ 2147483647 w 96"/>
              <a:gd name="T47" fmla="*/ 2147483647 h 116"/>
              <a:gd name="T48" fmla="*/ 2147483647 w 96"/>
              <a:gd name="T49" fmla="*/ 2147483647 h 116"/>
              <a:gd name="T50" fmla="*/ 2147483647 w 96"/>
              <a:gd name="T51" fmla="*/ 2147483647 h 116"/>
              <a:gd name="T52" fmla="*/ 2147483647 w 96"/>
              <a:gd name="T53" fmla="*/ 2147483647 h 116"/>
              <a:gd name="T54" fmla="*/ 2147483647 w 96"/>
              <a:gd name="T55" fmla="*/ 2147483647 h 116"/>
              <a:gd name="T56" fmla="*/ 2147483647 w 96"/>
              <a:gd name="T57" fmla="*/ 2147483647 h 116"/>
              <a:gd name="T58" fmla="*/ 2147483647 w 96"/>
              <a:gd name="T59" fmla="*/ 2147483647 h 116"/>
              <a:gd name="T60" fmla="*/ 2147483647 w 96"/>
              <a:gd name="T61" fmla="*/ 2147483647 h 116"/>
              <a:gd name="T62" fmla="*/ 2147483647 w 96"/>
              <a:gd name="T63" fmla="*/ 2147483647 h 116"/>
              <a:gd name="T64" fmla="*/ 2147483647 w 96"/>
              <a:gd name="T65" fmla="*/ 2147483647 h 116"/>
              <a:gd name="T66" fmla="*/ 2147483647 w 96"/>
              <a:gd name="T67" fmla="*/ 2147483647 h 116"/>
              <a:gd name="T68" fmla="*/ 2147483647 w 96"/>
              <a:gd name="T69" fmla="*/ 2147483647 h 116"/>
              <a:gd name="T70" fmla="*/ 2147483647 w 96"/>
              <a:gd name="T71" fmla="*/ 2147483647 h 116"/>
              <a:gd name="T72" fmla="*/ 2147483647 w 96"/>
              <a:gd name="T73" fmla="*/ 2147483647 h 116"/>
              <a:gd name="T74" fmla="*/ 2147483647 w 96"/>
              <a:gd name="T75" fmla="*/ 2147483647 h 116"/>
              <a:gd name="T76" fmla="*/ 2147483647 w 96"/>
              <a:gd name="T77" fmla="*/ 2147483647 h 116"/>
              <a:gd name="T78" fmla="*/ 2147483647 w 96"/>
              <a:gd name="T79" fmla="*/ 2147483647 h 116"/>
              <a:gd name="T80" fmla="*/ 2147483647 w 96"/>
              <a:gd name="T81" fmla="*/ 2147483647 h 116"/>
              <a:gd name="T82" fmla="*/ 2147483647 w 96"/>
              <a:gd name="T83" fmla="*/ 2147483647 h 116"/>
              <a:gd name="T84" fmla="*/ 2147483647 w 96"/>
              <a:gd name="T85" fmla="*/ 2147483647 h 116"/>
              <a:gd name="T86" fmla="*/ 2147483647 w 96"/>
              <a:gd name="T87" fmla="*/ 2147483647 h 116"/>
              <a:gd name="T88" fmla="*/ 2147483647 w 96"/>
              <a:gd name="T89" fmla="*/ 2147483647 h 116"/>
              <a:gd name="T90" fmla="*/ 2147483647 w 96"/>
              <a:gd name="T91" fmla="*/ 2147483647 h 116"/>
              <a:gd name="T92" fmla="*/ 2147483647 w 96"/>
              <a:gd name="T93" fmla="*/ 2147483647 h 116"/>
              <a:gd name="T94" fmla="*/ 2147483647 w 96"/>
              <a:gd name="T95" fmla="*/ 2147483647 h 116"/>
              <a:gd name="T96" fmla="*/ 2147483647 w 96"/>
              <a:gd name="T97" fmla="*/ 2147483647 h 116"/>
              <a:gd name="T98" fmla="*/ 2147483647 w 96"/>
              <a:gd name="T99" fmla="*/ 2147483647 h 116"/>
              <a:gd name="T100" fmla="*/ 2147483647 w 96"/>
              <a:gd name="T101" fmla="*/ 2147483647 h 116"/>
              <a:gd name="T102" fmla="*/ 2147483647 w 96"/>
              <a:gd name="T103" fmla="*/ 2147483647 h 116"/>
              <a:gd name="T104" fmla="*/ 2147483647 w 96"/>
              <a:gd name="T105" fmla="*/ 2147483647 h 116"/>
              <a:gd name="T106" fmla="*/ 2147483647 w 96"/>
              <a:gd name="T107" fmla="*/ 2147483647 h 116"/>
              <a:gd name="T108" fmla="*/ 2147483647 w 96"/>
              <a:gd name="T109" fmla="*/ 2147483647 h 116"/>
              <a:gd name="T110" fmla="*/ 2147483647 w 96"/>
              <a:gd name="T111" fmla="*/ 2147483647 h 116"/>
              <a:gd name="T112" fmla="*/ 2147483647 w 96"/>
              <a:gd name="T113" fmla="*/ 2147483647 h 116"/>
              <a:gd name="T114" fmla="*/ 2147483647 w 96"/>
              <a:gd name="T115" fmla="*/ 2147483647 h 11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6"/>
              <a:gd name="T175" fmla="*/ 0 h 116"/>
              <a:gd name="T176" fmla="*/ 96 w 96"/>
              <a:gd name="T177" fmla="*/ 116 h 11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6" h="116">
                <a:moveTo>
                  <a:pt x="26" y="0"/>
                </a:moveTo>
                <a:lnTo>
                  <a:pt x="26" y="0"/>
                </a:lnTo>
                <a:lnTo>
                  <a:pt x="21" y="0"/>
                </a:lnTo>
                <a:lnTo>
                  <a:pt x="18" y="5"/>
                </a:lnTo>
                <a:lnTo>
                  <a:pt x="18" y="7"/>
                </a:lnTo>
                <a:lnTo>
                  <a:pt x="21" y="10"/>
                </a:lnTo>
                <a:lnTo>
                  <a:pt x="21" y="12"/>
                </a:lnTo>
                <a:lnTo>
                  <a:pt x="21" y="17"/>
                </a:lnTo>
                <a:lnTo>
                  <a:pt x="18" y="17"/>
                </a:lnTo>
                <a:lnTo>
                  <a:pt x="16" y="17"/>
                </a:lnTo>
                <a:lnTo>
                  <a:pt x="14" y="17"/>
                </a:lnTo>
                <a:lnTo>
                  <a:pt x="14" y="14"/>
                </a:lnTo>
                <a:lnTo>
                  <a:pt x="11" y="14"/>
                </a:lnTo>
                <a:lnTo>
                  <a:pt x="9" y="17"/>
                </a:lnTo>
                <a:lnTo>
                  <a:pt x="7" y="17"/>
                </a:lnTo>
                <a:lnTo>
                  <a:pt x="7" y="19"/>
                </a:lnTo>
                <a:lnTo>
                  <a:pt x="4" y="21"/>
                </a:lnTo>
                <a:lnTo>
                  <a:pt x="4" y="24"/>
                </a:lnTo>
                <a:lnTo>
                  <a:pt x="2" y="24"/>
                </a:lnTo>
                <a:lnTo>
                  <a:pt x="2" y="26"/>
                </a:lnTo>
                <a:lnTo>
                  <a:pt x="0" y="26"/>
                </a:lnTo>
                <a:lnTo>
                  <a:pt x="0" y="28"/>
                </a:lnTo>
                <a:lnTo>
                  <a:pt x="0" y="31"/>
                </a:lnTo>
                <a:lnTo>
                  <a:pt x="2" y="31"/>
                </a:lnTo>
                <a:lnTo>
                  <a:pt x="2" y="28"/>
                </a:lnTo>
                <a:lnTo>
                  <a:pt x="4" y="31"/>
                </a:lnTo>
                <a:lnTo>
                  <a:pt x="7" y="33"/>
                </a:lnTo>
                <a:lnTo>
                  <a:pt x="4" y="36"/>
                </a:lnTo>
                <a:lnTo>
                  <a:pt x="4" y="38"/>
                </a:lnTo>
                <a:lnTo>
                  <a:pt x="4" y="40"/>
                </a:lnTo>
                <a:lnTo>
                  <a:pt x="7" y="40"/>
                </a:lnTo>
                <a:lnTo>
                  <a:pt x="9" y="40"/>
                </a:lnTo>
                <a:lnTo>
                  <a:pt x="11" y="40"/>
                </a:lnTo>
                <a:lnTo>
                  <a:pt x="14" y="40"/>
                </a:lnTo>
                <a:lnTo>
                  <a:pt x="16" y="47"/>
                </a:lnTo>
                <a:lnTo>
                  <a:pt x="14" y="52"/>
                </a:lnTo>
                <a:lnTo>
                  <a:pt x="11" y="54"/>
                </a:lnTo>
                <a:lnTo>
                  <a:pt x="11" y="57"/>
                </a:lnTo>
                <a:lnTo>
                  <a:pt x="14" y="57"/>
                </a:lnTo>
                <a:lnTo>
                  <a:pt x="14" y="59"/>
                </a:lnTo>
                <a:lnTo>
                  <a:pt x="14" y="62"/>
                </a:lnTo>
                <a:lnTo>
                  <a:pt x="11" y="62"/>
                </a:lnTo>
                <a:lnTo>
                  <a:pt x="11" y="64"/>
                </a:lnTo>
                <a:lnTo>
                  <a:pt x="9" y="66"/>
                </a:lnTo>
                <a:lnTo>
                  <a:pt x="11" y="66"/>
                </a:lnTo>
                <a:lnTo>
                  <a:pt x="14" y="69"/>
                </a:lnTo>
                <a:lnTo>
                  <a:pt x="14" y="66"/>
                </a:lnTo>
                <a:lnTo>
                  <a:pt x="18" y="64"/>
                </a:lnTo>
                <a:lnTo>
                  <a:pt x="23" y="62"/>
                </a:lnTo>
                <a:lnTo>
                  <a:pt x="26" y="59"/>
                </a:lnTo>
                <a:lnTo>
                  <a:pt x="28" y="59"/>
                </a:lnTo>
                <a:lnTo>
                  <a:pt x="28" y="62"/>
                </a:lnTo>
                <a:lnTo>
                  <a:pt x="30" y="62"/>
                </a:lnTo>
                <a:lnTo>
                  <a:pt x="33" y="62"/>
                </a:lnTo>
                <a:lnTo>
                  <a:pt x="35" y="62"/>
                </a:lnTo>
                <a:lnTo>
                  <a:pt x="37" y="62"/>
                </a:lnTo>
                <a:lnTo>
                  <a:pt x="37" y="59"/>
                </a:lnTo>
                <a:lnTo>
                  <a:pt x="40" y="57"/>
                </a:lnTo>
                <a:lnTo>
                  <a:pt x="40" y="54"/>
                </a:lnTo>
                <a:lnTo>
                  <a:pt x="42" y="54"/>
                </a:lnTo>
                <a:lnTo>
                  <a:pt x="44" y="54"/>
                </a:lnTo>
                <a:lnTo>
                  <a:pt x="49" y="57"/>
                </a:lnTo>
                <a:lnTo>
                  <a:pt x="52" y="59"/>
                </a:lnTo>
                <a:lnTo>
                  <a:pt x="52" y="62"/>
                </a:lnTo>
                <a:lnTo>
                  <a:pt x="54" y="62"/>
                </a:lnTo>
                <a:lnTo>
                  <a:pt x="56" y="66"/>
                </a:lnTo>
                <a:lnTo>
                  <a:pt x="59" y="66"/>
                </a:lnTo>
                <a:lnTo>
                  <a:pt x="59" y="69"/>
                </a:lnTo>
                <a:lnTo>
                  <a:pt x="61" y="69"/>
                </a:lnTo>
                <a:lnTo>
                  <a:pt x="61" y="71"/>
                </a:lnTo>
                <a:lnTo>
                  <a:pt x="61" y="73"/>
                </a:lnTo>
                <a:lnTo>
                  <a:pt x="59" y="76"/>
                </a:lnTo>
                <a:lnTo>
                  <a:pt x="59" y="80"/>
                </a:lnTo>
                <a:lnTo>
                  <a:pt x="63" y="88"/>
                </a:lnTo>
                <a:lnTo>
                  <a:pt x="66" y="88"/>
                </a:lnTo>
                <a:lnTo>
                  <a:pt x="68" y="88"/>
                </a:lnTo>
                <a:lnTo>
                  <a:pt x="70" y="92"/>
                </a:lnTo>
                <a:lnTo>
                  <a:pt x="70" y="95"/>
                </a:lnTo>
                <a:lnTo>
                  <a:pt x="70" y="97"/>
                </a:lnTo>
                <a:lnTo>
                  <a:pt x="70" y="102"/>
                </a:lnTo>
                <a:lnTo>
                  <a:pt x="70" y="106"/>
                </a:lnTo>
                <a:lnTo>
                  <a:pt x="68" y="109"/>
                </a:lnTo>
                <a:lnTo>
                  <a:pt x="66" y="109"/>
                </a:lnTo>
                <a:lnTo>
                  <a:pt x="66" y="111"/>
                </a:lnTo>
                <a:lnTo>
                  <a:pt x="68" y="114"/>
                </a:lnTo>
                <a:lnTo>
                  <a:pt x="73" y="114"/>
                </a:lnTo>
                <a:lnTo>
                  <a:pt x="75" y="116"/>
                </a:lnTo>
                <a:lnTo>
                  <a:pt x="77" y="116"/>
                </a:lnTo>
                <a:lnTo>
                  <a:pt x="77" y="114"/>
                </a:lnTo>
                <a:lnTo>
                  <a:pt x="75" y="111"/>
                </a:lnTo>
                <a:lnTo>
                  <a:pt x="75" y="109"/>
                </a:lnTo>
                <a:lnTo>
                  <a:pt x="80" y="109"/>
                </a:lnTo>
                <a:lnTo>
                  <a:pt x="82" y="106"/>
                </a:lnTo>
                <a:lnTo>
                  <a:pt x="85" y="109"/>
                </a:lnTo>
                <a:lnTo>
                  <a:pt x="87" y="111"/>
                </a:lnTo>
                <a:lnTo>
                  <a:pt x="87" y="109"/>
                </a:lnTo>
                <a:lnTo>
                  <a:pt x="94" y="106"/>
                </a:lnTo>
                <a:lnTo>
                  <a:pt x="94" y="104"/>
                </a:lnTo>
                <a:lnTo>
                  <a:pt x="96" y="99"/>
                </a:lnTo>
                <a:lnTo>
                  <a:pt x="96" y="97"/>
                </a:lnTo>
                <a:lnTo>
                  <a:pt x="94" y="95"/>
                </a:lnTo>
                <a:lnTo>
                  <a:pt x="92" y="95"/>
                </a:lnTo>
                <a:lnTo>
                  <a:pt x="92" y="92"/>
                </a:lnTo>
                <a:lnTo>
                  <a:pt x="92" y="90"/>
                </a:lnTo>
                <a:lnTo>
                  <a:pt x="89" y="90"/>
                </a:lnTo>
                <a:lnTo>
                  <a:pt x="92" y="90"/>
                </a:lnTo>
                <a:lnTo>
                  <a:pt x="92" y="88"/>
                </a:lnTo>
                <a:lnTo>
                  <a:pt x="87" y="80"/>
                </a:lnTo>
                <a:lnTo>
                  <a:pt x="85" y="83"/>
                </a:lnTo>
                <a:lnTo>
                  <a:pt x="82" y="80"/>
                </a:lnTo>
                <a:lnTo>
                  <a:pt x="82" y="76"/>
                </a:lnTo>
                <a:lnTo>
                  <a:pt x="73" y="66"/>
                </a:lnTo>
                <a:lnTo>
                  <a:pt x="66" y="57"/>
                </a:lnTo>
                <a:lnTo>
                  <a:pt x="63" y="54"/>
                </a:lnTo>
                <a:lnTo>
                  <a:pt x="66" y="52"/>
                </a:lnTo>
                <a:lnTo>
                  <a:pt x="61" y="52"/>
                </a:lnTo>
                <a:lnTo>
                  <a:pt x="52" y="45"/>
                </a:lnTo>
                <a:lnTo>
                  <a:pt x="49" y="45"/>
                </a:lnTo>
                <a:lnTo>
                  <a:pt x="49" y="43"/>
                </a:lnTo>
                <a:lnTo>
                  <a:pt x="52" y="43"/>
                </a:lnTo>
                <a:lnTo>
                  <a:pt x="52" y="40"/>
                </a:lnTo>
                <a:lnTo>
                  <a:pt x="49" y="40"/>
                </a:lnTo>
                <a:lnTo>
                  <a:pt x="49" y="38"/>
                </a:lnTo>
                <a:lnTo>
                  <a:pt x="54" y="38"/>
                </a:lnTo>
                <a:lnTo>
                  <a:pt x="56" y="40"/>
                </a:lnTo>
                <a:lnTo>
                  <a:pt x="59" y="40"/>
                </a:lnTo>
                <a:lnTo>
                  <a:pt x="59" y="38"/>
                </a:lnTo>
                <a:lnTo>
                  <a:pt x="63" y="33"/>
                </a:lnTo>
                <a:lnTo>
                  <a:pt x="61" y="31"/>
                </a:lnTo>
                <a:lnTo>
                  <a:pt x="59" y="28"/>
                </a:lnTo>
                <a:lnTo>
                  <a:pt x="56" y="28"/>
                </a:lnTo>
                <a:lnTo>
                  <a:pt x="56" y="26"/>
                </a:lnTo>
                <a:lnTo>
                  <a:pt x="59" y="26"/>
                </a:lnTo>
                <a:lnTo>
                  <a:pt x="54" y="21"/>
                </a:lnTo>
                <a:lnTo>
                  <a:pt x="52" y="21"/>
                </a:lnTo>
                <a:lnTo>
                  <a:pt x="47" y="21"/>
                </a:lnTo>
                <a:lnTo>
                  <a:pt x="44" y="24"/>
                </a:lnTo>
                <a:lnTo>
                  <a:pt x="42" y="24"/>
                </a:lnTo>
                <a:lnTo>
                  <a:pt x="40" y="24"/>
                </a:lnTo>
                <a:lnTo>
                  <a:pt x="40" y="21"/>
                </a:lnTo>
                <a:lnTo>
                  <a:pt x="35" y="17"/>
                </a:lnTo>
                <a:lnTo>
                  <a:pt x="35" y="14"/>
                </a:lnTo>
                <a:lnTo>
                  <a:pt x="37" y="12"/>
                </a:lnTo>
                <a:lnTo>
                  <a:pt x="37" y="10"/>
                </a:lnTo>
                <a:lnTo>
                  <a:pt x="33" y="7"/>
                </a:lnTo>
                <a:lnTo>
                  <a:pt x="28" y="5"/>
                </a:lnTo>
                <a:lnTo>
                  <a:pt x="26" y="2"/>
                </a:lnTo>
                <a:lnTo>
                  <a:pt x="26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28" name="Freeform 1930"/>
          <p:cNvSpPr>
            <a:spLocks/>
          </p:cNvSpPr>
          <p:nvPr/>
        </p:nvSpPr>
        <p:spPr bwMode="auto">
          <a:xfrm>
            <a:off x="2881313" y="4802188"/>
            <a:ext cx="6350" cy="6350"/>
          </a:xfrm>
          <a:custGeom>
            <a:avLst/>
            <a:gdLst>
              <a:gd name="T0" fmla="*/ 2147483647 w 5"/>
              <a:gd name="T1" fmla="*/ 2147483647 h 4"/>
              <a:gd name="T2" fmla="*/ 2147483647 w 5"/>
              <a:gd name="T3" fmla="*/ 2147483647 h 4"/>
              <a:gd name="T4" fmla="*/ 2147483647 w 5"/>
              <a:gd name="T5" fmla="*/ 2147483647 h 4"/>
              <a:gd name="T6" fmla="*/ 2147483647 w 5"/>
              <a:gd name="T7" fmla="*/ 0 h 4"/>
              <a:gd name="T8" fmla="*/ 2147483647 w 5"/>
              <a:gd name="T9" fmla="*/ 0 h 4"/>
              <a:gd name="T10" fmla="*/ 2147483647 w 5"/>
              <a:gd name="T11" fmla="*/ 0 h 4"/>
              <a:gd name="T12" fmla="*/ 2147483647 w 5"/>
              <a:gd name="T13" fmla="*/ 0 h 4"/>
              <a:gd name="T14" fmla="*/ 2147483647 w 5"/>
              <a:gd name="T15" fmla="*/ 0 h 4"/>
              <a:gd name="T16" fmla="*/ 2147483647 w 5"/>
              <a:gd name="T17" fmla="*/ 0 h 4"/>
              <a:gd name="T18" fmla="*/ 0 w 5"/>
              <a:gd name="T19" fmla="*/ 0 h 4"/>
              <a:gd name="T20" fmla="*/ 0 w 5"/>
              <a:gd name="T21" fmla="*/ 2147483647 h 4"/>
              <a:gd name="T22" fmla="*/ 2147483647 w 5"/>
              <a:gd name="T23" fmla="*/ 2147483647 h 4"/>
              <a:gd name="T24" fmla="*/ 2147483647 w 5"/>
              <a:gd name="T25" fmla="*/ 2147483647 h 4"/>
              <a:gd name="T26" fmla="*/ 2147483647 w 5"/>
              <a:gd name="T27" fmla="*/ 2147483647 h 4"/>
              <a:gd name="T28" fmla="*/ 2147483647 w 5"/>
              <a:gd name="T29" fmla="*/ 2147483647 h 4"/>
              <a:gd name="T30" fmla="*/ 2147483647 w 5"/>
              <a:gd name="T31" fmla="*/ 2147483647 h 4"/>
              <a:gd name="T32" fmla="*/ 2147483647 w 5"/>
              <a:gd name="T33" fmla="*/ 2147483647 h 4"/>
              <a:gd name="T34" fmla="*/ 2147483647 w 5"/>
              <a:gd name="T35" fmla="*/ 2147483647 h 4"/>
              <a:gd name="T36" fmla="*/ 2147483647 w 5"/>
              <a:gd name="T37" fmla="*/ 2147483647 h 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"/>
              <a:gd name="T58" fmla="*/ 0 h 4"/>
              <a:gd name="T59" fmla="*/ 5 w 5"/>
              <a:gd name="T60" fmla="*/ 4 h 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" h="4">
                <a:moveTo>
                  <a:pt x="2" y="4"/>
                </a:move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4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29" name="Freeform 1931"/>
          <p:cNvSpPr>
            <a:spLocks/>
          </p:cNvSpPr>
          <p:nvPr/>
        </p:nvSpPr>
        <p:spPr bwMode="auto">
          <a:xfrm>
            <a:off x="2857500" y="4727575"/>
            <a:ext cx="84138" cy="74613"/>
          </a:xfrm>
          <a:custGeom>
            <a:avLst/>
            <a:gdLst>
              <a:gd name="T0" fmla="*/ 2147483647 w 68"/>
              <a:gd name="T1" fmla="*/ 2147483647 h 57"/>
              <a:gd name="T2" fmla="*/ 2147483647 w 68"/>
              <a:gd name="T3" fmla="*/ 2147483647 h 57"/>
              <a:gd name="T4" fmla="*/ 2147483647 w 68"/>
              <a:gd name="T5" fmla="*/ 2147483647 h 57"/>
              <a:gd name="T6" fmla="*/ 2147483647 w 68"/>
              <a:gd name="T7" fmla="*/ 2147483647 h 57"/>
              <a:gd name="T8" fmla="*/ 2147483647 w 68"/>
              <a:gd name="T9" fmla="*/ 2147483647 h 57"/>
              <a:gd name="T10" fmla="*/ 2147483647 w 68"/>
              <a:gd name="T11" fmla="*/ 2147483647 h 57"/>
              <a:gd name="T12" fmla="*/ 2147483647 w 68"/>
              <a:gd name="T13" fmla="*/ 2147483647 h 57"/>
              <a:gd name="T14" fmla="*/ 2147483647 w 68"/>
              <a:gd name="T15" fmla="*/ 2147483647 h 57"/>
              <a:gd name="T16" fmla="*/ 2147483647 w 68"/>
              <a:gd name="T17" fmla="*/ 2147483647 h 57"/>
              <a:gd name="T18" fmla="*/ 2147483647 w 68"/>
              <a:gd name="T19" fmla="*/ 2147483647 h 57"/>
              <a:gd name="T20" fmla="*/ 2147483647 w 68"/>
              <a:gd name="T21" fmla="*/ 2147483647 h 57"/>
              <a:gd name="T22" fmla="*/ 2147483647 w 68"/>
              <a:gd name="T23" fmla="*/ 2147483647 h 57"/>
              <a:gd name="T24" fmla="*/ 2147483647 w 68"/>
              <a:gd name="T25" fmla="*/ 2147483647 h 57"/>
              <a:gd name="T26" fmla="*/ 2147483647 w 68"/>
              <a:gd name="T27" fmla="*/ 2147483647 h 57"/>
              <a:gd name="T28" fmla="*/ 2147483647 w 68"/>
              <a:gd name="T29" fmla="*/ 2147483647 h 57"/>
              <a:gd name="T30" fmla="*/ 2147483647 w 68"/>
              <a:gd name="T31" fmla="*/ 2147483647 h 57"/>
              <a:gd name="T32" fmla="*/ 2147483647 w 68"/>
              <a:gd name="T33" fmla="*/ 2147483647 h 57"/>
              <a:gd name="T34" fmla="*/ 0 w 68"/>
              <a:gd name="T35" fmla="*/ 2147483647 h 57"/>
              <a:gd name="T36" fmla="*/ 2147483647 w 68"/>
              <a:gd name="T37" fmla="*/ 2147483647 h 57"/>
              <a:gd name="T38" fmla="*/ 2147483647 w 68"/>
              <a:gd name="T39" fmla="*/ 2147483647 h 57"/>
              <a:gd name="T40" fmla="*/ 2147483647 w 68"/>
              <a:gd name="T41" fmla="*/ 2147483647 h 57"/>
              <a:gd name="T42" fmla="*/ 2147483647 w 68"/>
              <a:gd name="T43" fmla="*/ 2147483647 h 57"/>
              <a:gd name="T44" fmla="*/ 2147483647 w 68"/>
              <a:gd name="T45" fmla="*/ 2147483647 h 57"/>
              <a:gd name="T46" fmla="*/ 2147483647 w 68"/>
              <a:gd name="T47" fmla="*/ 2147483647 h 57"/>
              <a:gd name="T48" fmla="*/ 2147483647 w 68"/>
              <a:gd name="T49" fmla="*/ 2147483647 h 57"/>
              <a:gd name="T50" fmla="*/ 2147483647 w 68"/>
              <a:gd name="T51" fmla="*/ 2147483647 h 57"/>
              <a:gd name="T52" fmla="*/ 2147483647 w 68"/>
              <a:gd name="T53" fmla="*/ 2147483647 h 57"/>
              <a:gd name="T54" fmla="*/ 2147483647 w 68"/>
              <a:gd name="T55" fmla="*/ 2147483647 h 57"/>
              <a:gd name="T56" fmla="*/ 2147483647 w 68"/>
              <a:gd name="T57" fmla="*/ 2147483647 h 57"/>
              <a:gd name="T58" fmla="*/ 2147483647 w 68"/>
              <a:gd name="T59" fmla="*/ 2147483647 h 57"/>
              <a:gd name="T60" fmla="*/ 2147483647 w 68"/>
              <a:gd name="T61" fmla="*/ 2147483647 h 57"/>
              <a:gd name="T62" fmla="*/ 2147483647 w 68"/>
              <a:gd name="T63" fmla="*/ 2147483647 h 57"/>
              <a:gd name="T64" fmla="*/ 2147483647 w 68"/>
              <a:gd name="T65" fmla="*/ 2147483647 h 57"/>
              <a:gd name="T66" fmla="*/ 2147483647 w 68"/>
              <a:gd name="T67" fmla="*/ 2147483647 h 57"/>
              <a:gd name="T68" fmla="*/ 2147483647 w 68"/>
              <a:gd name="T69" fmla="*/ 2147483647 h 57"/>
              <a:gd name="T70" fmla="*/ 2147483647 w 68"/>
              <a:gd name="T71" fmla="*/ 2147483647 h 57"/>
              <a:gd name="T72" fmla="*/ 2147483647 w 68"/>
              <a:gd name="T73" fmla="*/ 2147483647 h 57"/>
              <a:gd name="T74" fmla="*/ 2147483647 w 68"/>
              <a:gd name="T75" fmla="*/ 2147483647 h 57"/>
              <a:gd name="T76" fmla="*/ 2147483647 w 68"/>
              <a:gd name="T77" fmla="*/ 2147483647 h 57"/>
              <a:gd name="T78" fmla="*/ 2147483647 w 68"/>
              <a:gd name="T79" fmla="*/ 2147483647 h 57"/>
              <a:gd name="T80" fmla="*/ 2147483647 w 68"/>
              <a:gd name="T81" fmla="*/ 2147483647 h 57"/>
              <a:gd name="T82" fmla="*/ 2147483647 w 68"/>
              <a:gd name="T83" fmla="*/ 2147483647 h 57"/>
              <a:gd name="T84" fmla="*/ 2147483647 w 68"/>
              <a:gd name="T85" fmla="*/ 2147483647 h 57"/>
              <a:gd name="T86" fmla="*/ 2147483647 w 68"/>
              <a:gd name="T87" fmla="*/ 2147483647 h 57"/>
              <a:gd name="T88" fmla="*/ 2147483647 w 68"/>
              <a:gd name="T89" fmla="*/ 2147483647 h 57"/>
              <a:gd name="T90" fmla="*/ 2147483647 w 68"/>
              <a:gd name="T91" fmla="*/ 2147483647 h 57"/>
              <a:gd name="T92" fmla="*/ 2147483647 w 68"/>
              <a:gd name="T93" fmla="*/ 2147483647 h 57"/>
              <a:gd name="T94" fmla="*/ 2147483647 w 68"/>
              <a:gd name="T95" fmla="*/ 2147483647 h 5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8"/>
              <a:gd name="T145" fmla="*/ 0 h 57"/>
              <a:gd name="T146" fmla="*/ 68 w 68"/>
              <a:gd name="T147" fmla="*/ 57 h 57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8" h="57">
                <a:moveTo>
                  <a:pt x="59" y="5"/>
                </a:moveTo>
                <a:lnTo>
                  <a:pt x="59" y="7"/>
                </a:lnTo>
                <a:lnTo>
                  <a:pt x="57" y="5"/>
                </a:lnTo>
                <a:lnTo>
                  <a:pt x="54" y="2"/>
                </a:lnTo>
                <a:lnTo>
                  <a:pt x="52" y="5"/>
                </a:lnTo>
                <a:lnTo>
                  <a:pt x="47" y="5"/>
                </a:lnTo>
                <a:lnTo>
                  <a:pt x="47" y="7"/>
                </a:lnTo>
                <a:lnTo>
                  <a:pt x="49" y="10"/>
                </a:lnTo>
                <a:lnTo>
                  <a:pt x="49" y="12"/>
                </a:lnTo>
                <a:lnTo>
                  <a:pt x="47" y="12"/>
                </a:lnTo>
                <a:lnTo>
                  <a:pt x="45" y="10"/>
                </a:lnTo>
                <a:lnTo>
                  <a:pt x="40" y="10"/>
                </a:lnTo>
                <a:lnTo>
                  <a:pt x="38" y="7"/>
                </a:lnTo>
                <a:lnTo>
                  <a:pt x="38" y="5"/>
                </a:lnTo>
                <a:lnTo>
                  <a:pt x="38" y="7"/>
                </a:lnTo>
                <a:lnTo>
                  <a:pt x="35" y="7"/>
                </a:lnTo>
                <a:lnTo>
                  <a:pt x="35" y="5"/>
                </a:lnTo>
                <a:lnTo>
                  <a:pt x="33" y="5"/>
                </a:lnTo>
                <a:lnTo>
                  <a:pt x="31" y="5"/>
                </a:lnTo>
                <a:lnTo>
                  <a:pt x="28" y="5"/>
                </a:lnTo>
                <a:lnTo>
                  <a:pt x="24" y="5"/>
                </a:lnTo>
                <a:lnTo>
                  <a:pt x="21" y="5"/>
                </a:lnTo>
                <a:lnTo>
                  <a:pt x="19" y="5"/>
                </a:lnTo>
                <a:lnTo>
                  <a:pt x="16" y="5"/>
                </a:lnTo>
                <a:lnTo>
                  <a:pt x="12" y="5"/>
                </a:lnTo>
                <a:lnTo>
                  <a:pt x="9" y="7"/>
                </a:lnTo>
                <a:lnTo>
                  <a:pt x="7" y="10"/>
                </a:lnTo>
                <a:lnTo>
                  <a:pt x="5" y="17"/>
                </a:lnTo>
                <a:lnTo>
                  <a:pt x="2" y="17"/>
                </a:lnTo>
                <a:lnTo>
                  <a:pt x="0" y="17"/>
                </a:lnTo>
                <a:lnTo>
                  <a:pt x="0" y="19"/>
                </a:lnTo>
                <a:lnTo>
                  <a:pt x="2" y="26"/>
                </a:lnTo>
                <a:lnTo>
                  <a:pt x="5" y="31"/>
                </a:lnTo>
                <a:lnTo>
                  <a:pt x="5" y="33"/>
                </a:lnTo>
                <a:lnTo>
                  <a:pt x="5" y="35"/>
                </a:lnTo>
                <a:lnTo>
                  <a:pt x="7" y="38"/>
                </a:lnTo>
                <a:lnTo>
                  <a:pt x="7" y="40"/>
                </a:lnTo>
                <a:lnTo>
                  <a:pt x="9" y="43"/>
                </a:lnTo>
                <a:lnTo>
                  <a:pt x="9" y="50"/>
                </a:lnTo>
                <a:lnTo>
                  <a:pt x="12" y="50"/>
                </a:lnTo>
                <a:lnTo>
                  <a:pt x="12" y="52"/>
                </a:lnTo>
                <a:lnTo>
                  <a:pt x="14" y="50"/>
                </a:lnTo>
                <a:lnTo>
                  <a:pt x="14" y="47"/>
                </a:lnTo>
                <a:lnTo>
                  <a:pt x="16" y="47"/>
                </a:lnTo>
                <a:lnTo>
                  <a:pt x="19" y="50"/>
                </a:lnTo>
                <a:lnTo>
                  <a:pt x="19" y="52"/>
                </a:lnTo>
                <a:lnTo>
                  <a:pt x="16" y="52"/>
                </a:lnTo>
                <a:lnTo>
                  <a:pt x="16" y="54"/>
                </a:lnTo>
                <a:lnTo>
                  <a:pt x="16" y="57"/>
                </a:lnTo>
                <a:lnTo>
                  <a:pt x="19" y="57"/>
                </a:lnTo>
                <a:lnTo>
                  <a:pt x="19" y="54"/>
                </a:lnTo>
                <a:lnTo>
                  <a:pt x="21" y="54"/>
                </a:lnTo>
                <a:lnTo>
                  <a:pt x="24" y="54"/>
                </a:lnTo>
                <a:lnTo>
                  <a:pt x="26" y="54"/>
                </a:lnTo>
                <a:lnTo>
                  <a:pt x="28" y="57"/>
                </a:lnTo>
                <a:lnTo>
                  <a:pt x="31" y="54"/>
                </a:lnTo>
                <a:lnTo>
                  <a:pt x="33" y="54"/>
                </a:lnTo>
                <a:lnTo>
                  <a:pt x="35" y="54"/>
                </a:lnTo>
                <a:lnTo>
                  <a:pt x="35" y="52"/>
                </a:lnTo>
                <a:lnTo>
                  <a:pt x="38" y="50"/>
                </a:lnTo>
                <a:lnTo>
                  <a:pt x="45" y="50"/>
                </a:lnTo>
                <a:lnTo>
                  <a:pt x="49" y="52"/>
                </a:lnTo>
                <a:lnTo>
                  <a:pt x="49" y="50"/>
                </a:lnTo>
                <a:lnTo>
                  <a:pt x="49" y="47"/>
                </a:lnTo>
                <a:lnTo>
                  <a:pt x="47" y="47"/>
                </a:lnTo>
                <a:lnTo>
                  <a:pt x="45" y="45"/>
                </a:lnTo>
                <a:lnTo>
                  <a:pt x="47" y="45"/>
                </a:lnTo>
                <a:lnTo>
                  <a:pt x="45" y="43"/>
                </a:lnTo>
                <a:lnTo>
                  <a:pt x="45" y="40"/>
                </a:lnTo>
                <a:lnTo>
                  <a:pt x="49" y="40"/>
                </a:lnTo>
                <a:lnTo>
                  <a:pt x="54" y="40"/>
                </a:lnTo>
                <a:lnTo>
                  <a:pt x="54" y="38"/>
                </a:lnTo>
                <a:lnTo>
                  <a:pt x="57" y="38"/>
                </a:lnTo>
                <a:lnTo>
                  <a:pt x="59" y="35"/>
                </a:lnTo>
                <a:lnTo>
                  <a:pt x="66" y="33"/>
                </a:lnTo>
                <a:lnTo>
                  <a:pt x="66" y="31"/>
                </a:lnTo>
                <a:lnTo>
                  <a:pt x="68" y="31"/>
                </a:lnTo>
                <a:lnTo>
                  <a:pt x="68" y="28"/>
                </a:lnTo>
                <a:lnTo>
                  <a:pt x="68" y="26"/>
                </a:lnTo>
                <a:lnTo>
                  <a:pt x="66" y="26"/>
                </a:lnTo>
                <a:lnTo>
                  <a:pt x="66" y="24"/>
                </a:lnTo>
                <a:lnTo>
                  <a:pt x="68" y="19"/>
                </a:lnTo>
                <a:lnTo>
                  <a:pt x="68" y="17"/>
                </a:lnTo>
                <a:lnTo>
                  <a:pt x="66" y="14"/>
                </a:lnTo>
                <a:lnTo>
                  <a:pt x="66" y="12"/>
                </a:lnTo>
                <a:lnTo>
                  <a:pt x="66" y="10"/>
                </a:lnTo>
                <a:lnTo>
                  <a:pt x="64" y="10"/>
                </a:lnTo>
                <a:lnTo>
                  <a:pt x="66" y="7"/>
                </a:lnTo>
                <a:lnTo>
                  <a:pt x="66" y="5"/>
                </a:lnTo>
                <a:lnTo>
                  <a:pt x="66" y="2"/>
                </a:lnTo>
                <a:lnTo>
                  <a:pt x="68" y="2"/>
                </a:lnTo>
                <a:lnTo>
                  <a:pt x="68" y="0"/>
                </a:lnTo>
                <a:lnTo>
                  <a:pt x="66" y="0"/>
                </a:lnTo>
                <a:lnTo>
                  <a:pt x="66" y="2"/>
                </a:lnTo>
                <a:lnTo>
                  <a:pt x="59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30" name="Freeform 1932"/>
          <p:cNvSpPr>
            <a:spLocks/>
          </p:cNvSpPr>
          <p:nvPr/>
        </p:nvSpPr>
        <p:spPr bwMode="auto">
          <a:xfrm>
            <a:off x="3405188" y="3873500"/>
            <a:ext cx="6350" cy="7938"/>
          </a:xfrm>
          <a:custGeom>
            <a:avLst/>
            <a:gdLst>
              <a:gd name="T0" fmla="*/ 2147483647 w 4"/>
              <a:gd name="T1" fmla="*/ 0 h 5"/>
              <a:gd name="T2" fmla="*/ 2147483647 w 4"/>
              <a:gd name="T3" fmla="*/ 0 h 5"/>
              <a:gd name="T4" fmla="*/ 0 w 4"/>
              <a:gd name="T5" fmla="*/ 2147483647 h 5"/>
              <a:gd name="T6" fmla="*/ 0 w 4"/>
              <a:gd name="T7" fmla="*/ 2147483647 h 5"/>
              <a:gd name="T8" fmla="*/ 0 w 4"/>
              <a:gd name="T9" fmla="*/ 2147483647 h 5"/>
              <a:gd name="T10" fmla="*/ 0 w 4"/>
              <a:gd name="T11" fmla="*/ 2147483647 h 5"/>
              <a:gd name="T12" fmla="*/ 0 w 4"/>
              <a:gd name="T13" fmla="*/ 2147483647 h 5"/>
              <a:gd name="T14" fmla="*/ 2147483647 w 4"/>
              <a:gd name="T15" fmla="*/ 2147483647 h 5"/>
              <a:gd name="T16" fmla="*/ 2147483647 w 4"/>
              <a:gd name="T17" fmla="*/ 2147483647 h 5"/>
              <a:gd name="T18" fmla="*/ 2147483647 w 4"/>
              <a:gd name="T19" fmla="*/ 2147483647 h 5"/>
              <a:gd name="T20" fmla="*/ 2147483647 w 4"/>
              <a:gd name="T21" fmla="*/ 2147483647 h 5"/>
              <a:gd name="T22" fmla="*/ 2147483647 w 4"/>
              <a:gd name="T23" fmla="*/ 0 h 5"/>
              <a:gd name="T24" fmla="*/ 2147483647 w 4"/>
              <a:gd name="T25" fmla="*/ 0 h 5"/>
              <a:gd name="T26" fmla="*/ 2147483647 w 4"/>
              <a:gd name="T27" fmla="*/ 0 h 5"/>
              <a:gd name="T28" fmla="*/ 2147483647 w 4"/>
              <a:gd name="T29" fmla="*/ 0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"/>
              <a:gd name="T46" fmla="*/ 0 h 5"/>
              <a:gd name="T47" fmla="*/ 4 w 4"/>
              <a:gd name="T48" fmla="*/ 5 h 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" h="5">
                <a:moveTo>
                  <a:pt x="4" y="0"/>
                </a:moveTo>
                <a:lnTo>
                  <a:pt x="2" y="0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4" y="5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31" name="Freeform 1933"/>
          <p:cNvSpPr>
            <a:spLocks/>
          </p:cNvSpPr>
          <p:nvPr/>
        </p:nvSpPr>
        <p:spPr bwMode="auto">
          <a:xfrm>
            <a:off x="3416300" y="3871913"/>
            <a:ext cx="9525" cy="17462"/>
          </a:xfrm>
          <a:custGeom>
            <a:avLst/>
            <a:gdLst>
              <a:gd name="T0" fmla="*/ 2147483647 w 9"/>
              <a:gd name="T1" fmla="*/ 2147483647 h 14"/>
              <a:gd name="T2" fmla="*/ 2147483647 w 9"/>
              <a:gd name="T3" fmla="*/ 2147483647 h 14"/>
              <a:gd name="T4" fmla="*/ 2147483647 w 9"/>
              <a:gd name="T5" fmla="*/ 2147483647 h 14"/>
              <a:gd name="T6" fmla="*/ 2147483647 w 9"/>
              <a:gd name="T7" fmla="*/ 2147483647 h 14"/>
              <a:gd name="T8" fmla="*/ 2147483647 w 9"/>
              <a:gd name="T9" fmla="*/ 2147483647 h 14"/>
              <a:gd name="T10" fmla="*/ 2147483647 w 9"/>
              <a:gd name="T11" fmla="*/ 2147483647 h 14"/>
              <a:gd name="T12" fmla="*/ 2147483647 w 9"/>
              <a:gd name="T13" fmla="*/ 2147483647 h 14"/>
              <a:gd name="T14" fmla="*/ 2147483647 w 9"/>
              <a:gd name="T15" fmla="*/ 2147483647 h 14"/>
              <a:gd name="T16" fmla="*/ 2147483647 w 9"/>
              <a:gd name="T17" fmla="*/ 2147483647 h 14"/>
              <a:gd name="T18" fmla="*/ 2147483647 w 9"/>
              <a:gd name="T19" fmla="*/ 2147483647 h 14"/>
              <a:gd name="T20" fmla="*/ 2147483647 w 9"/>
              <a:gd name="T21" fmla="*/ 0 h 14"/>
              <a:gd name="T22" fmla="*/ 2147483647 w 9"/>
              <a:gd name="T23" fmla="*/ 2147483647 h 14"/>
              <a:gd name="T24" fmla="*/ 2147483647 w 9"/>
              <a:gd name="T25" fmla="*/ 2147483647 h 14"/>
              <a:gd name="T26" fmla="*/ 2147483647 w 9"/>
              <a:gd name="T27" fmla="*/ 2147483647 h 14"/>
              <a:gd name="T28" fmla="*/ 0 w 9"/>
              <a:gd name="T29" fmla="*/ 2147483647 h 14"/>
              <a:gd name="T30" fmla="*/ 0 w 9"/>
              <a:gd name="T31" fmla="*/ 2147483647 h 14"/>
              <a:gd name="T32" fmla="*/ 0 w 9"/>
              <a:gd name="T33" fmla="*/ 2147483647 h 14"/>
              <a:gd name="T34" fmla="*/ 0 w 9"/>
              <a:gd name="T35" fmla="*/ 2147483647 h 14"/>
              <a:gd name="T36" fmla="*/ 0 w 9"/>
              <a:gd name="T37" fmla="*/ 2147483647 h 14"/>
              <a:gd name="T38" fmla="*/ 0 w 9"/>
              <a:gd name="T39" fmla="*/ 2147483647 h 14"/>
              <a:gd name="T40" fmla="*/ 2147483647 w 9"/>
              <a:gd name="T41" fmla="*/ 2147483647 h 14"/>
              <a:gd name="T42" fmla="*/ 2147483647 w 9"/>
              <a:gd name="T43" fmla="*/ 2147483647 h 14"/>
              <a:gd name="T44" fmla="*/ 2147483647 w 9"/>
              <a:gd name="T45" fmla="*/ 2147483647 h 14"/>
              <a:gd name="T46" fmla="*/ 2147483647 w 9"/>
              <a:gd name="T47" fmla="*/ 2147483647 h 14"/>
              <a:gd name="T48" fmla="*/ 2147483647 w 9"/>
              <a:gd name="T49" fmla="*/ 2147483647 h 14"/>
              <a:gd name="T50" fmla="*/ 2147483647 w 9"/>
              <a:gd name="T51" fmla="*/ 2147483647 h 1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9"/>
              <a:gd name="T79" fmla="*/ 0 h 14"/>
              <a:gd name="T80" fmla="*/ 9 w 9"/>
              <a:gd name="T81" fmla="*/ 14 h 1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9" h="14">
                <a:moveTo>
                  <a:pt x="4" y="12"/>
                </a:moveTo>
                <a:lnTo>
                  <a:pt x="4" y="14"/>
                </a:lnTo>
                <a:lnTo>
                  <a:pt x="9" y="9"/>
                </a:lnTo>
                <a:lnTo>
                  <a:pt x="9" y="5"/>
                </a:lnTo>
                <a:lnTo>
                  <a:pt x="9" y="2"/>
                </a:lnTo>
                <a:lnTo>
                  <a:pt x="4" y="0"/>
                </a:lnTo>
                <a:lnTo>
                  <a:pt x="4" y="2"/>
                </a:lnTo>
                <a:lnTo>
                  <a:pt x="2" y="2"/>
                </a:lnTo>
                <a:lnTo>
                  <a:pt x="0" y="7"/>
                </a:lnTo>
                <a:lnTo>
                  <a:pt x="0" y="9"/>
                </a:lnTo>
                <a:lnTo>
                  <a:pt x="2" y="9"/>
                </a:lnTo>
                <a:lnTo>
                  <a:pt x="2" y="7"/>
                </a:lnTo>
                <a:lnTo>
                  <a:pt x="2" y="9"/>
                </a:lnTo>
                <a:lnTo>
                  <a:pt x="4" y="1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32" name="Freeform 1934"/>
          <p:cNvSpPr>
            <a:spLocks/>
          </p:cNvSpPr>
          <p:nvPr/>
        </p:nvSpPr>
        <p:spPr bwMode="auto">
          <a:xfrm>
            <a:off x="3159125" y="4418013"/>
            <a:ext cx="7938" cy="9525"/>
          </a:xfrm>
          <a:custGeom>
            <a:avLst/>
            <a:gdLst>
              <a:gd name="T0" fmla="*/ 2147483647 w 7"/>
              <a:gd name="T1" fmla="*/ 2147483647 h 8"/>
              <a:gd name="T2" fmla="*/ 0 w 7"/>
              <a:gd name="T3" fmla="*/ 0 h 8"/>
              <a:gd name="T4" fmla="*/ 0 w 7"/>
              <a:gd name="T5" fmla="*/ 0 h 8"/>
              <a:gd name="T6" fmla="*/ 0 w 7"/>
              <a:gd name="T7" fmla="*/ 0 h 8"/>
              <a:gd name="T8" fmla="*/ 0 w 7"/>
              <a:gd name="T9" fmla="*/ 0 h 8"/>
              <a:gd name="T10" fmla="*/ 0 w 7"/>
              <a:gd name="T11" fmla="*/ 0 h 8"/>
              <a:gd name="T12" fmla="*/ 0 w 7"/>
              <a:gd name="T13" fmla="*/ 0 h 8"/>
              <a:gd name="T14" fmla="*/ 0 w 7"/>
              <a:gd name="T15" fmla="*/ 2147483647 h 8"/>
              <a:gd name="T16" fmla="*/ 0 w 7"/>
              <a:gd name="T17" fmla="*/ 2147483647 h 8"/>
              <a:gd name="T18" fmla="*/ 0 w 7"/>
              <a:gd name="T19" fmla="*/ 2147483647 h 8"/>
              <a:gd name="T20" fmla="*/ 0 w 7"/>
              <a:gd name="T21" fmla="*/ 2147483647 h 8"/>
              <a:gd name="T22" fmla="*/ 0 w 7"/>
              <a:gd name="T23" fmla="*/ 2147483647 h 8"/>
              <a:gd name="T24" fmla="*/ 2147483647 w 7"/>
              <a:gd name="T25" fmla="*/ 2147483647 h 8"/>
              <a:gd name="T26" fmla="*/ 2147483647 w 7"/>
              <a:gd name="T27" fmla="*/ 2147483647 h 8"/>
              <a:gd name="T28" fmla="*/ 2147483647 w 7"/>
              <a:gd name="T29" fmla="*/ 2147483647 h 8"/>
              <a:gd name="T30" fmla="*/ 2147483647 w 7"/>
              <a:gd name="T31" fmla="*/ 2147483647 h 8"/>
              <a:gd name="T32" fmla="*/ 2147483647 w 7"/>
              <a:gd name="T33" fmla="*/ 2147483647 h 8"/>
              <a:gd name="T34" fmla="*/ 2147483647 w 7"/>
              <a:gd name="T35" fmla="*/ 2147483647 h 8"/>
              <a:gd name="T36" fmla="*/ 2147483647 w 7"/>
              <a:gd name="T37" fmla="*/ 2147483647 h 8"/>
              <a:gd name="T38" fmla="*/ 2147483647 w 7"/>
              <a:gd name="T39" fmla="*/ 2147483647 h 8"/>
              <a:gd name="T40" fmla="*/ 2147483647 w 7"/>
              <a:gd name="T41" fmla="*/ 2147483647 h 8"/>
              <a:gd name="T42" fmla="*/ 2147483647 w 7"/>
              <a:gd name="T43" fmla="*/ 2147483647 h 8"/>
              <a:gd name="T44" fmla="*/ 2147483647 w 7"/>
              <a:gd name="T45" fmla="*/ 2147483647 h 8"/>
              <a:gd name="T46" fmla="*/ 2147483647 w 7"/>
              <a:gd name="T47" fmla="*/ 2147483647 h 8"/>
              <a:gd name="T48" fmla="*/ 2147483647 w 7"/>
              <a:gd name="T49" fmla="*/ 2147483647 h 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"/>
              <a:gd name="T76" fmla="*/ 0 h 8"/>
              <a:gd name="T77" fmla="*/ 7 w 7"/>
              <a:gd name="T78" fmla="*/ 8 h 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" h="8">
                <a:moveTo>
                  <a:pt x="3" y="3"/>
                </a:move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3" y="5"/>
                </a:lnTo>
                <a:lnTo>
                  <a:pt x="5" y="8"/>
                </a:lnTo>
                <a:lnTo>
                  <a:pt x="7" y="8"/>
                </a:lnTo>
                <a:lnTo>
                  <a:pt x="7" y="5"/>
                </a:lnTo>
                <a:lnTo>
                  <a:pt x="3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33" name="Freeform 1935"/>
          <p:cNvSpPr>
            <a:spLocks/>
          </p:cNvSpPr>
          <p:nvPr/>
        </p:nvSpPr>
        <p:spPr bwMode="auto">
          <a:xfrm>
            <a:off x="1457325" y="4133850"/>
            <a:ext cx="6350" cy="4763"/>
          </a:xfrm>
          <a:custGeom>
            <a:avLst/>
            <a:gdLst>
              <a:gd name="T0" fmla="*/ 2147483647 w 5"/>
              <a:gd name="T1" fmla="*/ 2147483647 h 4"/>
              <a:gd name="T2" fmla="*/ 2147483647 w 5"/>
              <a:gd name="T3" fmla="*/ 2147483647 h 4"/>
              <a:gd name="T4" fmla="*/ 2147483647 w 5"/>
              <a:gd name="T5" fmla="*/ 2147483647 h 4"/>
              <a:gd name="T6" fmla="*/ 2147483647 w 5"/>
              <a:gd name="T7" fmla="*/ 2147483647 h 4"/>
              <a:gd name="T8" fmla="*/ 2147483647 w 5"/>
              <a:gd name="T9" fmla="*/ 2147483647 h 4"/>
              <a:gd name="T10" fmla="*/ 2147483647 w 5"/>
              <a:gd name="T11" fmla="*/ 2147483647 h 4"/>
              <a:gd name="T12" fmla="*/ 2147483647 w 5"/>
              <a:gd name="T13" fmla="*/ 2147483647 h 4"/>
              <a:gd name="T14" fmla="*/ 2147483647 w 5"/>
              <a:gd name="T15" fmla="*/ 0 h 4"/>
              <a:gd name="T16" fmla="*/ 2147483647 w 5"/>
              <a:gd name="T17" fmla="*/ 0 h 4"/>
              <a:gd name="T18" fmla="*/ 0 w 5"/>
              <a:gd name="T19" fmla="*/ 2147483647 h 4"/>
              <a:gd name="T20" fmla="*/ 0 w 5"/>
              <a:gd name="T21" fmla="*/ 2147483647 h 4"/>
              <a:gd name="T22" fmla="*/ 0 w 5"/>
              <a:gd name="T23" fmla="*/ 2147483647 h 4"/>
              <a:gd name="T24" fmla="*/ 0 w 5"/>
              <a:gd name="T25" fmla="*/ 2147483647 h 4"/>
              <a:gd name="T26" fmla="*/ 2147483647 w 5"/>
              <a:gd name="T27" fmla="*/ 2147483647 h 4"/>
              <a:gd name="T28" fmla="*/ 2147483647 w 5"/>
              <a:gd name="T29" fmla="*/ 2147483647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"/>
              <a:gd name="T46" fmla="*/ 0 h 4"/>
              <a:gd name="T47" fmla="*/ 5 w 5"/>
              <a:gd name="T48" fmla="*/ 4 h 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" h="4">
                <a:moveTo>
                  <a:pt x="3" y="4"/>
                </a:moveTo>
                <a:lnTo>
                  <a:pt x="5" y="4"/>
                </a:lnTo>
                <a:lnTo>
                  <a:pt x="3" y="2"/>
                </a:lnTo>
                <a:lnTo>
                  <a:pt x="3" y="0"/>
                </a:lnTo>
                <a:lnTo>
                  <a:pt x="0" y="2"/>
                </a:lnTo>
                <a:lnTo>
                  <a:pt x="0" y="4"/>
                </a:lnTo>
                <a:lnTo>
                  <a:pt x="3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34" name="Freeform 1936"/>
          <p:cNvSpPr>
            <a:spLocks/>
          </p:cNvSpPr>
          <p:nvPr/>
        </p:nvSpPr>
        <p:spPr bwMode="auto">
          <a:xfrm>
            <a:off x="1651000" y="4297363"/>
            <a:ext cx="9525" cy="4762"/>
          </a:xfrm>
          <a:custGeom>
            <a:avLst/>
            <a:gdLst>
              <a:gd name="T0" fmla="*/ 2147483647 w 7"/>
              <a:gd name="T1" fmla="*/ 0 h 3"/>
              <a:gd name="T2" fmla="*/ 2147483647 w 7"/>
              <a:gd name="T3" fmla="*/ 0 h 3"/>
              <a:gd name="T4" fmla="*/ 2147483647 w 7"/>
              <a:gd name="T5" fmla="*/ 0 h 3"/>
              <a:gd name="T6" fmla="*/ 2147483647 w 7"/>
              <a:gd name="T7" fmla="*/ 0 h 3"/>
              <a:gd name="T8" fmla="*/ 2147483647 w 7"/>
              <a:gd name="T9" fmla="*/ 0 h 3"/>
              <a:gd name="T10" fmla="*/ 0 w 7"/>
              <a:gd name="T11" fmla="*/ 0 h 3"/>
              <a:gd name="T12" fmla="*/ 0 w 7"/>
              <a:gd name="T13" fmla="*/ 0 h 3"/>
              <a:gd name="T14" fmla="*/ 0 w 7"/>
              <a:gd name="T15" fmla="*/ 0 h 3"/>
              <a:gd name="T16" fmla="*/ 0 w 7"/>
              <a:gd name="T17" fmla="*/ 0 h 3"/>
              <a:gd name="T18" fmla="*/ 0 w 7"/>
              <a:gd name="T19" fmla="*/ 0 h 3"/>
              <a:gd name="T20" fmla="*/ 0 w 7"/>
              <a:gd name="T21" fmla="*/ 2147483647 h 3"/>
              <a:gd name="T22" fmla="*/ 0 w 7"/>
              <a:gd name="T23" fmla="*/ 2147483647 h 3"/>
              <a:gd name="T24" fmla="*/ 2147483647 w 7"/>
              <a:gd name="T25" fmla="*/ 2147483647 h 3"/>
              <a:gd name="T26" fmla="*/ 2147483647 w 7"/>
              <a:gd name="T27" fmla="*/ 2147483647 h 3"/>
              <a:gd name="T28" fmla="*/ 2147483647 w 7"/>
              <a:gd name="T29" fmla="*/ 0 h 3"/>
              <a:gd name="T30" fmla="*/ 2147483647 w 7"/>
              <a:gd name="T31" fmla="*/ 0 h 3"/>
              <a:gd name="T32" fmla="*/ 2147483647 w 7"/>
              <a:gd name="T33" fmla="*/ 0 h 3"/>
              <a:gd name="T34" fmla="*/ 2147483647 w 7"/>
              <a:gd name="T35" fmla="*/ 0 h 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"/>
              <a:gd name="T55" fmla="*/ 0 h 3"/>
              <a:gd name="T56" fmla="*/ 7 w 7"/>
              <a:gd name="T57" fmla="*/ 3 h 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" h="3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5" y="3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35" name="Freeform 1937"/>
          <p:cNvSpPr>
            <a:spLocks/>
          </p:cNvSpPr>
          <p:nvPr/>
        </p:nvSpPr>
        <p:spPr bwMode="auto">
          <a:xfrm>
            <a:off x="1658938" y="4318000"/>
            <a:ext cx="4762" cy="3175"/>
          </a:xfrm>
          <a:custGeom>
            <a:avLst/>
            <a:gdLst>
              <a:gd name="T0" fmla="*/ 2147483647 w 4"/>
              <a:gd name="T1" fmla="*/ 0 h 4"/>
              <a:gd name="T2" fmla="*/ 2147483647 w 4"/>
              <a:gd name="T3" fmla="*/ 0 h 4"/>
              <a:gd name="T4" fmla="*/ 2147483647 w 4"/>
              <a:gd name="T5" fmla="*/ 0 h 4"/>
              <a:gd name="T6" fmla="*/ 2147483647 w 4"/>
              <a:gd name="T7" fmla="*/ 0 h 4"/>
              <a:gd name="T8" fmla="*/ 2147483647 w 4"/>
              <a:gd name="T9" fmla="*/ 2147483647 h 4"/>
              <a:gd name="T10" fmla="*/ 0 w 4"/>
              <a:gd name="T11" fmla="*/ 2147483647 h 4"/>
              <a:gd name="T12" fmla="*/ 0 w 4"/>
              <a:gd name="T13" fmla="*/ 2147483647 h 4"/>
              <a:gd name="T14" fmla="*/ 0 w 4"/>
              <a:gd name="T15" fmla="*/ 2147483647 h 4"/>
              <a:gd name="T16" fmla="*/ 0 w 4"/>
              <a:gd name="T17" fmla="*/ 2147483647 h 4"/>
              <a:gd name="T18" fmla="*/ 0 w 4"/>
              <a:gd name="T19" fmla="*/ 2147483647 h 4"/>
              <a:gd name="T20" fmla="*/ 0 w 4"/>
              <a:gd name="T21" fmla="*/ 2147483647 h 4"/>
              <a:gd name="T22" fmla="*/ 0 w 4"/>
              <a:gd name="T23" fmla="*/ 2147483647 h 4"/>
              <a:gd name="T24" fmla="*/ 2147483647 w 4"/>
              <a:gd name="T25" fmla="*/ 0 h 4"/>
              <a:gd name="T26" fmla="*/ 2147483647 w 4"/>
              <a:gd name="T27" fmla="*/ 0 h 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"/>
              <a:gd name="T43" fmla="*/ 0 h 4"/>
              <a:gd name="T44" fmla="*/ 4 w 4"/>
              <a:gd name="T45" fmla="*/ 4 h 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" h="4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36" name="Freeform 1938"/>
          <p:cNvSpPr>
            <a:spLocks/>
          </p:cNvSpPr>
          <p:nvPr/>
        </p:nvSpPr>
        <p:spPr bwMode="auto">
          <a:xfrm>
            <a:off x="1668463" y="4327525"/>
            <a:ext cx="9525" cy="9525"/>
          </a:xfrm>
          <a:custGeom>
            <a:avLst/>
            <a:gdLst>
              <a:gd name="T0" fmla="*/ 2147483647 w 7"/>
              <a:gd name="T1" fmla="*/ 0 h 9"/>
              <a:gd name="T2" fmla="*/ 2147483647 w 7"/>
              <a:gd name="T3" fmla="*/ 0 h 9"/>
              <a:gd name="T4" fmla="*/ 2147483647 w 7"/>
              <a:gd name="T5" fmla="*/ 0 h 9"/>
              <a:gd name="T6" fmla="*/ 2147483647 w 7"/>
              <a:gd name="T7" fmla="*/ 0 h 9"/>
              <a:gd name="T8" fmla="*/ 2147483647 w 7"/>
              <a:gd name="T9" fmla="*/ 2147483647 h 9"/>
              <a:gd name="T10" fmla="*/ 2147483647 w 7"/>
              <a:gd name="T11" fmla="*/ 2147483647 h 9"/>
              <a:gd name="T12" fmla="*/ 2147483647 w 7"/>
              <a:gd name="T13" fmla="*/ 2147483647 h 9"/>
              <a:gd name="T14" fmla="*/ 2147483647 w 7"/>
              <a:gd name="T15" fmla="*/ 2147483647 h 9"/>
              <a:gd name="T16" fmla="*/ 0 w 7"/>
              <a:gd name="T17" fmla="*/ 2147483647 h 9"/>
              <a:gd name="T18" fmla="*/ 0 w 7"/>
              <a:gd name="T19" fmla="*/ 2147483647 h 9"/>
              <a:gd name="T20" fmla="*/ 0 w 7"/>
              <a:gd name="T21" fmla="*/ 2147483647 h 9"/>
              <a:gd name="T22" fmla="*/ 0 w 7"/>
              <a:gd name="T23" fmla="*/ 2147483647 h 9"/>
              <a:gd name="T24" fmla="*/ 0 w 7"/>
              <a:gd name="T25" fmla="*/ 2147483647 h 9"/>
              <a:gd name="T26" fmla="*/ 2147483647 w 7"/>
              <a:gd name="T27" fmla="*/ 2147483647 h 9"/>
              <a:gd name="T28" fmla="*/ 2147483647 w 7"/>
              <a:gd name="T29" fmla="*/ 2147483647 h 9"/>
              <a:gd name="T30" fmla="*/ 2147483647 w 7"/>
              <a:gd name="T31" fmla="*/ 2147483647 h 9"/>
              <a:gd name="T32" fmla="*/ 2147483647 w 7"/>
              <a:gd name="T33" fmla="*/ 2147483647 h 9"/>
              <a:gd name="T34" fmla="*/ 2147483647 w 7"/>
              <a:gd name="T35" fmla="*/ 2147483647 h 9"/>
              <a:gd name="T36" fmla="*/ 2147483647 w 7"/>
              <a:gd name="T37" fmla="*/ 2147483647 h 9"/>
              <a:gd name="T38" fmla="*/ 2147483647 w 7"/>
              <a:gd name="T39" fmla="*/ 2147483647 h 9"/>
              <a:gd name="T40" fmla="*/ 2147483647 w 7"/>
              <a:gd name="T41" fmla="*/ 0 h 9"/>
              <a:gd name="T42" fmla="*/ 2147483647 w 7"/>
              <a:gd name="T43" fmla="*/ 0 h 9"/>
              <a:gd name="T44" fmla="*/ 2147483647 w 7"/>
              <a:gd name="T45" fmla="*/ 0 h 9"/>
              <a:gd name="T46" fmla="*/ 2147483647 w 7"/>
              <a:gd name="T47" fmla="*/ 0 h 9"/>
              <a:gd name="T48" fmla="*/ 2147483647 w 7"/>
              <a:gd name="T49" fmla="*/ 0 h 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"/>
              <a:gd name="T76" fmla="*/ 0 h 9"/>
              <a:gd name="T77" fmla="*/ 7 w 7"/>
              <a:gd name="T78" fmla="*/ 9 h 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" h="9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3" y="2"/>
                </a:lnTo>
                <a:lnTo>
                  <a:pt x="0" y="4"/>
                </a:lnTo>
                <a:lnTo>
                  <a:pt x="0" y="7"/>
                </a:lnTo>
                <a:lnTo>
                  <a:pt x="0" y="9"/>
                </a:lnTo>
                <a:lnTo>
                  <a:pt x="3" y="9"/>
                </a:lnTo>
                <a:lnTo>
                  <a:pt x="5" y="7"/>
                </a:lnTo>
                <a:lnTo>
                  <a:pt x="5" y="4"/>
                </a:lnTo>
                <a:lnTo>
                  <a:pt x="7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37" name="Freeform 1939"/>
          <p:cNvSpPr>
            <a:spLocks/>
          </p:cNvSpPr>
          <p:nvPr/>
        </p:nvSpPr>
        <p:spPr bwMode="auto">
          <a:xfrm>
            <a:off x="1743075" y="4348163"/>
            <a:ext cx="28575" cy="15875"/>
          </a:xfrm>
          <a:custGeom>
            <a:avLst/>
            <a:gdLst>
              <a:gd name="T0" fmla="*/ 2147483647 w 24"/>
              <a:gd name="T1" fmla="*/ 0 h 12"/>
              <a:gd name="T2" fmla="*/ 2147483647 w 24"/>
              <a:gd name="T3" fmla="*/ 0 h 12"/>
              <a:gd name="T4" fmla="*/ 2147483647 w 24"/>
              <a:gd name="T5" fmla="*/ 0 h 12"/>
              <a:gd name="T6" fmla="*/ 2147483647 w 24"/>
              <a:gd name="T7" fmla="*/ 0 h 12"/>
              <a:gd name="T8" fmla="*/ 2147483647 w 24"/>
              <a:gd name="T9" fmla="*/ 0 h 12"/>
              <a:gd name="T10" fmla="*/ 2147483647 w 24"/>
              <a:gd name="T11" fmla="*/ 0 h 12"/>
              <a:gd name="T12" fmla="*/ 2147483647 w 24"/>
              <a:gd name="T13" fmla="*/ 0 h 12"/>
              <a:gd name="T14" fmla="*/ 2147483647 w 24"/>
              <a:gd name="T15" fmla="*/ 0 h 12"/>
              <a:gd name="T16" fmla="*/ 2147483647 w 24"/>
              <a:gd name="T17" fmla="*/ 0 h 12"/>
              <a:gd name="T18" fmla="*/ 2147483647 w 24"/>
              <a:gd name="T19" fmla="*/ 2147483647 h 12"/>
              <a:gd name="T20" fmla="*/ 2147483647 w 24"/>
              <a:gd name="T21" fmla="*/ 2147483647 h 12"/>
              <a:gd name="T22" fmla="*/ 2147483647 w 24"/>
              <a:gd name="T23" fmla="*/ 2147483647 h 12"/>
              <a:gd name="T24" fmla="*/ 0 w 24"/>
              <a:gd name="T25" fmla="*/ 2147483647 h 12"/>
              <a:gd name="T26" fmla="*/ 0 w 24"/>
              <a:gd name="T27" fmla="*/ 2147483647 h 12"/>
              <a:gd name="T28" fmla="*/ 0 w 24"/>
              <a:gd name="T29" fmla="*/ 2147483647 h 12"/>
              <a:gd name="T30" fmla="*/ 0 w 24"/>
              <a:gd name="T31" fmla="*/ 2147483647 h 12"/>
              <a:gd name="T32" fmla="*/ 0 w 24"/>
              <a:gd name="T33" fmla="*/ 2147483647 h 12"/>
              <a:gd name="T34" fmla="*/ 0 w 24"/>
              <a:gd name="T35" fmla="*/ 2147483647 h 12"/>
              <a:gd name="T36" fmla="*/ 0 w 24"/>
              <a:gd name="T37" fmla="*/ 2147483647 h 12"/>
              <a:gd name="T38" fmla="*/ 2147483647 w 24"/>
              <a:gd name="T39" fmla="*/ 2147483647 h 12"/>
              <a:gd name="T40" fmla="*/ 2147483647 w 24"/>
              <a:gd name="T41" fmla="*/ 2147483647 h 12"/>
              <a:gd name="T42" fmla="*/ 2147483647 w 24"/>
              <a:gd name="T43" fmla="*/ 2147483647 h 12"/>
              <a:gd name="T44" fmla="*/ 2147483647 w 24"/>
              <a:gd name="T45" fmla="*/ 2147483647 h 12"/>
              <a:gd name="T46" fmla="*/ 2147483647 w 24"/>
              <a:gd name="T47" fmla="*/ 2147483647 h 12"/>
              <a:gd name="T48" fmla="*/ 2147483647 w 24"/>
              <a:gd name="T49" fmla="*/ 2147483647 h 12"/>
              <a:gd name="T50" fmla="*/ 2147483647 w 24"/>
              <a:gd name="T51" fmla="*/ 2147483647 h 12"/>
              <a:gd name="T52" fmla="*/ 2147483647 w 24"/>
              <a:gd name="T53" fmla="*/ 2147483647 h 12"/>
              <a:gd name="T54" fmla="*/ 2147483647 w 24"/>
              <a:gd name="T55" fmla="*/ 2147483647 h 12"/>
              <a:gd name="T56" fmla="*/ 2147483647 w 24"/>
              <a:gd name="T57" fmla="*/ 2147483647 h 12"/>
              <a:gd name="T58" fmla="*/ 2147483647 w 24"/>
              <a:gd name="T59" fmla="*/ 2147483647 h 12"/>
              <a:gd name="T60" fmla="*/ 2147483647 w 24"/>
              <a:gd name="T61" fmla="*/ 2147483647 h 12"/>
              <a:gd name="T62" fmla="*/ 2147483647 w 24"/>
              <a:gd name="T63" fmla="*/ 2147483647 h 12"/>
              <a:gd name="T64" fmla="*/ 2147483647 w 24"/>
              <a:gd name="T65" fmla="*/ 2147483647 h 12"/>
              <a:gd name="T66" fmla="*/ 2147483647 w 24"/>
              <a:gd name="T67" fmla="*/ 2147483647 h 12"/>
              <a:gd name="T68" fmla="*/ 2147483647 w 24"/>
              <a:gd name="T69" fmla="*/ 2147483647 h 12"/>
              <a:gd name="T70" fmla="*/ 2147483647 w 24"/>
              <a:gd name="T71" fmla="*/ 2147483647 h 12"/>
              <a:gd name="T72" fmla="*/ 2147483647 w 24"/>
              <a:gd name="T73" fmla="*/ 2147483647 h 12"/>
              <a:gd name="T74" fmla="*/ 2147483647 w 24"/>
              <a:gd name="T75" fmla="*/ 2147483647 h 12"/>
              <a:gd name="T76" fmla="*/ 2147483647 w 24"/>
              <a:gd name="T77" fmla="*/ 2147483647 h 12"/>
              <a:gd name="T78" fmla="*/ 2147483647 w 24"/>
              <a:gd name="T79" fmla="*/ 2147483647 h 12"/>
              <a:gd name="T80" fmla="*/ 2147483647 w 24"/>
              <a:gd name="T81" fmla="*/ 2147483647 h 12"/>
              <a:gd name="T82" fmla="*/ 2147483647 w 24"/>
              <a:gd name="T83" fmla="*/ 2147483647 h 12"/>
              <a:gd name="T84" fmla="*/ 2147483647 w 24"/>
              <a:gd name="T85" fmla="*/ 2147483647 h 12"/>
              <a:gd name="T86" fmla="*/ 2147483647 w 24"/>
              <a:gd name="T87" fmla="*/ 2147483647 h 12"/>
              <a:gd name="T88" fmla="*/ 2147483647 w 24"/>
              <a:gd name="T89" fmla="*/ 0 h 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4"/>
              <a:gd name="T136" fmla="*/ 0 h 12"/>
              <a:gd name="T137" fmla="*/ 24 w 24"/>
              <a:gd name="T138" fmla="*/ 12 h 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4" h="12">
                <a:moveTo>
                  <a:pt x="22" y="0"/>
                </a:moveTo>
                <a:lnTo>
                  <a:pt x="17" y="0"/>
                </a:lnTo>
                <a:lnTo>
                  <a:pt x="14" y="0"/>
                </a:lnTo>
                <a:lnTo>
                  <a:pt x="12" y="0"/>
                </a:lnTo>
                <a:lnTo>
                  <a:pt x="10" y="0"/>
                </a:lnTo>
                <a:lnTo>
                  <a:pt x="10" y="2"/>
                </a:lnTo>
                <a:lnTo>
                  <a:pt x="5" y="2"/>
                </a:lnTo>
                <a:lnTo>
                  <a:pt x="3" y="5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0"/>
                </a:lnTo>
                <a:lnTo>
                  <a:pt x="3" y="12"/>
                </a:lnTo>
                <a:lnTo>
                  <a:pt x="5" y="12"/>
                </a:lnTo>
                <a:lnTo>
                  <a:pt x="7" y="12"/>
                </a:lnTo>
                <a:lnTo>
                  <a:pt x="10" y="12"/>
                </a:lnTo>
                <a:lnTo>
                  <a:pt x="12" y="12"/>
                </a:lnTo>
                <a:lnTo>
                  <a:pt x="14" y="12"/>
                </a:lnTo>
                <a:lnTo>
                  <a:pt x="17" y="10"/>
                </a:lnTo>
                <a:lnTo>
                  <a:pt x="17" y="7"/>
                </a:lnTo>
                <a:lnTo>
                  <a:pt x="19" y="7"/>
                </a:lnTo>
                <a:lnTo>
                  <a:pt x="22" y="7"/>
                </a:lnTo>
                <a:lnTo>
                  <a:pt x="24" y="7"/>
                </a:lnTo>
                <a:lnTo>
                  <a:pt x="22" y="5"/>
                </a:lnTo>
                <a:lnTo>
                  <a:pt x="22" y="2"/>
                </a:lnTo>
                <a:lnTo>
                  <a:pt x="2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38" name="Freeform 1940"/>
          <p:cNvSpPr>
            <a:spLocks/>
          </p:cNvSpPr>
          <p:nvPr/>
        </p:nvSpPr>
        <p:spPr bwMode="auto">
          <a:xfrm>
            <a:off x="1660525" y="4337050"/>
            <a:ext cx="3175" cy="11113"/>
          </a:xfrm>
          <a:custGeom>
            <a:avLst/>
            <a:gdLst>
              <a:gd name="T0" fmla="*/ 0 w 2"/>
              <a:gd name="T1" fmla="*/ 2147483647 h 7"/>
              <a:gd name="T2" fmla="*/ 0 w 2"/>
              <a:gd name="T3" fmla="*/ 2147483647 h 7"/>
              <a:gd name="T4" fmla="*/ 0 w 2"/>
              <a:gd name="T5" fmla="*/ 2147483647 h 7"/>
              <a:gd name="T6" fmla="*/ 0 w 2"/>
              <a:gd name="T7" fmla="*/ 2147483647 h 7"/>
              <a:gd name="T8" fmla="*/ 2147483647 w 2"/>
              <a:gd name="T9" fmla="*/ 2147483647 h 7"/>
              <a:gd name="T10" fmla="*/ 2147483647 w 2"/>
              <a:gd name="T11" fmla="*/ 0 h 7"/>
              <a:gd name="T12" fmla="*/ 0 w 2"/>
              <a:gd name="T13" fmla="*/ 0 h 7"/>
              <a:gd name="T14" fmla="*/ 0 w 2"/>
              <a:gd name="T15" fmla="*/ 0 h 7"/>
              <a:gd name="T16" fmla="*/ 0 w 2"/>
              <a:gd name="T17" fmla="*/ 2147483647 h 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"/>
              <a:gd name="T28" fmla="*/ 0 h 7"/>
              <a:gd name="T29" fmla="*/ 2 w 2"/>
              <a:gd name="T30" fmla="*/ 7 h 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" h="7">
                <a:moveTo>
                  <a:pt x="0" y="7"/>
                </a:moveTo>
                <a:lnTo>
                  <a:pt x="0" y="7"/>
                </a:lnTo>
                <a:lnTo>
                  <a:pt x="2" y="5"/>
                </a:lnTo>
                <a:lnTo>
                  <a:pt x="2" y="0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39" name="Freeform 1941"/>
          <p:cNvSpPr>
            <a:spLocks/>
          </p:cNvSpPr>
          <p:nvPr/>
        </p:nvSpPr>
        <p:spPr bwMode="auto">
          <a:xfrm>
            <a:off x="1490663" y="4178300"/>
            <a:ext cx="11112" cy="4763"/>
          </a:xfrm>
          <a:custGeom>
            <a:avLst/>
            <a:gdLst>
              <a:gd name="T0" fmla="*/ 0 w 10"/>
              <a:gd name="T1" fmla="*/ 0 h 3"/>
              <a:gd name="T2" fmla="*/ 0 w 10"/>
              <a:gd name="T3" fmla="*/ 2147483647 h 3"/>
              <a:gd name="T4" fmla="*/ 0 w 10"/>
              <a:gd name="T5" fmla="*/ 2147483647 h 3"/>
              <a:gd name="T6" fmla="*/ 2147483647 w 10"/>
              <a:gd name="T7" fmla="*/ 2147483647 h 3"/>
              <a:gd name="T8" fmla="*/ 2147483647 w 10"/>
              <a:gd name="T9" fmla="*/ 2147483647 h 3"/>
              <a:gd name="T10" fmla="*/ 2147483647 w 10"/>
              <a:gd name="T11" fmla="*/ 2147483647 h 3"/>
              <a:gd name="T12" fmla="*/ 2147483647 w 10"/>
              <a:gd name="T13" fmla="*/ 2147483647 h 3"/>
              <a:gd name="T14" fmla="*/ 2147483647 w 10"/>
              <a:gd name="T15" fmla="*/ 2147483647 h 3"/>
              <a:gd name="T16" fmla="*/ 2147483647 w 10"/>
              <a:gd name="T17" fmla="*/ 2147483647 h 3"/>
              <a:gd name="T18" fmla="*/ 2147483647 w 10"/>
              <a:gd name="T19" fmla="*/ 2147483647 h 3"/>
              <a:gd name="T20" fmla="*/ 2147483647 w 10"/>
              <a:gd name="T21" fmla="*/ 0 h 3"/>
              <a:gd name="T22" fmla="*/ 2147483647 w 10"/>
              <a:gd name="T23" fmla="*/ 0 h 3"/>
              <a:gd name="T24" fmla="*/ 0 w 10"/>
              <a:gd name="T25" fmla="*/ 0 h 3"/>
              <a:gd name="T26" fmla="*/ 0 w 10"/>
              <a:gd name="T27" fmla="*/ 0 h 3"/>
              <a:gd name="T28" fmla="*/ 0 w 10"/>
              <a:gd name="T29" fmla="*/ 0 h 3"/>
              <a:gd name="T30" fmla="*/ 0 w 10"/>
              <a:gd name="T31" fmla="*/ 0 h 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"/>
              <a:gd name="T49" fmla="*/ 0 h 3"/>
              <a:gd name="T50" fmla="*/ 10 w 10"/>
              <a:gd name="T51" fmla="*/ 3 h 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" h="3">
                <a:moveTo>
                  <a:pt x="0" y="0"/>
                </a:moveTo>
                <a:lnTo>
                  <a:pt x="0" y="3"/>
                </a:lnTo>
                <a:lnTo>
                  <a:pt x="2" y="3"/>
                </a:lnTo>
                <a:lnTo>
                  <a:pt x="5" y="3"/>
                </a:lnTo>
                <a:lnTo>
                  <a:pt x="7" y="3"/>
                </a:lnTo>
                <a:lnTo>
                  <a:pt x="10" y="3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40" name="Freeform 1942"/>
          <p:cNvSpPr>
            <a:spLocks/>
          </p:cNvSpPr>
          <p:nvPr/>
        </p:nvSpPr>
        <p:spPr bwMode="auto">
          <a:xfrm>
            <a:off x="1617663" y="4313238"/>
            <a:ext cx="1587" cy="0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2147483647 w 2"/>
              <a:gd name="T11" fmla="*/ 0 h 2"/>
              <a:gd name="T12" fmla="*/ 2147483647 w 2"/>
              <a:gd name="T13" fmla="*/ 0 h 2"/>
              <a:gd name="T14" fmla="*/ 2147483647 w 2"/>
              <a:gd name="T15" fmla="*/ 0 h 2"/>
              <a:gd name="T16" fmla="*/ 2147483647 w 2"/>
              <a:gd name="T17" fmla="*/ 0 h 2"/>
              <a:gd name="T18" fmla="*/ 2147483647 w 2"/>
              <a:gd name="T19" fmla="*/ 0 h 2"/>
              <a:gd name="T20" fmla="*/ 2147483647 w 2"/>
              <a:gd name="T21" fmla="*/ 0 h 2"/>
              <a:gd name="T22" fmla="*/ 0 w 2"/>
              <a:gd name="T23" fmla="*/ 0 h 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2"/>
              <a:gd name="T38" fmla="*/ 2 w 2"/>
              <a:gd name="T39" fmla="*/ 0 h 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41" name="Freeform 1943"/>
          <p:cNvSpPr>
            <a:spLocks/>
          </p:cNvSpPr>
          <p:nvPr/>
        </p:nvSpPr>
        <p:spPr bwMode="auto">
          <a:xfrm>
            <a:off x="1617663" y="4305300"/>
            <a:ext cx="1587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0 w 2"/>
              <a:gd name="T13" fmla="*/ 2147483647 h 2"/>
              <a:gd name="T14" fmla="*/ 2147483647 w 2"/>
              <a:gd name="T15" fmla="*/ 2147483647 h 2"/>
              <a:gd name="T16" fmla="*/ 2147483647 w 2"/>
              <a:gd name="T17" fmla="*/ 2147483647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2"/>
              <a:gd name="T38" fmla="*/ 2 w 2"/>
              <a:gd name="T39" fmla="*/ 2 h 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42" name="Freeform 1944"/>
          <p:cNvSpPr>
            <a:spLocks/>
          </p:cNvSpPr>
          <p:nvPr/>
        </p:nvSpPr>
        <p:spPr bwMode="auto">
          <a:xfrm>
            <a:off x="1604963" y="4344988"/>
            <a:ext cx="39687" cy="11112"/>
          </a:xfrm>
          <a:custGeom>
            <a:avLst/>
            <a:gdLst>
              <a:gd name="T0" fmla="*/ 0 w 33"/>
              <a:gd name="T1" fmla="*/ 0 h 9"/>
              <a:gd name="T2" fmla="*/ 0 w 33"/>
              <a:gd name="T3" fmla="*/ 2147483647 h 9"/>
              <a:gd name="T4" fmla="*/ 2147483647 w 33"/>
              <a:gd name="T5" fmla="*/ 2147483647 h 9"/>
              <a:gd name="T6" fmla="*/ 2147483647 w 33"/>
              <a:gd name="T7" fmla="*/ 2147483647 h 9"/>
              <a:gd name="T8" fmla="*/ 2147483647 w 33"/>
              <a:gd name="T9" fmla="*/ 2147483647 h 9"/>
              <a:gd name="T10" fmla="*/ 2147483647 w 33"/>
              <a:gd name="T11" fmla="*/ 2147483647 h 9"/>
              <a:gd name="T12" fmla="*/ 2147483647 w 33"/>
              <a:gd name="T13" fmla="*/ 2147483647 h 9"/>
              <a:gd name="T14" fmla="*/ 2147483647 w 33"/>
              <a:gd name="T15" fmla="*/ 2147483647 h 9"/>
              <a:gd name="T16" fmla="*/ 2147483647 w 33"/>
              <a:gd name="T17" fmla="*/ 2147483647 h 9"/>
              <a:gd name="T18" fmla="*/ 2147483647 w 33"/>
              <a:gd name="T19" fmla="*/ 2147483647 h 9"/>
              <a:gd name="T20" fmla="*/ 2147483647 w 33"/>
              <a:gd name="T21" fmla="*/ 2147483647 h 9"/>
              <a:gd name="T22" fmla="*/ 2147483647 w 33"/>
              <a:gd name="T23" fmla="*/ 2147483647 h 9"/>
              <a:gd name="T24" fmla="*/ 2147483647 w 33"/>
              <a:gd name="T25" fmla="*/ 2147483647 h 9"/>
              <a:gd name="T26" fmla="*/ 2147483647 w 33"/>
              <a:gd name="T27" fmla="*/ 2147483647 h 9"/>
              <a:gd name="T28" fmla="*/ 2147483647 w 33"/>
              <a:gd name="T29" fmla="*/ 2147483647 h 9"/>
              <a:gd name="T30" fmla="*/ 2147483647 w 33"/>
              <a:gd name="T31" fmla="*/ 2147483647 h 9"/>
              <a:gd name="T32" fmla="*/ 2147483647 w 33"/>
              <a:gd name="T33" fmla="*/ 2147483647 h 9"/>
              <a:gd name="T34" fmla="*/ 2147483647 w 33"/>
              <a:gd name="T35" fmla="*/ 2147483647 h 9"/>
              <a:gd name="T36" fmla="*/ 2147483647 w 33"/>
              <a:gd name="T37" fmla="*/ 2147483647 h 9"/>
              <a:gd name="T38" fmla="*/ 2147483647 w 33"/>
              <a:gd name="T39" fmla="*/ 2147483647 h 9"/>
              <a:gd name="T40" fmla="*/ 2147483647 w 33"/>
              <a:gd name="T41" fmla="*/ 2147483647 h 9"/>
              <a:gd name="T42" fmla="*/ 2147483647 w 33"/>
              <a:gd name="T43" fmla="*/ 2147483647 h 9"/>
              <a:gd name="T44" fmla="*/ 2147483647 w 33"/>
              <a:gd name="T45" fmla="*/ 2147483647 h 9"/>
              <a:gd name="T46" fmla="*/ 2147483647 w 33"/>
              <a:gd name="T47" fmla="*/ 2147483647 h 9"/>
              <a:gd name="T48" fmla="*/ 2147483647 w 33"/>
              <a:gd name="T49" fmla="*/ 2147483647 h 9"/>
              <a:gd name="T50" fmla="*/ 2147483647 w 33"/>
              <a:gd name="T51" fmla="*/ 2147483647 h 9"/>
              <a:gd name="T52" fmla="*/ 2147483647 w 33"/>
              <a:gd name="T53" fmla="*/ 2147483647 h 9"/>
              <a:gd name="T54" fmla="*/ 2147483647 w 33"/>
              <a:gd name="T55" fmla="*/ 2147483647 h 9"/>
              <a:gd name="T56" fmla="*/ 2147483647 w 33"/>
              <a:gd name="T57" fmla="*/ 2147483647 h 9"/>
              <a:gd name="T58" fmla="*/ 2147483647 w 33"/>
              <a:gd name="T59" fmla="*/ 2147483647 h 9"/>
              <a:gd name="T60" fmla="*/ 2147483647 w 33"/>
              <a:gd name="T61" fmla="*/ 2147483647 h 9"/>
              <a:gd name="T62" fmla="*/ 2147483647 w 33"/>
              <a:gd name="T63" fmla="*/ 2147483647 h 9"/>
              <a:gd name="T64" fmla="*/ 2147483647 w 33"/>
              <a:gd name="T65" fmla="*/ 2147483647 h 9"/>
              <a:gd name="T66" fmla="*/ 2147483647 w 33"/>
              <a:gd name="T67" fmla="*/ 2147483647 h 9"/>
              <a:gd name="T68" fmla="*/ 2147483647 w 33"/>
              <a:gd name="T69" fmla="*/ 2147483647 h 9"/>
              <a:gd name="T70" fmla="*/ 2147483647 w 33"/>
              <a:gd name="T71" fmla="*/ 2147483647 h 9"/>
              <a:gd name="T72" fmla="*/ 2147483647 w 33"/>
              <a:gd name="T73" fmla="*/ 2147483647 h 9"/>
              <a:gd name="T74" fmla="*/ 2147483647 w 33"/>
              <a:gd name="T75" fmla="*/ 0 h 9"/>
              <a:gd name="T76" fmla="*/ 0 w 33"/>
              <a:gd name="T77" fmla="*/ 0 h 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3"/>
              <a:gd name="T118" fmla="*/ 0 h 9"/>
              <a:gd name="T119" fmla="*/ 33 w 33"/>
              <a:gd name="T120" fmla="*/ 9 h 9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3" h="9">
                <a:moveTo>
                  <a:pt x="0" y="0"/>
                </a:moveTo>
                <a:lnTo>
                  <a:pt x="0" y="4"/>
                </a:lnTo>
                <a:lnTo>
                  <a:pt x="5" y="4"/>
                </a:lnTo>
                <a:lnTo>
                  <a:pt x="10" y="4"/>
                </a:lnTo>
                <a:lnTo>
                  <a:pt x="14" y="7"/>
                </a:lnTo>
                <a:lnTo>
                  <a:pt x="14" y="9"/>
                </a:lnTo>
                <a:lnTo>
                  <a:pt x="17" y="9"/>
                </a:lnTo>
                <a:lnTo>
                  <a:pt x="19" y="9"/>
                </a:lnTo>
                <a:lnTo>
                  <a:pt x="22" y="9"/>
                </a:lnTo>
                <a:lnTo>
                  <a:pt x="24" y="9"/>
                </a:lnTo>
                <a:lnTo>
                  <a:pt x="26" y="9"/>
                </a:lnTo>
                <a:lnTo>
                  <a:pt x="31" y="7"/>
                </a:lnTo>
                <a:lnTo>
                  <a:pt x="31" y="9"/>
                </a:lnTo>
                <a:lnTo>
                  <a:pt x="33" y="9"/>
                </a:lnTo>
                <a:lnTo>
                  <a:pt x="33" y="7"/>
                </a:lnTo>
                <a:lnTo>
                  <a:pt x="33" y="4"/>
                </a:lnTo>
                <a:lnTo>
                  <a:pt x="29" y="2"/>
                </a:lnTo>
                <a:lnTo>
                  <a:pt x="26" y="2"/>
                </a:lnTo>
                <a:lnTo>
                  <a:pt x="22" y="2"/>
                </a:lnTo>
                <a:lnTo>
                  <a:pt x="19" y="2"/>
                </a:lnTo>
                <a:lnTo>
                  <a:pt x="12" y="2"/>
                </a:lnTo>
                <a:lnTo>
                  <a:pt x="10" y="2"/>
                </a:lnTo>
                <a:lnTo>
                  <a:pt x="7" y="2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43" name="Freeform 1945"/>
          <p:cNvSpPr>
            <a:spLocks/>
          </p:cNvSpPr>
          <p:nvPr/>
        </p:nvSpPr>
        <p:spPr bwMode="auto">
          <a:xfrm>
            <a:off x="1614488" y="4302125"/>
            <a:ext cx="3175" cy="3175"/>
          </a:xfrm>
          <a:custGeom>
            <a:avLst/>
            <a:gdLst>
              <a:gd name="T0" fmla="*/ 2147483647 w 3"/>
              <a:gd name="T1" fmla="*/ 0 h 2"/>
              <a:gd name="T2" fmla="*/ 2147483647 w 3"/>
              <a:gd name="T3" fmla="*/ 0 h 2"/>
              <a:gd name="T4" fmla="*/ 2147483647 w 3"/>
              <a:gd name="T5" fmla="*/ 0 h 2"/>
              <a:gd name="T6" fmla="*/ 0 w 3"/>
              <a:gd name="T7" fmla="*/ 0 h 2"/>
              <a:gd name="T8" fmla="*/ 0 w 3"/>
              <a:gd name="T9" fmla="*/ 0 h 2"/>
              <a:gd name="T10" fmla="*/ 0 w 3"/>
              <a:gd name="T11" fmla="*/ 2147483647 h 2"/>
              <a:gd name="T12" fmla="*/ 2147483647 w 3"/>
              <a:gd name="T13" fmla="*/ 2147483647 h 2"/>
              <a:gd name="T14" fmla="*/ 2147483647 w 3"/>
              <a:gd name="T15" fmla="*/ 2147483647 h 2"/>
              <a:gd name="T16" fmla="*/ 2147483647 w 3"/>
              <a:gd name="T17" fmla="*/ 2147483647 h 2"/>
              <a:gd name="T18" fmla="*/ 2147483647 w 3"/>
              <a:gd name="T19" fmla="*/ 0 h 2"/>
              <a:gd name="T20" fmla="*/ 2147483647 w 3"/>
              <a:gd name="T21" fmla="*/ 0 h 2"/>
              <a:gd name="T22" fmla="*/ 2147483647 w 3"/>
              <a:gd name="T23" fmla="*/ 0 h 2"/>
              <a:gd name="T24" fmla="*/ 2147483647 w 3"/>
              <a:gd name="T25" fmla="*/ 0 h 2"/>
              <a:gd name="T26" fmla="*/ 2147483647 w 3"/>
              <a:gd name="T27" fmla="*/ 0 h 2"/>
              <a:gd name="T28" fmla="*/ 2147483647 w 3"/>
              <a:gd name="T29" fmla="*/ 0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"/>
              <a:gd name="T46" fmla="*/ 0 h 2"/>
              <a:gd name="T47" fmla="*/ 3 w 3"/>
              <a:gd name="T48" fmla="*/ 2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" h="2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44" name="Freeform 1946"/>
          <p:cNvSpPr>
            <a:spLocks/>
          </p:cNvSpPr>
          <p:nvPr/>
        </p:nvSpPr>
        <p:spPr bwMode="auto">
          <a:xfrm>
            <a:off x="1617663" y="4319588"/>
            <a:ext cx="1587" cy="1587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0 h 2"/>
              <a:gd name="T6" fmla="*/ 2147483647 w 2"/>
              <a:gd name="T7" fmla="*/ 0 h 2"/>
              <a:gd name="T8" fmla="*/ 2147483647 w 2"/>
              <a:gd name="T9" fmla="*/ 0 h 2"/>
              <a:gd name="T10" fmla="*/ 2147483647 w 2"/>
              <a:gd name="T11" fmla="*/ 0 h 2"/>
              <a:gd name="T12" fmla="*/ 2147483647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2147483647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2"/>
              <a:gd name="T41" fmla="*/ 2 w 2"/>
              <a:gd name="T42" fmla="*/ 2 h 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45" name="Freeform 1947"/>
          <p:cNvSpPr>
            <a:spLocks/>
          </p:cNvSpPr>
          <p:nvPr/>
        </p:nvSpPr>
        <p:spPr bwMode="auto">
          <a:xfrm>
            <a:off x="1365250" y="3821113"/>
            <a:ext cx="4763" cy="7937"/>
          </a:xfrm>
          <a:custGeom>
            <a:avLst/>
            <a:gdLst>
              <a:gd name="T0" fmla="*/ 2147483647 w 4"/>
              <a:gd name="T1" fmla="*/ 2147483647 h 5"/>
              <a:gd name="T2" fmla="*/ 2147483647 w 4"/>
              <a:gd name="T3" fmla="*/ 2147483647 h 5"/>
              <a:gd name="T4" fmla="*/ 2147483647 w 4"/>
              <a:gd name="T5" fmla="*/ 2147483647 h 5"/>
              <a:gd name="T6" fmla="*/ 2147483647 w 4"/>
              <a:gd name="T7" fmla="*/ 2147483647 h 5"/>
              <a:gd name="T8" fmla="*/ 2147483647 w 4"/>
              <a:gd name="T9" fmla="*/ 2147483647 h 5"/>
              <a:gd name="T10" fmla="*/ 2147483647 w 4"/>
              <a:gd name="T11" fmla="*/ 0 h 5"/>
              <a:gd name="T12" fmla="*/ 2147483647 w 4"/>
              <a:gd name="T13" fmla="*/ 0 h 5"/>
              <a:gd name="T14" fmla="*/ 2147483647 w 4"/>
              <a:gd name="T15" fmla="*/ 0 h 5"/>
              <a:gd name="T16" fmla="*/ 2147483647 w 4"/>
              <a:gd name="T17" fmla="*/ 0 h 5"/>
              <a:gd name="T18" fmla="*/ 2147483647 w 4"/>
              <a:gd name="T19" fmla="*/ 0 h 5"/>
              <a:gd name="T20" fmla="*/ 2147483647 w 4"/>
              <a:gd name="T21" fmla="*/ 0 h 5"/>
              <a:gd name="T22" fmla="*/ 2147483647 w 4"/>
              <a:gd name="T23" fmla="*/ 2147483647 h 5"/>
              <a:gd name="T24" fmla="*/ 0 w 4"/>
              <a:gd name="T25" fmla="*/ 2147483647 h 5"/>
              <a:gd name="T26" fmla="*/ 2147483647 w 4"/>
              <a:gd name="T27" fmla="*/ 2147483647 h 5"/>
              <a:gd name="T28" fmla="*/ 2147483647 w 4"/>
              <a:gd name="T29" fmla="*/ 2147483647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"/>
              <a:gd name="T46" fmla="*/ 0 h 5"/>
              <a:gd name="T47" fmla="*/ 4 w 4"/>
              <a:gd name="T48" fmla="*/ 5 h 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" h="5">
                <a:moveTo>
                  <a:pt x="2" y="5"/>
                </a:moveTo>
                <a:lnTo>
                  <a:pt x="2" y="5"/>
                </a:lnTo>
                <a:lnTo>
                  <a:pt x="4" y="5"/>
                </a:lnTo>
                <a:lnTo>
                  <a:pt x="4" y="3"/>
                </a:lnTo>
                <a:lnTo>
                  <a:pt x="4" y="0"/>
                </a:lnTo>
                <a:lnTo>
                  <a:pt x="2" y="3"/>
                </a:lnTo>
                <a:lnTo>
                  <a:pt x="0" y="5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46" name="Freeform 1948"/>
          <p:cNvSpPr>
            <a:spLocks/>
          </p:cNvSpPr>
          <p:nvPr/>
        </p:nvSpPr>
        <p:spPr bwMode="auto">
          <a:xfrm>
            <a:off x="1327150" y="3919538"/>
            <a:ext cx="0" cy="4762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147483647 h 2"/>
              <a:gd name="T12" fmla="*/ 0 w 2"/>
              <a:gd name="T13" fmla="*/ 2147483647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"/>
              <a:gd name="T31" fmla="*/ 0 h 2"/>
              <a:gd name="T32" fmla="*/ 0 w 2"/>
              <a:gd name="T33" fmla="*/ 2 h 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47" name="Freeform 1949"/>
          <p:cNvSpPr>
            <a:spLocks/>
          </p:cNvSpPr>
          <p:nvPr/>
        </p:nvSpPr>
        <p:spPr bwMode="auto">
          <a:xfrm>
            <a:off x="1317625" y="3919538"/>
            <a:ext cx="4763" cy="4762"/>
          </a:xfrm>
          <a:custGeom>
            <a:avLst/>
            <a:gdLst>
              <a:gd name="T0" fmla="*/ 0 w 4"/>
              <a:gd name="T1" fmla="*/ 2147483647 h 2"/>
              <a:gd name="T2" fmla="*/ 0 w 4"/>
              <a:gd name="T3" fmla="*/ 2147483647 h 2"/>
              <a:gd name="T4" fmla="*/ 0 w 4"/>
              <a:gd name="T5" fmla="*/ 2147483647 h 2"/>
              <a:gd name="T6" fmla="*/ 0 w 4"/>
              <a:gd name="T7" fmla="*/ 2147483647 h 2"/>
              <a:gd name="T8" fmla="*/ 2147483647 w 4"/>
              <a:gd name="T9" fmla="*/ 2147483647 h 2"/>
              <a:gd name="T10" fmla="*/ 2147483647 w 4"/>
              <a:gd name="T11" fmla="*/ 2147483647 h 2"/>
              <a:gd name="T12" fmla="*/ 2147483647 w 4"/>
              <a:gd name="T13" fmla="*/ 2147483647 h 2"/>
              <a:gd name="T14" fmla="*/ 2147483647 w 4"/>
              <a:gd name="T15" fmla="*/ 2147483647 h 2"/>
              <a:gd name="T16" fmla="*/ 2147483647 w 4"/>
              <a:gd name="T17" fmla="*/ 2147483647 h 2"/>
              <a:gd name="T18" fmla="*/ 2147483647 w 4"/>
              <a:gd name="T19" fmla="*/ 2147483647 h 2"/>
              <a:gd name="T20" fmla="*/ 2147483647 w 4"/>
              <a:gd name="T21" fmla="*/ 2147483647 h 2"/>
              <a:gd name="T22" fmla="*/ 0 w 4"/>
              <a:gd name="T23" fmla="*/ 2147483647 h 2"/>
              <a:gd name="T24" fmla="*/ 0 w 4"/>
              <a:gd name="T25" fmla="*/ 0 h 2"/>
              <a:gd name="T26" fmla="*/ 0 w 4"/>
              <a:gd name="T27" fmla="*/ 2147483647 h 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"/>
              <a:gd name="T43" fmla="*/ 0 h 2"/>
              <a:gd name="T44" fmla="*/ 4 w 4"/>
              <a:gd name="T45" fmla="*/ 2 h 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4" y="2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48" name="Freeform 1950"/>
          <p:cNvSpPr>
            <a:spLocks/>
          </p:cNvSpPr>
          <p:nvPr/>
        </p:nvSpPr>
        <p:spPr bwMode="auto">
          <a:xfrm>
            <a:off x="1335088" y="3917950"/>
            <a:ext cx="0" cy="1588"/>
          </a:xfrm>
          <a:custGeom>
            <a:avLst/>
            <a:gdLst>
              <a:gd name="T0" fmla="*/ 0 w 2"/>
              <a:gd name="T1" fmla="*/ 0 h 3"/>
              <a:gd name="T2" fmla="*/ 0 w 2"/>
              <a:gd name="T3" fmla="*/ 0 h 3"/>
              <a:gd name="T4" fmla="*/ 0 w 2"/>
              <a:gd name="T5" fmla="*/ 0 h 3"/>
              <a:gd name="T6" fmla="*/ 0 w 2"/>
              <a:gd name="T7" fmla="*/ 0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2147483647 h 3"/>
              <a:gd name="T14" fmla="*/ 0 w 2"/>
              <a:gd name="T15" fmla="*/ 2147483647 h 3"/>
              <a:gd name="T16" fmla="*/ 0 w 2"/>
              <a:gd name="T17" fmla="*/ 2147483647 h 3"/>
              <a:gd name="T18" fmla="*/ 0 w 2"/>
              <a:gd name="T19" fmla="*/ 0 h 3"/>
              <a:gd name="T20" fmla="*/ 0 w 2"/>
              <a:gd name="T21" fmla="*/ 0 h 3"/>
              <a:gd name="T22" fmla="*/ 0 w 2"/>
              <a:gd name="T23" fmla="*/ 0 h 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3"/>
              <a:gd name="T38" fmla="*/ 0 w 2"/>
              <a:gd name="T39" fmla="*/ 3 h 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3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49" name="Freeform 1951"/>
          <p:cNvSpPr>
            <a:spLocks/>
          </p:cNvSpPr>
          <p:nvPr/>
        </p:nvSpPr>
        <p:spPr bwMode="auto">
          <a:xfrm>
            <a:off x="1490663" y="4175125"/>
            <a:ext cx="6350" cy="3175"/>
          </a:xfrm>
          <a:custGeom>
            <a:avLst/>
            <a:gdLst>
              <a:gd name="T0" fmla="*/ 0 w 5"/>
              <a:gd name="T1" fmla="*/ 2147483647 h 2"/>
              <a:gd name="T2" fmla="*/ 0 w 5"/>
              <a:gd name="T3" fmla="*/ 2147483647 h 2"/>
              <a:gd name="T4" fmla="*/ 0 w 5"/>
              <a:gd name="T5" fmla="*/ 2147483647 h 2"/>
              <a:gd name="T6" fmla="*/ 2147483647 w 5"/>
              <a:gd name="T7" fmla="*/ 2147483647 h 2"/>
              <a:gd name="T8" fmla="*/ 2147483647 w 5"/>
              <a:gd name="T9" fmla="*/ 2147483647 h 2"/>
              <a:gd name="T10" fmla="*/ 2147483647 w 5"/>
              <a:gd name="T11" fmla="*/ 2147483647 h 2"/>
              <a:gd name="T12" fmla="*/ 2147483647 w 5"/>
              <a:gd name="T13" fmla="*/ 2147483647 h 2"/>
              <a:gd name="T14" fmla="*/ 2147483647 w 5"/>
              <a:gd name="T15" fmla="*/ 2147483647 h 2"/>
              <a:gd name="T16" fmla="*/ 2147483647 w 5"/>
              <a:gd name="T17" fmla="*/ 2147483647 h 2"/>
              <a:gd name="T18" fmla="*/ 2147483647 w 5"/>
              <a:gd name="T19" fmla="*/ 2147483647 h 2"/>
              <a:gd name="T20" fmla="*/ 2147483647 w 5"/>
              <a:gd name="T21" fmla="*/ 2147483647 h 2"/>
              <a:gd name="T22" fmla="*/ 2147483647 w 5"/>
              <a:gd name="T23" fmla="*/ 0 h 2"/>
              <a:gd name="T24" fmla="*/ 2147483647 w 5"/>
              <a:gd name="T25" fmla="*/ 0 h 2"/>
              <a:gd name="T26" fmla="*/ 2147483647 w 5"/>
              <a:gd name="T27" fmla="*/ 0 h 2"/>
              <a:gd name="T28" fmla="*/ 2147483647 w 5"/>
              <a:gd name="T29" fmla="*/ 0 h 2"/>
              <a:gd name="T30" fmla="*/ 2147483647 w 5"/>
              <a:gd name="T31" fmla="*/ 0 h 2"/>
              <a:gd name="T32" fmla="*/ 0 w 5"/>
              <a:gd name="T33" fmla="*/ 0 h 2"/>
              <a:gd name="T34" fmla="*/ 0 w 5"/>
              <a:gd name="T35" fmla="*/ 0 h 2"/>
              <a:gd name="T36" fmla="*/ 0 w 5"/>
              <a:gd name="T37" fmla="*/ 2147483647 h 2"/>
              <a:gd name="T38" fmla="*/ 0 w 5"/>
              <a:gd name="T39" fmla="*/ 2147483647 h 2"/>
              <a:gd name="T40" fmla="*/ 0 w 5"/>
              <a:gd name="T41" fmla="*/ 2147483647 h 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2"/>
              <a:gd name="T65" fmla="*/ 5 w 5"/>
              <a:gd name="T66" fmla="*/ 2 h 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50" name="Freeform 1952"/>
          <p:cNvSpPr>
            <a:spLocks/>
          </p:cNvSpPr>
          <p:nvPr/>
        </p:nvSpPr>
        <p:spPr bwMode="auto">
          <a:xfrm>
            <a:off x="1176338" y="4081463"/>
            <a:ext cx="3175" cy="1587"/>
          </a:xfrm>
          <a:custGeom>
            <a:avLst/>
            <a:gdLst>
              <a:gd name="T0" fmla="*/ 0 w 3"/>
              <a:gd name="T1" fmla="*/ 2147483647 h 2"/>
              <a:gd name="T2" fmla="*/ 2147483647 w 3"/>
              <a:gd name="T3" fmla="*/ 2147483647 h 2"/>
              <a:gd name="T4" fmla="*/ 2147483647 w 3"/>
              <a:gd name="T5" fmla="*/ 2147483647 h 2"/>
              <a:gd name="T6" fmla="*/ 2147483647 w 3"/>
              <a:gd name="T7" fmla="*/ 2147483647 h 2"/>
              <a:gd name="T8" fmla="*/ 2147483647 w 3"/>
              <a:gd name="T9" fmla="*/ 2147483647 h 2"/>
              <a:gd name="T10" fmla="*/ 2147483647 w 3"/>
              <a:gd name="T11" fmla="*/ 0 h 2"/>
              <a:gd name="T12" fmla="*/ 0 w 3"/>
              <a:gd name="T13" fmla="*/ 0 h 2"/>
              <a:gd name="T14" fmla="*/ 0 w 3"/>
              <a:gd name="T15" fmla="*/ 0 h 2"/>
              <a:gd name="T16" fmla="*/ 0 w 3"/>
              <a:gd name="T17" fmla="*/ 0 h 2"/>
              <a:gd name="T18" fmla="*/ 0 w 3"/>
              <a:gd name="T19" fmla="*/ 0 h 2"/>
              <a:gd name="T20" fmla="*/ 0 w 3"/>
              <a:gd name="T21" fmla="*/ 2147483647 h 2"/>
              <a:gd name="T22" fmla="*/ 0 w 3"/>
              <a:gd name="T23" fmla="*/ 2147483647 h 2"/>
              <a:gd name="T24" fmla="*/ 0 w 3"/>
              <a:gd name="T25" fmla="*/ 2147483647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"/>
              <a:gd name="T40" fmla="*/ 0 h 2"/>
              <a:gd name="T41" fmla="*/ 3 w 3"/>
              <a:gd name="T42" fmla="*/ 2 h 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" h="2">
                <a:moveTo>
                  <a:pt x="0" y="2"/>
                </a:move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51" name="Freeform 1953"/>
          <p:cNvSpPr>
            <a:spLocks/>
          </p:cNvSpPr>
          <p:nvPr/>
        </p:nvSpPr>
        <p:spPr bwMode="auto">
          <a:xfrm>
            <a:off x="1455738" y="4133850"/>
            <a:ext cx="4762" cy="15875"/>
          </a:xfrm>
          <a:custGeom>
            <a:avLst/>
            <a:gdLst>
              <a:gd name="T0" fmla="*/ 0 w 5"/>
              <a:gd name="T1" fmla="*/ 0 h 12"/>
              <a:gd name="T2" fmla="*/ 0 w 5"/>
              <a:gd name="T3" fmla="*/ 2147483647 h 12"/>
              <a:gd name="T4" fmla="*/ 0 w 5"/>
              <a:gd name="T5" fmla="*/ 2147483647 h 12"/>
              <a:gd name="T6" fmla="*/ 0 w 5"/>
              <a:gd name="T7" fmla="*/ 2147483647 h 12"/>
              <a:gd name="T8" fmla="*/ 2147483647 w 5"/>
              <a:gd name="T9" fmla="*/ 2147483647 h 12"/>
              <a:gd name="T10" fmla="*/ 2147483647 w 5"/>
              <a:gd name="T11" fmla="*/ 2147483647 h 12"/>
              <a:gd name="T12" fmla="*/ 2147483647 w 5"/>
              <a:gd name="T13" fmla="*/ 2147483647 h 12"/>
              <a:gd name="T14" fmla="*/ 2147483647 w 5"/>
              <a:gd name="T15" fmla="*/ 2147483647 h 12"/>
              <a:gd name="T16" fmla="*/ 2147483647 w 5"/>
              <a:gd name="T17" fmla="*/ 2147483647 h 12"/>
              <a:gd name="T18" fmla="*/ 2147483647 w 5"/>
              <a:gd name="T19" fmla="*/ 2147483647 h 12"/>
              <a:gd name="T20" fmla="*/ 0 w 5"/>
              <a:gd name="T21" fmla="*/ 0 h 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"/>
              <a:gd name="T34" fmla="*/ 0 h 12"/>
              <a:gd name="T35" fmla="*/ 5 w 5"/>
              <a:gd name="T36" fmla="*/ 12 h 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" h="12">
                <a:moveTo>
                  <a:pt x="0" y="0"/>
                </a:moveTo>
                <a:lnTo>
                  <a:pt x="0" y="2"/>
                </a:lnTo>
                <a:lnTo>
                  <a:pt x="2" y="9"/>
                </a:lnTo>
                <a:lnTo>
                  <a:pt x="2" y="12"/>
                </a:lnTo>
                <a:lnTo>
                  <a:pt x="5" y="12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52" name="Freeform 1954"/>
          <p:cNvSpPr>
            <a:spLocks/>
          </p:cNvSpPr>
          <p:nvPr/>
        </p:nvSpPr>
        <p:spPr bwMode="auto">
          <a:xfrm>
            <a:off x="1482725" y="4183063"/>
            <a:ext cx="4763" cy="1587"/>
          </a:xfrm>
          <a:custGeom>
            <a:avLst/>
            <a:gdLst>
              <a:gd name="T0" fmla="*/ 2147483647 w 3"/>
              <a:gd name="T1" fmla="*/ 0 h 2"/>
              <a:gd name="T2" fmla="*/ 0 w 3"/>
              <a:gd name="T3" fmla="*/ 0 h 2"/>
              <a:gd name="T4" fmla="*/ 0 w 3"/>
              <a:gd name="T5" fmla="*/ 0 h 2"/>
              <a:gd name="T6" fmla="*/ 0 w 3"/>
              <a:gd name="T7" fmla="*/ 0 h 2"/>
              <a:gd name="T8" fmla="*/ 0 w 3"/>
              <a:gd name="T9" fmla="*/ 2147483647 h 2"/>
              <a:gd name="T10" fmla="*/ 0 w 3"/>
              <a:gd name="T11" fmla="*/ 2147483647 h 2"/>
              <a:gd name="T12" fmla="*/ 0 w 3"/>
              <a:gd name="T13" fmla="*/ 2147483647 h 2"/>
              <a:gd name="T14" fmla="*/ 2147483647 w 3"/>
              <a:gd name="T15" fmla="*/ 2147483647 h 2"/>
              <a:gd name="T16" fmla="*/ 2147483647 w 3"/>
              <a:gd name="T17" fmla="*/ 0 h 2"/>
              <a:gd name="T18" fmla="*/ 2147483647 w 3"/>
              <a:gd name="T19" fmla="*/ 0 h 2"/>
              <a:gd name="T20" fmla="*/ 2147483647 w 3"/>
              <a:gd name="T21" fmla="*/ 0 h 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"/>
              <a:gd name="T34" fmla="*/ 0 h 2"/>
              <a:gd name="T35" fmla="*/ 3 w 3"/>
              <a:gd name="T36" fmla="*/ 2 h 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" h="2">
                <a:moveTo>
                  <a:pt x="3" y="0"/>
                </a:move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53" name="Freeform 1955"/>
          <p:cNvSpPr>
            <a:spLocks/>
          </p:cNvSpPr>
          <p:nvPr/>
        </p:nvSpPr>
        <p:spPr bwMode="auto">
          <a:xfrm>
            <a:off x="1492250" y="4184650"/>
            <a:ext cx="9525" cy="3175"/>
          </a:xfrm>
          <a:custGeom>
            <a:avLst/>
            <a:gdLst>
              <a:gd name="T0" fmla="*/ 2147483647 w 8"/>
              <a:gd name="T1" fmla="*/ 2147483647 h 2"/>
              <a:gd name="T2" fmla="*/ 2147483647 w 8"/>
              <a:gd name="T3" fmla="*/ 2147483647 h 2"/>
              <a:gd name="T4" fmla="*/ 2147483647 w 8"/>
              <a:gd name="T5" fmla="*/ 2147483647 h 2"/>
              <a:gd name="T6" fmla="*/ 2147483647 w 8"/>
              <a:gd name="T7" fmla="*/ 2147483647 h 2"/>
              <a:gd name="T8" fmla="*/ 2147483647 w 8"/>
              <a:gd name="T9" fmla="*/ 0 h 2"/>
              <a:gd name="T10" fmla="*/ 2147483647 w 8"/>
              <a:gd name="T11" fmla="*/ 0 h 2"/>
              <a:gd name="T12" fmla="*/ 2147483647 w 8"/>
              <a:gd name="T13" fmla="*/ 0 h 2"/>
              <a:gd name="T14" fmla="*/ 2147483647 w 8"/>
              <a:gd name="T15" fmla="*/ 0 h 2"/>
              <a:gd name="T16" fmla="*/ 0 w 8"/>
              <a:gd name="T17" fmla="*/ 0 h 2"/>
              <a:gd name="T18" fmla="*/ 0 w 8"/>
              <a:gd name="T19" fmla="*/ 0 h 2"/>
              <a:gd name="T20" fmla="*/ 0 w 8"/>
              <a:gd name="T21" fmla="*/ 0 h 2"/>
              <a:gd name="T22" fmla="*/ 0 w 8"/>
              <a:gd name="T23" fmla="*/ 2147483647 h 2"/>
              <a:gd name="T24" fmla="*/ 2147483647 w 8"/>
              <a:gd name="T25" fmla="*/ 2147483647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"/>
              <a:gd name="T40" fmla="*/ 0 h 2"/>
              <a:gd name="T41" fmla="*/ 8 w 8"/>
              <a:gd name="T42" fmla="*/ 2 h 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" h="2">
                <a:moveTo>
                  <a:pt x="3" y="2"/>
                </a:moveTo>
                <a:lnTo>
                  <a:pt x="3" y="2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54" name="Freeform 1956"/>
          <p:cNvSpPr>
            <a:spLocks/>
          </p:cNvSpPr>
          <p:nvPr/>
        </p:nvSpPr>
        <p:spPr bwMode="auto">
          <a:xfrm>
            <a:off x="1617663" y="4273550"/>
            <a:ext cx="4762" cy="3175"/>
          </a:xfrm>
          <a:custGeom>
            <a:avLst/>
            <a:gdLst>
              <a:gd name="T0" fmla="*/ 2147483647 w 4"/>
              <a:gd name="T1" fmla="*/ 0 h 3"/>
              <a:gd name="T2" fmla="*/ 0 w 4"/>
              <a:gd name="T3" fmla="*/ 0 h 3"/>
              <a:gd name="T4" fmla="*/ 0 w 4"/>
              <a:gd name="T5" fmla="*/ 0 h 3"/>
              <a:gd name="T6" fmla="*/ 0 w 4"/>
              <a:gd name="T7" fmla="*/ 0 h 3"/>
              <a:gd name="T8" fmla="*/ 2147483647 w 4"/>
              <a:gd name="T9" fmla="*/ 2147483647 h 3"/>
              <a:gd name="T10" fmla="*/ 2147483647 w 4"/>
              <a:gd name="T11" fmla="*/ 2147483647 h 3"/>
              <a:gd name="T12" fmla="*/ 2147483647 w 4"/>
              <a:gd name="T13" fmla="*/ 2147483647 h 3"/>
              <a:gd name="T14" fmla="*/ 2147483647 w 4"/>
              <a:gd name="T15" fmla="*/ 2147483647 h 3"/>
              <a:gd name="T16" fmla="*/ 2147483647 w 4"/>
              <a:gd name="T17" fmla="*/ 2147483647 h 3"/>
              <a:gd name="T18" fmla="*/ 2147483647 w 4"/>
              <a:gd name="T19" fmla="*/ 2147483647 h 3"/>
              <a:gd name="T20" fmla="*/ 2147483647 w 4"/>
              <a:gd name="T21" fmla="*/ 2147483647 h 3"/>
              <a:gd name="T22" fmla="*/ 2147483647 w 4"/>
              <a:gd name="T23" fmla="*/ 2147483647 h 3"/>
              <a:gd name="T24" fmla="*/ 2147483647 w 4"/>
              <a:gd name="T25" fmla="*/ 2147483647 h 3"/>
              <a:gd name="T26" fmla="*/ 2147483647 w 4"/>
              <a:gd name="T27" fmla="*/ 0 h 3"/>
              <a:gd name="T28" fmla="*/ 2147483647 w 4"/>
              <a:gd name="T29" fmla="*/ 0 h 3"/>
              <a:gd name="T30" fmla="*/ 2147483647 w 4"/>
              <a:gd name="T31" fmla="*/ 0 h 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"/>
              <a:gd name="T49" fmla="*/ 0 h 3"/>
              <a:gd name="T50" fmla="*/ 4 w 4"/>
              <a:gd name="T51" fmla="*/ 3 h 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" h="3">
                <a:moveTo>
                  <a:pt x="2" y="0"/>
                </a:moveTo>
                <a:lnTo>
                  <a:pt x="0" y="0"/>
                </a:lnTo>
                <a:lnTo>
                  <a:pt x="2" y="3"/>
                </a:lnTo>
                <a:lnTo>
                  <a:pt x="4" y="3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55" name="Freeform 1957"/>
          <p:cNvSpPr>
            <a:spLocks/>
          </p:cNvSpPr>
          <p:nvPr/>
        </p:nvSpPr>
        <p:spPr bwMode="auto">
          <a:xfrm>
            <a:off x="1593850" y="4327525"/>
            <a:ext cx="1588" cy="4763"/>
          </a:xfrm>
          <a:custGeom>
            <a:avLst/>
            <a:gdLst>
              <a:gd name="T0" fmla="*/ 0 w 2"/>
              <a:gd name="T1" fmla="*/ 0 h 4"/>
              <a:gd name="T2" fmla="*/ 0 w 2"/>
              <a:gd name="T3" fmla="*/ 2147483647 h 4"/>
              <a:gd name="T4" fmla="*/ 0 w 2"/>
              <a:gd name="T5" fmla="*/ 2147483647 h 4"/>
              <a:gd name="T6" fmla="*/ 0 w 2"/>
              <a:gd name="T7" fmla="*/ 2147483647 h 4"/>
              <a:gd name="T8" fmla="*/ 0 w 2"/>
              <a:gd name="T9" fmla="*/ 2147483647 h 4"/>
              <a:gd name="T10" fmla="*/ 0 w 2"/>
              <a:gd name="T11" fmla="*/ 2147483647 h 4"/>
              <a:gd name="T12" fmla="*/ 0 w 2"/>
              <a:gd name="T13" fmla="*/ 2147483647 h 4"/>
              <a:gd name="T14" fmla="*/ 0 w 2"/>
              <a:gd name="T15" fmla="*/ 2147483647 h 4"/>
              <a:gd name="T16" fmla="*/ 2147483647 w 2"/>
              <a:gd name="T17" fmla="*/ 2147483647 h 4"/>
              <a:gd name="T18" fmla="*/ 2147483647 w 2"/>
              <a:gd name="T19" fmla="*/ 2147483647 h 4"/>
              <a:gd name="T20" fmla="*/ 2147483647 w 2"/>
              <a:gd name="T21" fmla="*/ 2147483647 h 4"/>
              <a:gd name="T22" fmla="*/ 2147483647 w 2"/>
              <a:gd name="T23" fmla="*/ 2147483647 h 4"/>
              <a:gd name="T24" fmla="*/ 0 w 2"/>
              <a:gd name="T25" fmla="*/ 2147483647 h 4"/>
              <a:gd name="T26" fmla="*/ 0 w 2"/>
              <a:gd name="T27" fmla="*/ 2147483647 h 4"/>
              <a:gd name="T28" fmla="*/ 0 w 2"/>
              <a:gd name="T29" fmla="*/ 0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4"/>
              <a:gd name="T47" fmla="*/ 2 w 2"/>
              <a:gd name="T48" fmla="*/ 4 h 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4">
                <a:moveTo>
                  <a:pt x="0" y="0"/>
                </a:move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56" name="Freeform 1958"/>
          <p:cNvSpPr>
            <a:spLocks/>
          </p:cNvSpPr>
          <p:nvPr/>
        </p:nvSpPr>
        <p:spPr bwMode="auto">
          <a:xfrm>
            <a:off x="1619250" y="4235450"/>
            <a:ext cx="3175" cy="1588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0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2147483647 h 2"/>
              <a:gd name="T26" fmla="*/ 2147483647 w 2"/>
              <a:gd name="T27" fmla="*/ 2147483647 h 2"/>
              <a:gd name="T28" fmla="*/ 2147483647 w 2"/>
              <a:gd name="T29" fmla="*/ 0 h 2"/>
              <a:gd name="T30" fmla="*/ 2147483647 w 2"/>
              <a:gd name="T31" fmla="*/ 0 h 2"/>
              <a:gd name="T32" fmla="*/ 2147483647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"/>
              <a:gd name="T61" fmla="*/ 0 h 2"/>
              <a:gd name="T62" fmla="*/ 2 w 2"/>
              <a:gd name="T63" fmla="*/ 2 h 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57" name="Freeform 1959"/>
          <p:cNvSpPr>
            <a:spLocks/>
          </p:cNvSpPr>
          <p:nvPr/>
        </p:nvSpPr>
        <p:spPr bwMode="auto">
          <a:xfrm>
            <a:off x="1593850" y="4271963"/>
            <a:ext cx="25400" cy="23812"/>
          </a:xfrm>
          <a:custGeom>
            <a:avLst/>
            <a:gdLst>
              <a:gd name="T0" fmla="*/ 2147483647 w 21"/>
              <a:gd name="T1" fmla="*/ 2147483647 h 19"/>
              <a:gd name="T2" fmla="*/ 2147483647 w 21"/>
              <a:gd name="T3" fmla="*/ 2147483647 h 19"/>
              <a:gd name="T4" fmla="*/ 2147483647 w 21"/>
              <a:gd name="T5" fmla="*/ 2147483647 h 19"/>
              <a:gd name="T6" fmla="*/ 2147483647 w 21"/>
              <a:gd name="T7" fmla="*/ 2147483647 h 19"/>
              <a:gd name="T8" fmla="*/ 2147483647 w 21"/>
              <a:gd name="T9" fmla="*/ 2147483647 h 19"/>
              <a:gd name="T10" fmla="*/ 2147483647 w 21"/>
              <a:gd name="T11" fmla="*/ 2147483647 h 19"/>
              <a:gd name="T12" fmla="*/ 2147483647 w 21"/>
              <a:gd name="T13" fmla="*/ 2147483647 h 19"/>
              <a:gd name="T14" fmla="*/ 2147483647 w 21"/>
              <a:gd name="T15" fmla="*/ 2147483647 h 19"/>
              <a:gd name="T16" fmla="*/ 2147483647 w 21"/>
              <a:gd name="T17" fmla="*/ 0 h 19"/>
              <a:gd name="T18" fmla="*/ 2147483647 w 21"/>
              <a:gd name="T19" fmla="*/ 0 h 19"/>
              <a:gd name="T20" fmla="*/ 2147483647 w 21"/>
              <a:gd name="T21" fmla="*/ 2147483647 h 19"/>
              <a:gd name="T22" fmla="*/ 0 w 21"/>
              <a:gd name="T23" fmla="*/ 2147483647 h 19"/>
              <a:gd name="T24" fmla="*/ 0 w 21"/>
              <a:gd name="T25" fmla="*/ 2147483647 h 19"/>
              <a:gd name="T26" fmla="*/ 0 w 21"/>
              <a:gd name="T27" fmla="*/ 2147483647 h 19"/>
              <a:gd name="T28" fmla="*/ 2147483647 w 21"/>
              <a:gd name="T29" fmla="*/ 2147483647 h 19"/>
              <a:gd name="T30" fmla="*/ 2147483647 w 21"/>
              <a:gd name="T31" fmla="*/ 2147483647 h 19"/>
              <a:gd name="T32" fmla="*/ 2147483647 w 21"/>
              <a:gd name="T33" fmla="*/ 2147483647 h 19"/>
              <a:gd name="T34" fmla="*/ 2147483647 w 21"/>
              <a:gd name="T35" fmla="*/ 2147483647 h 19"/>
              <a:gd name="T36" fmla="*/ 2147483647 w 21"/>
              <a:gd name="T37" fmla="*/ 2147483647 h 19"/>
              <a:gd name="T38" fmla="*/ 2147483647 w 21"/>
              <a:gd name="T39" fmla="*/ 2147483647 h 19"/>
              <a:gd name="T40" fmla="*/ 2147483647 w 21"/>
              <a:gd name="T41" fmla="*/ 2147483647 h 19"/>
              <a:gd name="T42" fmla="*/ 2147483647 w 21"/>
              <a:gd name="T43" fmla="*/ 2147483647 h 19"/>
              <a:gd name="T44" fmla="*/ 2147483647 w 21"/>
              <a:gd name="T45" fmla="*/ 2147483647 h 19"/>
              <a:gd name="T46" fmla="*/ 2147483647 w 21"/>
              <a:gd name="T47" fmla="*/ 2147483647 h 19"/>
              <a:gd name="T48" fmla="*/ 2147483647 w 21"/>
              <a:gd name="T49" fmla="*/ 2147483647 h 19"/>
              <a:gd name="T50" fmla="*/ 2147483647 w 21"/>
              <a:gd name="T51" fmla="*/ 2147483647 h 19"/>
              <a:gd name="T52" fmla="*/ 2147483647 w 21"/>
              <a:gd name="T53" fmla="*/ 2147483647 h 19"/>
              <a:gd name="T54" fmla="*/ 2147483647 w 21"/>
              <a:gd name="T55" fmla="*/ 2147483647 h 19"/>
              <a:gd name="T56" fmla="*/ 2147483647 w 21"/>
              <a:gd name="T57" fmla="*/ 2147483647 h 19"/>
              <a:gd name="T58" fmla="*/ 2147483647 w 21"/>
              <a:gd name="T59" fmla="*/ 2147483647 h 19"/>
              <a:gd name="T60" fmla="*/ 2147483647 w 21"/>
              <a:gd name="T61" fmla="*/ 2147483647 h 19"/>
              <a:gd name="T62" fmla="*/ 2147483647 w 21"/>
              <a:gd name="T63" fmla="*/ 2147483647 h 19"/>
              <a:gd name="T64" fmla="*/ 2147483647 w 21"/>
              <a:gd name="T65" fmla="*/ 2147483647 h 19"/>
              <a:gd name="T66" fmla="*/ 2147483647 w 21"/>
              <a:gd name="T67" fmla="*/ 2147483647 h 19"/>
              <a:gd name="T68" fmla="*/ 2147483647 w 21"/>
              <a:gd name="T69" fmla="*/ 2147483647 h 19"/>
              <a:gd name="T70" fmla="*/ 2147483647 w 21"/>
              <a:gd name="T71" fmla="*/ 2147483647 h 19"/>
              <a:gd name="T72" fmla="*/ 2147483647 w 21"/>
              <a:gd name="T73" fmla="*/ 2147483647 h 1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1"/>
              <a:gd name="T112" fmla="*/ 0 h 19"/>
              <a:gd name="T113" fmla="*/ 21 w 21"/>
              <a:gd name="T114" fmla="*/ 19 h 1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1" h="19">
                <a:moveTo>
                  <a:pt x="16" y="14"/>
                </a:moveTo>
                <a:lnTo>
                  <a:pt x="16" y="12"/>
                </a:lnTo>
                <a:lnTo>
                  <a:pt x="14" y="7"/>
                </a:lnTo>
                <a:lnTo>
                  <a:pt x="12" y="7"/>
                </a:lnTo>
                <a:lnTo>
                  <a:pt x="9" y="5"/>
                </a:lnTo>
                <a:lnTo>
                  <a:pt x="7" y="5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2" y="5"/>
                </a:lnTo>
                <a:lnTo>
                  <a:pt x="14" y="12"/>
                </a:lnTo>
                <a:lnTo>
                  <a:pt x="19" y="19"/>
                </a:lnTo>
                <a:lnTo>
                  <a:pt x="21" y="19"/>
                </a:lnTo>
                <a:lnTo>
                  <a:pt x="21" y="17"/>
                </a:lnTo>
                <a:lnTo>
                  <a:pt x="21" y="14"/>
                </a:lnTo>
                <a:lnTo>
                  <a:pt x="21" y="17"/>
                </a:lnTo>
                <a:lnTo>
                  <a:pt x="19" y="17"/>
                </a:lnTo>
                <a:lnTo>
                  <a:pt x="19" y="14"/>
                </a:lnTo>
                <a:lnTo>
                  <a:pt x="16" y="1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58" name="Freeform 1960"/>
          <p:cNvSpPr>
            <a:spLocks/>
          </p:cNvSpPr>
          <p:nvPr/>
        </p:nvSpPr>
        <p:spPr bwMode="auto">
          <a:xfrm>
            <a:off x="1622425" y="4295775"/>
            <a:ext cx="3175" cy="6350"/>
          </a:xfrm>
          <a:custGeom>
            <a:avLst/>
            <a:gdLst>
              <a:gd name="T0" fmla="*/ 0 w 3"/>
              <a:gd name="T1" fmla="*/ 0 h 5"/>
              <a:gd name="T2" fmla="*/ 0 w 3"/>
              <a:gd name="T3" fmla="*/ 0 h 5"/>
              <a:gd name="T4" fmla="*/ 0 w 3"/>
              <a:gd name="T5" fmla="*/ 0 h 5"/>
              <a:gd name="T6" fmla="*/ 0 w 3"/>
              <a:gd name="T7" fmla="*/ 0 h 5"/>
              <a:gd name="T8" fmla="*/ 0 w 3"/>
              <a:gd name="T9" fmla="*/ 0 h 5"/>
              <a:gd name="T10" fmla="*/ 0 w 3"/>
              <a:gd name="T11" fmla="*/ 0 h 5"/>
              <a:gd name="T12" fmla="*/ 0 w 3"/>
              <a:gd name="T13" fmla="*/ 0 h 5"/>
              <a:gd name="T14" fmla="*/ 2147483647 w 3"/>
              <a:gd name="T15" fmla="*/ 2147483647 h 5"/>
              <a:gd name="T16" fmla="*/ 2147483647 w 3"/>
              <a:gd name="T17" fmla="*/ 2147483647 h 5"/>
              <a:gd name="T18" fmla="*/ 2147483647 w 3"/>
              <a:gd name="T19" fmla="*/ 2147483647 h 5"/>
              <a:gd name="T20" fmla="*/ 2147483647 w 3"/>
              <a:gd name="T21" fmla="*/ 0 h 5"/>
              <a:gd name="T22" fmla="*/ 2147483647 w 3"/>
              <a:gd name="T23" fmla="*/ 0 h 5"/>
              <a:gd name="T24" fmla="*/ 0 w 3"/>
              <a:gd name="T25" fmla="*/ 0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"/>
              <a:gd name="T40" fmla="*/ 0 h 5"/>
              <a:gd name="T41" fmla="*/ 3 w 3"/>
              <a:gd name="T42" fmla="*/ 5 h 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" h="5">
                <a:moveTo>
                  <a:pt x="0" y="0"/>
                </a:moveTo>
                <a:lnTo>
                  <a:pt x="0" y="0"/>
                </a:lnTo>
                <a:lnTo>
                  <a:pt x="3" y="5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59" name="Freeform 1961"/>
          <p:cNvSpPr>
            <a:spLocks/>
          </p:cNvSpPr>
          <p:nvPr/>
        </p:nvSpPr>
        <p:spPr bwMode="auto">
          <a:xfrm>
            <a:off x="1633538" y="4240213"/>
            <a:ext cx="3175" cy="3175"/>
          </a:xfrm>
          <a:custGeom>
            <a:avLst/>
            <a:gdLst>
              <a:gd name="T0" fmla="*/ 2147483647 w 2"/>
              <a:gd name="T1" fmla="*/ 0 h 3"/>
              <a:gd name="T2" fmla="*/ 0 w 2"/>
              <a:gd name="T3" fmla="*/ 0 h 3"/>
              <a:gd name="T4" fmla="*/ 0 w 2"/>
              <a:gd name="T5" fmla="*/ 0 h 3"/>
              <a:gd name="T6" fmla="*/ 0 w 2"/>
              <a:gd name="T7" fmla="*/ 0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0 h 3"/>
              <a:gd name="T16" fmla="*/ 0 w 2"/>
              <a:gd name="T17" fmla="*/ 2147483647 h 3"/>
              <a:gd name="T18" fmla="*/ 0 w 2"/>
              <a:gd name="T19" fmla="*/ 2147483647 h 3"/>
              <a:gd name="T20" fmla="*/ 2147483647 w 2"/>
              <a:gd name="T21" fmla="*/ 2147483647 h 3"/>
              <a:gd name="T22" fmla="*/ 2147483647 w 2"/>
              <a:gd name="T23" fmla="*/ 2147483647 h 3"/>
              <a:gd name="T24" fmla="*/ 2147483647 w 2"/>
              <a:gd name="T25" fmla="*/ 2147483647 h 3"/>
              <a:gd name="T26" fmla="*/ 2147483647 w 2"/>
              <a:gd name="T27" fmla="*/ 2147483647 h 3"/>
              <a:gd name="T28" fmla="*/ 2147483647 w 2"/>
              <a:gd name="T29" fmla="*/ 0 h 3"/>
              <a:gd name="T30" fmla="*/ 2147483647 w 2"/>
              <a:gd name="T31" fmla="*/ 0 h 3"/>
              <a:gd name="T32" fmla="*/ 2147483647 w 2"/>
              <a:gd name="T33" fmla="*/ 0 h 3"/>
              <a:gd name="T34" fmla="*/ 2147483647 w 2"/>
              <a:gd name="T35" fmla="*/ 0 h 3"/>
              <a:gd name="T36" fmla="*/ 2147483647 w 2"/>
              <a:gd name="T37" fmla="*/ 0 h 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"/>
              <a:gd name="T58" fmla="*/ 0 h 3"/>
              <a:gd name="T59" fmla="*/ 2 w 2"/>
              <a:gd name="T60" fmla="*/ 3 h 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" h="3">
                <a:moveTo>
                  <a:pt x="2" y="0"/>
                </a:move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60" name="Freeform 1962"/>
          <p:cNvSpPr>
            <a:spLocks/>
          </p:cNvSpPr>
          <p:nvPr/>
        </p:nvSpPr>
        <p:spPr bwMode="auto">
          <a:xfrm>
            <a:off x="1639888" y="4264025"/>
            <a:ext cx="11112" cy="9525"/>
          </a:xfrm>
          <a:custGeom>
            <a:avLst/>
            <a:gdLst>
              <a:gd name="T0" fmla="*/ 2147483647 w 9"/>
              <a:gd name="T1" fmla="*/ 0 h 7"/>
              <a:gd name="T2" fmla="*/ 2147483647 w 9"/>
              <a:gd name="T3" fmla="*/ 0 h 7"/>
              <a:gd name="T4" fmla="*/ 2147483647 w 9"/>
              <a:gd name="T5" fmla="*/ 0 h 7"/>
              <a:gd name="T6" fmla="*/ 2147483647 w 9"/>
              <a:gd name="T7" fmla="*/ 0 h 7"/>
              <a:gd name="T8" fmla="*/ 0 w 9"/>
              <a:gd name="T9" fmla="*/ 2147483647 h 7"/>
              <a:gd name="T10" fmla="*/ 0 w 9"/>
              <a:gd name="T11" fmla="*/ 2147483647 h 7"/>
              <a:gd name="T12" fmla="*/ 0 w 9"/>
              <a:gd name="T13" fmla="*/ 2147483647 h 7"/>
              <a:gd name="T14" fmla="*/ 0 w 9"/>
              <a:gd name="T15" fmla="*/ 2147483647 h 7"/>
              <a:gd name="T16" fmla="*/ 2147483647 w 9"/>
              <a:gd name="T17" fmla="*/ 2147483647 h 7"/>
              <a:gd name="T18" fmla="*/ 2147483647 w 9"/>
              <a:gd name="T19" fmla="*/ 2147483647 h 7"/>
              <a:gd name="T20" fmla="*/ 2147483647 w 9"/>
              <a:gd name="T21" fmla="*/ 2147483647 h 7"/>
              <a:gd name="T22" fmla="*/ 2147483647 w 9"/>
              <a:gd name="T23" fmla="*/ 2147483647 h 7"/>
              <a:gd name="T24" fmla="*/ 2147483647 w 9"/>
              <a:gd name="T25" fmla="*/ 2147483647 h 7"/>
              <a:gd name="T26" fmla="*/ 2147483647 w 9"/>
              <a:gd name="T27" fmla="*/ 2147483647 h 7"/>
              <a:gd name="T28" fmla="*/ 2147483647 w 9"/>
              <a:gd name="T29" fmla="*/ 2147483647 h 7"/>
              <a:gd name="T30" fmla="*/ 2147483647 w 9"/>
              <a:gd name="T31" fmla="*/ 2147483647 h 7"/>
              <a:gd name="T32" fmla="*/ 2147483647 w 9"/>
              <a:gd name="T33" fmla="*/ 2147483647 h 7"/>
              <a:gd name="T34" fmla="*/ 2147483647 w 9"/>
              <a:gd name="T35" fmla="*/ 2147483647 h 7"/>
              <a:gd name="T36" fmla="*/ 2147483647 w 9"/>
              <a:gd name="T37" fmla="*/ 0 h 7"/>
              <a:gd name="T38" fmla="*/ 2147483647 w 9"/>
              <a:gd name="T39" fmla="*/ 0 h 7"/>
              <a:gd name="T40" fmla="*/ 2147483647 w 9"/>
              <a:gd name="T41" fmla="*/ 0 h 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"/>
              <a:gd name="T64" fmla="*/ 0 h 7"/>
              <a:gd name="T65" fmla="*/ 9 w 9"/>
              <a:gd name="T66" fmla="*/ 7 h 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" h="7">
                <a:moveTo>
                  <a:pt x="7" y="0"/>
                </a:moveTo>
                <a:lnTo>
                  <a:pt x="7" y="0"/>
                </a:lnTo>
                <a:lnTo>
                  <a:pt x="4" y="0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4" y="7"/>
                </a:lnTo>
                <a:lnTo>
                  <a:pt x="7" y="7"/>
                </a:lnTo>
                <a:lnTo>
                  <a:pt x="9" y="7"/>
                </a:lnTo>
                <a:lnTo>
                  <a:pt x="9" y="5"/>
                </a:lnTo>
                <a:lnTo>
                  <a:pt x="7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61" name="Freeform 1963"/>
          <p:cNvSpPr>
            <a:spLocks/>
          </p:cNvSpPr>
          <p:nvPr/>
        </p:nvSpPr>
        <p:spPr bwMode="auto">
          <a:xfrm>
            <a:off x="1539875" y="4256088"/>
            <a:ext cx="7938" cy="7937"/>
          </a:xfrm>
          <a:custGeom>
            <a:avLst/>
            <a:gdLst>
              <a:gd name="T0" fmla="*/ 2147483647 w 7"/>
              <a:gd name="T1" fmla="*/ 2147483647 h 7"/>
              <a:gd name="T2" fmla="*/ 2147483647 w 7"/>
              <a:gd name="T3" fmla="*/ 0 h 7"/>
              <a:gd name="T4" fmla="*/ 2147483647 w 7"/>
              <a:gd name="T5" fmla="*/ 0 h 7"/>
              <a:gd name="T6" fmla="*/ 0 w 7"/>
              <a:gd name="T7" fmla="*/ 0 h 7"/>
              <a:gd name="T8" fmla="*/ 0 w 7"/>
              <a:gd name="T9" fmla="*/ 0 h 7"/>
              <a:gd name="T10" fmla="*/ 2147483647 w 7"/>
              <a:gd name="T11" fmla="*/ 2147483647 h 7"/>
              <a:gd name="T12" fmla="*/ 2147483647 w 7"/>
              <a:gd name="T13" fmla="*/ 2147483647 h 7"/>
              <a:gd name="T14" fmla="*/ 2147483647 w 7"/>
              <a:gd name="T15" fmla="*/ 2147483647 h 7"/>
              <a:gd name="T16" fmla="*/ 2147483647 w 7"/>
              <a:gd name="T17" fmla="*/ 2147483647 h 7"/>
              <a:gd name="T18" fmla="*/ 2147483647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2147483647 h 7"/>
              <a:gd name="T24" fmla="*/ 2147483647 w 7"/>
              <a:gd name="T25" fmla="*/ 2147483647 h 7"/>
              <a:gd name="T26" fmla="*/ 2147483647 w 7"/>
              <a:gd name="T27" fmla="*/ 2147483647 h 7"/>
              <a:gd name="T28" fmla="*/ 2147483647 w 7"/>
              <a:gd name="T29" fmla="*/ 2147483647 h 7"/>
              <a:gd name="T30" fmla="*/ 2147483647 w 7"/>
              <a:gd name="T31" fmla="*/ 2147483647 h 7"/>
              <a:gd name="T32" fmla="*/ 2147483647 w 7"/>
              <a:gd name="T33" fmla="*/ 2147483647 h 7"/>
              <a:gd name="T34" fmla="*/ 2147483647 w 7"/>
              <a:gd name="T35" fmla="*/ 2147483647 h 7"/>
              <a:gd name="T36" fmla="*/ 2147483647 w 7"/>
              <a:gd name="T37" fmla="*/ 2147483647 h 7"/>
              <a:gd name="T38" fmla="*/ 2147483647 w 7"/>
              <a:gd name="T39" fmla="*/ 2147483647 h 7"/>
              <a:gd name="T40" fmla="*/ 2147483647 w 7"/>
              <a:gd name="T41" fmla="*/ 2147483647 h 7"/>
              <a:gd name="T42" fmla="*/ 2147483647 w 7"/>
              <a:gd name="T43" fmla="*/ 2147483647 h 7"/>
              <a:gd name="T44" fmla="*/ 2147483647 w 7"/>
              <a:gd name="T45" fmla="*/ 2147483647 h 7"/>
              <a:gd name="T46" fmla="*/ 2147483647 w 7"/>
              <a:gd name="T47" fmla="*/ 2147483647 h 7"/>
              <a:gd name="T48" fmla="*/ 2147483647 w 7"/>
              <a:gd name="T49" fmla="*/ 2147483647 h 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"/>
              <a:gd name="T76" fmla="*/ 0 h 7"/>
              <a:gd name="T77" fmla="*/ 7 w 7"/>
              <a:gd name="T78" fmla="*/ 7 h 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" h="7">
                <a:moveTo>
                  <a:pt x="3" y="3"/>
                </a:move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3" y="3"/>
                </a:lnTo>
                <a:lnTo>
                  <a:pt x="5" y="7"/>
                </a:lnTo>
                <a:lnTo>
                  <a:pt x="5" y="5"/>
                </a:lnTo>
                <a:lnTo>
                  <a:pt x="5" y="7"/>
                </a:lnTo>
                <a:lnTo>
                  <a:pt x="7" y="7"/>
                </a:lnTo>
                <a:lnTo>
                  <a:pt x="7" y="5"/>
                </a:lnTo>
                <a:lnTo>
                  <a:pt x="7" y="7"/>
                </a:lnTo>
                <a:lnTo>
                  <a:pt x="5" y="7"/>
                </a:lnTo>
                <a:lnTo>
                  <a:pt x="5" y="5"/>
                </a:lnTo>
                <a:lnTo>
                  <a:pt x="3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62" name="Freeform 1964"/>
          <p:cNvSpPr>
            <a:spLocks/>
          </p:cNvSpPr>
          <p:nvPr/>
        </p:nvSpPr>
        <p:spPr bwMode="auto">
          <a:xfrm>
            <a:off x="1555750" y="4276725"/>
            <a:ext cx="1588" cy="4763"/>
          </a:xfrm>
          <a:custGeom>
            <a:avLst/>
            <a:gdLst>
              <a:gd name="T0" fmla="*/ 2147483647 w 2"/>
              <a:gd name="T1" fmla="*/ 0 h 5"/>
              <a:gd name="T2" fmla="*/ 2147483647 w 2"/>
              <a:gd name="T3" fmla="*/ 0 h 5"/>
              <a:gd name="T4" fmla="*/ 2147483647 w 2"/>
              <a:gd name="T5" fmla="*/ 0 h 5"/>
              <a:gd name="T6" fmla="*/ 2147483647 w 2"/>
              <a:gd name="T7" fmla="*/ 0 h 5"/>
              <a:gd name="T8" fmla="*/ 0 w 2"/>
              <a:gd name="T9" fmla="*/ 2147483647 h 5"/>
              <a:gd name="T10" fmla="*/ 0 w 2"/>
              <a:gd name="T11" fmla="*/ 2147483647 h 5"/>
              <a:gd name="T12" fmla="*/ 0 w 2"/>
              <a:gd name="T13" fmla="*/ 2147483647 h 5"/>
              <a:gd name="T14" fmla="*/ 2147483647 w 2"/>
              <a:gd name="T15" fmla="*/ 2147483647 h 5"/>
              <a:gd name="T16" fmla="*/ 2147483647 w 2"/>
              <a:gd name="T17" fmla="*/ 2147483647 h 5"/>
              <a:gd name="T18" fmla="*/ 2147483647 w 2"/>
              <a:gd name="T19" fmla="*/ 2147483647 h 5"/>
              <a:gd name="T20" fmla="*/ 2147483647 w 2"/>
              <a:gd name="T21" fmla="*/ 2147483647 h 5"/>
              <a:gd name="T22" fmla="*/ 2147483647 w 2"/>
              <a:gd name="T23" fmla="*/ 0 h 5"/>
              <a:gd name="T24" fmla="*/ 2147483647 w 2"/>
              <a:gd name="T25" fmla="*/ 0 h 5"/>
              <a:gd name="T26" fmla="*/ 2147483647 w 2"/>
              <a:gd name="T27" fmla="*/ 0 h 5"/>
              <a:gd name="T28" fmla="*/ 2147483647 w 2"/>
              <a:gd name="T29" fmla="*/ 0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5"/>
              <a:gd name="T47" fmla="*/ 2 w 2"/>
              <a:gd name="T48" fmla="*/ 5 h 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5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0" y="5"/>
                </a:lnTo>
                <a:lnTo>
                  <a:pt x="2" y="5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63" name="Freeform 1965"/>
          <p:cNvSpPr>
            <a:spLocks/>
          </p:cNvSpPr>
          <p:nvPr/>
        </p:nvSpPr>
        <p:spPr bwMode="auto">
          <a:xfrm>
            <a:off x="1557338" y="4295775"/>
            <a:ext cx="6350" cy="6350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2147483647 h 5"/>
              <a:gd name="T12" fmla="*/ 0 w 5"/>
              <a:gd name="T13" fmla="*/ 0 h 5"/>
              <a:gd name="T14" fmla="*/ 0 w 5"/>
              <a:gd name="T15" fmla="*/ 0 h 5"/>
              <a:gd name="T16" fmla="*/ 0 w 5"/>
              <a:gd name="T17" fmla="*/ 0 h 5"/>
              <a:gd name="T18" fmla="*/ 0 w 5"/>
              <a:gd name="T19" fmla="*/ 0 h 5"/>
              <a:gd name="T20" fmla="*/ 0 w 5"/>
              <a:gd name="T21" fmla="*/ 0 h 5"/>
              <a:gd name="T22" fmla="*/ 0 w 5"/>
              <a:gd name="T23" fmla="*/ 2147483647 h 5"/>
              <a:gd name="T24" fmla="*/ 0 w 5"/>
              <a:gd name="T25" fmla="*/ 2147483647 h 5"/>
              <a:gd name="T26" fmla="*/ 0 w 5"/>
              <a:gd name="T27" fmla="*/ 2147483647 h 5"/>
              <a:gd name="T28" fmla="*/ 0 w 5"/>
              <a:gd name="T29" fmla="*/ 2147483647 h 5"/>
              <a:gd name="T30" fmla="*/ 0 w 5"/>
              <a:gd name="T31" fmla="*/ 2147483647 h 5"/>
              <a:gd name="T32" fmla="*/ 0 w 5"/>
              <a:gd name="T33" fmla="*/ 2147483647 h 5"/>
              <a:gd name="T34" fmla="*/ 2147483647 w 5"/>
              <a:gd name="T35" fmla="*/ 2147483647 h 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"/>
              <a:gd name="T55" fmla="*/ 0 h 5"/>
              <a:gd name="T56" fmla="*/ 5 w 5"/>
              <a:gd name="T57" fmla="*/ 5 h 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" h="5">
                <a:moveTo>
                  <a:pt x="3" y="5"/>
                </a:moveTo>
                <a:lnTo>
                  <a:pt x="3" y="5"/>
                </a:lnTo>
                <a:lnTo>
                  <a:pt x="5" y="2"/>
                </a:lnTo>
                <a:lnTo>
                  <a:pt x="3" y="2"/>
                </a:lnTo>
                <a:lnTo>
                  <a:pt x="0" y="0"/>
                </a:lnTo>
                <a:lnTo>
                  <a:pt x="0" y="2"/>
                </a:lnTo>
                <a:lnTo>
                  <a:pt x="3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64" name="Freeform 1966"/>
          <p:cNvSpPr>
            <a:spLocks/>
          </p:cNvSpPr>
          <p:nvPr/>
        </p:nvSpPr>
        <p:spPr bwMode="auto">
          <a:xfrm>
            <a:off x="1625600" y="4305300"/>
            <a:ext cx="1588" cy="3175"/>
          </a:xfrm>
          <a:custGeom>
            <a:avLst/>
            <a:gdLst>
              <a:gd name="T0" fmla="*/ 0 w 1588"/>
              <a:gd name="T1" fmla="*/ 0 h 2"/>
              <a:gd name="T2" fmla="*/ 0 w 1588"/>
              <a:gd name="T3" fmla="*/ 0 h 2"/>
              <a:gd name="T4" fmla="*/ 0 w 1588"/>
              <a:gd name="T5" fmla="*/ 2147483647 h 2"/>
              <a:gd name="T6" fmla="*/ 0 w 1588"/>
              <a:gd name="T7" fmla="*/ 2147483647 h 2"/>
              <a:gd name="T8" fmla="*/ 0 w 1588"/>
              <a:gd name="T9" fmla="*/ 2147483647 h 2"/>
              <a:gd name="T10" fmla="*/ 0 w 1588"/>
              <a:gd name="T11" fmla="*/ 2147483647 h 2"/>
              <a:gd name="T12" fmla="*/ 0 w 1588"/>
              <a:gd name="T13" fmla="*/ 2147483647 h 2"/>
              <a:gd name="T14" fmla="*/ 0 w 1588"/>
              <a:gd name="T15" fmla="*/ 0 h 2"/>
              <a:gd name="T16" fmla="*/ 0 w 1588"/>
              <a:gd name="T17" fmla="*/ 0 h 2"/>
              <a:gd name="T18" fmla="*/ 0 w 1588"/>
              <a:gd name="T19" fmla="*/ 0 h 2"/>
              <a:gd name="T20" fmla="*/ 0 w 1588"/>
              <a:gd name="T21" fmla="*/ 0 h 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588"/>
              <a:gd name="T34" fmla="*/ 0 h 2"/>
              <a:gd name="T35" fmla="*/ 1588 w 1588"/>
              <a:gd name="T36" fmla="*/ 2 h 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588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65" name="Freeform 1967"/>
          <p:cNvSpPr>
            <a:spLocks/>
          </p:cNvSpPr>
          <p:nvPr/>
        </p:nvSpPr>
        <p:spPr bwMode="auto">
          <a:xfrm>
            <a:off x="1549400" y="4281488"/>
            <a:ext cx="11113" cy="11112"/>
          </a:xfrm>
          <a:custGeom>
            <a:avLst/>
            <a:gdLst>
              <a:gd name="T0" fmla="*/ 0 w 7"/>
              <a:gd name="T1" fmla="*/ 2147483647 h 7"/>
              <a:gd name="T2" fmla="*/ 0 w 7"/>
              <a:gd name="T3" fmla="*/ 2147483647 h 7"/>
              <a:gd name="T4" fmla="*/ 0 w 7"/>
              <a:gd name="T5" fmla="*/ 2147483647 h 7"/>
              <a:gd name="T6" fmla="*/ 2147483647 w 7"/>
              <a:gd name="T7" fmla="*/ 2147483647 h 7"/>
              <a:gd name="T8" fmla="*/ 2147483647 w 7"/>
              <a:gd name="T9" fmla="*/ 2147483647 h 7"/>
              <a:gd name="T10" fmla="*/ 2147483647 w 7"/>
              <a:gd name="T11" fmla="*/ 2147483647 h 7"/>
              <a:gd name="T12" fmla="*/ 2147483647 w 7"/>
              <a:gd name="T13" fmla="*/ 2147483647 h 7"/>
              <a:gd name="T14" fmla="*/ 2147483647 w 7"/>
              <a:gd name="T15" fmla="*/ 2147483647 h 7"/>
              <a:gd name="T16" fmla="*/ 2147483647 w 7"/>
              <a:gd name="T17" fmla="*/ 2147483647 h 7"/>
              <a:gd name="T18" fmla="*/ 2147483647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2147483647 h 7"/>
              <a:gd name="T24" fmla="*/ 2147483647 w 7"/>
              <a:gd name="T25" fmla="*/ 2147483647 h 7"/>
              <a:gd name="T26" fmla="*/ 2147483647 w 7"/>
              <a:gd name="T27" fmla="*/ 2147483647 h 7"/>
              <a:gd name="T28" fmla="*/ 2147483647 w 7"/>
              <a:gd name="T29" fmla="*/ 0 h 7"/>
              <a:gd name="T30" fmla="*/ 0 w 7"/>
              <a:gd name="T31" fmla="*/ 2147483647 h 7"/>
              <a:gd name="T32" fmla="*/ 0 w 7"/>
              <a:gd name="T33" fmla="*/ 2147483647 h 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"/>
              <a:gd name="T52" fmla="*/ 0 h 7"/>
              <a:gd name="T53" fmla="*/ 7 w 7"/>
              <a:gd name="T54" fmla="*/ 7 h 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" h="7">
                <a:moveTo>
                  <a:pt x="0" y="4"/>
                </a:moveTo>
                <a:lnTo>
                  <a:pt x="0" y="4"/>
                </a:lnTo>
                <a:lnTo>
                  <a:pt x="2" y="7"/>
                </a:lnTo>
                <a:lnTo>
                  <a:pt x="4" y="7"/>
                </a:lnTo>
                <a:lnTo>
                  <a:pt x="7" y="7"/>
                </a:lnTo>
                <a:lnTo>
                  <a:pt x="4" y="4"/>
                </a:lnTo>
                <a:lnTo>
                  <a:pt x="4" y="2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66" name="Freeform 1968"/>
          <p:cNvSpPr>
            <a:spLocks/>
          </p:cNvSpPr>
          <p:nvPr/>
        </p:nvSpPr>
        <p:spPr bwMode="auto">
          <a:xfrm>
            <a:off x="1644650" y="4321175"/>
            <a:ext cx="4763" cy="6350"/>
          </a:xfrm>
          <a:custGeom>
            <a:avLst/>
            <a:gdLst>
              <a:gd name="T0" fmla="*/ 2147483647 w 3"/>
              <a:gd name="T1" fmla="*/ 2147483647 h 3"/>
              <a:gd name="T2" fmla="*/ 2147483647 w 3"/>
              <a:gd name="T3" fmla="*/ 2147483647 h 3"/>
              <a:gd name="T4" fmla="*/ 2147483647 w 3"/>
              <a:gd name="T5" fmla="*/ 2147483647 h 3"/>
              <a:gd name="T6" fmla="*/ 2147483647 w 3"/>
              <a:gd name="T7" fmla="*/ 2147483647 h 3"/>
              <a:gd name="T8" fmla="*/ 2147483647 w 3"/>
              <a:gd name="T9" fmla="*/ 0 h 3"/>
              <a:gd name="T10" fmla="*/ 2147483647 w 3"/>
              <a:gd name="T11" fmla="*/ 0 h 3"/>
              <a:gd name="T12" fmla="*/ 2147483647 w 3"/>
              <a:gd name="T13" fmla="*/ 0 h 3"/>
              <a:gd name="T14" fmla="*/ 2147483647 w 3"/>
              <a:gd name="T15" fmla="*/ 0 h 3"/>
              <a:gd name="T16" fmla="*/ 2147483647 w 3"/>
              <a:gd name="T17" fmla="*/ 0 h 3"/>
              <a:gd name="T18" fmla="*/ 2147483647 w 3"/>
              <a:gd name="T19" fmla="*/ 0 h 3"/>
              <a:gd name="T20" fmla="*/ 0 w 3"/>
              <a:gd name="T21" fmla="*/ 0 h 3"/>
              <a:gd name="T22" fmla="*/ 0 w 3"/>
              <a:gd name="T23" fmla="*/ 0 h 3"/>
              <a:gd name="T24" fmla="*/ 0 w 3"/>
              <a:gd name="T25" fmla="*/ 2147483647 h 3"/>
              <a:gd name="T26" fmla="*/ 0 w 3"/>
              <a:gd name="T27" fmla="*/ 2147483647 h 3"/>
              <a:gd name="T28" fmla="*/ 2147483647 w 3"/>
              <a:gd name="T29" fmla="*/ 2147483647 h 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"/>
              <a:gd name="T46" fmla="*/ 0 h 3"/>
              <a:gd name="T47" fmla="*/ 3 w 3"/>
              <a:gd name="T48" fmla="*/ 3 h 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" h="3">
                <a:moveTo>
                  <a:pt x="3" y="3"/>
                </a:move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67" name="Freeform 1969"/>
          <p:cNvSpPr>
            <a:spLocks/>
          </p:cNvSpPr>
          <p:nvPr/>
        </p:nvSpPr>
        <p:spPr bwMode="auto">
          <a:xfrm>
            <a:off x="1627188" y="4249738"/>
            <a:ext cx="6350" cy="6350"/>
          </a:xfrm>
          <a:custGeom>
            <a:avLst/>
            <a:gdLst>
              <a:gd name="T0" fmla="*/ 0 w 5"/>
              <a:gd name="T1" fmla="*/ 2147483647 h 4"/>
              <a:gd name="T2" fmla="*/ 0 w 5"/>
              <a:gd name="T3" fmla="*/ 2147483647 h 4"/>
              <a:gd name="T4" fmla="*/ 0 w 5"/>
              <a:gd name="T5" fmla="*/ 2147483647 h 4"/>
              <a:gd name="T6" fmla="*/ 0 w 5"/>
              <a:gd name="T7" fmla="*/ 2147483647 h 4"/>
              <a:gd name="T8" fmla="*/ 0 w 5"/>
              <a:gd name="T9" fmla="*/ 2147483647 h 4"/>
              <a:gd name="T10" fmla="*/ 0 w 5"/>
              <a:gd name="T11" fmla="*/ 2147483647 h 4"/>
              <a:gd name="T12" fmla="*/ 0 w 5"/>
              <a:gd name="T13" fmla="*/ 2147483647 h 4"/>
              <a:gd name="T14" fmla="*/ 2147483647 w 5"/>
              <a:gd name="T15" fmla="*/ 2147483647 h 4"/>
              <a:gd name="T16" fmla="*/ 2147483647 w 5"/>
              <a:gd name="T17" fmla="*/ 2147483647 h 4"/>
              <a:gd name="T18" fmla="*/ 2147483647 w 5"/>
              <a:gd name="T19" fmla="*/ 2147483647 h 4"/>
              <a:gd name="T20" fmla="*/ 2147483647 w 5"/>
              <a:gd name="T21" fmla="*/ 0 h 4"/>
              <a:gd name="T22" fmla="*/ 0 w 5"/>
              <a:gd name="T23" fmla="*/ 2147483647 h 4"/>
              <a:gd name="T24" fmla="*/ 0 w 5"/>
              <a:gd name="T25" fmla="*/ 2147483647 h 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"/>
              <a:gd name="T40" fmla="*/ 0 h 4"/>
              <a:gd name="T41" fmla="*/ 5 w 5"/>
              <a:gd name="T42" fmla="*/ 4 h 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" h="4">
                <a:moveTo>
                  <a:pt x="0" y="2"/>
                </a:moveTo>
                <a:lnTo>
                  <a:pt x="0" y="2"/>
                </a:lnTo>
                <a:lnTo>
                  <a:pt x="0" y="4"/>
                </a:lnTo>
                <a:lnTo>
                  <a:pt x="3" y="4"/>
                </a:lnTo>
                <a:lnTo>
                  <a:pt x="5" y="2"/>
                </a:lnTo>
                <a:lnTo>
                  <a:pt x="5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68" name="Freeform 1970"/>
          <p:cNvSpPr>
            <a:spLocks/>
          </p:cNvSpPr>
          <p:nvPr/>
        </p:nvSpPr>
        <p:spPr bwMode="auto">
          <a:xfrm>
            <a:off x="1630363" y="4305300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147483647 h 2"/>
              <a:gd name="T10" fmla="*/ 0 w 2"/>
              <a:gd name="T11" fmla="*/ 2147483647 h 2"/>
              <a:gd name="T12" fmla="*/ 0 w 2"/>
              <a:gd name="T13" fmla="*/ 2147483647 h 2"/>
              <a:gd name="T14" fmla="*/ 2147483647 w 2"/>
              <a:gd name="T15" fmla="*/ 0 h 2"/>
              <a:gd name="T16" fmla="*/ 2147483647 w 2"/>
              <a:gd name="T17" fmla="*/ 0 h 2"/>
              <a:gd name="T18" fmla="*/ 2147483647 w 2"/>
              <a:gd name="T19" fmla="*/ 0 h 2"/>
              <a:gd name="T20" fmla="*/ 2147483647 w 2"/>
              <a:gd name="T21" fmla="*/ 0 h 2"/>
              <a:gd name="T22" fmla="*/ 2147483647 w 2"/>
              <a:gd name="T23" fmla="*/ 0 h 2"/>
              <a:gd name="T24" fmla="*/ 0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2"/>
              <a:gd name="T41" fmla="*/ 2 w 2"/>
              <a:gd name="T42" fmla="*/ 2 h 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69" name="Freeform 1971"/>
          <p:cNvSpPr>
            <a:spLocks/>
          </p:cNvSpPr>
          <p:nvPr/>
        </p:nvSpPr>
        <p:spPr bwMode="auto">
          <a:xfrm>
            <a:off x="1627188" y="4313238"/>
            <a:ext cx="3175" cy="4762"/>
          </a:xfrm>
          <a:custGeom>
            <a:avLst/>
            <a:gdLst>
              <a:gd name="T0" fmla="*/ 0 w 3"/>
              <a:gd name="T1" fmla="*/ 0 h 5"/>
              <a:gd name="T2" fmla="*/ 0 w 3"/>
              <a:gd name="T3" fmla="*/ 2147483647 h 5"/>
              <a:gd name="T4" fmla="*/ 0 w 3"/>
              <a:gd name="T5" fmla="*/ 2147483647 h 5"/>
              <a:gd name="T6" fmla="*/ 0 w 3"/>
              <a:gd name="T7" fmla="*/ 2147483647 h 5"/>
              <a:gd name="T8" fmla="*/ 0 w 3"/>
              <a:gd name="T9" fmla="*/ 2147483647 h 5"/>
              <a:gd name="T10" fmla="*/ 0 w 3"/>
              <a:gd name="T11" fmla="*/ 2147483647 h 5"/>
              <a:gd name="T12" fmla="*/ 0 w 3"/>
              <a:gd name="T13" fmla="*/ 2147483647 h 5"/>
              <a:gd name="T14" fmla="*/ 0 w 3"/>
              <a:gd name="T15" fmla="*/ 2147483647 h 5"/>
              <a:gd name="T16" fmla="*/ 0 w 3"/>
              <a:gd name="T17" fmla="*/ 2147483647 h 5"/>
              <a:gd name="T18" fmla="*/ 0 w 3"/>
              <a:gd name="T19" fmla="*/ 2147483647 h 5"/>
              <a:gd name="T20" fmla="*/ 2147483647 w 3"/>
              <a:gd name="T21" fmla="*/ 2147483647 h 5"/>
              <a:gd name="T22" fmla="*/ 2147483647 w 3"/>
              <a:gd name="T23" fmla="*/ 2147483647 h 5"/>
              <a:gd name="T24" fmla="*/ 2147483647 w 3"/>
              <a:gd name="T25" fmla="*/ 2147483647 h 5"/>
              <a:gd name="T26" fmla="*/ 2147483647 w 3"/>
              <a:gd name="T27" fmla="*/ 0 h 5"/>
              <a:gd name="T28" fmla="*/ 2147483647 w 3"/>
              <a:gd name="T29" fmla="*/ 0 h 5"/>
              <a:gd name="T30" fmla="*/ 2147483647 w 3"/>
              <a:gd name="T31" fmla="*/ 0 h 5"/>
              <a:gd name="T32" fmla="*/ 0 w 3"/>
              <a:gd name="T33" fmla="*/ 0 h 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"/>
              <a:gd name="T52" fmla="*/ 0 h 5"/>
              <a:gd name="T53" fmla="*/ 3 w 3"/>
              <a:gd name="T54" fmla="*/ 5 h 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" h="5">
                <a:moveTo>
                  <a:pt x="0" y="0"/>
                </a:moveTo>
                <a:lnTo>
                  <a:pt x="0" y="2"/>
                </a:lnTo>
                <a:lnTo>
                  <a:pt x="0" y="5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70" name="Freeform 1972"/>
          <p:cNvSpPr>
            <a:spLocks/>
          </p:cNvSpPr>
          <p:nvPr/>
        </p:nvSpPr>
        <p:spPr bwMode="auto">
          <a:xfrm>
            <a:off x="1625600" y="4302125"/>
            <a:ext cx="4763" cy="3175"/>
          </a:xfrm>
          <a:custGeom>
            <a:avLst/>
            <a:gdLst>
              <a:gd name="T0" fmla="*/ 0 w 5"/>
              <a:gd name="T1" fmla="*/ 0 h 2"/>
              <a:gd name="T2" fmla="*/ 0 w 5"/>
              <a:gd name="T3" fmla="*/ 0 h 2"/>
              <a:gd name="T4" fmla="*/ 0 w 5"/>
              <a:gd name="T5" fmla="*/ 0 h 2"/>
              <a:gd name="T6" fmla="*/ 0 w 5"/>
              <a:gd name="T7" fmla="*/ 0 h 2"/>
              <a:gd name="T8" fmla="*/ 2147483647 w 5"/>
              <a:gd name="T9" fmla="*/ 2147483647 h 2"/>
              <a:gd name="T10" fmla="*/ 2147483647 w 5"/>
              <a:gd name="T11" fmla="*/ 2147483647 h 2"/>
              <a:gd name="T12" fmla="*/ 2147483647 w 5"/>
              <a:gd name="T13" fmla="*/ 2147483647 h 2"/>
              <a:gd name="T14" fmla="*/ 2147483647 w 5"/>
              <a:gd name="T15" fmla="*/ 2147483647 h 2"/>
              <a:gd name="T16" fmla="*/ 2147483647 w 5"/>
              <a:gd name="T17" fmla="*/ 0 h 2"/>
              <a:gd name="T18" fmla="*/ 2147483647 w 5"/>
              <a:gd name="T19" fmla="*/ 0 h 2"/>
              <a:gd name="T20" fmla="*/ 2147483647 w 5"/>
              <a:gd name="T21" fmla="*/ 0 h 2"/>
              <a:gd name="T22" fmla="*/ 2147483647 w 5"/>
              <a:gd name="T23" fmla="*/ 0 h 2"/>
              <a:gd name="T24" fmla="*/ 2147483647 w 5"/>
              <a:gd name="T25" fmla="*/ 0 h 2"/>
              <a:gd name="T26" fmla="*/ 2147483647 w 5"/>
              <a:gd name="T27" fmla="*/ 0 h 2"/>
              <a:gd name="T28" fmla="*/ 2147483647 w 5"/>
              <a:gd name="T29" fmla="*/ 0 h 2"/>
              <a:gd name="T30" fmla="*/ 2147483647 w 5"/>
              <a:gd name="T31" fmla="*/ 0 h 2"/>
              <a:gd name="T32" fmla="*/ 2147483647 w 5"/>
              <a:gd name="T33" fmla="*/ 0 h 2"/>
              <a:gd name="T34" fmla="*/ 2147483647 w 5"/>
              <a:gd name="T35" fmla="*/ 0 h 2"/>
              <a:gd name="T36" fmla="*/ 0 w 5"/>
              <a:gd name="T37" fmla="*/ 0 h 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"/>
              <a:gd name="T58" fmla="*/ 0 h 2"/>
              <a:gd name="T59" fmla="*/ 5 w 5"/>
              <a:gd name="T60" fmla="*/ 2 h 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" h="2">
                <a:moveTo>
                  <a:pt x="0" y="0"/>
                </a:moveTo>
                <a:lnTo>
                  <a:pt x="0" y="0"/>
                </a:lnTo>
                <a:lnTo>
                  <a:pt x="2" y="2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71" name="Freeform 1973"/>
          <p:cNvSpPr>
            <a:spLocks/>
          </p:cNvSpPr>
          <p:nvPr/>
        </p:nvSpPr>
        <p:spPr bwMode="auto">
          <a:xfrm>
            <a:off x="1630363" y="4313238"/>
            <a:ext cx="6350" cy="4762"/>
          </a:xfrm>
          <a:custGeom>
            <a:avLst/>
            <a:gdLst>
              <a:gd name="T0" fmla="*/ 2147483647 w 4"/>
              <a:gd name="T1" fmla="*/ 2147483647 h 5"/>
              <a:gd name="T2" fmla="*/ 2147483647 w 4"/>
              <a:gd name="T3" fmla="*/ 2147483647 h 5"/>
              <a:gd name="T4" fmla="*/ 2147483647 w 4"/>
              <a:gd name="T5" fmla="*/ 2147483647 h 5"/>
              <a:gd name="T6" fmla="*/ 2147483647 w 4"/>
              <a:gd name="T7" fmla="*/ 2147483647 h 5"/>
              <a:gd name="T8" fmla="*/ 2147483647 w 4"/>
              <a:gd name="T9" fmla="*/ 2147483647 h 5"/>
              <a:gd name="T10" fmla="*/ 2147483647 w 4"/>
              <a:gd name="T11" fmla="*/ 2147483647 h 5"/>
              <a:gd name="T12" fmla="*/ 2147483647 w 4"/>
              <a:gd name="T13" fmla="*/ 2147483647 h 5"/>
              <a:gd name="T14" fmla="*/ 2147483647 w 4"/>
              <a:gd name="T15" fmla="*/ 0 h 5"/>
              <a:gd name="T16" fmla="*/ 2147483647 w 4"/>
              <a:gd name="T17" fmla="*/ 0 h 5"/>
              <a:gd name="T18" fmla="*/ 2147483647 w 4"/>
              <a:gd name="T19" fmla="*/ 0 h 5"/>
              <a:gd name="T20" fmla="*/ 2147483647 w 4"/>
              <a:gd name="T21" fmla="*/ 0 h 5"/>
              <a:gd name="T22" fmla="*/ 2147483647 w 4"/>
              <a:gd name="T23" fmla="*/ 0 h 5"/>
              <a:gd name="T24" fmla="*/ 2147483647 w 4"/>
              <a:gd name="T25" fmla="*/ 2147483647 h 5"/>
              <a:gd name="T26" fmla="*/ 0 w 4"/>
              <a:gd name="T27" fmla="*/ 2147483647 h 5"/>
              <a:gd name="T28" fmla="*/ 0 w 4"/>
              <a:gd name="T29" fmla="*/ 2147483647 h 5"/>
              <a:gd name="T30" fmla="*/ 0 w 4"/>
              <a:gd name="T31" fmla="*/ 2147483647 h 5"/>
              <a:gd name="T32" fmla="*/ 0 w 4"/>
              <a:gd name="T33" fmla="*/ 2147483647 h 5"/>
              <a:gd name="T34" fmla="*/ 2147483647 w 4"/>
              <a:gd name="T35" fmla="*/ 2147483647 h 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"/>
              <a:gd name="T55" fmla="*/ 0 h 5"/>
              <a:gd name="T56" fmla="*/ 4 w 4"/>
              <a:gd name="T57" fmla="*/ 5 h 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" h="5">
                <a:moveTo>
                  <a:pt x="2" y="5"/>
                </a:moveTo>
                <a:lnTo>
                  <a:pt x="2" y="5"/>
                </a:ln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72" name="Freeform 1974"/>
          <p:cNvSpPr>
            <a:spLocks/>
          </p:cNvSpPr>
          <p:nvPr/>
        </p:nvSpPr>
        <p:spPr bwMode="auto">
          <a:xfrm>
            <a:off x="1639888" y="4279900"/>
            <a:ext cx="4762" cy="9525"/>
          </a:xfrm>
          <a:custGeom>
            <a:avLst/>
            <a:gdLst>
              <a:gd name="T0" fmla="*/ 2147483647 w 4"/>
              <a:gd name="T1" fmla="*/ 2147483647 h 7"/>
              <a:gd name="T2" fmla="*/ 2147483647 w 4"/>
              <a:gd name="T3" fmla="*/ 2147483647 h 7"/>
              <a:gd name="T4" fmla="*/ 2147483647 w 4"/>
              <a:gd name="T5" fmla="*/ 2147483647 h 7"/>
              <a:gd name="T6" fmla="*/ 2147483647 w 4"/>
              <a:gd name="T7" fmla="*/ 2147483647 h 7"/>
              <a:gd name="T8" fmla="*/ 2147483647 w 4"/>
              <a:gd name="T9" fmla="*/ 2147483647 h 7"/>
              <a:gd name="T10" fmla="*/ 2147483647 w 4"/>
              <a:gd name="T11" fmla="*/ 2147483647 h 7"/>
              <a:gd name="T12" fmla="*/ 2147483647 w 4"/>
              <a:gd name="T13" fmla="*/ 2147483647 h 7"/>
              <a:gd name="T14" fmla="*/ 2147483647 w 4"/>
              <a:gd name="T15" fmla="*/ 0 h 7"/>
              <a:gd name="T16" fmla="*/ 2147483647 w 4"/>
              <a:gd name="T17" fmla="*/ 0 h 7"/>
              <a:gd name="T18" fmla="*/ 0 w 4"/>
              <a:gd name="T19" fmla="*/ 0 h 7"/>
              <a:gd name="T20" fmla="*/ 0 w 4"/>
              <a:gd name="T21" fmla="*/ 0 h 7"/>
              <a:gd name="T22" fmla="*/ 0 w 4"/>
              <a:gd name="T23" fmla="*/ 2147483647 h 7"/>
              <a:gd name="T24" fmla="*/ 0 w 4"/>
              <a:gd name="T25" fmla="*/ 2147483647 h 7"/>
              <a:gd name="T26" fmla="*/ 0 w 4"/>
              <a:gd name="T27" fmla="*/ 2147483647 h 7"/>
              <a:gd name="T28" fmla="*/ 0 w 4"/>
              <a:gd name="T29" fmla="*/ 2147483647 h 7"/>
              <a:gd name="T30" fmla="*/ 0 w 4"/>
              <a:gd name="T31" fmla="*/ 2147483647 h 7"/>
              <a:gd name="T32" fmla="*/ 2147483647 w 4"/>
              <a:gd name="T33" fmla="*/ 2147483647 h 7"/>
              <a:gd name="T34" fmla="*/ 2147483647 w 4"/>
              <a:gd name="T35" fmla="*/ 2147483647 h 7"/>
              <a:gd name="T36" fmla="*/ 2147483647 w 4"/>
              <a:gd name="T37" fmla="*/ 2147483647 h 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"/>
              <a:gd name="T58" fmla="*/ 0 h 7"/>
              <a:gd name="T59" fmla="*/ 4 w 4"/>
              <a:gd name="T60" fmla="*/ 7 h 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" h="7">
                <a:moveTo>
                  <a:pt x="2" y="7"/>
                </a:moveTo>
                <a:lnTo>
                  <a:pt x="2" y="7"/>
                </a:lnTo>
                <a:lnTo>
                  <a:pt x="4" y="5"/>
                </a:lnTo>
                <a:lnTo>
                  <a:pt x="4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73" name="Freeform 1975"/>
          <p:cNvSpPr>
            <a:spLocks/>
          </p:cNvSpPr>
          <p:nvPr/>
        </p:nvSpPr>
        <p:spPr bwMode="auto">
          <a:xfrm>
            <a:off x="1636713" y="4244975"/>
            <a:ext cx="6350" cy="4763"/>
          </a:xfrm>
          <a:custGeom>
            <a:avLst/>
            <a:gdLst>
              <a:gd name="T0" fmla="*/ 2147483647 w 5"/>
              <a:gd name="T1" fmla="*/ 0 h 3"/>
              <a:gd name="T2" fmla="*/ 2147483647 w 5"/>
              <a:gd name="T3" fmla="*/ 0 h 3"/>
              <a:gd name="T4" fmla="*/ 2147483647 w 5"/>
              <a:gd name="T5" fmla="*/ 0 h 3"/>
              <a:gd name="T6" fmla="*/ 0 w 5"/>
              <a:gd name="T7" fmla="*/ 0 h 3"/>
              <a:gd name="T8" fmla="*/ 0 w 5"/>
              <a:gd name="T9" fmla="*/ 2147483647 h 3"/>
              <a:gd name="T10" fmla="*/ 0 w 5"/>
              <a:gd name="T11" fmla="*/ 2147483647 h 3"/>
              <a:gd name="T12" fmla="*/ 0 w 5"/>
              <a:gd name="T13" fmla="*/ 2147483647 h 3"/>
              <a:gd name="T14" fmla="*/ 2147483647 w 5"/>
              <a:gd name="T15" fmla="*/ 2147483647 h 3"/>
              <a:gd name="T16" fmla="*/ 2147483647 w 5"/>
              <a:gd name="T17" fmla="*/ 2147483647 h 3"/>
              <a:gd name="T18" fmla="*/ 2147483647 w 5"/>
              <a:gd name="T19" fmla="*/ 2147483647 h 3"/>
              <a:gd name="T20" fmla="*/ 2147483647 w 5"/>
              <a:gd name="T21" fmla="*/ 2147483647 h 3"/>
              <a:gd name="T22" fmla="*/ 2147483647 w 5"/>
              <a:gd name="T23" fmla="*/ 2147483647 h 3"/>
              <a:gd name="T24" fmla="*/ 2147483647 w 5"/>
              <a:gd name="T25" fmla="*/ 2147483647 h 3"/>
              <a:gd name="T26" fmla="*/ 2147483647 w 5"/>
              <a:gd name="T27" fmla="*/ 2147483647 h 3"/>
              <a:gd name="T28" fmla="*/ 2147483647 w 5"/>
              <a:gd name="T29" fmla="*/ 2147483647 h 3"/>
              <a:gd name="T30" fmla="*/ 2147483647 w 5"/>
              <a:gd name="T31" fmla="*/ 0 h 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3"/>
              <a:gd name="T50" fmla="*/ 5 w 5"/>
              <a:gd name="T51" fmla="*/ 3 h 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3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lnTo>
                  <a:pt x="5" y="3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74" name="Freeform 1976"/>
          <p:cNvSpPr>
            <a:spLocks/>
          </p:cNvSpPr>
          <p:nvPr/>
        </p:nvSpPr>
        <p:spPr bwMode="auto">
          <a:xfrm>
            <a:off x="1643063" y="4302125"/>
            <a:ext cx="6350" cy="3175"/>
          </a:xfrm>
          <a:custGeom>
            <a:avLst/>
            <a:gdLst>
              <a:gd name="T0" fmla="*/ 2147483647 w 5"/>
              <a:gd name="T1" fmla="*/ 0 h 2"/>
              <a:gd name="T2" fmla="*/ 0 w 5"/>
              <a:gd name="T3" fmla="*/ 0 h 2"/>
              <a:gd name="T4" fmla="*/ 0 w 5"/>
              <a:gd name="T5" fmla="*/ 0 h 2"/>
              <a:gd name="T6" fmla="*/ 0 w 5"/>
              <a:gd name="T7" fmla="*/ 2147483647 h 2"/>
              <a:gd name="T8" fmla="*/ 0 w 5"/>
              <a:gd name="T9" fmla="*/ 2147483647 h 2"/>
              <a:gd name="T10" fmla="*/ 0 w 5"/>
              <a:gd name="T11" fmla="*/ 2147483647 h 2"/>
              <a:gd name="T12" fmla="*/ 0 w 5"/>
              <a:gd name="T13" fmla="*/ 2147483647 h 2"/>
              <a:gd name="T14" fmla="*/ 0 w 5"/>
              <a:gd name="T15" fmla="*/ 2147483647 h 2"/>
              <a:gd name="T16" fmla="*/ 2147483647 w 5"/>
              <a:gd name="T17" fmla="*/ 2147483647 h 2"/>
              <a:gd name="T18" fmla="*/ 2147483647 w 5"/>
              <a:gd name="T19" fmla="*/ 0 h 2"/>
              <a:gd name="T20" fmla="*/ 2147483647 w 5"/>
              <a:gd name="T21" fmla="*/ 0 h 2"/>
              <a:gd name="T22" fmla="*/ 2147483647 w 5"/>
              <a:gd name="T23" fmla="*/ 0 h 2"/>
              <a:gd name="T24" fmla="*/ 2147483647 w 5"/>
              <a:gd name="T25" fmla="*/ 0 h 2"/>
              <a:gd name="T26" fmla="*/ 2147483647 w 5"/>
              <a:gd name="T27" fmla="*/ 0 h 2"/>
              <a:gd name="T28" fmla="*/ 2147483647 w 5"/>
              <a:gd name="T29" fmla="*/ 0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"/>
              <a:gd name="T46" fmla="*/ 0 h 2"/>
              <a:gd name="T47" fmla="*/ 5 w 5"/>
              <a:gd name="T48" fmla="*/ 2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" h="2">
                <a:moveTo>
                  <a:pt x="5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75" name="Freeform 1977"/>
          <p:cNvSpPr>
            <a:spLocks/>
          </p:cNvSpPr>
          <p:nvPr/>
        </p:nvSpPr>
        <p:spPr bwMode="auto">
          <a:xfrm>
            <a:off x="1636713" y="4318000"/>
            <a:ext cx="6350" cy="1588"/>
          </a:xfrm>
          <a:custGeom>
            <a:avLst/>
            <a:gdLst>
              <a:gd name="T0" fmla="*/ 2147483647 w 5"/>
              <a:gd name="T1" fmla="*/ 2147483647 h 2"/>
              <a:gd name="T2" fmla="*/ 2147483647 w 5"/>
              <a:gd name="T3" fmla="*/ 2147483647 h 2"/>
              <a:gd name="T4" fmla="*/ 2147483647 w 5"/>
              <a:gd name="T5" fmla="*/ 2147483647 h 2"/>
              <a:gd name="T6" fmla="*/ 2147483647 w 5"/>
              <a:gd name="T7" fmla="*/ 2147483647 h 2"/>
              <a:gd name="T8" fmla="*/ 2147483647 w 5"/>
              <a:gd name="T9" fmla="*/ 2147483647 h 2"/>
              <a:gd name="T10" fmla="*/ 2147483647 w 5"/>
              <a:gd name="T11" fmla="*/ 0 h 2"/>
              <a:gd name="T12" fmla="*/ 2147483647 w 5"/>
              <a:gd name="T13" fmla="*/ 0 h 2"/>
              <a:gd name="T14" fmla="*/ 2147483647 w 5"/>
              <a:gd name="T15" fmla="*/ 0 h 2"/>
              <a:gd name="T16" fmla="*/ 2147483647 w 5"/>
              <a:gd name="T17" fmla="*/ 0 h 2"/>
              <a:gd name="T18" fmla="*/ 2147483647 w 5"/>
              <a:gd name="T19" fmla="*/ 0 h 2"/>
              <a:gd name="T20" fmla="*/ 2147483647 w 5"/>
              <a:gd name="T21" fmla="*/ 0 h 2"/>
              <a:gd name="T22" fmla="*/ 2147483647 w 5"/>
              <a:gd name="T23" fmla="*/ 0 h 2"/>
              <a:gd name="T24" fmla="*/ 2147483647 w 5"/>
              <a:gd name="T25" fmla="*/ 0 h 2"/>
              <a:gd name="T26" fmla="*/ 0 w 5"/>
              <a:gd name="T27" fmla="*/ 2147483647 h 2"/>
              <a:gd name="T28" fmla="*/ 2147483647 w 5"/>
              <a:gd name="T29" fmla="*/ 2147483647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"/>
              <a:gd name="T46" fmla="*/ 0 h 2"/>
              <a:gd name="T47" fmla="*/ 5 w 5"/>
              <a:gd name="T48" fmla="*/ 2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" h="2">
                <a:moveTo>
                  <a:pt x="3" y="2"/>
                </a:moveTo>
                <a:lnTo>
                  <a:pt x="3" y="2"/>
                </a:lnTo>
                <a:lnTo>
                  <a:pt x="3" y="0"/>
                </a:lnTo>
                <a:lnTo>
                  <a:pt x="5" y="0"/>
                </a:lnTo>
                <a:lnTo>
                  <a:pt x="0" y="2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76" name="Freeform 1978"/>
          <p:cNvSpPr>
            <a:spLocks/>
          </p:cNvSpPr>
          <p:nvPr/>
        </p:nvSpPr>
        <p:spPr bwMode="auto">
          <a:xfrm>
            <a:off x="2971800" y="4992688"/>
            <a:ext cx="7938" cy="4762"/>
          </a:xfrm>
          <a:custGeom>
            <a:avLst/>
            <a:gdLst>
              <a:gd name="T0" fmla="*/ 0 w 5"/>
              <a:gd name="T1" fmla="*/ 0 h 5"/>
              <a:gd name="T2" fmla="*/ 0 w 5"/>
              <a:gd name="T3" fmla="*/ 0 h 5"/>
              <a:gd name="T4" fmla="*/ 0 w 5"/>
              <a:gd name="T5" fmla="*/ 2147483647 h 5"/>
              <a:gd name="T6" fmla="*/ 0 w 5"/>
              <a:gd name="T7" fmla="*/ 2147483647 h 5"/>
              <a:gd name="T8" fmla="*/ 0 w 5"/>
              <a:gd name="T9" fmla="*/ 2147483647 h 5"/>
              <a:gd name="T10" fmla="*/ 0 w 5"/>
              <a:gd name="T11" fmla="*/ 2147483647 h 5"/>
              <a:gd name="T12" fmla="*/ 0 w 5"/>
              <a:gd name="T13" fmla="*/ 2147483647 h 5"/>
              <a:gd name="T14" fmla="*/ 2147483647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0 h 5"/>
              <a:gd name="T22" fmla="*/ 2147483647 w 5"/>
              <a:gd name="T23" fmla="*/ 0 h 5"/>
              <a:gd name="T24" fmla="*/ 2147483647 w 5"/>
              <a:gd name="T25" fmla="*/ 0 h 5"/>
              <a:gd name="T26" fmla="*/ 2147483647 w 5"/>
              <a:gd name="T27" fmla="*/ 0 h 5"/>
              <a:gd name="T28" fmla="*/ 0 w 5"/>
              <a:gd name="T29" fmla="*/ 0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"/>
              <a:gd name="T46" fmla="*/ 0 h 5"/>
              <a:gd name="T47" fmla="*/ 5 w 5"/>
              <a:gd name="T48" fmla="*/ 5 h 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" h="5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2" y="3"/>
                </a:lnTo>
                <a:lnTo>
                  <a:pt x="5" y="3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77" name="Freeform 1979"/>
          <p:cNvSpPr>
            <a:spLocks/>
          </p:cNvSpPr>
          <p:nvPr/>
        </p:nvSpPr>
        <p:spPr bwMode="auto">
          <a:xfrm>
            <a:off x="2957513" y="4635500"/>
            <a:ext cx="39687" cy="34925"/>
          </a:xfrm>
          <a:custGeom>
            <a:avLst/>
            <a:gdLst>
              <a:gd name="T0" fmla="*/ 2147483647 w 31"/>
              <a:gd name="T1" fmla="*/ 0 h 26"/>
              <a:gd name="T2" fmla="*/ 2147483647 w 31"/>
              <a:gd name="T3" fmla="*/ 0 h 26"/>
              <a:gd name="T4" fmla="*/ 2147483647 w 31"/>
              <a:gd name="T5" fmla="*/ 0 h 26"/>
              <a:gd name="T6" fmla="*/ 2147483647 w 31"/>
              <a:gd name="T7" fmla="*/ 2147483647 h 26"/>
              <a:gd name="T8" fmla="*/ 2147483647 w 31"/>
              <a:gd name="T9" fmla="*/ 2147483647 h 26"/>
              <a:gd name="T10" fmla="*/ 2147483647 w 31"/>
              <a:gd name="T11" fmla="*/ 2147483647 h 26"/>
              <a:gd name="T12" fmla="*/ 2147483647 w 31"/>
              <a:gd name="T13" fmla="*/ 2147483647 h 26"/>
              <a:gd name="T14" fmla="*/ 2147483647 w 31"/>
              <a:gd name="T15" fmla="*/ 2147483647 h 26"/>
              <a:gd name="T16" fmla="*/ 2147483647 w 31"/>
              <a:gd name="T17" fmla="*/ 2147483647 h 26"/>
              <a:gd name="T18" fmla="*/ 0 w 31"/>
              <a:gd name="T19" fmla="*/ 2147483647 h 26"/>
              <a:gd name="T20" fmla="*/ 2147483647 w 31"/>
              <a:gd name="T21" fmla="*/ 2147483647 h 26"/>
              <a:gd name="T22" fmla="*/ 2147483647 w 31"/>
              <a:gd name="T23" fmla="*/ 2147483647 h 26"/>
              <a:gd name="T24" fmla="*/ 2147483647 w 31"/>
              <a:gd name="T25" fmla="*/ 2147483647 h 26"/>
              <a:gd name="T26" fmla="*/ 2147483647 w 31"/>
              <a:gd name="T27" fmla="*/ 2147483647 h 26"/>
              <a:gd name="T28" fmla="*/ 2147483647 w 31"/>
              <a:gd name="T29" fmla="*/ 2147483647 h 26"/>
              <a:gd name="T30" fmla="*/ 2147483647 w 31"/>
              <a:gd name="T31" fmla="*/ 2147483647 h 26"/>
              <a:gd name="T32" fmla="*/ 2147483647 w 31"/>
              <a:gd name="T33" fmla="*/ 2147483647 h 26"/>
              <a:gd name="T34" fmla="*/ 2147483647 w 31"/>
              <a:gd name="T35" fmla="*/ 2147483647 h 26"/>
              <a:gd name="T36" fmla="*/ 2147483647 w 31"/>
              <a:gd name="T37" fmla="*/ 2147483647 h 26"/>
              <a:gd name="T38" fmla="*/ 2147483647 w 31"/>
              <a:gd name="T39" fmla="*/ 2147483647 h 26"/>
              <a:gd name="T40" fmla="*/ 2147483647 w 31"/>
              <a:gd name="T41" fmla="*/ 2147483647 h 26"/>
              <a:gd name="T42" fmla="*/ 2147483647 w 31"/>
              <a:gd name="T43" fmla="*/ 2147483647 h 26"/>
              <a:gd name="T44" fmla="*/ 2147483647 w 31"/>
              <a:gd name="T45" fmla="*/ 2147483647 h 26"/>
              <a:gd name="T46" fmla="*/ 2147483647 w 31"/>
              <a:gd name="T47" fmla="*/ 2147483647 h 26"/>
              <a:gd name="T48" fmla="*/ 2147483647 w 31"/>
              <a:gd name="T49" fmla="*/ 2147483647 h 26"/>
              <a:gd name="T50" fmla="*/ 2147483647 w 31"/>
              <a:gd name="T51" fmla="*/ 2147483647 h 26"/>
              <a:gd name="T52" fmla="*/ 2147483647 w 31"/>
              <a:gd name="T53" fmla="*/ 2147483647 h 26"/>
              <a:gd name="T54" fmla="*/ 2147483647 w 31"/>
              <a:gd name="T55" fmla="*/ 2147483647 h 26"/>
              <a:gd name="T56" fmla="*/ 2147483647 w 31"/>
              <a:gd name="T57" fmla="*/ 2147483647 h 26"/>
              <a:gd name="T58" fmla="*/ 2147483647 w 31"/>
              <a:gd name="T59" fmla="*/ 2147483647 h 26"/>
              <a:gd name="T60" fmla="*/ 2147483647 w 31"/>
              <a:gd name="T61" fmla="*/ 0 h 26"/>
              <a:gd name="T62" fmla="*/ 2147483647 w 31"/>
              <a:gd name="T63" fmla="*/ 0 h 2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1"/>
              <a:gd name="T97" fmla="*/ 0 h 26"/>
              <a:gd name="T98" fmla="*/ 31 w 31"/>
              <a:gd name="T99" fmla="*/ 26 h 2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1" h="26">
                <a:moveTo>
                  <a:pt x="29" y="0"/>
                </a:moveTo>
                <a:lnTo>
                  <a:pt x="21" y="0"/>
                </a:lnTo>
                <a:lnTo>
                  <a:pt x="14" y="3"/>
                </a:lnTo>
                <a:lnTo>
                  <a:pt x="7" y="7"/>
                </a:lnTo>
                <a:lnTo>
                  <a:pt x="3" y="10"/>
                </a:lnTo>
                <a:lnTo>
                  <a:pt x="0" y="12"/>
                </a:lnTo>
                <a:lnTo>
                  <a:pt x="3" y="14"/>
                </a:lnTo>
                <a:lnTo>
                  <a:pt x="3" y="17"/>
                </a:lnTo>
                <a:lnTo>
                  <a:pt x="3" y="19"/>
                </a:lnTo>
                <a:lnTo>
                  <a:pt x="3" y="21"/>
                </a:lnTo>
                <a:lnTo>
                  <a:pt x="5" y="24"/>
                </a:lnTo>
                <a:lnTo>
                  <a:pt x="12" y="26"/>
                </a:lnTo>
                <a:lnTo>
                  <a:pt x="19" y="21"/>
                </a:lnTo>
                <a:lnTo>
                  <a:pt x="26" y="17"/>
                </a:lnTo>
                <a:lnTo>
                  <a:pt x="26" y="12"/>
                </a:lnTo>
                <a:lnTo>
                  <a:pt x="26" y="10"/>
                </a:lnTo>
                <a:lnTo>
                  <a:pt x="29" y="7"/>
                </a:lnTo>
                <a:lnTo>
                  <a:pt x="31" y="7"/>
                </a:lnTo>
                <a:lnTo>
                  <a:pt x="31" y="3"/>
                </a:lnTo>
                <a:lnTo>
                  <a:pt x="31" y="0"/>
                </a:lnTo>
                <a:lnTo>
                  <a:pt x="29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78" name="Rectangle 1980"/>
          <p:cNvSpPr>
            <a:spLocks noChangeArrowheads="1"/>
          </p:cNvSpPr>
          <p:nvPr/>
        </p:nvSpPr>
        <p:spPr bwMode="auto">
          <a:xfrm>
            <a:off x="3078163" y="5029200"/>
            <a:ext cx="1587" cy="1588"/>
          </a:xfrm>
          <a:prstGeom prst="rect">
            <a:avLst/>
          </a:pr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279" name="Rectangle 1981"/>
          <p:cNvSpPr>
            <a:spLocks noChangeArrowheads="1"/>
          </p:cNvSpPr>
          <p:nvPr/>
        </p:nvSpPr>
        <p:spPr bwMode="auto">
          <a:xfrm>
            <a:off x="3078163" y="5029200"/>
            <a:ext cx="1587" cy="1588"/>
          </a:xfrm>
          <a:prstGeom prst="rect">
            <a:avLst/>
          </a:pr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280" name="Freeform 1982"/>
          <p:cNvSpPr>
            <a:spLocks/>
          </p:cNvSpPr>
          <p:nvPr/>
        </p:nvSpPr>
        <p:spPr bwMode="auto">
          <a:xfrm>
            <a:off x="3078163" y="5029200"/>
            <a:ext cx="1587" cy="1588"/>
          </a:xfrm>
          <a:custGeom>
            <a:avLst/>
            <a:gdLst>
              <a:gd name="T0" fmla="*/ 0 w 1587"/>
              <a:gd name="T1" fmla="*/ 0 h 1588"/>
              <a:gd name="T2" fmla="*/ 0 w 1587"/>
              <a:gd name="T3" fmla="*/ 0 h 1588"/>
              <a:gd name="T4" fmla="*/ 0 w 1587"/>
              <a:gd name="T5" fmla="*/ 0 h 1588"/>
              <a:gd name="T6" fmla="*/ 0 w 1587"/>
              <a:gd name="T7" fmla="*/ 0 h 1588"/>
              <a:gd name="T8" fmla="*/ 0 w 1587"/>
              <a:gd name="T9" fmla="*/ 0 h 1588"/>
              <a:gd name="T10" fmla="*/ 0 w 1587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7"/>
              <a:gd name="T19" fmla="*/ 0 h 1588"/>
              <a:gd name="T20" fmla="*/ 1587 w 1587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7" h="1588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81" name="Freeform 1983"/>
          <p:cNvSpPr>
            <a:spLocks/>
          </p:cNvSpPr>
          <p:nvPr/>
        </p:nvSpPr>
        <p:spPr bwMode="auto">
          <a:xfrm>
            <a:off x="2911475" y="4926013"/>
            <a:ext cx="1588" cy="3175"/>
          </a:xfrm>
          <a:custGeom>
            <a:avLst/>
            <a:gdLst>
              <a:gd name="T0" fmla="*/ 2147483647 w 3"/>
              <a:gd name="T1" fmla="*/ 2147483647 h 3"/>
              <a:gd name="T2" fmla="*/ 2147483647 w 3"/>
              <a:gd name="T3" fmla="*/ 2147483647 h 3"/>
              <a:gd name="T4" fmla="*/ 2147483647 w 3"/>
              <a:gd name="T5" fmla="*/ 2147483647 h 3"/>
              <a:gd name="T6" fmla="*/ 2147483647 w 3"/>
              <a:gd name="T7" fmla="*/ 2147483647 h 3"/>
              <a:gd name="T8" fmla="*/ 2147483647 w 3"/>
              <a:gd name="T9" fmla="*/ 0 h 3"/>
              <a:gd name="T10" fmla="*/ 0 w 3"/>
              <a:gd name="T11" fmla="*/ 0 h 3"/>
              <a:gd name="T12" fmla="*/ 0 w 3"/>
              <a:gd name="T13" fmla="*/ 0 h 3"/>
              <a:gd name="T14" fmla="*/ 2147483647 w 3"/>
              <a:gd name="T15" fmla="*/ 2147483647 h 3"/>
              <a:gd name="T16" fmla="*/ 2147483647 w 3"/>
              <a:gd name="T17" fmla="*/ 2147483647 h 3"/>
              <a:gd name="T18" fmla="*/ 2147483647 w 3"/>
              <a:gd name="T19" fmla="*/ 2147483647 h 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"/>
              <a:gd name="T31" fmla="*/ 0 h 3"/>
              <a:gd name="T32" fmla="*/ 3 w 3"/>
              <a:gd name="T33" fmla="*/ 3 h 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" h="3">
                <a:moveTo>
                  <a:pt x="3" y="3"/>
                </a:move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lnTo>
                  <a:pt x="3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82" name="Freeform 1984"/>
          <p:cNvSpPr>
            <a:spLocks/>
          </p:cNvSpPr>
          <p:nvPr/>
        </p:nvSpPr>
        <p:spPr bwMode="auto">
          <a:xfrm>
            <a:off x="2941638" y="5018088"/>
            <a:ext cx="12700" cy="11112"/>
          </a:xfrm>
          <a:custGeom>
            <a:avLst/>
            <a:gdLst>
              <a:gd name="T0" fmla="*/ 2147483647 w 10"/>
              <a:gd name="T1" fmla="*/ 0 h 10"/>
              <a:gd name="T2" fmla="*/ 2147483647 w 10"/>
              <a:gd name="T3" fmla="*/ 0 h 10"/>
              <a:gd name="T4" fmla="*/ 0 w 10"/>
              <a:gd name="T5" fmla="*/ 0 h 10"/>
              <a:gd name="T6" fmla="*/ 0 w 10"/>
              <a:gd name="T7" fmla="*/ 0 h 10"/>
              <a:gd name="T8" fmla="*/ 0 w 10"/>
              <a:gd name="T9" fmla="*/ 0 h 10"/>
              <a:gd name="T10" fmla="*/ 0 w 10"/>
              <a:gd name="T11" fmla="*/ 0 h 10"/>
              <a:gd name="T12" fmla="*/ 0 w 10"/>
              <a:gd name="T13" fmla="*/ 2147483647 h 10"/>
              <a:gd name="T14" fmla="*/ 0 w 10"/>
              <a:gd name="T15" fmla="*/ 2147483647 h 10"/>
              <a:gd name="T16" fmla="*/ 0 w 10"/>
              <a:gd name="T17" fmla="*/ 2147483647 h 10"/>
              <a:gd name="T18" fmla="*/ 0 w 10"/>
              <a:gd name="T19" fmla="*/ 2147483647 h 10"/>
              <a:gd name="T20" fmla="*/ 0 w 10"/>
              <a:gd name="T21" fmla="*/ 2147483647 h 10"/>
              <a:gd name="T22" fmla="*/ 2147483647 w 10"/>
              <a:gd name="T23" fmla="*/ 2147483647 h 10"/>
              <a:gd name="T24" fmla="*/ 2147483647 w 10"/>
              <a:gd name="T25" fmla="*/ 2147483647 h 10"/>
              <a:gd name="T26" fmla="*/ 2147483647 w 10"/>
              <a:gd name="T27" fmla="*/ 2147483647 h 10"/>
              <a:gd name="T28" fmla="*/ 2147483647 w 10"/>
              <a:gd name="T29" fmla="*/ 2147483647 h 10"/>
              <a:gd name="T30" fmla="*/ 2147483647 w 10"/>
              <a:gd name="T31" fmla="*/ 2147483647 h 10"/>
              <a:gd name="T32" fmla="*/ 2147483647 w 10"/>
              <a:gd name="T33" fmla="*/ 2147483647 h 10"/>
              <a:gd name="T34" fmla="*/ 2147483647 w 10"/>
              <a:gd name="T35" fmla="*/ 2147483647 h 10"/>
              <a:gd name="T36" fmla="*/ 2147483647 w 10"/>
              <a:gd name="T37" fmla="*/ 2147483647 h 10"/>
              <a:gd name="T38" fmla="*/ 2147483647 w 10"/>
              <a:gd name="T39" fmla="*/ 2147483647 h 10"/>
              <a:gd name="T40" fmla="*/ 2147483647 w 10"/>
              <a:gd name="T41" fmla="*/ 2147483647 h 10"/>
              <a:gd name="T42" fmla="*/ 2147483647 w 10"/>
              <a:gd name="T43" fmla="*/ 0 h 10"/>
              <a:gd name="T44" fmla="*/ 2147483647 w 10"/>
              <a:gd name="T45" fmla="*/ 0 h 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0"/>
              <a:gd name="T70" fmla="*/ 0 h 10"/>
              <a:gd name="T71" fmla="*/ 10 w 10"/>
              <a:gd name="T72" fmla="*/ 10 h 1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0" h="10">
                <a:moveTo>
                  <a:pt x="5" y="0"/>
                </a:moveTo>
                <a:lnTo>
                  <a:pt x="3" y="0"/>
                </a:lnTo>
                <a:lnTo>
                  <a:pt x="0" y="0"/>
                </a:lnTo>
                <a:lnTo>
                  <a:pt x="0" y="7"/>
                </a:lnTo>
                <a:lnTo>
                  <a:pt x="0" y="10"/>
                </a:lnTo>
                <a:lnTo>
                  <a:pt x="5" y="10"/>
                </a:lnTo>
                <a:lnTo>
                  <a:pt x="7" y="7"/>
                </a:lnTo>
                <a:lnTo>
                  <a:pt x="7" y="5"/>
                </a:lnTo>
                <a:lnTo>
                  <a:pt x="10" y="5"/>
                </a:lnTo>
                <a:lnTo>
                  <a:pt x="7" y="5"/>
                </a:lnTo>
                <a:lnTo>
                  <a:pt x="7" y="2"/>
                </a:lnTo>
                <a:lnTo>
                  <a:pt x="5" y="2"/>
                </a:lnTo>
                <a:lnTo>
                  <a:pt x="5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83" name="Freeform 1985"/>
          <p:cNvSpPr>
            <a:spLocks/>
          </p:cNvSpPr>
          <p:nvPr/>
        </p:nvSpPr>
        <p:spPr bwMode="auto">
          <a:xfrm>
            <a:off x="2901950" y="5002213"/>
            <a:ext cx="25400" cy="23812"/>
          </a:xfrm>
          <a:custGeom>
            <a:avLst/>
            <a:gdLst>
              <a:gd name="T0" fmla="*/ 2147483647 w 22"/>
              <a:gd name="T1" fmla="*/ 0 h 19"/>
              <a:gd name="T2" fmla="*/ 2147483647 w 22"/>
              <a:gd name="T3" fmla="*/ 0 h 19"/>
              <a:gd name="T4" fmla="*/ 2147483647 w 22"/>
              <a:gd name="T5" fmla="*/ 0 h 19"/>
              <a:gd name="T6" fmla="*/ 2147483647 w 22"/>
              <a:gd name="T7" fmla="*/ 0 h 19"/>
              <a:gd name="T8" fmla="*/ 2147483647 w 22"/>
              <a:gd name="T9" fmla="*/ 0 h 19"/>
              <a:gd name="T10" fmla="*/ 2147483647 w 22"/>
              <a:gd name="T11" fmla="*/ 0 h 19"/>
              <a:gd name="T12" fmla="*/ 2147483647 w 22"/>
              <a:gd name="T13" fmla="*/ 2147483647 h 19"/>
              <a:gd name="T14" fmla="*/ 0 w 22"/>
              <a:gd name="T15" fmla="*/ 2147483647 h 19"/>
              <a:gd name="T16" fmla="*/ 0 w 22"/>
              <a:gd name="T17" fmla="*/ 2147483647 h 19"/>
              <a:gd name="T18" fmla="*/ 0 w 22"/>
              <a:gd name="T19" fmla="*/ 2147483647 h 19"/>
              <a:gd name="T20" fmla="*/ 2147483647 w 22"/>
              <a:gd name="T21" fmla="*/ 2147483647 h 19"/>
              <a:gd name="T22" fmla="*/ 2147483647 w 22"/>
              <a:gd name="T23" fmla="*/ 2147483647 h 19"/>
              <a:gd name="T24" fmla="*/ 2147483647 w 22"/>
              <a:gd name="T25" fmla="*/ 2147483647 h 19"/>
              <a:gd name="T26" fmla="*/ 2147483647 w 22"/>
              <a:gd name="T27" fmla="*/ 2147483647 h 19"/>
              <a:gd name="T28" fmla="*/ 2147483647 w 22"/>
              <a:gd name="T29" fmla="*/ 2147483647 h 19"/>
              <a:gd name="T30" fmla="*/ 2147483647 w 22"/>
              <a:gd name="T31" fmla="*/ 2147483647 h 19"/>
              <a:gd name="T32" fmla="*/ 2147483647 w 22"/>
              <a:gd name="T33" fmla="*/ 2147483647 h 19"/>
              <a:gd name="T34" fmla="*/ 2147483647 w 22"/>
              <a:gd name="T35" fmla="*/ 2147483647 h 19"/>
              <a:gd name="T36" fmla="*/ 2147483647 w 22"/>
              <a:gd name="T37" fmla="*/ 2147483647 h 19"/>
              <a:gd name="T38" fmla="*/ 2147483647 w 22"/>
              <a:gd name="T39" fmla="*/ 2147483647 h 19"/>
              <a:gd name="T40" fmla="*/ 2147483647 w 22"/>
              <a:gd name="T41" fmla="*/ 2147483647 h 19"/>
              <a:gd name="T42" fmla="*/ 2147483647 w 22"/>
              <a:gd name="T43" fmla="*/ 2147483647 h 19"/>
              <a:gd name="T44" fmla="*/ 2147483647 w 22"/>
              <a:gd name="T45" fmla="*/ 2147483647 h 19"/>
              <a:gd name="T46" fmla="*/ 2147483647 w 22"/>
              <a:gd name="T47" fmla="*/ 2147483647 h 19"/>
              <a:gd name="T48" fmla="*/ 2147483647 w 22"/>
              <a:gd name="T49" fmla="*/ 2147483647 h 19"/>
              <a:gd name="T50" fmla="*/ 2147483647 w 22"/>
              <a:gd name="T51" fmla="*/ 2147483647 h 19"/>
              <a:gd name="T52" fmla="*/ 2147483647 w 22"/>
              <a:gd name="T53" fmla="*/ 2147483647 h 19"/>
              <a:gd name="T54" fmla="*/ 2147483647 w 22"/>
              <a:gd name="T55" fmla="*/ 2147483647 h 19"/>
              <a:gd name="T56" fmla="*/ 2147483647 w 22"/>
              <a:gd name="T57" fmla="*/ 2147483647 h 19"/>
              <a:gd name="T58" fmla="*/ 2147483647 w 22"/>
              <a:gd name="T59" fmla="*/ 2147483647 h 19"/>
              <a:gd name="T60" fmla="*/ 2147483647 w 22"/>
              <a:gd name="T61" fmla="*/ 2147483647 h 19"/>
              <a:gd name="T62" fmla="*/ 2147483647 w 22"/>
              <a:gd name="T63" fmla="*/ 2147483647 h 19"/>
              <a:gd name="T64" fmla="*/ 2147483647 w 22"/>
              <a:gd name="T65" fmla="*/ 2147483647 h 19"/>
              <a:gd name="T66" fmla="*/ 2147483647 w 22"/>
              <a:gd name="T67" fmla="*/ 2147483647 h 19"/>
              <a:gd name="T68" fmla="*/ 2147483647 w 22"/>
              <a:gd name="T69" fmla="*/ 2147483647 h 19"/>
              <a:gd name="T70" fmla="*/ 2147483647 w 22"/>
              <a:gd name="T71" fmla="*/ 2147483647 h 19"/>
              <a:gd name="T72" fmla="*/ 2147483647 w 22"/>
              <a:gd name="T73" fmla="*/ 2147483647 h 19"/>
              <a:gd name="T74" fmla="*/ 2147483647 w 22"/>
              <a:gd name="T75" fmla="*/ 0 h 19"/>
              <a:gd name="T76" fmla="*/ 2147483647 w 22"/>
              <a:gd name="T77" fmla="*/ 0 h 19"/>
              <a:gd name="T78" fmla="*/ 2147483647 w 22"/>
              <a:gd name="T79" fmla="*/ 0 h 19"/>
              <a:gd name="T80" fmla="*/ 2147483647 w 22"/>
              <a:gd name="T81" fmla="*/ 0 h 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2"/>
              <a:gd name="T124" fmla="*/ 0 h 19"/>
              <a:gd name="T125" fmla="*/ 22 w 22"/>
              <a:gd name="T126" fmla="*/ 19 h 1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2" h="19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3" y="5"/>
                </a:lnTo>
                <a:lnTo>
                  <a:pt x="0" y="5"/>
                </a:lnTo>
                <a:lnTo>
                  <a:pt x="0" y="7"/>
                </a:lnTo>
                <a:lnTo>
                  <a:pt x="3" y="7"/>
                </a:lnTo>
                <a:lnTo>
                  <a:pt x="5" y="7"/>
                </a:lnTo>
                <a:lnTo>
                  <a:pt x="7" y="7"/>
                </a:lnTo>
                <a:lnTo>
                  <a:pt x="10" y="7"/>
                </a:lnTo>
                <a:lnTo>
                  <a:pt x="10" y="12"/>
                </a:lnTo>
                <a:lnTo>
                  <a:pt x="12" y="14"/>
                </a:lnTo>
                <a:lnTo>
                  <a:pt x="12" y="17"/>
                </a:lnTo>
                <a:lnTo>
                  <a:pt x="19" y="19"/>
                </a:lnTo>
                <a:lnTo>
                  <a:pt x="19" y="17"/>
                </a:lnTo>
                <a:lnTo>
                  <a:pt x="22" y="14"/>
                </a:lnTo>
                <a:lnTo>
                  <a:pt x="17" y="12"/>
                </a:lnTo>
                <a:lnTo>
                  <a:pt x="17" y="10"/>
                </a:lnTo>
                <a:lnTo>
                  <a:pt x="14" y="10"/>
                </a:lnTo>
                <a:lnTo>
                  <a:pt x="14" y="7"/>
                </a:lnTo>
                <a:lnTo>
                  <a:pt x="14" y="5"/>
                </a:lnTo>
                <a:lnTo>
                  <a:pt x="12" y="0"/>
                </a:lnTo>
                <a:lnTo>
                  <a:pt x="7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84" name="Freeform 1986"/>
          <p:cNvSpPr>
            <a:spLocks/>
          </p:cNvSpPr>
          <p:nvPr/>
        </p:nvSpPr>
        <p:spPr bwMode="auto">
          <a:xfrm>
            <a:off x="2947988" y="4905375"/>
            <a:ext cx="6350" cy="11113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2147483647 h 7"/>
              <a:gd name="T6" fmla="*/ 2147483647 w 5"/>
              <a:gd name="T7" fmla="*/ 2147483647 h 7"/>
              <a:gd name="T8" fmla="*/ 2147483647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0 h 7"/>
              <a:gd name="T18" fmla="*/ 2147483647 w 5"/>
              <a:gd name="T19" fmla="*/ 0 h 7"/>
              <a:gd name="T20" fmla="*/ 0 w 5"/>
              <a:gd name="T21" fmla="*/ 2147483647 h 7"/>
              <a:gd name="T22" fmla="*/ 0 w 5"/>
              <a:gd name="T23" fmla="*/ 2147483647 h 7"/>
              <a:gd name="T24" fmla="*/ 0 w 5"/>
              <a:gd name="T25" fmla="*/ 2147483647 h 7"/>
              <a:gd name="T26" fmla="*/ 0 w 5"/>
              <a:gd name="T27" fmla="*/ 2147483647 h 7"/>
              <a:gd name="T28" fmla="*/ 0 w 5"/>
              <a:gd name="T29" fmla="*/ 2147483647 h 7"/>
              <a:gd name="T30" fmla="*/ 0 w 5"/>
              <a:gd name="T31" fmla="*/ 2147483647 h 7"/>
              <a:gd name="T32" fmla="*/ 0 w 5"/>
              <a:gd name="T33" fmla="*/ 2147483647 h 7"/>
              <a:gd name="T34" fmla="*/ 0 w 5"/>
              <a:gd name="T35" fmla="*/ 2147483647 h 7"/>
              <a:gd name="T36" fmla="*/ 0 w 5"/>
              <a:gd name="T37" fmla="*/ 2147483647 h 7"/>
              <a:gd name="T38" fmla="*/ 0 w 5"/>
              <a:gd name="T39" fmla="*/ 2147483647 h 7"/>
              <a:gd name="T40" fmla="*/ 2147483647 w 5"/>
              <a:gd name="T41" fmla="*/ 2147483647 h 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7"/>
              <a:gd name="T65" fmla="*/ 5 w 5"/>
              <a:gd name="T66" fmla="*/ 7 h 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7">
                <a:moveTo>
                  <a:pt x="2" y="7"/>
                </a:moveTo>
                <a:lnTo>
                  <a:pt x="2" y="7"/>
                </a:lnTo>
                <a:lnTo>
                  <a:pt x="5" y="7"/>
                </a:lnTo>
                <a:lnTo>
                  <a:pt x="5" y="5"/>
                </a:lnTo>
                <a:lnTo>
                  <a:pt x="5" y="2"/>
                </a:lnTo>
                <a:lnTo>
                  <a:pt x="2" y="0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7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85" name="Freeform 1987"/>
          <p:cNvSpPr>
            <a:spLocks/>
          </p:cNvSpPr>
          <p:nvPr/>
        </p:nvSpPr>
        <p:spPr bwMode="auto">
          <a:xfrm>
            <a:off x="2906713" y="5073650"/>
            <a:ext cx="146050" cy="46038"/>
          </a:xfrm>
          <a:custGeom>
            <a:avLst/>
            <a:gdLst>
              <a:gd name="T0" fmla="*/ 2147483647 w 118"/>
              <a:gd name="T1" fmla="*/ 2147483647 h 37"/>
              <a:gd name="T2" fmla="*/ 2147483647 w 118"/>
              <a:gd name="T3" fmla="*/ 2147483647 h 37"/>
              <a:gd name="T4" fmla="*/ 2147483647 w 118"/>
              <a:gd name="T5" fmla="*/ 2147483647 h 37"/>
              <a:gd name="T6" fmla="*/ 2147483647 w 118"/>
              <a:gd name="T7" fmla="*/ 2147483647 h 37"/>
              <a:gd name="T8" fmla="*/ 2147483647 w 118"/>
              <a:gd name="T9" fmla="*/ 2147483647 h 37"/>
              <a:gd name="T10" fmla="*/ 2147483647 w 118"/>
              <a:gd name="T11" fmla="*/ 2147483647 h 37"/>
              <a:gd name="T12" fmla="*/ 2147483647 w 118"/>
              <a:gd name="T13" fmla="*/ 2147483647 h 37"/>
              <a:gd name="T14" fmla="*/ 2147483647 w 118"/>
              <a:gd name="T15" fmla="*/ 2147483647 h 37"/>
              <a:gd name="T16" fmla="*/ 2147483647 w 118"/>
              <a:gd name="T17" fmla="*/ 2147483647 h 37"/>
              <a:gd name="T18" fmla="*/ 2147483647 w 118"/>
              <a:gd name="T19" fmla="*/ 2147483647 h 37"/>
              <a:gd name="T20" fmla="*/ 2147483647 w 118"/>
              <a:gd name="T21" fmla="*/ 2147483647 h 37"/>
              <a:gd name="T22" fmla="*/ 2147483647 w 118"/>
              <a:gd name="T23" fmla="*/ 2147483647 h 37"/>
              <a:gd name="T24" fmla="*/ 2147483647 w 118"/>
              <a:gd name="T25" fmla="*/ 2147483647 h 37"/>
              <a:gd name="T26" fmla="*/ 2147483647 w 118"/>
              <a:gd name="T27" fmla="*/ 2147483647 h 37"/>
              <a:gd name="T28" fmla="*/ 2147483647 w 118"/>
              <a:gd name="T29" fmla="*/ 2147483647 h 37"/>
              <a:gd name="T30" fmla="*/ 2147483647 w 118"/>
              <a:gd name="T31" fmla="*/ 2147483647 h 37"/>
              <a:gd name="T32" fmla="*/ 2147483647 w 118"/>
              <a:gd name="T33" fmla="*/ 2147483647 h 37"/>
              <a:gd name="T34" fmla="*/ 2147483647 w 118"/>
              <a:gd name="T35" fmla="*/ 2147483647 h 37"/>
              <a:gd name="T36" fmla="*/ 2147483647 w 118"/>
              <a:gd name="T37" fmla="*/ 2147483647 h 37"/>
              <a:gd name="T38" fmla="*/ 2147483647 w 118"/>
              <a:gd name="T39" fmla="*/ 2147483647 h 37"/>
              <a:gd name="T40" fmla="*/ 2147483647 w 118"/>
              <a:gd name="T41" fmla="*/ 2147483647 h 37"/>
              <a:gd name="T42" fmla="*/ 2147483647 w 118"/>
              <a:gd name="T43" fmla="*/ 2147483647 h 37"/>
              <a:gd name="T44" fmla="*/ 2147483647 w 118"/>
              <a:gd name="T45" fmla="*/ 2147483647 h 37"/>
              <a:gd name="T46" fmla="*/ 2147483647 w 118"/>
              <a:gd name="T47" fmla="*/ 2147483647 h 37"/>
              <a:gd name="T48" fmla="*/ 2147483647 w 118"/>
              <a:gd name="T49" fmla="*/ 2147483647 h 37"/>
              <a:gd name="T50" fmla="*/ 2147483647 w 118"/>
              <a:gd name="T51" fmla="*/ 2147483647 h 37"/>
              <a:gd name="T52" fmla="*/ 2147483647 w 118"/>
              <a:gd name="T53" fmla="*/ 2147483647 h 37"/>
              <a:gd name="T54" fmla="*/ 2147483647 w 118"/>
              <a:gd name="T55" fmla="*/ 2147483647 h 37"/>
              <a:gd name="T56" fmla="*/ 2147483647 w 118"/>
              <a:gd name="T57" fmla="*/ 2147483647 h 37"/>
              <a:gd name="T58" fmla="*/ 2147483647 w 118"/>
              <a:gd name="T59" fmla="*/ 2147483647 h 37"/>
              <a:gd name="T60" fmla="*/ 2147483647 w 118"/>
              <a:gd name="T61" fmla="*/ 2147483647 h 37"/>
              <a:gd name="T62" fmla="*/ 2147483647 w 118"/>
              <a:gd name="T63" fmla="*/ 2147483647 h 37"/>
              <a:gd name="T64" fmla="*/ 2147483647 w 118"/>
              <a:gd name="T65" fmla="*/ 2147483647 h 37"/>
              <a:gd name="T66" fmla="*/ 2147483647 w 118"/>
              <a:gd name="T67" fmla="*/ 0 h 37"/>
              <a:gd name="T68" fmla="*/ 2147483647 w 118"/>
              <a:gd name="T69" fmla="*/ 2147483647 h 37"/>
              <a:gd name="T70" fmla="*/ 2147483647 w 118"/>
              <a:gd name="T71" fmla="*/ 2147483647 h 37"/>
              <a:gd name="T72" fmla="*/ 2147483647 w 118"/>
              <a:gd name="T73" fmla="*/ 2147483647 h 37"/>
              <a:gd name="T74" fmla="*/ 2147483647 w 118"/>
              <a:gd name="T75" fmla="*/ 2147483647 h 37"/>
              <a:gd name="T76" fmla="*/ 2147483647 w 118"/>
              <a:gd name="T77" fmla="*/ 2147483647 h 37"/>
              <a:gd name="T78" fmla="*/ 2147483647 w 118"/>
              <a:gd name="T79" fmla="*/ 2147483647 h 37"/>
              <a:gd name="T80" fmla="*/ 2147483647 w 118"/>
              <a:gd name="T81" fmla="*/ 2147483647 h 37"/>
              <a:gd name="T82" fmla="*/ 2147483647 w 118"/>
              <a:gd name="T83" fmla="*/ 2147483647 h 37"/>
              <a:gd name="T84" fmla="*/ 2147483647 w 118"/>
              <a:gd name="T85" fmla="*/ 2147483647 h 37"/>
              <a:gd name="T86" fmla="*/ 2147483647 w 118"/>
              <a:gd name="T87" fmla="*/ 2147483647 h 37"/>
              <a:gd name="T88" fmla="*/ 2147483647 w 118"/>
              <a:gd name="T89" fmla="*/ 2147483647 h 37"/>
              <a:gd name="T90" fmla="*/ 2147483647 w 118"/>
              <a:gd name="T91" fmla="*/ 2147483647 h 37"/>
              <a:gd name="T92" fmla="*/ 2147483647 w 118"/>
              <a:gd name="T93" fmla="*/ 2147483647 h 37"/>
              <a:gd name="T94" fmla="*/ 2147483647 w 118"/>
              <a:gd name="T95" fmla="*/ 2147483647 h 37"/>
              <a:gd name="T96" fmla="*/ 2147483647 w 118"/>
              <a:gd name="T97" fmla="*/ 2147483647 h 37"/>
              <a:gd name="T98" fmla="*/ 2147483647 w 118"/>
              <a:gd name="T99" fmla="*/ 2147483647 h 37"/>
              <a:gd name="T100" fmla="*/ 2147483647 w 118"/>
              <a:gd name="T101" fmla="*/ 2147483647 h 37"/>
              <a:gd name="T102" fmla="*/ 2147483647 w 118"/>
              <a:gd name="T103" fmla="*/ 2147483647 h 37"/>
              <a:gd name="T104" fmla="*/ 2147483647 w 118"/>
              <a:gd name="T105" fmla="*/ 2147483647 h 37"/>
              <a:gd name="T106" fmla="*/ 2147483647 w 118"/>
              <a:gd name="T107" fmla="*/ 2147483647 h 37"/>
              <a:gd name="T108" fmla="*/ 2147483647 w 118"/>
              <a:gd name="T109" fmla="*/ 2147483647 h 37"/>
              <a:gd name="T110" fmla="*/ 2147483647 w 118"/>
              <a:gd name="T111" fmla="*/ 2147483647 h 37"/>
              <a:gd name="T112" fmla="*/ 2147483647 w 118"/>
              <a:gd name="T113" fmla="*/ 2147483647 h 37"/>
              <a:gd name="T114" fmla="*/ 2147483647 w 118"/>
              <a:gd name="T115" fmla="*/ 2147483647 h 37"/>
              <a:gd name="T116" fmla="*/ 2147483647 w 118"/>
              <a:gd name="T117" fmla="*/ 2147483647 h 3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8"/>
              <a:gd name="T178" fmla="*/ 0 h 37"/>
              <a:gd name="T179" fmla="*/ 118 w 118"/>
              <a:gd name="T180" fmla="*/ 37 h 3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8" h="37">
                <a:moveTo>
                  <a:pt x="104" y="33"/>
                </a:moveTo>
                <a:lnTo>
                  <a:pt x="111" y="35"/>
                </a:lnTo>
                <a:lnTo>
                  <a:pt x="116" y="37"/>
                </a:lnTo>
                <a:lnTo>
                  <a:pt x="118" y="37"/>
                </a:lnTo>
                <a:lnTo>
                  <a:pt x="118" y="35"/>
                </a:lnTo>
                <a:lnTo>
                  <a:pt x="116" y="35"/>
                </a:lnTo>
                <a:lnTo>
                  <a:pt x="113" y="33"/>
                </a:lnTo>
                <a:lnTo>
                  <a:pt x="116" y="33"/>
                </a:lnTo>
                <a:lnTo>
                  <a:pt x="116" y="30"/>
                </a:lnTo>
                <a:lnTo>
                  <a:pt x="116" y="28"/>
                </a:lnTo>
                <a:lnTo>
                  <a:pt x="116" y="26"/>
                </a:lnTo>
                <a:lnTo>
                  <a:pt x="113" y="23"/>
                </a:lnTo>
                <a:lnTo>
                  <a:pt x="111" y="23"/>
                </a:lnTo>
                <a:lnTo>
                  <a:pt x="109" y="23"/>
                </a:lnTo>
                <a:lnTo>
                  <a:pt x="106" y="23"/>
                </a:lnTo>
                <a:lnTo>
                  <a:pt x="102" y="26"/>
                </a:lnTo>
                <a:lnTo>
                  <a:pt x="99" y="23"/>
                </a:lnTo>
                <a:lnTo>
                  <a:pt x="95" y="23"/>
                </a:lnTo>
                <a:lnTo>
                  <a:pt x="95" y="21"/>
                </a:lnTo>
                <a:lnTo>
                  <a:pt x="92" y="19"/>
                </a:lnTo>
                <a:lnTo>
                  <a:pt x="92" y="16"/>
                </a:lnTo>
                <a:lnTo>
                  <a:pt x="92" y="14"/>
                </a:lnTo>
                <a:lnTo>
                  <a:pt x="90" y="14"/>
                </a:lnTo>
                <a:lnTo>
                  <a:pt x="87" y="14"/>
                </a:lnTo>
                <a:lnTo>
                  <a:pt x="85" y="14"/>
                </a:lnTo>
                <a:lnTo>
                  <a:pt x="73" y="9"/>
                </a:lnTo>
                <a:lnTo>
                  <a:pt x="71" y="7"/>
                </a:lnTo>
                <a:lnTo>
                  <a:pt x="69" y="7"/>
                </a:lnTo>
                <a:lnTo>
                  <a:pt x="69" y="9"/>
                </a:lnTo>
                <a:lnTo>
                  <a:pt x="66" y="9"/>
                </a:lnTo>
                <a:lnTo>
                  <a:pt x="66" y="11"/>
                </a:lnTo>
                <a:lnTo>
                  <a:pt x="66" y="14"/>
                </a:lnTo>
                <a:lnTo>
                  <a:pt x="64" y="14"/>
                </a:lnTo>
                <a:lnTo>
                  <a:pt x="57" y="14"/>
                </a:lnTo>
                <a:lnTo>
                  <a:pt x="50" y="14"/>
                </a:lnTo>
                <a:lnTo>
                  <a:pt x="45" y="14"/>
                </a:lnTo>
                <a:lnTo>
                  <a:pt x="43" y="11"/>
                </a:lnTo>
                <a:lnTo>
                  <a:pt x="40" y="11"/>
                </a:lnTo>
                <a:lnTo>
                  <a:pt x="40" y="9"/>
                </a:lnTo>
                <a:lnTo>
                  <a:pt x="38" y="4"/>
                </a:lnTo>
                <a:lnTo>
                  <a:pt x="35" y="4"/>
                </a:lnTo>
                <a:lnTo>
                  <a:pt x="28" y="4"/>
                </a:lnTo>
                <a:lnTo>
                  <a:pt x="26" y="4"/>
                </a:lnTo>
                <a:lnTo>
                  <a:pt x="26" y="2"/>
                </a:lnTo>
                <a:lnTo>
                  <a:pt x="24" y="2"/>
                </a:lnTo>
                <a:lnTo>
                  <a:pt x="17" y="2"/>
                </a:lnTo>
                <a:lnTo>
                  <a:pt x="9" y="0"/>
                </a:lnTo>
                <a:lnTo>
                  <a:pt x="7" y="0"/>
                </a:lnTo>
                <a:lnTo>
                  <a:pt x="7" y="2"/>
                </a:lnTo>
                <a:lnTo>
                  <a:pt x="5" y="2"/>
                </a:lnTo>
                <a:lnTo>
                  <a:pt x="5" y="4"/>
                </a:lnTo>
                <a:lnTo>
                  <a:pt x="5" y="7"/>
                </a:lnTo>
                <a:lnTo>
                  <a:pt x="5" y="9"/>
                </a:lnTo>
                <a:lnTo>
                  <a:pt x="0" y="11"/>
                </a:lnTo>
                <a:lnTo>
                  <a:pt x="2" y="14"/>
                </a:lnTo>
                <a:lnTo>
                  <a:pt x="7" y="14"/>
                </a:lnTo>
                <a:lnTo>
                  <a:pt x="9" y="14"/>
                </a:lnTo>
                <a:lnTo>
                  <a:pt x="12" y="14"/>
                </a:lnTo>
                <a:lnTo>
                  <a:pt x="12" y="19"/>
                </a:lnTo>
                <a:lnTo>
                  <a:pt x="14" y="21"/>
                </a:lnTo>
                <a:lnTo>
                  <a:pt x="19" y="21"/>
                </a:lnTo>
                <a:lnTo>
                  <a:pt x="21" y="21"/>
                </a:lnTo>
                <a:lnTo>
                  <a:pt x="26" y="21"/>
                </a:lnTo>
                <a:lnTo>
                  <a:pt x="28" y="21"/>
                </a:lnTo>
                <a:lnTo>
                  <a:pt x="28" y="23"/>
                </a:lnTo>
                <a:lnTo>
                  <a:pt x="33" y="26"/>
                </a:lnTo>
                <a:lnTo>
                  <a:pt x="35" y="26"/>
                </a:lnTo>
                <a:lnTo>
                  <a:pt x="38" y="26"/>
                </a:lnTo>
                <a:lnTo>
                  <a:pt x="40" y="26"/>
                </a:lnTo>
                <a:lnTo>
                  <a:pt x="40" y="23"/>
                </a:lnTo>
                <a:lnTo>
                  <a:pt x="43" y="23"/>
                </a:lnTo>
                <a:lnTo>
                  <a:pt x="45" y="23"/>
                </a:lnTo>
                <a:lnTo>
                  <a:pt x="47" y="23"/>
                </a:lnTo>
                <a:lnTo>
                  <a:pt x="50" y="23"/>
                </a:lnTo>
                <a:lnTo>
                  <a:pt x="52" y="23"/>
                </a:lnTo>
                <a:lnTo>
                  <a:pt x="59" y="26"/>
                </a:lnTo>
                <a:lnTo>
                  <a:pt x="61" y="28"/>
                </a:lnTo>
                <a:lnTo>
                  <a:pt x="64" y="28"/>
                </a:lnTo>
                <a:lnTo>
                  <a:pt x="66" y="30"/>
                </a:lnTo>
                <a:lnTo>
                  <a:pt x="69" y="30"/>
                </a:lnTo>
                <a:lnTo>
                  <a:pt x="73" y="30"/>
                </a:lnTo>
                <a:lnTo>
                  <a:pt x="80" y="30"/>
                </a:lnTo>
                <a:lnTo>
                  <a:pt x="83" y="30"/>
                </a:lnTo>
                <a:lnTo>
                  <a:pt x="85" y="30"/>
                </a:lnTo>
                <a:lnTo>
                  <a:pt x="90" y="33"/>
                </a:lnTo>
                <a:lnTo>
                  <a:pt x="95" y="33"/>
                </a:lnTo>
                <a:lnTo>
                  <a:pt x="99" y="30"/>
                </a:lnTo>
                <a:lnTo>
                  <a:pt x="104" y="3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86" name="Freeform 1988"/>
          <p:cNvSpPr>
            <a:spLocks/>
          </p:cNvSpPr>
          <p:nvPr/>
        </p:nvSpPr>
        <p:spPr bwMode="auto">
          <a:xfrm>
            <a:off x="3171825" y="4737100"/>
            <a:ext cx="1588" cy="4763"/>
          </a:xfrm>
          <a:custGeom>
            <a:avLst/>
            <a:gdLst>
              <a:gd name="T0" fmla="*/ 2147483647 w 2"/>
              <a:gd name="T1" fmla="*/ 2147483647 h 3"/>
              <a:gd name="T2" fmla="*/ 2147483647 w 2"/>
              <a:gd name="T3" fmla="*/ 2147483647 h 3"/>
              <a:gd name="T4" fmla="*/ 0 w 2"/>
              <a:gd name="T5" fmla="*/ 2147483647 h 3"/>
              <a:gd name="T6" fmla="*/ 0 w 2"/>
              <a:gd name="T7" fmla="*/ 0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0 h 3"/>
              <a:gd name="T16" fmla="*/ 0 w 2"/>
              <a:gd name="T17" fmla="*/ 0 h 3"/>
              <a:gd name="T18" fmla="*/ 0 w 2"/>
              <a:gd name="T19" fmla="*/ 0 h 3"/>
              <a:gd name="T20" fmla="*/ 0 w 2"/>
              <a:gd name="T21" fmla="*/ 2147483647 h 3"/>
              <a:gd name="T22" fmla="*/ 2147483647 w 2"/>
              <a:gd name="T23" fmla="*/ 2147483647 h 3"/>
              <a:gd name="T24" fmla="*/ 2147483647 w 2"/>
              <a:gd name="T25" fmla="*/ 2147483647 h 3"/>
              <a:gd name="T26" fmla="*/ 2147483647 w 2"/>
              <a:gd name="T27" fmla="*/ 2147483647 h 3"/>
              <a:gd name="T28" fmla="*/ 2147483647 w 2"/>
              <a:gd name="T29" fmla="*/ 2147483647 h 3"/>
              <a:gd name="T30" fmla="*/ 2147483647 w 2"/>
              <a:gd name="T31" fmla="*/ 2147483647 h 3"/>
              <a:gd name="T32" fmla="*/ 2147483647 w 2"/>
              <a:gd name="T33" fmla="*/ 2147483647 h 3"/>
              <a:gd name="T34" fmla="*/ 2147483647 w 2"/>
              <a:gd name="T35" fmla="*/ 2147483647 h 3"/>
              <a:gd name="T36" fmla="*/ 2147483647 w 2"/>
              <a:gd name="T37" fmla="*/ 2147483647 h 3"/>
              <a:gd name="T38" fmla="*/ 2147483647 w 2"/>
              <a:gd name="T39" fmla="*/ 2147483647 h 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"/>
              <a:gd name="T61" fmla="*/ 0 h 3"/>
              <a:gd name="T62" fmla="*/ 2 w 2"/>
              <a:gd name="T63" fmla="*/ 3 h 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" h="3">
                <a:moveTo>
                  <a:pt x="2" y="3"/>
                </a:moveTo>
                <a:lnTo>
                  <a:pt x="2" y="3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87" name="Freeform 1989"/>
          <p:cNvSpPr>
            <a:spLocks/>
          </p:cNvSpPr>
          <p:nvPr/>
        </p:nvSpPr>
        <p:spPr bwMode="auto">
          <a:xfrm>
            <a:off x="3140075" y="4543425"/>
            <a:ext cx="31750" cy="52388"/>
          </a:xfrm>
          <a:custGeom>
            <a:avLst/>
            <a:gdLst>
              <a:gd name="T0" fmla="*/ 2147483647 w 26"/>
              <a:gd name="T1" fmla="*/ 0 h 40"/>
              <a:gd name="T2" fmla="*/ 2147483647 w 26"/>
              <a:gd name="T3" fmla="*/ 0 h 40"/>
              <a:gd name="T4" fmla="*/ 2147483647 w 26"/>
              <a:gd name="T5" fmla="*/ 0 h 40"/>
              <a:gd name="T6" fmla="*/ 2147483647 w 26"/>
              <a:gd name="T7" fmla="*/ 0 h 40"/>
              <a:gd name="T8" fmla="*/ 2147483647 w 26"/>
              <a:gd name="T9" fmla="*/ 0 h 40"/>
              <a:gd name="T10" fmla="*/ 2147483647 w 26"/>
              <a:gd name="T11" fmla="*/ 0 h 40"/>
              <a:gd name="T12" fmla="*/ 2147483647 w 26"/>
              <a:gd name="T13" fmla="*/ 0 h 40"/>
              <a:gd name="T14" fmla="*/ 2147483647 w 26"/>
              <a:gd name="T15" fmla="*/ 2147483647 h 40"/>
              <a:gd name="T16" fmla="*/ 2147483647 w 26"/>
              <a:gd name="T17" fmla="*/ 2147483647 h 40"/>
              <a:gd name="T18" fmla="*/ 2147483647 w 26"/>
              <a:gd name="T19" fmla="*/ 2147483647 h 40"/>
              <a:gd name="T20" fmla="*/ 2147483647 w 26"/>
              <a:gd name="T21" fmla="*/ 2147483647 h 40"/>
              <a:gd name="T22" fmla="*/ 2147483647 w 26"/>
              <a:gd name="T23" fmla="*/ 2147483647 h 40"/>
              <a:gd name="T24" fmla="*/ 2147483647 w 26"/>
              <a:gd name="T25" fmla="*/ 2147483647 h 40"/>
              <a:gd name="T26" fmla="*/ 2147483647 w 26"/>
              <a:gd name="T27" fmla="*/ 2147483647 h 40"/>
              <a:gd name="T28" fmla="*/ 2147483647 w 26"/>
              <a:gd name="T29" fmla="*/ 2147483647 h 40"/>
              <a:gd name="T30" fmla="*/ 2147483647 w 26"/>
              <a:gd name="T31" fmla="*/ 2147483647 h 40"/>
              <a:gd name="T32" fmla="*/ 2147483647 w 26"/>
              <a:gd name="T33" fmla="*/ 2147483647 h 40"/>
              <a:gd name="T34" fmla="*/ 2147483647 w 26"/>
              <a:gd name="T35" fmla="*/ 2147483647 h 40"/>
              <a:gd name="T36" fmla="*/ 2147483647 w 26"/>
              <a:gd name="T37" fmla="*/ 2147483647 h 40"/>
              <a:gd name="T38" fmla="*/ 0 w 26"/>
              <a:gd name="T39" fmla="*/ 2147483647 h 40"/>
              <a:gd name="T40" fmla="*/ 2147483647 w 26"/>
              <a:gd name="T41" fmla="*/ 2147483647 h 40"/>
              <a:gd name="T42" fmla="*/ 2147483647 w 26"/>
              <a:gd name="T43" fmla="*/ 2147483647 h 40"/>
              <a:gd name="T44" fmla="*/ 2147483647 w 26"/>
              <a:gd name="T45" fmla="*/ 2147483647 h 40"/>
              <a:gd name="T46" fmla="*/ 2147483647 w 26"/>
              <a:gd name="T47" fmla="*/ 2147483647 h 40"/>
              <a:gd name="T48" fmla="*/ 2147483647 w 26"/>
              <a:gd name="T49" fmla="*/ 2147483647 h 40"/>
              <a:gd name="T50" fmla="*/ 2147483647 w 26"/>
              <a:gd name="T51" fmla="*/ 2147483647 h 40"/>
              <a:gd name="T52" fmla="*/ 2147483647 w 26"/>
              <a:gd name="T53" fmla="*/ 2147483647 h 40"/>
              <a:gd name="T54" fmla="*/ 2147483647 w 26"/>
              <a:gd name="T55" fmla="*/ 2147483647 h 40"/>
              <a:gd name="T56" fmla="*/ 2147483647 w 26"/>
              <a:gd name="T57" fmla="*/ 2147483647 h 40"/>
              <a:gd name="T58" fmla="*/ 2147483647 w 26"/>
              <a:gd name="T59" fmla="*/ 2147483647 h 40"/>
              <a:gd name="T60" fmla="*/ 2147483647 w 26"/>
              <a:gd name="T61" fmla="*/ 2147483647 h 40"/>
              <a:gd name="T62" fmla="*/ 2147483647 w 26"/>
              <a:gd name="T63" fmla="*/ 2147483647 h 40"/>
              <a:gd name="T64" fmla="*/ 2147483647 w 26"/>
              <a:gd name="T65" fmla="*/ 2147483647 h 40"/>
              <a:gd name="T66" fmla="*/ 2147483647 w 26"/>
              <a:gd name="T67" fmla="*/ 2147483647 h 40"/>
              <a:gd name="T68" fmla="*/ 2147483647 w 26"/>
              <a:gd name="T69" fmla="*/ 2147483647 h 40"/>
              <a:gd name="T70" fmla="*/ 2147483647 w 26"/>
              <a:gd name="T71" fmla="*/ 2147483647 h 40"/>
              <a:gd name="T72" fmla="*/ 2147483647 w 26"/>
              <a:gd name="T73" fmla="*/ 2147483647 h 40"/>
              <a:gd name="T74" fmla="*/ 2147483647 w 26"/>
              <a:gd name="T75" fmla="*/ 2147483647 h 40"/>
              <a:gd name="T76" fmla="*/ 2147483647 w 26"/>
              <a:gd name="T77" fmla="*/ 2147483647 h 40"/>
              <a:gd name="T78" fmla="*/ 2147483647 w 26"/>
              <a:gd name="T79" fmla="*/ 2147483647 h 40"/>
              <a:gd name="T80" fmla="*/ 2147483647 w 26"/>
              <a:gd name="T81" fmla="*/ 0 h 40"/>
              <a:gd name="T82" fmla="*/ 2147483647 w 26"/>
              <a:gd name="T83" fmla="*/ 0 h 40"/>
              <a:gd name="T84" fmla="*/ 2147483647 w 26"/>
              <a:gd name="T85" fmla="*/ 0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6"/>
              <a:gd name="T130" fmla="*/ 0 h 40"/>
              <a:gd name="T131" fmla="*/ 26 w 26"/>
              <a:gd name="T132" fmla="*/ 40 h 4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6" h="40">
                <a:moveTo>
                  <a:pt x="21" y="0"/>
                </a:moveTo>
                <a:lnTo>
                  <a:pt x="19" y="0"/>
                </a:lnTo>
                <a:lnTo>
                  <a:pt x="16" y="3"/>
                </a:lnTo>
                <a:lnTo>
                  <a:pt x="14" y="3"/>
                </a:lnTo>
                <a:lnTo>
                  <a:pt x="7" y="12"/>
                </a:lnTo>
                <a:lnTo>
                  <a:pt x="2" y="19"/>
                </a:lnTo>
                <a:lnTo>
                  <a:pt x="2" y="22"/>
                </a:lnTo>
                <a:lnTo>
                  <a:pt x="0" y="31"/>
                </a:lnTo>
                <a:lnTo>
                  <a:pt x="2" y="36"/>
                </a:lnTo>
                <a:lnTo>
                  <a:pt x="4" y="38"/>
                </a:lnTo>
                <a:lnTo>
                  <a:pt x="7" y="38"/>
                </a:lnTo>
                <a:lnTo>
                  <a:pt x="7" y="40"/>
                </a:lnTo>
                <a:lnTo>
                  <a:pt x="9" y="40"/>
                </a:lnTo>
                <a:lnTo>
                  <a:pt x="11" y="40"/>
                </a:lnTo>
                <a:lnTo>
                  <a:pt x="16" y="33"/>
                </a:lnTo>
                <a:lnTo>
                  <a:pt x="16" y="31"/>
                </a:lnTo>
                <a:lnTo>
                  <a:pt x="19" y="26"/>
                </a:lnTo>
                <a:lnTo>
                  <a:pt x="21" y="22"/>
                </a:lnTo>
                <a:lnTo>
                  <a:pt x="23" y="12"/>
                </a:lnTo>
                <a:lnTo>
                  <a:pt x="23" y="10"/>
                </a:lnTo>
                <a:lnTo>
                  <a:pt x="26" y="3"/>
                </a:lnTo>
                <a:lnTo>
                  <a:pt x="23" y="3"/>
                </a:lnTo>
                <a:lnTo>
                  <a:pt x="21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88" name="Freeform 1990"/>
          <p:cNvSpPr>
            <a:spLocks/>
          </p:cNvSpPr>
          <p:nvPr/>
        </p:nvSpPr>
        <p:spPr bwMode="auto">
          <a:xfrm>
            <a:off x="3171825" y="4451350"/>
            <a:ext cx="3175" cy="4763"/>
          </a:xfrm>
          <a:custGeom>
            <a:avLst/>
            <a:gdLst>
              <a:gd name="T0" fmla="*/ 2147483647 w 4"/>
              <a:gd name="T1" fmla="*/ 0 h 3"/>
              <a:gd name="T2" fmla="*/ 2147483647 w 4"/>
              <a:gd name="T3" fmla="*/ 0 h 3"/>
              <a:gd name="T4" fmla="*/ 2147483647 w 4"/>
              <a:gd name="T5" fmla="*/ 0 h 3"/>
              <a:gd name="T6" fmla="*/ 0 w 4"/>
              <a:gd name="T7" fmla="*/ 0 h 3"/>
              <a:gd name="T8" fmla="*/ 0 w 4"/>
              <a:gd name="T9" fmla="*/ 0 h 3"/>
              <a:gd name="T10" fmla="*/ 0 w 4"/>
              <a:gd name="T11" fmla="*/ 0 h 3"/>
              <a:gd name="T12" fmla="*/ 0 w 4"/>
              <a:gd name="T13" fmla="*/ 0 h 3"/>
              <a:gd name="T14" fmla="*/ 0 w 4"/>
              <a:gd name="T15" fmla="*/ 0 h 3"/>
              <a:gd name="T16" fmla="*/ 0 w 4"/>
              <a:gd name="T17" fmla="*/ 2147483647 h 3"/>
              <a:gd name="T18" fmla="*/ 2147483647 w 4"/>
              <a:gd name="T19" fmla="*/ 2147483647 h 3"/>
              <a:gd name="T20" fmla="*/ 2147483647 w 4"/>
              <a:gd name="T21" fmla="*/ 2147483647 h 3"/>
              <a:gd name="T22" fmla="*/ 2147483647 w 4"/>
              <a:gd name="T23" fmla="*/ 2147483647 h 3"/>
              <a:gd name="T24" fmla="*/ 2147483647 w 4"/>
              <a:gd name="T25" fmla="*/ 2147483647 h 3"/>
              <a:gd name="T26" fmla="*/ 2147483647 w 4"/>
              <a:gd name="T27" fmla="*/ 0 h 3"/>
              <a:gd name="T28" fmla="*/ 2147483647 w 4"/>
              <a:gd name="T29" fmla="*/ 0 h 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"/>
              <a:gd name="T46" fmla="*/ 0 h 3"/>
              <a:gd name="T47" fmla="*/ 4 w 4"/>
              <a:gd name="T48" fmla="*/ 3 h 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" h="3">
                <a:moveTo>
                  <a:pt x="4" y="0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4" y="3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89" name="Freeform 1991"/>
          <p:cNvSpPr>
            <a:spLocks/>
          </p:cNvSpPr>
          <p:nvPr/>
        </p:nvSpPr>
        <p:spPr bwMode="auto">
          <a:xfrm>
            <a:off x="2887663" y="4956175"/>
            <a:ext cx="7937" cy="4763"/>
          </a:xfrm>
          <a:custGeom>
            <a:avLst/>
            <a:gdLst>
              <a:gd name="T0" fmla="*/ 2147483647 w 7"/>
              <a:gd name="T1" fmla="*/ 0 h 5"/>
              <a:gd name="T2" fmla="*/ 2147483647 w 7"/>
              <a:gd name="T3" fmla="*/ 0 h 5"/>
              <a:gd name="T4" fmla="*/ 2147483647 w 7"/>
              <a:gd name="T5" fmla="*/ 0 h 5"/>
              <a:gd name="T6" fmla="*/ 2147483647 w 7"/>
              <a:gd name="T7" fmla="*/ 0 h 5"/>
              <a:gd name="T8" fmla="*/ 2147483647 w 7"/>
              <a:gd name="T9" fmla="*/ 2147483647 h 5"/>
              <a:gd name="T10" fmla="*/ 0 w 7"/>
              <a:gd name="T11" fmla="*/ 2147483647 h 5"/>
              <a:gd name="T12" fmla="*/ 2147483647 w 7"/>
              <a:gd name="T13" fmla="*/ 2147483647 h 5"/>
              <a:gd name="T14" fmla="*/ 2147483647 w 7"/>
              <a:gd name="T15" fmla="*/ 2147483647 h 5"/>
              <a:gd name="T16" fmla="*/ 2147483647 w 7"/>
              <a:gd name="T17" fmla="*/ 2147483647 h 5"/>
              <a:gd name="T18" fmla="*/ 2147483647 w 7"/>
              <a:gd name="T19" fmla="*/ 2147483647 h 5"/>
              <a:gd name="T20" fmla="*/ 2147483647 w 7"/>
              <a:gd name="T21" fmla="*/ 2147483647 h 5"/>
              <a:gd name="T22" fmla="*/ 2147483647 w 7"/>
              <a:gd name="T23" fmla="*/ 2147483647 h 5"/>
              <a:gd name="T24" fmla="*/ 2147483647 w 7"/>
              <a:gd name="T25" fmla="*/ 2147483647 h 5"/>
              <a:gd name="T26" fmla="*/ 2147483647 w 7"/>
              <a:gd name="T27" fmla="*/ 2147483647 h 5"/>
              <a:gd name="T28" fmla="*/ 2147483647 w 7"/>
              <a:gd name="T29" fmla="*/ 2147483647 h 5"/>
              <a:gd name="T30" fmla="*/ 2147483647 w 7"/>
              <a:gd name="T31" fmla="*/ 2147483647 h 5"/>
              <a:gd name="T32" fmla="*/ 2147483647 w 7"/>
              <a:gd name="T33" fmla="*/ 2147483647 h 5"/>
              <a:gd name="T34" fmla="*/ 2147483647 w 7"/>
              <a:gd name="T35" fmla="*/ 2147483647 h 5"/>
              <a:gd name="T36" fmla="*/ 2147483647 w 7"/>
              <a:gd name="T37" fmla="*/ 0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"/>
              <a:gd name="T58" fmla="*/ 0 h 5"/>
              <a:gd name="T59" fmla="*/ 7 w 7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" h="5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4" y="5"/>
                </a:lnTo>
                <a:lnTo>
                  <a:pt x="7" y="5"/>
                </a:lnTo>
                <a:lnTo>
                  <a:pt x="7" y="2"/>
                </a:lnTo>
                <a:lnTo>
                  <a:pt x="4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90" name="Freeform 1992"/>
          <p:cNvSpPr>
            <a:spLocks/>
          </p:cNvSpPr>
          <p:nvPr/>
        </p:nvSpPr>
        <p:spPr bwMode="auto">
          <a:xfrm>
            <a:off x="3167063" y="4721225"/>
            <a:ext cx="4762" cy="9525"/>
          </a:xfrm>
          <a:custGeom>
            <a:avLst/>
            <a:gdLst>
              <a:gd name="T0" fmla="*/ 2147483647 w 3"/>
              <a:gd name="T1" fmla="*/ 0 h 7"/>
              <a:gd name="T2" fmla="*/ 0 w 3"/>
              <a:gd name="T3" fmla="*/ 0 h 7"/>
              <a:gd name="T4" fmla="*/ 0 w 3"/>
              <a:gd name="T5" fmla="*/ 2147483647 h 7"/>
              <a:gd name="T6" fmla="*/ 0 w 3"/>
              <a:gd name="T7" fmla="*/ 2147483647 h 7"/>
              <a:gd name="T8" fmla="*/ 2147483647 w 3"/>
              <a:gd name="T9" fmla="*/ 2147483647 h 7"/>
              <a:gd name="T10" fmla="*/ 2147483647 w 3"/>
              <a:gd name="T11" fmla="*/ 2147483647 h 7"/>
              <a:gd name="T12" fmla="*/ 2147483647 w 3"/>
              <a:gd name="T13" fmla="*/ 2147483647 h 7"/>
              <a:gd name="T14" fmla="*/ 2147483647 w 3"/>
              <a:gd name="T15" fmla="*/ 2147483647 h 7"/>
              <a:gd name="T16" fmla="*/ 2147483647 w 3"/>
              <a:gd name="T17" fmla="*/ 2147483647 h 7"/>
              <a:gd name="T18" fmla="*/ 2147483647 w 3"/>
              <a:gd name="T19" fmla="*/ 2147483647 h 7"/>
              <a:gd name="T20" fmla="*/ 2147483647 w 3"/>
              <a:gd name="T21" fmla="*/ 2147483647 h 7"/>
              <a:gd name="T22" fmla="*/ 2147483647 w 3"/>
              <a:gd name="T23" fmla="*/ 2147483647 h 7"/>
              <a:gd name="T24" fmla="*/ 2147483647 w 3"/>
              <a:gd name="T25" fmla="*/ 2147483647 h 7"/>
              <a:gd name="T26" fmla="*/ 2147483647 w 3"/>
              <a:gd name="T27" fmla="*/ 2147483647 h 7"/>
              <a:gd name="T28" fmla="*/ 2147483647 w 3"/>
              <a:gd name="T29" fmla="*/ 2147483647 h 7"/>
              <a:gd name="T30" fmla="*/ 2147483647 w 3"/>
              <a:gd name="T31" fmla="*/ 2147483647 h 7"/>
              <a:gd name="T32" fmla="*/ 2147483647 w 3"/>
              <a:gd name="T33" fmla="*/ 0 h 7"/>
              <a:gd name="T34" fmla="*/ 2147483647 w 3"/>
              <a:gd name="T35" fmla="*/ 0 h 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"/>
              <a:gd name="T55" fmla="*/ 0 h 7"/>
              <a:gd name="T56" fmla="*/ 3 w 3"/>
              <a:gd name="T57" fmla="*/ 7 h 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" h="7">
                <a:moveTo>
                  <a:pt x="3" y="0"/>
                </a:moveTo>
                <a:lnTo>
                  <a:pt x="0" y="0"/>
                </a:lnTo>
                <a:lnTo>
                  <a:pt x="0" y="3"/>
                </a:lnTo>
                <a:lnTo>
                  <a:pt x="3" y="7"/>
                </a:lnTo>
                <a:lnTo>
                  <a:pt x="3" y="5"/>
                </a:lnTo>
                <a:lnTo>
                  <a:pt x="3" y="3"/>
                </a:lnTo>
                <a:lnTo>
                  <a:pt x="3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91" name="Freeform 1993"/>
          <p:cNvSpPr>
            <a:spLocks/>
          </p:cNvSpPr>
          <p:nvPr/>
        </p:nvSpPr>
        <p:spPr bwMode="auto">
          <a:xfrm>
            <a:off x="3197225" y="4559300"/>
            <a:ext cx="1588" cy="3175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2147483647 w 2"/>
              <a:gd name="T5" fmla="*/ 0 h 2"/>
              <a:gd name="T6" fmla="*/ 2147483647 w 2"/>
              <a:gd name="T7" fmla="*/ 0 h 2"/>
              <a:gd name="T8" fmla="*/ 2147483647 w 2"/>
              <a:gd name="T9" fmla="*/ 0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2147483647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0 h 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2"/>
              <a:gd name="T38" fmla="*/ 2 w 2"/>
              <a:gd name="T39" fmla="*/ 2 h 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92" name="Freeform 1994"/>
          <p:cNvSpPr>
            <a:spLocks/>
          </p:cNvSpPr>
          <p:nvPr/>
        </p:nvSpPr>
        <p:spPr bwMode="auto">
          <a:xfrm>
            <a:off x="3132138" y="4532313"/>
            <a:ext cx="3175" cy="9525"/>
          </a:xfrm>
          <a:custGeom>
            <a:avLst/>
            <a:gdLst>
              <a:gd name="T0" fmla="*/ 2147483647 w 2"/>
              <a:gd name="T1" fmla="*/ 0 h 5"/>
              <a:gd name="T2" fmla="*/ 2147483647 w 2"/>
              <a:gd name="T3" fmla="*/ 0 h 5"/>
              <a:gd name="T4" fmla="*/ 0 w 2"/>
              <a:gd name="T5" fmla="*/ 2147483647 h 5"/>
              <a:gd name="T6" fmla="*/ 0 w 2"/>
              <a:gd name="T7" fmla="*/ 2147483647 h 5"/>
              <a:gd name="T8" fmla="*/ 0 w 2"/>
              <a:gd name="T9" fmla="*/ 2147483647 h 5"/>
              <a:gd name="T10" fmla="*/ 0 w 2"/>
              <a:gd name="T11" fmla="*/ 2147483647 h 5"/>
              <a:gd name="T12" fmla="*/ 0 w 2"/>
              <a:gd name="T13" fmla="*/ 2147483647 h 5"/>
              <a:gd name="T14" fmla="*/ 0 w 2"/>
              <a:gd name="T15" fmla="*/ 2147483647 h 5"/>
              <a:gd name="T16" fmla="*/ 2147483647 w 2"/>
              <a:gd name="T17" fmla="*/ 2147483647 h 5"/>
              <a:gd name="T18" fmla="*/ 2147483647 w 2"/>
              <a:gd name="T19" fmla="*/ 2147483647 h 5"/>
              <a:gd name="T20" fmla="*/ 2147483647 w 2"/>
              <a:gd name="T21" fmla="*/ 2147483647 h 5"/>
              <a:gd name="T22" fmla="*/ 2147483647 w 2"/>
              <a:gd name="T23" fmla="*/ 2147483647 h 5"/>
              <a:gd name="T24" fmla="*/ 2147483647 w 2"/>
              <a:gd name="T25" fmla="*/ 2147483647 h 5"/>
              <a:gd name="T26" fmla="*/ 2147483647 w 2"/>
              <a:gd name="T27" fmla="*/ 0 h 5"/>
              <a:gd name="T28" fmla="*/ 2147483647 w 2"/>
              <a:gd name="T29" fmla="*/ 0 h 5"/>
              <a:gd name="T30" fmla="*/ 2147483647 w 2"/>
              <a:gd name="T31" fmla="*/ 0 h 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"/>
              <a:gd name="T49" fmla="*/ 0 h 5"/>
              <a:gd name="T50" fmla="*/ 2 w 2"/>
              <a:gd name="T51" fmla="*/ 5 h 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" h="5">
                <a:moveTo>
                  <a:pt x="2" y="0"/>
                </a:moveTo>
                <a:lnTo>
                  <a:pt x="2" y="0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2" y="3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93" name="Freeform 1995"/>
          <p:cNvSpPr>
            <a:spLocks/>
          </p:cNvSpPr>
          <p:nvPr/>
        </p:nvSpPr>
        <p:spPr bwMode="auto">
          <a:xfrm>
            <a:off x="3094038" y="4787900"/>
            <a:ext cx="38100" cy="47625"/>
          </a:xfrm>
          <a:custGeom>
            <a:avLst/>
            <a:gdLst>
              <a:gd name="T0" fmla="*/ 0 w 31"/>
              <a:gd name="T1" fmla="*/ 2147483647 h 38"/>
              <a:gd name="T2" fmla="*/ 0 w 31"/>
              <a:gd name="T3" fmla="*/ 2147483647 h 38"/>
              <a:gd name="T4" fmla="*/ 0 w 31"/>
              <a:gd name="T5" fmla="*/ 2147483647 h 38"/>
              <a:gd name="T6" fmla="*/ 0 w 31"/>
              <a:gd name="T7" fmla="*/ 2147483647 h 38"/>
              <a:gd name="T8" fmla="*/ 0 w 31"/>
              <a:gd name="T9" fmla="*/ 2147483647 h 38"/>
              <a:gd name="T10" fmla="*/ 0 w 31"/>
              <a:gd name="T11" fmla="*/ 2147483647 h 38"/>
              <a:gd name="T12" fmla="*/ 2147483647 w 31"/>
              <a:gd name="T13" fmla="*/ 2147483647 h 38"/>
              <a:gd name="T14" fmla="*/ 2147483647 w 31"/>
              <a:gd name="T15" fmla="*/ 2147483647 h 38"/>
              <a:gd name="T16" fmla="*/ 2147483647 w 31"/>
              <a:gd name="T17" fmla="*/ 2147483647 h 38"/>
              <a:gd name="T18" fmla="*/ 2147483647 w 31"/>
              <a:gd name="T19" fmla="*/ 2147483647 h 38"/>
              <a:gd name="T20" fmla="*/ 2147483647 w 31"/>
              <a:gd name="T21" fmla="*/ 2147483647 h 38"/>
              <a:gd name="T22" fmla="*/ 2147483647 w 31"/>
              <a:gd name="T23" fmla="*/ 2147483647 h 38"/>
              <a:gd name="T24" fmla="*/ 2147483647 w 31"/>
              <a:gd name="T25" fmla="*/ 2147483647 h 38"/>
              <a:gd name="T26" fmla="*/ 2147483647 w 31"/>
              <a:gd name="T27" fmla="*/ 2147483647 h 38"/>
              <a:gd name="T28" fmla="*/ 2147483647 w 31"/>
              <a:gd name="T29" fmla="*/ 2147483647 h 38"/>
              <a:gd name="T30" fmla="*/ 2147483647 w 31"/>
              <a:gd name="T31" fmla="*/ 2147483647 h 38"/>
              <a:gd name="T32" fmla="*/ 2147483647 w 31"/>
              <a:gd name="T33" fmla="*/ 2147483647 h 38"/>
              <a:gd name="T34" fmla="*/ 2147483647 w 31"/>
              <a:gd name="T35" fmla="*/ 2147483647 h 38"/>
              <a:gd name="T36" fmla="*/ 2147483647 w 31"/>
              <a:gd name="T37" fmla="*/ 2147483647 h 38"/>
              <a:gd name="T38" fmla="*/ 2147483647 w 31"/>
              <a:gd name="T39" fmla="*/ 2147483647 h 38"/>
              <a:gd name="T40" fmla="*/ 2147483647 w 31"/>
              <a:gd name="T41" fmla="*/ 2147483647 h 38"/>
              <a:gd name="T42" fmla="*/ 2147483647 w 31"/>
              <a:gd name="T43" fmla="*/ 2147483647 h 38"/>
              <a:gd name="T44" fmla="*/ 2147483647 w 31"/>
              <a:gd name="T45" fmla="*/ 2147483647 h 38"/>
              <a:gd name="T46" fmla="*/ 2147483647 w 31"/>
              <a:gd name="T47" fmla="*/ 2147483647 h 38"/>
              <a:gd name="T48" fmla="*/ 2147483647 w 31"/>
              <a:gd name="T49" fmla="*/ 2147483647 h 38"/>
              <a:gd name="T50" fmla="*/ 2147483647 w 31"/>
              <a:gd name="T51" fmla="*/ 2147483647 h 38"/>
              <a:gd name="T52" fmla="*/ 2147483647 w 31"/>
              <a:gd name="T53" fmla="*/ 2147483647 h 38"/>
              <a:gd name="T54" fmla="*/ 2147483647 w 31"/>
              <a:gd name="T55" fmla="*/ 2147483647 h 38"/>
              <a:gd name="T56" fmla="*/ 2147483647 w 31"/>
              <a:gd name="T57" fmla="*/ 2147483647 h 38"/>
              <a:gd name="T58" fmla="*/ 2147483647 w 31"/>
              <a:gd name="T59" fmla="*/ 2147483647 h 38"/>
              <a:gd name="T60" fmla="*/ 2147483647 w 31"/>
              <a:gd name="T61" fmla="*/ 2147483647 h 38"/>
              <a:gd name="T62" fmla="*/ 2147483647 w 31"/>
              <a:gd name="T63" fmla="*/ 2147483647 h 38"/>
              <a:gd name="T64" fmla="*/ 2147483647 w 31"/>
              <a:gd name="T65" fmla="*/ 2147483647 h 38"/>
              <a:gd name="T66" fmla="*/ 2147483647 w 31"/>
              <a:gd name="T67" fmla="*/ 2147483647 h 38"/>
              <a:gd name="T68" fmla="*/ 2147483647 w 31"/>
              <a:gd name="T69" fmla="*/ 0 h 38"/>
              <a:gd name="T70" fmla="*/ 2147483647 w 31"/>
              <a:gd name="T71" fmla="*/ 0 h 38"/>
              <a:gd name="T72" fmla="*/ 2147483647 w 31"/>
              <a:gd name="T73" fmla="*/ 0 h 38"/>
              <a:gd name="T74" fmla="*/ 2147483647 w 31"/>
              <a:gd name="T75" fmla="*/ 0 h 38"/>
              <a:gd name="T76" fmla="*/ 2147483647 w 31"/>
              <a:gd name="T77" fmla="*/ 0 h 38"/>
              <a:gd name="T78" fmla="*/ 2147483647 w 31"/>
              <a:gd name="T79" fmla="*/ 0 h 38"/>
              <a:gd name="T80" fmla="*/ 2147483647 w 31"/>
              <a:gd name="T81" fmla="*/ 2147483647 h 38"/>
              <a:gd name="T82" fmla="*/ 2147483647 w 31"/>
              <a:gd name="T83" fmla="*/ 2147483647 h 38"/>
              <a:gd name="T84" fmla="*/ 2147483647 w 31"/>
              <a:gd name="T85" fmla="*/ 2147483647 h 38"/>
              <a:gd name="T86" fmla="*/ 2147483647 w 31"/>
              <a:gd name="T87" fmla="*/ 2147483647 h 38"/>
              <a:gd name="T88" fmla="*/ 2147483647 w 31"/>
              <a:gd name="T89" fmla="*/ 2147483647 h 38"/>
              <a:gd name="T90" fmla="*/ 2147483647 w 31"/>
              <a:gd name="T91" fmla="*/ 2147483647 h 38"/>
              <a:gd name="T92" fmla="*/ 2147483647 w 31"/>
              <a:gd name="T93" fmla="*/ 2147483647 h 38"/>
              <a:gd name="T94" fmla="*/ 2147483647 w 31"/>
              <a:gd name="T95" fmla="*/ 2147483647 h 38"/>
              <a:gd name="T96" fmla="*/ 2147483647 w 31"/>
              <a:gd name="T97" fmla="*/ 2147483647 h 38"/>
              <a:gd name="T98" fmla="*/ 2147483647 w 31"/>
              <a:gd name="T99" fmla="*/ 2147483647 h 38"/>
              <a:gd name="T100" fmla="*/ 2147483647 w 31"/>
              <a:gd name="T101" fmla="*/ 2147483647 h 38"/>
              <a:gd name="T102" fmla="*/ 2147483647 w 31"/>
              <a:gd name="T103" fmla="*/ 2147483647 h 38"/>
              <a:gd name="T104" fmla="*/ 2147483647 w 31"/>
              <a:gd name="T105" fmla="*/ 2147483647 h 38"/>
              <a:gd name="T106" fmla="*/ 2147483647 w 31"/>
              <a:gd name="T107" fmla="*/ 2147483647 h 38"/>
              <a:gd name="T108" fmla="*/ 2147483647 w 31"/>
              <a:gd name="T109" fmla="*/ 2147483647 h 38"/>
              <a:gd name="T110" fmla="*/ 2147483647 w 31"/>
              <a:gd name="T111" fmla="*/ 2147483647 h 38"/>
              <a:gd name="T112" fmla="*/ 2147483647 w 31"/>
              <a:gd name="T113" fmla="*/ 2147483647 h 38"/>
              <a:gd name="T114" fmla="*/ 2147483647 w 31"/>
              <a:gd name="T115" fmla="*/ 2147483647 h 38"/>
              <a:gd name="T116" fmla="*/ 2147483647 w 31"/>
              <a:gd name="T117" fmla="*/ 2147483647 h 38"/>
              <a:gd name="T118" fmla="*/ 0 w 31"/>
              <a:gd name="T119" fmla="*/ 2147483647 h 38"/>
              <a:gd name="T120" fmla="*/ 0 w 31"/>
              <a:gd name="T121" fmla="*/ 2147483647 h 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1"/>
              <a:gd name="T184" fmla="*/ 0 h 38"/>
              <a:gd name="T185" fmla="*/ 31 w 31"/>
              <a:gd name="T186" fmla="*/ 38 h 3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1" h="38">
                <a:moveTo>
                  <a:pt x="0" y="35"/>
                </a:moveTo>
                <a:lnTo>
                  <a:pt x="0" y="35"/>
                </a:lnTo>
                <a:lnTo>
                  <a:pt x="0" y="38"/>
                </a:lnTo>
                <a:lnTo>
                  <a:pt x="7" y="33"/>
                </a:lnTo>
                <a:lnTo>
                  <a:pt x="10" y="33"/>
                </a:lnTo>
                <a:lnTo>
                  <a:pt x="10" y="31"/>
                </a:lnTo>
                <a:lnTo>
                  <a:pt x="14" y="28"/>
                </a:lnTo>
                <a:lnTo>
                  <a:pt x="17" y="24"/>
                </a:lnTo>
                <a:lnTo>
                  <a:pt x="19" y="21"/>
                </a:lnTo>
                <a:lnTo>
                  <a:pt x="21" y="21"/>
                </a:lnTo>
                <a:lnTo>
                  <a:pt x="21" y="19"/>
                </a:lnTo>
                <a:lnTo>
                  <a:pt x="26" y="14"/>
                </a:lnTo>
                <a:lnTo>
                  <a:pt x="29" y="12"/>
                </a:lnTo>
                <a:lnTo>
                  <a:pt x="31" y="12"/>
                </a:lnTo>
                <a:lnTo>
                  <a:pt x="31" y="9"/>
                </a:lnTo>
                <a:lnTo>
                  <a:pt x="31" y="7"/>
                </a:lnTo>
                <a:lnTo>
                  <a:pt x="29" y="7"/>
                </a:lnTo>
                <a:lnTo>
                  <a:pt x="29" y="5"/>
                </a:lnTo>
                <a:lnTo>
                  <a:pt x="31" y="5"/>
                </a:lnTo>
                <a:lnTo>
                  <a:pt x="31" y="2"/>
                </a:lnTo>
                <a:lnTo>
                  <a:pt x="31" y="0"/>
                </a:lnTo>
                <a:lnTo>
                  <a:pt x="29" y="0"/>
                </a:lnTo>
                <a:lnTo>
                  <a:pt x="29" y="5"/>
                </a:lnTo>
                <a:lnTo>
                  <a:pt x="26" y="5"/>
                </a:lnTo>
                <a:lnTo>
                  <a:pt x="29" y="5"/>
                </a:lnTo>
                <a:lnTo>
                  <a:pt x="29" y="7"/>
                </a:lnTo>
                <a:lnTo>
                  <a:pt x="26" y="12"/>
                </a:lnTo>
                <a:lnTo>
                  <a:pt x="24" y="14"/>
                </a:lnTo>
                <a:lnTo>
                  <a:pt x="21" y="14"/>
                </a:lnTo>
                <a:lnTo>
                  <a:pt x="19" y="19"/>
                </a:lnTo>
                <a:lnTo>
                  <a:pt x="17" y="19"/>
                </a:lnTo>
                <a:lnTo>
                  <a:pt x="17" y="21"/>
                </a:lnTo>
                <a:lnTo>
                  <a:pt x="10" y="28"/>
                </a:lnTo>
                <a:lnTo>
                  <a:pt x="10" y="26"/>
                </a:lnTo>
                <a:lnTo>
                  <a:pt x="5" y="31"/>
                </a:lnTo>
                <a:lnTo>
                  <a:pt x="3" y="33"/>
                </a:lnTo>
                <a:lnTo>
                  <a:pt x="0" y="35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94" name="Freeform 1996"/>
          <p:cNvSpPr>
            <a:spLocks/>
          </p:cNvSpPr>
          <p:nvPr/>
        </p:nvSpPr>
        <p:spPr bwMode="auto">
          <a:xfrm>
            <a:off x="3100388" y="4573588"/>
            <a:ext cx="1587" cy="1587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0 h 2"/>
              <a:gd name="T4" fmla="*/ 2147483647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2"/>
              <a:gd name="T38" fmla="*/ 2 w 2"/>
              <a:gd name="T39" fmla="*/ 2 h 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2">
                <a:moveTo>
                  <a:pt x="0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95" name="Freeform 1997"/>
          <p:cNvSpPr>
            <a:spLocks/>
          </p:cNvSpPr>
          <p:nvPr/>
        </p:nvSpPr>
        <p:spPr bwMode="auto">
          <a:xfrm>
            <a:off x="2962275" y="4903788"/>
            <a:ext cx="163513" cy="139700"/>
          </a:xfrm>
          <a:custGeom>
            <a:avLst/>
            <a:gdLst>
              <a:gd name="T0" fmla="*/ 0 w 130"/>
              <a:gd name="T1" fmla="*/ 2147483647 h 108"/>
              <a:gd name="T2" fmla="*/ 2147483647 w 130"/>
              <a:gd name="T3" fmla="*/ 2147483647 h 108"/>
              <a:gd name="T4" fmla="*/ 2147483647 w 130"/>
              <a:gd name="T5" fmla="*/ 2147483647 h 108"/>
              <a:gd name="T6" fmla="*/ 2147483647 w 130"/>
              <a:gd name="T7" fmla="*/ 2147483647 h 108"/>
              <a:gd name="T8" fmla="*/ 2147483647 w 130"/>
              <a:gd name="T9" fmla="*/ 2147483647 h 108"/>
              <a:gd name="T10" fmla="*/ 2147483647 w 130"/>
              <a:gd name="T11" fmla="*/ 2147483647 h 108"/>
              <a:gd name="T12" fmla="*/ 2147483647 w 130"/>
              <a:gd name="T13" fmla="*/ 2147483647 h 108"/>
              <a:gd name="T14" fmla="*/ 2147483647 w 130"/>
              <a:gd name="T15" fmla="*/ 2147483647 h 108"/>
              <a:gd name="T16" fmla="*/ 2147483647 w 130"/>
              <a:gd name="T17" fmla="*/ 2147483647 h 108"/>
              <a:gd name="T18" fmla="*/ 2147483647 w 130"/>
              <a:gd name="T19" fmla="*/ 2147483647 h 108"/>
              <a:gd name="T20" fmla="*/ 2147483647 w 130"/>
              <a:gd name="T21" fmla="*/ 2147483647 h 108"/>
              <a:gd name="T22" fmla="*/ 2147483647 w 130"/>
              <a:gd name="T23" fmla="*/ 2147483647 h 108"/>
              <a:gd name="T24" fmla="*/ 2147483647 w 130"/>
              <a:gd name="T25" fmla="*/ 2147483647 h 108"/>
              <a:gd name="T26" fmla="*/ 2147483647 w 130"/>
              <a:gd name="T27" fmla="*/ 2147483647 h 108"/>
              <a:gd name="T28" fmla="*/ 2147483647 w 130"/>
              <a:gd name="T29" fmla="*/ 2147483647 h 108"/>
              <a:gd name="T30" fmla="*/ 2147483647 w 130"/>
              <a:gd name="T31" fmla="*/ 2147483647 h 108"/>
              <a:gd name="T32" fmla="*/ 2147483647 w 130"/>
              <a:gd name="T33" fmla="*/ 2147483647 h 108"/>
              <a:gd name="T34" fmla="*/ 2147483647 w 130"/>
              <a:gd name="T35" fmla="*/ 2147483647 h 108"/>
              <a:gd name="T36" fmla="*/ 2147483647 w 130"/>
              <a:gd name="T37" fmla="*/ 2147483647 h 108"/>
              <a:gd name="T38" fmla="*/ 2147483647 w 130"/>
              <a:gd name="T39" fmla="*/ 2147483647 h 108"/>
              <a:gd name="T40" fmla="*/ 2147483647 w 130"/>
              <a:gd name="T41" fmla="*/ 2147483647 h 108"/>
              <a:gd name="T42" fmla="*/ 2147483647 w 130"/>
              <a:gd name="T43" fmla="*/ 2147483647 h 108"/>
              <a:gd name="T44" fmla="*/ 2147483647 w 130"/>
              <a:gd name="T45" fmla="*/ 2147483647 h 108"/>
              <a:gd name="T46" fmla="*/ 2147483647 w 130"/>
              <a:gd name="T47" fmla="*/ 2147483647 h 108"/>
              <a:gd name="T48" fmla="*/ 2147483647 w 130"/>
              <a:gd name="T49" fmla="*/ 2147483647 h 108"/>
              <a:gd name="T50" fmla="*/ 2147483647 w 130"/>
              <a:gd name="T51" fmla="*/ 2147483647 h 108"/>
              <a:gd name="T52" fmla="*/ 2147483647 w 130"/>
              <a:gd name="T53" fmla="*/ 2147483647 h 108"/>
              <a:gd name="T54" fmla="*/ 2147483647 w 130"/>
              <a:gd name="T55" fmla="*/ 2147483647 h 108"/>
              <a:gd name="T56" fmla="*/ 2147483647 w 130"/>
              <a:gd name="T57" fmla="*/ 2147483647 h 108"/>
              <a:gd name="T58" fmla="*/ 2147483647 w 130"/>
              <a:gd name="T59" fmla="*/ 2147483647 h 108"/>
              <a:gd name="T60" fmla="*/ 2147483647 w 130"/>
              <a:gd name="T61" fmla="*/ 2147483647 h 108"/>
              <a:gd name="T62" fmla="*/ 2147483647 w 130"/>
              <a:gd name="T63" fmla="*/ 2147483647 h 108"/>
              <a:gd name="T64" fmla="*/ 2147483647 w 130"/>
              <a:gd name="T65" fmla="*/ 2147483647 h 108"/>
              <a:gd name="T66" fmla="*/ 2147483647 w 130"/>
              <a:gd name="T67" fmla="*/ 2147483647 h 108"/>
              <a:gd name="T68" fmla="*/ 2147483647 w 130"/>
              <a:gd name="T69" fmla="*/ 2147483647 h 108"/>
              <a:gd name="T70" fmla="*/ 2147483647 w 130"/>
              <a:gd name="T71" fmla="*/ 2147483647 h 108"/>
              <a:gd name="T72" fmla="*/ 2147483647 w 130"/>
              <a:gd name="T73" fmla="*/ 2147483647 h 108"/>
              <a:gd name="T74" fmla="*/ 2147483647 w 130"/>
              <a:gd name="T75" fmla="*/ 2147483647 h 108"/>
              <a:gd name="T76" fmla="*/ 2147483647 w 130"/>
              <a:gd name="T77" fmla="*/ 2147483647 h 108"/>
              <a:gd name="T78" fmla="*/ 2147483647 w 130"/>
              <a:gd name="T79" fmla="*/ 0 h 108"/>
              <a:gd name="T80" fmla="*/ 2147483647 w 130"/>
              <a:gd name="T81" fmla="*/ 0 h 108"/>
              <a:gd name="T82" fmla="*/ 2147483647 w 130"/>
              <a:gd name="T83" fmla="*/ 2147483647 h 108"/>
              <a:gd name="T84" fmla="*/ 2147483647 w 130"/>
              <a:gd name="T85" fmla="*/ 2147483647 h 108"/>
              <a:gd name="T86" fmla="*/ 2147483647 w 130"/>
              <a:gd name="T87" fmla="*/ 2147483647 h 108"/>
              <a:gd name="T88" fmla="*/ 2147483647 w 130"/>
              <a:gd name="T89" fmla="*/ 2147483647 h 108"/>
              <a:gd name="T90" fmla="*/ 2147483647 w 130"/>
              <a:gd name="T91" fmla="*/ 2147483647 h 108"/>
              <a:gd name="T92" fmla="*/ 2147483647 w 130"/>
              <a:gd name="T93" fmla="*/ 2147483647 h 108"/>
              <a:gd name="T94" fmla="*/ 2147483647 w 130"/>
              <a:gd name="T95" fmla="*/ 2147483647 h 108"/>
              <a:gd name="T96" fmla="*/ 2147483647 w 130"/>
              <a:gd name="T97" fmla="*/ 2147483647 h 108"/>
              <a:gd name="T98" fmla="*/ 2147483647 w 130"/>
              <a:gd name="T99" fmla="*/ 2147483647 h 108"/>
              <a:gd name="T100" fmla="*/ 2147483647 w 130"/>
              <a:gd name="T101" fmla="*/ 2147483647 h 108"/>
              <a:gd name="T102" fmla="*/ 2147483647 w 130"/>
              <a:gd name="T103" fmla="*/ 2147483647 h 108"/>
              <a:gd name="T104" fmla="*/ 2147483647 w 130"/>
              <a:gd name="T105" fmla="*/ 2147483647 h 108"/>
              <a:gd name="T106" fmla="*/ 2147483647 w 130"/>
              <a:gd name="T107" fmla="*/ 2147483647 h 108"/>
              <a:gd name="T108" fmla="*/ 2147483647 w 130"/>
              <a:gd name="T109" fmla="*/ 2147483647 h 108"/>
              <a:gd name="T110" fmla="*/ 2147483647 w 130"/>
              <a:gd name="T111" fmla="*/ 2147483647 h 108"/>
              <a:gd name="T112" fmla="*/ 2147483647 w 130"/>
              <a:gd name="T113" fmla="*/ 2147483647 h 108"/>
              <a:gd name="T114" fmla="*/ 2147483647 w 130"/>
              <a:gd name="T115" fmla="*/ 2147483647 h 108"/>
              <a:gd name="T116" fmla="*/ 2147483647 w 130"/>
              <a:gd name="T117" fmla="*/ 2147483647 h 10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30"/>
              <a:gd name="T178" fmla="*/ 0 h 108"/>
              <a:gd name="T179" fmla="*/ 130 w 130"/>
              <a:gd name="T180" fmla="*/ 108 h 10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30" h="108">
                <a:moveTo>
                  <a:pt x="2" y="35"/>
                </a:moveTo>
                <a:lnTo>
                  <a:pt x="2" y="35"/>
                </a:lnTo>
                <a:lnTo>
                  <a:pt x="0" y="40"/>
                </a:lnTo>
                <a:lnTo>
                  <a:pt x="0" y="47"/>
                </a:lnTo>
                <a:lnTo>
                  <a:pt x="0" y="49"/>
                </a:lnTo>
                <a:lnTo>
                  <a:pt x="2" y="52"/>
                </a:lnTo>
                <a:lnTo>
                  <a:pt x="2" y="54"/>
                </a:lnTo>
                <a:lnTo>
                  <a:pt x="5" y="59"/>
                </a:lnTo>
                <a:lnTo>
                  <a:pt x="2" y="59"/>
                </a:lnTo>
                <a:lnTo>
                  <a:pt x="2" y="61"/>
                </a:lnTo>
                <a:lnTo>
                  <a:pt x="2" y="63"/>
                </a:lnTo>
                <a:lnTo>
                  <a:pt x="7" y="66"/>
                </a:lnTo>
                <a:lnTo>
                  <a:pt x="9" y="68"/>
                </a:lnTo>
                <a:lnTo>
                  <a:pt x="12" y="68"/>
                </a:lnTo>
                <a:lnTo>
                  <a:pt x="14" y="73"/>
                </a:lnTo>
                <a:lnTo>
                  <a:pt x="14" y="75"/>
                </a:lnTo>
                <a:lnTo>
                  <a:pt x="16" y="85"/>
                </a:lnTo>
                <a:lnTo>
                  <a:pt x="16" y="92"/>
                </a:lnTo>
                <a:lnTo>
                  <a:pt x="19" y="94"/>
                </a:lnTo>
                <a:lnTo>
                  <a:pt x="26" y="94"/>
                </a:lnTo>
                <a:lnTo>
                  <a:pt x="33" y="92"/>
                </a:lnTo>
                <a:lnTo>
                  <a:pt x="35" y="89"/>
                </a:lnTo>
                <a:lnTo>
                  <a:pt x="38" y="94"/>
                </a:lnTo>
                <a:lnTo>
                  <a:pt x="38" y="97"/>
                </a:lnTo>
                <a:lnTo>
                  <a:pt x="38" y="99"/>
                </a:lnTo>
                <a:lnTo>
                  <a:pt x="42" y="99"/>
                </a:lnTo>
                <a:lnTo>
                  <a:pt x="45" y="99"/>
                </a:lnTo>
                <a:lnTo>
                  <a:pt x="47" y="99"/>
                </a:lnTo>
                <a:lnTo>
                  <a:pt x="50" y="97"/>
                </a:lnTo>
                <a:lnTo>
                  <a:pt x="52" y="97"/>
                </a:lnTo>
                <a:lnTo>
                  <a:pt x="54" y="94"/>
                </a:lnTo>
                <a:lnTo>
                  <a:pt x="54" y="97"/>
                </a:lnTo>
                <a:lnTo>
                  <a:pt x="57" y="97"/>
                </a:lnTo>
                <a:lnTo>
                  <a:pt x="59" y="99"/>
                </a:lnTo>
                <a:lnTo>
                  <a:pt x="61" y="99"/>
                </a:lnTo>
                <a:lnTo>
                  <a:pt x="64" y="99"/>
                </a:lnTo>
                <a:lnTo>
                  <a:pt x="66" y="99"/>
                </a:lnTo>
                <a:lnTo>
                  <a:pt x="71" y="99"/>
                </a:lnTo>
                <a:lnTo>
                  <a:pt x="73" y="101"/>
                </a:lnTo>
                <a:lnTo>
                  <a:pt x="73" y="104"/>
                </a:lnTo>
                <a:lnTo>
                  <a:pt x="73" y="106"/>
                </a:lnTo>
                <a:lnTo>
                  <a:pt x="73" y="108"/>
                </a:lnTo>
                <a:lnTo>
                  <a:pt x="87" y="104"/>
                </a:lnTo>
                <a:lnTo>
                  <a:pt x="90" y="101"/>
                </a:lnTo>
                <a:lnTo>
                  <a:pt x="90" y="99"/>
                </a:lnTo>
                <a:lnTo>
                  <a:pt x="92" y="99"/>
                </a:lnTo>
                <a:lnTo>
                  <a:pt x="92" y="97"/>
                </a:lnTo>
                <a:lnTo>
                  <a:pt x="94" y="97"/>
                </a:lnTo>
                <a:lnTo>
                  <a:pt x="94" y="94"/>
                </a:lnTo>
                <a:lnTo>
                  <a:pt x="92" y="94"/>
                </a:lnTo>
                <a:lnTo>
                  <a:pt x="92" y="92"/>
                </a:lnTo>
                <a:lnTo>
                  <a:pt x="94" y="92"/>
                </a:lnTo>
                <a:lnTo>
                  <a:pt x="94" y="94"/>
                </a:lnTo>
                <a:lnTo>
                  <a:pt x="94" y="92"/>
                </a:lnTo>
                <a:lnTo>
                  <a:pt x="97" y="87"/>
                </a:lnTo>
                <a:lnTo>
                  <a:pt x="99" y="85"/>
                </a:lnTo>
                <a:lnTo>
                  <a:pt x="99" y="82"/>
                </a:lnTo>
                <a:lnTo>
                  <a:pt x="97" y="82"/>
                </a:lnTo>
                <a:lnTo>
                  <a:pt x="94" y="82"/>
                </a:lnTo>
                <a:lnTo>
                  <a:pt x="97" y="82"/>
                </a:lnTo>
                <a:lnTo>
                  <a:pt x="94" y="78"/>
                </a:lnTo>
                <a:lnTo>
                  <a:pt x="97" y="75"/>
                </a:lnTo>
                <a:lnTo>
                  <a:pt x="97" y="73"/>
                </a:lnTo>
                <a:lnTo>
                  <a:pt x="99" y="73"/>
                </a:lnTo>
                <a:lnTo>
                  <a:pt x="109" y="66"/>
                </a:lnTo>
                <a:lnTo>
                  <a:pt x="111" y="66"/>
                </a:lnTo>
                <a:lnTo>
                  <a:pt x="111" y="61"/>
                </a:lnTo>
                <a:lnTo>
                  <a:pt x="109" y="61"/>
                </a:lnTo>
                <a:lnTo>
                  <a:pt x="109" y="59"/>
                </a:lnTo>
                <a:lnTo>
                  <a:pt x="109" y="54"/>
                </a:lnTo>
                <a:lnTo>
                  <a:pt x="111" y="52"/>
                </a:lnTo>
                <a:lnTo>
                  <a:pt x="113" y="47"/>
                </a:lnTo>
                <a:lnTo>
                  <a:pt x="113" y="45"/>
                </a:lnTo>
                <a:lnTo>
                  <a:pt x="116" y="45"/>
                </a:lnTo>
                <a:lnTo>
                  <a:pt x="118" y="45"/>
                </a:lnTo>
                <a:lnTo>
                  <a:pt x="120" y="45"/>
                </a:lnTo>
                <a:lnTo>
                  <a:pt x="123" y="45"/>
                </a:lnTo>
                <a:lnTo>
                  <a:pt x="127" y="45"/>
                </a:lnTo>
                <a:lnTo>
                  <a:pt x="130" y="42"/>
                </a:lnTo>
                <a:lnTo>
                  <a:pt x="125" y="38"/>
                </a:lnTo>
                <a:lnTo>
                  <a:pt x="120" y="35"/>
                </a:lnTo>
                <a:lnTo>
                  <a:pt x="118" y="35"/>
                </a:lnTo>
                <a:lnTo>
                  <a:pt x="116" y="33"/>
                </a:lnTo>
                <a:lnTo>
                  <a:pt x="116" y="30"/>
                </a:lnTo>
                <a:lnTo>
                  <a:pt x="113" y="30"/>
                </a:lnTo>
                <a:lnTo>
                  <a:pt x="116" y="30"/>
                </a:lnTo>
                <a:lnTo>
                  <a:pt x="116" y="28"/>
                </a:lnTo>
                <a:lnTo>
                  <a:pt x="116" y="23"/>
                </a:lnTo>
                <a:lnTo>
                  <a:pt x="111" y="19"/>
                </a:lnTo>
                <a:lnTo>
                  <a:pt x="109" y="14"/>
                </a:lnTo>
                <a:lnTo>
                  <a:pt x="104" y="9"/>
                </a:lnTo>
                <a:lnTo>
                  <a:pt x="106" y="9"/>
                </a:lnTo>
                <a:lnTo>
                  <a:pt x="109" y="9"/>
                </a:lnTo>
                <a:lnTo>
                  <a:pt x="113" y="9"/>
                </a:lnTo>
                <a:lnTo>
                  <a:pt x="113" y="7"/>
                </a:lnTo>
                <a:lnTo>
                  <a:pt x="111" y="4"/>
                </a:lnTo>
                <a:lnTo>
                  <a:pt x="109" y="2"/>
                </a:lnTo>
                <a:lnTo>
                  <a:pt x="111" y="2"/>
                </a:lnTo>
                <a:lnTo>
                  <a:pt x="109" y="0"/>
                </a:lnTo>
                <a:lnTo>
                  <a:pt x="106" y="0"/>
                </a:lnTo>
                <a:lnTo>
                  <a:pt x="102" y="0"/>
                </a:lnTo>
                <a:lnTo>
                  <a:pt x="97" y="0"/>
                </a:lnTo>
                <a:lnTo>
                  <a:pt x="94" y="0"/>
                </a:lnTo>
                <a:lnTo>
                  <a:pt x="92" y="0"/>
                </a:lnTo>
                <a:lnTo>
                  <a:pt x="90" y="0"/>
                </a:lnTo>
                <a:lnTo>
                  <a:pt x="87" y="2"/>
                </a:lnTo>
                <a:lnTo>
                  <a:pt x="85" y="7"/>
                </a:lnTo>
                <a:lnTo>
                  <a:pt x="85" y="9"/>
                </a:lnTo>
                <a:lnTo>
                  <a:pt x="85" y="12"/>
                </a:lnTo>
                <a:lnTo>
                  <a:pt x="85" y="16"/>
                </a:lnTo>
                <a:lnTo>
                  <a:pt x="80" y="16"/>
                </a:lnTo>
                <a:lnTo>
                  <a:pt x="80" y="19"/>
                </a:lnTo>
                <a:lnTo>
                  <a:pt x="78" y="21"/>
                </a:lnTo>
                <a:lnTo>
                  <a:pt x="80" y="23"/>
                </a:lnTo>
                <a:lnTo>
                  <a:pt x="78" y="26"/>
                </a:lnTo>
                <a:lnTo>
                  <a:pt x="76" y="26"/>
                </a:lnTo>
                <a:lnTo>
                  <a:pt x="76" y="28"/>
                </a:lnTo>
                <a:lnTo>
                  <a:pt x="76" y="30"/>
                </a:lnTo>
                <a:lnTo>
                  <a:pt x="73" y="33"/>
                </a:lnTo>
                <a:lnTo>
                  <a:pt x="73" y="35"/>
                </a:lnTo>
                <a:lnTo>
                  <a:pt x="73" y="38"/>
                </a:lnTo>
                <a:lnTo>
                  <a:pt x="71" y="38"/>
                </a:lnTo>
                <a:lnTo>
                  <a:pt x="71" y="35"/>
                </a:lnTo>
                <a:lnTo>
                  <a:pt x="66" y="38"/>
                </a:lnTo>
                <a:lnTo>
                  <a:pt x="64" y="38"/>
                </a:lnTo>
                <a:lnTo>
                  <a:pt x="59" y="40"/>
                </a:lnTo>
                <a:lnTo>
                  <a:pt x="52" y="38"/>
                </a:lnTo>
                <a:lnTo>
                  <a:pt x="52" y="35"/>
                </a:lnTo>
                <a:lnTo>
                  <a:pt x="45" y="35"/>
                </a:lnTo>
                <a:lnTo>
                  <a:pt x="42" y="38"/>
                </a:lnTo>
                <a:lnTo>
                  <a:pt x="42" y="40"/>
                </a:lnTo>
                <a:lnTo>
                  <a:pt x="40" y="40"/>
                </a:lnTo>
                <a:lnTo>
                  <a:pt x="38" y="42"/>
                </a:lnTo>
                <a:lnTo>
                  <a:pt x="33" y="42"/>
                </a:lnTo>
                <a:lnTo>
                  <a:pt x="31" y="42"/>
                </a:lnTo>
                <a:lnTo>
                  <a:pt x="28" y="42"/>
                </a:lnTo>
                <a:lnTo>
                  <a:pt x="26" y="42"/>
                </a:lnTo>
                <a:lnTo>
                  <a:pt x="24" y="42"/>
                </a:lnTo>
                <a:lnTo>
                  <a:pt x="24" y="45"/>
                </a:lnTo>
                <a:lnTo>
                  <a:pt x="21" y="45"/>
                </a:lnTo>
                <a:lnTo>
                  <a:pt x="19" y="45"/>
                </a:lnTo>
                <a:lnTo>
                  <a:pt x="14" y="40"/>
                </a:lnTo>
                <a:lnTo>
                  <a:pt x="12" y="38"/>
                </a:lnTo>
                <a:lnTo>
                  <a:pt x="9" y="35"/>
                </a:lnTo>
                <a:lnTo>
                  <a:pt x="7" y="33"/>
                </a:lnTo>
                <a:lnTo>
                  <a:pt x="7" y="30"/>
                </a:lnTo>
                <a:lnTo>
                  <a:pt x="9" y="28"/>
                </a:lnTo>
                <a:lnTo>
                  <a:pt x="7" y="30"/>
                </a:lnTo>
                <a:lnTo>
                  <a:pt x="2" y="35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96" name="Freeform 1998"/>
          <p:cNvSpPr>
            <a:spLocks/>
          </p:cNvSpPr>
          <p:nvPr/>
        </p:nvSpPr>
        <p:spPr bwMode="auto">
          <a:xfrm>
            <a:off x="3135313" y="4659313"/>
            <a:ext cx="71437" cy="104775"/>
          </a:xfrm>
          <a:custGeom>
            <a:avLst/>
            <a:gdLst>
              <a:gd name="T0" fmla="*/ 0 w 57"/>
              <a:gd name="T1" fmla="*/ 2147483647 h 80"/>
              <a:gd name="T2" fmla="*/ 0 w 57"/>
              <a:gd name="T3" fmla="*/ 2147483647 h 80"/>
              <a:gd name="T4" fmla="*/ 0 w 57"/>
              <a:gd name="T5" fmla="*/ 2147483647 h 80"/>
              <a:gd name="T6" fmla="*/ 0 w 57"/>
              <a:gd name="T7" fmla="*/ 2147483647 h 80"/>
              <a:gd name="T8" fmla="*/ 2147483647 w 57"/>
              <a:gd name="T9" fmla="*/ 2147483647 h 80"/>
              <a:gd name="T10" fmla="*/ 2147483647 w 57"/>
              <a:gd name="T11" fmla="*/ 2147483647 h 80"/>
              <a:gd name="T12" fmla="*/ 2147483647 w 57"/>
              <a:gd name="T13" fmla="*/ 2147483647 h 80"/>
              <a:gd name="T14" fmla="*/ 2147483647 w 57"/>
              <a:gd name="T15" fmla="*/ 2147483647 h 80"/>
              <a:gd name="T16" fmla="*/ 2147483647 w 57"/>
              <a:gd name="T17" fmla="*/ 2147483647 h 80"/>
              <a:gd name="T18" fmla="*/ 2147483647 w 57"/>
              <a:gd name="T19" fmla="*/ 2147483647 h 80"/>
              <a:gd name="T20" fmla="*/ 2147483647 w 57"/>
              <a:gd name="T21" fmla="*/ 2147483647 h 80"/>
              <a:gd name="T22" fmla="*/ 2147483647 w 57"/>
              <a:gd name="T23" fmla="*/ 2147483647 h 80"/>
              <a:gd name="T24" fmla="*/ 2147483647 w 57"/>
              <a:gd name="T25" fmla="*/ 2147483647 h 80"/>
              <a:gd name="T26" fmla="*/ 2147483647 w 57"/>
              <a:gd name="T27" fmla="*/ 2147483647 h 80"/>
              <a:gd name="T28" fmla="*/ 2147483647 w 57"/>
              <a:gd name="T29" fmla="*/ 2147483647 h 80"/>
              <a:gd name="T30" fmla="*/ 2147483647 w 57"/>
              <a:gd name="T31" fmla="*/ 2147483647 h 80"/>
              <a:gd name="T32" fmla="*/ 2147483647 w 57"/>
              <a:gd name="T33" fmla="*/ 2147483647 h 80"/>
              <a:gd name="T34" fmla="*/ 2147483647 w 57"/>
              <a:gd name="T35" fmla="*/ 2147483647 h 80"/>
              <a:gd name="T36" fmla="*/ 2147483647 w 57"/>
              <a:gd name="T37" fmla="*/ 2147483647 h 80"/>
              <a:gd name="T38" fmla="*/ 2147483647 w 57"/>
              <a:gd name="T39" fmla="*/ 2147483647 h 80"/>
              <a:gd name="T40" fmla="*/ 2147483647 w 57"/>
              <a:gd name="T41" fmla="*/ 2147483647 h 80"/>
              <a:gd name="T42" fmla="*/ 2147483647 w 57"/>
              <a:gd name="T43" fmla="*/ 2147483647 h 80"/>
              <a:gd name="T44" fmla="*/ 2147483647 w 57"/>
              <a:gd name="T45" fmla="*/ 2147483647 h 80"/>
              <a:gd name="T46" fmla="*/ 2147483647 w 57"/>
              <a:gd name="T47" fmla="*/ 2147483647 h 80"/>
              <a:gd name="T48" fmla="*/ 2147483647 w 57"/>
              <a:gd name="T49" fmla="*/ 2147483647 h 80"/>
              <a:gd name="T50" fmla="*/ 2147483647 w 57"/>
              <a:gd name="T51" fmla="*/ 2147483647 h 80"/>
              <a:gd name="T52" fmla="*/ 2147483647 w 57"/>
              <a:gd name="T53" fmla="*/ 2147483647 h 80"/>
              <a:gd name="T54" fmla="*/ 2147483647 w 57"/>
              <a:gd name="T55" fmla="*/ 2147483647 h 80"/>
              <a:gd name="T56" fmla="*/ 2147483647 w 57"/>
              <a:gd name="T57" fmla="*/ 2147483647 h 80"/>
              <a:gd name="T58" fmla="*/ 2147483647 w 57"/>
              <a:gd name="T59" fmla="*/ 2147483647 h 80"/>
              <a:gd name="T60" fmla="*/ 2147483647 w 57"/>
              <a:gd name="T61" fmla="*/ 2147483647 h 80"/>
              <a:gd name="T62" fmla="*/ 2147483647 w 57"/>
              <a:gd name="T63" fmla="*/ 2147483647 h 80"/>
              <a:gd name="T64" fmla="*/ 2147483647 w 57"/>
              <a:gd name="T65" fmla="*/ 2147483647 h 80"/>
              <a:gd name="T66" fmla="*/ 2147483647 w 57"/>
              <a:gd name="T67" fmla="*/ 2147483647 h 80"/>
              <a:gd name="T68" fmla="*/ 2147483647 w 57"/>
              <a:gd name="T69" fmla="*/ 2147483647 h 80"/>
              <a:gd name="T70" fmla="*/ 2147483647 w 57"/>
              <a:gd name="T71" fmla="*/ 2147483647 h 80"/>
              <a:gd name="T72" fmla="*/ 2147483647 w 57"/>
              <a:gd name="T73" fmla="*/ 2147483647 h 80"/>
              <a:gd name="T74" fmla="*/ 2147483647 w 57"/>
              <a:gd name="T75" fmla="*/ 2147483647 h 80"/>
              <a:gd name="T76" fmla="*/ 2147483647 w 57"/>
              <a:gd name="T77" fmla="*/ 2147483647 h 80"/>
              <a:gd name="T78" fmla="*/ 2147483647 w 57"/>
              <a:gd name="T79" fmla="*/ 2147483647 h 80"/>
              <a:gd name="T80" fmla="*/ 2147483647 w 57"/>
              <a:gd name="T81" fmla="*/ 2147483647 h 80"/>
              <a:gd name="T82" fmla="*/ 2147483647 w 57"/>
              <a:gd name="T83" fmla="*/ 2147483647 h 80"/>
              <a:gd name="T84" fmla="*/ 2147483647 w 57"/>
              <a:gd name="T85" fmla="*/ 2147483647 h 80"/>
              <a:gd name="T86" fmla="*/ 2147483647 w 57"/>
              <a:gd name="T87" fmla="*/ 2147483647 h 80"/>
              <a:gd name="T88" fmla="*/ 2147483647 w 57"/>
              <a:gd name="T89" fmla="*/ 0 h 80"/>
              <a:gd name="T90" fmla="*/ 2147483647 w 57"/>
              <a:gd name="T91" fmla="*/ 2147483647 h 80"/>
              <a:gd name="T92" fmla="*/ 2147483647 w 57"/>
              <a:gd name="T93" fmla="*/ 2147483647 h 80"/>
              <a:gd name="T94" fmla="*/ 2147483647 w 57"/>
              <a:gd name="T95" fmla="*/ 2147483647 h 80"/>
              <a:gd name="T96" fmla="*/ 2147483647 w 57"/>
              <a:gd name="T97" fmla="*/ 2147483647 h 80"/>
              <a:gd name="T98" fmla="*/ 2147483647 w 57"/>
              <a:gd name="T99" fmla="*/ 2147483647 h 80"/>
              <a:gd name="T100" fmla="*/ 2147483647 w 57"/>
              <a:gd name="T101" fmla="*/ 2147483647 h 80"/>
              <a:gd name="T102" fmla="*/ 2147483647 w 57"/>
              <a:gd name="T103" fmla="*/ 2147483647 h 80"/>
              <a:gd name="T104" fmla="*/ 2147483647 w 57"/>
              <a:gd name="T105" fmla="*/ 2147483647 h 8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7"/>
              <a:gd name="T160" fmla="*/ 0 h 80"/>
              <a:gd name="T161" fmla="*/ 57 w 57"/>
              <a:gd name="T162" fmla="*/ 80 h 8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7" h="80">
                <a:moveTo>
                  <a:pt x="3" y="31"/>
                </a:moveTo>
                <a:lnTo>
                  <a:pt x="3" y="31"/>
                </a:lnTo>
                <a:lnTo>
                  <a:pt x="0" y="31"/>
                </a:lnTo>
                <a:lnTo>
                  <a:pt x="0" y="33"/>
                </a:lnTo>
                <a:lnTo>
                  <a:pt x="0" y="36"/>
                </a:lnTo>
                <a:lnTo>
                  <a:pt x="0" y="38"/>
                </a:lnTo>
                <a:lnTo>
                  <a:pt x="3" y="38"/>
                </a:lnTo>
                <a:lnTo>
                  <a:pt x="3" y="45"/>
                </a:lnTo>
                <a:lnTo>
                  <a:pt x="3" y="50"/>
                </a:lnTo>
                <a:lnTo>
                  <a:pt x="5" y="52"/>
                </a:lnTo>
                <a:lnTo>
                  <a:pt x="7" y="57"/>
                </a:lnTo>
                <a:lnTo>
                  <a:pt x="10" y="57"/>
                </a:lnTo>
                <a:lnTo>
                  <a:pt x="10" y="54"/>
                </a:lnTo>
                <a:lnTo>
                  <a:pt x="10" y="52"/>
                </a:lnTo>
                <a:lnTo>
                  <a:pt x="14" y="52"/>
                </a:lnTo>
                <a:lnTo>
                  <a:pt x="14" y="54"/>
                </a:lnTo>
                <a:lnTo>
                  <a:pt x="14" y="57"/>
                </a:lnTo>
                <a:lnTo>
                  <a:pt x="12" y="57"/>
                </a:lnTo>
                <a:lnTo>
                  <a:pt x="12" y="59"/>
                </a:lnTo>
                <a:lnTo>
                  <a:pt x="10" y="59"/>
                </a:lnTo>
                <a:lnTo>
                  <a:pt x="10" y="62"/>
                </a:lnTo>
                <a:lnTo>
                  <a:pt x="12" y="64"/>
                </a:lnTo>
                <a:lnTo>
                  <a:pt x="14" y="64"/>
                </a:lnTo>
                <a:lnTo>
                  <a:pt x="14" y="66"/>
                </a:lnTo>
                <a:lnTo>
                  <a:pt x="17" y="66"/>
                </a:lnTo>
                <a:lnTo>
                  <a:pt x="22" y="66"/>
                </a:lnTo>
                <a:lnTo>
                  <a:pt x="22" y="64"/>
                </a:lnTo>
                <a:lnTo>
                  <a:pt x="24" y="64"/>
                </a:lnTo>
                <a:lnTo>
                  <a:pt x="26" y="64"/>
                </a:lnTo>
                <a:lnTo>
                  <a:pt x="33" y="69"/>
                </a:lnTo>
                <a:lnTo>
                  <a:pt x="36" y="71"/>
                </a:lnTo>
                <a:lnTo>
                  <a:pt x="36" y="73"/>
                </a:lnTo>
                <a:lnTo>
                  <a:pt x="38" y="73"/>
                </a:lnTo>
                <a:lnTo>
                  <a:pt x="38" y="71"/>
                </a:lnTo>
                <a:lnTo>
                  <a:pt x="36" y="69"/>
                </a:lnTo>
                <a:lnTo>
                  <a:pt x="36" y="66"/>
                </a:lnTo>
                <a:lnTo>
                  <a:pt x="33" y="64"/>
                </a:lnTo>
                <a:lnTo>
                  <a:pt x="36" y="62"/>
                </a:lnTo>
                <a:lnTo>
                  <a:pt x="36" y="64"/>
                </a:lnTo>
                <a:lnTo>
                  <a:pt x="38" y="64"/>
                </a:lnTo>
                <a:lnTo>
                  <a:pt x="43" y="69"/>
                </a:lnTo>
                <a:lnTo>
                  <a:pt x="43" y="71"/>
                </a:lnTo>
                <a:lnTo>
                  <a:pt x="45" y="73"/>
                </a:lnTo>
                <a:lnTo>
                  <a:pt x="50" y="78"/>
                </a:lnTo>
                <a:lnTo>
                  <a:pt x="55" y="80"/>
                </a:lnTo>
                <a:lnTo>
                  <a:pt x="57" y="80"/>
                </a:lnTo>
                <a:lnTo>
                  <a:pt x="57" y="76"/>
                </a:lnTo>
                <a:lnTo>
                  <a:pt x="52" y="73"/>
                </a:lnTo>
                <a:lnTo>
                  <a:pt x="52" y="76"/>
                </a:lnTo>
                <a:lnTo>
                  <a:pt x="50" y="76"/>
                </a:lnTo>
                <a:lnTo>
                  <a:pt x="50" y="73"/>
                </a:lnTo>
                <a:lnTo>
                  <a:pt x="52" y="73"/>
                </a:lnTo>
                <a:lnTo>
                  <a:pt x="50" y="69"/>
                </a:lnTo>
                <a:lnTo>
                  <a:pt x="52" y="64"/>
                </a:lnTo>
                <a:lnTo>
                  <a:pt x="48" y="62"/>
                </a:lnTo>
                <a:lnTo>
                  <a:pt x="43" y="62"/>
                </a:lnTo>
                <a:lnTo>
                  <a:pt x="40" y="62"/>
                </a:lnTo>
                <a:lnTo>
                  <a:pt x="40" y="59"/>
                </a:lnTo>
                <a:lnTo>
                  <a:pt x="38" y="57"/>
                </a:lnTo>
                <a:lnTo>
                  <a:pt x="36" y="57"/>
                </a:lnTo>
                <a:lnTo>
                  <a:pt x="31" y="59"/>
                </a:lnTo>
                <a:lnTo>
                  <a:pt x="31" y="62"/>
                </a:lnTo>
                <a:lnTo>
                  <a:pt x="33" y="62"/>
                </a:lnTo>
                <a:lnTo>
                  <a:pt x="31" y="64"/>
                </a:lnTo>
                <a:lnTo>
                  <a:pt x="29" y="64"/>
                </a:lnTo>
                <a:lnTo>
                  <a:pt x="29" y="62"/>
                </a:lnTo>
                <a:lnTo>
                  <a:pt x="26" y="62"/>
                </a:lnTo>
                <a:lnTo>
                  <a:pt x="26" y="59"/>
                </a:lnTo>
                <a:lnTo>
                  <a:pt x="24" y="57"/>
                </a:lnTo>
                <a:lnTo>
                  <a:pt x="24" y="54"/>
                </a:lnTo>
                <a:lnTo>
                  <a:pt x="24" y="52"/>
                </a:lnTo>
                <a:lnTo>
                  <a:pt x="22" y="47"/>
                </a:lnTo>
                <a:lnTo>
                  <a:pt x="22" y="45"/>
                </a:lnTo>
                <a:lnTo>
                  <a:pt x="24" y="38"/>
                </a:lnTo>
                <a:lnTo>
                  <a:pt x="24" y="36"/>
                </a:lnTo>
                <a:lnTo>
                  <a:pt x="26" y="36"/>
                </a:lnTo>
                <a:lnTo>
                  <a:pt x="29" y="33"/>
                </a:lnTo>
                <a:lnTo>
                  <a:pt x="31" y="33"/>
                </a:lnTo>
                <a:lnTo>
                  <a:pt x="36" y="24"/>
                </a:lnTo>
                <a:lnTo>
                  <a:pt x="36" y="21"/>
                </a:lnTo>
                <a:lnTo>
                  <a:pt x="33" y="19"/>
                </a:lnTo>
                <a:lnTo>
                  <a:pt x="31" y="17"/>
                </a:lnTo>
                <a:lnTo>
                  <a:pt x="31" y="14"/>
                </a:lnTo>
                <a:lnTo>
                  <a:pt x="31" y="12"/>
                </a:lnTo>
                <a:lnTo>
                  <a:pt x="31" y="10"/>
                </a:lnTo>
                <a:lnTo>
                  <a:pt x="29" y="5"/>
                </a:lnTo>
                <a:lnTo>
                  <a:pt x="26" y="5"/>
                </a:lnTo>
                <a:lnTo>
                  <a:pt x="24" y="5"/>
                </a:lnTo>
                <a:lnTo>
                  <a:pt x="17" y="0"/>
                </a:lnTo>
                <a:lnTo>
                  <a:pt x="14" y="0"/>
                </a:lnTo>
                <a:lnTo>
                  <a:pt x="12" y="2"/>
                </a:lnTo>
                <a:lnTo>
                  <a:pt x="10" y="2"/>
                </a:lnTo>
                <a:lnTo>
                  <a:pt x="7" y="14"/>
                </a:lnTo>
                <a:lnTo>
                  <a:pt x="7" y="19"/>
                </a:lnTo>
                <a:lnTo>
                  <a:pt x="7" y="21"/>
                </a:lnTo>
                <a:lnTo>
                  <a:pt x="7" y="24"/>
                </a:lnTo>
                <a:lnTo>
                  <a:pt x="7" y="28"/>
                </a:lnTo>
                <a:lnTo>
                  <a:pt x="7" y="31"/>
                </a:lnTo>
                <a:lnTo>
                  <a:pt x="7" y="33"/>
                </a:lnTo>
                <a:lnTo>
                  <a:pt x="7" y="36"/>
                </a:lnTo>
                <a:lnTo>
                  <a:pt x="5" y="36"/>
                </a:lnTo>
                <a:lnTo>
                  <a:pt x="3" y="33"/>
                </a:lnTo>
                <a:lnTo>
                  <a:pt x="3" y="3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97" name="Freeform 1999"/>
          <p:cNvSpPr>
            <a:spLocks/>
          </p:cNvSpPr>
          <p:nvPr/>
        </p:nvSpPr>
        <p:spPr bwMode="auto">
          <a:xfrm>
            <a:off x="2792413" y="4840288"/>
            <a:ext cx="3175" cy="7937"/>
          </a:xfrm>
          <a:custGeom>
            <a:avLst/>
            <a:gdLst>
              <a:gd name="T0" fmla="*/ 0 w 2"/>
              <a:gd name="T1" fmla="*/ 0 h 7"/>
              <a:gd name="T2" fmla="*/ 0 w 2"/>
              <a:gd name="T3" fmla="*/ 0 h 7"/>
              <a:gd name="T4" fmla="*/ 0 w 2"/>
              <a:gd name="T5" fmla="*/ 2147483647 h 7"/>
              <a:gd name="T6" fmla="*/ 0 w 2"/>
              <a:gd name="T7" fmla="*/ 2147483647 h 7"/>
              <a:gd name="T8" fmla="*/ 0 w 2"/>
              <a:gd name="T9" fmla="*/ 2147483647 h 7"/>
              <a:gd name="T10" fmla="*/ 0 w 2"/>
              <a:gd name="T11" fmla="*/ 2147483647 h 7"/>
              <a:gd name="T12" fmla="*/ 2147483647 w 2"/>
              <a:gd name="T13" fmla="*/ 2147483647 h 7"/>
              <a:gd name="T14" fmla="*/ 2147483647 w 2"/>
              <a:gd name="T15" fmla="*/ 2147483647 h 7"/>
              <a:gd name="T16" fmla="*/ 2147483647 w 2"/>
              <a:gd name="T17" fmla="*/ 2147483647 h 7"/>
              <a:gd name="T18" fmla="*/ 0 w 2"/>
              <a:gd name="T19" fmla="*/ 0 h 7"/>
              <a:gd name="T20" fmla="*/ 0 w 2"/>
              <a:gd name="T21" fmla="*/ 0 h 7"/>
              <a:gd name="T22" fmla="*/ 0 w 2"/>
              <a:gd name="T23" fmla="*/ 0 h 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7"/>
              <a:gd name="T38" fmla="*/ 2 w 2"/>
              <a:gd name="T39" fmla="*/ 7 h 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7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98" name="Freeform 2000"/>
          <p:cNvSpPr>
            <a:spLocks/>
          </p:cNvSpPr>
          <p:nvPr/>
        </p:nvSpPr>
        <p:spPr bwMode="auto">
          <a:xfrm>
            <a:off x="2816225" y="4868863"/>
            <a:ext cx="3175" cy="3175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0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0 h 2"/>
              <a:gd name="T30" fmla="*/ 2147483647 w 2"/>
              <a:gd name="T31" fmla="*/ 0 h 2"/>
              <a:gd name="T32" fmla="*/ 2147483647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"/>
              <a:gd name="T52" fmla="*/ 0 h 2"/>
              <a:gd name="T53" fmla="*/ 2 w 2"/>
              <a:gd name="T54" fmla="*/ 2 h 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299" name="Freeform 2001"/>
          <p:cNvSpPr>
            <a:spLocks/>
          </p:cNvSpPr>
          <p:nvPr/>
        </p:nvSpPr>
        <p:spPr bwMode="auto">
          <a:xfrm>
            <a:off x="2813050" y="4864100"/>
            <a:ext cx="3175" cy="4763"/>
          </a:xfrm>
          <a:custGeom>
            <a:avLst/>
            <a:gdLst>
              <a:gd name="T0" fmla="*/ 2147483647 w 3"/>
              <a:gd name="T1" fmla="*/ 0 h 5"/>
              <a:gd name="T2" fmla="*/ 2147483647 w 3"/>
              <a:gd name="T3" fmla="*/ 2147483647 h 5"/>
              <a:gd name="T4" fmla="*/ 0 w 3"/>
              <a:gd name="T5" fmla="*/ 2147483647 h 5"/>
              <a:gd name="T6" fmla="*/ 0 w 3"/>
              <a:gd name="T7" fmla="*/ 2147483647 h 5"/>
              <a:gd name="T8" fmla="*/ 2147483647 w 3"/>
              <a:gd name="T9" fmla="*/ 2147483647 h 5"/>
              <a:gd name="T10" fmla="*/ 2147483647 w 3"/>
              <a:gd name="T11" fmla="*/ 2147483647 h 5"/>
              <a:gd name="T12" fmla="*/ 2147483647 w 3"/>
              <a:gd name="T13" fmla="*/ 2147483647 h 5"/>
              <a:gd name="T14" fmla="*/ 2147483647 w 3"/>
              <a:gd name="T15" fmla="*/ 2147483647 h 5"/>
              <a:gd name="T16" fmla="*/ 2147483647 w 3"/>
              <a:gd name="T17" fmla="*/ 0 h 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"/>
              <a:gd name="T28" fmla="*/ 0 h 5"/>
              <a:gd name="T29" fmla="*/ 3 w 3"/>
              <a:gd name="T30" fmla="*/ 5 h 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" h="5">
                <a:moveTo>
                  <a:pt x="3" y="0"/>
                </a:moveTo>
                <a:lnTo>
                  <a:pt x="3" y="2"/>
                </a:lnTo>
                <a:lnTo>
                  <a:pt x="0" y="2"/>
                </a:lnTo>
                <a:lnTo>
                  <a:pt x="3" y="5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00" name="Freeform 2002"/>
          <p:cNvSpPr>
            <a:spLocks/>
          </p:cNvSpPr>
          <p:nvPr/>
        </p:nvSpPr>
        <p:spPr bwMode="auto">
          <a:xfrm>
            <a:off x="2825750" y="4884738"/>
            <a:ext cx="1588" cy="3175"/>
          </a:xfrm>
          <a:custGeom>
            <a:avLst/>
            <a:gdLst>
              <a:gd name="T0" fmla="*/ 0 w 1588"/>
              <a:gd name="T1" fmla="*/ 2147483647 h 2"/>
              <a:gd name="T2" fmla="*/ 0 w 1588"/>
              <a:gd name="T3" fmla="*/ 2147483647 h 2"/>
              <a:gd name="T4" fmla="*/ 0 w 1588"/>
              <a:gd name="T5" fmla="*/ 2147483647 h 2"/>
              <a:gd name="T6" fmla="*/ 0 w 1588"/>
              <a:gd name="T7" fmla="*/ 0 h 2"/>
              <a:gd name="T8" fmla="*/ 0 w 1588"/>
              <a:gd name="T9" fmla="*/ 0 h 2"/>
              <a:gd name="T10" fmla="*/ 0 w 1588"/>
              <a:gd name="T11" fmla="*/ 0 h 2"/>
              <a:gd name="T12" fmla="*/ 0 w 1588"/>
              <a:gd name="T13" fmla="*/ 0 h 2"/>
              <a:gd name="T14" fmla="*/ 0 w 1588"/>
              <a:gd name="T15" fmla="*/ 0 h 2"/>
              <a:gd name="T16" fmla="*/ 0 w 1588"/>
              <a:gd name="T17" fmla="*/ 0 h 2"/>
              <a:gd name="T18" fmla="*/ 0 w 1588"/>
              <a:gd name="T19" fmla="*/ 0 h 2"/>
              <a:gd name="T20" fmla="*/ 0 w 1588"/>
              <a:gd name="T21" fmla="*/ 2147483647 h 2"/>
              <a:gd name="T22" fmla="*/ 0 w 1588"/>
              <a:gd name="T23" fmla="*/ 2147483647 h 2"/>
              <a:gd name="T24" fmla="*/ 0 w 1588"/>
              <a:gd name="T25" fmla="*/ 2147483647 h 2"/>
              <a:gd name="T26" fmla="*/ 0 w 1588"/>
              <a:gd name="T27" fmla="*/ 2147483647 h 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88"/>
              <a:gd name="T43" fmla="*/ 0 h 2"/>
              <a:gd name="T44" fmla="*/ 1588 w 1588"/>
              <a:gd name="T45" fmla="*/ 2 h 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88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01" name="Freeform 2003"/>
          <p:cNvSpPr>
            <a:spLocks/>
          </p:cNvSpPr>
          <p:nvPr/>
        </p:nvSpPr>
        <p:spPr bwMode="auto">
          <a:xfrm>
            <a:off x="2841625" y="4940300"/>
            <a:ext cx="7938" cy="6350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2147483647 h 5"/>
              <a:gd name="T12" fmla="*/ 2147483647 w 5"/>
              <a:gd name="T13" fmla="*/ 2147483647 h 5"/>
              <a:gd name="T14" fmla="*/ 2147483647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0 h 5"/>
              <a:gd name="T22" fmla="*/ 2147483647 w 5"/>
              <a:gd name="T23" fmla="*/ 0 h 5"/>
              <a:gd name="T24" fmla="*/ 2147483647 w 5"/>
              <a:gd name="T25" fmla="*/ 0 h 5"/>
              <a:gd name="T26" fmla="*/ 2147483647 w 5"/>
              <a:gd name="T27" fmla="*/ 0 h 5"/>
              <a:gd name="T28" fmla="*/ 0 w 5"/>
              <a:gd name="T29" fmla="*/ 0 h 5"/>
              <a:gd name="T30" fmla="*/ 0 w 5"/>
              <a:gd name="T31" fmla="*/ 0 h 5"/>
              <a:gd name="T32" fmla="*/ 0 w 5"/>
              <a:gd name="T33" fmla="*/ 2147483647 h 5"/>
              <a:gd name="T34" fmla="*/ 0 w 5"/>
              <a:gd name="T35" fmla="*/ 2147483647 h 5"/>
              <a:gd name="T36" fmla="*/ 0 w 5"/>
              <a:gd name="T37" fmla="*/ 2147483647 h 5"/>
              <a:gd name="T38" fmla="*/ 0 w 5"/>
              <a:gd name="T39" fmla="*/ 2147483647 h 5"/>
              <a:gd name="T40" fmla="*/ 0 w 5"/>
              <a:gd name="T41" fmla="*/ 2147483647 h 5"/>
              <a:gd name="T42" fmla="*/ 0 w 5"/>
              <a:gd name="T43" fmla="*/ 2147483647 h 5"/>
              <a:gd name="T44" fmla="*/ 0 w 5"/>
              <a:gd name="T45" fmla="*/ 2147483647 h 5"/>
              <a:gd name="T46" fmla="*/ 0 w 5"/>
              <a:gd name="T47" fmla="*/ 2147483647 h 5"/>
              <a:gd name="T48" fmla="*/ 2147483647 w 5"/>
              <a:gd name="T49" fmla="*/ 2147483647 h 5"/>
              <a:gd name="T50" fmla="*/ 2147483647 w 5"/>
              <a:gd name="T51" fmla="*/ 2147483647 h 5"/>
              <a:gd name="T52" fmla="*/ 2147483647 w 5"/>
              <a:gd name="T53" fmla="*/ 2147483647 h 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"/>
              <a:gd name="T82" fmla="*/ 0 h 5"/>
              <a:gd name="T83" fmla="*/ 5 w 5"/>
              <a:gd name="T84" fmla="*/ 5 h 5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" h="5">
                <a:moveTo>
                  <a:pt x="2" y="5"/>
                </a:moveTo>
                <a:lnTo>
                  <a:pt x="2" y="5"/>
                </a:lnTo>
                <a:lnTo>
                  <a:pt x="5" y="5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2" y="5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02" name="Freeform 2004"/>
          <p:cNvSpPr>
            <a:spLocks/>
          </p:cNvSpPr>
          <p:nvPr/>
        </p:nvSpPr>
        <p:spPr bwMode="auto">
          <a:xfrm>
            <a:off x="2805113" y="4848225"/>
            <a:ext cx="3175" cy="3175"/>
          </a:xfrm>
          <a:custGeom>
            <a:avLst/>
            <a:gdLst>
              <a:gd name="T0" fmla="*/ 2147483647 w 3"/>
              <a:gd name="T1" fmla="*/ 2147483647 h 3"/>
              <a:gd name="T2" fmla="*/ 2147483647 w 3"/>
              <a:gd name="T3" fmla="*/ 2147483647 h 3"/>
              <a:gd name="T4" fmla="*/ 2147483647 w 3"/>
              <a:gd name="T5" fmla="*/ 0 h 3"/>
              <a:gd name="T6" fmla="*/ 2147483647 w 3"/>
              <a:gd name="T7" fmla="*/ 0 h 3"/>
              <a:gd name="T8" fmla="*/ 2147483647 w 3"/>
              <a:gd name="T9" fmla="*/ 0 h 3"/>
              <a:gd name="T10" fmla="*/ 2147483647 w 3"/>
              <a:gd name="T11" fmla="*/ 0 h 3"/>
              <a:gd name="T12" fmla="*/ 2147483647 w 3"/>
              <a:gd name="T13" fmla="*/ 0 h 3"/>
              <a:gd name="T14" fmla="*/ 2147483647 w 3"/>
              <a:gd name="T15" fmla="*/ 0 h 3"/>
              <a:gd name="T16" fmla="*/ 0 w 3"/>
              <a:gd name="T17" fmla="*/ 0 h 3"/>
              <a:gd name="T18" fmla="*/ 0 w 3"/>
              <a:gd name="T19" fmla="*/ 0 h 3"/>
              <a:gd name="T20" fmla="*/ 0 w 3"/>
              <a:gd name="T21" fmla="*/ 0 h 3"/>
              <a:gd name="T22" fmla="*/ 0 w 3"/>
              <a:gd name="T23" fmla="*/ 2147483647 h 3"/>
              <a:gd name="T24" fmla="*/ 0 w 3"/>
              <a:gd name="T25" fmla="*/ 2147483647 h 3"/>
              <a:gd name="T26" fmla="*/ 0 w 3"/>
              <a:gd name="T27" fmla="*/ 2147483647 h 3"/>
              <a:gd name="T28" fmla="*/ 2147483647 w 3"/>
              <a:gd name="T29" fmla="*/ 2147483647 h 3"/>
              <a:gd name="T30" fmla="*/ 2147483647 w 3"/>
              <a:gd name="T31" fmla="*/ 2147483647 h 3"/>
              <a:gd name="T32" fmla="*/ 2147483647 w 3"/>
              <a:gd name="T33" fmla="*/ 2147483647 h 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"/>
              <a:gd name="T52" fmla="*/ 0 h 3"/>
              <a:gd name="T53" fmla="*/ 3 w 3"/>
              <a:gd name="T54" fmla="*/ 3 h 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" h="3">
                <a:moveTo>
                  <a:pt x="3" y="3"/>
                </a:move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03" name="Freeform 2005"/>
          <p:cNvSpPr>
            <a:spLocks/>
          </p:cNvSpPr>
          <p:nvPr/>
        </p:nvSpPr>
        <p:spPr bwMode="auto">
          <a:xfrm>
            <a:off x="3205163" y="4741863"/>
            <a:ext cx="4762" cy="9525"/>
          </a:xfrm>
          <a:custGeom>
            <a:avLst/>
            <a:gdLst>
              <a:gd name="T0" fmla="*/ 0 w 4"/>
              <a:gd name="T1" fmla="*/ 2147483647 h 7"/>
              <a:gd name="T2" fmla="*/ 2147483647 w 4"/>
              <a:gd name="T3" fmla="*/ 2147483647 h 7"/>
              <a:gd name="T4" fmla="*/ 2147483647 w 4"/>
              <a:gd name="T5" fmla="*/ 2147483647 h 7"/>
              <a:gd name="T6" fmla="*/ 2147483647 w 4"/>
              <a:gd name="T7" fmla="*/ 2147483647 h 7"/>
              <a:gd name="T8" fmla="*/ 2147483647 w 4"/>
              <a:gd name="T9" fmla="*/ 2147483647 h 7"/>
              <a:gd name="T10" fmla="*/ 2147483647 w 4"/>
              <a:gd name="T11" fmla="*/ 2147483647 h 7"/>
              <a:gd name="T12" fmla="*/ 2147483647 w 4"/>
              <a:gd name="T13" fmla="*/ 2147483647 h 7"/>
              <a:gd name="T14" fmla="*/ 2147483647 w 4"/>
              <a:gd name="T15" fmla="*/ 2147483647 h 7"/>
              <a:gd name="T16" fmla="*/ 2147483647 w 4"/>
              <a:gd name="T17" fmla="*/ 0 h 7"/>
              <a:gd name="T18" fmla="*/ 2147483647 w 4"/>
              <a:gd name="T19" fmla="*/ 0 h 7"/>
              <a:gd name="T20" fmla="*/ 2147483647 w 4"/>
              <a:gd name="T21" fmla="*/ 0 h 7"/>
              <a:gd name="T22" fmla="*/ 2147483647 w 4"/>
              <a:gd name="T23" fmla="*/ 0 h 7"/>
              <a:gd name="T24" fmla="*/ 2147483647 w 4"/>
              <a:gd name="T25" fmla="*/ 0 h 7"/>
              <a:gd name="T26" fmla="*/ 0 w 4"/>
              <a:gd name="T27" fmla="*/ 2147483647 h 7"/>
              <a:gd name="T28" fmla="*/ 0 w 4"/>
              <a:gd name="T29" fmla="*/ 2147483647 h 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"/>
              <a:gd name="T46" fmla="*/ 0 h 7"/>
              <a:gd name="T47" fmla="*/ 4 w 4"/>
              <a:gd name="T48" fmla="*/ 7 h 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" h="7">
                <a:moveTo>
                  <a:pt x="0" y="4"/>
                </a:moveTo>
                <a:lnTo>
                  <a:pt x="2" y="7"/>
                </a:lnTo>
                <a:lnTo>
                  <a:pt x="4" y="7"/>
                </a:lnTo>
                <a:lnTo>
                  <a:pt x="4" y="4"/>
                </a:lnTo>
                <a:lnTo>
                  <a:pt x="4" y="2"/>
                </a:lnTo>
                <a:lnTo>
                  <a:pt x="2" y="0"/>
                </a:lnTo>
                <a:lnTo>
                  <a:pt x="0" y="4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04" name="Freeform 2006"/>
          <p:cNvSpPr>
            <a:spLocks/>
          </p:cNvSpPr>
          <p:nvPr/>
        </p:nvSpPr>
        <p:spPr bwMode="auto">
          <a:xfrm>
            <a:off x="2792413" y="4778375"/>
            <a:ext cx="1587" cy="4763"/>
          </a:xfrm>
          <a:custGeom>
            <a:avLst/>
            <a:gdLst>
              <a:gd name="T0" fmla="*/ 0 w 1587"/>
              <a:gd name="T1" fmla="*/ 2147483647 h 5"/>
              <a:gd name="T2" fmla="*/ 0 w 1587"/>
              <a:gd name="T3" fmla="*/ 2147483647 h 5"/>
              <a:gd name="T4" fmla="*/ 0 w 1587"/>
              <a:gd name="T5" fmla="*/ 2147483647 h 5"/>
              <a:gd name="T6" fmla="*/ 0 w 1587"/>
              <a:gd name="T7" fmla="*/ 2147483647 h 5"/>
              <a:gd name="T8" fmla="*/ 0 w 1587"/>
              <a:gd name="T9" fmla="*/ 2147483647 h 5"/>
              <a:gd name="T10" fmla="*/ 0 w 1587"/>
              <a:gd name="T11" fmla="*/ 2147483647 h 5"/>
              <a:gd name="T12" fmla="*/ 0 w 1587"/>
              <a:gd name="T13" fmla="*/ 2147483647 h 5"/>
              <a:gd name="T14" fmla="*/ 0 w 1587"/>
              <a:gd name="T15" fmla="*/ 2147483647 h 5"/>
              <a:gd name="T16" fmla="*/ 0 w 1587"/>
              <a:gd name="T17" fmla="*/ 2147483647 h 5"/>
              <a:gd name="T18" fmla="*/ 0 w 1587"/>
              <a:gd name="T19" fmla="*/ 0 h 5"/>
              <a:gd name="T20" fmla="*/ 0 w 1587"/>
              <a:gd name="T21" fmla="*/ 0 h 5"/>
              <a:gd name="T22" fmla="*/ 0 w 1587"/>
              <a:gd name="T23" fmla="*/ 2147483647 h 5"/>
              <a:gd name="T24" fmla="*/ 0 w 1587"/>
              <a:gd name="T25" fmla="*/ 2147483647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87"/>
              <a:gd name="T40" fmla="*/ 0 h 5"/>
              <a:gd name="T41" fmla="*/ 1587 w 1587"/>
              <a:gd name="T42" fmla="*/ 5 h 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87" h="5">
                <a:moveTo>
                  <a:pt x="0" y="2"/>
                </a:moveTo>
                <a:lnTo>
                  <a:pt x="0" y="5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05" name="Rectangle 2007"/>
          <p:cNvSpPr>
            <a:spLocks noChangeArrowheads="1"/>
          </p:cNvSpPr>
          <p:nvPr/>
        </p:nvSpPr>
        <p:spPr bwMode="auto">
          <a:xfrm>
            <a:off x="2792413" y="4778375"/>
            <a:ext cx="1587" cy="0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306" name="Freeform 2008"/>
          <p:cNvSpPr>
            <a:spLocks/>
          </p:cNvSpPr>
          <p:nvPr/>
        </p:nvSpPr>
        <p:spPr bwMode="auto">
          <a:xfrm>
            <a:off x="2863850" y="4956175"/>
            <a:ext cx="9525" cy="4763"/>
          </a:xfrm>
          <a:custGeom>
            <a:avLst/>
            <a:gdLst>
              <a:gd name="T0" fmla="*/ 2147483647 w 7"/>
              <a:gd name="T1" fmla="*/ 2147483647 h 5"/>
              <a:gd name="T2" fmla="*/ 2147483647 w 7"/>
              <a:gd name="T3" fmla="*/ 2147483647 h 5"/>
              <a:gd name="T4" fmla="*/ 2147483647 w 7"/>
              <a:gd name="T5" fmla="*/ 2147483647 h 5"/>
              <a:gd name="T6" fmla="*/ 2147483647 w 7"/>
              <a:gd name="T7" fmla="*/ 2147483647 h 5"/>
              <a:gd name="T8" fmla="*/ 2147483647 w 7"/>
              <a:gd name="T9" fmla="*/ 2147483647 h 5"/>
              <a:gd name="T10" fmla="*/ 2147483647 w 7"/>
              <a:gd name="T11" fmla="*/ 2147483647 h 5"/>
              <a:gd name="T12" fmla="*/ 2147483647 w 7"/>
              <a:gd name="T13" fmla="*/ 2147483647 h 5"/>
              <a:gd name="T14" fmla="*/ 2147483647 w 7"/>
              <a:gd name="T15" fmla="*/ 2147483647 h 5"/>
              <a:gd name="T16" fmla="*/ 2147483647 w 7"/>
              <a:gd name="T17" fmla="*/ 2147483647 h 5"/>
              <a:gd name="T18" fmla="*/ 2147483647 w 7"/>
              <a:gd name="T19" fmla="*/ 2147483647 h 5"/>
              <a:gd name="T20" fmla="*/ 2147483647 w 7"/>
              <a:gd name="T21" fmla="*/ 2147483647 h 5"/>
              <a:gd name="T22" fmla="*/ 2147483647 w 7"/>
              <a:gd name="T23" fmla="*/ 2147483647 h 5"/>
              <a:gd name="T24" fmla="*/ 2147483647 w 7"/>
              <a:gd name="T25" fmla="*/ 2147483647 h 5"/>
              <a:gd name="T26" fmla="*/ 2147483647 w 7"/>
              <a:gd name="T27" fmla="*/ 2147483647 h 5"/>
              <a:gd name="T28" fmla="*/ 2147483647 w 7"/>
              <a:gd name="T29" fmla="*/ 2147483647 h 5"/>
              <a:gd name="T30" fmla="*/ 2147483647 w 7"/>
              <a:gd name="T31" fmla="*/ 2147483647 h 5"/>
              <a:gd name="T32" fmla="*/ 2147483647 w 7"/>
              <a:gd name="T33" fmla="*/ 2147483647 h 5"/>
              <a:gd name="T34" fmla="*/ 2147483647 w 7"/>
              <a:gd name="T35" fmla="*/ 0 h 5"/>
              <a:gd name="T36" fmla="*/ 2147483647 w 7"/>
              <a:gd name="T37" fmla="*/ 0 h 5"/>
              <a:gd name="T38" fmla="*/ 2147483647 w 7"/>
              <a:gd name="T39" fmla="*/ 0 h 5"/>
              <a:gd name="T40" fmla="*/ 2147483647 w 7"/>
              <a:gd name="T41" fmla="*/ 0 h 5"/>
              <a:gd name="T42" fmla="*/ 0 w 7"/>
              <a:gd name="T43" fmla="*/ 0 h 5"/>
              <a:gd name="T44" fmla="*/ 0 w 7"/>
              <a:gd name="T45" fmla="*/ 0 h 5"/>
              <a:gd name="T46" fmla="*/ 0 w 7"/>
              <a:gd name="T47" fmla="*/ 0 h 5"/>
              <a:gd name="T48" fmla="*/ 0 w 7"/>
              <a:gd name="T49" fmla="*/ 2147483647 h 5"/>
              <a:gd name="T50" fmla="*/ 0 w 7"/>
              <a:gd name="T51" fmla="*/ 2147483647 h 5"/>
              <a:gd name="T52" fmla="*/ 0 w 7"/>
              <a:gd name="T53" fmla="*/ 2147483647 h 5"/>
              <a:gd name="T54" fmla="*/ 2147483647 w 7"/>
              <a:gd name="T55" fmla="*/ 2147483647 h 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"/>
              <a:gd name="T85" fmla="*/ 0 h 5"/>
              <a:gd name="T86" fmla="*/ 7 w 7"/>
              <a:gd name="T87" fmla="*/ 5 h 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" h="5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5"/>
                </a:lnTo>
                <a:lnTo>
                  <a:pt x="7" y="5"/>
                </a:lnTo>
                <a:lnTo>
                  <a:pt x="4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07" name="Freeform 2009"/>
          <p:cNvSpPr>
            <a:spLocks/>
          </p:cNvSpPr>
          <p:nvPr/>
        </p:nvSpPr>
        <p:spPr bwMode="auto">
          <a:xfrm>
            <a:off x="2792413" y="4764088"/>
            <a:ext cx="3175" cy="9525"/>
          </a:xfrm>
          <a:custGeom>
            <a:avLst/>
            <a:gdLst>
              <a:gd name="T0" fmla="*/ 0 w 2"/>
              <a:gd name="T1" fmla="*/ 2147483647 h 5"/>
              <a:gd name="T2" fmla="*/ 0 w 2"/>
              <a:gd name="T3" fmla="*/ 2147483647 h 5"/>
              <a:gd name="T4" fmla="*/ 0 w 2"/>
              <a:gd name="T5" fmla="*/ 2147483647 h 5"/>
              <a:gd name="T6" fmla="*/ 0 w 2"/>
              <a:gd name="T7" fmla="*/ 2147483647 h 5"/>
              <a:gd name="T8" fmla="*/ 0 w 2"/>
              <a:gd name="T9" fmla="*/ 2147483647 h 5"/>
              <a:gd name="T10" fmla="*/ 0 w 2"/>
              <a:gd name="T11" fmla="*/ 2147483647 h 5"/>
              <a:gd name="T12" fmla="*/ 2147483647 w 2"/>
              <a:gd name="T13" fmla="*/ 2147483647 h 5"/>
              <a:gd name="T14" fmla="*/ 2147483647 w 2"/>
              <a:gd name="T15" fmla="*/ 2147483647 h 5"/>
              <a:gd name="T16" fmla="*/ 2147483647 w 2"/>
              <a:gd name="T17" fmla="*/ 2147483647 h 5"/>
              <a:gd name="T18" fmla="*/ 2147483647 w 2"/>
              <a:gd name="T19" fmla="*/ 2147483647 h 5"/>
              <a:gd name="T20" fmla="*/ 2147483647 w 2"/>
              <a:gd name="T21" fmla="*/ 2147483647 h 5"/>
              <a:gd name="T22" fmla="*/ 2147483647 w 2"/>
              <a:gd name="T23" fmla="*/ 0 h 5"/>
              <a:gd name="T24" fmla="*/ 2147483647 w 2"/>
              <a:gd name="T25" fmla="*/ 0 h 5"/>
              <a:gd name="T26" fmla="*/ 2147483647 w 2"/>
              <a:gd name="T27" fmla="*/ 0 h 5"/>
              <a:gd name="T28" fmla="*/ 2147483647 w 2"/>
              <a:gd name="T29" fmla="*/ 0 h 5"/>
              <a:gd name="T30" fmla="*/ 2147483647 w 2"/>
              <a:gd name="T31" fmla="*/ 0 h 5"/>
              <a:gd name="T32" fmla="*/ 0 w 2"/>
              <a:gd name="T33" fmla="*/ 0 h 5"/>
              <a:gd name="T34" fmla="*/ 0 w 2"/>
              <a:gd name="T35" fmla="*/ 0 h 5"/>
              <a:gd name="T36" fmla="*/ 0 w 2"/>
              <a:gd name="T37" fmla="*/ 0 h 5"/>
              <a:gd name="T38" fmla="*/ 0 w 2"/>
              <a:gd name="T39" fmla="*/ 2147483647 h 5"/>
              <a:gd name="T40" fmla="*/ 0 w 2"/>
              <a:gd name="T41" fmla="*/ 2147483647 h 5"/>
              <a:gd name="T42" fmla="*/ 0 w 2"/>
              <a:gd name="T43" fmla="*/ 2147483647 h 5"/>
              <a:gd name="T44" fmla="*/ 0 w 2"/>
              <a:gd name="T45" fmla="*/ 2147483647 h 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"/>
              <a:gd name="T70" fmla="*/ 0 h 5"/>
              <a:gd name="T71" fmla="*/ 2 w 2"/>
              <a:gd name="T72" fmla="*/ 5 h 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" h="5">
                <a:moveTo>
                  <a:pt x="0" y="3"/>
                </a:move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08" name="Freeform 2010"/>
          <p:cNvSpPr>
            <a:spLocks/>
          </p:cNvSpPr>
          <p:nvPr/>
        </p:nvSpPr>
        <p:spPr bwMode="auto">
          <a:xfrm>
            <a:off x="2795588" y="4778375"/>
            <a:ext cx="3175" cy="4763"/>
          </a:xfrm>
          <a:custGeom>
            <a:avLst/>
            <a:gdLst>
              <a:gd name="T0" fmla="*/ 2147483647 w 3"/>
              <a:gd name="T1" fmla="*/ 2147483647 h 5"/>
              <a:gd name="T2" fmla="*/ 2147483647 w 3"/>
              <a:gd name="T3" fmla="*/ 2147483647 h 5"/>
              <a:gd name="T4" fmla="*/ 2147483647 w 3"/>
              <a:gd name="T5" fmla="*/ 2147483647 h 5"/>
              <a:gd name="T6" fmla="*/ 2147483647 w 3"/>
              <a:gd name="T7" fmla="*/ 2147483647 h 5"/>
              <a:gd name="T8" fmla="*/ 2147483647 w 3"/>
              <a:gd name="T9" fmla="*/ 0 h 5"/>
              <a:gd name="T10" fmla="*/ 2147483647 w 3"/>
              <a:gd name="T11" fmla="*/ 0 h 5"/>
              <a:gd name="T12" fmla="*/ 0 w 3"/>
              <a:gd name="T13" fmla="*/ 0 h 5"/>
              <a:gd name="T14" fmla="*/ 0 w 3"/>
              <a:gd name="T15" fmla="*/ 2147483647 h 5"/>
              <a:gd name="T16" fmla="*/ 0 w 3"/>
              <a:gd name="T17" fmla="*/ 2147483647 h 5"/>
              <a:gd name="T18" fmla="*/ 0 w 3"/>
              <a:gd name="T19" fmla="*/ 2147483647 h 5"/>
              <a:gd name="T20" fmla="*/ 0 w 3"/>
              <a:gd name="T21" fmla="*/ 2147483647 h 5"/>
              <a:gd name="T22" fmla="*/ 0 w 3"/>
              <a:gd name="T23" fmla="*/ 2147483647 h 5"/>
              <a:gd name="T24" fmla="*/ 0 w 3"/>
              <a:gd name="T25" fmla="*/ 2147483647 h 5"/>
              <a:gd name="T26" fmla="*/ 2147483647 w 3"/>
              <a:gd name="T27" fmla="*/ 2147483647 h 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5"/>
              <a:gd name="T44" fmla="*/ 3 w 3"/>
              <a:gd name="T45" fmla="*/ 5 h 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5">
                <a:moveTo>
                  <a:pt x="3" y="5"/>
                </a:moveTo>
                <a:lnTo>
                  <a:pt x="3" y="5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09" name="Freeform 2011"/>
          <p:cNvSpPr>
            <a:spLocks/>
          </p:cNvSpPr>
          <p:nvPr/>
        </p:nvSpPr>
        <p:spPr bwMode="auto">
          <a:xfrm>
            <a:off x="2876550" y="4960938"/>
            <a:ext cx="1588" cy="4762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2147483647 h 2"/>
              <a:gd name="T26" fmla="*/ 2147483647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"/>
              <a:gd name="T52" fmla="*/ 0 h 2"/>
              <a:gd name="T53" fmla="*/ 2 w 2"/>
              <a:gd name="T54" fmla="*/ 2 h 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10" name="Freeform 2012"/>
          <p:cNvSpPr>
            <a:spLocks/>
          </p:cNvSpPr>
          <p:nvPr/>
        </p:nvSpPr>
        <p:spPr bwMode="auto">
          <a:xfrm>
            <a:off x="2894013" y="4976813"/>
            <a:ext cx="4762" cy="6350"/>
          </a:xfrm>
          <a:custGeom>
            <a:avLst/>
            <a:gdLst>
              <a:gd name="T0" fmla="*/ 2147483647 w 5"/>
              <a:gd name="T1" fmla="*/ 2147483647 h 3"/>
              <a:gd name="T2" fmla="*/ 2147483647 w 5"/>
              <a:gd name="T3" fmla="*/ 2147483647 h 3"/>
              <a:gd name="T4" fmla="*/ 2147483647 w 5"/>
              <a:gd name="T5" fmla="*/ 0 h 3"/>
              <a:gd name="T6" fmla="*/ 0 w 5"/>
              <a:gd name="T7" fmla="*/ 0 h 3"/>
              <a:gd name="T8" fmla="*/ 0 w 5"/>
              <a:gd name="T9" fmla="*/ 0 h 3"/>
              <a:gd name="T10" fmla="*/ 0 w 5"/>
              <a:gd name="T11" fmla="*/ 0 h 3"/>
              <a:gd name="T12" fmla="*/ 0 w 5"/>
              <a:gd name="T13" fmla="*/ 2147483647 h 3"/>
              <a:gd name="T14" fmla="*/ 0 w 5"/>
              <a:gd name="T15" fmla="*/ 2147483647 h 3"/>
              <a:gd name="T16" fmla="*/ 0 w 5"/>
              <a:gd name="T17" fmla="*/ 2147483647 h 3"/>
              <a:gd name="T18" fmla="*/ 0 w 5"/>
              <a:gd name="T19" fmla="*/ 2147483647 h 3"/>
              <a:gd name="T20" fmla="*/ 0 w 5"/>
              <a:gd name="T21" fmla="*/ 2147483647 h 3"/>
              <a:gd name="T22" fmla="*/ 2147483647 w 5"/>
              <a:gd name="T23" fmla="*/ 2147483647 h 3"/>
              <a:gd name="T24" fmla="*/ 2147483647 w 5"/>
              <a:gd name="T25" fmla="*/ 2147483647 h 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"/>
              <a:gd name="T40" fmla="*/ 0 h 3"/>
              <a:gd name="T41" fmla="*/ 5 w 5"/>
              <a:gd name="T42" fmla="*/ 3 h 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" h="3">
                <a:moveTo>
                  <a:pt x="5" y="3"/>
                </a:moveTo>
                <a:lnTo>
                  <a:pt x="5" y="3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5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11" name="Freeform 2013"/>
          <p:cNvSpPr>
            <a:spLocks/>
          </p:cNvSpPr>
          <p:nvPr/>
        </p:nvSpPr>
        <p:spPr bwMode="auto">
          <a:xfrm>
            <a:off x="2878138" y="4951413"/>
            <a:ext cx="6350" cy="4762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0 h 2"/>
              <a:gd name="T4" fmla="*/ 2147483647 w 5"/>
              <a:gd name="T5" fmla="*/ 0 h 2"/>
              <a:gd name="T6" fmla="*/ 2147483647 w 5"/>
              <a:gd name="T7" fmla="*/ 0 h 2"/>
              <a:gd name="T8" fmla="*/ 2147483647 w 5"/>
              <a:gd name="T9" fmla="*/ 0 h 2"/>
              <a:gd name="T10" fmla="*/ 2147483647 w 5"/>
              <a:gd name="T11" fmla="*/ 0 h 2"/>
              <a:gd name="T12" fmla="*/ 2147483647 w 5"/>
              <a:gd name="T13" fmla="*/ 0 h 2"/>
              <a:gd name="T14" fmla="*/ 2147483647 w 5"/>
              <a:gd name="T15" fmla="*/ 0 h 2"/>
              <a:gd name="T16" fmla="*/ 2147483647 w 5"/>
              <a:gd name="T17" fmla="*/ 0 h 2"/>
              <a:gd name="T18" fmla="*/ 0 w 5"/>
              <a:gd name="T19" fmla="*/ 0 h 2"/>
              <a:gd name="T20" fmla="*/ 0 w 5"/>
              <a:gd name="T21" fmla="*/ 0 h 2"/>
              <a:gd name="T22" fmla="*/ 0 w 5"/>
              <a:gd name="T23" fmla="*/ 2147483647 h 2"/>
              <a:gd name="T24" fmla="*/ 0 w 5"/>
              <a:gd name="T25" fmla="*/ 2147483647 h 2"/>
              <a:gd name="T26" fmla="*/ 2147483647 w 5"/>
              <a:gd name="T27" fmla="*/ 2147483647 h 2"/>
              <a:gd name="T28" fmla="*/ 2147483647 w 5"/>
              <a:gd name="T29" fmla="*/ 2147483647 h 2"/>
              <a:gd name="T30" fmla="*/ 2147483647 w 5"/>
              <a:gd name="T31" fmla="*/ 0 h 2"/>
              <a:gd name="T32" fmla="*/ 2147483647 w 5"/>
              <a:gd name="T33" fmla="*/ 0 h 2"/>
              <a:gd name="T34" fmla="*/ 2147483647 w 5"/>
              <a:gd name="T35" fmla="*/ 0 h 2"/>
              <a:gd name="T36" fmla="*/ 2147483647 w 5"/>
              <a:gd name="T37" fmla="*/ 0 h 2"/>
              <a:gd name="T38" fmla="*/ 2147483647 w 5"/>
              <a:gd name="T39" fmla="*/ 0 h 2"/>
              <a:gd name="T40" fmla="*/ 2147483647 w 5"/>
              <a:gd name="T41" fmla="*/ 0 h 2"/>
              <a:gd name="T42" fmla="*/ 2147483647 w 5"/>
              <a:gd name="T43" fmla="*/ 0 h 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"/>
              <a:gd name="T67" fmla="*/ 0 h 2"/>
              <a:gd name="T68" fmla="*/ 5 w 5"/>
              <a:gd name="T69" fmla="*/ 2 h 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" h="2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5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12" name="Freeform 2014"/>
          <p:cNvSpPr>
            <a:spLocks/>
          </p:cNvSpPr>
          <p:nvPr/>
        </p:nvSpPr>
        <p:spPr bwMode="auto">
          <a:xfrm>
            <a:off x="2859088" y="4957763"/>
            <a:ext cx="9525" cy="3175"/>
          </a:xfrm>
          <a:custGeom>
            <a:avLst/>
            <a:gdLst>
              <a:gd name="T0" fmla="*/ 0 w 7"/>
              <a:gd name="T1" fmla="*/ 0 h 3"/>
              <a:gd name="T2" fmla="*/ 0 w 7"/>
              <a:gd name="T3" fmla="*/ 0 h 3"/>
              <a:gd name="T4" fmla="*/ 0 w 7"/>
              <a:gd name="T5" fmla="*/ 2147483647 h 3"/>
              <a:gd name="T6" fmla="*/ 0 w 7"/>
              <a:gd name="T7" fmla="*/ 2147483647 h 3"/>
              <a:gd name="T8" fmla="*/ 0 w 7"/>
              <a:gd name="T9" fmla="*/ 2147483647 h 3"/>
              <a:gd name="T10" fmla="*/ 0 w 7"/>
              <a:gd name="T11" fmla="*/ 2147483647 h 3"/>
              <a:gd name="T12" fmla="*/ 0 w 7"/>
              <a:gd name="T13" fmla="*/ 2147483647 h 3"/>
              <a:gd name="T14" fmla="*/ 2147483647 w 7"/>
              <a:gd name="T15" fmla="*/ 2147483647 h 3"/>
              <a:gd name="T16" fmla="*/ 2147483647 w 7"/>
              <a:gd name="T17" fmla="*/ 2147483647 h 3"/>
              <a:gd name="T18" fmla="*/ 2147483647 w 7"/>
              <a:gd name="T19" fmla="*/ 2147483647 h 3"/>
              <a:gd name="T20" fmla="*/ 2147483647 w 7"/>
              <a:gd name="T21" fmla="*/ 2147483647 h 3"/>
              <a:gd name="T22" fmla="*/ 2147483647 w 7"/>
              <a:gd name="T23" fmla="*/ 0 h 3"/>
              <a:gd name="T24" fmla="*/ 0 w 7"/>
              <a:gd name="T25" fmla="*/ 0 h 3"/>
              <a:gd name="T26" fmla="*/ 0 w 7"/>
              <a:gd name="T27" fmla="*/ 0 h 3"/>
              <a:gd name="T28" fmla="*/ 0 w 7"/>
              <a:gd name="T29" fmla="*/ 0 h 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"/>
              <a:gd name="T46" fmla="*/ 0 h 3"/>
              <a:gd name="T47" fmla="*/ 7 w 7"/>
              <a:gd name="T48" fmla="*/ 3 h 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" h="3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lnTo>
                  <a:pt x="5" y="3"/>
                </a:lnTo>
                <a:lnTo>
                  <a:pt x="7" y="3"/>
                </a:lnTo>
                <a:lnTo>
                  <a:pt x="5" y="3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13" name="Freeform 2015"/>
          <p:cNvSpPr>
            <a:spLocks/>
          </p:cNvSpPr>
          <p:nvPr/>
        </p:nvSpPr>
        <p:spPr bwMode="auto">
          <a:xfrm>
            <a:off x="2876550" y="4983163"/>
            <a:ext cx="4763" cy="0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0 h 2"/>
              <a:gd name="T4" fmla="*/ 2147483647 w 5"/>
              <a:gd name="T5" fmla="*/ 0 h 2"/>
              <a:gd name="T6" fmla="*/ 2147483647 w 5"/>
              <a:gd name="T7" fmla="*/ 0 h 2"/>
              <a:gd name="T8" fmla="*/ 2147483647 w 5"/>
              <a:gd name="T9" fmla="*/ 0 h 2"/>
              <a:gd name="T10" fmla="*/ 2147483647 w 5"/>
              <a:gd name="T11" fmla="*/ 0 h 2"/>
              <a:gd name="T12" fmla="*/ 0 w 5"/>
              <a:gd name="T13" fmla="*/ 0 h 2"/>
              <a:gd name="T14" fmla="*/ 0 w 5"/>
              <a:gd name="T15" fmla="*/ 0 h 2"/>
              <a:gd name="T16" fmla="*/ 2147483647 w 5"/>
              <a:gd name="T17" fmla="*/ 0 h 2"/>
              <a:gd name="T18" fmla="*/ 2147483647 w 5"/>
              <a:gd name="T19" fmla="*/ 0 h 2"/>
              <a:gd name="T20" fmla="*/ 2147483647 w 5"/>
              <a:gd name="T21" fmla="*/ 0 h 2"/>
              <a:gd name="T22" fmla="*/ 2147483647 w 5"/>
              <a:gd name="T23" fmla="*/ 0 h 2"/>
              <a:gd name="T24" fmla="*/ 2147483647 w 5"/>
              <a:gd name="T25" fmla="*/ 0 h 2"/>
              <a:gd name="T26" fmla="*/ 2147483647 w 5"/>
              <a:gd name="T27" fmla="*/ 0 h 2"/>
              <a:gd name="T28" fmla="*/ 2147483647 w 5"/>
              <a:gd name="T29" fmla="*/ 0 h 2"/>
              <a:gd name="T30" fmla="*/ 2147483647 w 5"/>
              <a:gd name="T31" fmla="*/ 0 h 2"/>
              <a:gd name="T32" fmla="*/ 2147483647 w 5"/>
              <a:gd name="T33" fmla="*/ 0 h 2"/>
              <a:gd name="T34" fmla="*/ 2147483647 w 5"/>
              <a:gd name="T35" fmla="*/ 0 h 2"/>
              <a:gd name="T36" fmla="*/ 2147483647 w 5"/>
              <a:gd name="T37" fmla="*/ 0 h 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"/>
              <a:gd name="T58" fmla="*/ 0 h 2"/>
              <a:gd name="T59" fmla="*/ 5 w 5"/>
              <a:gd name="T60" fmla="*/ 0 h 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14" name="Freeform 2016"/>
          <p:cNvSpPr>
            <a:spLocks/>
          </p:cNvSpPr>
          <p:nvPr/>
        </p:nvSpPr>
        <p:spPr bwMode="auto">
          <a:xfrm>
            <a:off x="2890838" y="4983163"/>
            <a:ext cx="3175" cy="3175"/>
          </a:xfrm>
          <a:custGeom>
            <a:avLst/>
            <a:gdLst>
              <a:gd name="T0" fmla="*/ 2147483647 w 2"/>
              <a:gd name="T1" fmla="*/ 2147483647 h 4"/>
              <a:gd name="T2" fmla="*/ 2147483647 w 2"/>
              <a:gd name="T3" fmla="*/ 0 h 4"/>
              <a:gd name="T4" fmla="*/ 2147483647 w 2"/>
              <a:gd name="T5" fmla="*/ 0 h 4"/>
              <a:gd name="T6" fmla="*/ 0 w 2"/>
              <a:gd name="T7" fmla="*/ 2147483647 h 4"/>
              <a:gd name="T8" fmla="*/ 0 w 2"/>
              <a:gd name="T9" fmla="*/ 2147483647 h 4"/>
              <a:gd name="T10" fmla="*/ 0 w 2"/>
              <a:gd name="T11" fmla="*/ 2147483647 h 4"/>
              <a:gd name="T12" fmla="*/ 0 w 2"/>
              <a:gd name="T13" fmla="*/ 2147483647 h 4"/>
              <a:gd name="T14" fmla="*/ 0 w 2"/>
              <a:gd name="T15" fmla="*/ 2147483647 h 4"/>
              <a:gd name="T16" fmla="*/ 0 w 2"/>
              <a:gd name="T17" fmla="*/ 2147483647 h 4"/>
              <a:gd name="T18" fmla="*/ 2147483647 w 2"/>
              <a:gd name="T19" fmla="*/ 2147483647 h 4"/>
              <a:gd name="T20" fmla="*/ 2147483647 w 2"/>
              <a:gd name="T21" fmla="*/ 2147483647 h 4"/>
              <a:gd name="T22" fmla="*/ 2147483647 w 2"/>
              <a:gd name="T23" fmla="*/ 2147483647 h 4"/>
              <a:gd name="T24" fmla="*/ 2147483647 w 2"/>
              <a:gd name="T25" fmla="*/ 2147483647 h 4"/>
              <a:gd name="T26" fmla="*/ 2147483647 w 2"/>
              <a:gd name="T27" fmla="*/ 2147483647 h 4"/>
              <a:gd name="T28" fmla="*/ 2147483647 w 2"/>
              <a:gd name="T29" fmla="*/ 2147483647 h 4"/>
              <a:gd name="T30" fmla="*/ 2147483647 w 2"/>
              <a:gd name="T31" fmla="*/ 2147483647 h 4"/>
              <a:gd name="T32" fmla="*/ 2147483647 w 2"/>
              <a:gd name="T33" fmla="*/ 2147483647 h 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"/>
              <a:gd name="T52" fmla="*/ 0 h 4"/>
              <a:gd name="T53" fmla="*/ 2 w 2"/>
              <a:gd name="T54" fmla="*/ 4 h 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" h="4">
                <a:moveTo>
                  <a:pt x="2" y="2"/>
                </a:move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2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15" name="Freeform 2017"/>
          <p:cNvSpPr>
            <a:spLocks/>
          </p:cNvSpPr>
          <p:nvPr/>
        </p:nvSpPr>
        <p:spPr bwMode="auto">
          <a:xfrm>
            <a:off x="2857500" y="4951413"/>
            <a:ext cx="1588" cy="9525"/>
          </a:xfrm>
          <a:custGeom>
            <a:avLst/>
            <a:gdLst>
              <a:gd name="T0" fmla="*/ 0 w 2"/>
              <a:gd name="T1" fmla="*/ 0 h 7"/>
              <a:gd name="T2" fmla="*/ 0 w 2"/>
              <a:gd name="T3" fmla="*/ 2147483647 h 7"/>
              <a:gd name="T4" fmla="*/ 0 w 2"/>
              <a:gd name="T5" fmla="*/ 2147483647 h 7"/>
              <a:gd name="T6" fmla="*/ 0 w 2"/>
              <a:gd name="T7" fmla="*/ 2147483647 h 7"/>
              <a:gd name="T8" fmla="*/ 0 w 2"/>
              <a:gd name="T9" fmla="*/ 2147483647 h 7"/>
              <a:gd name="T10" fmla="*/ 0 w 2"/>
              <a:gd name="T11" fmla="*/ 2147483647 h 7"/>
              <a:gd name="T12" fmla="*/ 0 w 2"/>
              <a:gd name="T13" fmla="*/ 2147483647 h 7"/>
              <a:gd name="T14" fmla="*/ 0 w 2"/>
              <a:gd name="T15" fmla="*/ 2147483647 h 7"/>
              <a:gd name="T16" fmla="*/ 0 w 2"/>
              <a:gd name="T17" fmla="*/ 2147483647 h 7"/>
              <a:gd name="T18" fmla="*/ 2147483647 w 2"/>
              <a:gd name="T19" fmla="*/ 2147483647 h 7"/>
              <a:gd name="T20" fmla="*/ 2147483647 w 2"/>
              <a:gd name="T21" fmla="*/ 2147483647 h 7"/>
              <a:gd name="T22" fmla="*/ 2147483647 w 2"/>
              <a:gd name="T23" fmla="*/ 2147483647 h 7"/>
              <a:gd name="T24" fmla="*/ 2147483647 w 2"/>
              <a:gd name="T25" fmla="*/ 2147483647 h 7"/>
              <a:gd name="T26" fmla="*/ 2147483647 w 2"/>
              <a:gd name="T27" fmla="*/ 2147483647 h 7"/>
              <a:gd name="T28" fmla="*/ 0 w 2"/>
              <a:gd name="T29" fmla="*/ 0 h 7"/>
              <a:gd name="T30" fmla="*/ 0 w 2"/>
              <a:gd name="T31" fmla="*/ 0 h 7"/>
              <a:gd name="T32" fmla="*/ 0 w 2"/>
              <a:gd name="T33" fmla="*/ 0 h 7"/>
              <a:gd name="T34" fmla="*/ 0 w 2"/>
              <a:gd name="T35" fmla="*/ 0 h 7"/>
              <a:gd name="T36" fmla="*/ 0 w 2"/>
              <a:gd name="T37" fmla="*/ 0 h 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"/>
              <a:gd name="T58" fmla="*/ 0 h 7"/>
              <a:gd name="T59" fmla="*/ 2 w 2"/>
              <a:gd name="T60" fmla="*/ 7 h 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" h="7">
                <a:moveTo>
                  <a:pt x="0" y="0"/>
                </a:move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7"/>
                </a:lnTo>
                <a:lnTo>
                  <a:pt x="2" y="4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16" name="Freeform 2018"/>
          <p:cNvSpPr>
            <a:spLocks/>
          </p:cNvSpPr>
          <p:nvPr/>
        </p:nvSpPr>
        <p:spPr bwMode="auto">
          <a:xfrm>
            <a:off x="2873375" y="4965700"/>
            <a:ext cx="0" cy="1588"/>
          </a:xfrm>
          <a:custGeom>
            <a:avLst/>
            <a:gdLst>
              <a:gd name="T0" fmla="*/ 0 h 2"/>
              <a:gd name="T1" fmla="*/ 0 h 2"/>
              <a:gd name="T2" fmla="*/ 0 h 2"/>
              <a:gd name="T3" fmla="*/ 0 h 2"/>
              <a:gd name="T4" fmla="*/ 0 h 2"/>
              <a:gd name="T5" fmla="*/ 0 h 2"/>
              <a:gd name="T6" fmla="*/ 0 h 2"/>
              <a:gd name="T7" fmla="*/ 2147483647 h 2"/>
              <a:gd name="T8" fmla="*/ 2147483647 h 2"/>
              <a:gd name="T9" fmla="*/ 2147483647 h 2"/>
              <a:gd name="T10" fmla="*/ 2147483647 h 2"/>
              <a:gd name="T11" fmla="*/ 2147483647 h 2"/>
              <a:gd name="T12" fmla="*/ 0 h 2"/>
              <a:gd name="T13" fmla="*/ 0 h 2"/>
              <a:gd name="T14" fmla="*/ 0 h 2"/>
              <a:gd name="T15" fmla="*/ 0 h 2"/>
              <a:gd name="T16" fmla="*/ 0 h 2"/>
              <a:gd name="T17" fmla="*/ 0 h 2"/>
              <a:gd name="T18" fmla="*/ 0 h 2"/>
              <a:gd name="T19" fmla="*/ 0 h 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h 2"/>
              <a:gd name="T41" fmla="*/ 2 h 2"/>
            </a:gdLst>
            <a:ahLst/>
            <a:cxnLst>
              <a:cxn ang="T20">
                <a:pos x="0" y="T0"/>
              </a:cxn>
              <a:cxn ang="T21">
                <a:pos x="0" y="T1"/>
              </a:cxn>
              <a:cxn ang="T22">
                <a:pos x="0" y="T2"/>
              </a:cxn>
              <a:cxn ang="T23">
                <a:pos x="0" y="T3"/>
              </a:cxn>
              <a:cxn ang="T24">
                <a:pos x="0" y="T4"/>
              </a:cxn>
              <a:cxn ang="T25">
                <a:pos x="0" y="T5"/>
              </a:cxn>
              <a:cxn ang="T26">
                <a:pos x="0" y="T6"/>
              </a:cxn>
              <a:cxn ang="T27">
                <a:pos x="0" y="T7"/>
              </a:cxn>
              <a:cxn ang="T28">
                <a:pos x="0" y="T8"/>
              </a:cxn>
              <a:cxn ang="T29">
                <a:pos x="0" y="T9"/>
              </a:cxn>
              <a:cxn ang="T30">
                <a:pos x="0" y="T10"/>
              </a:cxn>
              <a:cxn ang="T31">
                <a:pos x="0" y="T11"/>
              </a:cxn>
              <a:cxn ang="T32">
                <a:pos x="0" y="T12"/>
              </a:cxn>
              <a:cxn ang="T33">
                <a:pos x="0" y="T13"/>
              </a:cxn>
              <a:cxn ang="T34">
                <a:pos x="0" y="T14"/>
              </a:cxn>
              <a:cxn ang="T35">
                <a:pos x="0" y="T15"/>
              </a:cxn>
              <a:cxn ang="T36">
                <a:pos x="0" y="T16"/>
              </a:cxn>
              <a:cxn ang="T37">
                <a:pos x="0" y="T17"/>
              </a:cxn>
              <a:cxn ang="T38">
                <a:pos x="0" y="T18"/>
              </a:cxn>
              <a:cxn ang="T39">
                <a:pos x="0" y="T19"/>
              </a:cxn>
            </a:cxnLst>
            <a:rect l="0" t="T40" r="0" b="T41"/>
            <a:pathLst>
              <a:path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17" name="Rectangle 2019"/>
          <p:cNvSpPr>
            <a:spLocks noChangeArrowheads="1"/>
          </p:cNvSpPr>
          <p:nvPr/>
        </p:nvSpPr>
        <p:spPr bwMode="auto">
          <a:xfrm>
            <a:off x="2859088" y="4957763"/>
            <a:ext cx="1587" cy="1587"/>
          </a:xfrm>
          <a:prstGeom prst="rect">
            <a:avLst/>
          </a:pr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318" name="Freeform 2020"/>
          <p:cNvSpPr>
            <a:spLocks/>
          </p:cNvSpPr>
          <p:nvPr/>
        </p:nvSpPr>
        <p:spPr bwMode="auto">
          <a:xfrm>
            <a:off x="2746375" y="4879975"/>
            <a:ext cx="1588" cy="0"/>
          </a:xfrm>
          <a:custGeom>
            <a:avLst/>
            <a:gdLst>
              <a:gd name="T0" fmla="*/ 0 w 2"/>
              <a:gd name="T1" fmla="*/ 0 w 2"/>
              <a:gd name="T2" fmla="*/ 2147483647 w 2"/>
              <a:gd name="T3" fmla="*/ 2147483647 w 2"/>
              <a:gd name="T4" fmla="*/ 2147483647 w 2"/>
              <a:gd name="T5" fmla="*/ 0 w 2"/>
              <a:gd name="T6" fmla="*/ 0 w 2"/>
              <a:gd name="T7" fmla="*/ 0 w 2"/>
              <a:gd name="T8" fmla="*/ 0 w 2"/>
              <a:gd name="T9" fmla="*/ 0 w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w 2"/>
              <a:gd name="T21" fmla="*/ 2 w 2"/>
            </a:gdLst>
            <a:ahLst/>
            <a:cxnLst>
              <a:cxn ang="T10">
                <a:pos x="T0" y="0"/>
              </a:cxn>
              <a:cxn ang="T11">
                <a:pos x="T1" y="0"/>
              </a:cxn>
              <a:cxn ang="T12">
                <a:pos x="T2" y="0"/>
              </a:cxn>
              <a:cxn ang="T13">
                <a:pos x="T3" y="0"/>
              </a:cxn>
              <a:cxn ang="T14">
                <a:pos x="T4" y="0"/>
              </a:cxn>
              <a:cxn ang="T15">
                <a:pos x="T5" y="0"/>
              </a:cxn>
              <a:cxn ang="T16">
                <a:pos x="T6" y="0"/>
              </a:cxn>
              <a:cxn ang="T17">
                <a:pos x="T7" y="0"/>
              </a:cxn>
              <a:cxn ang="T18">
                <a:pos x="T8" y="0"/>
              </a:cxn>
              <a:cxn ang="T19">
                <a:pos x="T9" y="0"/>
              </a:cxn>
            </a:cxnLst>
            <a:rect l="T20" t="0" r="T21" b="0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19" name="Freeform 2021"/>
          <p:cNvSpPr>
            <a:spLocks/>
          </p:cNvSpPr>
          <p:nvPr/>
        </p:nvSpPr>
        <p:spPr bwMode="auto">
          <a:xfrm>
            <a:off x="2851150" y="4949825"/>
            <a:ext cx="7938" cy="6350"/>
          </a:xfrm>
          <a:custGeom>
            <a:avLst/>
            <a:gdLst>
              <a:gd name="T0" fmla="*/ 2147483647 w 7"/>
              <a:gd name="T1" fmla="*/ 2147483647 h 5"/>
              <a:gd name="T2" fmla="*/ 2147483647 w 7"/>
              <a:gd name="T3" fmla="*/ 2147483647 h 5"/>
              <a:gd name="T4" fmla="*/ 2147483647 w 7"/>
              <a:gd name="T5" fmla="*/ 2147483647 h 5"/>
              <a:gd name="T6" fmla="*/ 2147483647 w 7"/>
              <a:gd name="T7" fmla="*/ 2147483647 h 5"/>
              <a:gd name="T8" fmla="*/ 2147483647 w 7"/>
              <a:gd name="T9" fmla="*/ 2147483647 h 5"/>
              <a:gd name="T10" fmla="*/ 2147483647 w 7"/>
              <a:gd name="T11" fmla="*/ 2147483647 h 5"/>
              <a:gd name="T12" fmla="*/ 2147483647 w 7"/>
              <a:gd name="T13" fmla="*/ 2147483647 h 5"/>
              <a:gd name="T14" fmla="*/ 2147483647 w 7"/>
              <a:gd name="T15" fmla="*/ 0 h 5"/>
              <a:gd name="T16" fmla="*/ 2147483647 w 7"/>
              <a:gd name="T17" fmla="*/ 0 h 5"/>
              <a:gd name="T18" fmla="*/ 2147483647 w 7"/>
              <a:gd name="T19" fmla="*/ 0 h 5"/>
              <a:gd name="T20" fmla="*/ 2147483647 w 7"/>
              <a:gd name="T21" fmla="*/ 0 h 5"/>
              <a:gd name="T22" fmla="*/ 2147483647 w 7"/>
              <a:gd name="T23" fmla="*/ 0 h 5"/>
              <a:gd name="T24" fmla="*/ 2147483647 w 7"/>
              <a:gd name="T25" fmla="*/ 0 h 5"/>
              <a:gd name="T26" fmla="*/ 0 w 7"/>
              <a:gd name="T27" fmla="*/ 0 h 5"/>
              <a:gd name="T28" fmla="*/ 2147483647 w 7"/>
              <a:gd name="T29" fmla="*/ 0 h 5"/>
              <a:gd name="T30" fmla="*/ 2147483647 w 7"/>
              <a:gd name="T31" fmla="*/ 0 h 5"/>
              <a:gd name="T32" fmla="*/ 2147483647 w 7"/>
              <a:gd name="T33" fmla="*/ 0 h 5"/>
              <a:gd name="T34" fmla="*/ 2147483647 w 7"/>
              <a:gd name="T35" fmla="*/ 2147483647 h 5"/>
              <a:gd name="T36" fmla="*/ 2147483647 w 7"/>
              <a:gd name="T37" fmla="*/ 2147483647 h 5"/>
              <a:gd name="T38" fmla="*/ 2147483647 w 7"/>
              <a:gd name="T39" fmla="*/ 2147483647 h 5"/>
              <a:gd name="T40" fmla="*/ 2147483647 w 7"/>
              <a:gd name="T41" fmla="*/ 2147483647 h 5"/>
              <a:gd name="T42" fmla="*/ 2147483647 w 7"/>
              <a:gd name="T43" fmla="*/ 2147483647 h 5"/>
              <a:gd name="T44" fmla="*/ 2147483647 w 7"/>
              <a:gd name="T45" fmla="*/ 2147483647 h 5"/>
              <a:gd name="T46" fmla="*/ 2147483647 w 7"/>
              <a:gd name="T47" fmla="*/ 2147483647 h 5"/>
              <a:gd name="T48" fmla="*/ 2147483647 w 7"/>
              <a:gd name="T49" fmla="*/ 2147483647 h 5"/>
              <a:gd name="T50" fmla="*/ 2147483647 w 7"/>
              <a:gd name="T51" fmla="*/ 2147483647 h 5"/>
              <a:gd name="T52" fmla="*/ 2147483647 w 7"/>
              <a:gd name="T53" fmla="*/ 2147483647 h 5"/>
              <a:gd name="T54" fmla="*/ 2147483647 w 7"/>
              <a:gd name="T55" fmla="*/ 2147483647 h 5"/>
              <a:gd name="T56" fmla="*/ 2147483647 w 7"/>
              <a:gd name="T57" fmla="*/ 2147483647 h 5"/>
              <a:gd name="T58" fmla="*/ 2147483647 w 7"/>
              <a:gd name="T59" fmla="*/ 2147483647 h 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7"/>
              <a:gd name="T91" fmla="*/ 0 h 5"/>
              <a:gd name="T92" fmla="*/ 7 w 7"/>
              <a:gd name="T93" fmla="*/ 5 h 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7" h="5">
                <a:moveTo>
                  <a:pt x="7" y="3"/>
                </a:moveTo>
                <a:lnTo>
                  <a:pt x="7" y="3"/>
                </a:lnTo>
                <a:lnTo>
                  <a:pt x="7" y="5"/>
                </a:lnTo>
                <a:lnTo>
                  <a:pt x="7" y="3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  <a:lnTo>
                  <a:pt x="3" y="3"/>
                </a:lnTo>
                <a:lnTo>
                  <a:pt x="5" y="3"/>
                </a:lnTo>
                <a:lnTo>
                  <a:pt x="7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20" name="Freeform 2022"/>
          <p:cNvSpPr>
            <a:spLocks/>
          </p:cNvSpPr>
          <p:nvPr/>
        </p:nvSpPr>
        <p:spPr bwMode="auto">
          <a:xfrm>
            <a:off x="3608388" y="4111625"/>
            <a:ext cx="17462" cy="11113"/>
          </a:xfrm>
          <a:custGeom>
            <a:avLst/>
            <a:gdLst>
              <a:gd name="T0" fmla="*/ 2147483647 w 14"/>
              <a:gd name="T1" fmla="*/ 0 h 10"/>
              <a:gd name="T2" fmla="*/ 2147483647 w 14"/>
              <a:gd name="T3" fmla="*/ 0 h 10"/>
              <a:gd name="T4" fmla="*/ 2147483647 w 14"/>
              <a:gd name="T5" fmla="*/ 0 h 10"/>
              <a:gd name="T6" fmla="*/ 2147483647 w 14"/>
              <a:gd name="T7" fmla="*/ 2147483647 h 10"/>
              <a:gd name="T8" fmla="*/ 2147483647 w 14"/>
              <a:gd name="T9" fmla="*/ 2147483647 h 10"/>
              <a:gd name="T10" fmla="*/ 2147483647 w 14"/>
              <a:gd name="T11" fmla="*/ 2147483647 h 10"/>
              <a:gd name="T12" fmla="*/ 2147483647 w 14"/>
              <a:gd name="T13" fmla="*/ 2147483647 h 10"/>
              <a:gd name="T14" fmla="*/ 2147483647 w 14"/>
              <a:gd name="T15" fmla="*/ 2147483647 h 10"/>
              <a:gd name="T16" fmla="*/ 0 w 14"/>
              <a:gd name="T17" fmla="*/ 2147483647 h 10"/>
              <a:gd name="T18" fmla="*/ 0 w 14"/>
              <a:gd name="T19" fmla="*/ 2147483647 h 10"/>
              <a:gd name="T20" fmla="*/ 0 w 14"/>
              <a:gd name="T21" fmla="*/ 2147483647 h 10"/>
              <a:gd name="T22" fmla="*/ 0 w 14"/>
              <a:gd name="T23" fmla="*/ 2147483647 h 10"/>
              <a:gd name="T24" fmla="*/ 0 w 14"/>
              <a:gd name="T25" fmla="*/ 2147483647 h 10"/>
              <a:gd name="T26" fmla="*/ 2147483647 w 14"/>
              <a:gd name="T27" fmla="*/ 2147483647 h 10"/>
              <a:gd name="T28" fmla="*/ 2147483647 w 14"/>
              <a:gd name="T29" fmla="*/ 2147483647 h 10"/>
              <a:gd name="T30" fmla="*/ 2147483647 w 14"/>
              <a:gd name="T31" fmla="*/ 2147483647 h 10"/>
              <a:gd name="T32" fmla="*/ 2147483647 w 14"/>
              <a:gd name="T33" fmla="*/ 2147483647 h 10"/>
              <a:gd name="T34" fmla="*/ 2147483647 w 14"/>
              <a:gd name="T35" fmla="*/ 2147483647 h 10"/>
              <a:gd name="T36" fmla="*/ 2147483647 w 14"/>
              <a:gd name="T37" fmla="*/ 2147483647 h 10"/>
              <a:gd name="T38" fmla="*/ 2147483647 w 14"/>
              <a:gd name="T39" fmla="*/ 0 h 10"/>
              <a:gd name="T40" fmla="*/ 2147483647 w 14"/>
              <a:gd name="T41" fmla="*/ 0 h 10"/>
              <a:gd name="T42" fmla="*/ 2147483647 w 14"/>
              <a:gd name="T43" fmla="*/ 0 h 10"/>
              <a:gd name="T44" fmla="*/ 2147483647 w 14"/>
              <a:gd name="T45" fmla="*/ 0 h 10"/>
              <a:gd name="T46" fmla="*/ 2147483647 w 14"/>
              <a:gd name="T47" fmla="*/ 0 h 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4"/>
              <a:gd name="T73" fmla="*/ 0 h 10"/>
              <a:gd name="T74" fmla="*/ 14 w 14"/>
              <a:gd name="T75" fmla="*/ 10 h 1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4" h="10">
                <a:moveTo>
                  <a:pt x="11" y="0"/>
                </a:moveTo>
                <a:lnTo>
                  <a:pt x="9" y="0"/>
                </a:lnTo>
                <a:lnTo>
                  <a:pt x="7" y="3"/>
                </a:lnTo>
                <a:lnTo>
                  <a:pt x="2" y="5"/>
                </a:lnTo>
                <a:lnTo>
                  <a:pt x="2" y="7"/>
                </a:lnTo>
                <a:lnTo>
                  <a:pt x="0" y="10"/>
                </a:lnTo>
                <a:lnTo>
                  <a:pt x="2" y="10"/>
                </a:lnTo>
                <a:lnTo>
                  <a:pt x="4" y="10"/>
                </a:lnTo>
                <a:lnTo>
                  <a:pt x="4" y="7"/>
                </a:lnTo>
                <a:lnTo>
                  <a:pt x="11" y="0"/>
                </a:lnTo>
                <a:lnTo>
                  <a:pt x="14" y="0"/>
                </a:lnTo>
                <a:lnTo>
                  <a:pt x="11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21" name="Freeform 2023"/>
          <p:cNvSpPr>
            <a:spLocks/>
          </p:cNvSpPr>
          <p:nvPr/>
        </p:nvSpPr>
        <p:spPr bwMode="auto">
          <a:xfrm>
            <a:off x="3670300" y="5448300"/>
            <a:ext cx="3175" cy="4763"/>
          </a:xfrm>
          <a:custGeom>
            <a:avLst/>
            <a:gdLst>
              <a:gd name="T0" fmla="*/ 2147483647 w 3"/>
              <a:gd name="T1" fmla="*/ 0 h 5"/>
              <a:gd name="T2" fmla="*/ 0 w 3"/>
              <a:gd name="T3" fmla="*/ 2147483647 h 5"/>
              <a:gd name="T4" fmla="*/ 0 w 3"/>
              <a:gd name="T5" fmla="*/ 2147483647 h 5"/>
              <a:gd name="T6" fmla="*/ 0 w 3"/>
              <a:gd name="T7" fmla="*/ 2147483647 h 5"/>
              <a:gd name="T8" fmla="*/ 0 w 3"/>
              <a:gd name="T9" fmla="*/ 2147483647 h 5"/>
              <a:gd name="T10" fmla="*/ 0 w 3"/>
              <a:gd name="T11" fmla="*/ 2147483647 h 5"/>
              <a:gd name="T12" fmla="*/ 2147483647 w 3"/>
              <a:gd name="T13" fmla="*/ 2147483647 h 5"/>
              <a:gd name="T14" fmla="*/ 2147483647 w 3"/>
              <a:gd name="T15" fmla="*/ 2147483647 h 5"/>
              <a:gd name="T16" fmla="*/ 2147483647 w 3"/>
              <a:gd name="T17" fmla="*/ 0 h 5"/>
              <a:gd name="T18" fmla="*/ 2147483647 w 3"/>
              <a:gd name="T19" fmla="*/ 0 h 5"/>
              <a:gd name="T20" fmla="*/ 2147483647 w 3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"/>
              <a:gd name="T34" fmla="*/ 0 h 5"/>
              <a:gd name="T35" fmla="*/ 3 w 3"/>
              <a:gd name="T36" fmla="*/ 5 h 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" h="5">
                <a:moveTo>
                  <a:pt x="3" y="0"/>
                </a:move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22" name="Freeform 2024"/>
          <p:cNvSpPr>
            <a:spLocks/>
          </p:cNvSpPr>
          <p:nvPr/>
        </p:nvSpPr>
        <p:spPr bwMode="auto">
          <a:xfrm>
            <a:off x="3663950" y="5397500"/>
            <a:ext cx="6350" cy="22225"/>
          </a:xfrm>
          <a:custGeom>
            <a:avLst/>
            <a:gdLst>
              <a:gd name="T0" fmla="*/ 2147483647 w 5"/>
              <a:gd name="T1" fmla="*/ 0 h 17"/>
              <a:gd name="T2" fmla="*/ 2147483647 w 5"/>
              <a:gd name="T3" fmla="*/ 0 h 17"/>
              <a:gd name="T4" fmla="*/ 2147483647 w 5"/>
              <a:gd name="T5" fmla="*/ 0 h 17"/>
              <a:gd name="T6" fmla="*/ 2147483647 w 5"/>
              <a:gd name="T7" fmla="*/ 0 h 17"/>
              <a:gd name="T8" fmla="*/ 2147483647 w 5"/>
              <a:gd name="T9" fmla="*/ 0 h 17"/>
              <a:gd name="T10" fmla="*/ 2147483647 w 5"/>
              <a:gd name="T11" fmla="*/ 0 h 17"/>
              <a:gd name="T12" fmla="*/ 2147483647 w 5"/>
              <a:gd name="T13" fmla="*/ 2147483647 h 17"/>
              <a:gd name="T14" fmla="*/ 2147483647 w 5"/>
              <a:gd name="T15" fmla="*/ 2147483647 h 17"/>
              <a:gd name="T16" fmla="*/ 2147483647 w 5"/>
              <a:gd name="T17" fmla="*/ 2147483647 h 17"/>
              <a:gd name="T18" fmla="*/ 2147483647 w 5"/>
              <a:gd name="T19" fmla="*/ 2147483647 h 17"/>
              <a:gd name="T20" fmla="*/ 2147483647 w 5"/>
              <a:gd name="T21" fmla="*/ 2147483647 h 17"/>
              <a:gd name="T22" fmla="*/ 2147483647 w 5"/>
              <a:gd name="T23" fmla="*/ 2147483647 h 17"/>
              <a:gd name="T24" fmla="*/ 2147483647 w 5"/>
              <a:gd name="T25" fmla="*/ 2147483647 h 17"/>
              <a:gd name="T26" fmla="*/ 2147483647 w 5"/>
              <a:gd name="T27" fmla="*/ 2147483647 h 17"/>
              <a:gd name="T28" fmla="*/ 2147483647 w 5"/>
              <a:gd name="T29" fmla="*/ 2147483647 h 17"/>
              <a:gd name="T30" fmla="*/ 2147483647 w 5"/>
              <a:gd name="T31" fmla="*/ 2147483647 h 17"/>
              <a:gd name="T32" fmla="*/ 2147483647 w 5"/>
              <a:gd name="T33" fmla="*/ 2147483647 h 17"/>
              <a:gd name="T34" fmla="*/ 0 w 5"/>
              <a:gd name="T35" fmla="*/ 2147483647 h 17"/>
              <a:gd name="T36" fmla="*/ 0 w 5"/>
              <a:gd name="T37" fmla="*/ 2147483647 h 17"/>
              <a:gd name="T38" fmla="*/ 0 w 5"/>
              <a:gd name="T39" fmla="*/ 2147483647 h 17"/>
              <a:gd name="T40" fmla="*/ 0 w 5"/>
              <a:gd name="T41" fmla="*/ 2147483647 h 17"/>
              <a:gd name="T42" fmla="*/ 0 w 5"/>
              <a:gd name="T43" fmla="*/ 2147483647 h 17"/>
              <a:gd name="T44" fmla="*/ 0 w 5"/>
              <a:gd name="T45" fmla="*/ 2147483647 h 17"/>
              <a:gd name="T46" fmla="*/ 2147483647 w 5"/>
              <a:gd name="T47" fmla="*/ 2147483647 h 17"/>
              <a:gd name="T48" fmla="*/ 2147483647 w 5"/>
              <a:gd name="T49" fmla="*/ 2147483647 h 17"/>
              <a:gd name="T50" fmla="*/ 2147483647 w 5"/>
              <a:gd name="T51" fmla="*/ 2147483647 h 17"/>
              <a:gd name="T52" fmla="*/ 2147483647 w 5"/>
              <a:gd name="T53" fmla="*/ 2147483647 h 17"/>
              <a:gd name="T54" fmla="*/ 2147483647 w 5"/>
              <a:gd name="T55" fmla="*/ 2147483647 h 17"/>
              <a:gd name="T56" fmla="*/ 2147483647 w 5"/>
              <a:gd name="T57" fmla="*/ 2147483647 h 17"/>
              <a:gd name="T58" fmla="*/ 2147483647 w 5"/>
              <a:gd name="T59" fmla="*/ 2147483647 h 17"/>
              <a:gd name="T60" fmla="*/ 2147483647 w 5"/>
              <a:gd name="T61" fmla="*/ 2147483647 h 17"/>
              <a:gd name="T62" fmla="*/ 2147483647 w 5"/>
              <a:gd name="T63" fmla="*/ 2147483647 h 17"/>
              <a:gd name="T64" fmla="*/ 2147483647 w 5"/>
              <a:gd name="T65" fmla="*/ 2147483647 h 17"/>
              <a:gd name="T66" fmla="*/ 2147483647 w 5"/>
              <a:gd name="T67" fmla="*/ 2147483647 h 17"/>
              <a:gd name="T68" fmla="*/ 2147483647 w 5"/>
              <a:gd name="T69" fmla="*/ 0 h 17"/>
              <a:gd name="T70" fmla="*/ 2147483647 w 5"/>
              <a:gd name="T71" fmla="*/ 0 h 1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"/>
              <a:gd name="T109" fmla="*/ 0 h 17"/>
              <a:gd name="T110" fmla="*/ 5 w 5"/>
              <a:gd name="T111" fmla="*/ 17 h 1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" h="17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3" y="2"/>
                </a:lnTo>
                <a:lnTo>
                  <a:pt x="5" y="2"/>
                </a:lnTo>
                <a:lnTo>
                  <a:pt x="5" y="5"/>
                </a:lnTo>
                <a:lnTo>
                  <a:pt x="3" y="5"/>
                </a:lnTo>
                <a:lnTo>
                  <a:pt x="3" y="10"/>
                </a:lnTo>
                <a:lnTo>
                  <a:pt x="0" y="12"/>
                </a:lnTo>
                <a:lnTo>
                  <a:pt x="0" y="14"/>
                </a:lnTo>
                <a:lnTo>
                  <a:pt x="0" y="17"/>
                </a:lnTo>
                <a:lnTo>
                  <a:pt x="3" y="17"/>
                </a:lnTo>
                <a:lnTo>
                  <a:pt x="3" y="14"/>
                </a:lnTo>
                <a:lnTo>
                  <a:pt x="3" y="12"/>
                </a:lnTo>
                <a:lnTo>
                  <a:pt x="3" y="10"/>
                </a:lnTo>
                <a:lnTo>
                  <a:pt x="5" y="10"/>
                </a:lnTo>
                <a:lnTo>
                  <a:pt x="5" y="7"/>
                </a:lnTo>
                <a:lnTo>
                  <a:pt x="5" y="5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23" name="Freeform 2025"/>
          <p:cNvSpPr>
            <a:spLocks/>
          </p:cNvSpPr>
          <p:nvPr/>
        </p:nvSpPr>
        <p:spPr bwMode="auto">
          <a:xfrm>
            <a:off x="3644900" y="4086225"/>
            <a:ext cx="7938" cy="9525"/>
          </a:xfrm>
          <a:custGeom>
            <a:avLst/>
            <a:gdLst>
              <a:gd name="T0" fmla="*/ 2147483647 w 7"/>
              <a:gd name="T1" fmla="*/ 2147483647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2147483647 h 7"/>
              <a:gd name="T8" fmla="*/ 2147483647 w 7"/>
              <a:gd name="T9" fmla="*/ 2147483647 h 7"/>
              <a:gd name="T10" fmla="*/ 2147483647 w 7"/>
              <a:gd name="T11" fmla="*/ 0 h 7"/>
              <a:gd name="T12" fmla="*/ 2147483647 w 7"/>
              <a:gd name="T13" fmla="*/ 0 h 7"/>
              <a:gd name="T14" fmla="*/ 2147483647 w 7"/>
              <a:gd name="T15" fmla="*/ 0 h 7"/>
              <a:gd name="T16" fmla="*/ 2147483647 w 7"/>
              <a:gd name="T17" fmla="*/ 0 h 7"/>
              <a:gd name="T18" fmla="*/ 2147483647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2147483647 h 7"/>
              <a:gd name="T24" fmla="*/ 2147483647 w 7"/>
              <a:gd name="T25" fmla="*/ 2147483647 h 7"/>
              <a:gd name="T26" fmla="*/ 2147483647 w 7"/>
              <a:gd name="T27" fmla="*/ 2147483647 h 7"/>
              <a:gd name="T28" fmla="*/ 2147483647 w 7"/>
              <a:gd name="T29" fmla="*/ 2147483647 h 7"/>
              <a:gd name="T30" fmla="*/ 0 w 7"/>
              <a:gd name="T31" fmla="*/ 2147483647 h 7"/>
              <a:gd name="T32" fmla="*/ 0 w 7"/>
              <a:gd name="T33" fmla="*/ 2147483647 h 7"/>
              <a:gd name="T34" fmla="*/ 0 w 7"/>
              <a:gd name="T35" fmla="*/ 2147483647 h 7"/>
              <a:gd name="T36" fmla="*/ 0 w 7"/>
              <a:gd name="T37" fmla="*/ 2147483647 h 7"/>
              <a:gd name="T38" fmla="*/ 0 w 7"/>
              <a:gd name="T39" fmla="*/ 2147483647 h 7"/>
              <a:gd name="T40" fmla="*/ 2147483647 w 7"/>
              <a:gd name="T41" fmla="*/ 2147483647 h 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"/>
              <a:gd name="T64" fmla="*/ 0 h 7"/>
              <a:gd name="T65" fmla="*/ 7 w 7"/>
              <a:gd name="T66" fmla="*/ 7 h 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" h="7">
                <a:moveTo>
                  <a:pt x="2" y="7"/>
                </a:moveTo>
                <a:lnTo>
                  <a:pt x="2" y="7"/>
                </a:lnTo>
                <a:lnTo>
                  <a:pt x="5" y="5"/>
                </a:lnTo>
                <a:lnTo>
                  <a:pt x="7" y="0"/>
                </a:lnTo>
                <a:lnTo>
                  <a:pt x="7" y="3"/>
                </a:lnTo>
                <a:lnTo>
                  <a:pt x="5" y="3"/>
                </a:lnTo>
                <a:lnTo>
                  <a:pt x="2" y="5"/>
                </a:lnTo>
                <a:lnTo>
                  <a:pt x="2" y="7"/>
                </a:lnTo>
                <a:lnTo>
                  <a:pt x="2" y="5"/>
                </a:lnTo>
                <a:lnTo>
                  <a:pt x="0" y="5"/>
                </a:lnTo>
                <a:lnTo>
                  <a:pt x="0" y="7"/>
                </a:lnTo>
                <a:lnTo>
                  <a:pt x="2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24" name="Freeform 2026"/>
          <p:cNvSpPr>
            <a:spLocks/>
          </p:cNvSpPr>
          <p:nvPr/>
        </p:nvSpPr>
        <p:spPr bwMode="auto">
          <a:xfrm>
            <a:off x="3657600" y="5126038"/>
            <a:ext cx="6350" cy="4762"/>
          </a:xfrm>
          <a:custGeom>
            <a:avLst/>
            <a:gdLst>
              <a:gd name="T0" fmla="*/ 2147483647 w 4"/>
              <a:gd name="T1" fmla="*/ 2147483647 h 5"/>
              <a:gd name="T2" fmla="*/ 2147483647 w 4"/>
              <a:gd name="T3" fmla="*/ 2147483647 h 5"/>
              <a:gd name="T4" fmla="*/ 2147483647 w 4"/>
              <a:gd name="T5" fmla="*/ 2147483647 h 5"/>
              <a:gd name="T6" fmla="*/ 2147483647 w 4"/>
              <a:gd name="T7" fmla="*/ 2147483647 h 5"/>
              <a:gd name="T8" fmla="*/ 2147483647 w 4"/>
              <a:gd name="T9" fmla="*/ 2147483647 h 5"/>
              <a:gd name="T10" fmla="*/ 2147483647 w 4"/>
              <a:gd name="T11" fmla="*/ 2147483647 h 5"/>
              <a:gd name="T12" fmla="*/ 2147483647 w 4"/>
              <a:gd name="T13" fmla="*/ 2147483647 h 5"/>
              <a:gd name="T14" fmla="*/ 2147483647 w 4"/>
              <a:gd name="T15" fmla="*/ 0 h 5"/>
              <a:gd name="T16" fmla="*/ 2147483647 w 4"/>
              <a:gd name="T17" fmla="*/ 0 h 5"/>
              <a:gd name="T18" fmla="*/ 0 w 4"/>
              <a:gd name="T19" fmla="*/ 0 h 5"/>
              <a:gd name="T20" fmla="*/ 0 w 4"/>
              <a:gd name="T21" fmla="*/ 0 h 5"/>
              <a:gd name="T22" fmla="*/ 0 w 4"/>
              <a:gd name="T23" fmla="*/ 0 h 5"/>
              <a:gd name="T24" fmla="*/ 0 w 4"/>
              <a:gd name="T25" fmla="*/ 0 h 5"/>
              <a:gd name="T26" fmla="*/ 0 w 4"/>
              <a:gd name="T27" fmla="*/ 0 h 5"/>
              <a:gd name="T28" fmla="*/ 2147483647 w 4"/>
              <a:gd name="T29" fmla="*/ 2147483647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"/>
              <a:gd name="T46" fmla="*/ 0 h 5"/>
              <a:gd name="T47" fmla="*/ 4 w 4"/>
              <a:gd name="T48" fmla="*/ 5 h 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" h="5">
                <a:moveTo>
                  <a:pt x="2" y="2"/>
                </a:moveTo>
                <a:lnTo>
                  <a:pt x="2" y="5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25" name="Freeform 2027"/>
          <p:cNvSpPr>
            <a:spLocks/>
          </p:cNvSpPr>
          <p:nvPr/>
        </p:nvSpPr>
        <p:spPr bwMode="auto">
          <a:xfrm>
            <a:off x="3670300" y="5441950"/>
            <a:ext cx="3175" cy="6350"/>
          </a:xfrm>
          <a:custGeom>
            <a:avLst/>
            <a:gdLst>
              <a:gd name="T0" fmla="*/ 0 w 3"/>
              <a:gd name="T1" fmla="*/ 0 h 5"/>
              <a:gd name="T2" fmla="*/ 0 w 3"/>
              <a:gd name="T3" fmla="*/ 0 h 5"/>
              <a:gd name="T4" fmla="*/ 0 w 3"/>
              <a:gd name="T5" fmla="*/ 0 h 5"/>
              <a:gd name="T6" fmla="*/ 0 w 3"/>
              <a:gd name="T7" fmla="*/ 2147483647 h 5"/>
              <a:gd name="T8" fmla="*/ 0 w 3"/>
              <a:gd name="T9" fmla="*/ 2147483647 h 5"/>
              <a:gd name="T10" fmla="*/ 0 w 3"/>
              <a:gd name="T11" fmla="*/ 2147483647 h 5"/>
              <a:gd name="T12" fmla="*/ 2147483647 w 3"/>
              <a:gd name="T13" fmla="*/ 2147483647 h 5"/>
              <a:gd name="T14" fmla="*/ 2147483647 w 3"/>
              <a:gd name="T15" fmla="*/ 2147483647 h 5"/>
              <a:gd name="T16" fmla="*/ 2147483647 w 3"/>
              <a:gd name="T17" fmla="*/ 2147483647 h 5"/>
              <a:gd name="T18" fmla="*/ 2147483647 w 3"/>
              <a:gd name="T19" fmla="*/ 0 h 5"/>
              <a:gd name="T20" fmla="*/ 2147483647 w 3"/>
              <a:gd name="T21" fmla="*/ 0 h 5"/>
              <a:gd name="T22" fmla="*/ 2147483647 w 3"/>
              <a:gd name="T23" fmla="*/ 0 h 5"/>
              <a:gd name="T24" fmla="*/ 2147483647 w 3"/>
              <a:gd name="T25" fmla="*/ 0 h 5"/>
              <a:gd name="T26" fmla="*/ 2147483647 w 3"/>
              <a:gd name="T27" fmla="*/ 0 h 5"/>
              <a:gd name="T28" fmla="*/ 0 w 3"/>
              <a:gd name="T29" fmla="*/ 0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"/>
              <a:gd name="T46" fmla="*/ 0 h 5"/>
              <a:gd name="T47" fmla="*/ 3 w 3"/>
              <a:gd name="T48" fmla="*/ 5 h 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" h="5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3" y="5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26" name="Freeform 2028"/>
          <p:cNvSpPr>
            <a:spLocks/>
          </p:cNvSpPr>
          <p:nvPr/>
        </p:nvSpPr>
        <p:spPr bwMode="auto">
          <a:xfrm>
            <a:off x="3624263" y="3751263"/>
            <a:ext cx="4762" cy="4762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2147483647 h 2"/>
              <a:gd name="T4" fmla="*/ 0 w 5"/>
              <a:gd name="T5" fmla="*/ 2147483647 h 2"/>
              <a:gd name="T6" fmla="*/ 0 w 5"/>
              <a:gd name="T7" fmla="*/ 2147483647 h 2"/>
              <a:gd name="T8" fmla="*/ 0 w 5"/>
              <a:gd name="T9" fmla="*/ 2147483647 h 2"/>
              <a:gd name="T10" fmla="*/ 0 w 5"/>
              <a:gd name="T11" fmla="*/ 2147483647 h 2"/>
              <a:gd name="T12" fmla="*/ 2147483647 w 5"/>
              <a:gd name="T13" fmla="*/ 2147483647 h 2"/>
              <a:gd name="T14" fmla="*/ 2147483647 w 5"/>
              <a:gd name="T15" fmla="*/ 2147483647 h 2"/>
              <a:gd name="T16" fmla="*/ 2147483647 w 5"/>
              <a:gd name="T17" fmla="*/ 2147483647 h 2"/>
              <a:gd name="T18" fmla="*/ 2147483647 w 5"/>
              <a:gd name="T19" fmla="*/ 2147483647 h 2"/>
              <a:gd name="T20" fmla="*/ 2147483647 w 5"/>
              <a:gd name="T21" fmla="*/ 0 h 2"/>
              <a:gd name="T22" fmla="*/ 2147483647 w 5"/>
              <a:gd name="T23" fmla="*/ 0 h 2"/>
              <a:gd name="T24" fmla="*/ 2147483647 w 5"/>
              <a:gd name="T25" fmla="*/ 0 h 2"/>
              <a:gd name="T26" fmla="*/ 2147483647 w 5"/>
              <a:gd name="T27" fmla="*/ 0 h 2"/>
              <a:gd name="T28" fmla="*/ 2147483647 w 5"/>
              <a:gd name="T29" fmla="*/ 0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"/>
              <a:gd name="T46" fmla="*/ 0 h 2"/>
              <a:gd name="T47" fmla="*/ 5 w 5"/>
              <a:gd name="T48" fmla="*/ 2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" h="2">
                <a:moveTo>
                  <a:pt x="5" y="0"/>
                </a:moveTo>
                <a:lnTo>
                  <a:pt x="3" y="2"/>
                </a:lnTo>
                <a:lnTo>
                  <a:pt x="0" y="2"/>
                </a:lnTo>
                <a:lnTo>
                  <a:pt x="3" y="2"/>
                </a:lnTo>
                <a:lnTo>
                  <a:pt x="5" y="2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27" name="Rectangle 2029"/>
          <p:cNvSpPr>
            <a:spLocks noChangeArrowheads="1"/>
          </p:cNvSpPr>
          <p:nvPr/>
        </p:nvSpPr>
        <p:spPr bwMode="auto">
          <a:xfrm>
            <a:off x="3629025" y="5019675"/>
            <a:ext cx="1588" cy="1588"/>
          </a:xfrm>
          <a:prstGeom prst="rect">
            <a:avLst/>
          </a:pr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328" name="Freeform 2030"/>
          <p:cNvSpPr>
            <a:spLocks/>
          </p:cNvSpPr>
          <p:nvPr/>
        </p:nvSpPr>
        <p:spPr bwMode="auto">
          <a:xfrm>
            <a:off x="3629025" y="5019675"/>
            <a:ext cx="1588" cy="1588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w 1588"/>
              <a:gd name="T7" fmla="*/ 0 h 1588"/>
              <a:gd name="T8" fmla="*/ 0 w 1588"/>
              <a:gd name="T9" fmla="*/ 0 h 1588"/>
              <a:gd name="T10" fmla="*/ 0 w 1588"/>
              <a:gd name="T11" fmla="*/ 0 h 1588"/>
              <a:gd name="T12" fmla="*/ 0 w 1588"/>
              <a:gd name="T13" fmla="*/ 0 h 15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88"/>
              <a:gd name="T22" fmla="*/ 0 h 1588"/>
              <a:gd name="T23" fmla="*/ 1588 w 1588"/>
              <a:gd name="T24" fmla="*/ 1588 h 15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88" h="1588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29" name="Rectangle 2031"/>
          <p:cNvSpPr>
            <a:spLocks noChangeArrowheads="1"/>
          </p:cNvSpPr>
          <p:nvPr/>
        </p:nvSpPr>
        <p:spPr bwMode="auto">
          <a:xfrm>
            <a:off x="3629025" y="5019675"/>
            <a:ext cx="1588" cy="1588"/>
          </a:xfrm>
          <a:prstGeom prst="rect">
            <a:avLst/>
          </a:pr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330" name="Freeform 2032"/>
          <p:cNvSpPr>
            <a:spLocks/>
          </p:cNvSpPr>
          <p:nvPr/>
        </p:nvSpPr>
        <p:spPr bwMode="auto">
          <a:xfrm>
            <a:off x="3629025" y="5018088"/>
            <a:ext cx="38100" cy="39687"/>
          </a:xfrm>
          <a:custGeom>
            <a:avLst/>
            <a:gdLst>
              <a:gd name="T0" fmla="*/ 0 w 31"/>
              <a:gd name="T1" fmla="*/ 0 h 31"/>
              <a:gd name="T2" fmla="*/ 0 w 31"/>
              <a:gd name="T3" fmla="*/ 0 h 31"/>
              <a:gd name="T4" fmla="*/ 0 w 31"/>
              <a:gd name="T5" fmla="*/ 0 h 31"/>
              <a:gd name="T6" fmla="*/ 0 w 31"/>
              <a:gd name="T7" fmla="*/ 2147483647 h 31"/>
              <a:gd name="T8" fmla="*/ 0 w 31"/>
              <a:gd name="T9" fmla="*/ 2147483647 h 31"/>
              <a:gd name="T10" fmla="*/ 0 w 31"/>
              <a:gd name="T11" fmla="*/ 2147483647 h 31"/>
              <a:gd name="T12" fmla="*/ 0 w 31"/>
              <a:gd name="T13" fmla="*/ 2147483647 h 31"/>
              <a:gd name="T14" fmla="*/ 0 w 31"/>
              <a:gd name="T15" fmla="*/ 2147483647 h 31"/>
              <a:gd name="T16" fmla="*/ 0 w 31"/>
              <a:gd name="T17" fmla="*/ 2147483647 h 31"/>
              <a:gd name="T18" fmla="*/ 0 w 31"/>
              <a:gd name="T19" fmla="*/ 2147483647 h 31"/>
              <a:gd name="T20" fmla="*/ 0 w 31"/>
              <a:gd name="T21" fmla="*/ 2147483647 h 31"/>
              <a:gd name="T22" fmla="*/ 2147483647 w 31"/>
              <a:gd name="T23" fmla="*/ 2147483647 h 31"/>
              <a:gd name="T24" fmla="*/ 2147483647 w 31"/>
              <a:gd name="T25" fmla="*/ 2147483647 h 31"/>
              <a:gd name="T26" fmla="*/ 2147483647 w 31"/>
              <a:gd name="T27" fmla="*/ 2147483647 h 31"/>
              <a:gd name="T28" fmla="*/ 2147483647 w 31"/>
              <a:gd name="T29" fmla="*/ 2147483647 h 31"/>
              <a:gd name="T30" fmla="*/ 2147483647 w 31"/>
              <a:gd name="T31" fmla="*/ 2147483647 h 31"/>
              <a:gd name="T32" fmla="*/ 2147483647 w 31"/>
              <a:gd name="T33" fmla="*/ 2147483647 h 31"/>
              <a:gd name="T34" fmla="*/ 2147483647 w 31"/>
              <a:gd name="T35" fmla="*/ 2147483647 h 31"/>
              <a:gd name="T36" fmla="*/ 2147483647 w 31"/>
              <a:gd name="T37" fmla="*/ 2147483647 h 31"/>
              <a:gd name="T38" fmla="*/ 2147483647 w 31"/>
              <a:gd name="T39" fmla="*/ 2147483647 h 31"/>
              <a:gd name="T40" fmla="*/ 2147483647 w 31"/>
              <a:gd name="T41" fmla="*/ 2147483647 h 31"/>
              <a:gd name="T42" fmla="*/ 2147483647 w 31"/>
              <a:gd name="T43" fmla="*/ 2147483647 h 31"/>
              <a:gd name="T44" fmla="*/ 2147483647 w 31"/>
              <a:gd name="T45" fmla="*/ 2147483647 h 31"/>
              <a:gd name="T46" fmla="*/ 2147483647 w 31"/>
              <a:gd name="T47" fmla="*/ 2147483647 h 31"/>
              <a:gd name="T48" fmla="*/ 2147483647 w 31"/>
              <a:gd name="T49" fmla="*/ 2147483647 h 31"/>
              <a:gd name="T50" fmla="*/ 2147483647 w 31"/>
              <a:gd name="T51" fmla="*/ 2147483647 h 31"/>
              <a:gd name="T52" fmla="*/ 2147483647 w 31"/>
              <a:gd name="T53" fmla="*/ 2147483647 h 31"/>
              <a:gd name="T54" fmla="*/ 2147483647 w 31"/>
              <a:gd name="T55" fmla="*/ 2147483647 h 31"/>
              <a:gd name="T56" fmla="*/ 2147483647 w 31"/>
              <a:gd name="T57" fmla="*/ 2147483647 h 31"/>
              <a:gd name="T58" fmla="*/ 2147483647 w 31"/>
              <a:gd name="T59" fmla="*/ 2147483647 h 31"/>
              <a:gd name="T60" fmla="*/ 2147483647 w 31"/>
              <a:gd name="T61" fmla="*/ 2147483647 h 31"/>
              <a:gd name="T62" fmla="*/ 2147483647 w 31"/>
              <a:gd name="T63" fmla="*/ 2147483647 h 31"/>
              <a:gd name="T64" fmla="*/ 2147483647 w 31"/>
              <a:gd name="T65" fmla="*/ 2147483647 h 31"/>
              <a:gd name="T66" fmla="*/ 2147483647 w 31"/>
              <a:gd name="T67" fmla="*/ 2147483647 h 31"/>
              <a:gd name="T68" fmla="*/ 2147483647 w 31"/>
              <a:gd name="T69" fmla="*/ 2147483647 h 31"/>
              <a:gd name="T70" fmla="*/ 2147483647 w 31"/>
              <a:gd name="T71" fmla="*/ 2147483647 h 31"/>
              <a:gd name="T72" fmla="*/ 2147483647 w 31"/>
              <a:gd name="T73" fmla="*/ 2147483647 h 31"/>
              <a:gd name="T74" fmla="*/ 2147483647 w 31"/>
              <a:gd name="T75" fmla="*/ 2147483647 h 31"/>
              <a:gd name="T76" fmla="*/ 2147483647 w 31"/>
              <a:gd name="T77" fmla="*/ 2147483647 h 31"/>
              <a:gd name="T78" fmla="*/ 2147483647 w 31"/>
              <a:gd name="T79" fmla="*/ 2147483647 h 31"/>
              <a:gd name="T80" fmla="*/ 2147483647 w 31"/>
              <a:gd name="T81" fmla="*/ 2147483647 h 31"/>
              <a:gd name="T82" fmla="*/ 2147483647 w 31"/>
              <a:gd name="T83" fmla="*/ 2147483647 h 31"/>
              <a:gd name="T84" fmla="*/ 2147483647 w 31"/>
              <a:gd name="T85" fmla="*/ 2147483647 h 31"/>
              <a:gd name="T86" fmla="*/ 2147483647 w 31"/>
              <a:gd name="T87" fmla="*/ 2147483647 h 31"/>
              <a:gd name="T88" fmla="*/ 2147483647 w 31"/>
              <a:gd name="T89" fmla="*/ 2147483647 h 31"/>
              <a:gd name="T90" fmla="*/ 2147483647 w 31"/>
              <a:gd name="T91" fmla="*/ 2147483647 h 31"/>
              <a:gd name="T92" fmla="*/ 2147483647 w 31"/>
              <a:gd name="T93" fmla="*/ 2147483647 h 31"/>
              <a:gd name="T94" fmla="*/ 2147483647 w 31"/>
              <a:gd name="T95" fmla="*/ 2147483647 h 31"/>
              <a:gd name="T96" fmla="*/ 2147483647 w 31"/>
              <a:gd name="T97" fmla="*/ 2147483647 h 31"/>
              <a:gd name="T98" fmla="*/ 2147483647 w 31"/>
              <a:gd name="T99" fmla="*/ 2147483647 h 31"/>
              <a:gd name="T100" fmla="*/ 2147483647 w 31"/>
              <a:gd name="T101" fmla="*/ 2147483647 h 31"/>
              <a:gd name="T102" fmla="*/ 2147483647 w 31"/>
              <a:gd name="T103" fmla="*/ 2147483647 h 31"/>
              <a:gd name="T104" fmla="*/ 2147483647 w 31"/>
              <a:gd name="T105" fmla="*/ 2147483647 h 31"/>
              <a:gd name="T106" fmla="*/ 2147483647 w 31"/>
              <a:gd name="T107" fmla="*/ 2147483647 h 31"/>
              <a:gd name="T108" fmla="*/ 2147483647 w 31"/>
              <a:gd name="T109" fmla="*/ 2147483647 h 31"/>
              <a:gd name="T110" fmla="*/ 2147483647 w 31"/>
              <a:gd name="T111" fmla="*/ 2147483647 h 31"/>
              <a:gd name="T112" fmla="*/ 2147483647 w 31"/>
              <a:gd name="T113" fmla="*/ 2147483647 h 31"/>
              <a:gd name="T114" fmla="*/ 2147483647 w 31"/>
              <a:gd name="T115" fmla="*/ 2147483647 h 31"/>
              <a:gd name="T116" fmla="*/ 2147483647 w 31"/>
              <a:gd name="T117" fmla="*/ 2147483647 h 31"/>
              <a:gd name="T118" fmla="*/ 2147483647 w 31"/>
              <a:gd name="T119" fmla="*/ 2147483647 h 31"/>
              <a:gd name="T120" fmla="*/ 2147483647 w 31"/>
              <a:gd name="T121" fmla="*/ 2147483647 h 31"/>
              <a:gd name="T122" fmla="*/ 0 w 31"/>
              <a:gd name="T123" fmla="*/ 0 h 3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1"/>
              <a:gd name="T187" fmla="*/ 0 h 31"/>
              <a:gd name="T188" fmla="*/ 31 w 31"/>
              <a:gd name="T189" fmla="*/ 31 h 3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1" h="31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lnTo>
                  <a:pt x="3" y="2"/>
                </a:lnTo>
                <a:lnTo>
                  <a:pt x="3" y="5"/>
                </a:lnTo>
                <a:lnTo>
                  <a:pt x="12" y="10"/>
                </a:lnTo>
                <a:lnTo>
                  <a:pt x="17" y="12"/>
                </a:lnTo>
                <a:lnTo>
                  <a:pt x="19" y="12"/>
                </a:lnTo>
                <a:lnTo>
                  <a:pt x="19" y="14"/>
                </a:lnTo>
                <a:lnTo>
                  <a:pt x="21" y="14"/>
                </a:lnTo>
                <a:lnTo>
                  <a:pt x="24" y="17"/>
                </a:lnTo>
                <a:lnTo>
                  <a:pt x="24" y="19"/>
                </a:lnTo>
                <a:lnTo>
                  <a:pt x="26" y="21"/>
                </a:lnTo>
                <a:lnTo>
                  <a:pt x="26" y="24"/>
                </a:lnTo>
                <a:lnTo>
                  <a:pt x="26" y="26"/>
                </a:lnTo>
                <a:lnTo>
                  <a:pt x="24" y="26"/>
                </a:lnTo>
                <a:lnTo>
                  <a:pt x="26" y="26"/>
                </a:lnTo>
                <a:lnTo>
                  <a:pt x="26" y="28"/>
                </a:lnTo>
                <a:lnTo>
                  <a:pt x="28" y="31"/>
                </a:lnTo>
                <a:lnTo>
                  <a:pt x="28" y="28"/>
                </a:lnTo>
                <a:lnTo>
                  <a:pt x="31" y="28"/>
                </a:lnTo>
                <a:lnTo>
                  <a:pt x="31" y="24"/>
                </a:lnTo>
                <a:lnTo>
                  <a:pt x="31" y="21"/>
                </a:lnTo>
                <a:lnTo>
                  <a:pt x="28" y="21"/>
                </a:lnTo>
                <a:lnTo>
                  <a:pt x="28" y="19"/>
                </a:lnTo>
                <a:lnTo>
                  <a:pt x="26" y="19"/>
                </a:lnTo>
                <a:lnTo>
                  <a:pt x="24" y="14"/>
                </a:lnTo>
                <a:lnTo>
                  <a:pt x="17" y="10"/>
                </a:lnTo>
                <a:lnTo>
                  <a:pt x="12" y="7"/>
                </a:lnTo>
                <a:lnTo>
                  <a:pt x="3" y="2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31" name="Freeform 2033"/>
          <p:cNvSpPr>
            <a:spLocks/>
          </p:cNvSpPr>
          <p:nvPr/>
        </p:nvSpPr>
        <p:spPr bwMode="auto">
          <a:xfrm>
            <a:off x="3632200" y="5376863"/>
            <a:ext cx="4763" cy="4762"/>
          </a:xfrm>
          <a:custGeom>
            <a:avLst/>
            <a:gdLst>
              <a:gd name="T0" fmla="*/ 2147483647 w 4"/>
              <a:gd name="T1" fmla="*/ 2147483647 h 4"/>
              <a:gd name="T2" fmla="*/ 2147483647 w 4"/>
              <a:gd name="T3" fmla="*/ 2147483647 h 4"/>
              <a:gd name="T4" fmla="*/ 2147483647 w 4"/>
              <a:gd name="T5" fmla="*/ 2147483647 h 4"/>
              <a:gd name="T6" fmla="*/ 2147483647 w 4"/>
              <a:gd name="T7" fmla="*/ 2147483647 h 4"/>
              <a:gd name="T8" fmla="*/ 2147483647 w 4"/>
              <a:gd name="T9" fmla="*/ 2147483647 h 4"/>
              <a:gd name="T10" fmla="*/ 2147483647 w 4"/>
              <a:gd name="T11" fmla="*/ 2147483647 h 4"/>
              <a:gd name="T12" fmla="*/ 2147483647 w 4"/>
              <a:gd name="T13" fmla="*/ 2147483647 h 4"/>
              <a:gd name="T14" fmla="*/ 2147483647 w 4"/>
              <a:gd name="T15" fmla="*/ 0 h 4"/>
              <a:gd name="T16" fmla="*/ 2147483647 w 4"/>
              <a:gd name="T17" fmla="*/ 0 h 4"/>
              <a:gd name="T18" fmla="*/ 2147483647 w 4"/>
              <a:gd name="T19" fmla="*/ 0 h 4"/>
              <a:gd name="T20" fmla="*/ 0 w 4"/>
              <a:gd name="T21" fmla="*/ 0 h 4"/>
              <a:gd name="T22" fmla="*/ 2147483647 w 4"/>
              <a:gd name="T23" fmla="*/ 0 h 4"/>
              <a:gd name="T24" fmla="*/ 2147483647 w 4"/>
              <a:gd name="T25" fmla="*/ 0 h 4"/>
              <a:gd name="T26" fmla="*/ 2147483647 w 4"/>
              <a:gd name="T27" fmla="*/ 2147483647 h 4"/>
              <a:gd name="T28" fmla="*/ 2147483647 w 4"/>
              <a:gd name="T29" fmla="*/ 2147483647 h 4"/>
              <a:gd name="T30" fmla="*/ 2147483647 w 4"/>
              <a:gd name="T31" fmla="*/ 2147483647 h 4"/>
              <a:gd name="T32" fmla="*/ 2147483647 w 4"/>
              <a:gd name="T33" fmla="*/ 2147483647 h 4"/>
              <a:gd name="T34" fmla="*/ 2147483647 w 4"/>
              <a:gd name="T35" fmla="*/ 2147483647 h 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"/>
              <a:gd name="T55" fmla="*/ 0 h 4"/>
              <a:gd name="T56" fmla="*/ 4 w 4"/>
              <a:gd name="T57" fmla="*/ 4 h 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" h="4">
                <a:moveTo>
                  <a:pt x="2" y="4"/>
                </a:moveTo>
                <a:lnTo>
                  <a:pt x="4" y="4"/>
                </a:lnTo>
                <a:lnTo>
                  <a:pt x="4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2" y="2"/>
                </a:lnTo>
                <a:lnTo>
                  <a:pt x="2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32" name="Freeform 2034"/>
          <p:cNvSpPr>
            <a:spLocks/>
          </p:cNvSpPr>
          <p:nvPr/>
        </p:nvSpPr>
        <p:spPr bwMode="auto">
          <a:xfrm>
            <a:off x="3617913" y="5013325"/>
            <a:ext cx="6350" cy="6350"/>
          </a:xfrm>
          <a:custGeom>
            <a:avLst/>
            <a:gdLst>
              <a:gd name="T0" fmla="*/ 2147483647 w 4"/>
              <a:gd name="T1" fmla="*/ 0 h 4"/>
              <a:gd name="T2" fmla="*/ 2147483647 w 4"/>
              <a:gd name="T3" fmla="*/ 0 h 4"/>
              <a:gd name="T4" fmla="*/ 2147483647 w 4"/>
              <a:gd name="T5" fmla="*/ 0 h 4"/>
              <a:gd name="T6" fmla="*/ 0 w 4"/>
              <a:gd name="T7" fmla="*/ 2147483647 h 4"/>
              <a:gd name="T8" fmla="*/ 0 w 4"/>
              <a:gd name="T9" fmla="*/ 2147483647 h 4"/>
              <a:gd name="T10" fmla="*/ 0 w 4"/>
              <a:gd name="T11" fmla="*/ 2147483647 h 4"/>
              <a:gd name="T12" fmla="*/ 2147483647 w 4"/>
              <a:gd name="T13" fmla="*/ 2147483647 h 4"/>
              <a:gd name="T14" fmla="*/ 2147483647 w 4"/>
              <a:gd name="T15" fmla="*/ 2147483647 h 4"/>
              <a:gd name="T16" fmla="*/ 2147483647 w 4"/>
              <a:gd name="T17" fmla="*/ 2147483647 h 4"/>
              <a:gd name="T18" fmla="*/ 2147483647 w 4"/>
              <a:gd name="T19" fmla="*/ 2147483647 h 4"/>
              <a:gd name="T20" fmla="*/ 2147483647 w 4"/>
              <a:gd name="T21" fmla="*/ 2147483647 h 4"/>
              <a:gd name="T22" fmla="*/ 2147483647 w 4"/>
              <a:gd name="T23" fmla="*/ 2147483647 h 4"/>
              <a:gd name="T24" fmla="*/ 2147483647 w 4"/>
              <a:gd name="T25" fmla="*/ 2147483647 h 4"/>
              <a:gd name="T26" fmla="*/ 2147483647 w 4"/>
              <a:gd name="T27" fmla="*/ 0 h 4"/>
              <a:gd name="T28" fmla="*/ 2147483647 w 4"/>
              <a:gd name="T29" fmla="*/ 0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"/>
              <a:gd name="T46" fmla="*/ 0 h 4"/>
              <a:gd name="T47" fmla="*/ 4 w 4"/>
              <a:gd name="T48" fmla="*/ 4 h 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" h="4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4" y="4"/>
                </a:lnTo>
                <a:lnTo>
                  <a:pt x="4" y="2"/>
                </a:lnTo>
                <a:lnTo>
                  <a:pt x="2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33" name="Freeform 2035"/>
          <p:cNvSpPr>
            <a:spLocks/>
          </p:cNvSpPr>
          <p:nvPr/>
        </p:nvSpPr>
        <p:spPr bwMode="auto">
          <a:xfrm>
            <a:off x="3309938" y="4989513"/>
            <a:ext cx="4762" cy="7937"/>
          </a:xfrm>
          <a:custGeom>
            <a:avLst/>
            <a:gdLst>
              <a:gd name="T0" fmla="*/ 2147483647 w 4"/>
              <a:gd name="T1" fmla="*/ 2147483647 h 7"/>
              <a:gd name="T2" fmla="*/ 2147483647 w 4"/>
              <a:gd name="T3" fmla="*/ 2147483647 h 7"/>
              <a:gd name="T4" fmla="*/ 2147483647 w 4"/>
              <a:gd name="T5" fmla="*/ 2147483647 h 7"/>
              <a:gd name="T6" fmla="*/ 2147483647 w 4"/>
              <a:gd name="T7" fmla="*/ 2147483647 h 7"/>
              <a:gd name="T8" fmla="*/ 2147483647 w 4"/>
              <a:gd name="T9" fmla="*/ 2147483647 h 7"/>
              <a:gd name="T10" fmla="*/ 2147483647 w 4"/>
              <a:gd name="T11" fmla="*/ 2147483647 h 7"/>
              <a:gd name="T12" fmla="*/ 2147483647 w 4"/>
              <a:gd name="T13" fmla="*/ 0 h 7"/>
              <a:gd name="T14" fmla="*/ 2147483647 w 4"/>
              <a:gd name="T15" fmla="*/ 0 h 7"/>
              <a:gd name="T16" fmla="*/ 2147483647 w 4"/>
              <a:gd name="T17" fmla="*/ 0 h 7"/>
              <a:gd name="T18" fmla="*/ 2147483647 w 4"/>
              <a:gd name="T19" fmla="*/ 0 h 7"/>
              <a:gd name="T20" fmla="*/ 2147483647 w 4"/>
              <a:gd name="T21" fmla="*/ 0 h 7"/>
              <a:gd name="T22" fmla="*/ 0 w 4"/>
              <a:gd name="T23" fmla="*/ 2147483647 h 7"/>
              <a:gd name="T24" fmla="*/ 0 w 4"/>
              <a:gd name="T25" fmla="*/ 2147483647 h 7"/>
              <a:gd name="T26" fmla="*/ 0 w 4"/>
              <a:gd name="T27" fmla="*/ 2147483647 h 7"/>
              <a:gd name="T28" fmla="*/ 0 w 4"/>
              <a:gd name="T29" fmla="*/ 2147483647 h 7"/>
              <a:gd name="T30" fmla="*/ 0 w 4"/>
              <a:gd name="T31" fmla="*/ 2147483647 h 7"/>
              <a:gd name="T32" fmla="*/ 2147483647 w 4"/>
              <a:gd name="T33" fmla="*/ 2147483647 h 7"/>
              <a:gd name="T34" fmla="*/ 2147483647 w 4"/>
              <a:gd name="T35" fmla="*/ 2147483647 h 7"/>
              <a:gd name="T36" fmla="*/ 2147483647 w 4"/>
              <a:gd name="T37" fmla="*/ 2147483647 h 7"/>
              <a:gd name="T38" fmla="*/ 2147483647 w 4"/>
              <a:gd name="T39" fmla="*/ 2147483647 h 7"/>
              <a:gd name="T40" fmla="*/ 2147483647 w 4"/>
              <a:gd name="T41" fmla="*/ 2147483647 h 7"/>
              <a:gd name="T42" fmla="*/ 2147483647 w 4"/>
              <a:gd name="T43" fmla="*/ 2147483647 h 7"/>
              <a:gd name="T44" fmla="*/ 2147483647 w 4"/>
              <a:gd name="T45" fmla="*/ 2147483647 h 7"/>
              <a:gd name="T46" fmla="*/ 2147483647 w 4"/>
              <a:gd name="T47" fmla="*/ 2147483647 h 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"/>
              <a:gd name="T73" fmla="*/ 0 h 7"/>
              <a:gd name="T74" fmla="*/ 4 w 4"/>
              <a:gd name="T75" fmla="*/ 7 h 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" h="7">
                <a:moveTo>
                  <a:pt x="4" y="5"/>
                </a:moveTo>
                <a:lnTo>
                  <a:pt x="4" y="5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0" y="5"/>
                </a:lnTo>
                <a:lnTo>
                  <a:pt x="2" y="7"/>
                </a:lnTo>
                <a:lnTo>
                  <a:pt x="4" y="7"/>
                </a:lnTo>
                <a:lnTo>
                  <a:pt x="4" y="5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34" name="Rectangle 2036"/>
          <p:cNvSpPr>
            <a:spLocks noChangeArrowheads="1"/>
          </p:cNvSpPr>
          <p:nvPr/>
        </p:nvSpPr>
        <p:spPr bwMode="auto">
          <a:xfrm>
            <a:off x="3314700" y="4997450"/>
            <a:ext cx="1588" cy="3175"/>
          </a:xfrm>
          <a:prstGeom prst="rect">
            <a:avLst/>
          </a:pr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335" name="Freeform 2037"/>
          <p:cNvSpPr>
            <a:spLocks/>
          </p:cNvSpPr>
          <p:nvPr/>
        </p:nvSpPr>
        <p:spPr bwMode="auto">
          <a:xfrm>
            <a:off x="3608388" y="4997450"/>
            <a:ext cx="6350" cy="4763"/>
          </a:xfrm>
          <a:custGeom>
            <a:avLst/>
            <a:gdLst>
              <a:gd name="T0" fmla="*/ 2147483647 w 4"/>
              <a:gd name="T1" fmla="*/ 2147483647 h 2"/>
              <a:gd name="T2" fmla="*/ 2147483647 w 4"/>
              <a:gd name="T3" fmla="*/ 2147483647 h 2"/>
              <a:gd name="T4" fmla="*/ 2147483647 w 4"/>
              <a:gd name="T5" fmla="*/ 2147483647 h 2"/>
              <a:gd name="T6" fmla="*/ 2147483647 w 4"/>
              <a:gd name="T7" fmla="*/ 2147483647 h 2"/>
              <a:gd name="T8" fmla="*/ 2147483647 w 4"/>
              <a:gd name="T9" fmla="*/ 0 h 2"/>
              <a:gd name="T10" fmla="*/ 2147483647 w 4"/>
              <a:gd name="T11" fmla="*/ 0 h 2"/>
              <a:gd name="T12" fmla="*/ 2147483647 w 4"/>
              <a:gd name="T13" fmla="*/ 0 h 2"/>
              <a:gd name="T14" fmla="*/ 2147483647 w 4"/>
              <a:gd name="T15" fmla="*/ 0 h 2"/>
              <a:gd name="T16" fmla="*/ 2147483647 w 4"/>
              <a:gd name="T17" fmla="*/ 0 h 2"/>
              <a:gd name="T18" fmla="*/ 2147483647 w 4"/>
              <a:gd name="T19" fmla="*/ 0 h 2"/>
              <a:gd name="T20" fmla="*/ 0 w 4"/>
              <a:gd name="T21" fmla="*/ 0 h 2"/>
              <a:gd name="T22" fmla="*/ 0 w 4"/>
              <a:gd name="T23" fmla="*/ 2147483647 h 2"/>
              <a:gd name="T24" fmla="*/ 2147483647 w 4"/>
              <a:gd name="T25" fmla="*/ 2147483647 h 2"/>
              <a:gd name="T26" fmla="*/ 2147483647 w 4"/>
              <a:gd name="T27" fmla="*/ 2147483647 h 2"/>
              <a:gd name="T28" fmla="*/ 2147483647 w 4"/>
              <a:gd name="T29" fmla="*/ 2147483647 h 2"/>
              <a:gd name="T30" fmla="*/ 2147483647 w 4"/>
              <a:gd name="T31" fmla="*/ 2147483647 h 2"/>
              <a:gd name="T32" fmla="*/ 2147483647 w 4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"/>
              <a:gd name="T52" fmla="*/ 0 h 2"/>
              <a:gd name="T53" fmla="*/ 4 w 4"/>
              <a:gd name="T54" fmla="*/ 2 h 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" h="2">
                <a:moveTo>
                  <a:pt x="2" y="2"/>
                </a:moveTo>
                <a:lnTo>
                  <a:pt x="4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36" name="Freeform 2038"/>
          <p:cNvSpPr>
            <a:spLocks/>
          </p:cNvSpPr>
          <p:nvPr/>
        </p:nvSpPr>
        <p:spPr bwMode="auto">
          <a:xfrm>
            <a:off x="3589338" y="5043488"/>
            <a:ext cx="65087" cy="38100"/>
          </a:xfrm>
          <a:custGeom>
            <a:avLst/>
            <a:gdLst>
              <a:gd name="T0" fmla="*/ 0 w 52"/>
              <a:gd name="T1" fmla="*/ 2147483647 h 29"/>
              <a:gd name="T2" fmla="*/ 0 w 52"/>
              <a:gd name="T3" fmla="*/ 2147483647 h 29"/>
              <a:gd name="T4" fmla="*/ 0 w 52"/>
              <a:gd name="T5" fmla="*/ 2147483647 h 29"/>
              <a:gd name="T6" fmla="*/ 0 w 52"/>
              <a:gd name="T7" fmla="*/ 2147483647 h 29"/>
              <a:gd name="T8" fmla="*/ 0 w 52"/>
              <a:gd name="T9" fmla="*/ 2147483647 h 29"/>
              <a:gd name="T10" fmla="*/ 2147483647 w 52"/>
              <a:gd name="T11" fmla="*/ 2147483647 h 29"/>
              <a:gd name="T12" fmla="*/ 2147483647 w 52"/>
              <a:gd name="T13" fmla="*/ 2147483647 h 29"/>
              <a:gd name="T14" fmla="*/ 2147483647 w 52"/>
              <a:gd name="T15" fmla="*/ 2147483647 h 29"/>
              <a:gd name="T16" fmla="*/ 2147483647 w 52"/>
              <a:gd name="T17" fmla="*/ 2147483647 h 29"/>
              <a:gd name="T18" fmla="*/ 2147483647 w 52"/>
              <a:gd name="T19" fmla="*/ 2147483647 h 29"/>
              <a:gd name="T20" fmla="*/ 2147483647 w 52"/>
              <a:gd name="T21" fmla="*/ 2147483647 h 29"/>
              <a:gd name="T22" fmla="*/ 2147483647 w 52"/>
              <a:gd name="T23" fmla="*/ 2147483647 h 29"/>
              <a:gd name="T24" fmla="*/ 2147483647 w 52"/>
              <a:gd name="T25" fmla="*/ 2147483647 h 29"/>
              <a:gd name="T26" fmla="*/ 2147483647 w 52"/>
              <a:gd name="T27" fmla="*/ 2147483647 h 29"/>
              <a:gd name="T28" fmla="*/ 2147483647 w 52"/>
              <a:gd name="T29" fmla="*/ 2147483647 h 29"/>
              <a:gd name="T30" fmla="*/ 2147483647 w 52"/>
              <a:gd name="T31" fmla="*/ 2147483647 h 29"/>
              <a:gd name="T32" fmla="*/ 2147483647 w 52"/>
              <a:gd name="T33" fmla="*/ 0 h 29"/>
              <a:gd name="T34" fmla="*/ 2147483647 w 52"/>
              <a:gd name="T35" fmla="*/ 2147483647 h 29"/>
              <a:gd name="T36" fmla="*/ 2147483647 w 52"/>
              <a:gd name="T37" fmla="*/ 0 h 29"/>
              <a:gd name="T38" fmla="*/ 2147483647 w 52"/>
              <a:gd name="T39" fmla="*/ 0 h 29"/>
              <a:gd name="T40" fmla="*/ 2147483647 w 52"/>
              <a:gd name="T41" fmla="*/ 0 h 29"/>
              <a:gd name="T42" fmla="*/ 2147483647 w 52"/>
              <a:gd name="T43" fmla="*/ 0 h 29"/>
              <a:gd name="T44" fmla="*/ 2147483647 w 52"/>
              <a:gd name="T45" fmla="*/ 2147483647 h 29"/>
              <a:gd name="T46" fmla="*/ 2147483647 w 52"/>
              <a:gd name="T47" fmla="*/ 2147483647 h 29"/>
              <a:gd name="T48" fmla="*/ 2147483647 w 52"/>
              <a:gd name="T49" fmla="*/ 2147483647 h 29"/>
              <a:gd name="T50" fmla="*/ 2147483647 w 52"/>
              <a:gd name="T51" fmla="*/ 2147483647 h 29"/>
              <a:gd name="T52" fmla="*/ 2147483647 w 52"/>
              <a:gd name="T53" fmla="*/ 2147483647 h 29"/>
              <a:gd name="T54" fmla="*/ 2147483647 w 52"/>
              <a:gd name="T55" fmla="*/ 2147483647 h 29"/>
              <a:gd name="T56" fmla="*/ 2147483647 w 52"/>
              <a:gd name="T57" fmla="*/ 2147483647 h 29"/>
              <a:gd name="T58" fmla="*/ 2147483647 w 52"/>
              <a:gd name="T59" fmla="*/ 2147483647 h 29"/>
              <a:gd name="T60" fmla="*/ 2147483647 w 52"/>
              <a:gd name="T61" fmla="*/ 2147483647 h 29"/>
              <a:gd name="T62" fmla="*/ 2147483647 w 52"/>
              <a:gd name="T63" fmla="*/ 2147483647 h 29"/>
              <a:gd name="T64" fmla="*/ 2147483647 w 52"/>
              <a:gd name="T65" fmla="*/ 2147483647 h 29"/>
              <a:gd name="T66" fmla="*/ 2147483647 w 52"/>
              <a:gd name="T67" fmla="*/ 2147483647 h 29"/>
              <a:gd name="T68" fmla="*/ 2147483647 w 52"/>
              <a:gd name="T69" fmla="*/ 2147483647 h 29"/>
              <a:gd name="T70" fmla="*/ 2147483647 w 52"/>
              <a:gd name="T71" fmla="*/ 2147483647 h 29"/>
              <a:gd name="T72" fmla="*/ 2147483647 w 52"/>
              <a:gd name="T73" fmla="*/ 2147483647 h 29"/>
              <a:gd name="T74" fmla="*/ 2147483647 w 52"/>
              <a:gd name="T75" fmla="*/ 2147483647 h 29"/>
              <a:gd name="T76" fmla="*/ 2147483647 w 52"/>
              <a:gd name="T77" fmla="*/ 2147483647 h 29"/>
              <a:gd name="T78" fmla="*/ 2147483647 w 52"/>
              <a:gd name="T79" fmla="*/ 2147483647 h 29"/>
              <a:gd name="T80" fmla="*/ 2147483647 w 52"/>
              <a:gd name="T81" fmla="*/ 2147483647 h 29"/>
              <a:gd name="T82" fmla="*/ 2147483647 w 52"/>
              <a:gd name="T83" fmla="*/ 2147483647 h 29"/>
              <a:gd name="T84" fmla="*/ 2147483647 w 52"/>
              <a:gd name="T85" fmla="*/ 2147483647 h 29"/>
              <a:gd name="T86" fmla="*/ 2147483647 w 52"/>
              <a:gd name="T87" fmla="*/ 2147483647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2"/>
              <a:gd name="T133" fmla="*/ 0 h 29"/>
              <a:gd name="T134" fmla="*/ 52 w 52"/>
              <a:gd name="T135" fmla="*/ 29 h 2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2" h="29">
                <a:moveTo>
                  <a:pt x="3" y="17"/>
                </a:moveTo>
                <a:lnTo>
                  <a:pt x="0" y="17"/>
                </a:lnTo>
                <a:lnTo>
                  <a:pt x="0" y="19"/>
                </a:lnTo>
                <a:lnTo>
                  <a:pt x="0" y="22"/>
                </a:lnTo>
                <a:lnTo>
                  <a:pt x="10" y="24"/>
                </a:lnTo>
                <a:lnTo>
                  <a:pt x="17" y="26"/>
                </a:lnTo>
                <a:lnTo>
                  <a:pt x="19" y="29"/>
                </a:lnTo>
                <a:lnTo>
                  <a:pt x="22" y="29"/>
                </a:lnTo>
                <a:lnTo>
                  <a:pt x="26" y="29"/>
                </a:lnTo>
                <a:lnTo>
                  <a:pt x="29" y="29"/>
                </a:lnTo>
                <a:lnTo>
                  <a:pt x="36" y="24"/>
                </a:lnTo>
                <a:lnTo>
                  <a:pt x="38" y="22"/>
                </a:lnTo>
                <a:lnTo>
                  <a:pt x="41" y="22"/>
                </a:lnTo>
                <a:lnTo>
                  <a:pt x="41" y="19"/>
                </a:lnTo>
                <a:lnTo>
                  <a:pt x="45" y="19"/>
                </a:lnTo>
                <a:lnTo>
                  <a:pt x="48" y="17"/>
                </a:lnTo>
                <a:lnTo>
                  <a:pt x="50" y="17"/>
                </a:lnTo>
                <a:lnTo>
                  <a:pt x="52" y="7"/>
                </a:lnTo>
                <a:lnTo>
                  <a:pt x="52" y="5"/>
                </a:lnTo>
                <a:lnTo>
                  <a:pt x="52" y="3"/>
                </a:lnTo>
                <a:lnTo>
                  <a:pt x="50" y="0"/>
                </a:lnTo>
                <a:lnTo>
                  <a:pt x="48" y="3"/>
                </a:lnTo>
                <a:lnTo>
                  <a:pt x="45" y="3"/>
                </a:lnTo>
                <a:lnTo>
                  <a:pt x="45" y="0"/>
                </a:lnTo>
                <a:lnTo>
                  <a:pt x="41" y="0"/>
                </a:lnTo>
                <a:lnTo>
                  <a:pt x="41" y="3"/>
                </a:lnTo>
                <a:lnTo>
                  <a:pt x="43" y="3"/>
                </a:lnTo>
                <a:lnTo>
                  <a:pt x="43" y="5"/>
                </a:lnTo>
                <a:lnTo>
                  <a:pt x="43" y="7"/>
                </a:lnTo>
                <a:lnTo>
                  <a:pt x="43" y="10"/>
                </a:lnTo>
                <a:lnTo>
                  <a:pt x="41" y="10"/>
                </a:lnTo>
                <a:lnTo>
                  <a:pt x="38" y="10"/>
                </a:lnTo>
                <a:lnTo>
                  <a:pt x="36" y="12"/>
                </a:lnTo>
                <a:lnTo>
                  <a:pt x="36" y="15"/>
                </a:lnTo>
                <a:lnTo>
                  <a:pt x="34" y="15"/>
                </a:lnTo>
                <a:lnTo>
                  <a:pt x="34" y="17"/>
                </a:lnTo>
                <a:lnTo>
                  <a:pt x="31" y="17"/>
                </a:lnTo>
                <a:lnTo>
                  <a:pt x="29" y="19"/>
                </a:lnTo>
                <a:lnTo>
                  <a:pt x="26" y="19"/>
                </a:lnTo>
                <a:lnTo>
                  <a:pt x="24" y="19"/>
                </a:lnTo>
                <a:lnTo>
                  <a:pt x="24" y="17"/>
                </a:lnTo>
                <a:lnTo>
                  <a:pt x="22" y="15"/>
                </a:lnTo>
                <a:lnTo>
                  <a:pt x="19" y="17"/>
                </a:lnTo>
                <a:lnTo>
                  <a:pt x="17" y="17"/>
                </a:lnTo>
                <a:lnTo>
                  <a:pt x="12" y="19"/>
                </a:lnTo>
                <a:lnTo>
                  <a:pt x="3" y="17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37" name="Freeform 2039"/>
          <p:cNvSpPr>
            <a:spLocks/>
          </p:cNvSpPr>
          <p:nvPr/>
        </p:nvSpPr>
        <p:spPr bwMode="auto">
          <a:xfrm>
            <a:off x="3484563" y="3897313"/>
            <a:ext cx="52387" cy="220662"/>
          </a:xfrm>
          <a:custGeom>
            <a:avLst/>
            <a:gdLst>
              <a:gd name="T0" fmla="*/ 0 w 41"/>
              <a:gd name="T1" fmla="*/ 2147483647 h 170"/>
              <a:gd name="T2" fmla="*/ 0 w 41"/>
              <a:gd name="T3" fmla="*/ 2147483647 h 170"/>
              <a:gd name="T4" fmla="*/ 2147483647 w 41"/>
              <a:gd name="T5" fmla="*/ 2147483647 h 170"/>
              <a:gd name="T6" fmla="*/ 2147483647 w 41"/>
              <a:gd name="T7" fmla="*/ 2147483647 h 170"/>
              <a:gd name="T8" fmla="*/ 2147483647 w 41"/>
              <a:gd name="T9" fmla="*/ 2147483647 h 170"/>
              <a:gd name="T10" fmla="*/ 2147483647 w 41"/>
              <a:gd name="T11" fmla="*/ 2147483647 h 170"/>
              <a:gd name="T12" fmla="*/ 2147483647 w 41"/>
              <a:gd name="T13" fmla="*/ 2147483647 h 170"/>
              <a:gd name="T14" fmla="*/ 2147483647 w 41"/>
              <a:gd name="T15" fmla="*/ 2147483647 h 170"/>
              <a:gd name="T16" fmla="*/ 2147483647 w 41"/>
              <a:gd name="T17" fmla="*/ 2147483647 h 170"/>
              <a:gd name="T18" fmla="*/ 2147483647 w 41"/>
              <a:gd name="T19" fmla="*/ 2147483647 h 170"/>
              <a:gd name="T20" fmla="*/ 2147483647 w 41"/>
              <a:gd name="T21" fmla="*/ 2147483647 h 170"/>
              <a:gd name="T22" fmla="*/ 2147483647 w 41"/>
              <a:gd name="T23" fmla="*/ 2147483647 h 170"/>
              <a:gd name="T24" fmla="*/ 2147483647 w 41"/>
              <a:gd name="T25" fmla="*/ 2147483647 h 170"/>
              <a:gd name="T26" fmla="*/ 2147483647 w 41"/>
              <a:gd name="T27" fmla="*/ 2147483647 h 170"/>
              <a:gd name="T28" fmla="*/ 2147483647 w 41"/>
              <a:gd name="T29" fmla="*/ 2147483647 h 170"/>
              <a:gd name="T30" fmla="*/ 2147483647 w 41"/>
              <a:gd name="T31" fmla="*/ 2147483647 h 170"/>
              <a:gd name="T32" fmla="*/ 2147483647 w 41"/>
              <a:gd name="T33" fmla="*/ 2147483647 h 170"/>
              <a:gd name="T34" fmla="*/ 2147483647 w 41"/>
              <a:gd name="T35" fmla="*/ 2147483647 h 170"/>
              <a:gd name="T36" fmla="*/ 2147483647 w 41"/>
              <a:gd name="T37" fmla="*/ 2147483647 h 170"/>
              <a:gd name="T38" fmla="*/ 2147483647 w 41"/>
              <a:gd name="T39" fmla="*/ 2147483647 h 170"/>
              <a:gd name="T40" fmla="*/ 2147483647 w 41"/>
              <a:gd name="T41" fmla="*/ 2147483647 h 170"/>
              <a:gd name="T42" fmla="*/ 2147483647 w 41"/>
              <a:gd name="T43" fmla="*/ 2147483647 h 170"/>
              <a:gd name="T44" fmla="*/ 2147483647 w 41"/>
              <a:gd name="T45" fmla="*/ 2147483647 h 170"/>
              <a:gd name="T46" fmla="*/ 2147483647 w 41"/>
              <a:gd name="T47" fmla="*/ 2147483647 h 170"/>
              <a:gd name="T48" fmla="*/ 2147483647 w 41"/>
              <a:gd name="T49" fmla="*/ 2147483647 h 170"/>
              <a:gd name="T50" fmla="*/ 2147483647 w 41"/>
              <a:gd name="T51" fmla="*/ 2147483647 h 170"/>
              <a:gd name="T52" fmla="*/ 2147483647 w 41"/>
              <a:gd name="T53" fmla="*/ 2147483647 h 170"/>
              <a:gd name="T54" fmla="*/ 2147483647 w 41"/>
              <a:gd name="T55" fmla="*/ 2147483647 h 170"/>
              <a:gd name="T56" fmla="*/ 2147483647 w 41"/>
              <a:gd name="T57" fmla="*/ 2147483647 h 170"/>
              <a:gd name="T58" fmla="*/ 2147483647 w 41"/>
              <a:gd name="T59" fmla="*/ 2147483647 h 170"/>
              <a:gd name="T60" fmla="*/ 2147483647 w 41"/>
              <a:gd name="T61" fmla="*/ 2147483647 h 170"/>
              <a:gd name="T62" fmla="*/ 2147483647 w 41"/>
              <a:gd name="T63" fmla="*/ 2147483647 h 170"/>
              <a:gd name="T64" fmla="*/ 2147483647 w 41"/>
              <a:gd name="T65" fmla="*/ 2147483647 h 170"/>
              <a:gd name="T66" fmla="*/ 2147483647 w 41"/>
              <a:gd name="T67" fmla="*/ 2147483647 h 170"/>
              <a:gd name="T68" fmla="*/ 2147483647 w 41"/>
              <a:gd name="T69" fmla="*/ 2147483647 h 170"/>
              <a:gd name="T70" fmla="*/ 2147483647 w 41"/>
              <a:gd name="T71" fmla="*/ 2147483647 h 170"/>
              <a:gd name="T72" fmla="*/ 2147483647 w 41"/>
              <a:gd name="T73" fmla="*/ 2147483647 h 170"/>
              <a:gd name="T74" fmla="*/ 2147483647 w 41"/>
              <a:gd name="T75" fmla="*/ 2147483647 h 170"/>
              <a:gd name="T76" fmla="*/ 2147483647 w 41"/>
              <a:gd name="T77" fmla="*/ 2147483647 h 170"/>
              <a:gd name="T78" fmla="*/ 2147483647 w 41"/>
              <a:gd name="T79" fmla="*/ 2147483647 h 170"/>
              <a:gd name="T80" fmla="*/ 2147483647 w 41"/>
              <a:gd name="T81" fmla="*/ 2147483647 h 170"/>
              <a:gd name="T82" fmla="*/ 2147483647 w 41"/>
              <a:gd name="T83" fmla="*/ 2147483647 h 170"/>
              <a:gd name="T84" fmla="*/ 2147483647 w 41"/>
              <a:gd name="T85" fmla="*/ 2147483647 h 170"/>
              <a:gd name="T86" fmla="*/ 2147483647 w 41"/>
              <a:gd name="T87" fmla="*/ 2147483647 h 170"/>
              <a:gd name="T88" fmla="*/ 2147483647 w 41"/>
              <a:gd name="T89" fmla="*/ 2147483647 h 170"/>
              <a:gd name="T90" fmla="*/ 2147483647 w 41"/>
              <a:gd name="T91" fmla="*/ 2147483647 h 170"/>
              <a:gd name="T92" fmla="*/ 2147483647 w 41"/>
              <a:gd name="T93" fmla="*/ 2147483647 h 170"/>
              <a:gd name="T94" fmla="*/ 2147483647 w 41"/>
              <a:gd name="T95" fmla="*/ 2147483647 h 170"/>
              <a:gd name="T96" fmla="*/ 2147483647 w 41"/>
              <a:gd name="T97" fmla="*/ 2147483647 h 170"/>
              <a:gd name="T98" fmla="*/ 2147483647 w 41"/>
              <a:gd name="T99" fmla="*/ 2147483647 h 170"/>
              <a:gd name="T100" fmla="*/ 2147483647 w 41"/>
              <a:gd name="T101" fmla="*/ 2147483647 h 170"/>
              <a:gd name="T102" fmla="*/ 2147483647 w 41"/>
              <a:gd name="T103" fmla="*/ 2147483647 h 170"/>
              <a:gd name="T104" fmla="*/ 2147483647 w 41"/>
              <a:gd name="T105" fmla="*/ 2147483647 h 170"/>
              <a:gd name="T106" fmla="*/ 2147483647 w 41"/>
              <a:gd name="T107" fmla="*/ 0 h 170"/>
              <a:gd name="T108" fmla="*/ 2147483647 w 41"/>
              <a:gd name="T109" fmla="*/ 2147483647 h 170"/>
              <a:gd name="T110" fmla="*/ 2147483647 w 41"/>
              <a:gd name="T111" fmla="*/ 2147483647 h 170"/>
              <a:gd name="T112" fmla="*/ 2147483647 w 41"/>
              <a:gd name="T113" fmla="*/ 2147483647 h 170"/>
              <a:gd name="T114" fmla="*/ 2147483647 w 41"/>
              <a:gd name="T115" fmla="*/ 2147483647 h 170"/>
              <a:gd name="T116" fmla="*/ 2147483647 w 41"/>
              <a:gd name="T117" fmla="*/ 2147483647 h 170"/>
              <a:gd name="T118" fmla="*/ 2147483647 w 41"/>
              <a:gd name="T119" fmla="*/ 2147483647 h 170"/>
              <a:gd name="T120" fmla="*/ 2147483647 w 41"/>
              <a:gd name="T121" fmla="*/ 2147483647 h 170"/>
              <a:gd name="T122" fmla="*/ 2147483647 w 41"/>
              <a:gd name="T123" fmla="*/ 2147483647 h 170"/>
              <a:gd name="T124" fmla="*/ 2147483647 w 41"/>
              <a:gd name="T125" fmla="*/ 2147483647 h 17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1"/>
              <a:gd name="T190" fmla="*/ 0 h 170"/>
              <a:gd name="T191" fmla="*/ 41 w 41"/>
              <a:gd name="T192" fmla="*/ 170 h 17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1" h="170">
                <a:moveTo>
                  <a:pt x="3" y="40"/>
                </a:moveTo>
                <a:lnTo>
                  <a:pt x="0" y="40"/>
                </a:lnTo>
                <a:lnTo>
                  <a:pt x="0" y="42"/>
                </a:lnTo>
                <a:lnTo>
                  <a:pt x="0" y="45"/>
                </a:lnTo>
                <a:lnTo>
                  <a:pt x="0" y="49"/>
                </a:lnTo>
                <a:lnTo>
                  <a:pt x="0" y="54"/>
                </a:lnTo>
                <a:lnTo>
                  <a:pt x="0" y="57"/>
                </a:lnTo>
                <a:lnTo>
                  <a:pt x="3" y="59"/>
                </a:lnTo>
                <a:lnTo>
                  <a:pt x="5" y="64"/>
                </a:lnTo>
                <a:lnTo>
                  <a:pt x="7" y="68"/>
                </a:lnTo>
                <a:lnTo>
                  <a:pt x="7" y="71"/>
                </a:lnTo>
                <a:lnTo>
                  <a:pt x="7" y="73"/>
                </a:lnTo>
                <a:lnTo>
                  <a:pt x="5" y="73"/>
                </a:lnTo>
                <a:lnTo>
                  <a:pt x="5" y="75"/>
                </a:lnTo>
                <a:lnTo>
                  <a:pt x="5" y="80"/>
                </a:lnTo>
                <a:lnTo>
                  <a:pt x="5" y="83"/>
                </a:lnTo>
                <a:lnTo>
                  <a:pt x="5" y="85"/>
                </a:lnTo>
                <a:lnTo>
                  <a:pt x="5" y="87"/>
                </a:lnTo>
                <a:lnTo>
                  <a:pt x="7" y="90"/>
                </a:lnTo>
                <a:lnTo>
                  <a:pt x="5" y="97"/>
                </a:lnTo>
                <a:lnTo>
                  <a:pt x="5" y="99"/>
                </a:lnTo>
                <a:lnTo>
                  <a:pt x="5" y="101"/>
                </a:lnTo>
                <a:lnTo>
                  <a:pt x="5" y="111"/>
                </a:lnTo>
                <a:lnTo>
                  <a:pt x="5" y="113"/>
                </a:lnTo>
                <a:lnTo>
                  <a:pt x="3" y="113"/>
                </a:lnTo>
                <a:lnTo>
                  <a:pt x="3" y="116"/>
                </a:lnTo>
                <a:lnTo>
                  <a:pt x="3" y="118"/>
                </a:lnTo>
                <a:lnTo>
                  <a:pt x="3" y="120"/>
                </a:lnTo>
                <a:lnTo>
                  <a:pt x="5" y="120"/>
                </a:lnTo>
                <a:lnTo>
                  <a:pt x="5" y="123"/>
                </a:lnTo>
                <a:lnTo>
                  <a:pt x="5" y="125"/>
                </a:lnTo>
                <a:lnTo>
                  <a:pt x="7" y="130"/>
                </a:lnTo>
                <a:lnTo>
                  <a:pt x="7" y="132"/>
                </a:lnTo>
                <a:lnTo>
                  <a:pt x="5" y="132"/>
                </a:lnTo>
                <a:lnTo>
                  <a:pt x="5" y="135"/>
                </a:lnTo>
                <a:lnTo>
                  <a:pt x="5" y="137"/>
                </a:lnTo>
                <a:lnTo>
                  <a:pt x="3" y="137"/>
                </a:lnTo>
                <a:lnTo>
                  <a:pt x="3" y="139"/>
                </a:lnTo>
                <a:lnTo>
                  <a:pt x="3" y="142"/>
                </a:lnTo>
                <a:lnTo>
                  <a:pt x="3" y="144"/>
                </a:lnTo>
                <a:lnTo>
                  <a:pt x="3" y="153"/>
                </a:lnTo>
                <a:lnTo>
                  <a:pt x="3" y="158"/>
                </a:lnTo>
                <a:lnTo>
                  <a:pt x="3" y="161"/>
                </a:lnTo>
                <a:lnTo>
                  <a:pt x="3" y="168"/>
                </a:lnTo>
                <a:lnTo>
                  <a:pt x="5" y="170"/>
                </a:lnTo>
                <a:lnTo>
                  <a:pt x="7" y="168"/>
                </a:lnTo>
                <a:lnTo>
                  <a:pt x="7" y="165"/>
                </a:lnTo>
                <a:lnTo>
                  <a:pt x="7" y="163"/>
                </a:lnTo>
                <a:lnTo>
                  <a:pt x="10" y="158"/>
                </a:lnTo>
                <a:lnTo>
                  <a:pt x="10" y="156"/>
                </a:lnTo>
                <a:lnTo>
                  <a:pt x="12" y="156"/>
                </a:lnTo>
                <a:lnTo>
                  <a:pt x="12" y="153"/>
                </a:lnTo>
                <a:lnTo>
                  <a:pt x="22" y="158"/>
                </a:lnTo>
                <a:lnTo>
                  <a:pt x="22" y="163"/>
                </a:lnTo>
                <a:lnTo>
                  <a:pt x="22" y="165"/>
                </a:lnTo>
                <a:lnTo>
                  <a:pt x="24" y="165"/>
                </a:lnTo>
                <a:lnTo>
                  <a:pt x="24" y="161"/>
                </a:lnTo>
                <a:lnTo>
                  <a:pt x="24" y="158"/>
                </a:lnTo>
                <a:lnTo>
                  <a:pt x="22" y="156"/>
                </a:lnTo>
                <a:lnTo>
                  <a:pt x="19" y="151"/>
                </a:lnTo>
                <a:lnTo>
                  <a:pt x="17" y="144"/>
                </a:lnTo>
                <a:lnTo>
                  <a:pt x="15" y="142"/>
                </a:lnTo>
                <a:lnTo>
                  <a:pt x="12" y="139"/>
                </a:lnTo>
                <a:lnTo>
                  <a:pt x="12" y="137"/>
                </a:lnTo>
                <a:lnTo>
                  <a:pt x="12" y="135"/>
                </a:lnTo>
                <a:lnTo>
                  <a:pt x="10" y="135"/>
                </a:lnTo>
                <a:lnTo>
                  <a:pt x="10" y="132"/>
                </a:lnTo>
                <a:lnTo>
                  <a:pt x="10" y="130"/>
                </a:lnTo>
                <a:lnTo>
                  <a:pt x="12" y="130"/>
                </a:lnTo>
                <a:lnTo>
                  <a:pt x="17" y="111"/>
                </a:lnTo>
                <a:lnTo>
                  <a:pt x="17" y="109"/>
                </a:lnTo>
                <a:lnTo>
                  <a:pt x="19" y="104"/>
                </a:lnTo>
                <a:lnTo>
                  <a:pt x="22" y="104"/>
                </a:lnTo>
                <a:lnTo>
                  <a:pt x="29" y="106"/>
                </a:lnTo>
                <a:lnTo>
                  <a:pt x="31" y="106"/>
                </a:lnTo>
                <a:lnTo>
                  <a:pt x="31" y="109"/>
                </a:lnTo>
                <a:lnTo>
                  <a:pt x="36" y="111"/>
                </a:lnTo>
                <a:lnTo>
                  <a:pt x="36" y="113"/>
                </a:lnTo>
                <a:lnTo>
                  <a:pt x="38" y="113"/>
                </a:lnTo>
                <a:lnTo>
                  <a:pt x="38" y="116"/>
                </a:lnTo>
                <a:lnTo>
                  <a:pt x="38" y="118"/>
                </a:lnTo>
                <a:lnTo>
                  <a:pt x="41" y="118"/>
                </a:lnTo>
                <a:lnTo>
                  <a:pt x="38" y="113"/>
                </a:lnTo>
                <a:lnTo>
                  <a:pt x="36" y="111"/>
                </a:lnTo>
                <a:lnTo>
                  <a:pt x="33" y="106"/>
                </a:lnTo>
                <a:lnTo>
                  <a:pt x="33" y="104"/>
                </a:lnTo>
                <a:lnTo>
                  <a:pt x="31" y="99"/>
                </a:lnTo>
                <a:lnTo>
                  <a:pt x="31" y="94"/>
                </a:lnTo>
                <a:lnTo>
                  <a:pt x="29" y="90"/>
                </a:lnTo>
                <a:lnTo>
                  <a:pt x="29" y="87"/>
                </a:lnTo>
                <a:lnTo>
                  <a:pt x="26" y="87"/>
                </a:lnTo>
                <a:lnTo>
                  <a:pt x="26" y="85"/>
                </a:lnTo>
                <a:lnTo>
                  <a:pt x="26" y="80"/>
                </a:lnTo>
                <a:lnTo>
                  <a:pt x="24" y="64"/>
                </a:lnTo>
                <a:lnTo>
                  <a:pt x="22" y="59"/>
                </a:lnTo>
                <a:lnTo>
                  <a:pt x="19" y="57"/>
                </a:lnTo>
                <a:lnTo>
                  <a:pt x="19" y="54"/>
                </a:lnTo>
                <a:lnTo>
                  <a:pt x="19" y="52"/>
                </a:lnTo>
                <a:lnTo>
                  <a:pt x="19" y="49"/>
                </a:lnTo>
                <a:lnTo>
                  <a:pt x="19" y="47"/>
                </a:lnTo>
                <a:lnTo>
                  <a:pt x="19" y="45"/>
                </a:lnTo>
                <a:lnTo>
                  <a:pt x="19" y="42"/>
                </a:lnTo>
                <a:lnTo>
                  <a:pt x="19" y="45"/>
                </a:lnTo>
                <a:lnTo>
                  <a:pt x="19" y="42"/>
                </a:lnTo>
                <a:lnTo>
                  <a:pt x="22" y="42"/>
                </a:lnTo>
                <a:lnTo>
                  <a:pt x="22" y="40"/>
                </a:lnTo>
                <a:lnTo>
                  <a:pt x="22" y="33"/>
                </a:lnTo>
                <a:lnTo>
                  <a:pt x="22" y="28"/>
                </a:lnTo>
                <a:lnTo>
                  <a:pt x="19" y="23"/>
                </a:lnTo>
                <a:lnTo>
                  <a:pt x="19" y="19"/>
                </a:lnTo>
                <a:lnTo>
                  <a:pt x="17" y="16"/>
                </a:lnTo>
                <a:lnTo>
                  <a:pt x="15" y="14"/>
                </a:lnTo>
                <a:lnTo>
                  <a:pt x="15" y="12"/>
                </a:lnTo>
                <a:lnTo>
                  <a:pt x="17" y="12"/>
                </a:lnTo>
                <a:lnTo>
                  <a:pt x="17" y="7"/>
                </a:lnTo>
                <a:lnTo>
                  <a:pt x="17" y="5"/>
                </a:lnTo>
                <a:lnTo>
                  <a:pt x="15" y="0"/>
                </a:lnTo>
                <a:lnTo>
                  <a:pt x="12" y="0"/>
                </a:lnTo>
                <a:lnTo>
                  <a:pt x="12" y="2"/>
                </a:lnTo>
                <a:lnTo>
                  <a:pt x="10" y="2"/>
                </a:lnTo>
                <a:lnTo>
                  <a:pt x="10" y="5"/>
                </a:lnTo>
                <a:lnTo>
                  <a:pt x="12" y="7"/>
                </a:lnTo>
                <a:lnTo>
                  <a:pt x="12" y="9"/>
                </a:lnTo>
                <a:lnTo>
                  <a:pt x="15" y="12"/>
                </a:lnTo>
                <a:lnTo>
                  <a:pt x="15" y="14"/>
                </a:lnTo>
                <a:lnTo>
                  <a:pt x="12" y="19"/>
                </a:lnTo>
                <a:lnTo>
                  <a:pt x="10" y="21"/>
                </a:lnTo>
                <a:lnTo>
                  <a:pt x="10" y="23"/>
                </a:lnTo>
                <a:lnTo>
                  <a:pt x="7" y="21"/>
                </a:lnTo>
                <a:lnTo>
                  <a:pt x="7" y="19"/>
                </a:lnTo>
                <a:lnTo>
                  <a:pt x="5" y="19"/>
                </a:lnTo>
                <a:lnTo>
                  <a:pt x="5" y="21"/>
                </a:lnTo>
                <a:lnTo>
                  <a:pt x="0" y="21"/>
                </a:lnTo>
                <a:lnTo>
                  <a:pt x="3" y="26"/>
                </a:lnTo>
                <a:lnTo>
                  <a:pt x="3" y="28"/>
                </a:lnTo>
                <a:lnTo>
                  <a:pt x="3" y="31"/>
                </a:lnTo>
                <a:lnTo>
                  <a:pt x="3" y="38"/>
                </a:lnTo>
                <a:lnTo>
                  <a:pt x="3" y="4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38" name="Freeform 2040"/>
          <p:cNvSpPr>
            <a:spLocks/>
          </p:cNvSpPr>
          <p:nvPr/>
        </p:nvSpPr>
        <p:spPr bwMode="auto">
          <a:xfrm>
            <a:off x="3629025" y="5135563"/>
            <a:ext cx="7938" cy="11112"/>
          </a:xfrm>
          <a:custGeom>
            <a:avLst/>
            <a:gdLst>
              <a:gd name="T0" fmla="*/ 2147483647 w 7"/>
              <a:gd name="T1" fmla="*/ 2147483647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2147483647 h 7"/>
              <a:gd name="T8" fmla="*/ 2147483647 w 7"/>
              <a:gd name="T9" fmla="*/ 2147483647 h 7"/>
              <a:gd name="T10" fmla="*/ 2147483647 w 7"/>
              <a:gd name="T11" fmla="*/ 2147483647 h 7"/>
              <a:gd name="T12" fmla="*/ 0 w 7"/>
              <a:gd name="T13" fmla="*/ 0 h 7"/>
              <a:gd name="T14" fmla="*/ 0 w 7"/>
              <a:gd name="T15" fmla="*/ 0 h 7"/>
              <a:gd name="T16" fmla="*/ 0 w 7"/>
              <a:gd name="T17" fmla="*/ 0 h 7"/>
              <a:gd name="T18" fmla="*/ 0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2147483647 h 7"/>
              <a:gd name="T24" fmla="*/ 2147483647 w 7"/>
              <a:gd name="T25" fmla="*/ 2147483647 h 7"/>
              <a:gd name="T26" fmla="*/ 2147483647 w 7"/>
              <a:gd name="T27" fmla="*/ 2147483647 h 7"/>
              <a:gd name="T28" fmla="*/ 2147483647 w 7"/>
              <a:gd name="T29" fmla="*/ 2147483647 h 7"/>
              <a:gd name="T30" fmla="*/ 2147483647 w 7"/>
              <a:gd name="T31" fmla="*/ 2147483647 h 7"/>
              <a:gd name="T32" fmla="*/ 2147483647 w 7"/>
              <a:gd name="T33" fmla="*/ 2147483647 h 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"/>
              <a:gd name="T52" fmla="*/ 0 h 7"/>
              <a:gd name="T53" fmla="*/ 7 w 7"/>
              <a:gd name="T54" fmla="*/ 7 h 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" h="7">
                <a:moveTo>
                  <a:pt x="7" y="3"/>
                </a:moveTo>
                <a:lnTo>
                  <a:pt x="5" y="3"/>
                </a:lnTo>
                <a:lnTo>
                  <a:pt x="5" y="5"/>
                </a:lnTo>
                <a:lnTo>
                  <a:pt x="3" y="3"/>
                </a:lnTo>
                <a:lnTo>
                  <a:pt x="0" y="0"/>
                </a:lnTo>
                <a:lnTo>
                  <a:pt x="0" y="3"/>
                </a:lnTo>
                <a:lnTo>
                  <a:pt x="3" y="5"/>
                </a:lnTo>
                <a:lnTo>
                  <a:pt x="5" y="7"/>
                </a:lnTo>
                <a:lnTo>
                  <a:pt x="7" y="7"/>
                </a:lnTo>
                <a:lnTo>
                  <a:pt x="7" y="5"/>
                </a:lnTo>
                <a:lnTo>
                  <a:pt x="7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39" name="Freeform 2041"/>
          <p:cNvSpPr>
            <a:spLocks/>
          </p:cNvSpPr>
          <p:nvPr/>
        </p:nvSpPr>
        <p:spPr bwMode="auto">
          <a:xfrm>
            <a:off x="3294063" y="4395788"/>
            <a:ext cx="3175" cy="3175"/>
          </a:xfrm>
          <a:custGeom>
            <a:avLst/>
            <a:gdLst>
              <a:gd name="T0" fmla="*/ 0 w 2"/>
              <a:gd name="T1" fmla="*/ 2147483647 h 4"/>
              <a:gd name="T2" fmla="*/ 2147483647 w 2"/>
              <a:gd name="T3" fmla="*/ 2147483647 h 4"/>
              <a:gd name="T4" fmla="*/ 0 w 2"/>
              <a:gd name="T5" fmla="*/ 2147483647 h 4"/>
              <a:gd name="T6" fmla="*/ 0 w 2"/>
              <a:gd name="T7" fmla="*/ 2147483647 h 4"/>
              <a:gd name="T8" fmla="*/ 0 w 2"/>
              <a:gd name="T9" fmla="*/ 2147483647 h 4"/>
              <a:gd name="T10" fmla="*/ 0 w 2"/>
              <a:gd name="T11" fmla="*/ 2147483647 h 4"/>
              <a:gd name="T12" fmla="*/ 0 w 2"/>
              <a:gd name="T13" fmla="*/ 2147483647 h 4"/>
              <a:gd name="T14" fmla="*/ 0 w 2"/>
              <a:gd name="T15" fmla="*/ 2147483647 h 4"/>
              <a:gd name="T16" fmla="*/ 2147483647 w 2"/>
              <a:gd name="T17" fmla="*/ 2147483647 h 4"/>
              <a:gd name="T18" fmla="*/ 2147483647 w 2"/>
              <a:gd name="T19" fmla="*/ 2147483647 h 4"/>
              <a:gd name="T20" fmla="*/ 2147483647 w 2"/>
              <a:gd name="T21" fmla="*/ 2147483647 h 4"/>
              <a:gd name="T22" fmla="*/ 2147483647 w 2"/>
              <a:gd name="T23" fmla="*/ 2147483647 h 4"/>
              <a:gd name="T24" fmla="*/ 2147483647 w 2"/>
              <a:gd name="T25" fmla="*/ 0 h 4"/>
              <a:gd name="T26" fmla="*/ 0 w 2"/>
              <a:gd name="T27" fmla="*/ 0 h 4"/>
              <a:gd name="T28" fmla="*/ 0 w 2"/>
              <a:gd name="T29" fmla="*/ 0 h 4"/>
              <a:gd name="T30" fmla="*/ 0 w 2"/>
              <a:gd name="T31" fmla="*/ 0 h 4"/>
              <a:gd name="T32" fmla="*/ 0 w 2"/>
              <a:gd name="T33" fmla="*/ 2147483647 h 4"/>
              <a:gd name="T34" fmla="*/ 0 w 2"/>
              <a:gd name="T35" fmla="*/ 2147483647 h 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"/>
              <a:gd name="T55" fmla="*/ 0 h 4"/>
              <a:gd name="T56" fmla="*/ 2 w 2"/>
              <a:gd name="T57" fmla="*/ 4 h 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" h="4">
                <a:moveTo>
                  <a:pt x="0" y="2"/>
                </a:moveTo>
                <a:lnTo>
                  <a:pt x="2" y="2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40" name="Freeform 2042"/>
          <p:cNvSpPr>
            <a:spLocks/>
          </p:cNvSpPr>
          <p:nvPr/>
        </p:nvSpPr>
        <p:spPr bwMode="auto">
          <a:xfrm>
            <a:off x="3273425" y="4356100"/>
            <a:ext cx="4763" cy="7938"/>
          </a:xfrm>
          <a:custGeom>
            <a:avLst/>
            <a:gdLst>
              <a:gd name="T0" fmla="*/ 2147483647 w 5"/>
              <a:gd name="T1" fmla="*/ 0 h 5"/>
              <a:gd name="T2" fmla="*/ 2147483647 w 5"/>
              <a:gd name="T3" fmla="*/ 0 h 5"/>
              <a:gd name="T4" fmla="*/ 2147483647 w 5"/>
              <a:gd name="T5" fmla="*/ 0 h 5"/>
              <a:gd name="T6" fmla="*/ 0 w 5"/>
              <a:gd name="T7" fmla="*/ 2147483647 h 5"/>
              <a:gd name="T8" fmla="*/ 0 w 5"/>
              <a:gd name="T9" fmla="*/ 2147483647 h 5"/>
              <a:gd name="T10" fmla="*/ 0 w 5"/>
              <a:gd name="T11" fmla="*/ 2147483647 h 5"/>
              <a:gd name="T12" fmla="*/ 0 w 5"/>
              <a:gd name="T13" fmla="*/ 2147483647 h 5"/>
              <a:gd name="T14" fmla="*/ 0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2147483647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2147483647 w 5"/>
              <a:gd name="T27" fmla="*/ 2147483647 h 5"/>
              <a:gd name="T28" fmla="*/ 2147483647 w 5"/>
              <a:gd name="T29" fmla="*/ 2147483647 h 5"/>
              <a:gd name="T30" fmla="*/ 2147483647 w 5"/>
              <a:gd name="T31" fmla="*/ 2147483647 h 5"/>
              <a:gd name="T32" fmla="*/ 2147483647 w 5"/>
              <a:gd name="T33" fmla="*/ 2147483647 h 5"/>
              <a:gd name="T34" fmla="*/ 2147483647 w 5"/>
              <a:gd name="T35" fmla="*/ 2147483647 h 5"/>
              <a:gd name="T36" fmla="*/ 2147483647 w 5"/>
              <a:gd name="T37" fmla="*/ 0 h 5"/>
              <a:gd name="T38" fmla="*/ 2147483647 w 5"/>
              <a:gd name="T39" fmla="*/ 0 h 5"/>
              <a:gd name="T40" fmla="*/ 2147483647 w 5"/>
              <a:gd name="T41" fmla="*/ 0 h 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5"/>
              <a:gd name="T65" fmla="*/ 5 w 5"/>
              <a:gd name="T66" fmla="*/ 5 h 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5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3" y="3"/>
                </a:lnTo>
                <a:lnTo>
                  <a:pt x="3" y="5"/>
                </a:lnTo>
                <a:lnTo>
                  <a:pt x="5" y="3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41" name="Freeform 2043"/>
          <p:cNvSpPr>
            <a:spLocks/>
          </p:cNvSpPr>
          <p:nvPr/>
        </p:nvSpPr>
        <p:spPr bwMode="auto">
          <a:xfrm>
            <a:off x="3265488" y="4356100"/>
            <a:ext cx="3175" cy="7938"/>
          </a:xfrm>
          <a:custGeom>
            <a:avLst/>
            <a:gdLst>
              <a:gd name="T0" fmla="*/ 0 w 3"/>
              <a:gd name="T1" fmla="*/ 0 h 5"/>
              <a:gd name="T2" fmla="*/ 0 w 3"/>
              <a:gd name="T3" fmla="*/ 2147483647 h 5"/>
              <a:gd name="T4" fmla="*/ 0 w 3"/>
              <a:gd name="T5" fmla="*/ 2147483647 h 5"/>
              <a:gd name="T6" fmla="*/ 0 w 3"/>
              <a:gd name="T7" fmla="*/ 2147483647 h 5"/>
              <a:gd name="T8" fmla="*/ 0 w 3"/>
              <a:gd name="T9" fmla="*/ 2147483647 h 5"/>
              <a:gd name="T10" fmla="*/ 0 w 3"/>
              <a:gd name="T11" fmla="*/ 2147483647 h 5"/>
              <a:gd name="T12" fmla="*/ 0 w 3"/>
              <a:gd name="T13" fmla="*/ 2147483647 h 5"/>
              <a:gd name="T14" fmla="*/ 2147483647 w 3"/>
              <a:gd name="T15" fmla="*/ 2147483647 h 5"/>
              <a:gd name="T16" fmla="*/ 2147483647 w 3"/>
              <a:gd name="T17" fmla="*/ 2147483647 h 5"/>
              <a:gd name="T18" fmla="*/ 2147483647 w 3"/>
              <a:gd name="T19" fmla="*/ 2147483647 h 5"/>
              <a:gd name="T20" fmla="*/ 2147483647 w 3"/>
              <a:gd name="T21" fmla="*/ 2147483647 h 5"/>
              <a:gd name="T22" fmla="*/ 2147483647 w 3"/>
              <a:gd name="T23" fmla="*/ 2147483647 h 5"/>
              <a:gd name="T24" fmla="*/ 2147483647 w 3"/>
              <a:gd name="T25" fmla="*/ 2147483647 h 5"/>
              <a:gd name="T26" fmla="*/ 0 w 3"/>
              <a:gd name="T27" fmla="*/ 2147483647 h 5"/>
              <a:gd name="T28" fmla="*/ 0 w 3"/>
              <a:gd name="T29" fmla="*/ 2147483647 h 5"/>
              <a:gd name="T30" fmla="*/ 0 w 3"/>
              <a:gd name="T31" fmla="*/ 2147483647 h 5"/>
              <a:gd name="T32" fmla="*/ 0 w 3"/>
              <a:gd name="T33" fmla="*/ 2147483647 h 5"/>
              <a:gd name="T34" fmla="*/ 0 w 3"/>
              <a:gd name="T35" fmla="*/ 0 h 5"/>
              <a:gd name="T36" fmla="*/ 0 w 3"/>
              <a:gd name="T37" fmla="*/ 0 h 5"/>
              <a:gd name="T38" fmla="*/ 0 w 3"/>
              <a:gd name="T39" fmla="*/ 0 h 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"/>
              <a:gd name="T61" fmla="*/ 0 h 5"/>
              <a:gd name="T62" fmla="*/ 3 w 3"/>
              <a:gd name="T63" fmla="*/ 5 h 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" h="5">
                <a:moveTo>
                  <a:pt x="0" y="0"/>
                </a:moveTo>
                <a:lnTo>
                  <a:pt x="0" y="3"/>
                </a:lnTo>
                <a:lnTo>
                  <a:pt x="0" y="5"/>
                </a:lnTo>
                <a:lnTo>
                  <a:pt x="3" y="5"/>
                </a:lnTo>
                <a:lnTo>
                  <a:pt x="3" y="3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42" name="Freeform 2044"/>
          <p:cNvSpPr>
            <a:spLocks/>
          </p:cNvSpPr>
          <p:nvPr/>
        </p:nvSpPr>
        <p:spPr bwMode="auto">
          <a:xfrm>
            <a:off x="3276600" y="4398963"/>
            <a:ext cx="1588" cy="4762"/>
          </a:xfrm>
          <a:custGeom>
            <a:avLst/>
            <a:gdLst>
              <a:gd name="T0" fmla="*/ 2147483647 w 2"/>
              <a:gd name="T1" fmla="*/ 0 h 3"/>
              <a:gd name="T2" fmla="*/ 2147483647 w 2"/>
              <a:gd name="T3" fmla="*/ 0 h 3"/>
              <a:gd name="T4" fmla="*/ 2147483647 w 2"/>
              <a:gd name="T5" fmla="*/ 0 h 3"/>
              <a:gd name="T6" fmla="*/ 0 w 2"/>
              <a:gd name="T7" fmla="*/ 0 h 3"/>
              <a:gd name="T8" fmla="*/ 0 w 2"/>
              <a:gd name="T9" fmla="*/ 0 h 3"/>
              <a:gd name="T10" fmla="*/ 0 w 2"/>
              <a:gd name="T11" fmla="*/ 2147483647 h 3"/>
              <a:gd name="T12" fmla="*/ 0 w 2"/>
              <a:gd name="T13" fmla="*/ 2147483647 h 3"/>
              <a:gd name="T14" fmla="*/ 0 w 2"/>
              <a:gd name="T15" fmla="*/ 2147483647 h 3"/>
              <a:gd name="T16" fmla="*/ 0 w 2"/>
              <a:gd name="T17" fmla="*/ 2147483647 h 3"/>
              <a:gd name="T18" fmla="*/ 0 w 2"/>
              <a:gd name="T19" fmla="*/ 2147483647 h 3"/>
              <a:gd name="T20" fmla="*/ 0 w 2"/>
              <a:gd name="T21" fmla="*/ 2147483647 h 3"/>
              <a:gd name="T22" fmla="*/ 2147483647 w 2"/>
              <a:gd name="T23" fmla="*/ 2147483647 h 3"/>
              <a:gd name="T24" fmla="*/ 2147483647 w 2"/>
              <a:gd name="T25" fmla="*/ 2147483647 h 3"/>
              <a:gd name="T26" fmla="*/ 2147483647 w 2"/>
              <a:gd name="T27" fmla="*/ 2147483647 h 3"/>
              <a:gd name="T28" fmla="*/ 2147483647 w 2"/>
              <a:gd name="T29" fmla="*/ 0 h 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3"/>
              <a:gd name="T47" fmla="*/ 2 w 2"/>
              <a:gd name="T48" fmla="*/ 3 h 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3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43" name="Freeform 2045"/>
          <p:cNvSpPr>
            <a:spLocks/>
          </p:cNvSpPr>
          <p:nvPr/>
        </p:nvSpPr>
        <p:spPr bwMode="auto">
          <a:xfrm>
            <a:off x="3281363" y="4395788"/>
            <a:ext cx="4762" cy="3175"/>
          </a:xfrm>
          <a:custGeom>
            <a:avLst/>
            <a:gdLst>
              <a:gd name="T0" fmla="*/ 2147483647 w 3"/>
              <a:gd name="T1" fmla="*/ 0 h 4"/>
              <a:gd name="T2" fmla="*/ 2147483647 w 3"/>
              <a:gd name="T3" fmla="*/ 0 h 4"/>
              <a:gd name="T4" fmla="*/ 2147483647 w 3"/>
              <a:gd name="T5" fmla="*/ 0 h 4"/>
              <a:gd name="T6" fmla="*/ 0 w 3"/>
              <a:gd name="T7" fmla="*/ 2147483647 h 4"/>
              <a:gd name="T8" fmla="*/ 0 w 3"/>
              <a:gd name="T9" fmla="*/ 2147483647 h 4"/>
              <a:gd name="T10" fmla="*/ 0 w 3"/>
              <a:gd name="T11" fmla="*/ 2147483647 h 4"/>
              <a:gd name="T12" fmla="*/ 2147483647 w 3"/>
              <a:gd name="T13" fmla="*/ 2147483647 h 4"/>
              <a:gd name="T14" fmla="*/ 2147483647 w 3"/>
              <a:gd name="T15" fmla="*/ 2147483647 h 4"/>
              <a:gd name="T16" fmla="*/ 2147483647 w 3"/>
              <a:gd name="T17" fmla="*/ 2147483647 h 4"/>
              <a:gd name="T18" fmla="*/ 2147483647 w 3"/>
              <a:gd name="T19" fmla="*/ 2147483647 h 4"/>
              <a:gd name="T20" fmla="*/ 2147483647 w 3"/>
              <a:gd name="T21" fmla="*/ 2147483647 h 4"/>
              <a:gd name="T22" fmla="*/ 2147483647 w 3"/>
              <a:gd name="T23" fmla="*/ 2147483647 h 4"/>
              <a:gd name="T24" fmla="*/ 2147483647 w 3"/>
              <a:gd name="T25" fmla="*/ 2147483647 h 4"/>
              <a:gd name="T26" fmla="*/ 2147483647 w 3"/>
              <a:gd name="T27" fmla="*/ 0 h 4"/>
              <a:gd name="T28" fmla="*/ 2147483647 w 3"/>
              <a:gd name="T29" fmla="*/ 0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"/>
              <a:gd name="T46" fmla="*/ 0 h 4"/>
              <a:gd name="T47" fmla="*/ 3 w 3"/>
              <a:gd name="T48" fmla="*/ 4 h 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" h="4">
                <a:moveTo>
                  <a:pt x="3" y="0"/>
                </a:moveTo>
                <a:lnTo>
                  <a:pt x="3" y="0"/>
                </a:lnTo>
                <a:lnTo>
                  <a:pt x="0" y="2"/>
                </a:lnTo>
                <a:lnTo>
                  <a:pt x="0" y="4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44" name="Freeform 2046"/>
          <p:cNvSpPr>
            <a:spLocks/>
          </p:cNvSpPr>
          <p:nvPr/>
        </p:nvSpPr>
        <p:spPr bwMode="auto">
          <a:xfrm>
            <a:off x="3260725" y="4513263"/>
            <a:ext cx="9525" cy="15875"/>
          </a:xfrm>
          <a:custGeom>
            <a:avLst/>
            <a:gdLst>
              <a:gd name="T0" fmla="*/ 0 w 7"/>
              <a:gd name="T1" fmla="*/ 2147483647 h 12"/>
              <a:gd name="T2" fmla="*/ 0 w 7"/>
              <a:gd name="T3" fmla="*/ 2147483647 h 12"/>
              <a:gd name="T4" fmla="*/ 0 w 7"/>
              <a:gd name="T5" fmla="*/ 2147483647 h 12"/>
              <a:gd name="T6" fmla="*/ 0 w 7"/>
              <a:gd name="T7" fmla="*/ 2147483647 h 12"/>
              <a:gd name="T8" fmla="*/ 0 w 7"/>
              <a:gd name="T9" fmla="*/ 2147483647 h 12"/>
              <a:gd name="T10" fmla="*/ 0 w 7"/>
              <a:gd name="T11" fmla="*/ 2147483647 h 12"/>
              <a:gd name="T12" fmla="*/ 0 w 7"/>
              <a:gd name="T13" fmla="*/ 2147483647 h 12"/>
              <a:gd name="T14" fmla="*/ 0 w 7"/>
              <a:gd name="T15" fmla="*/ 2147483647 h 12"/>
              <a:gd name="T16" fmla="*/ 0 w 7"/>
              <a:gd name="T17" fmla="*/ 2147483647 h 12"/>
              <a:gd name="T18" fmla="*/ 0 w 7"/>
              <a:gd name="T19" fmla="*/ 2147483647 h 12"/>
              <a:gd name="T20" fmla="*/ 2147483647 w 7"/>
              <a:gd name="T21" fmla="*/ 2147483647 h 12"/>
              <a:gd name="T22" fmla="*/ 2147483647 w 7"/>
              <a:gd name="T23" fmla="*/ 2147483647 h 12"/>
              <a:gd name="T24" fmla="*/ 2147483647 w 7"/>
              <a:gd name="T25" fmla="*/ 2147483647 h 12"/>
              <a:gd name="T26" fmla="*/ 2147483647 w 7"/>
              <a:gd name="T27" fmla="*/ 2147483647 h 12"/>
              <a:gd name="T28" fmla="*/ 2147483647 w 7"/>
              <a:gd name="T29" fmla="*/ 2147483647 h 12"/>
              <a:gd name="T30" fmla="*/ 2147483647 w 7"/>
              <a:gd name="T31" fmla="*/ 2147483647 h 12"/>
              <a:gd name="T32" fmla="*/ 2147483647 w 7"/>
              <a:gd name="T33" fmla="*/ 2147483647 h 12"/>
              <a:gd name="T34" fmla="*/ 2147483647 w 7"/>
              <a:gd name="T35" fmla="*/ 2147483647 h 12"/>
              <a:gd name="T36" fmla="*/ 2147483647 w 7"/>
              <a:gd name="T37" fmla="*/ 2147483647 h 12"/>
              <a:gd name="T38" fmla="*/ 2147483647 w 7"/>
              <a:gd name="T39" fmla="*/ 0 h 12"/>
              <a:gd name="T40" fmla="*/ 2147483647 w 7"/>
              <a:gd name="T41" fmla="*/ 0 h 12"/>
              <a:gd name="T42" fmla="*/ 2147483647 w 7"/>
              <a:gd name="T43" fmla="*/ 0 h 12"/>
              <a:gd name="T44" fmla="*/ 2147483647 w 7"/>
              <a:gd name="T45" fmla="*/ 0 h 12"/>
              <a:gd name="T46" fmla="*/ 2147483647 w 7"/>
              <a:gd name="T47" fmla="*/ 2147483647 h 12"/>
              <a:gd name="T48" fmla="*/ 2147483647 w 7"/>
              <a:gd name="T49" fmla="*/ 2147483647 h 12"/>
              <a:gd name="T50" fmla="*/ 2147483647 w 7"/>
              <a:gd name="T51" fmla="*/ 2147483647 h 12"/>
              <a:gd name="T52" fmla="*/ 0 w 7"/>
              <a:gd name="T53" fmla="*/ 2147483647 h 12"/>
              <a:gd name="T54" fmla="*/ 0 w 7"/>
              <a:gd name="T55" fmla="*/ 2147483647 h 1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"/>
              <a:gd name="T85" fmla="*/ 0 h 12"/>
              <a:gd name="T86" fmla="*/ 7 w 7"/>
              <a:gd name="T87" fmla="*/ 12 h 1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" h="12">
                <a:moveTo>
                  <a:pt x="0" y="7"/>
                </a:moveTo>
                <a:lnTo>
                  <a:pt x="0" y="9"/>
                </a:lnTo>
                <a:lnTo>
                  <a:pt x="0" y="12"/>
                </a:lnTo>
                <a:lnTo>
                  <a:pt x="0" y="9"/>
                </a:lnTo>
                <a:lnTo>
                  <a:pt x="2" y="9"/>
                </a:lnTo>
                <a:lnTo>
                  <a:pt x="2" y="4"/>
                </a:lnTo>
                <a:lnTo>
                  <a:pt x="5" y="4"/>
                </a:lnTo>
                <a:lnTo>
                  <a:pt x="7" y="2"/>
                </a:lnTo>
                <a:lnTo>
                  <a:pt x="7" y="0"/>
                </a:lnTo>
                <a:lnTo>
                  <a:pt x="7" y="2"/>
                </a:lnTo>
                <a:lnTo>
                  <a:pt x="5" y="2"/>
                </a:lnTo>
                <a:lnTo>
                  <a:pt x="2" y="4"/>
                </a:lnTo>
                <a:lnTo>
                  <a:pt x="0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45" name="Freeform 2047"/>
          <p:cNvSpPr>
            <a:spLocks/>
          </p:cNvSpPr>
          <p:nvPr/>
        </p:nvSpPr>
        <p:spPr bwMode="auto">
          <a:xfrm>
            <a:off x="3224213" y="4549775"/>
            <a:ext cx="4762" cy="1588"/>
          </a:xfrm>
          <a:custGeom>
            <a:avLst/>
            <a:gdLst>
              <a:gd name="T0" fmla="*/ 0 w 3"/>
              <a:gd name="T1" fmla="*/ 0 h 2"/>
              <a:gd name="T2" fmla="*/ 0 w 3"/>
              <a:gd name="T3" fmla="*/ 0 h 2"/>
              <a:gd name="T4" fmla="*/ 0 w 3"/>
              <a:gd name="T5" fmla="*/ 2147483647 h 2"/>
              <a:gd name="T6" fmla="*/ 0 w 3"/>
              <a:gd name="T7" fmla="*/ 2147483647 h 2"/>
              <a:gd name="T8" fmla="*/ 0 w 3"/>
              <a:gd name="T9" fmla="*/ 2147483647 h 2"/>
              <a:gd name="T10" fmla="*/ 0 w 3"/>
              <a:gd name="T11" fmla="*/ 2147483647 h 2"/>
              <a:gd name="T12" fmla="*/ 0 w 3"/>
              <a:gd name="T13" fmla="*/ 2147483647 h 2"/>
              <a:gd name="T14" fmla="*/ 2147483647 w 3"/>
              <a:gd name="T15" fmla="*/ 2147483647 h 2"/>
              <a:gd name="T16" fmla="*/ 2147483647 w 3"/>
              <a:gd name="T17" fmla="*/ 2147483647 h 2"/>
              <a:gd name="T18" fmla="*/ 2147483647 w 3"/>
              <a:gd name="T19" fmla="*/ 2147483647 h 2"/>
              <a:gd name="T20" fmla="*/ 0 w 3"/>
              <a:gd name="T21" fmla="*/ 2147483647 h 2"/>
              <a:gd name="T22" fmla="*/ 0 w 3"/>
              <a:gd name="T23" fmla="*/ 2147483647 h 2"/>
              <a:gd name="T24" fmla="*/ 0 w 3"/>
              <a:gd name="T25" fmla="*/ 0 h 2"/>
              <a:gd name="T26" fmla="*/ 0 w 3"/>
              <a:gd name="T27" fmla="*/ 0 h 2"/>
              <a:gd name="T28" fmla="*/ 0 w 3"/>
              <a:gd name="T29" fmla="*/ 0 h 2"/>
              <a:gd name="T30" fmla="*/ 0 w 3"/>
              <a:gd name="T31" fmla="*/ 0 h 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"/>
              <a:gd name="T49" fmla="*/ 0 h 2"/>
              <a:gd name="T50" fmla="*/ 3 w 3"/>
              <a:gd name="T51" fmla="*/ 2 h 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46" name="Freeform 2048"/>
          <p:cNvSpPr>
            <a:spLocks/>
          </p:cNvSpPr>
          <p:nvPr/>
        </p:nvSpPr>
        <p:spPr bwMode="auto">
          <a:xfrm>
            <a:off x="3238500" y="4384675"/>
            <a:ext cx="11113" cy="11113"/>
          </a:xfrm>
          <a:custGeom>
            <a:avLst/>
            <a:gdLst>
              <a:gd name="T0" fmla="*/ 2147483647 w 9"/>
              <a:gd name="T1" fmla="*/ 0 h 8"/>
              <a:gd name="T2" fmla="*/ 2147483647 w 9"/>
              <a:gd name="T3" fmla="*/ 0 h 8"/>
              <a:gd name="T4" fmla="*/ 2147483647 w 9"/>
              <a:gd name="T5" fmla="*/ 2147483647 h 8"/>
              <a:gd name="T6" fmla="*/ 0 w 9"/>
              <a:gd name="T7" fmla="*/ 2147483647 h 8"/>
              <a:gd name="T8" fmla="*/ 0 w 9"/>
              <a:gd name="T9" fmla="*/ 2147483647 h 8"/>
              <a:gd name="T10" fmla="*/ 0 w 9"/>
              <a:gd name="T11" fmla="*/ 2147483647 h 8"/>
              <a:gd name="T12" fmla="*/ 0 w 9"/>
              <a:gd name="T13" fmla="*/ 2147483647 h 8"/>
              <a:gd name="T14" fmla="*/ 0 w 9"/>
              <a:gd name="T15" fmla="*/ 2147483647 h 8"/>
              <a:gd name="T16" fmla="*/ 0 w 9"/>
              <a:gd name="T17" fmla="*/ 2147483647 h 8"/>
              <a:gd name="T18" fmla="*/ 0 w 9"/>
              <a:gd name="T19" fmla="*/ 2147483647 h 8"/>
              <a:gd name="T20" fmla="*/ 0 w 9"/>
              <a:gd name="T21" fmla="*/ 2147483647 h 8"/>
              <a:gd name="T22" fmla="*/ 0 w 9"/>
              <a:gd name="T23" fmla="*/ 2147483647 h 8"/>
              <a:gd name="T24" fmla="*/ 0 w 9"/>
              <a:gd name="T25" fmla="*/ 2147483647 h 8"/>
              <a:gd name="T26" fmla="*/ 0 w 9"/>
              <a:gd name="T27" fmla="*/ 2147483647 h 8"/>
              <a:gd name="T28" fmla="*/ 2147483647 w 9"/>
              <a:gd name="T29" fmla="*/ 2147483647 h 8"/>
              <a:gd name="T30" fmla="*/ 2147483647 w 9"/>
              <a:gd name="T31" fmla="*/ 2147483647 h 8"/>
              <a:gd name="T32" fmla="*/ 2147483647 w 9"/>
              <a:gd name="T33" fmla="*/ 2147483647 h 8"/>
              <a:gd name="T34" fmla="*/ 2147483647 w 9"/>
              <a:gd name="T35" fmla="*/ 2147483647 h 8"/>
              <a:gd name="T36" fmla="*/ 2147483647 w 9"/>
              <a:gd name="T37" fmla="*/ 2147483647 h 8"/>
              <a:gd name="T38" fmla="*/ 2147483647 w 9"/>
              <a:gd name="T39" fmla="*/ 2147483647 h 8"/>
              <a:gd name="T40" fmla="*/ 2147483647 w 9"/>
              <a:gd name="T41" fmla="*/ 2147483647 h 8"/>
              <a:gd name="T42" fmla="*/ 2147483647 w 9"/>
              <a:gd name="T43" fmla="*/ 2147483647 h 8"/>
              <a:gd name="T44" fmla="*/ 2147483647 w 9"/>
              <a:gd name="T45" fmla="*/ 2147483647 h 8"/>
              <a:gd name="T46" fmla="*/ 2147483647 w 9"/>
              <a:gd name="T47" fmla="*/ 2147483647 h 8"/>
              <a:gd name="T48" fmla="*/ 2147483647 w 9"/>
              <a:gd name="T49" fmla="*/ 0 h 8"/>
              <a:gd name="T50" fmla="*/ 2147483647 w 9"/>
              <a:gd name="T51" fmla="*/ 0 h 8"/>
              <a:gd name="T52" fmla="*/ 2147483647 w 9"/>
              <a:gd name="T53" fmla="*/ 0 h 8"/>
              <a:gd name="T54" fmla="*/ 2147483647 w 9"/>
              <a:gd name="T55" fmla="*/ 0 h 8"/>
              <a:gd name="T56" fmla="*/ 2147483647 w 9"/>
              <a:gd name="T57" fmla="*/ 0 h 8"/>
              <a:gd name="T58" fmla="*/ 2147483647 w 9"/>
              <a:gd name="T59" fmla="*/ 0 h 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9"/>
              <a:gd name="T91" fmla="*/ 0 h 8"/>
              <a:gd name="T92" fmla="*/ 9 w 9"/>
              <a:gd name="T93" fmla="*/ 8 h 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9" h="8">
                <a:moveTo>
                  <a:pt x="7" y="0"/>
                </a:moveTo>
                <a:lnTo>
                  <a:pt x="5" y="0"/>
                </a:lnTo>
                <a:lnTo>
                  <a:pt x="2" y="3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5" y="5"/>
                </a:lnTo>
                <a:lnTo>
                  <a:pt x="7" y="5"/>
                </a:lnTo>
                <a:lnTo>
                  <a:pt x="9" y="3"/>
                </a:lnTo>
                <a:lnTo>
                  <a:pt x="9" y="0"/>
                </a:lnTo>
                <a:lnTo>
                  <a:pt x="7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47" name="Freeform 2049"/>
          <p:cNvSpPr>
            <a:spLocks/>
          </p:cNvSpPr>
          <p:nvPr/>
        </p:nvSpPr>
        <p:spPr bwMode="auto">
          <a:xfrm>
            <a:off x="3206750" y="4764088"/>
            <a:ext cx="23813" cy="28575"/>
          </a:xfrm>
          <a:custGeom>
            <a:avLst/>
            <a:gdLst>
              <a:gd name="T0" fmla="*/ 2147483647 w 19"/>
              <a:gd name="T1" fmla="*/ 0 h 22"/>
              <a:gd name="T2" fmla="*/ 2147483647 w 19"/>
              <a:gd name="T3" fmla="*/ 0 h 22"/>
              <a:gd name="T4" fmla="*/ 2147483647 w 19"/>
              <a:gd name="T5" fmla="*/ 0 h 22"/>
              <a:gd name="T6" fmla="*/ 2147483647 w 19"/>
              <a:gd name="T7" fmla="*/ 2147483647 h 22"/>
              <a:gd name="T8" fmla="*/ 2147483647 w 19"/>
              <a:gd name="T9" fmla="*/ 2147483647 h 22"/>
              <a:gd name="T10" fmla="*/ 2147483647 w 19"/>
              <a:gd name="T11" fmla="*/ 2147483647 h 22"/>
              <a:gd name="T12" fmla="*/ 2147483647 w 19"/>
              <a:gd name="T13" fmla="*/ 0 h 22"/>
              <a:gd name="T14" fmla="*/ 2147483647 w 19"/>
              <a:gd name="T15" fmla="*/ 0 h 22"/>
              <a:gd name="T16" fmla="*/ 2147483647 w 19"/>
              <a:gd name="T17" fmla="*/ 0 h 22"/>
              <a:gd name="T18" fmla="*/ 0 w 19"/>
              <a:gd name="T19" fmla="*/ 0 h 22"/>
              <a:gd name="T20" fmla="*/ 0 w 19"/>
              <a:gd name="T21" fmla="*/ 0 h 22"/>
              <a:gd name="T22" fmla="*/ 0 w 19"/>
              <a:gd name="T23" fmla="*/ 0 h 22"/>
              <a:gd name="T24" fmla="*/ 2147483647 w 19"/>
              <a:gd name="T25" fmla="*/ 2147483647 h 22"/>
              <a:gd name="T26" fmla="*/ 2147483647 w 19"/>
              <a:gd name="T27" fmla="*/ 2147483647 h 22"/>
              <a:gd name="T28" fmla="*/ 2147483647 w 19"/>
              <a:gd name="T29" fmla="*/ 2147483647 h 22"/>
              <a:gd name="T30" fmla="*/ 2147483647 w 19"/>
              <a:gd name="T31" fmla="*/ 2147483647 h 22"/>
              <a:gd name="T32" fmla="*/ 2147483647 w 19"/>
              <a:gd name="T33" fmla="*/ 2147483647 h 22"/>
              <a:gd name="T34" fmla="*/ 2147483647 w 19"/>
              <a:gd name="T35" fmla="*/ 2147483647 h 22"/>
              <a:gd name="T36" fmla="*/ 2147483647 w 19"/>
              <a:gd name="T37" fmla="*/ 2147483647 h 22"/>
              <a:gd name="T38" fmla="*/ 2147483647 w 19"/>
              <a:gd name="T39" fmla="*/ 2147483647 h 22"/>
              <a:gd name="T40" fmla="*/ 2147483647 w 19"/>
              <a:gd name="T41" fmla="*/ 2147483647 h 22"/>
              <a:gd name="T42" fmla="*/ 2147483647 w 19"/>
              <a:gd name="T43" fmla="*/ 2147483647 h 22"/>
              <a:gd name="T44" fmla="*/ 2147483647 w 19"/>
              <a:gd name="T45" fmla="*/ 2147483647 h 22"/>
              <a:gd name="T46" fmla="*/ 2147483647 w 19"/>
              <a:gd name="T47" fmla="*/ 2147483647 h 22"/>
              <a:gd name="T48" fmla="*/ 2147483647 w 19"/>
              <a:gd name="T49" fmla="*/ 2147483647 h 22"/>
              <a:gd name="T50" fmla="*/ 2147483647 w 19"/>
              <a:gd name="T51" fmla="*/ 2147483647 h 22"/>
              <a:gd name="T52" fmla="*/ 2147483647 w 19"/>
              <a:gd name="T53" fmla="*/ 2147483647 h 22"/>
              <a:gd name="T54" fmla="*/ 2147483647 w 19"/>
              <a:gd name="T55" fmla="*/ 2147483647 h 22"/>
              <a:gd name="T56" fmla="*/ 2147483647 w 19"/>
              <a:gd name="T57" fmla="*/ 2147483647 h 22"/>
              <a:gd name="T58" fmla="*/ 2147483647 w 19"/>
              <a:gd name="T59" fmla="*/ 2147483647 h 22"/>
              <a:gd name="T60" fmla="*/ 2147483647 w 19"/>
              <a:gd name="T61" fmla="*/ 2147483647 h 22"/>
              <a:gd name="T62" fmla="*/ 2147483647 w 19"/>
              <a:gd name="T63" fmla="*/ 2147483647 h 22"/>
              <a:gd name="T64" fmla="*/ 2147483647 w 19"/>
              <a:gd name="T65" fmla="*/ 2147483647 h 22"/>
              <a:gd name="T66" fmla="*/ 2147483647 w 19"/>
              <a:gd name="T67" fmla="*/ 2147483647 h 22"/>
              <a:gd name="T68" fmla="*/ 2147483647 w 19"/>
              <a:gd name="T69" fmla="*/ 0 h 2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9"/>
              <a:gd name="T106" fmla="*/ 0 h 22"/>
              <a:gd name="T107" fmla="*/ 19 w 19"/>
              <a:gd name="T108" fmla="*/ 22 h 2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9" h="22">
                <a:moveTo>
                  <a:pt x="12" y="0"/>
                </a:moveTo>
                <a:lnTo>
                  <a:pt x="12" y="0"/>
                </a:lnTo>
                <a:lnTo>
                  <a:pt x="9" y="0"/>
                </a:lnTo>
                <a:lnTo>
                  <a:pt x="7" y="3"/>
                </a:lnTo>
                <a:lnTo>
                  <a:pt x="5" y="3"/>
                </a:lnTo>
                <a:lnTo>
                  <a:pt x="2" y="0"/>
                </a:lnTo>
                <a:lnTo>
                  <a:pt x="0" y="0"/>
                </a:lnTo>
                <a:lnTo>
                  <a:pt x="2" y="5"/>
                </a:lnTo>
                <a:lnTo>
                  <a:pt x="2" y="7"/>
                </a:lnTo>
                <a:lnTo>
                  <a:pt x="5" y="7"/>
                </a:lnTo>
                <a:lnTo>
                  <a:pt x="9" y="12"/>
                </a:lnTo>
                <a:lnTo>
                  <a:pt x="9" y="15"/>
                </a:lnTo>
                <a:lnTo>
                  <a:pt x="9" y="17"/>
                </a:lnTo>
                <a:lnTo>
                  <a:pt x="14" y="19"/>
                </a:lnTo>
                <a:lnTo>
                  <a:pt x="19" y="22"/>
                </a:lnTo>
                <a:lnTo>
                  <a:pt x="19" y="19"/>
                </a:lnTo>
                <a:lnTo>
                  <a:pt x="17" y="15"/>
                </a:lnTo>
                <a:lnTo>
                  <a:pt x="17" y="12"/>
                </a:lnTo>
                <a:lnTo>
                  <a:pt x="17" y="10"/>
                </a:lnTo>
                <a:lnTo>
                  <a:pt x="17" y="5"/>
                </a:lnTo>
                <a:lnTo>
                  <a:pt x="14" y="3"/>
                </a:lnTo>
                <a:lnTo>
                  <a:pt x="1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48" name="Freeform 2050"/>
          <p:cNvSpPr>
            <a:spLocks/>
          </p:cNvSpPr>
          <p:nvPr/>
        </p:nvSpPr>
        <p:spPr bwMode="auto">
          <a:xfrm>
            <a:off x="3236913" y="4808538"/>
            <a:ext cx="1587" cy="4762"/>
          </a:xfrm>
          <a:custGeom>
            <a:avLst/>
            <a:gdLst>
              <a:gd name="T0" fmla="*/ 0 w 2"/>
              <a:gd name="T1" fmla="*/ 0 h 5"/>
              <a:gd name="T2" fmla="*/ 0 w 2"/>
              <a:gd name="T3" fmla="*/ 0 h 5"/>
              <a:gd name="T4" fmla="*/ 0 w 2"/>
              <a:gd name="T5" fmla="*/ 2147483647 h 5"/>
              <a:gd name="T6" fmla="*/ 0 w 2"/>
              <a:gd name="T7" fmla="*/ 2147483647 h 5"/>
              <a:gd name="T8" fmla="*/ 0 w 2"/>
              <a:gd name="T9" fmla="*/ 2147483647 h 5"/>
              <a:gd name="T10" fmla="*/ 0 w 2"/>
              <a:gd name="T11" fmla="*/ 2147483647 h 5"/>
              <a:gd name="T12" fmla="*/ 0 w 2"/>
              <a:gd name="T13" fmla="*/ 2147483647 h 5"/>
              <a:gd name="T14" fmla="*/ 0 w 2"/>
              <a:gd name="T15" fmla="*/ 2147483647 h 5"/>
              <a:gd name="T16" fmla="*/ 0 w 2"/>
              <a:gd name="T17" fmla="*/ 2147483647 h 5"/>
              <a:gd name="T18" fmla="*/ 0 w 2"/>
              <a:gd name="T19" fmla="*/ 2147483647 h 5"/>
              <a:gd name="T20" fmla="*/ 2147483647 w 2"/>
              <a:gd name="T21" fmla="*/ 2147483647 h 5"/>
              <a:gd name="T22" fmla="*/ 2147483647 w 2"/>
              <a:gd name="T23" fmla="*/ 2147483647 h 5"/>
              <a:gd name="T24" fmla="*/ 0 w 2"/>
              <a:gd name="T25" fmla="*/ 2147483647 h 5"/>
              <a:gd name="T26" fmla="*/ 0 w 2"/>
              <a:gd name="T27" fmla="*/ 0 h 5"/>
              <a:gd name="T28" fmla="*/ 0 w 2"/>
              <a:gd name="T29" fmla="*/ 0 h 5"/>
              <a:gd name="T30" fmla="*/ 0 w 2"/>
              <a:gd name="T31" fmla="*/ 0 h 5"/>
              <a:gd name="T32" fmla="*/ 0 w 2"/>
              <a:gd name="T33" fmla="*/ 0 h 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"/>
              <a:gd name="T52" fmla="*/ 0 h 5"/>
              <a:gd name="T53" fmla="*/ 2 w 2"/>
              <a:gd name="T54" fmla="*/ 5 h 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" h="5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2" y="3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49" name="Freeform 2051"/>
          <p:cNvSpPr>
            <a:spLocks/>
          </p:cNvSpPr>
          <p:nvPr/>
        </p:nvSpPr>
        <p:spPr bwMode="auto">
          <a:xfrm>
            <a:off x="3236913" y="4365625"/>
            <a:ext cx="3175" cy="3175"/>
          </a:xfrm>
          <a:custGeom>
            <a:avLst/>
            <a:gdLst>
              <a:gd name="T0" fmla="*/ 2147483647 w 4"/>
              <a:gd name="T1" fmla="*/ 0 h 3"/>
              <a:gd name="T2" fmla="*/ 2147483647 w 4"/>
              <a:gd name="T3" fmla="*/ 0 h 3"/>
              <a:gd name="T4" fmla="*/ 2147483647 w 4"/>
              <a:gd name="T5" fmla="*/ 0 h 3"/>
              <a:gd name="T6" fmla="*/ 0 w 4"/>
              <a:gd name="T7" fmla="*/ 2147483647 h 3"/>
              <a:gd name="T8" fmla="*/ 2147483647 w 4"/>
              <a:gd name="T9" fmla="*/ 2147483647 h 3"/>
              <a:gd name="T10" fmla="*/ 2147483647 w 4"/>
              <a:gd name="T11" fmla="*/ 2147483647 h 3"/>
              <a:gd name="T12" fmla="*/ 2147483647 w 4"/>
              <a:gd name="T13" fmla="*/ 2147483647 h 3"/>
              <a:gd name="T14" fmla="*/ 2147483647 w 4"/>
              <a:gd name="T15" fmla="*/ 2147483647 h 3"/>
              <a:gd name="T16" fmla="*/ 2147483647 w 4"/>
              <a:gd name="T17" fmla="*/ 2147483647 h 3"/>
              <a:gd name="T18" fmla="*/ 2147483647 w 4"/>
              <a:gd name="T19" fmla="*/ 0 h 3"/>
              <a:gd name="T20" fmla="*/ 2147483647 w 4"/>
              <a:gd name="T21" fmla="*/ 0 h 3"/>
              <a:gd name="T22" fmla="*/ 2147483647 w 4"/>
              <a:gd name="T23" fmla="*/ 0 h 3"/>
              <a:gd name="T24" fmla="*/ 2147483647 w 4"/>
              <a:gd name="T25" fmla="*/ 0 h 3"/>
              <a:gd name="T26" fmla="*/ 2147483647 w 4"/>
              <a:gd name="T27" fmla="*/ 0 h 3"/>
              <a:gd name="T28" fmla="*/ 2147483647 w 4"/>
              <a:gd name="T29" fmla="*/ 0 h 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"/>
              <a:gd name="T46" fmla="*/ 0 h 3"/>
              <a:gd name="T47" fmla="*/ 4 w 4"/>
              <a:gd name="T48" fmla="*/ 3 h 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" h="3">
                <a:moveTo>
                  <a:pt x="4" y="0"/>
                </a:moveTo>
                <a:lnTo>
                  <a:pt x="2" y="0"/>
                </a:lnTo>
                <a:lnTo>
                  <a:pt x="0" y="3"/>
                </a:lnTo>
                <a:lnTo>
                  <a:pt x="2" y="3"/>
                </a:lnTo>
                <a:lnTo>
                  <a:pt x="4" y="3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50" name="Freeform 2052"/>
          <p:cNvSpPr>
            <a:spLocks/>
          </p:cNvSpPr>
          <p:nvPr/>
        </p:nvSpPr>
        <p:spPr bwMode="auto">
          <a:xfrm>
            <a:off x="3286125" y="4364038"/>
            <a:ext cx="4763" cy="4762"/>
          </a:xfrm>
          <a:custGeom>
            <a:avLst/>
            <a:gdLst>
              <a:gd name="T0" fmla="*/ 2147483647 w 4"/>
              <a:gd name="T1" fmla="*/ 2147483647 h 5"/>
              <a:gd name="T2" fmla="*/ 2147483647 w 4"/>
              <a:gd name="T3" fmla="*/ 2147483647 h 5"/>
              <a:gd name="T4" fmla="*/ 2147483647 w 4"/>
              <a:gd name="T5" fmla="*/ 2147483647 h 5"/>
              <a:gd name="T6" fmla="*/ 2147483647 w 4"/>
              <a:gd name="T7" fmla="*/ 2147483647 h 5"/>
              <a:gd name="T8" fmla="*/ 2147483647 w 4"/>
              <a:gd name="T9" fmla="*/ 0 h 5"/>
              <a:gd name="T10" fmla="*/ 2147483647 w 4"/>
              <a:gd name="T11" fmla="*/ 0 h 5"/>
              <a:gd name="T12" fmla="*/ 2147483647 w 4"/>
              <a:gd name="T13" fmla="*/ 0 h 5"/>
              <a:gd name="T14" fmla="*/ 2147483647 w 4"/>
              <a:gd name="T15" fmla="*/ 0 h 5"/>
              <a:gd name="T16" fmla="*/ 2147483647 w 4"/>
              <a:gd name="T17" fmla="*/ 0 h 5"/>
              <a:gd name="T18" fmla="*/ 2147483647 w 4"/>
              <a:gd name="T19" fmla="*/ 0 h 5"/>
              <a:gd name="T20" fmla="*/ 2147483647 w 4"/>
              <a:gd name="T21" fmla="*/ 0 h 5"/>
              <a:gd name="T22" fmla="*/ 2147483647 w 4"/>
              <a:gd name="T23" fmla="*/ 2147483647 h 5"/>
              <a:gd name="T24" fmla="*/ 2147483647 w 4"/>
              <a:gd name="T25" fmla="*/ 2147483647 h 5"/>
              <a:gd name="T26" fmla="*/ 0 w 4"/>
              <a:gd name="T27" fmla="*/ 2147483647 h 5"/>
              <a:gd name="T28" fmla="*/ 2147483647 w 4"/>
              <a:gd name="T29" fmla="*/ 2147483647 h 5"/>
              <a:gd name="T30" fmla="*/ 2147483647 w 4"/>
              <a:gd name="T31" fmla="*/ 2147483647 h 5"/>
              <a:gd name="T32" fmla="*/ 2147483647 w 4"/>
              <a:gd name="T33" fmla="*/ 2147483647 h 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"/>
              <a:gd name="T52" fmla="*/ 0 h 5"/>
              <a:gd name="T53" fmla="*/ 4 w 4"/>
              <a:gd name="T54" fmla="*/ 5 h 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" h="5">
                <a:moveTo>
                  <a:pt x="2" y="5"/>
                </a:moveTo>
                <a:lnTo>
                  <a:pt x="2" y="5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2" y="2"/>
                </a:lnTo>
                <a:lnTo>
                  <a:pt x="0" y="5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51" name="Freeform 2053"/>
          <p:cNvSpPr>
            <a:spLocks/>
          </p:cNvSpPr>
          <p:nvPr/>
        </p:nvSpPr>
        <p:spPr bwMode="auto">
          <a:xfrm>
            <a:off x="3351213" y="4329113"/>
            <a:ext cx="1587" cy="3175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"/>
              <a:gd name="T43" fmla="*/ 0 h 2"/>
              <a:gd name="T44" fmla="*/ 2 w 2"/>
              <a:gd name="T45" fmla="*/ 2 h 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52" name="Freeform 2054"/>
          <p:cNvSpPr>
            <a:spLocks/>
          </p:cNvSpPr>
          <p:nvPr/>
        </p:nvSpPr>
        <p:spPr bwMode="auto">
          <a:xfrm>
            <a:off x="3313113" y="4219575"/>
            <a:ext cx="177800" cy="168275"/>
          </a:xfrm>
          <a:custGeom>
            <a:avLst/>
            <a:gdLst>
              <a:gd name="T0" fmla="*/ 0 w 144"/>
              <a:gd name="T1" fmla="*/ 2147483647 h 130"/>
              <a:gd name="T2" fmla="*/ 2147483647 w 144"/>
              <a:gd name="T3" fmla="*/ 2147483647 h 130"/>
              <a:gd name="T4" fmla="*/ 2147483647 w 144"/>
              <a:gd name="T5" fmla="*/ 2147483647 h 130"/>
              <a:gd name="T6" fmla="*/ 2147483647 w 144"/>
              <a:gd name="T7" fmla="*/ 2147483647 h 130"/>
              <a:gd name="T8" fmla="*/ 2147483647 w 144"/>
              <a:gd name="T9" fmla="*/ 2147483647 h 130"/>
              <a:gd name="T10" fmla="*/ 2147483647 w 144"/>
              <a:gd name="T11" fmla="*/ 2147483647 h 130"/>
              <a:gd name="T12" fmla="*/ 2147483647 w 144"/>
              <a:gd name="T13" fmla="*/ 2147483647 h 130"/>
              <a:gd name="T14" fmla="*/ 2147483647 w 144"/>
              <a:gd name="T15" fmla="*/ 2147483647 h 130"/>
              <a:gd name="T16" fmla="*/ 2147483647 w 144"/>
              <a:gd name="T17" fmla="*/ 2147483647 h 130"/>
              <a:gd name="T18" fmla="*/ 2147483647 w 144"/>
              <a:gd name="T19" fmla="*/ 2147483647 h 130"/>
              <a:gd name="T20" fmla="*/ 2147483647 w 144"/>
              <a:gd name="T21" fmla="*/ 2147483647 h 130"/>
              <a:gd name="T22" fmla="*/ 2147483647 w 144"/>
              <a:gd name="T23" fmla="*/ 2147483647 h 130"/>
              <a:gd name="T24" fmla="*/ 2147483647 w 144"/>
              <a:gd name="T25" fmla="*/ 2147483647 h 130"/>
              <a:gd name="T26" fmla="*/ 2147483647 w 144"/>
              <a:gd name="T27" fmla="*/ 2147483647 h 130"/>
              <a:gd name="T28" fmla="*/ 2147483647 w 144"/>
              <a:gd name="T29" fmla="*/ 2147483647 h 130"/>
              <a:gd name="T30" fmla="*/ 2147483647 w 144"/>
              <a:gd name="T31" fmla="*/ 2147483647 h 130"/>
              <a:gd name="T32" fmla="*/ 2147483647 w 144"/>
              <a:gd name="T33" fmla="*/ 2147483647 h 130"/>
              <a:gd name="T34" fmla="*/ 2147483647 w 144"/>
              <a:gd name="T35" fmla="*/ 2147483647 h 130"/>
              <a:gd name="T36" fmla="*/ 2147483647 w 144"/>
              <a:gd name="T37" fmla="*/ 2147483647 h 130"/>
              <a:gd name="T38" fmla="*/ 2147483647 w 144"/>
              <a:gd name="T39" fmla="*/ 2147483647 h 130"/>
              <a:gd name="T40" fmla="*/ 2147483647 w 144"/>
              <a:gd name="T41" fmla="*/ 2147483647 h 130"/>
              <a:gd name="T42" fmla="*/ 2147483647 w 144"/>
              <a:gd name="T43" fmla="*/ 2147483647 h 130"/>
              <a:gd name="T44" fmla="*/ 2147483647 w 144"/>
              <a:gd name="T45" fmla="*/ 2147483647 h 130"/>
              <a:gd name="T46" fmla="*/ 2147483647 w 144"/>
              <a:gd name="T47" fmla="*/ 2147483647 h 130"/>
              <a:gd name="T48" fmla="*/ 2147483647 w 144"/>
              <a:gd name="T49" fmla="*/ 2147483647 h 130"/>
              <a:gd name="T50" fmla="*/ 2147483647 w 144"/>
              <a:gd name="T51" fmla="*/ 2147483647 h 130"/>
              <a:gd name="T52" fmla="*/ 2147483647 w 144"/>
              <a:gd name="T53" fmla="*/ 2147483647 h 130"/>
              <a:gd name="T54" fmla="*/ 2147483647 w 144"/>
              <a:gd name="T55" fmla="*/ 2147483647 h 130"/>
              <a:gd name="T56" fmla="*/ 2147483647 w 144"/>
              <a:gd name="T57" fmla="*/ 2147483647 h 130"/>
              <a:gd name="T58" fmla="*/ 2147483647 w 144"/>
              <a:gd name="T59" fmla="*/ 2147483647 h 130"/>
              <a:gd name="T60" fmla="*/ 2147483647 w 144"/>
              <a:gd name="T61" fmla="*/ 2147483647 h 130"/>
              <a:gd name="T62" fmla="*/ 2147483647 w 144"/>
              <a:gd name="T63" fmla="*/ 2147483647 h 130"/>
              <a:gd name="T64" fmla="*/ 2147483647 w 144"/>
              <a:gd name="T65" fmla="*/ 2147483647 h 130"/>
              <a:gd name="T66" fmla="*/ 2147483647 w 144"/>
              <a:gd name="T67" fmla="*/ 0 h 130"/>
              <a:gd name="T68" fmla="*/ 2147483647 w 144"/>
              <a:gd name="T69" fmla="*/ 2147483647 h 130"/>
              <a:gd name="T70" fmla="*/ 2147483647 w 144"/>
              <a:gd name="T71" fmla="*/ 2147483647 h 130"/>
              <a:gd name="T72" fmla="*/ 2147483647 w 144"/>
              <a:gd name="T73" fmla="*/ 2147483647 h 130"/>
              <a:gd name="T74" fmla="*/ 2147483647 w 144"/>
              <a:gd name="T75" fmla="*/ 2147483647 h 130"/>
              <a:gd name="T76" fmla="*/ 2147483647 w 144"/>
              <a:gd name="T77" fmla="*/ 2147483647 h 130"/>
              <a:gd name="T78" fmla="*/ 2147483647 w 144"/>
              <a:gd name="T79" fmla="*/ 2147483647 h 130"/>
              <a:gd name="T80" fmla="*/ 2147483647 w 144"/>
              <a:gd name="T81" fmla="*/ 2147483647 h 130"/>
              <a:gd name="T82" fmla="*/ 2147483647 w 144"/>
              <a:gd name="T83" fmla="*/ 2147483647 h 130"/>
              <a:gd name="T84" fmla="*/ 2147483647 w 144"/>
              <a:gd name="T85" fmla="*/ 2147483647 h 130"/>
              <a:gd name="T86" fmla="*/ 2147483647 w 144"/>
              <a:gd name="T87" fmla="*/ 2147483647 h 130"/>
              <a:gd name="T88" fmla="*/ 2147483647 w 144"/>
              <a:gd name="T89" fmla="*/ 2147483647 h 130"/>
              <a:gd name="T90" fmla="*/ 2147483647 w 144"/>
              <a:gd name="T91" fmla="*/ 2147483647 h 130"/>
              <a:gd name="T92" fmla="*/ 2147483647 w 144"/>
              <a:gd name="T93" fmla="*/ 2147483647 h 130"/>
              <a:gd name="T94" fmla="*/ 2147483647 w 144"/>
              <a:gd name="T95" fmla="*/ 2147483647 h 130"/>
              <a:gd name="T96" fmla="*/ 2147483647 w 144"/>
              <a:gd name="T97" fmla="*/ 2147483647 h 130"/>
              <a:gd name="T98" fmla="*/ 2147483647 w 144"/>
              <a:gd name="T99" fmla="*/ 2147483647 h 130"/>
              <a:gd name="T100" fmla="*/ 2147483647 w 144"/>
              <a:gd name="T101" fmla="*/ 2147483647 h 130"/>
              <a:gd name="T102" fmla="*/ 2147483647 w 144"/>
              <a:gd name="T103" fmla="*/ 2147483647 h 130"/>
              <a:gd name="T104" fmla="*/ 2147483647 w 144"/>
              <a:gd name="T105" fmla="*/ 2147483647 h 130"/>
              <a:gd name="T106" fmla="*/ 2147483647 w 144"/>
              <a:gd name="T107" fmla="*/ 2147483647 h 130"/>
              <a:gd name="T108" fmla="*/ 2147483647 w 144"/>
              <a:gd name="T109" fmla="*/ 2147483647 h 130"/>
              <a:gd name="T110" fmla="*/ 2147483647 w 144"/>
              <a:gd name="T111" fmla="*/ 2147483647 h 130"/>
              <a:gd name="T112" fmla="*/ 2147483647 w 144"/>
              <a:gd name="T113" fmla="*/ 2147483647 h 13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44"/>
              <a:gd name="T172" fmla="*/ 0 h 130"/>
              <a:gd name="T173" fmla="*/ 144 w 144"/>
              <a:gd name="T174" fmla="*/ 130 h 13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44" h="130">
                <a:moveTo>
                  <a:pt x="14" y="111"/>
                </a:moveTo>
                <a:lnTo>
                  <a:pt x="12" y="111"/>
                </a:lnTo>
                <a:lnTo>
                  <a:pt x="7" y="116"/>
                </a:lnTo>
                <a:lnTo>
                  <a:pt x="5" y="116"/>
                </a:lnTo>
                <a:lnTo>
                  <a:pt x="2" y="116"/>
                </a:lnTo>
                <a:lnTo>
                  <a:pt x="0" y="116"/>
                </a:lnTo>
                <a:lnTo>
                  <a:pt x="0" y="118"/>
                </a:lnTo>
                <a:lnTo>
                  <a:pt x="0" y="123"/>
                </a:lnTo>
                <a:lnTo>
                  <a:pt x="5" y="123"/>
                </a:lnTo>
                <a:lnTo>
                  <a:pt x="9" y="120"/>
                </a:lnTo>
                <a:lnTo>
                  <a:pt x="12" y="120"/>
                </a:lnTo>
                <a:lnTo>
                  <a:pt x="14" y="120"/>
                </a:lnTo>
                <a:lnTo>
                  <a:pt x="14" y="123"/>
                </a:lnTo>
                <a:lnTo>
                  <a:pt x="17" y="123"/>
                </a:lnTo>
                <a:lnTo>
                  <a:pt x="17" y="120"/>
                </a:lnTo>
                <a:lnTo>
                  <a:pt x="19" y="118"/>
                </a:lnTo>
                <a:lnTo>
                  <a:pt x="19" y="116"/>
                </a:lnTo>
                <a:lnTo>
                  <a:pt x="21" y="116"/>
                </a:lnTo>
                <a:lnTo>
                  <a:pt x="21" y="118"/>
                </a:lnTo>
                <a:lnTo>
                  <a:pt x="24" y="118"/>
                </a:lnTo>
                <a:lnTo>
                  <a:pt x="26" y="118"/>
                </a:lnTo>
                <a:lnTo>
                  <a:pt x="26" y="116"/>
                </a:lnTo>
                <a:lnTo>
                  <a:pt x="28" y="116"/>
                </a:lnTo>
                <a:lnTo>
                  <a:pt x="28" y="118"/>
                </a:lnTo>
                <a:lnTo>
                  <a:pt x="31" y="118"/>
                </a:lnTo>
                <a:lnTo>
                  <a:pt x="38" y="113"/>
                </a:lnTo>
                <a:lnTo>
                  <a:pt x="45" y="111"/>
                </a:lnTo>
                <a:lnTo>
                  <a:pt x="47" y="109"/>
                </a:lnTo>
                <a:lnTo>
                  <a:pt x="50" y="109"/>
                </a:lnTo>
                <a:lnTo>
                  <a:pt x="57" y="111"/>
                </a:lnTo>
                <a:lnTo>
                  <a:pt x="59" y="111"/>
                </a:lnTo>
                <a:lnTo>
                  <a:pt x="59" y="113"/>
                </a:lnTo>
                <a:lnTo>
                  <a:pt x="57" y="116"/>
                </a:lnTo>
                <a:lnTo>
                  <a:pt x="54" y="118"/>
                </a:lnTo>
                <a:lnTo>
                  <a:pt x="54" y="123"/>
                </a:lnTo>
                <a:lnTo>
                  <a:pt x="59" y="127"/>
                </a:lnTo>
                <a:lnTo>
                  <a:pt x="61" y="127"/>
                </a:lnTo>
                <a:lnTo>
                  <a:pt x="61" y="130"/>
                </a:lnTo>
                <a:lnTo>
                  <a:pt x="64" y="130"/>
                </a:lnTo>
                <a:lnTo>
                  <a:pt x="64" y="127"/>
                </a:lnTo>
                <a:lnTo>
                  <a:pt x="66" y="127"/>
                </a:lnTo>
                <a:lnTo>
                  <a:pt x="69" y="123"/>
                </a:lnTo>
                <a:lnTo>
                  <a:pt x="71" y="118"/>
                </a:lnTo>
                <a:lnTo>
                  <a:pt x="76" y="116"/>
                </a:lnTo>
                <a:lnTo>
                  <a:pt x="76" y="118"/>
                </a:lnTo>
                <a:lnTo>
                  <a:pt x="78" y="118"/>
                </a:lnTo>
                <a:lnTo>
                  <a:pt x="78" y="116"/>
                </a:lnTo>
                <a:lnTo>
                  <a:pt x="78" y="113"/>
                </a:lnTo>
                <a:lnTo>
                  <a:pt x="73" y="111"/>
                </a:lnTo>
                <a:lnTo>
                  <a:pt x="76" y="106"/>
                </a:lnTo>
                <a:lnTo>
                  <a:pt x="78" y="104"/>
                </a:lnTo>
                <a:lnTo>
                  <a:pt x="78" y="106"/>
                </a:lnTo>
                <a:lnTo>
                  <a:pt x="76" y="106"/>
                </a:lnTo>
                <a:lnTo>
                  <a:pt x="76" y="109"/>
                </a:lnTo>
                <a:lnTo>
                  <a:pt x="78" y="109"/>
                </a:lnTo>
                <a:lnTo>
                  <a:pt x="78" y="111"/>
                </a:lnTo>
                <a:lnTo>
                  <a:pt x="85" y="111"/>
                </a:lnTo>
                <a:lnTo>
                  <a:pt x="95" y="111"/>
                </a:lnTo>
                <a:lnTo>
                  <a:pt x="97" y="109"/>
                </a:lnTo>
                <a:lnTo>
                  <a:pt x="99" y="104"/>
                </a:lnTo>
                <a:lnTo>
                  <a:pt x="102" y="104"/>
                </a:lnTo>
                <a:lnTo>
                  <a:pt x="104" y="104"/>
                </a:lnTo>
                <a:lnTo>
                  <a:pt x="102" y="109"/>
                </a:lnTo>
                <a:lnTo>
                  <a:pt x="102" y="111"/>
                </a:lnTo>
                <a:lnTo>
                  <a:pt x="104" y="111"/>
                </a:lnTo>
                <a:lnTo>
                  <a:pt x="106" y="109"/>
                </a:lnTo>
                <a:lnTo>
                  <a:pt x="106" y="106"/>
                </a:lnTo>
                <a:lnTo>
                  <a:pt x="106" y="104"/>
                </a:lnTo>
                <a:lnTo>
                  <a:pt x="106" y="101"/>
                </a:lnTo>
                <a:lnTo>
                  <a:pt x="116" y="97"/>
                </a:lnTo>
                <a:lnTo>
                  <a:pt x="116" y="94"/>
                </a:lnTo>
                <a:lnTo>
                  <a:pt x="118" y="94"/>
                </a:lnTo>
                <a:lnTo>
                  <a:pt x="118" y="97"/>
                </a:lnTo>
                <a:lnTo>
                  <a:pt x="118" y="99"/>
                </a:lnTo>
                <a:lnTo>
                  <a:pt x="116" y="99"/>
                </a:lnTo>
                <a:lnTo>
                  <a:pt x="116" y="101"/>
                </a:lnTo>
                <a:lnTo>
                  <a:pt x="113" y="106"/>
                </a:lnTo>
                <a:lnTo>
                  <a:pt x="116" y="106"/>
                </a:lnTo>
                <a:lnTo>
                  <a:pt x="116" y="109"/>
                </a:lnTo>
                <a:lnTo>
                  <a:pt x="116" y="106"/>
                </a:lnTo>
                <a:lnTo>
                  <a:pt x="120" y="104"/>
                </a:lnTo>
                <a:lnTo>
                  <a:pt x="123" y="104"/>
                </a:lnTo>
                <a:lnTo>
                  <a:pt x="123" y="101"/>
                </a:lnTo>
                <a:lnTo>
                  <a:pt x="123" y="99"/>
                </a:lnTo>
                <a:lnTo>
                  <a:pt x="123" y="97"/>
                </a:lnTo>
                <a:lnTo>
                  <a:pt x="125" y="97"/>
                </a:lnTo>
                <a:lnTo>
                  <a:pt x="125" y="94"/>
                </a:lnTo>
                <a:lnTo>
                  <a:pt x="128" y="94"/>
                </a:lnTo>
                <a:lnTo>
                  <a:pt x="128" y="92"/>
                </a:lnTo>
                <a:lnTo>
                  <a:pt x="125" y="90"/>
                </a:lnTo>
                <a:lnTo>
                  <a:pt x="125" y="87"/>
                </a:lnTo>
                <a:lnTo>
                  <a:pt x="125" y="85"/>
                </a:lnTo>
                <a:lnTo>
                  <a:pt x="125" y="83"/>
                </a:lnTo>
                <a:lnTo>
                  <a:pt x="128" y="78"/>
                </a:lnTo>
                <a:lnTo>
                  <a:pt x="128" y="76"/>
                </a:lnTo>
                <a:lnTo>
                  <a:pt x="130" y="76"/>
                </a:lnTo>
                <a:lnTo>
                  <a:pt x="130" y="73"/>
                </a:lnTo>
                <a:lnTo>
                  <a:pt x="130" y="68"/>
                </a:lnTo>
                <a:lnTo>
                  <a:pt x="130" y="66"/>
                </a:lnTo>
                <a:lnTo>
                  <a:pt x="130" y="64"/>
                </a:lnTo>
                <a:lnTo>
                  <a:pt x="130" y="61"/>
                </a:lnTo>
                <a:lnTo>
                  <a:pt x="130" y="59"/>
                </a:lnTo>
                <a:lnTo>
                  <a:pt x="130" y="57"/>
                </a:lnTo>
                <a:lnTo>
                  <a:pt x="130" y="54"/>
                </a:lnTo>
                <a:lnTo>
                  <a:pt x="130" y="52"/>
                </a:lnTo>
                <a:lnTo>
                  <a:pt x="132" y="52"/>
                </a:lnTo>
                <a:lnTo>
                  <a:pt x="135" y="52"/>
                </a:lnTo>
                <a:lnTo>
                  <a:pt x="139" y="42"/>
                </a:lnTo>
                <a:lnTo>
                  <a:pt x="142" y="40"/>
                </a:lnTo>
                <a:lnTo>
                  <a:pt x="144" y="35"/>
                </a:lnTo>
                <a:lnTo>
                  <a:pt x="144" y="33"/>
                </a:lnTo>
                <a:lnTo>
                  <a:pt x="142" y="26"/>
                </a:lnTo>
                <a:lnTo>
                  <a:pt x="142" y="21"/>
                </a:lnTo>
                <a:lnTo>
                  <a:pt x="139" y="19"/>
                </a:lnTo>
                <a:lnTo>
                  <a:pt x="139" y="16"/>
                </a:lnTo>
                <a:lnTo>
                  <a:pt x="137" y="16"/>
                </a:lnTo>
                <a:lnTo>
                  <a:pt x="137" y="14"/>
                </a:lnTo>
                <a:lnTo>
                  <a:pt x="135" y="14"/>
                </a:lnTo>
                <a:lnTo>
                  <a:pt x="135" y="12"/>
                </a:lnTo>
                <a:lnTo>
                  <a:pt x="135" y="9"/>
                </a:lnTo>
                <a:lnTo>
                  <a:pt x="135" y="2"/>
                </a:lnTo>
                <a:lnTo>
                  <a:pt x="132" y="0"/>
                </a:lnTo>
                <a:lnTo>
                  <a:pt x="130" y="0"/>
                </a:lnTo>
                <a:lnTo>
                  <a:pt x="128" y="2"/>
                </a:lnTo>
                <a:lnTo>
                  <a:pt x="128" y="5"/>
                </a:lnTo>
                <a:lnTo>
                  <a:pt x="128" y="7"/>
                </a:lnTo>
                <a:lnTo>
                  <a:pt x="132" y="5"/>
                </a:lnTo>
                <a:lnTo>
                  <a:pt x="135" y="5"/>
                </a:lnTo>
                <a:lnTo>
                  <a:pt x="132" y="7"/>
                </a:lnTo>
                <a:lnTo>
                  <a:pt x="132" y="9"/>
                </a:lnTo>
                <a:lnTo>
                  <a:pt x="132" y="12"/>
                </a:lnTo>
                <a:lnTo>
                  <a:pt x="128" y="12"/>
                </a:lnTo>
                <a:lnTo>
                  <a:pt x="125" y="12"/>
                </a:lnTo>
                <a:lnTo>
                  <a:pt x="125" y="9"/>
                </a:lnTo>
                <a:lnTo>
                  <a:pt x="125" y="7"/>
                </a:lnTo>
                <a:lnTo>
                  <a:pt x="125" y="5"/>
                </a:lnTo>
                <a:lnTo>
                  <a:pt x="123" y="5"/>
                </a:lnTo>
                <a:lnTo>
                  <a:pt x="120" y="12"/>
                </a:lnTo>
                <a:lnTo>
                  <a:pt x="116" y="26"/>
                </a:lnTo>
                <a:lnTo>
                  <a:pt x="118" y="28"/>
                </a:lnTo>
                <a:lnTo>
                  <a:pt x="118" y="31"/>
                </a:lnTo>
                <a:lnTo>
                  <a:pt x="118" y="33"/>
                </a:lnTo>
                <a:lnTo>
                  <a:pt x="118" y="35"/>
                </a:lnTo>
                <a:lnTo>
                  <a:pt x="116" y="40"/>
                </a:lnTo>
                <a:lnTo>
                  <a:pt x="116" y="42"/>
                </a:lnTo>
                <a:lnTo>
                  <a:pt x="116" y="45"/>
                </a:lnTo>
                <a:lnTo>
                  <a:pt x="113" y="45"/>
                </a:lnTo>
                <a:lnTo>
                  <a:pt x="111" y="54"/>
                </a:lnTo>
                <a:lnTo>
                  <a:pt x="109" y="57"/>
                </a:lnTo>
                <a:lnTo>
                  <a:pt x="102" y="66"/>
                </a:lnTo>
                <a:lnTo>
                  <a:pt x="95" y="71"/>
                </a:lnTo>
                <a:lnTo>
                  <a:pt x="85" y="76"/>
                </a:lnTo>
                <a:lnTo>
                  <a:pt x="85" y="78"/>
                </a:lnTo>
                <a:lnTo>
                  <a:pt x="83" y="78"/>
                </a:lnTo>
                <a:lnTo>
                  <a:pt x="80" y="78"/>
                </a:lnTo>
                <a:lnTo>
                  <a:pt x="78" y="78"/>
                </a:lnTo>
                <a:lnTo>
                  <a:pt x="78" y="76"/>
                </a:lnTo>
                <a:lnTo>
                  <a:pt x="80" y="76"/>
                </a:lnTo>
                <a:lnTo>
                  <a:pt x="80" y="73"/>
                </a:lnTo>
                <a:lnTo>
                  <a:pt x="78" y="73"/>
                </a:lnTo>
                <a:lnTo>
                  <a:pt x="80" y="71"/>
                </a:lnTo>
                <a:lnTo>
                  <a:pt x="83" y="66"/>
                </a:lnTo>
                <a:lnTo>
                  <a:pt x="80" y="66"/>
                </a:lnTo>
                <a:lnTo>
                  <a:pt x="78" y="68"/>
                </a:lnTo>
                <a:lnTo>
                  <a:pt x="76" y="68"/>
                </a:lnTo>
                <a:lnTo>
                  <a:pt x="76" y="71"/>
                </a:lnTo>
                <a:lnTo>
                  <a:pt x="76" y="73"/>
                </a:lnTo>
                <a:lnTo>
                  <a:pt x="76" y="76"/>
                </a:lnTo>
                <a:lnTo>
                  <a:pt x="76" y="78"/>
                </a:lnTo>
                <a:lnTo>
                  <a:pt x="76" y="80"/>
                </a:lnTo>
                <a:lnTo>
                  <a:pt x="73" y="80"/>
                </a:lnTo>
                <a:lnTo>
                  <a:pt x="73" y="83"/>
                </a:lnTo>
                <a:lnTo>
                  <a:pt x="71" y="85"/>
                </a:lnTo>
                <a:lnTo>
                  <a:pt x="69" y="85"/>
                </a:lnTo>
                <a:lnTo>
                  <a:pt x="69" y="87"/>
                </a:lnTo>
                <a:lnTo>
                  <a:pt x="66" y="90"/>
                </a:lnTo>
                <a:lnTo>
                  <a:pt x="66" y="92"/>
                </a:lnTo>
                <a:lnTo>
                  <a:pt x="69" y="94"/>
                </a:lnTo>
                <a:lnTo>
                  <a:pt x="66" y="94"/>
                </a:lnTo>
                <a:lnTo>
                  <a:pt x="64" y="97"/>
                </a:lnTo>
                <a:lnTo>
                  <a:pt x="64" y="99"/>
                </a:lnTo>
                <a:lnTo>
                  <a:pt x="61" y="99"/>
                </a:lnTo>
                <a:lnTo>
                  <a:pt x="59" y="97"/>
                </a:lnTo>
                <a:lnTo>
                  <a:pt x="57" y="97"/>
                </a:lnTo>
                <a:lnTo>
                  <a:pt x="59" y="97"/>
                </a:lnTo>
                <a:lnTo>
                  <a:pt x="59" y="99"/>
                </a:lnTo>
                <a:lnTo>
                  <a:pt x="57" y="99"/>
                </a:lnTo>
                <a:lnTo>
                  <a:pt x="57" y="97"/>
                </a:lnTo>
                <a:lnTo>
                  <a:pt x="57" y="94"/>
                </a:lnTo>
                <a:lnTo>
                  <a:pt x="47" y="94"/>
                </a:lnTo>
                <a:lnTo>
                  <a:pt x="45" y="97"/>
                </a:lnTo>
                <a:lnTo>
                  <a:pt x="43" y="97"/>
                </a:lnTo>
                <a:lnTo>
                  <a:pt x="38" y="97"/>
                </a:lnTo>
                <a:lnTo>
                  <a:pt x="33" y="99"/>
                </a:lnTo>
                <a:lnTo>
                  <a:pt x="31" y="97"/>
                </a:lnTo>
                <a:lnTo>
                  <a:pt x="28" y="97"/>
                </a:lnTo>
                <a:lnTo>
                  <a:pt x="24" y="101"/>
                </a:lnTo>
                <a:lnTo>
                  <a:pt x="14" y="111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53" name="Freeform 2055"/>
          <p:cNvSpPr>
            <a:spLocks/>
          </p:cNvSpPr>
          <p:nvPr/>
        </p:nvSpPr>
        <p:spPr bwMode="auto">
          <a:xfrm>
            <a:off x="3430588" y="4287838"/>
            <a:ext cx="4762" cy="9525"/>
          </a:xfrm>
          <a:custGeom>
            <a:avLst/>
            <a:gdLst>
              <a:gd name="T0" fmla="*/ 2147483647 w 4"/>
              <a:gd name="T1" fmla="*/ 0 h 9"/>
              <a:gd name="T2" fmla="*/ 2147483647 w 4"/>
              <a:gd name="T3" fmla="*/ 0 h 9"/>
              <a:gd name="T4" fmla="*/ 2147483647 w 4"/>
              <a:gd name="T5" fmla="*/ 0 h 9"/>
              <a:gd name="T6" fmla="*/ 2147483647 w 4"/>
              <a:gd name="T7" fmla="*/ 0 h 9"/>
              <a:gd name="T8" fmla="*/ 2147483647 w 4"/>
              <a:gd name="T9" fmla="*/ 0 h 9"/>
              <a:gd name="T10" fmla="*/ 2147483647 w 4"/>
              <a:gd name="T11" fmla="*/ 2147483647 h 9"/>
              <a:gd name="T12" fmla="*/ 0 w 4"/>
              <a:gd name="T13" fmla="*/ 2147483647 h 9"/>
              <a:gd name="T14" fmla="*/ 0 w 4"/>
              <a:gd name="T15" fmla="*/ 2147483647 h 9"/>
              <a:gd name="T16" fmla="*/ 0 w 4"/>
              <a:gd name="T17" fmla="*/ 2147483647 h 9"/>
              <a:gd name="T18" fmla="*/ 0 w 4"/>
              <a:gd name="T19" fmla="*/ 2147483647 h 9"/>
              <a:gd name="T20" fmla="*/ 0 w 4"/>
              <a:gd name="T21" fmla="*/ 2147483647 h 9"/>
              <a:gd name="T22" fmla="*/ 0 w 4"/>
              <a:gd name="T23" fmla="*/ 2147483647 h 9"/>
              <a:gd name="T24" fmla="*/ 0 w 4"/>
              <a:gd name="T25" fmla="*/ 2147483647 h 9"/>
              <a:gd name="T26" fmla="*/ 2147483647 w 4"/>
              <a:gd name="T27" fmla="*/ 2147483647 h 9"/>
              <a:gd name="T28" fmla="*/ 2147483647 w 4"/>
              <a:gd name="T29" fmla="*/ 2147483647 h 9"/>
              <a:gd name="T30" fmla="*/ 2147483647 w 4"/>
              <a:gd name="T31" fmla="*/ 2147483647 h 9"/>
              <a:gd name="T32" fmla="*/ 2147483647 w 4"/>
              <a:gd name="T33" fmla="*/ 2147483647 h 9"/>
              <a:gd name="T34" fmla="*/ 2147483647 w 4"/>
              <a:gd name="T35" fmla="*/ 2147483647 h 9"/>
              <a:gd name="T36" fmla="*/ 2147483647 w 4"/>
              <a:gd name="T37" fmla="*/ 2147483647 h 9"/>
              <a:gd name="T38" fmla="*/ 2147483647 w 4"/>
              <a:gd name="T39" fmla="*/ 2147483647 h 9"/>
              <a:gd name="T40" fmla="*/ 2147483647 w 4"/>
              <a:gd name="T41" fmla="*/ 2147483647 h 9"/>
              <a:gd name="T42" fmla="*/ 2147483647 w 4"/>
              <a:gd name="T43" fmla="*/ 2147483647 h 9"/>
              <a:gd name="T44" fmla="*/ 2147483647 w 4"/>
              <a:gd name="T45" fmla="*/ 0 h 9"/>
              <a:gd name="T46" fmla="*/ 2147483647 w 4"/>
              <a:gd name="T47" fmla="*/ 0 h 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"/>
              <a:gd name="T73" fmla="*/ 0 h 9"/>
              <a:gd name="T74" fmla="*/ 4 w 4"/>
              <a:gd name="T75" fmla="*/ 9 h 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" h="9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2" y="5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2" y="7"/>
                </a:lnTo>
                <a:lnTo>
                  <a:pt x="4" y="7"/>
                </a:lnTo>
                <a:lnTo>
                  <a:pt x="4" y="5"/>
                </a:lnTo>
                <a:lnTo>
                  <a:pt x="4" y="2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54" name="Freeform 2056"/>
          <p:cNvSpPr>
            <a:spLocks/>
          </p:cNvSpPr>
          <p:nvPr/>
        </p:nvSpPr>
        <p:spPr bwMode="auto">
          <a:xfrm>
            <a:off x="3290888" y="4379913"/>
            <a:ext cx="39687" cy="53975"/>
          </a:xfrm>
          <a:custGeom>
            <a:avLst/>
            <a:gdLst>
              <a:gd name="T0" fmla="*/ 0 w 31"/>
              <a:gd name="T1" fmla="*/ 2147483647 h 42"/>
              <a:gd name="T2" fmla="*/ 2147483647 w 31"/>
              <a:gd name="T3" fmla="*/ 2147483647 h 42"/>
              <a:gd name="T4" fmla="*/ 2147483647 w 31"/>
              <a:gd name="T5" fmla="*/ 2147483647 h 42"/>
              <a:gd name="T6" fmla="*/ 2147483647 w 31"/>
              <a:gd name="T7" fmla="*/ 2147483647 h 42"/>
              <a:gd name="T8" fmla="*/ 2147483647 w 31"/>
              <a:gd name="T9" fmla="*/ 2147483647 h 42"/>
              <a:gd name="T10" fmla="*/ 2147483647 w 31"/>
              <a:gd name="T11" fmla="*/ 2147483647 h 42"/>
              <a:gd name="T12" fmla="*/ 2147483647 w 31"/>
              <a:gd name="T13" fmla="*/ 2147483647 h 42"/>
              <a:gd name="T14" fmla="*/ 2147483647 w 31"/>
              <a:gd name="T15" fmla="*/ 2147483647 h 42"/>
              <a:gd name="T16" fmla="*/ 2147483647 w 31"/>
              <a:gd name="T17" fmla="*/ 2147483647 h 42"/>
              <a:gd name="T18" fmla="*/ 2147483647 w 31"/>
              <a:gd name="T19" fmla="*/ 2147483647 h 42"/>
              <a:gd name="T20" fmla="*/ 0 w 31"/>
              <a:gd name="T21" fmla="*/ 2147483647 h 42"/>
              <a:gd name="T22" fmla="*/ 2147483647 w 31"/>
              <a:gd name="T23" fmla="*/ 2147483647 h 42"/>
              <a:gd name="T24" fmla="*/ 2147483647 w 31"/>
              <a:gd name="T25" fmla="*/ 2147483647 h 42"/>
              <a:gd name="T26" fmla="*/ 2147483647 w 31"/>
              <a:gd name="T27" fmla="*/ 2147483647 h 42"/>
              <a:gd name="T28" fmla="*/ 2147483647 w 31"/>
              <a:gd name="T29" fmla="*/ 2147483647 h 42"/>
              <a:gd name="T30" fmla="*/ 2147483647 w 31"/>
              <a:gd name="T31" fmla="*/ 2147483647 h 42"/>
              <a:gd name="T32" fmla="*/ 2147483647 w 31"/>
              <a:gd name="T33" fmla="*/ 2147483647 h 42"/>
              <a:gd name="T34" fmla="*/ 2147483647 w 31"/>
              <a:gd name="T35" fmla="*/ 2147483647 h 42"/>
              <a:gd name="T36" fmla="*/ 2147483647 w 31"/>
              <a:gd name="T37" fmla="*/ 2147483647 h 42"/>
              <a:gd name="T38" fmla="*/ 2147483647 w 31"/>
              <a:gd name="T39" fmla="*/ 2147483647 h 42"/>
              <a:gd name="T40" fmla="*/ 2147483647 w 31"/>
              <a:gd name="T41" fmla="*/ 2147483647 h 42"/>
              <a:gd name="T42" fmla="*/ 2147483647 w 31"/>
              <a:gd name="T43" fmla="*/ 2147483647 h 42"/>
              <a:gd name="T44" fmla="*/ 2147483647 w 31"/>
              <a:gd name="T45" fmla="*/ 2147483647 h 42"/>
              <a:gd name="T46" fmla="*/ 2147483647 w 31"/>
              <a:gd name="T47" fmla="*/ 2147483647 h 42"/>
              <a:gd name="T48" fmla="*/ 2147483647 w 31"/>
              <a:gd name="T49" fmla="*/ 2147483647 h 42"/>
              <a:gd name="T50" fmla="*/ 2147483647 w 31"/>
              <a:gd name="T51" fmla="*/ 2147483647 h 42"/>
              <a:gd name="T52" fmla="*/ 2147483647 w 31"/>
              <a:gd name="T53" fmla="*/ 2147483647 h 42"/>
              <a:gd name="T54" fmla="*/ 2147483647 w 31"/>
              <a:gd name="T55" fmla="*/ 2147483647 h 42"/>
              <a:gd name="T56" fmla="*/ 2147483647 w 31"/>
              <a:gd name="T57" fmla="*/ 2147483647 h 42"/>
              <a:gd name="T58" fmla="*/ 2147483647 w 31"/>
              <a:gd name="T59" fmla="*/ 2147483647 h 42"/>
              <a:gd name="T60" fmla="*/ 2147483647 w 31"/>
              <a:gd name="T61" fmla="*/ 2147483647 h 42"/>
              <a:gd name="T62" fmla="*/ 2147483647 w 31"/>
              <a:gd name="T63" fmla="*/ 2147483647 h 42"/>
              <a:gd name="T64" fmla="*/ 2147483647 w 31"/>
              <a:gd name="T65" fmla="*/ 2147483647 h 42"/>
              <a:gd name="T66" fmla="*/ 2147483647 w 31"/>
              <a:gd name="T67" fmla="*/ 2147483647 h 42"/>
              <a:gd name="T68" fmla="*/ 2147483647 w 31"/>
              <a:gd name="T69" fmla="*/ 2147483647 h 42"/>
              <a:gd name="T70" fmla="*/ 2147483647 w 31"/>
              <a:gd name="T71" fmla="*/ 2147483647 h 42"/>
              <a:gd name="T72" fmla="*/ 2147483647 w 31"/>
              <a:gd name="T73" fmla="*/ 2147483647 h 42"/>
              <a:gd name="T74" fmla="*/ 2147483647 w 31"/>
              <a:gd name="T75" fmla="*/ 2147483647 h 42"/>
              <a:gd name="T76" fmla="*/ 2147483647 w 31"/>
              <a:gd name="T77" fmla="*/ 2147483647 h 42"/>
              <a:gd name="T78" fmla="*/ 2147483647 w 31"/>
              <a:gd name="T79" fmla="*/ 2147483647 h 42"/>
              <a:gd name="T80" fmla="*/ 2147483647 w 31"/>
              <a:gd name="T81" fmla="*/ 2147483647 h 42"/>
              <a:gd name="T82" fmla="*/ 2147483647 w 31"/>
              <a:gd name="T83" fmla="*/ 2147483647 h 42"/>
              <a:gd name="T84" fmla="*/ 2147483647 w 31"/>
              <a:gd name="T85" fmla="*/ 0 h 42"/>
              <a:gd name="T86" fmla="*/ 2147483647 w 31"/>
              <a:gd name="T87" fmla="*/ 0 h 42"/>
              <a:gd name="T88" fmla="*/ 2147483647 w 31"/>
              <a:gd name="T89" fmla="*/ 0 h 42"/>
              <a:gd name="T90" fmla="*/ 2147483647 w 31"/>
              <a:gd name="T91" fmla="*/ 2147483647 h 42"/>
              <a:gd name="T92" fmla="*/ 2147483647 w 31"/>
              <a:gd name="T93" fmla="*/ 2147483647 h 42"/>
              <a:gd name="T94" fmla="*/ 2147483647 w 31"/>
              <a:gd name="T95" fmla="*/ 2147483647 h 42"/>
              <a:gd name="T96" fmla="*/ 0 w 31"/>
              <a:gd name="T97" fmla="*/ 2147483647 h 4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1"/>
              <a:gd name="T148" fmla="*/ 0 h 42"/>
              <a:gd name="T149" fmla="*/ 31 w 31"/>
              <a:gd name="T150" fmla="*/ 42 h 4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1" h="42">
                <a:moveTo>
                  <a:pt x="0" y="7"/>
                </a:moveTo>
                <a:lnTo>
                  <a:pt x="0" y="9"/>
                </a:lnTo>
                <a:lnTo>
                  <a:pt x="3" y="12"/>
                </a:lnTo>
                <a:lnTo>
                  <a:pt x="5" y="12"/>
                </a:lnTo>
                <a:lnTo>
                  <a:pt x="5" y="14"/>
                </a:lnTo>
                <a:lnTo>
                  <a:pt x="5" y="16"/>
                </a:lnTo>
                <a:lnTo>
                  <a:pt x="3" y="16"/>
                </a:lnTo>
                <a:lnTo>
                  <a:pt x="3" y="14"/>
                </a:lnTo>
                <a:lnTo>
                  <a:pt x="5" y="14"/>
                </a:lnTo>
                <a:lnTo>
                  <a:pt x="3" y="14"/>
                </a:lnTo>
                <a:lnTo>
                  <a:pt x="3" y="12"/>
                </a:lnTo>
                <a:lnTo>
                  <a:pt x="0" y="14"/>
                </a:lnTo>
                <a:lnTo>
                  <a:pt x="3" y="16"/>
                </a:lnTo>
                <a:lnTo>
                  <a:pt x="5" y="19"/>
                </a:lnTo>
                <a:lnTo>
                  <a:pt x="3" y="19"/>
                </a:lnTo>
                <a:lnTo>
                  <a:pt x="5" y="16"/>
                </a:lnTo>
                <a:lnTo>
                  <a:pt x="8" y="12"/>
                </a:lnTo>
                <a:lnTo>
                  <a:pt x="10" y="12"/>
                </a:lnTo>
                <a:lnTo>
                  <a:pt x="12" y="12"/>
                </a:lnTo>
                <a:lnTo>
                  <a:pt x="15" y="16"/>
                </a:lnTo>
                <a:lnTo>
                  <a:pt x="15" y="19"/>
                </a:lnTo>
                <a:lnTo>
                  <a:pt x="12" y="21"/>
                </a:lnTo>
                <a:lnTo>
                  <a:pt x="10" y="26"/>
                </a:lnTo>
                <a:lnTo>
                  <a:pt x="10" y="35"/>
                </a:lnTo>
                <a:lnTo>
                  <a:pt x="10" y="38"/>
                </a:lnTo>
                <a:lnTo>
                  <a:pt x="8" y="38"/>
                </a:lnTo>
                <a:lnTo>
                  <a:pt x="10" y="40"/>
                </a:lnTo>
                <a:lnTo>
                  <a:pt x="12" y="40"/>
                </a:lnTo>
                <a:lnTo>
                  <a:pt x="12" y="42"/>
                </a:lnTo>
                <a:lnTo>
                  <a:pt x="15" y="40"/>
                </a:lnTo>
                <a:lnTo>
                  <a:pt x="12" y="40"/>
                </a:lnTo>
                <a:lnTo>
                  <a:pt x="12" y="38"/>
                </a:lnTo>
                <a:lnTo>
                  <a:pt x="12" y="35"/>
                </a:lnTo>
                <a:lnTo>
                  <a:pt x="15" y="33"/>
                </a:lnTo>
                <a:lnTo>
                  <a:pt x="17" y="33"/>
                </a:lnTo>
                <a:lnTo>
                  <a:pt x="17" y="40"/>
                </a:lnTo>
                <a:lnTo>
                  <a:pt x="17" y="42"/>
                </a:lnTo>
                <a:lnTo>
                  <a:pt x="15" y="42"/>
                </a:lnTo>
                <a:lnTo>
                  <a:pt x="17" y="42"/>
                </a:lnTo>
                <a:lnTo>
                  <a:pt x="24" y="38"/>
                </a:lnTo>
                <a:lnTo>
                  <a:pt x="24" y="35"/>
                </a:lnTo>
                <a:lnTo>
                  <a:pt x="24" y="33"/>
                </a:lnTo>
                <a:lnTo>
                  <a:pt x="24" y="30"/>
                </a:lnTo>
                <a:lnTo>
                  <a:pt x="26" y="26"/>
                </a:lnTo>
                <a:lnTo>
                  <a:pt x="26" y="23"/>
                </a:lnTo>
                <a:lnTo>
                  <a:pt x="26" y="21"/>
                </a:lnTo>
                <a:lnTo>
                  <a:pt x="29" y="21"/>
                </a:lnTo>
                <a:lnTo>
                  <a:pt x="31" y="16"/>
                </a:lnTo>
                <a:lnTo>
                  <a:pt x="31" y="14"/>
                </a:lnTo>
                <a:lnTo>
                  <a:pt x="29" y="7"/>
                </a:lnTo>
                <a:lnTo>
                  <a:pt x="24" y="4"/>
                </a:lnTo>
                <a:lnTo>
                  <a:pt x="22" y="4"/>
                </a:lnTo>
                <a:lnTo>
                  <a:pt x="19" y="4"/>
                </a:lnTo>
                <a:lnTo>
                  <a:pt x="19" y="2"/>
                </a:lnTo>
                <a:lnTo>
                  <a:pt x="19" y="0"/>
                </a:lnTo>
                <a:lnTo>
                  <a:pt x="17" y="0"/>
                </a:lnTo>
                <a:lnTo>
                  <a:pt x="15" y="0"/>
                </a:lnTo>
                <a:lnTo>
                  <a:pt x="12" y="0"/>
                </a:lnTo>
                <a:lnTo>
                  <a:pt x="12" y="2"/>
                </a:lnTo>
                <a:lnTo>
                  <a:pt x="10" y="4"/>
                </a:lnTo>
                <a:lnTo>
                  <a:pt x="12" y="2"/>
                </a:lnTo>
                <a:lnTo>
                  <a:pt x="12" y="4"/>
                </a:lnTo>
                <a:lnTo>
                  <a:pt x="10" y="4"/>
                </a:lnTo>
                <a:lnTo>
                  <a:pt x="5" y="7"/>
                </a:lnTo>
                <a:lnTo>
                  <a:pt x="0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55" name="Freeform 2057"/>
          <p:cNvSpPr>
            <a:spLocks/>
          </p:cNvSpPr>
          <p:nvPr/>
        </p:nvSpPr>
        <p:spPr bwMode="auto">
          <a:xfrm>
            <a:off x="3452813" y="4127500"/>
            <a:ext cx="96837" cy="93663"/>
          </a:xfrm>
          <a:custGeom>
            <a:avLst/>
            <a:gdLst>
              <a:gd name="T0" fmla="*/ 2147483647 w 78"/>
              <a:gd name="T1" fmla="*/ 2147483647 h 73"/>
              <a:gd name="T2" fmla="*/ 2147483647 w 78"/>
              <a:gd name="T3" fmla="*/ 2147483647 h 73"/>
              <a:gd name="T4" fmla="*/ 2147483647 w 78"/>
              <a:gd name="T5" fmla="*/ 2147483647 h 73"/>
              <a:gd name="T6" fmla="*/ 2147483647 w 78"/>
              <a:gd name="T7" fmla="*/ 2147483647 h 73"/>
              <a:gd name="T8" fmla="*/ 2147483647 w 78"/>
              <a:gd name="T9" fmla="*/ 2147483647 h 73"/>
              <a:gd name="T10" fmla="*/ 2147483647 w 78"/>
              <a:gd name="T11" fmla="*/ 2147483647 h 73"/>
              <a:gd name="T12" fmla="*/ 2147483647 w 78"/>
              <a:gd name="T13" fmla="*/ 2147483647 h 73"/>
              <a:gd name="T14" fmla="*/ 2147483647 w 78"/>
              <a:gd name="T15" fmla="*/ 2147483647 h 73"/>
              <a:gd name="T16" fmla="*/ 2147483647 w 78"/>
              <a:gd name="T17" fmla="*/ 2147483647 h 73"/>
              <a:gd name="T18" fmla="*/ 2147483647 w 78"/>
              <a:gd name="T19" fmla="*/ 2147483647 h 73"/>
              <a:gd name="T20" fmla="*/ 2147483647 w 78"/>
              <a:gd name="T21" fmla="*/ 2147483647 h 73"/>
              <a:gd name="T22" fmla="*/ 2147483647 w 78"/>
              <a:gd name="T23" fmla="*/ 2147483647 h 73"/>
              <a:gd name="T24" fmla="*/ 2147483647 w 78"/>
              <a:gd name="T25" fmla="*/ 2147483647 h 73"/>
              <a:gd name="T26" fmla="*/ 2147483647 w 78"/>
              <a:gd name="T27" fmla="*/ 2147483647 h 73"/>
              <a:gd name="T28" fmla="*/ 2147483647 w 78"/>
              <a:gd name="T29" fmla="*/ 2147483647 h 73"/>
              <a:gd name="T30" fmla="*/ 2147483647 w 78"/>
              <a:gd name="T31" fmla="*/ 2147483647 h 73"/>
              <a:gd name="T32" fmla="*/ 2147483647 w 78"/>
              <a:gd name="T33" fmla="*/ 2147483647 h 73"/>
              <a:gd name="T34" fmla="*/ 2147483647 w 78"/>
              <a:gd name="T35" fmla="*/ 2147483647 h 73"/>
              <a:gd name="T36" fmla="*/ 2147483647 w 78"/>
              <a:gd name="T37" fmla="*/ 2147483647 h 73"/>
              <a:gd name="T38" fmla="*/ 2147483647 w 78"/>
              <a:gd name="T39" fmla="*/ 2147483647 h 73"/>
              <a:gd name="T40" fmla="*/ 2147483647 w 78"/>
              <a:gd name="T41" fmla="*/ 2147483647 h 73"/>
              <a:gd name="T42" fmla="*/ 2147483647 w 78"/>
              <a:gd name="T43" fmla="*/ 2147483647 h 73"/>
              <a:gd name="T44" fmla="*/ 2147483647 w 78"/>
              <a:gd name="T45" fmla="*/ 2147483647 h 73"/>
              <a:gd name="T46" fmla="*/ 2147483647 w 78"/>
              <a:gd name="T47" fmla="*/ 2147483647 h 73"/>
              <a:gd name="T48" fmla="*/ 2147483647 w 78"/>
              <a:gd name="T49" fmla="*/ 2147483647 h 73"/>
              <a:gd name="T50" fmla="*/ 2147483647 w 78"/>
              <a:gd name="T51" fmla="*/ 2147483647 h 73"/>
              <a:gd name="T52" fmla="*/ 2147483647 w 78"/>
              <a:gd name="T53" fmla="*/ 2147483647 h 73"/>
              <a:gd name="T54" fmla="*/ 2147483647 w 78"/>
              <a:gd name="T55" fmla="*/ 2147483647 h 73"/>
              <a:gd name="T56" fmla="*/ 2147483647 w 78"/>
              <a:gd name="T57" fmla="*/ 2147483647 h 73"/>
              <a:gd name="T58" fmla="*/ 2147483647 w 78"/>
              <a:gd name="T59" fmla="*/ 2147483647 h 73"/>
              <a:gd name="T60" fmla="*/ 2147483647 w 78"/>
              <a:gd name="T61" fmla="*/ 2147483647 h 73"/>
              <a:gd name="T62" fmla="*/ 2147483647 w 78"/>
              <a:gd name="T63" fmla="*/ 2147483647 h 73"/>
              <a:gd name="T64" fmla="*/ 2147483647 w 78"/>
              <a:gd name="T65" fmla="*/ 2147483647 h 73"/>
              <a:gd name="T66" fmla="*/ 2147483647 w 78"/>
              <a:gd name="T67" fmla="*/ 2147483647 h 73"/>
              <a:gd name="T68" fmla="*/ 2147483647 w 78"/>
              <a:gd name="T69" fmla="*/ 2147483647 h 73"/>
              <a:gd name="T70" fmla="*/ 2147483647 w 78"/>
              <a:gd name="T71" fmla="*/ 2147483647 h 73"/>
              <a:gd name="T72" fmla="*/ 2147483647 w 78"/>
              <a:gd name="T73" fmla="*/ 2147483647 h 73"/>
              <a:gd name="T74" fmla="*/ 2147483647 w 78"/>
              <a:gd name="T75" fmla="*/ 2147483647 h 73"/>
              <a:gd name="T76" fmla="*/ 2147483647 w 78"/>
              <a:gd name="T77" fmla="*/ 2147483647 h 73"/>
              <a:gd name="T78" fmla="*/ 2147483647 w 78"/>
              <a:gd name="T79" fmla="*/ 2147483647 h 73"/>
              <a:gd name="T80" fmla="*/ 2147483647 w 78"/>
              <a:gd name="T81" fmla="*/ 2147483647 h 73"/>
              <a:gd name="T82" fmla="*/ 2147483647 w 78"/>
              <a:gd name="T83" fmla="*/ 2147483647 h 73"/>
              <a:gd name="T84" fmla="*/ 2147483647 w 78"/>
              <a:gd name="T85" fmla="*/ 2147483647 h 73"/>
              <a:gd name="T86" fmla="*/ 2147483647 w 78"/>
              <a:gd name="T87" fmla="*/ 2147483647 h 73"/>
              <a:gd name="T88" fmla="*/ 2147483647 w 78"/>
              <a:gd name="T89" fmla="*/ 2147483647 h 73"/>
              <a:gd name="T90" fmla="*/ 2147483647 w 78"/>
              <a:gd name="T91" fmla="*/ 2147483647 h 73"/>
              <a:gd name="T92" fmla="*/ 2147483647 w 78"/>
              <a:gd name="T93" fmla="*/ 2147483647 h 73"/>
              <a:gd name="T94" fmla="*/ 2147483647 w 78"/>
              <a:gd name="T95" fmla="*/ 2147483647 h 73"/>
              <a:gd name="T96" fmla="*/ 2147483647 w 78"/>
              <a:gd name="T97" fmla="*/ 2147483647 h 73"/>
              <a:gd name="T98" fmla="*/ 2147483647 w 78"/>
              <a:gd name="T99" fmla="*/ 2147483647 h 73"/>
              <a:gd name="T100" fmla="*/ 2147483647 w 78"/>
              <a:gd name="T101" fmla="*/ 0 h 73"/>
              <a:gd name="T102" fmla="*/ 2147483647 w 78"/>
              <a:gd name="T103" fmla="*/ 2147483647 h 73"/>
              <a:gd name="T104" fmla="*/ 2147483647 w 78"/>
              <a:gd name="T105" fmla="*/ 2147483647 h 73"/>
              <a:gd name="T106" fmla="*/ 2147483647 w 78"/>
              <a:gd name="T107" fmla="*/ 2147483647 h 73"/>
              <a:gd name="T108" fmla="*/ 2147483647 w 78"/>
              <a:gd name="T109" fmla="*/ 2147483647 h 73"/>
              <a:gd name="T110" fmla="*/ 2147483647 w 78"/>
              <a:gd name="T111" fmla="*/ 2147483647 h 7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8"/>
              <a:gd name="T169" fmla="*/ 0 h 73"/>
              <a:gd name="T170" fmla="*/ 78 w 78"/>
              <a:gd name="T171" fmla="*/ 73 h 7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8" h="73">
                <a:moveTo>
                  <a:pt x="29" y="17"/>
                </a:moveTo>
                <a:lnTo>
                  <a:pt x="29" y="17"/>
                </a:lnTo>
                <a:lnTo>
                  <a:pt x="26" y="28"/>
                </a:lnTo>
                <a:lnTo>
                  <a:pt x="24" y="40"/>
                </a:lnTo>
                <a:lnTo>
                  <a:pt x="22" y="40"/>
                </a:lnTo>
                <a:lnTo>
                  <a:pt x="22" y="43"/>
                </a:lnTo>
                <a:lnTo>
                  <a:pt x="19" y="43"/>
                </a:lnTo>
                <a:lnTo>
                  <a:pt x="15" y="43"/>
                </a:lnTo>
                <a:lnTo>
                  <a:pt x="12" y="45"/>
                </a:lnTo>
                <a:lnTo>
                  <a:pt x="7" y="47"/>
                </a:lnTo>
                <a:lnTo>
                  <a:pt x="5" y="50"/>
                </a:lnTo>
                <a:lnTo>
                  <a:pt x="3" y="50"/>
                </a:lnTo>
                <a:lnTo>
                  <a:pt x="3" y="52"/>
                </a:lnTo>
                <a:lnTo>
                  <a:pt x="0" y="57"/>
                </a:lnTo>
                <a:lnTo>
                  <a:pt x="3" y="57"/>
                </a:lnTo>
                <a:lnTo>
                  <a:pt x="3" y="59"/>
                </a:lnTo>
                <a:lnTo>
                  <a:pt x="5" y="59"/>
                </a:lnTo>
                <a:lnTo>
                  <a:pt x="5" y="61"/>
                </a:lnTo>
                <a:lnTo>
                  <a:pt x="5" y="64"/>
                </a:lnTo>
                <a:lnTo>
                  <a:pt x="5" y="66"/>
                </a:lnTo>
                <a:lnTo>
                  <a:pt x="5" y="69"/>
                </a:lnTo>
                <a:lnTo>
                  <a:pt x="5" y="71"/>
                </a:lnTo>
                <a:lnTo>
                  <a:pt x="5" y="73"/>
                </a:lnTo>
                <a:lnTo>
                  <a:pt x="7" y="73"/>
                </a:lnTo>
                <a:lnTo>
                  <a:pt x="10" y="71"/>
                </a:lnTo>
                <a:lnTo>
                  <a:pt x="10" y="69"/>
                </a:lnTo>
                <a:lnTo>
                  <a:pt x="12" y="66"/>
                </a:lnTo>
                <a:lnTo>
                  <a:pt x="15" y="66"/>
                </a:lnTo>
                <a:lnTo>
                  <a:pt x="17" y="66"/>
                </a:lnTo>
                <a:lnTo>
                  <a:pt x="19" y="66"/>
                </a:lnTo>
                <a:lnTo>
                  <a:pt x="19" y="64"/>
                </a:lnTo>
                <a:lnTo>
                  <a:pt x="15" y="61"/>
                </a:lnTo>
                <a:lnTo>
                  <a:pt x="15" y="59"/>
                </a:lnTo>
                <a:lnTo>
                  <a:pt x="12" y="59"/>
                </a:lnTo>
                <a:lnTo>
                  <a:pt x="10" y="59"/>
                </a:lnTo>
                <a:lnTo>
                  <a:pt x="7" y="59"/>
                </a:lnTo>
                <a:lnTo>
                  <a:pt x="7" y="57"/>
                </a:lnTo>
                <a:lnTo>
                  <a:pt x="10" y="54"/>
                </a:lnTo>
                <a:lnTo>
                  <a:pt x="10" y="52"/>
                </a:lnTo>
                <a:lnTo>
                  <a:pt x="12" y="52"/>
                </a:lnTo>
                <a:lnTo>
                  <a:pt x="15" y="52"/>
                </a:lnTo>
                <a:lnTo>
                  <a:pt x="15" y="54"/>
                </a:lnTo>
                <a:lnTo>
                  <a:pt x="19" y="54"/>
                </a:lnTo>
                <a:lnTo>
                  <a:pt x="22" y="52"/>
                </a:lnTo>
                <a:lnTo>
                  <a:pt x="24" y="52"/>
                </a:lnTo>
                <a:lnTo>
                  <a:pt x="26" y="52"/>
                </a:lnTo>
                <a:lnTo>
                  <a:pt x="29" y="52"/>
                </a:lnTo>
                <a:lnTo>
                  <a:pt x="29" y="54"/>
                </a:lnTo>
                <a:lnTo>
                  <a:pt x="31" y="54"/>
                </a:lnTo>
                <a:lnTo>
                  <a:pt x="36" y="57"/>
                </a:lnTo>
                <a:lnTo>
                  <a:pt x="38" y="59"/>
                </a:lnTo>
                <a:lnTo>
                  <a:pt x="41" y="59"/>
                </a:lnTo>
                <a:lnTo>
                  <a:pt x="43" y="59"/>
                </a:lnTo>
                <a:lnTo>
                  <a:pt x="43" y="61"/>
                </a:lnTo>
                <a:lnTo>
                  <a:pt x="45" y="61"/>
                </a:lnTo>
                <a:lnTo>
                  <a:pt x="45" y="64"/>
                </a:lnTo>
                <a:lnTo>
                  <a:pt x="48" y="61"/>
                </a:lnTo>
                <a:lnTo>
                  <a:pt x="48" y="59"/>
                </a:lnTo>
                <a:lnTo>
                  <a:pt x="48" y="57"/>
                </a:lnTo>
                <a:lnTo>
                  <a:pt x="48" y="54"/>
                </a:lnTo>
                <a:lnTo>
                  <a:pt x="50" y="54"/>
                </a:lnTo>
                <a:lnTo>
                  <a:pt x="50" y="52"/>
                </a:lnTo>
                <a:lnTo>
                  <a:pt x="55" y="47"/>
                </a:lnTo>
                <a:lnTo>
                  <a:pt x="57" y="45"/>
                </a:lnTo>
                <a:lnTo>
                  <a:pt x="59" y="45"/>
                </a:lnTo>
                <a:lnTo>
                  <a:pt x="62" y="45"/>
                </a:lnTo>
                <a:lnTo>
                  <a:pt x="64" y="45"/>
                </a:lnTo>
                <a:lnTo>
                  <a:pt x="69" y="45"/>
                </a:lnTo>
                <a:lnTo>
                  <a:pt x="78" y="38"/>
                </a:lnTo>
                <a:lnTo>
                  <a:pt x="76" y="38"/>
                </a:lnTo>
                <a:lnTo>
                  <a:pt x="76" y="40"/>
                </a:lnTo>
                <a:lnTo>
                  <a:pt x="74" y="40"/>
                </a:lnTo>
                <a:lnTo>
                  <a:pt x="71" y="40"/>
                </a:lnTo>
                <a:lnTo>
                  <a:pt x="69" y="31"/>
                </a:lnTo>
                <a:lnTo>
                  <a:pt x="62" y="28"/>
                </a:lnTo>
                <a:lnTo>
                  <a:pt x="59" y="28"/>
                </a:lnTo>
                <a:lnTo>
                  <a:pt x="59" y="26"/>
                </a:lnTo>
                <a:lnTo>
                  <a:pt x="57" y="26"/>
                </a:lnTo>
                <a:lnTo>
                  <a:pt x="55" y="26"/>
                </a:lnTo>
                <a:lnTo>
                  <a:pt x="52" y="26"/>
                </a:lnTo>
                <a:lnTo>
                  <a:pt x="52" y="24"/>
                </a:lnTo>
                <a:lnTo>
                  <a:pt x="45" y="19"/>
                </a:lnTo>
                <a:lnTo>
                  <a:pt x="43" y="17"/>
                </a:lnTo>
                <a:lnTo>
                  <a:pt x="41" y="14"/>
                </a:lnTo>
                <a:lnTo>
                  <a:pt x="38" y="12"/>
                </a:lnTo>
                <a:lnTo>
                  <a:pt x="38" y="9"/>
                </a:lnTo>
                <a:lnTo>
                  <a:pt x="36" y="7"/>
                </a:lnTo>
                <a:lnTo>
                  <a:pt x="33" y="2"/>
                </a:lnTo>
                <a:lnTo>
                  <a:pt x="31" y="2"/>
                </a:lnTo>
                <a:lnTo>
                  <a:pt x="31" y="0"/>
                </a:lnTo>
                <a:lnTo>
                  <a:pt x="29" y="0"/>
                </a:lnTo>
                <a:lnTo>
                  <a:pt x="26" y="2"/>
                </a:lnTo>
                <a:lnTo>
                  <a:pt x="24" y="5"/>
                </a:lnTo>
                <a:lnTo>
                  <a:pt x="24" y="7"/>
                </a:lnTo>
                <a:lnTo>
                  <a:pt x="26" y="9"/>
                </a:lnTo>
                <a:lnTo>
                  <a:pt x="26" y="12"/>
                </a:lnTo>
                <a:lnTo>
                  <a:pt x="26" y="14"/>
                </a:lnTo>
                <a:lnTo>
                  <a:pt x="29" y="14"/>
                </a:lnTo>
                <a:lnTo>
                  <a:pt x="29" y="17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56" name="Freeform 2058"/>
          <p:cNvSpPr>
            <a:spLocks/>
          </p:cNvSpPr>
          <p:nvPr/>
        </p:nvSpPr>
        <p:spPr bwMode="auto">
          <a:xfrm>
            <a:off x="3205163" y="4557713"/>
            <a:ext cx="1587" cy="1587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2147483647 w 2"/>
              <a:gd name="T13" fmla="*/ 0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2"/>
              <a:gd name="T38" fmla="*/ 2 w 2"/>
              <a:gd name="T39" fmla="*/ 2 h 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57" name="Freeform 2059"/>
          <p:cNvSpPr>
            <a:spLocks/>
          </p:cNvSpPr>
          <p:nvPr/>
        </p:nvSpPr>
        <p:spPr bwMode="auto">
          <a:xfrm>
            <a:off x="3294063" y="4379913"/>
            <a:ext cx="3175" cy="0"/>
          </a:xfrm>
          <a:custGeom>
            <a:avLst/>
            <a:gdLst>
              <a:gd name="T0" fmla="*/ 0 w 3175"/>
              <a:gd name="T1" fmla="*/ 0 h 2"/>
              <a:gd name="T2" fmla="*/ 0 w 3175"/>
              <a:gd name="T3" fmla="*/ 0 h 2"/>
              <a:gd name="T4" fmla="*/ 0 w 3175"/>
              <a:gd name="T5" fmla="*/ 0 h 2"/>
              <a:gd name="T6" fmla="*/ 0 w 3175"/>
              <a:gd name="T7" fmla="*/ 0 h 2"/>
              <a:gd name="T8" fmla="*/ 0 w 3175"/>
              <a:gd name="T9" fmla="*/ 0 h 2"/>
              <a:gd name="T10" fmla="*/ 0 w 3175"/>
              <a:gd name="T11" fmla="*/ 0 h 2"/>
              <a:gd name="T12" fmla="*/ 0 w 3175"/>
              <a:gd name="T13" fmla="*/ 0 h 2"/>
              <a:gd name="T14" fmla="*/ 0 w 3175"/>
              <a:gd name="T15" fmla="*/ 0 h 2"/>
              <a:gd name="T16" fmla="*/ 0 w 3175"/>
              <a:gd name="T17" fmla="*/ 0 h 2"/>
              <a:gd name="T18" fmla="*/ 0 w 3175"/>
              <a:gd name="T19" fmla="*/ 0 h 2"/>
              <a:gd name="T20" fmla="*/ 0 w 3175"/>
              <a:gd name="T21" fmla="*/ 0 h 2"/>
              <a:gd name="T22" fmla="*/ 0 w 3175"/>
              <a:gd name="T23" fmla="*/ 0 h 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175"/>
              <a:gd name="T37" fmla="*/ 0 h 2"/>
              <a:gd name="T38" fmla="*/ 3175 w 3175"/>
              <a:gd name="T39" fmla="*/ 0 h 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175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58" name="Freeform 2060"/>
          <p:cNvSpPr>
            <a:spLocks/>
          </p:cNvSpPr>
          <p:nvPr/>
        </p:nvSpPr>
        <p:spPr bwMode="auto">
          <a:xfrm>
            <a:off x="3286125" y="4481513"/>
            <a:ext cx="7938" cy="7937"/>
          </a:xfrm>
          <a:custGeom>
            <a:avLst/>
            <a:gdLst>
              <a:gd name="T0" fmla="*/ 0 w 7"/>
              <a:gd name="T1" fmla="*/ 2147483647 h 5"/>
              <a:gd name="T2" fmla="*/ 2147483647 w 7"/>
              <a:gd name="T3" fmla="*/ 2147483647 h 5"/>
              <a:gd name="T4" fmla="*/ 2147483647 w 7"/>
              <a:gd name="T5" fmla="*/ 2147483647 h 5"/>
              <a:gd name="T6" fmla="*/ 2147483647 w 7"/>
              <a:gd name="T7" fmla="*/ 2147483647 h 5"/>
              <a:gd name="T8" fmla="*/ 2147483647 w 7"/>
              <a:gd name="T9" fmla="*/ 0 h 5"/>
              <a:gd name="T10" fmla="*/ 2147483647 w 7"/>
              <a:gd name="T11" fmla="*/ 0 h 5"/>
              <a:gd name="T12" fmla="*/ 2147483647 w 7"/>
              <a:gd name="T13" fmla="*/ 0 h 5"/>
              <a:gd name="T14" fmla="*/ 2147483647 w 7"/>
              <a:gd name="T15" fmla="*/ 2147483647 h 5"/>
              <a:gd name="T16" fmla="*/ 2147483647 w 7"/>
              <a:gd name="T17" fmla="*/ 2147483647 h 5"/>
              <a:gd name="T18" fmla="*/ 0 w 7"/>
              <a:gd name="T19" fmla="*/ 2147483647 h 5"/>
              <a:gd name="T20" fmla="*/ 0 w 7"/>
              <a:gd name="T21" fmla="*/ 2147483647 h 5"/>
              <a:gd name="T22" fmla="*/ 0 w 7"/>
              <a:gd name="T23" fmla="*/ 2147483647 h 5"/>
              <a:gd name="T24" fmla="*/ 0 w 7"/>
              <a:gd name="T25" fmla="*/ 2147483647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"/>
              <a:gd name="T40" fmla="*/ 0 h 5"/>
              <a:gd name="T41" fmla="*/ 7 w 7"/>
              <a:gd name="T42" fmla="*/ 5 h 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" h="5">
                <a:moveTo>
                  <a:pt x="0" y="5"/>
                </a:moveTo>
                <a:lnTo>
                  <a:pt x="2" y="5"/>
                </a:lnTo>
                <a:lnTo>
                  <a:pt x="7" y="2"/>
                </a:lnTo>
                <a:lnTo>
                  <a:pt x="7" y="0"/>
                </a:lnTo>
                <a:lnTo>
                  <a:pt x="4" y="0"/>
                </a:lnTo>
                <a:lnTo>
                  <a:pt x="2" y="2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59" name="Rectangle 2061"/>
          <p:cNvSpPr>
            <a:spLocks noChangeArrowheads="1"/>
          </p:cNvSpPr>
          <p:nvPr/>
        </p:nvSpPr>
        <p:spPr bwMode="auto">
          <a:xfrm>
            <a:off x="3294063" y="4395788"/>
            <a:ext cx="3175" cy="0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360" name="Freeform 2062"/>
          <p:cNvSpPr>
            <a:spLocks/>
          </p:cNvSpPr>
          <p:nvPr/>
        </p:nvSpPr>
        <p:spPr bwMode="auto">
          <a:xfrm>
            <a:off x="3286125" y="4368800"/>
            <a:ext cx="1588" cy="4763"/>
          </a:xfrm>
          <a:custGeom>
            <a:avLst/>
            <a:gdLst>
              <a:gd name="T0" fmla="*/ 0 w 2"/>
              <a:gd name="T1" fmla="*/ 0 h 4"/>
              <a:gd name="T2" fmla="*/ 0 w 2"/>
              <a:gd name="T3" fmla="*/ 0 h 4"/>
              <a:gd name="T4" fmla="*/ 0 w 2"/>
              <a:gd name="T5" fmla="*/ 0 h 4"/>
              <a:gd name="T6" fmla="*/ 0 w 2"/>
              <a:gd name="T7" fmla="*/ 2147483647 h 4"/>
              <a:gd name="T8" fmla="*/ 0 w 2"/>
              <a:gd name="T9" fmla="*/ 2147483647 h 4"/>
              <a:gd name="T10" fmla="*/ 0 w 2"/>
              <a:gd name="T11" fmla="*/ 2147483647 h 4"/>
              <a:gd name="T12" fmla="*/ 0 w 2"/>
              <a:gd name="T13" fmla="*/ 2147483647 h 4"/>
              <a:gd name="T14" fmla="*/ 0 w 2"/>
              <a:gd name="T15" fmla="*/ 2147483647 h 4"/>
              <a:gd name="T16" fmla="*/ 2147483647 w 2"/>
              <a:gd name="T17" fmla="*/ 2147483647 h 4"/>
              <a:gd name="T18" fmla="*/ 2147483647 w 2"/>
              <a:gd name="T19" fmla="*/ 2147483647 h 4"/>
              <a:gd name="T20" fmla="*/ 2147483647 w 2"/>
              <a:gd name="T21" fmla="*/ 2147483647 h 4"/>
              <a:gd name="T22" fmla="*/ 2147483647 w 2"/>
              <a:gd name="T23" fmla="*/ 2147483647 h 4"/>
              <a:gd name="T24" fmla="*/ 2147483647 w 2"/>
              <a:gd name="T25" fmla="*/ 2147483647 h 4"/>
              <a:gd name="T26" fmla="*/ 2147483647 w 2"/>
              <a:gd name="T27" fmla="*/ 2147483647 h 4"/>
              <a:gd name="T28" fmla="*/ 2147483647 w 2"/>
              <a:gd name="T29" fmla="*/ 0 h 4"/>
              <a:gd name="T30" fmla="*/ 2147483647 w 2"/>
              <a:gd name="T31" fmla="*/ 0 h 4"/>
              <a:gd name="T32" fmla="*/ 0 w 2"/>
              <a:gd name="T33" fmla="*/ 0 h 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"/>
              <a:gd name="T52" fmla="*/ 0 h 4"/>
              <a:gd name="T53" fmla="*/ 2 w 2"/>
              <a:gd name="T54" fmla="*/ 4 h 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" h="4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61" name="Freeform 2063"/>
          <p:cNvSpPr>
            <a:spLocks/>
          </p:cNvSpPr>
          <p:nvPr/>
        </p:nvSpPr>
        <p:spPr bwMode="auto">
          <a:xfrm>
            <a:off x="2798763" y="4973638"/>
            <a:ext cx="1587" cy="1587"/>
          </a:xfrm>
          <a:custGeom>
            <a:avLst/>
            <a:gdLst>
              <a:gd name="T0" fmla="*/ 2147483647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2147483647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2147483647 w 2"/>
              <a:gd name="T29" fmla="*/ 0 h 15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1587"/>
              <a:gd name="T47" fmla="*/ 2 w 2"/>
              <a:gd name="T48" fmla="*/ 1587 h 158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1587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62" name="Freeform 2064"/>
          <p:cNvSpPr>
            <a:spLocks/>
          </p:cNvSpPr>
          <p:nvPr/>
        </p:nvSpPr>
        <p:spPr bwMode="auto">
          <a:xfrm>
            <a:off x="1108075" y="3803650"/>
            <a:ext cx="7938" cy="3175"/>
          </a:xfrm>
          <a:custGeom>
            <a:avLst/>
            <a:gdLst>
              <a:gd name="T0" fmla="*/ 2147483647 w 5"/>
              <a:gd name="T1" fmla="*/ 2147483647 h 2"/>
              <a:gd name="T2" fmla="*/ 2147483647 w 5"/>
              <a:gd name="T3" fmla="*/ 2147483647 h 2"/>
              <a:gd name="T4" fmla="*/ 2147483647 w 5"/>
              <a:gd name="T5" fmla="*/ 0 h 2"/>
              <a:gd name="T6" fmla="*/ 2147483647 w 5"/>
              <a:gd name="T7" fmla="*/ 0 h 2"/>
              <a:gd name="T8" fmla="*/ 2147483647 w 5"/>
              <a:gd name="T9" fmla="*/ 0 h 2"/>
              <a:gd name="T10" fmla="*/ 2147483647 w 5"/>
              <a:gd name="T11" fmla="*/ 0 h 2"/>
              <a:gd name="T12" fmla="*/ 0 w 5"/>
              <a:gd name="T13" fmla="*/ 0 h 2"/>
              <a:gd name="T14" fmla="*/ 0 w 5"/>
              <a:gd name="T15" fmla="*/ 0 h 2"/>
              <a:gd name="T16" fmla="*/ 0 w 5"/>
              <a:gd name="T17" fmla="*/ 2147483647 h 2"/>
              <a:gd name="T18" fmla="*/ 2147483647 w 5"/>
              <a:gd name="T19" fmla="*/ 2147483647 h 2"/>
              <a:gd name="T20" fmla="*/ 2147483647 w 5"/>
              <a:gd name="T21" fmla="*/ 2147483647 h 2"/>
              <a:gd name="T22" fmla="*/ 2147483647 w 5"/>
              <a:gd name="T23" fmla="*/ 2147483647 h 2"/>
              <a:gd name="T24" fmla="*/ 2147483647 w 5"/>
              <a:gd name="T25" fmla="*/ 2147483647 h 2"/>
              <a:gd name="T26" fmla="*/ 2147483647 w 5"/>
              <a:gd name="T27" fmla="*/ 2147483647 h 2"/>
              <a:gd name="T28" fmla="*/ 2147483647 w 5"/>
              <a:gd name="T29" fmla="*/ 2147483647 h 2"/>
              <a:gd name="T30" fmla="*/ 2147483647 w 5"/>
              <a:gd name="T31" fmla="*/ 2147483647 h 2"/>
              <a:gd name="T32" fmla="*/ 2147483647 w 5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"/>
              <a:gd name="T52" fmla="*/ 0 h 2"/>
              <a:gd name="T53" fmla="*/ 5 w 5"/>
              <a:gd name="T54" fmla="*/ 2 h 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" h="2">
                <a:moveTo>
                  <a:pt x="5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5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63" name="Freeform 2065"/>
          <p:cNvSpPr>
            <a:spLocks/>
          </p:cNvSpPr>
          <p:nvPr/>
        </p:nvSpPr>
        <p:spPr bwMode="auto">
          <a:xfrm>
            <a:off x="1108075" y="3806825"/>
            <a:ext cx="7938" cy="9525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2147483647 w 5"/>
              <a:gd name="T5" fmla="*/ 0 h 7"/>
              <a:gd name="T6" fmla="*/ 0 w 5"/>
              <a:gd name="T7" fmla="*/ 2147483647 h 7"/>
              <a:gd name="T8" fmla="*/ 0 w 5"/>
              <a:gd name="T9" fmla="*/ 2147483647 h 7"/>
              <a:gd name="T10" fmla="*/ 0 w 5"/>
              <a:gd name="T11" fmla="*/ 2147483647 h 7"/>
              <a:gd name="T12" fmla="*/ 0 w 5"/>
              <a:gd name="T13" fmla="*/ 2147483647 h 7"/>
              <a:gd name="T14" fmla="*/ 0 w 5"/>
              <a:gd name="T15" fmla="*/ 2147483647 h 7"/>
              <a:gd name="T16" fmla="*/ 0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2147483647 h 7"/>
              <a:gd name="T34" fmla="*/ 2147483647 w 5"/>
              <a:gd name="T35" fmla="*/ 2147483647 h 7"/>
              <a:gd name="T36" fmla="*/ 2147483647 w 5"/>
              <a:gd name="T37" fmla="*/ 2147483647 h 7"/>
              <a:gd name="T38" fmla="*/ 2147483647 w 5"/>
              <a:gd name="T39" fmla="*/ 2147483647 h 7"/>
              <a:gd name="T40" fmla="*/ 2147483647 w 5"/>
              <a:gd name="T41" fmla="*/ 2147483647 h 7"/>
              <a:gd name="T42" fmla="*/ 2147483647 w 5"/>
              <a:gd name="T43" fmla="*/ 2147483647 h 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"/>
              <a:gd name="T67" fmla="*/ 0 h 7"/>
              <a:gd name="T68" fmla="*/ 5 w 5"/>
              <a:gd name="T69" fmla="*/ 7 h 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" h="7">
                <a:moveTo>
                  <a:pt x="2" y="3"/>
                </a:moveTo>
                <a:lnTo>
                  <a:pt x="2" y="3"/>
                </a:lnTo>
                <a:lnTo>
                  <a:pt x="2" y="0"/>
                </a:lnTo>
                <a:lnTo>
                  <a:pt x="0" y="3"/>
                </a:lnTo>
                <a:lnTo>
                  <a:pt x="0" y="5"/>
                </a:lnTo>
                <a:lnTo>
                  <a:pt x="0" y="7"/>
                </a:lnTo>
                <a:lnTo>
                  <a:pt x="2" y="7"/>
                </a:lnTo>
                <a:lnTo>
                  <a:pt x="2" y="5"/>
                </a:lnTo>
                <a:lnTo>
                  <a:pt x="5" y="3"/>
                </a:lnTo>
                <a:lnTo>
                  <a:pt x="2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64" name="Freeform 2066"/>
          <p:cNvSpPr>
            <a:spLocks/>
          </p:cNvSpPr>
          <p:nvPr/>
        </p:nvSpPr>
        <p:spPr bwMode="auto">
          <a:xfrm>
            <a:off x="1106488" y="3819525"/>
            <a:ext cx="4762" cy="1588"/>
          </a:xfrm>
          <a:custGeom>
            <a:avLst/>
            <a:gdLst>
              <a:gd name="T0" fmla="*/ 2147483647 w 4"/>
              <a:gd name="T1" fmla="*/ 0 h 2"/>
              <a:gd name="T2" fmla="*/ 2147483647 w 4"/>
              <a:gd name="T3" fmla="*/ 2147483647 h 2"/>
              <a:gd name="T4" fmla="*/ 2147483647 w 4"/>
              <a:gd name="T5" fmla="*/ 0 h 2"/>
              <a:gd name="T6" fmla="*/ 2147483647 w 4"/>
              <a:gd name="T7" fmla="*/ 0 h 2"/>
              <a:gd name="T8" fmla="*/ 2147483647 w 4"/>
              <a:gd name="T9" fmla="*/ 0 h 2"/>
              <a:gd name="T10" fmla="*/ 2147483647 w 4"/>
              <a:gd name="T11" fmla="*/ 0 h 2"/>
              <a:gd name="T12" fmla="*/ 2147483647 w 4"/>
              <a:gd name="T13" fmla="*/ 0 h 2"/>
              <a:gd name="T14" fmla="*/ 2147483647 w 4"/>
              <a:gd name="T15" fmla="*/ 0 h 2"/>
              <a:gd name="T16" fmla="*/ 0 w 4"/>
              <a:gd name="T17" fmla="*/ 0 h 2"/>
              <a:gd name="T18" fmla="*/ 2147483647 w 4"/>
              <a:gd name="T19" fmla="*/ 0 h 2"/>
              <a:gd name="T20" fmla="*/ 2147483647 w 4"/>
              <a:gd name="T21" fmla="*/ 0 h 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"/>
              <a:gd name="T34" fmla="*/ 0 h 2"/>
              <a:gd name="T35" fmla="*/ 4 w 4"/>
              <a:gd name="T36" fmla="*/ 2 h 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" h="2">
                <a:moveTo>
                  <a:pt x="2" y="0"/>
                </a:moveTo>
                <a:lnTo>
                  <a:pt x="2" y="2"/>
                </a:lnTo>
                <a:lnTo>
                  <a:pt x="2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65" name="Freeform 2067"/>
          <p:cNvSpPr>
            <a:spLocks/>
          </p:cNvSpPr>
          <p:nvPr/>
        </p:nvSpPr>
        <p:spPr bwMode="auto">
          <a:xfrm>
            <a:off x="1065213" y="3905250"/>
            <a:ext cx="4762" cy="6350"/>
          </a:xfrm>
          <a:custGeom>
            <a:avLst/>
            <a:gdLst>
              <a:gd name="T0" fmla="*/ 2147483647 w 4"/>
              <a:gd name="T1" fmla="*/ 2147483647 h 5"/>
              <a:gd name="T2" fmla="*/ 2147483647 w 4"/>
              <a:gd name="T3" fmla="*/ 2147483647 h 5"/>
              <a:gd name="T4" fmla="*/ 2147483647 w 4"/>
              <a:gd name="T5" fmla="*/ 2147483647 h 5"/>
              <a:gd name="T6" fmla="*/ 2147483647 w 4"/>
              <a:gd name="T7" fmla="*/ 2147483647 h 5"/>
              <a:gd name="T8" fmla="*/ 2147483647 w 4"/>
              <a:gd name="T9" fmla="*/ 0 h 5"/>
              <a:gd name="T10" fmla="*/ 2147483647 w 4"/>
              <a:gd name="T11" fmla="*/ 0 h 5"/>
              <a:gd name="T12" fmla="*/ 2147483647 w 4"/>
              <a:gd name="T13" fmla="*/ 0 h 5"/>
              <a:gd name="T14" fmla="*/ 2147483647 w 4"/>
              <a:gd name="T15" fmla="*/ 0 h 5"/>
              <a:gd name="T16" fmla="*/ 0 w 4"/>
              <a:gd name="T17" fmla="*/ 2147483647 h 5"/>
              <a:gd name="T18" fmla="*/ 0 w 4"/>
              <a:gd name="T19" fmla="*/ 2147483647 h 5"/>
              <a:gd name="T20" fmla="*/ 0 w 4"/>
              <a:gd name="T21" fmla="*/ 2147483647 h 5"/>
              <a:gd name="T22" fmla="*/ 2147483647 w 4"/>
              <a:gd name="T23" fmla="*/ 2147483647 h 5"/>
              <a:gd name="T24" fmla="*/ 2147483647 w 4"/>
              <a:gd name="T25" fmla="*/ 2147483647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"/>
              <a:gd name="T40" fmla="*/ 0 h 5"/>
              <a:gd name="T41" fmla="*/ 4 w 4"/>
              <a:gd name="T42" fmla="*/ 5 h 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" h="5">
                <a:moveTo>
                  <a:pt x="4" y="5"/>
                </a:moveTo>
                <a:lnTo>
                  <a:pt x="4" y="5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4" y="5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66" name="Freeform 2068"/>
          <p:cNvSpPr>
            <a:spLocks/>
          </p:cNvSpPr>
          <p:nvPr/>
        </p:nvSpPr>
        <p:spPr bwMode="auto">
          <a:xfrm>
            <a:off x="1117600" y="3667125"/>
            <a:ext cx="6350" cy="7938"/>
          </a:xfrm>
          <a:custGeom>
            <a:avLst/>
            <a:gdLst>
              <a:gd name="T0" fmla="*/ 0 w 5"/>
              <a:gd name="T1" fmla="*/ 0 h 7"/>
              <a:gd name="T2" fmla="*/ 0 w 5"/>
              <a:gd name="T3" fmla="*/ 2147483647 h 7"/>
              <a:gd name="T4" fmla="*/ 0 w 5"/>
              <a:gd name="T5" fmla="*/ 2147483647 h 7"/>
              <a:gd name="T6" fmla="*/ 0 w 5"/>
              <a:gd name="T7" fmla="*/ 2147483647 h 7"/>
              <a:gd name="T8" fmla="*/ 0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0 w 5"/>
              <a:gd name="T27" fmla="*/ 0 h 7"/>
              <a:gd name="T28" fmla="*/ 0 w 5"/>
              <a:gd name="T29" fmla="*/ 0 h 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"/>
              <a:gd name="T46" fmla="*/ 0 h 7"/>
              <a:gd name="T47" fmla="*/ 5 w 5"/>
              <a:gd name="T48" fmla="*/ 7 h 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" h="7">
                <a:moveTo>
                  <a:pt x="0" y="0"/>
                </a:moveTo>
                <a:lnTo>
                  <a:pt x="0" y="2"/>
                </a:lnTo>
                <a:lnTo>
                  <a:pt x="2" y="4"/>
                </a:lnTo>
                <a:lnTo>
                  <a:pt x="2" y="7"/>
                </a:lnTo>
                <a:lnTo>
                  <a:pt x="5" y="7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67" name="Freeform 2069"/>
          <p:cNvSpPr>
            <a:spLocks/>
          </p:cNvSpPr>
          <p:nvPr/>
        </p:nvSpPr>
        <p:spPr bwMode="auto">
          <a:xfrm>
            <a:off x="1108075" y="3651250"/>
            <a:ext cx="9525" cy="1588"/>
          </a:xfrm>
          <a:custGeom>
            <a:avLst/>
            <a:gdLst>
              <a:gd name="T0" fmla="*/ 2147483647 w 7"/>
              <a:gd name="T1" fmla="*/ 2147483647 h 2"/>
              <a:gd name="T2" fmla="*/ 2147483647 w 7"/>
              <a:gd name="T3" fmla="*/ 2147483647 h 2"/>
              <a:gd name="T4" fmla="*/ 2147483647 w 7"/>
              <a:gd name="T5" fmla="*/ 2147483647 h 2"/>
              <a:gd name="T6" fmla="*/ 2147483647 w 7"/>
              <a:gd name="T7" fmla="*/ 2147483647 h 2"/>
              <a:gd name="T8" fmla="*/ 2147483647 w 7"/>
              <a:gd name="T9" fmla="*/ 2147483647 h 2"/>
              <a:gd name="T10" fmla="*/ 2147483647 w 7"/>
              <a:gd name="T11" fmla="*/ 0 h 2"/>
              <a:gd name="T12" fmla="*/ 2147483647 w 7"/>
              <a:gd name="T13" fmla="*/ 0 h 2"/>
              <a:gd name="T14" fmla="*/ 2147483647 w 7"/>
              <a:gd name="T15" fmla="*/ 0 h 2"/>
              <a:gd name="T16" fmla="*/ 2147483647 w 7"/>
              <a:gd name="T17" fmla="*/ 0 h 2"/>
              <a:gd name="T18" fmla="*/ 2147483647 w 7"/>
              <a:gd name="T19" fmla="*/ 0 h 2"/>
              <a:gd name="T20" fmla="*/ 2147483647 w 7"/>
              <a:gd name="T21" fmla="*/ 0 h 2"/>
              <a:gd name="T22" fmla="*/ 2147483647 w 7"/>
              <a:gd name="T23" fmla="*/ 0 h 2"/>
              <a:gd name="T24" fmla="*/ 0 w 7"/>
              <a:gd name="T25" fmla="*/ 0 h 2"/>
              <a:gd name="T26" fmla="*/ 0 w 7"/>
              <a:gd name="T27" fmla="*/ 0 h 2"/>
              <a:gd name="T28" fmla="*/ 0 w 7"/>
              <a:gd name="T29" fmla="*/ 0 h 2"/>
              <a:gd name="T30" fmla="*/ 0 w 7"/>
              <a:gd name="T31" fmla="*/ 0 h 2"/>
              <a:gd name="T32" fmla="*/ 2147483647 w 7"/>
              <a:gd name="T33" fmla="*/ 2147483647 h 2"/>
              <a:gd name="T34" fmla="*/ 2147483647 w 7"/>
              <a:gd name="T35" fmla="*/ 2147483647 h 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"/>
              <a:gd name="T55" fmla="*/ 0 h 2"/>
              <a:gd name="T56" fmla="*/ 7 w 7"/>
              <a:gd name="T57" fmla="*/ 2 h 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" h="2">
                <a:moveTo>
                  <a:pt x="2" y="2"/>
                </a:moveTo>
                <a:lnTo>
                  <a:pt x="5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68" name="Freeform 2070"/>
          <p:cNvSpPr>
            <a:spLocks/>
          </p:cNvSpPr>
          <p:nvPr/>
        </p:nvSpPr>
        <p:spPr bwMode="auto">
          <a:xfrm>
            <a:off x="1108075" y="3797300"/>
            <a:ext cx="7938" cy="3175"/>
          </a:xfrm>
          <a:custGeom>
            <a:avLst/>
            <a:gdLst>
              <a:gd name="T0" fmla="*/ 0 w 5"/>
              <a:gd name="T1" fmla="*/ 2147483647 h 3"/>
              <a:gd name="T2" fmla="*/ 0 w 5"/>
              <a:gd name="T3" fmla="*/ 2147483647 h 3"/>
              <a:gd name="T4" fmla="*/ 2147483647 w 5"/>
              <a:gd name="T5" fmla="*/ 2147483647 h 3"/>
              <a:gd name="T6" fmla="*/ 2147483647 w 5"/>
              <a:gd name="T7" fmla="*/ 2147483647 h 3"/>
              <a:gd name="T8" fmla="*/ 2147483647 w 5"/>
              <a:gd name="T9" fmla="*/ 2147483647 h 3"/>
              <a:gd name="T10" fmla="*/ 2147483647 w 5"/>
              <a:gd name="T11" fmla="*/ 2147483647 h 3"/>
              <a:gd name="T12" fmla="*/ 2147483647 w 5"/>
              <a:gd name="T13" fmla="*/ 0 h 3"/>
              <a:gd name="T14" fmla="*/ 2147483647 w 5"/>
              <a:gd name="T15" fmla="*/ 0 h 3"/>
              <a:gd name="T16" fmla="*/ 2147483647 w 5"/>
              <a:gd name="T17" fmla="*/ 0 h 3"/>
              <a:gd name="T18" fmla="*/ 0 w 5"/>
              <a:gd name="T19" fmla="*/ 0 h 3"/>
              <a:gd name="T20" fmla="*/ 0 w 5"/>
              <a:gd name="T21" fmla="*/ 2147483647 h 3"/>
              <a:gd name="T22" fmla="*/ 0 w 5"/>
              <a:gd name="T23" fmla="*/ 2147483647 h 3"/>
              <a:gd name="T24" fmla="*/ 0 w 5"/>
              <a:gd name="T25" fmla="*/ 2147483647 h 3"/>
              <a:gd name="T26" fmla="*/ 0 w 5"/>
              <a:gd name="T27" fmla="*/ 2147483647 h 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"/>
              <a:gd name="T43" fmla="*/ 0 h 3"/>
              <a:gd name="T44" fmla="*/ 5 w 5"/>
              <a:gd name="T45" fmla="*/ 3 h 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5" y="3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69" name="Freeform 2071"/>
          <p:cNvSpPr>
            <a:spLocks/>
          </p:cNvSpPr>
          <p:nvPr/>
        </p:nvSpPr>
        <p:spPr bwMode="auto">
          <a:xfrm>
            <a:off x="1111250" y="3643313"/>
            <a:ext cx="9525" cy="14287"/>
          </a:xfrm>
          <a:custGeom>
            <a:avLst/>
            <a:gdLst>
              <a:gd name="T0" fmla="*/ 2147483647 w 7"/>
              <a:gd name="T1" fmla="*/ 2147483647 h 10"/>
              <a:gd name="T2" fmla="*/ 2147483647 w 7"/>
              <a:gd name="T3" fmla="*/ 2147483647 h 10"/>
              <a:gd name="T4" fmla="*/ 2147483647 w 7"/>
              <a:gd name="T5" fmla="*/ 2147483647 h 10"/>
              <a:gd name="T6" fmla="*/ 2147483647 w 7"/>
              <a:gd name="T7" fmla="*/ 2147483647 h 10"/>
              <a:gd name="T8" fmla="*/ 2147483647 w 7"/>
              <a:gd name="T9" fmla="*/ 2147483647 h 10"/>
              <a:gd name="T10" fmla="*/ 2147483647 w 7"/>
              <a:gd name="T11" fmla="*/ 2147483647 h 10"/>
              <a:gd name="T12" fmla="*/ 2147483647 w 7"/>
              <a:gd name="T13" fmla="*/ 2147483647 h 10"/>
              <a:gd name="T14" fmla="*/ 2147483647 w 7"/>
              <a:gd name="T15" fmla="*/ 2147483647 h 10"/>
              <a:gd name="T16" fmla="*/ 2147483647 w 7"/>
              <a:gd name="T17" fmla="*/ 2147483647 h 10"/>
              <a:gd name="T18" fmla="*/ 2147483647 w 7"/>
              <a:gd name="T19" fmla="*/ 2147483647 h 10"/>
              <a:gd name="T20" fmla="*/ 2147483647 w 7"/>
              <a:gd name="T21" fmla="*/ 2147483647 h 10"/>
              <a:gd name="T22" fmla="*/ 2147483647 w 7"/>
              <a:gd name="T23" fmla="*/ 2147483647 h 10"/>
              <a:gd name="T24" fmla="*/ 2147483647 w 7"/>
              <a:gd name="T25" fmla="*/ 2147483647 h 10"/>
              <a:gd name="T26" fmla="*/ 2147483647 w 7"/>
              <a:gd name="T27" fmla="*/ 2147483647 h 10"/>
              <a:gd name="T28" fmla="*/ 2147483647 w 7"/>
              <a:gd name="T29" fmla="*/ 2147483647 h 10"/>
              <a:gd name="T30" fmla="*/ 2147483647 w 7"/>
              <a:gd name="T31" fmla="*/ 2147483647 h 10"/>
              <a:gd name="T32" fmla="*/ 2147483647 w 7"/>
              <a:gd name="T33" fmla="*/ 2147483647 h 10"/>
              <a:gd name="T34" fmla="*/ 2147483647 w 7"/>
              <a:gd name="T35" fmla="*/ 0 h 10"/>
              <a:gd name="T36" fmla="*/ 2147483647 w 7"/>
              <a:gd name="T37" fmla="*/ 0 h 10"/>
              <a:gd name="T38" fmla="*/ 2147483647 w 7"/>
              <a:gd name="T39" fmla="*/ 0 h 10"/>
              <a:gd name="T40" fmla="*/ 2147483647 w 7"/>
              <a:gd name="T41" fmla="*/ 0 h 10"/>
              <a:gd name="T42" fmla="*/ 2147483647 w 7"/>
              <a:gd name="T43" fmla="*/ 0 h 10"/>
              <a:gd name="T44" fmla="*/ 2147483647 w 7"/>
              <a:gd name="T45" fmla="*/ 0 h 10"/>
              <a:gd name="T46" fmla="*/ 2147483647 w 7"/>
              <a:gd name="T47" fmla="*/ 0 h 10"/>
              <a:gd name="T48" fmla="*/ 2147483647 w 7"/>
              <a:gd name="T49" fmla="*/ 0 h 10"/>
              <a:gd name="T50" fmla="*/ 2147483647 w 7"/>
              <a:gd name="T51" fmla="*/ 0 h 10"/>
              <a:gd name="T52" fmla="*/ 2147483647 w 7"/>
              <a:gd name="T53" fmla="*/ 0 h 10"/>
              <a:gd name="T54" fmla="*/ 0 w 7"/>
              <a:gd name="T55" fmla="*/ 2147483647 h 10"/>
              <a:gd name="T56" fmla="*/ 0 w 7"/>
              <a:gd name="T57" fmla="*/ 2147483647 h 10"/>
              <a:gd name="T58" fmla="*/ 0 w 7"/>
              <a:gd name="T59" fmla="*/ 2147483647 h 10"/>
              <a:gd name="T60" fmla="*/ 2147483647 w 7"/>
              <a:gd name="T61" fmla="*/ 2147483647 h 10"/>
              <a:gd name="T62" fmla="*/ 2147483647 w 7"/>
              <a:gd name="T63" fmla="*/ 2147483647 h 10"/>
              <a:gd name="T64" fmla="*/ 2147483647 w 7"/>
              <a:gd name="T65" fmla="*/ 2147483647 h 10"/>
              <a:gd name="T66" fmla="*/ 2147483647 w 7"/>
              <a:gd name="T67" fmla="*/ 2147483647 h 10"/>
              <a:gd name="T68" fmla="*/ 2147483647 w 7"/>
              <a:gd name="T69" fmla="*/ 2147483647 h 10"/>
              <a:gd name="T70" fmla="*/ 2147483647 w 7"/>
              <a:gd name="T71" fmla="*/ 2147483647 h 1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7"/>
              <a:gd name="T109" fmla="*/ 0 h 10"/>
              <a:gd name="T110" fmla="*/ 7 w 7"/>
              <a:gd name="T111" fmla="*/ 10 h 1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7" h="10">
                <a:moveTo>
                  <a:pt x="5" y="5"/>
                </a:moveTo>
                <a:lnTo>
                  <a:pt x="5" y="5"/>
                </a:lnTo>
                <a:lnTo>
                  <a:pt x="5" y="7"/>
                </a:lnTo>
                <a:lnTo>
                  <a:pt x="7" y="10"/>
                </a:lnTo>
                <a:lnTo>
                  <a:pt x="7" y="7"/>
                </a:lnTo>
                <a:lnTo>
                  <a:pt x="7" y="5"/>
                </a:lnTo>
                <a:lnTo>
                  <a:pt x="5" y="5"/>
                </a:lnTo>
                <a:lnTo>
                  <a:pt x="5" y="3"/>
                </a:lnTo>
                <a:lnTo>
                  <a:pt x="3" y="0"/>
                </a:lnTo>
                <a:lnTo>
                  <a:pt x="0" y="3"/>
                </a:lnTo>
                <a:lnTo>
                  <a:pt x="3" y="5"/>
                </a:lnTo>
                <a:lnTo>
                  <a:pt x="5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70" name="Freeform 2072"/>
          <p:cNvSpPr>
            <a:spLocks/>
          </p:cNvSpPr>
          <p:nvPr/>
        </p:nvSpPr>
        <p:spPr bwMode="auto">
          <a:xfrm>
            <a:off x="1116013" y="3643313"/>
            <a:ext cx="7937" cy="9525"/>
          </a:xfrm>
          <a:custGeom>
            <a:avLst/>
            <a:gdLst>
              <a:gd name="T0" fmla="*/ 2147483647 w 7"/>
              <a:gd name="T1" fmla="*/ 2147483647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2147483647 h 7"/>
              <a:gd name="T8" fmla="*/ 2147483647 w 7"/>
              <a:gd name="T9" fmla="*/ 2147483647 h 7"/>
              <a:gd name="T10" fmla="*/ 2147483647 w 7"/>
              <a:gd name="T11" fmla="*/ 0 h 7"/>
              <a:gd name="T12" fmla="*/ 2147483647 w 7"/>
              <a:gd name="T13" fmla="*/ 0 h 7"/>
              <a:gd name="T14" fmla="*/ 2147483647 w 7"/>
              <a:gd name="T15" fmla="*/ 0 h 7"/>
              <a:gd name="T16" fmla="*/ 2147483647 w 7"/>
              <a:gd name="T17" fmla="*/ 0 h 7"/>
              <a:gd name="T18" fmla="*/ 2147483647 w 7"/>
              <a:gd name="T19" fmla="*/ 0 h 7"/>
              <a:gd name="T20" fmla="*/ 2147483647 w 7"/>
              <a:gd name="T21" fmla="*/ 0 h 7"/>
              <a:gd name="T22" fmla="*/ 2147483647 w 7"/>
              <a:gd name="T23" fmla="*/ 0 h 7"/>
              <a:gd name="T24" fmla="*/ 0 w 7"/>
              <a:gd name="T25" fmla="*/ 0 h 7"/>
              <a:gd name="T26" fmla="*/ 2147483647 w 7"/>
              <a:gd name="T27" fmla="*/ 2147483647 h 7"/>
              <a:gd name="T28" fmla="*/ 2147483647 w 7"/>
              <a:gd name="T29" fmla="*/ 2147483647 h 7"/>
              <a:gd name="T30" fmla="*/ 2147483647 w 7"/>
              <a:gd name="T31" fmla="*/ 2147483647 h 7"/>
              <a:gd name="T32" fmla="*/ 2147483647 w 7"/>
              <a:gd name="T33" fmla="*/ 2147483647 h 7"/>
              <a:gd name="T34" fmla="*/ 2147483647 w 7"/>
              <a:gd name="T35" fmla="*/ 2147483647 h 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"/>
              <a:gd name="T55" fmla="*/ 0 h 7"/>
              <a:gd name="T56" fmla="*/ 7 w 7"/>
              <a:gd name="T57" fmla="*/ 7 h 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" h="7">
                <a:moveTo>
                  <a:pt x="2" y="5"/>
                </a:moveTo>
                <a:lnTo>
                  <a:pt x="4" y="5"/>
                </a:lnTo>
                <a:lnTo>
                  <a:pt x="7" y="7"/>
                </a:lnTo>
                <a:lnTo>
                  <a:pt x="7" y="5"/>
                </a:lnTo>
                <a:lnTo>
                  <a:pt x="7" y="3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3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71" name="Rectangle 2073"/>
          <p:cNvSpPr>
            <a:spLocks noChangeArrowheads="1"/>
          </p:cNvSpPr>
          <p:nvPr/>
        </p:nvSpPr>
        <p:spPr bwMode="auto">
          <a:xfrm>
            <a:off x="1116013" y="3651250"/>
            <a:ext cx="1587" cy="1588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372" name="Freeform 2074"/>
          <p:cNvSpPr>
            <a:spLocks/>
          </p:cNvSpPr>
          <p:nvPr/>
        </p:nvSpPr>
        <p:spPr bwMode="auto">
          <a:xfrm>
            <a:off x="1004888" y="4471988"/>
            <a:ext cx="9525" cy="3175"/>
          </a:xfrm>
          <a:custGeom>
            <a:avLst/>
            <a:gdLst>
              <a:gd name="T0" fmla="*/ 2147483647 w 7"/>
              <a:gd name="T1" fmla="*/ 2147483647 h 4"/>
              <a:gd name="T2" fmla="*/ 2147483647 w 7"/>
              <a:gd name="T3" fmla="*/ 2147483647 h 4"/>
              <a:gd name="T4" fmla="*/ 0 w 7"/>
              <a:gd name="T5" fmla="*/ 2147483647 h 4"/>
              <a:gd name="T6" fmla="*/ 0 w 7"/>
              <a:gd name="T7" fmla="*/ 2147483647 h 4"/>
              <a:gd name="T8" fmla="*/ 2147483647 w 7"/>
              <a:gd name="T9" fmla="*/ 2147483647 h 4"/>
              <a:gd name="T10" fmla="*/ 2147483647 w 7"/>
              <a:gd name="T11" fmla="*/ 2147483647 h 4"/>
              <a:gd name="T12" fmla="*/ 2147483647 w 7"/>
              <a:gd name="T13" fmla="*/ 2147483647 h 4"/>
              <a:gd name="T14" fmla="*/ 2147483647 w 7"/>
              <a:gd name="T15" fmla="*/ 2147483647 h 4"/>
              <a:gd name="T16" fmla="*/ 2147483647 w 7"/>
              <a:gd name="T17" fmla="*/ 0 h 4"/>
              <a:gd name="T18" fmla="*/ 2147483647 w 7"/>
              <a:gd name="T19" fmla="*/ 0 h 4"/>
              <a:gd name="T20" fmla="*/ 2147483647 w 7"/>
              <a:gd name="T21" fmla="*/ 0 h 4"/>
              <a:gd name="T22" fmla="*/ 2147483647 w 7"/>
              <a:gd name="T23" fmla="*/ 0 h 4"/>
              <a:gd name="T24" fmla="*/ 2147483647 w 7"/>
              <a:gd name="T25" fmla="*/ 0 h 4"/>
              <a:gd name="T26" fmla="*/ 2147483647 w 7"/>
              <a:gd name="T27" fmla="*/ 2147483647 h 4"/>
              <a:gd name="T28" fmla="*/ 2147483647 w 7"/>
              <a:gd name="T29" fmla="*/ 2147483647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"/>
              <a:gd name="T46" fmla="*/ 0 h 4"/>
              <a:gd name="T47" fmla="*/ 7 w 7"/>
              <a:gd name="T48" fmla="*/ 4 h 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" h="4">
                <a:moveTo>
                  <a:pt x="3" y="2"/>
                </a:moveTo>
                <a:lnTo>
                  <a:pt x="3" y="2"/>
                </a:lnTo>
                <a:lnTo>
                  <a:pt x="0" y="4"/>
                </a:lnTo>
                <a:lnTo>
                  <a:pt x="3" y="4"/>
                </a:lnTo>
                <a:lnTo>
                  <a:pt x="5" y="2"/>
                </a:lnTo>
                <a:lnTo>
                  <a:pt x="7" y="2"/>
                </a:lnTo>
                <a:lnTo>
                  <a:pt x="7" y="0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73" name="Freeform 2075"/>
          <p:cNvSpPr>
            <a:spLocks/>
          </p:cNvSpPr>
          <p:nvPr/>
        </p:nvSpPr>
        <p:spPr bwMode="auto">
          <a:xfrm>
            <a:off x="835025" y="4721225"/>
            <a:ext cx="7938" cy="6350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0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2147483647 h 5"/>
              <a:gd name="T12" fmla="*/ 2147483647 w 5"/>
              <a:gd name="T13" fmla="*/ 2147483647 h 5"/>
              <a:gd name="T14" fmla="*/ 0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2147483647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2147483647 w 5"/>
              <a:gd name="T27" fmla="*/ 2147483647 h 5"/>
              <a:gd name="T28" fmla="*/ 2147483647 w 5"/>
              <a:gd name="T29" fmla="*/ 2147483647 h 5"/>
              <a:gd name="T30" fmla="*/ 2147483647 w 5"/>
              <a:gd name="T31" fmla="*/ 2147483647 h 5"/>
              <a:gd name="T32" fmla="*/ 2147483647 w 5"/>
              <a:gd name="T33" fmla="*/ 2147483647 h 5"/>
              <a:gd name="T34" fmla="*/ 2147483647 w 5"/>
              <a:gd name="T35" fmla="*/ 2147483647 h 5"/>
              <a:gd name="T36" fmla="*/ 2147483647 w 5"/>
              <a:gd name="T37" fmla="*/ 2147483647 h 5"/>
              <a:gd name="T38" fmla="*/ 2147483647 w 5"/>
              <a:gd name="T39" fmla="*/ 2147483647 h 5"/>
              <a:gd name="T40" fmla="*/ 2147483647 w 5"/>
              <a:gd name="T41" fmla="*/ 2147483647 h 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5"/>
              <a:gd name="T65" fmla="*/ 5 w 5"/>
              <a:gd name="T66" fmla="*/ 5 h 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5">
                <a:moveTo>
                  <a:pt x="3" y="3"/>
                </a:moveTo>
                <a:lnTo>
                  <a:pt x="3" y="0"/>
                </a:lnTo>
                <a:lnTo>
                  <a:pt x="3" y="3"/>
                </a:lnTo>
                <a:lnTo>
                  <a:pt x="0" y="3"/>
                </a:lnTo>
                <a:lnTo>
                  <a:pt x="3" y="3"/>
                </a:lnTo>
                <a:lnTo>
                  <a:pt x="3" y="5"/>
                </a:lnTo>
                <a:lnTo>
                  <a:pt x="5" y="5"/>
                </a:lnTo>
                <a:lnTo>
                  <a:pt x="5" y="3"/>
                </a:lnTo>
                <a:lnTo>
                  <a:pt x="3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74" name="Freeform 2076"/>
          <p:cNvSpPr>
            <a:spLocks/>
          </p:cNvSpPr>
          <p:nvPr/>
        </p:nvSpPr>
        <p:spPr bwMode="auto">
          <a:xfrm>
            <a:off x="838200" y="4694238"/>
            <a:ext cx="6350" cy="3175"/>
          </a:xfrm>
          <a:custGeom>
            <a:avLst/>
            <a:gdLst>
              <a:gd name="T0" fmla="*/ 0 w 4"/>
              <a:gd name="T1" fmla="*/ 0 h 2"/>
              <a:gd name="T2" fmla="*/ 0 w 4"/>
              <a:gd name="T3" fmla="*/ 0 h 2"/>
              <a:gd name="T4" fmla="*/ 0 w 4"/>
              <a:gd name="T5" fmla="*/ 2147483647 h 2"/>
              <a:gd name="T6" fmla="*/ 0 w 4"/>
              <a:gd name="T7" fmla="*/ 2147483647 h 2"/>
              <a:gd name="T8" fmla="*/ 2147483647 w 4"/>
              <a:gd name="T9" fmla="*/ 2147483647 h 2"/>
              <a:gd name="T10" fmla="*/ 2147483647 w 4"/>
              <a:gd name="T11" fmla="*/ 2147483647 h 2"/>
              <a:gd name="T12" fmla="*/ 2147483647 w 4"/>
              <a:gd name="T13" fmla="*/ 2147483647 h 2"/>
              <a:gd name="T14" fmla="*/ 2147483647 w 4"/>
              <a:gd name="T15" fmla="*/ 2147483647 h 2"/>
              <a:gd name="T16" fmla="*/ 0 w 4"/>
              <a:gd name="T17" fmla="*/ 0 h 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"/>
              <a:gd name="T28" fmla="*/ 0 h 2"/>
              <a:gd name="T29" fmla="*/ 4 w 4"/>
              <a:gd name="T30" fmla="*/ 2 h 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4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75" name="Freeform 2077"/>
          <p:cNvSpPr>
            <a:spLocks/>
          </p:cNvSpPr>
          <p:nvPr/>
        </p:nvSpPr>
        <p:spPr bwMode="auto">
          <a:xfrm>
            <a:off x="855663" y="4719638"/>
            <a:ext cx="3175" cy="1587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2147483647 w 2"/>
              <a:gd name="T5" fmla="*/ 0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2147483647 h 2"/>
              <a:gd name="T12" fmla="*/ 0 w 2"/>
              <a:gd name="T13" fmla="*/ 2147483647 h 2"/>
              <a:gd name="T14" fmla="*/ 2147483647 w 2"/>
              <a:gd name="T15" fmla="*/ 2147483647 h 2"/>
              <a:gd name="T16" fmla="*/ 2147483647 w 2"/>
              <a:gd name="T17" fmla="*/ 2147483647 h 2"/>
              <a:gd name="T18" fmla="*/ 2147483647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2147483647 h 2"/>
              <a:gd name="T26" fmla="*/ 2147483647 w 2"/>
              <a:gd name="T27" fmla="*/ 0 h 2"/>
              <a:gd name="T28" fmla="*/ 2147483647 w 2"/>
              <a:gd name="T29" fmla="*/ 0 h 2"/>
              <a:gd name="T30" fmla="*/ 2147483647 w 2"/>
              <a:gd name="T31" fmla="*/ 0 h 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"/>
              <a:gd name="T49" fmla="*/ 0 h 2"/>
              <a:gd name="T50" fmla="*/ 2 w 2"/>
              <a:gd name="T51" fmla="*/ 2 h 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76" name="Freeform 2078"/>
          <p:cNvSpPr>
            <a:spLocks/>
          </p:cNvSpPr>
          <p:nvPr/>
        </p:nvSpPr>
        <p:spPr bwMode="auto">
          <a:xfrm>
            <a:off x="996950" y="4479925"/>
            <a:ext cx="12700" cy="11113"/>
          </a:xfrm>
          <a:custGeom>
            <a:avLst/>
            <a:gdLst>
              <a:gd name="T0" fmla="*/ 2147483647 w 10"/>
              <a:gd name="T1" fmla="*/ 0 h 9"/>
              <a:gd name="T2" fmla="*/ 2147483647 w 10"/>
              <a:gd name="T3" fmla="*/ 0 h 9"/>
              <a:gd name="T4" fmla="*/ 2147483647 w 10"/>
              <a:gd name="T5" fmla="*/ 0 h 9"/>
              <a:gd name="T6" fmla="*/ 2147483647 w 10"/>
              <a:gd name="T7" fmla="*/ 0 h 9"/>
              <a:gd name="T8" fmla="*/ 2147483647 w 10"/>
              <a:gd name="T9" fmla="*/ 0 h 9"/>
              <a:gd name="T10" fmla="*/ 2147483647 w 10"/>
              <a:gd name="T11" fmla="*/ 0 h 9"/>
              <a:gd name="T12" fmla="*/ 2147483647 w 10"/>
              <a:gd name="T13" fmla="*/ 2147483647 h 9"/>
              <a:gd name="T14" fmla="*/ 2147483647 w 10"/>
              <a:gd name="T15" fmla="*/ 2147483647 h 9"/>
              <a:gd name="T16" fmla="*/ 2147483647 w 10"/>
              <a:gd name="T17" fmla="*/ 2147483647 h 9"/>
              <a:gd name="T18" fmla="*/ 0 w 10"/>
              <a:gd name="T19" fmla="*/ 2147483647 h 9"/>
              <a:gd name="T20" fmla="*/ 2147483647 w 10"/>
              <a:gd name="T21" fmla="*/ 2147483647 h 9"/>
              <a:gd name="T22" fmla="*/ 2147483647 w 10"/>
              <a:gd name="T23" fmla="*/ 2147483647 h 9"/>
              <a:gd name="T24" fmla="*/ 2147483647 w 10"/>
              <a:gd name="T25" fmla="*/ 2147483647 h 9"/>
              <a:gd name="T26" fmla="*/ 2147483647 w 10"/>
              <a:gd name="T27" fmla="*/ 2147483647 h 9"/>
              <a:gd name="T28" fmla="*/ 2147483647 w 10"/>
              <a:gd name="T29" fmla="*/ 2147483647 h 9"/>
              <a:gd name="T30" fmla="*/ 2147483647 w 10"/>
              <a:gd name="T31" fmla="*/ 2147483647 h 9"/>
              <a:gd name="T32" fmla="*/ 2147483647 w 10"/>
              <a:gd name="T33" fmla="*/ 2147483647 h 9"/>
              <a:gd name="T34" fmla="*/ 2147483647 w 10"/>
              <a:gd name="T35" fmla="*/ 2147483647 h 9"/>
              <a:gd name="T36" fmla="*/ 2147483647 w 10"/>
              <a:gd name="T37" fmla="*/ 2147483647 h 9"/>
              <a:gd name="T38" fmla="*/ 2147483647 w 10"/>
              <a:gd name="T39" fmla="*/ 0 h 9"/>
              <a:gd name="T40" fmla="*/ 2147483647 w 10"/>
              <a:gd name="T41" fmla="*/ 0 h 9"/>
              <a:gd name="T42" fmla="*/ 2147483647 w 10"/>
              <a:gd name="T43" fmla="*/ 0 h 9"/>
              <a:gd name="T44" fmla="*/ 2147483647 w 10"/>
              <a:gd name="T45" fmla="*/ 0 h 9"/>
              <a:gd name="T46" fmla="*/ 2147483647 w 10"/>
              <a:gd name="T47" fmla="*/ 0 h 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"/>
              <a:gd name="T73" fmla="*/ 0 h 9"/>
              <a:gd name="T74" fmla="*/ 10 w 10"/>
              <a:gd name="T75" fmla="*/ 9 h 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" h="9">
                <a:moveTo>
                  <a:pt x="7" y="0"/>
                </a:moveTo>
                <a:lnTo>
                  <a:pt x="7" y="0"/>
                </a:lnTo>
                <a:lnTo>
                  <a:pt x="5" y="2"/>
                </a:lnTo>
                <a:lnTo>
                  <a:pt x="5" y="4"/>
                </a:lnTo>
                <a:lnTo>
                  <a:pt x="0" y="9"/>
                </a:lnTo>
                <a:lnTo>
                  <a:pt x="3" y="7"/>
                </a:lnTo>
                <a:lnTo>
                  <a:pt x="7" y="7"/>
                </a:lnTo>
                <a:lnTo>
                  <a:pt x="7" y="4"/>
                </a:lnTo>
                <a:lnTo>
                  <a:pt x="10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77" name="Freeform 2079"/>
          <p:cNvSpPr>
            <a:spLocks/>
          </p:cNvSpPr>
          <p:nvPr/>
        </p:nvSpPr>
        <p:spPr bwMode="auto">
          <a:xfrm>
            <a:off x="850900" y="4719638"/>
            <a:ext cx="3175" cy="6350"/>
          </a:xfrm>
          <a:custGeom>
            <a:avLst/>
            <a:gdLst>
              <a:gd name="T0" fmla="*/ 0 w 3"/>
              <a:gd name="T1" fmla="*/ 0 h 5"/>
              <a:gd name="T2" fmla="*/ 0 w 3"/>
              <a:gd name="T3" fmla="*/ 0 h 5"/>
              <a:gd name="T4" fmla="*/ 0 w 3"/>
              <a:gd name="T5" fmla="*/ 2147483647 h 5"/>
              <a:gd name="T6" fmla="*/ 0 w 3"/>
              <a:gd name="T7" fmla="*/ 2147483647 h 5"/>
              <a:gd name="T8" fmla="*/ 0 w 3"/>
              <a:gd name="T9" fmla="*/ 2147483647 h 5"/>
              <a:gd name="T10" fmla="*/ 0 w 3"/>
              <a:gd name="T11" fmla="*/ 2147483647 h 5"/>
              <a:gd name="T12" fmla="*/ 0 w 3"/>
              <a:gd name="T13" fmla="*/ 2147483647 h 5"/>
              <a:gd name="T14" fmla="*/ 0 w 3"/>
              <a:gd name="T15" fmla="*/ 2147483647 h 5"/>
              <a:gd name="T16" fmla="*/ 0 w 3"/>
              <a:gd name="T17" fmla="*/ 2147483647 h 5"/>
              <a:gd name="T18" fmla="*/ 0 w 3"/>
              <a:gd name="T19" fmla="*/ 2147483647 h 5"/>
              <a:gd name="T20" fmla="*/ 2147483647 w 3"/>
              <a:gd name="T21" fmla="*/ 2147483647 h 5"/>
              <a:gd name="T22" fmla="*/ 2147483647 w 3"/>
              <a:gd name="T23" fmla="*/ 2147483647 h 5"/>
              <a:gd name="T24" fmla="*/ 2147483647 w 3"/>
              <a:gd name="T25" fmla="*/ 2147483647 h 5"/>
              <a:gd name="T26" fmla="*/ 2147483647 w 3"/>
              <a:gd name="T27" fmla="*/ 2147483647 h 5"/>
              <a:gd name="T28" fmla="*/ 2147483647 w 3"/>
              <a:gd name="T29" fmla="*/ 2147483647 h 5"/>
              <a:gd name="T30" fmla="*/ 2147483647 w 3"/>
              <a:gd name="T31" fmla="*/ 2147483647 h 5"/>
              <a:gd name="T32" fmla="*/ 2147483647 w 3"/>
              <a:gd name="T33" fmla="*/ 2147483647 h 5"/>
              <a:gd name="T34" fmla="*/ 0 w 3"/>
              <a:gd name="T35" fmla="*/ 0 h 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"/>
              <a:gd name="T55" fmla="*/ 0 h 5"/>
              <a:gd name="T56" fmla="*/ 3 w 3"/>
              <a:gd name="T57" fmla="*/ 5 h 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" h="5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lnTo>
                  <a:pt x="3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78" name="Freeform 2080"/>
          <p:cNvSpPr>
            <a:spLocks/>
          </p:cNvSpPr>
          <p:nvPr/>
        </p:nvSpPr>
        <p:spPr bwMode="auto">
          <a:xfrm>
            <a:off x="1192213" y="4033838"/>
            <a:ext cx="3175" cy="4762"/>
          </a:xfrm>
          <a:custGeom>
            <a:avLst/>
            <a:gdLst>
              <a:gd name="T0" fmla="*/ 2147483647 w 5"/>
              <a:gd name="T1" fmla="*/ 0 h 3"/>
              <a:gd name="T2" fmla="*/ 2147483647 w 5"/>
              <a:gd name="T3" fmla="*/ 0 h 3"/>
              <a:gd name="T4" fmla="*/ 0 w 5"/>
              <a:gd name="T5" fmla="*/ 0 h 3"/>
              <a:gd name="T6" fmla="*/ 2147483647 w 5"/>
              <a:gd name="T7" fmla="*/ 2147483647 h 3"/>
              <a:gd name="T8" fmla="*/ 2147483647 w 5"/>
              <a:gd name="T9" fmla="*/ 2147483647 h 3"/>
              <a:gd name="T10" fmla="*/ 2147483647 w 5"/>
              <a:gd name="T11" fmla="*/ 2147483647 h 3"/>
              <a:gd name="T12" fmla="*/ 2147483647 w 5"/>
              <a:gd name="T13" fmla="*/ 2147483647 h 3"/>
              <a:gd name="T14" fmla="*/ 2147483647 w 5"/>
              <a:gd name="T15" fmla="*/ 0 h 3"/>
              <a:gd name="T16" fmla="*/ 2147483647 w 5"/>
              <a:gd name="T17" fmla="*/ 0 h 3"/>
              <a:gd name="T18" fmla="*/ 2147483647 w 5"/>
              <a:gd name="T19" fmla="*/ 0 h 3"/>
              <a:gd name="T20" fmla="*/ 2147483647 w 5"/>
              <a:gd name="T21" fmla="*/ 0 h 3"/>
              <a:gd name="T22" fmla="*/ 2147483647 w 5"/>
              <a:gd name="T23" fmla="*/ 0 h 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"/>
              <a:gd name="T37" fmla="*/ 0 h 3"/>
              <a:gd name="T38" fmla="*/ 5 w 5"/>
              <a:gd name="T39" fmla="*/ 3 h 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" h="3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3"/>
                </a:lnTo>
                <a:lnTo>
                  <a:pt x="5" y="3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79" name="Freeform 2081"/>
          <p:cNvSpPr>
            <a:spLocks/>
          </p:cNvSpPr>
          <p:nvPr/>
        </p:nvSpPr>
        <p:spPr bwMode="auto">
          <a:xfrm>
            <a:off x="1203325" y="3994150"/>
            <a:ext cx="7938" cy="6350"/>
          </a:xfrm>
          <a:custGeom>
            <a:avLst/>
            <a:gdLst>
              <a:gd name="T0" fmla="*/ 2147483647 w 7"/>
              <a:gd name="T1" fmla="*/ 2147483647 h 5"/>
              <a:gd name="T2" fmla="*/ 2147483647 w 7"/>
              <a:gd name="T3" fmla="*/ 0 h 5"/>
              <a:gd name="T4" fmla="*/ 2147483647 w 7"/>
              <a:gd name="T5" fmla="*/ 0 h 5"/>
              <a:gd name="T6" fmla="*/ 2147483647 w 7"/>
              <a:gd name="T7" fmla="*/ 0 h 5"/>
              <a:gd name="T8" fmla="*/ 0 w 7"/>
              <a:gd name="T9" fmla="*/ 2147483647 h 5"/>
              <a:gd name="T10" fmla="*/ 0 w 7"/>
              <a:gd name="T11" fmla="*/ 2147483647 h 5"/>
              <a:gd name="T12" fmla="*/ 0 w 7"/>
              <a:gd name="T13" fmla="*/ 2147483647 h 5"/>
              <a:gd name="T14" fmla="*/ 2147483647 w 7"/>
              <a:gd name="T15" fmla="*/ 2147483647 h 5"/>
              <a:gd name="T16" fmla="*/ 2147483647 w 7"/>
              <a:gd name="T17" fmla="*/ 2147483647 h 5"/>
              <a:gd name="T18" fmla="*/ 2147483647 w 7"/>
              <a:gd name="T19" fmla="*/ 2147483647 h 5"/>
              <a:gd name="T20" fmla="*/ 2147483647 w 7"/>
              <a:gd name="T21" fmla="*/ 2147483647 h 5"/>
              <a:gd name="T22" fmla="*/ 2147483647 w 7"/>
              <a:gd name="T23" fmla="*/ 2147483647 h 5"/>
              <a:gd name="T24" fmla="*/ 2147483647 w 7"/>
              <a:gd name="T25" fmla="*/ 2147483647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"/>
              <a:gd name="T40" fmla="*/ 0 h 5"/>
              <a:gd name="T41" fmla="*/ 7 w 7"/>
              <a:gd name="T42" fmla="*/ 5 h 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" h="5">
                <a:moveTo>
                  <a:pt x="7" y="3"/>
                </a:moveTo>
                <a:lnTo>
                  <a:pt x="4" y="0"/>
                </a:lnTo>
                <a:lnTo>
                  <a:pt x="2" y="0"/>
                </a:lnTo>
                <a:lnTo>
                  <a:pt x="0" y="3"/>
                </a:lnTo>
                <a:lnTo>
                  <a:pt x="2" y="5"/>
                </a:lnTo>
                <a:lnTo>
                  <a:pt x="4" y="3"/>
                </a:lnTo>
                <a:lnTo>
                  <a:pt x="7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80" name="Freeform 2082"/>
          <p:cNvSpPr>
            <a:spLocks/>
          </p:cNvSpPr>
          <p:nvPr/>
        </p:nvSpPr>
        <p:spPr bwMode="auto">
          <a:xfrm>
            <a:off x="863600" y="4703763"/>
            <a:ext cx="4763" cy="3175"/>
          </a:xfrm>
          <a:custGeom>
            <a:avLst/>
            <a:gdLst>
              <a:gd name="T0" fmla="*/ 2147483647 w 4"/>
              <a:gd name="T1" fmla="*/ 0 h 3"/>
              <a:gd name="T2" fmla="*/ 2147483647 w 4"/>
              <a:gd name="T3" fmla="*/ 0 h 3"/>
              <a:gd name="T4" fmla="*/ 2147483647 w 4"/>
              <a:gd name="T5" fmla="*/ 0 h 3"/>
              <a:gd name="T6" fmla="*/ 2147483647 w 4"/>
              <a:gd name="T7" fmla="*/ 0 h 3"/>
              <a:gd name="T8" fmla="*/ 2147483647 w 4"/>
              <a:gd name="T9" fmla="*/ 0 h 3"/>
              <a:gd name="T10" fmla="*/ 2147483647 w 4"/>
              <a:gd name="T11" fmla="*/ 0 h 3"/>
              <a:gd name="T12" fmla="*/ 0 w 4"/>
              <a:gd name="T13" fmla="*/ 0 h 3"/>
              <a:gd name="T14" fmla="*/ 0 w 4"/>
              <a:gd name="T15" fmla="*/ 2147483647 h 3"/>
              <a:gd name="T16" fmla="*/ 0 w 4"/>
              <a:gd name="T17" fmla="*/ 2147483647 h 3"/>
              <a:gd name="T18" fmla="*/ 0 w 4"/>
              <a:gd name="T19" fmla="*/ 2147483647 h 3"/>
              <a:gd name="T20" fmla="*/ 0 w 4"/>
              <a:gd name="T21" fmla="*/ 2147483647 h 3"/>
              <a:gd name="T22" fmla="*/ 0 w 4"/>
              <a:gd name="T23" fmla="*/ 2147483647 h 3"/>
              <a:gd name="T24" fmla="*/ 0 w 4"/>
              <a:gd name="T25" fmla="*/ 2147483647 h 3"/>
              <a:gd name="T26" fmla="*/ 0 w 4"/>
              <a:gd name="T27" fmla="*/ 2147483647 h 3"/>
              <a:gd name="T28" fmla="*/ 2147483647 w 4"/>
              <a:gd name="T29" fmla="*/ 2147483647 h 3"/>
              <a:gd name="T30" fmla="*/ 2147483647 w 4"/>
              <a:gd name="T31" fmla="*/ 2147483647 h 3"/>
              <a:gd name="T32" fmla="*/ 2147483647 w 4"/>
              <a:gd name="T33" fmla="*/ 2147483647 h 3"/>
              <a:gd name="T34" fmla="*/ 2147483647 w 4"/>
              <a:gd name="T35" fmla="*/ 2147483647 h 3"/>
              <a:gd name="T36" fmla="*/ 2147483647 w 4"/>
              <a:gd name="T37" fmla="*/ 2147483647 h 3"/>
              <a:gd name="T38" fmla="*/ 2147483647 w 4"/>
              <a:gd name="T39" fmla="*/ 2147483647 h 3"/>
              <a:gd name="T40" fmla="*/ 2147483647 w 4"/>
              <a:gd name="T41" fmla="*/ 2147483647 h 3"/>
              <a:gd name="T42" fmla="*/ 2147483647 w 4"/>
              <a:gd name="T43" fmla="*/ 2147483647 h 3"/>
              <a:gd name="T44" fmla="*/ 2147483647 w 4"/>
              <a:gd name="T45" fmla="*/ 2147483647 h 3"/>
              <a:gd name="T46" fmla="*/ 2147483647 w 4"/>
              <a:gd name="T47" fmla="*/ 0 h 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"/>
              <a:gd name="T73" fmla="*/ 0 h 3"/>
              <a:gd name="T74" fmla="*/ 4 w 4"/>
              <a:gd name="T75" fmla="*/ 3 h 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" h="3">
                <a:moveTo>
                  <a:pt x="4" y="0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4" y="3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81" name="Freeform 2083"/>
          <p:cNvSpPr>
            <a:spLocks/>
          </p:cNvSpPr>
          <p:nvPr/>
        </p:nvSpPr>
        <p:spPr bwMode="auto">
          <a:xfrm>
            <a:off x="1141413" y="3860800"/>
            <a:ext cx="4762" cy="3175"/>
          </a:xfrm>
          <a:custGeom>
            <a:avLst/>
            <a:gdLst>
              <a:gd name="T0" fmla="*/ 2147483647 w 5"/>
              <a:gd name="T1" fmla="*/ 0 h 4"/>
              <a:gd name="T2" fmla="*/ 2147483647 w 5"/>
              <a:gd name="T3" fmla="*/ 0 h 4"/>
              <a:gd name="T4" fmla="*/ 2147483647 w 5"/>
              <a:gd name="T5" fmla="*/ 0 h 4"/>
              <a:gd name="T6" fmla="*/ 2147483647 w 5"/>
              <a:gd name="T7" fmla="*/ 0 h 4"/>
              <a:gd name="T8" fmla="*/ 2147483647 w 5"/>
              <a:gd name="T9" fmla="*/ 0 h 4"/>
              <a:gd name="T10" fmla="*/ 2147483647 w 5"/>
              <a:gd name="T11" fmla="*/ 0 h 4"/>
              <a:gd name="T12" fmla="*/ 2147483647 w 5"/>
              <a:gd name="T13" fmla="*/ 0 h 4"/>
              <a:gd name="T14" fmla="*/ 0 w 5"/>
              <a:gd name="T15" fmla="*/ 0 h 4"/>
              <a:gd name="T16" fmla="*/ 0 w 5"/>
              <a:gd name="T17" fmla="*/ 0 h 4"/>
              <a:gd name="T18" fmla="*/ 0 w 5"/>
              <a:gd name="T19" fmla="*/ 0 h 4"/>
              <a:gd name="T20" fmla="*/ 0 w 5"/>
              <a:gd name="T21" fmla="*/ 0 h 4"/>
              <a:gd name="T22" fmla="*/ 0 w 5"/>
              <a:gd name="T23" fmla="*/ 2147483647 h 4"/>
              <a:gd name="T24" fmla="*/ 2147483647 w 5"/>
              <a:gd name="T25" fmla="*/ 2147483647 h 4"/>
              <a:gd name="T26" fmla="*/ 2147483647 w 5"/>
              <a:gd name="T27" fmla="*/ 2147483647 h 4"/>
              <a:gd name="T28" fmla="*/ 2147483647 w 5"/>
              <a:gd name="T29" fmla="*/ 2147483647 h 4"/>
              <a:gd name="T30" fmla="*/ 2147483647 w 5"/>
              <a:gd name="T31" fmla="*/ 2147483647 h 4"/>
              <a:gd name="T32" fmla="*/ 2147483647 w 5"/>
              <a:gd name="T33" fmla="*/ 2147483647 h 4"/>
              <a:gd name="T34" fmla="*/ 2147483647 w 5"/>
              <a:gd name="T35" fmla="*/ 2147483647 h 4"/>
              <a:gd name="T36" fmla="*/ 2147483647 w 5"/>
              <a:gd name="T37" fmla="*/ 2147483647 h 4"/>
              <a:gd name="T38" fmla="*/ 2147483647 w 5"/>
              <a:gd name="T39" fmla="*/ 2147483647 h 4"/>
              <a:gd name="T40" fmla="*/ 2147483647 w 5"/>
              <a:gd name="T41" fmla="*/ 2147483647 h 4"/>
              <a:gd name="T42" fmla="*/ 2147483647 w 5"/>
              <a:gd name="T43" fmla="*/ 0 h 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"/>
              <a:gd name="T67" fmla="*/ 0 h 4"/>
              <a:gd name="T68" fmla="*/ 5 w 5"/>
              <a:gd name="T69" fmla="*/ 4 h 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" h="4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4"/>
                </a:lnTo>
                <a:lnTo>
                  <a:pt x="5" y="4"/>
                </a:lnTo>
                <a:lnTo>
                  <a:pt x="5" y="2"/>
                </a:lnTo>
                <a:lnTo>
                  <a:pt x="5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82" name="Freeform 2084"/>
          <p:cNvSpPr>
            <a:spLocks/>
          </p:cNvSpPr>
          <p:nvPr/>
        </p:nvSpPr>
        <p:spPr bwMode="auto">
          <a:xfrm>
            <a:off x="1120775" y="3797300"/>
            <a:ext cx="17463" cy="22225"/>
          </a:xfrm>
          <a:custGeom>
            <a:avLst/>
            <a:gdLst>
              <a:gd name="T0" fmla="*/ 2147483647 w 15"/>
              <a:gd name="T1" fmla="*/ 2147483647 h 17"/>
              <a:gd name="T2" fmla="*/ 2147483647 w 15"/>
              <a:gd name="T3" fmla="*/ 2147483647 h 17"/>
              <a:gd name="T4" fmla="*/ 2147483647 w 15"/>
              <a:gd name="T5" fmla="*/ 2147483647 h 17"/>
              <a:gd name="T6" fmla="*/ 2147483647 w 15"/>
              <a:gd name="T7" fmla="*/ 2147483647 h 17"/>
              <a:gd name="T8" fmla="*/ 2147483647 w 15"/>
              <a:gd name="T9" fmla="*/ 0 h 17"/>
              <a:gd name="T10" fmla="*/ 2147483647 w 15"/>
              <a:gd name="T11" fmla="*/ 0 h 17"/>
              <a:gd name="T12" fmla="*/ 2147483647 w 15"/>
              <a:gd name="T13" fmla="*/ 0 h 17"/>
              <a:gd name="T14" fmla="*/ 2147483647 w 15"/>
              <a:gd name="T15" fmla="*/ 0 h 17"/>
              <a:gd name="T16" fmla="*/ 0 w 15"/>
              <a:gd name="T17" fmla="*/ 2147483647 h 17"/>
              <a:gd name="T18" fmla="*/ 0 w 15"/>
              <a:gd name="T19" fmla="*/ 2147483647 h 17"/>
              <a:gd name="T20" fmla="*/ 0 w 15"/>
              <a:gd name="T21" fmla="*/ 2147483647 h 17"/>
              <a:gd name="T22" fmla="*/ 0 w 15"/>
              <a:gd name="T23" fmla="*/ 2147483647 h 17"/>
              <a:gd name="T24" fmla="*/ 0 w 15"/>
              <a:gd name="T25" fmla="*/ 2147483647 h 17"/>
              <a:gd name="T26" fmla="*/ 0 w 15"/>
              <a:gd name="T27" fmla="*/ 2147483647 h 17"/>
              <a:gd name="T28" fmla="*/ 0 w 15"/>
              <a:gd name="T29" fmla="*/ 2147483647 h 17"/>
              <a:gd name="T30" fmla="*/ 2147483647 w 15"/>
              <a:gd name="T31" fmla="*/ 2147483647 h 17"/>
              <a:gd name="T32" fmla="*/ 2147483647 w 15"/>
              <a:gd name="T33" fmla="*/ 2147483647 h 17"/>
              <a:gd name="T34" fmla="*/ 2147483647 w 15"/>
              <a:gd name="T35" fmla="*/ 2147483647 h 17"/>
              <a:gd name="T36" fmla="*/ 2147483647 w 15"/>
              <a:gd name="T37" fmla="*/ 2147483647 h 17"/>
              <a:gd name="T38" fmla="*/ 2147483647 w 15"/>
              <a:gd name="T39" fmla="*/ 2147483647 h 17"/>
              <a:gd name="T40" fmla="*/ 2147483647 w 15"/>
              <a:gd name="T41" fmla="*/ 2147483647 h 17"/>
              <a:gd name="T42" fmla="*/ 2147483647 w 15"/>
              <a:gd name="T43" fmla="*/ 2147483647 h 17"/>
              <a:gd name="T44" fmla="*/ 2147483647 w 15"/>
              <a:gd name="T45" fmla="*/ 2147483647 h 17"/>
              <a:gd name="T46" fmla="*/ 2147483647 w 15"/>
              <a:gd name="T47" fmla="*/ 2147483647 h 17"/>
              <a:gd name="T48" fmla="*/ 2147483647 w 15"/>
              <a:gd name="T49" fmla="*/ 2147483647 h 17"/>
              <a:gd name="T50" fmla="*/ 2147483647 w 15"/>
              <a:gd name="T51" fmla="*/ 2147483647 h 17"/>
              <a:gd name="T52" fmla="*/ 2147483647 w 15"/>
              <a:gd name="T53" fmla="*/ 2147483647 h 17"/>
              <a:gd name="T54" fmla="*/ 2147483647 w 15"/>
              <a:gd name="T55" fmla="*/ 2147483647 h 17"/>
              <a:gd name="T56" fmla="*/ 2147483647 w 15"/>
              <a:gd name="T57" fmla="*/ 2147483647 h 17"/>
              <a:gd name="T58" fmla="*/ 2147483647 w 15"/>
              <a:gd name="T59" fmla="*/ 2147483647 h 17"/>
              <a:gd name="T60" fmla="*/ 2147483647 w 15"/>
              <a:gd name="T61" fmla="*/ 2147483647 h 17"/>
              <a:gd name="T62" fmla="*/ 2147483647 w 15"/>
              <a:gd name="T63" fmla="*/ 2147483647 h 17"/>
              <a:gd name="T64" fmla="*/ 2147483647 w 15"/>
              <a:gd name="T65" fmla="*/ 2147483647 h 17"/>
              <a:gd name="T66" fmla="*/ 2147483647 w 15"/>
              <a:gd name="T67" fmla="*/ 2147483647 h 17"/>
              <a:gd name="T68" fmla="*/ 2147483647 w 15"/>
              <a:gd name="T69" fmla="*/ 2147483647 h 17"/>
              <a:gd name="T70" fmla="*/ 2147483647 w 15"/>
              <a:gd name="T71" fmla="*/ 2147483647 h 17"/>
              <a:gd name="T72" fmla="*/ 2147483647 w 15"/>
              <a:gd name="T73" fmla="*/ 2147483647 h 17"/>
              <a:gd name="T74" fmla="*/ 2147483647 w 15"/>
              <a:gd name="T75" fmla="*/ 2147483647 h 17"/>
              <a:gd name="T76" fmla="*/ 2147483647 w 15"/>
              <a:gd name="T77" fmla="*/ 2147483647 h 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5"/>
              <a:gd name="T118" fmla="*/ 0 h 17"/>
              <a:gd name="T119" fmla="*/ 15 w 15"/>
              <a:gd name="T120" fmla="*/ 17 h 1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5" h="17">
                <a:moveTo>
                  <a:pt x="8" y="7"/>
                </a:moveTo>
                <a:lnTo>
                  <a:pt x="8" y="3"/>
                </a:lnTo>
                <a:lnTo>
                  <a:pt x="8" y="0"/>
                </a:lnTo>
                <a:lnTo>
                  <a:pt x="5" y="0"/>
                </a:lnTo>
                <a:lnTo>
                  <a:pt x="0" y="5"/>
                </a:lnTo>
                <a:lnTo>
                  <a:pt x="0" y="7"/>
                </a:lnTo>
                <a:lnTo>
                  <a:pt x="5" y="12"/>
                </a:lnTo>
                <a:lnTo>
                  <a:pt x="10" y="17"/>
                </a:lnTo>
                <a:lnTo>
                  <a:pt x="12" y="17"/>
                </a:lnTo>
                <a:lnTo>
                  <a:pt x="12" y="14"/>
                </a:lnTo>
                <a:lnTo>
                  <a:pt x="12" y="12"/>
                </a:lnTo>
                <a:lnTo>
                  <a:pt x="15" y="12"/>
                </a:lnTo>
                <a:lnTo>
                  <a:pt x="15" y="10"/>
                </a:lnTo>
                <a:lnTo>
                  <a:pt x="12" y="10"/>
                </a:lnTo>
                <a:lnTo>
                  <a:pt x="12" y="12"/>
                </a:lnTo>
                <a:lnTo>
                  <a:pt x="10" y="10"/>
                </a:lnTo>
                <a:lnTo>
                  <a:pt x="8" y="7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83" name="Freeform 2085"/>
          <p:cNvSpPr>
            <a:spLocks/>
          </p:cNvSpPr>
          <p:nvPr/>
        </p:nvSpPr>
        <p:spPr bwMode="auto">
          <a:xfrm>
            <a:off x="1184275" y="4027488"/>
            <a:ext cx="3175" cy="3175"/>
          </a:xfrm>
          <a:custGeom>
            <a:avLst/>
            <a:gdLst>
              <a:gd name="T0" fmla="*/ 2147483647 w 3"/>
              <a:gd name="T1" fmla="*/ 0 h 3"/>
              <a:gd name="T2" fmla="*/ 0 w 3"/>
              <a:gd name="T3" fmla="*/ 0 h 3"/>
              <a:gd name="T4" fmla="*/ 0 w 3"/>
              <a:gd name="T5" fmla="*/ 2147483647 h 3"/>
              <a:gd name="T6" fmla="*/ 0 w 3"/>
              <a:gd name="T7" fmla="*/ 2147483647 h 3"/>
              <a:gd name="T8" fmla="*/ 0 w 3"/>
              <a:gd name="T9" fmla="*/ 2147483647 h 3"/>
              <a:gd name="T10" fmla="*/ 2147483647 w 3"/>
              <a:gd name="T11" fmla="*/ 2147483647 h 3"/>
              <a:gd name="T12" fmla="*/ 2147483647 w 3"/>
              <a:gd name="T13" fmla="*/ 2147483647 h 3"/>
              <a:gd name="T14" fmla="*/ 2147483647 w 3"/>
              <a:gd name="T15" fmla="*/ 2147483647 h 3"/>
              <a:gd name="T16" fmla="*/ 2147483647 w 3"/>
              <a:gd name="T17" fmla="*/ 0 h 3"/>
              <a:gd name="T18" fmla="*/ 2147483647 w 3"/>
              <a:gd name="T19" fmla="*/ 0 h 3"/>
              <a:gd name="T20" fmla="*/ 2147483647 w 3"/>
              <a:gd name="T21" fmla="*/ 0 h 3"/>
              <a:gd name="T22" fmla="*/ 2147483647 w 3"/>
              <a:gd name="T23" fmla="*/ 0 h 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"/>
              <a:gd name="T37" fmla="*/ 0 h 3"/>
              <a:gd name="T38" fmla="*/ 3 w 3"/>
              <a:gd name="T39" fmla="*/ 3 h 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" h="3">
                <a:moveTo>
                  <a:pt x="3" y="0"/>
                </a:move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84" name="Freeform 2086"/>
          <p:cNvSpPr>
            <a:spLocks/>
          </p:cNvSpPr>
          <p:nvPr/>
        </p:nvSpPr>
        <p:spPr bwMode="auto">
          <a:xfrm>
            <a:off x="1141413" y="3811588"/>
            <a:ext cx="1587" cy="1587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2147483647 h 2"/>
              <a:gd name="T6" fmla="*/ 0 w 1587"/>
              <a:gd name="T7" fmla="*/ 2147483647 h 2"/>
              <a:gd name="T8" fmla="*/ 0 w 1587"/>
              <a:gd name="T9" fmla="*/ 0 h 2"/>
              <a:gd name="T10" fmla="*/ 0 w 1587"/>
              <a:gd name="T11" fmla="*/ 2147483647 h 2"/>
              <a:gd name="T12" fmla="*/ 0 w 1587"/>
              <a:gd name="T13" fmla="*/ 2147483647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87"/>
              <a:gd name="T22" fmla="*/ 0 h 2"/>
              <a:gd name="T23" fmla="*/ 1587 w 1587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85" name="Freeform 2087"/>
          <p:cNvSpPr>
            <a:spLocks/>
          </p:cNvSpPr>
          <p:nvPr/>
        </p:nvSpPr>
        <p:spPr bwMode="auto">
          <a:xfrm>
            <a:off x="1117600" y="3657600"/>
            <a:ext cx="6350" cy="6350"/>
          </a:xfrm>
          <a:custGeom>
            <a:avLst/>
            <a:gdLst>
              <a:gd name="T0" fmla="*/ 2147483647 w 5"/>
              <a:gd name="T1" fmla="*/ 2147483647 h 4"/>
              <a:gd name="T2" fmla="*/ 2147483647 w 5"/>
              <a:gd name="T3" fmla="*/ 0 h 4"/>
              <a:gd name="T4" fmla="*/ 0 w 5"/>
              <a:gd name="T5" fmla="*/ 0 h 4"/>
              <a:gd name="T6" fmla="*/ 0 w 5"/>
              <a:gd name="T7" fmla="*/ 2147483647 h 4"/>
              <a:gd name="T8" fmla="*/ 0 w 5"/>
              <a:gd name="T9" fmla="*/ 2147483647 h 4"/>
              <a:gd name="T10" fmla="*/ 2147483647 w 5"/>
              <a:gd name="T11" fmla="*/ 2147483647 h 4"/>
              <a:gd name="T12" fmla="*/ 2147483647 w 5"/>
              <a:gd name="T13" fmla="*/ 2147483647 h 4"/>
              <a:gd name="T14" fmla="*/ 2147483647 w 5"/>
              <a:gd name="T15" fmla="*/ 2147483647 h 4"/>
              <a:gd name="T16" fmla="*/ 2147483647 w 5"/>
              <a:gd name="T17" fmla="*/ 2147483647 h 4"/>
              <a:gd name="T18" fmla="*/ 2147483647 w 5"/>
              <a:gd name="T19" fmla="*/ 2147483647 h 4"/>
              <a:gd name="T20" fmla="*/ 2147483647 w 5"/>
              <a:gd name="T21" fmla="*/ 2147483647 h 4"/>
              <a:gd name="T22" fmla="*/ 2147483647 w 5"/>
              <a:gd name="T23" fmla="*/ 2147483647 h 4"/>
              <a:gd name="T24" fmla="*/ 2147483647 w 5"/>
              <a:gd name="T25" fmla="*/ 2147483647 h 4"/>
              <a:gd name="T26" fmla="*/ 2147483647 w 5"/>
              <a:gd name="T27" fmla="*/ 2147483647 h 4"/>
              <a:gd name="T28" fmla="*/ 2147483647 w 5"/>
              <a:gd name="T29" fmla="*/ 2147483647 h 4"/>
              <a:gd name="T30" fmla="*/ 2147483647 w 5"/>
              <a:gd name="T31" fmla="*/ 2147483647 h 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4"/>
              <a:gd name="T50" fmla="*/ 5 w 5"/>
              <a:gd name="T51" fmla="*/ 4 h 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4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4"/>
                </a:lnTo>
                <a:lnTo>
                  <a:pt x="5" y="4"/>
                </a:lnTo>
                <a:lnTo>
                  <a:pt x="5" y="2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86" name="Freeform 2088"/>
          <p:cNvSpPr>
            <a:spLocks/>
          </p:cNvSpPr>
          <p:nvPr/>
        </p:nvSpPr>
        <p:spPr bwMode="auto">
          <a:xfrm>
            <a:off x="1176338" y="3903663"/>
            <a:ext cx="1587" cy="0"/>
          </a:xfrm>
          <a:custGeom>
            <a:avLst/>
            <a:gdLst>
              <a:gd name="T0" fmla="*/ 0 w 1587"/>
              <a:gd name="T1" fmla="*/ 0 w 1587"/>
              <a:gd name="T2" fmla="*/ 0 w 1587"/>
              <a:gd name="T3" fmla="*/ 0 w 1587"/>
              <a:gd name="T4" fmla="*/ 0 w 1587"/>
              <a:gd name="T5" fmla="*/ 0 w 1587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1587 w 1587"/>
            </a:gdLst>
            <a:ahLst/>
            <a:cxnLst>
              <a:cxn ang="T6">
                <a:pos x="T0" y="0"/>
              </a:cxn>
              <a:cxn ang="T7">
                <a:pos x="T1" y="0"/>
              </a:cxn>
              <a:cxn ang="T8">
                <a:pos x="T2" y="0"/>
              </a:cxn>
              <a:cxn ang="T9">
                <a:pos x="T3" y="0"/>
              </a:cxn>
              <a:cxn ang="T10">
                <a:pos x="T4" y="0"/>
              </a:cxn>
              <a:cxn ang="T11">
                <a:pos x="T5" y="0"/>
              </a:cxn>
            </a:cxnLst>
            <a:rect l="T12" t="0" r="T13" b="0"/>
            <a:pathLst>
              <a:path w="1587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87" name="Freeform 2089"/>
          <p:cNvSpPr>
            <a:spLocks/>
          </p:cNvSpPr>
          <p:nvPr/>
        </p:nvSpPr>
        <p:spPr bwMode="auto">
          <a:xfrm>
            <a:off x="1128713" y="3765550"/>
            <a:ext cx="125412" cy="249238"/>
          </a:xfrm>
          <a:custGeom>
            <a:avLst/>
            <a:gdLst>
              <a:gd name="T0" fmla="*/ 2147483647 w 101"/>
              <a:gd name="T1" fmla="*/ 2147483647 h 191"/>
              <a:gd name="T2" fmla="*/ 2147483647 w 101"/>
              <a:gd name="T3" fmla="*/ 2147483647 h 191"/>
              <a:gd name="T4" fmla="*/ 2147483647 w 101"/>
              <a:gd name="T5" fmla="*/ 2147483647 h 191"/>
              <a:gd name="T6" fmla="*/ 2147483647 w 101"/>
              <a:gd name="T7" fmla="*/ 2147483647 h 191"/>
              <a:gd name="T8" fmla="*/ 0 w 101"/>
              <a:gd name="T9" fmla="*/ 2147483647 h 191"/>
              <a:gd name="T10" fmla="*/ 2147483647 w 101"/>
              <a:gd name="T11" fmla="*/ 2147483647 h 191"/>
              <a:gd name="T12" fmla="*/ 2147483647 w 101"/>
              <a:gd name="T13" fmla="*/ 2147483647 h 191"/>
              <a:gd name="T14" fmla="*/ 2147483647 w 101"/>
              <a:gd name="T15" fmla="*/ 2147483647 h 191"/>
              <a:gd name="T16" fmla="*/ 2147483647 w 101"/>
              <a:gd name="T17" fmla="*/ 2147483647 h 191"/>
              <a:gd name="T18" fmla="*/ 2147483647 w 101"/>
              <a:gd name="T19" fmla="*/ 2147483647 h 191"/>
              <a:gd name="T20" fmla="*/ 2147483647 w 101"/>
              <a:gd name="T21" fmla="*/ 2147483647 h 191"/>
              <a:gd name="T22" fmla="*/ 2147483647 w 101"/>
              <a:gd name="T23" fmla="*/ 2147483647 h 191"/>
              <a:gd name="T24" fmla="*/ 2147483647 w 101"/>
              <a:gd name="T25" fmla="*/ 2147483647 h 191"/>
              <a:gd name="T26" fmla="*/ 2147483647 w 101"/>
              <a:gd name="T27" fmla="*/ 2147483647 h 191"/>
              <a:gd name="T28" fmla="*/ 2147483647 w 101"/>
              <a:gd name="T29" fmla="*/ 2147483647 h 191"/>
              <a:gd name="T30" fmla="*/ 2147483647 w 101"/>
              <a:gd name="T31" fmla="*/ 2147483647 h 191"/>
              <a:gd name="T32" fmla="*/ 2147483647 w 101"/>
              <a:gd name="T33" fmla="*/ 2147483647 h 191"/>
              <a:gd name="T34" fmla="*/ 2147483647 w 101"/>
              <a:gd name="T35" fmla="*/ 2147483647 h 191"/>
              <a:gd name="T36" fmla="*/ 2147483647 w 101"/>
              <a:gd name="T37" fmla="*/ 2147483647 h 191"/>
              <a:gd name="T38" fmla="*/ 2147483647 w 101"/>
              <a:gd name="T39" fmla="*/ 2147483647 h 191"/>
              <a:gd name="T40" fmla="*/ 2147483647 w 101"/>
              <a:gd name="T41" fmla="*/ 2147483647 h 191"/>
              <a:gd name="T42" fmla="*/ 2147483647 w 101"/>
              <a:gd name="T43" fmla="*/ 2147483647 h 191"/>
              <a:gd name="T44" fmla="*/ 2147483647 w 101"/>
              <a:gd name="T45" fmla="*/ 2147483647 h 191"/>
              <a:gd name="T46" fmla="*/ 2147483647 w 101"/>
              <a:gd name="T47" fmla="*/ 2147483647 h 191"/>
              <a:gd name="T48" fmla="*/ 2147483647 w 101"/>
              <a:gd name="T49" fmla="*/ 2147483647 h 191"/>
              <a:gd name="T50" fmla="*/ 2147483647 w 101"/>
              <a:gd name="T51" fmla="*/ 2147483647 h 191"/>
              <a:gd name="T52" fmla="*/ 2147483647 w 101"/>
              <a:gd name="T53" fmla="*/ 2147483647 h 191"/>
              <a:gd name="T54" fmla="*/ 2147483647 w 101"/>
              <a:gd name="T55" fmla="*/ 2147483647 h 191"/>
              <a:gd name="T56" fmla="*/ 2147483647 w 101"/>
              <a:gd name="T57" fmla="*/ 2147483647 h 191"/>
              <a:gd name="T58" fmla="*/ 2147483647 w 101"/>
              <a:gd name="T59" fmla="*/ 2147483647 h 191"/>
              <a:gd name="T60" fmla="*/ 2147483647 w 101"/>
              <a:gd name="T61" fmla="*/ 2147483647 h 191"/>
              <a:gd name="T62" fmla="*/ 2147483647 w 101"/>
              <a:gd name="T63" fmla="*/ 2147483647 h 191"/>
              <a:gd name="T64" fmla="*/ 2147483647 w 101"/>
              <a:gd name="T65" fmla="*/ 2147483647 h 191"/>
              <a:gd name="T66" fmla="*/ 2147483647 w 101"/>
              <a:gd name="T67" fmla="*/ 2147483647 h 191"/>
              <a:gd name="T68" fmla="*/ 2147483647 w 101"/>
              <a:gd name="T69" fmla="*/ 2147483647 h 191"/>
              <a:gd name="T70" fmla="*/ 2147483647 w 101"/>
              <a:gd name="T71" fmla="*/ 2147483647 h 191"/>
              <a:gd name="T72" fmla="*/ 2147483647 w 101"/>
              <a:gd name="T73" fmla="*/ 2147483647 h 191"/>
              <a:gd name="T74" fmla="*/ 2147483647 w 101"/>
              <a:gd name="T75" fmla="*/ 2147483647 h 191"/>
              <a:gd name="T76" fmla="*/ 2147483647 w 101"/>
              <a:gd name="T77" fmla="*/ 2147483647 h 191"/>
              <a:gd name="T78" fmla="*/ 2147483647 w 101"/>
              <a:gd name="T79" fmla="*/ 2147483647 h 191"/>
              <a:gd name="T80" fmla="*/ 2147483647 w 101"/>
              <a:gd name="T81" fmla="*/ 2147483647 h 191"/>
              <a:gd name="T82" fmla="*/ 2147483647 w 101"/>
              <a:gd name="T83" fmla="*/ 2147483647 h 191"/>
              <a:gd name="T84" fmla="*/ 2147483647 w 101"/>
              <a:gd name="T85" fmla="*/ 2147483647 h 191"/>
              <a:gd name="T86" fmla="*/ 2147483647 w 101"/>
              <a:gd name="T87" fmla="*/ 2147483647 h 191"/>
              <a:gd name="T88" fmla="*/ 2147483647 w 101"/>
              <a:gd name="T89" fmla="*/ 2147483647 h 191"/>
              <a:gd name="T90" fmla="*/ 2147483647 w 101"/>
              <a:gd name="T91" fmla="*/ 2147483647 h 191"/>
              <a:gd name="T92" fmla="*/ 2147483647 w 101"/>
              <a:gd name="T93" fmla="*/ 2147483647 h 191"/>
              <a:gd name="T94" fmla="*/ 2147483647 w 101"/>
              <a:gd name="T95" fmla="*/ 2147483647 h 191"/>
              <a:gd name="T96" fmla="*/ 2147483647 w 101"/>
              <a:gd name="T97" fmla="*/ 2147483647 h 191"/>
              <a:gd name="T98" fmla="*/ 2147483647 w 101"/>
              <a:gd name="T99" fmla="*/ 2147483647 h 191"/>
              <a:gd name="T100" fmla="*/ 2147483647 w 101"/>
              <a:gd name="T101" fmla="*/ 2147483647 h 191"/>
              <a:gd name="T102" fmla="*/ 2147483647 w 101"/>
              <a:gd name="T103" fmla="*/ 2147483647 h 191"/>
              <a:gd name="T104" fmla="*/ 2147483647 w 101"/>
              <a:gd name="T105" fmla="*/ 2147483647 h 191"/>
              <a:gd name="T106" fmla="*/ 2147483647 w 101"/>
              <a:gd name="T107" fmla="*/ 0 h 191"/>
              <a:gd name="T108" fmla="*/ 2147483647 w 101"/>
              <a:gd name="T109" fmla="*/ 2147483647 h 191"/>
              <a:gd name="T110" fmla="*/ 2147483647 w 101"/>
              <a:gd name="T111" fmla="*/ 2147483647 h 191"/>
              <a:gd name="T112" fmla="*/ 2147483647 w 101"/>
              <a:gd name="T113" fmla="*/ 2147483647 h 191"/>
              <a:gd name="T114" fmla="*/ 2147483647 w 101"/>
              <a:gd name="T115" fmla="*/ 2147483647 h 19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01"/>
              <a:gd name="T175" fmla="*/ 0 h 191"/>
              <a:gd name="T176" fmla="*/ 101 w 101"/>
              <a:gd name="T177" fmla="*/ 191 h 19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01" h="191">
                <a:moveTo>
                  <a:pt x="7" y="35"/>
                </a:moveTo>
                <a:lnTo>
                  <a:pt x="7" y="35"/>
                </a:lnTo>
                <a:lnTo>
                  <a:pt x="7" y="37"/>
                </a:lnTo>
                <a:lnTo>
                  <a:pt x="9" y="37"/>
                </a:lnTo>
                <a:lnTo>
                  <a:pt x="7" y="37"/>
                </a:lnTo>
                <a:lnTo>
                  <a:pt x="4" y="37"/>
                </a:lnTo>
                <a:lnTo>
                  <a:pt x="7" y="40"/>
                </a:lnTo>
                <a:lnTo>
                  <a:pt x="9" y="40"/>
                </a:lnTo>
                <a:lnTo>
                  <a:pt x="7" y="40"/>
                </a:lnTo>
                <a:lnTo>
                  <a:pt x="4" y="40"/>
                </a:lnTo>
                <a:lnTo>
                  <a:pt x="2" y="42"/>
                </a:lnTo>
                <a:lnTo>
                  <a:pt x="4" y="42"/>
                </a:lnTo>
                <a:lnTo>
                  <a:pt x="7" y="42"/>
                </a:lnTo>
                <a:lnTo>
                  <a:pt x="7" y="45"/>
                </a:lnTo>
                <a:lnTo>
                  <a:pt x="4" y="42"/>
                </a:lnTo>
                <a:lnTo>
                  <a:pt x="4" y="45"/>
                </a:lnTo>
                <a:lnTo>
                  <a:pt x="0" y="45"/>
                </a:lnTo>
                <a:lnTo>
                  <a:pt x="0" y="47"/>
                </a:lnTo>
                <a:lnTo>
                  <a:pt x="2" y="47"/>
                </a:lnTo>
                <a:lnTo>
                  <a:pt x="4" y="47"/>
                </a:lnTo>
                <a:lnTo>
                  <a:pt x="7" y="47"/>
                </a:lnTo>
                <a:lnTo>
                  <a:pt x="4" y="47"/>
                </a:lnTo>
                <a:lnTo>
                  <a:pt x="2" y="47"/>
                </a:lnTo>
                <a:lnTo>
                  <a:pt x="2" y="49"/>
                </a:lnTo>
                <a:lnTo>
                  <a:pt x="4" y="49"/>
                </a:lnTo>
                <a:lnTo>
                  <a:pt x="7" y="52"/>
                </a:lnTo>
                <a:lnTo>
                  <a:pt x="7" y="49"/>
                </a:lnTo>
                <a:lnTo>
                  <a:pt x="11" y="47"/>
                </a:lnTo>
                <a:lnTo>
                  <a:pt x="11" y="45"/>
                </a:lnTo>
                <a:lnTo>
                  <a:pt x="14" y="45"/>
                </a:lnTo>
                <a:lnTo>
                  <a:pt x="11" y="47"/>
                </a:lnTo>
                <a:lnTo>
                  <a:pt x="9" y="49"/>
                </a:lnTo>
                <a:lnTo>
                  <a:pt x="9" y="52"/>
                </a:lnTo>
                <a:lnTo>
                  <a:pt x="9" y="54"/>
                </a:lnTo>
                <a:lnTo>
                  <a:pt x="7" y="54"/>
                </a:lnTo>
                <a:lnTo>
                  <a:pt x="7" y="59"/>
                </a:lnTo>
                <a:lnTo>
                  <a:pt x="7" y="68"/>
                </a:lnTo>
                <a:lnTo>
                  <a:pt x="4" y="78"/>
                </a:lnTo>
                <a:lnTo>
                  <a:pt x="4" y="80"/>
                </a:lnTo>
                <a:lnTo>
                  <a:pt x="7" y="80"/>
                </a:lnTo>
                <a:lnTo>
                  <a:pt x="7" y="78"/>
                </a:lnTo>
                <a:lnTo>
                  <a:pt x="9" y="78"/>
                </a:lnTo>
                <a:lnTo>
                  <a:pt x="9" y="71"/>
                </a:lnTo>
                <a:lnTo>
                  <a:pt x="9" y="63"/>
                </a:lnTo>
                <a:lnTo>
                  <a:pt x="9" y="61"/>
                </a:lnTo>
                <a:lnTo>
                  <a:pt x="14" y="56"/>
                </a:lnTo>
                <a:lnTo>
                  <a:pt x="16" y="56"/>
                </a:lnTo>
                <a:lnTo>
                  <a:pt x="14" y="59"/>
                </a:lnTo>
                <a:lnTo>
                  <a:pt x="11" y="61"/>
                </a:lnTo>
                <a:lnTo>
                  <a:pt x="11" y="63"/>
                </a:lnTo>
                <a:lnTo>
                  <a:pt x="11" y="66"/>
                </a:lnTo>
                <a:lnTo>
                  <a:pt x="11" y="63"/>
                </a:lnTo>
                <a:lnTo>
                  <a:pt x="14" y="63"/>
                </a:lnTo>
                <a:lnTo>
                  <a:pt x="14" y="66"/>
                </a:lnTo>
                <a:lnTo>
                  <a:pt x="16" y="66"/>
                </a:lnTo>
                <a:lnTo>
                  <a:pt x="16" y="63"/>
                </a:lnTo>
                <a:lnTo>
                  <a:pt x="16" y="61"/>
                </a:lnTo>
                <a:lnTo>
                  <a:pt x="16" y="59"/>
                </a:lnTo>
                <a:lnTo>
                  <a:pt x="16" y="61"/>
                </a:lnTo>
                <a:lnTo>
                  <a:pt x="16" y="63"/>
                </a:lnTo>
                <a:lnTo>
                  <a:pt x="18" y="63"/>
                </a:lnTo>
                <a:lnTo>
                  <a:pt x="21" y="63"/>
                </a:lnTo>
                <a:lnTo>
                  <a:pt x="18" y="63"/>
                </a:lnTo>
                <a:lnTo>
                  <a:pt x="16" y="63"/>
                </a:lnTo>
                <a:lnTo>
                  <a:pt x="16" y="66"/>
                </a:lnTo>
                <a:lnTo>
                  <a:pt x="16" y="68"/>
                </a:lnTo>
                <a:lnTo>
                  <a:pt x="16" y="71"/>
                </a:lnTo>
                <a:lnTo>
                  <a:pt x="18" y="73"/>
                </a:lnTo>
                <a:lnTo>
                  <a:pt x="21" y="75"/>
                </a:lnTo>
                <a:lnTo>
                  <a:pt x="18" y="75"/>
                </a:lnTo>
                <a:lnTo>
                  <a:pt x="16" y="80"/>
                </a:lnTo>
                <a:lnTo>
                  <a:pt x="14" y="82"/>
                </a:lnTo>
                <a:lnTo>
                  <a:pt x="14" y="85"/>
                </a:lnTo>
                <a:lnTo>
                  <a:pt x="14" y="87"/>
                </a:lnTo>
                <a:lnTo>
                  <a:pt x="11" y="87"/>
                </a:lnTo>
                <a:lnTo>
                  <a:pt x="14" y="87"/>
                </a:lnTo>
                <a:lnTo>
                  <a:pt x="14" y="89"/>
                </a:lnTo>
                <a:lnTo>
                  <a:pt x="16" y="92"/>
                </a:lnTo>
                <a:lnTo>
                  <a:pt x="28" y="89"/>
                </a:lnTo>
                <a:lnTo>
                  <a:pt x="33" y="87"/>
                </a:lnTo>
                <a:lnTo>
                  <a:pt x="37" y="87"/>
                </a:lnTo>
                <a:lnTo>
                  <a:pt x="35" y="89"/>
                </a:lnTo>
                <a:lnTo>
                  <a:pt x="33" y="94"/>
                </a:lnTo>
                <a:lnTo>
                  <a:pt x="33" y="97"/>
                </a:lnTo>
                <a:lnTo>
                  <a:pt x="35" y="101"/>
                </a:lnTo>
                <a:lnTo>
                  <a:pt x="37" y="104"/>
                </a:lnTo>
                <a:lnTo>
                  <a:pt x="37" y="106"/>
                </a:lnTo>
                <a:lnTo>
                  <a:pt x="40" y="106"/>
                </a:lnTo>
                <a:lnTo>
                  <a:pt x="40" y="104"/>
                </a:lnTo>
                <a:lnTo>
                  <a:pt x="42" y="104"/>
                </a:lnTo>
                <a:lnTo>
                  <a:pt x="44" y="104"/>
                </a:lnTo>
                <a:lnTo>
                  <a:pt x="42" y="108"/>
                </a:lnTo>
                <a:lnTo>
                  <a:pt x="40" y="108"/>
                </a:lnTo>
                <a:lnTo>
                  <a:pt x="40" y="118"/>
                </a:lnTo>
                <a:lnTo>
                  <a:pt x="40" y="120"/>
                </a:lnTo>
                <a:lnTo>
                  <a:pt x="33" y="122"/>
                </a:lnTo>
                <a:lnTo>
                  <a:pt x="26" y="125"/>
                </a:lnTo>
                <a:lnTo>
                  <a:pt x="23" y="127"/>
                </a:lnTo>
                <a:lnTo>
                  <a:pt x="23" y="130"/>
                </a:lnTo>
                <a:lnTo>
                  <a:pt x="21" y="130"/>
                </a:lnTo>
                <a:lnTo>
                  <a:pt x="18" y="132"/>
                </a:lnTo>
                <a:lnTo>
                  <a:pt x="18" y="134"/>
                </a:lnTo>
                <a:lnTo>
                  <a:pt x="21" y="134"/>
                </a:lnTo>
                <a:lnTo>
                  <a:pt x="21" y="132"/>
                </a:lnTo>
                <a:lnTo>
                  <a:pt x="23" y="132"/>
                </a:lnTo>
                <a:lnTo>
                  <a:pt x="26" y="132"/>
                </a:lnTo>
                <a:lnTo>
                  <a:pt x="28" y="134"/>
                </a:lnTo>
                <a:lnTo>
                  <a:pt x="28" y="139"/>
                </a:lnTo>
                <a:lnTo>
                  <a:pt x="28" y="141"/>
                </a:lnTo>
                <a:lnTo>
                  <a:pt x="26" y="141"/>
                </a:lnTo>
                <a:lnTo>
                  <a:pt x="26" y="144"/>
                </a:lnTo>
                <a:lnTo>
                  <a:pt x="23" y="146"/>
                </a:lnTo>
                <a:lnTo>
                  <a:pt x="21" y="146"/>
                </a:lnTo>
                <a:lnTo>
                  <a:pt x="18" y="148"/>
                </a:lnTo>
                <a:lnTo>
                  <a:pt x="16" y="148"/>
                </a:lnTo>
                <a:lnTo>
                  <a:pt x="14" y="151"/>
                </a:lnTo>
                <a:lnTo>
                  <a:pt x="11" y="151"/>
                </a:lnTo>
                <a:lnTo>
                  <a:pt x="14" y="156"/>
                </a:lnTo>
                <a:lnTo>
                  <a:pt x="16" y="158"/>
                </a:lnTo>
                <a:lnTo>
                  <a:pt x="18" y="156"/>
                </a:lnTo>
                <a:lnTo>
                  <a:pt x="21" y="156"/>
                </a:lnTo>
                <a:lnTo>
                  <a:pt x="23" y="156"/>
                </a:lnTo>
                <a:lnTo>
                  <a:pt x="28" y="156"/>
                </a:lnTo>
                <a:lnTo>
                  <a:pt x="28" y="158"/>
                </a:lnTo>
                <a:lnTo>
                  <a:pt x="26" y="158"/>
                </a:lnTo>
                <a:lnTo>
                  <a:pt x="28" y="158"/>
                </a:lnTo>
                <a:lnTo>
                  <a:pt x="33" y="163"/>
                </a:lnTo>
                <a:lnTo>
                  <a:pt x="35" y="163"/>
                </a:lnTo>
                <a:lnTo>
                  <a:pt x="37" y="163"/>
                </a:lnTo>
                <a:lnTo>
                  <a:pt x="40" y="163"/>
                </a:lnTo>
                <a:lnTo>
                  <a:pt x="42" y="160"/>
                </a:lnTo>
                <a:lnTo>
                  <a:pt x="47" y="158"/>
                </a:lnTo>
                <a:lnTo>
                  <a:pt x="44" y="158"/>
                </a:lnTo>
                <a:lnTo>
                  <a:pt x="42" y="163"/>
                </a:lnTo>
                <a:lnTo>
                  <a:pt x="40" y="163"/>
                </a:lnTo>
                <a:lnTo>
                  <a:pt x="40" y="165"/>
                </a:lnTo>
                <a:lnTo>
                  <a:pt x="40" y="167"/>
                </a:lnTo>
                <a:lnTo>
                  <a:pt x="37" y="167"/>
                </a:lnTo>
                <a:lnTo>
                  <a:pt x="35" y="167"/>
                </a:lnTo>
                <a:lnTo>
                  <a:pt x="33" y="165"/>
                </a:lnTo>
                <a:lnTo>
                  <a:pt x="30" y="165"/>
                </a:lnTo>
                <a:lnTo>
                  <a:pt x="26" y="167"/>
                </a:lnTo>
                <a:lnTo>
                  <a:pt x="23" y="170"/>
                </a:lnTo>
                <a:lnTo>
                  <a:pt x="21" y="174"/>
                </a:lnTo>
                <a:lnTo>
                  <a:pt x="14" y="184"/>
                </a:lnTo>
                <a:lnTo>
                  <a:pt x="11" y="186"/>
                </a:lnTo>
                <a:lnTo>
                  <a:pt x="9" y="186"/>
                </a:lnTo>
                <a:lnTo>
                  <a:pt x="7" y="186"/>
                </a:lnTo>
                <a:lnTo>
                  <a:pt x="7" y="189"/>
                </a:lnTo>
                <a:lnTo>
                  <a:pt x="11" y="191"/>
                </a:lnTo>
                <a:lnTo>
                  <a:pt x="14" y="189"/>
                </a:lnTo>
                <a:lnTo>
                  <a:pt x="14" y="186"/>
                </a:lnTo>
                <a:lnTo>
                  <a:pt x="16" y="186"/>
                </a:lnTo>
                <a:lnTo>
                  <a:pt x="18" y="186"/>
                </a:lnTo>
                <a:lnTo>
                  <a:pt x="18" y="184"/>
                </a:lnTo>
                <a:lnTo>
                  <a:pt x="23" y="184"/>
                </a:lnTo>
                <a:lnTo>
                  <a:pt x="26" y="184"/>
                </a:lnTo>
                <a:lnTo>
                  <a:pt x="30" y="184"/>
                </a:lnTo>
                <a:lnTo>
                  <a:pt x="35" y="179"/>
                </a:lnTo>
                <a:lnTo>
                  <a:pt x="37" y="177"/>
                </a:lnTo>
                <a:lnTo>
                  <a:pt x="42" y="177"/>
                </a:lnTo>
                <a:lnTo>
                  <a:pt x="47" y="179"/>
                </a:lnTo>
                <a:lnTo>
                  <a:pt x="52" y="179"/>
                </a:lnTo>
                <a:lnTo>
                  <a:pt x="54" y="179"/>
                </a:lnTo>
                <a:lnTo>
                  <a:pt x="54" y="177"/>
                </a:lnTo>
                <a:lnTo>
                  <a:pt x="56" y="177"/>
                </a:lnTo>
                <a:lnTo>
                  <a:pt x="59" y="177"/>
                </a:lnTo>
                <a:lnTo>
                  <a:pt x="61" y="174"/>
                </a:lnTo>
                <a:lnTo>
                  <a:pt x="70" y="174"/>
                </a:lnTo>
                <a:lnTo>
                  <a:pt x="75" y="174"/>
                </a:lnTo>
                <a:lnTo>
                  <a:pt x="78" y="174"/>
                </a:lnTo>
                <a:lnTo>
                  <a:pt x="80" y="174"/>
                </a:lnTo>
                <a:lnTo>
                  <a:pt x="82" y="177"/>
                </a:lnTo>
                <a:lnTo>
                  <a:pt x="92" y="172"/>
                </a:lnTo>
                <a:lnTo>
                  <a:pt x="96" y="167"/>
                </a:lnTo>
                <a:lnTo>
                  <a:pt x="99" y="163"/>
                </a:lnTo>
                <a:lnTo>
                  <a:pt x="96" y="163"/>
                </a:lnTo>
                <a:lnTo>
                  <a:pt x="87" y="160"/>
                </a:lnTo>
                <a:lnTo>
                  <a:pt x="85" y="160"/>
                </a:lnTo>
                <a:lnTo>
                  <a:pt x="87" y="160"/>
                </a:lnTo>
                <a:lnTo>
                  <a:pt x="89" y="160"/>
                </a:lnTo>
                <a:lnTo>
                  <a:pt x="89" y="158"/>
                </a:lnTo>
                <a:lnTo>
                  <a:pt x="92" y="158"/>
                </a:lnTo>
                <a:lnTo>
                  <a:pt x="96" y="153"/>
                </a:lnTo>
                <a:lnTo>
                  <a:pt x="99" y="148"/>
                </a:lnTo>
                <a:lnTo>
                  <a:pt x="101" y="141"/>
                </a:lnTo>
                <a:lnTo>
                  <a:pt x="101" y="139"/>
                </a:lnTo>
                <a:lnTo>
                  <a:pt x="101" y="137"/>
                </a:lnTo>
                <a:lnTo>
                  <a:pt x="101" y="134"/>
                </a:lnTo>
                <a:lnTo>
                  <a:pt x="96" y="132"/>
                </a:lnTo>
                <a:lnTo>
                  <a:pt x="96" y="130"/>
                </a:lnTo>
                <a:lnTo>
                  <a:pt x="94" y="130"/>
                </a:lnTo>
                <a:lnTo>
                  <a:pt x="92" y="130"/>
                </a:lnTo>
                <a:lnTo>
                  <a:pt x="87" y="130"/>
                </a:lnTo>
                <a:lnTo>
                  <a:pt x="85" y="130"/>
                </a:lnTo>
                <a:lnTo>
                  <a:pt x="85" y="132"/>
                </a:lnTo>
                <a:lnTo>
                  <a:pt x="85" y="134"/>
                </a:lnTo>
                <a:lnTo>
                  <a:pt x="82" y="134"/>
                </a:lnTo>
                <a:lnTo>
                  <a:pt x="80" y="132"/>
                </a:lnTo>
                <a:lnTo>
                  <a:pt x="82" y="130"/>
                </a:lnTo>
                <a:lnTo>
                  <a:pt x="82" y="127"/>
                </a:lnTo>
                <a:lnTo>
                  <a:pt x="85" y="127"/>
                </a:lnTo>
                <a:lnTo>
                  <a:pt x="85" y="125"/>
                </a:lnTo>
                <a:lnTo>
                  <a:pt x="82" y="122"/>
                </a:lnTo>
                <a:lnTo>
                  <a:pt x="82" y="115"/>
                </a:lnTo>
                <a:lnTo>
                  <a:pt x="80" y="115"/>
                </a:lnTo>
                <a:lnTo>
                  <a:pt x="75" y="104"/>
                </a:lnTo>
                <a:lnTo>
                  <a:pt x="73" y="97"/>
                </a:lnTo>
                <a:lnTo>
                  <a:pt x="70" y="94"/>
                </a:lnTo>
                <a:lnTo>
                  <a:pt x="68" y="94"/>
                </a:lnTo>
                <a:lnTo>
                  <a:pt x="66" y="94"/>
                </a:lnTo>
                <a:lnTo>
                  <a:pt x="63" y="94"/>
                </a:lnTo>
                <a:lnTo>
                  <a:pt x="63" y="92"/>
                </a:lnTo>
                <a:lnTo>
                  <a:pt x="63" y="89"/>
                </a:lnTo>
                <a:lnTo>
                  <a:pt x="61" y="85"/>
                </a:lnTo>
                <a:lnTo>
                  <a:pt x="61" y="82"/>
                </a:lnTo>
                <a:lnTo>
                  <a:pt x="59" y="80"/>
                </a:lnTo>
                <a:lnTo>
                  <a:pt x="59" y="78"/>
                </a:lnTo>
                <a:lnTo>
                  <a:pt x="59" y="75"/>
                </a:lnTo>
                <a:lnTo>
                  <a:pt x="59" y="73"/>
                </a:lnTo>
                <a:lnTo>
                  <a:pt x="56" y="71"/>
                </a:lnTo>
                <a:lnTo>
                  <a:pt x="54" y="71"/>
                </a:lnTo>
                <a:lnTo>
                  <a:pt x="54" y="68"/>
                </a:lnTo>
                <a:lnTo>
                  <a:pt x="52" y="66"/>
                </a:lnTo>
                <a:lnTo>
                  <a:pt x="44" y="61"/>
                </a:lnTo>
                <a:lnTo>
                  <a:pt x="42" y="61"/>
                </a:lnTo>
                <a:lnTo>
                  <a:pt x="42" y="63"/>
                </a:lnTo>
                <a:lnTo>
                  <a:pt x="40" y="63"/>
                </a:lnTo>
                <a:lnTo>
                  <a:pt x="37" y="63"/>
                </a:lnTo>
                <a:lnTo>
                  <a:pt x="35" y="61"/>
                </a:lnTo>
                <a:lnTo>
                  <a:pt x="37" y="61"/>
                </a:lnTo>
                <a:lnTo>
                  <a:pt x="40" y="61"/>
                </a:lnTo>
                <a:lnTo>
                  <a:pt x="42" y="59"/>
                </a:lnTo>
                <a:lnTo>
                  <a:pt x="44" y="56"/>
                </a:lnTo>
                <a:lnTo>
                  <a:pt x="52" y="42"/>
                </a:lnTo>
                <a:lnTo>
                  <a:pt x="56" y="28"/>
                </a:lnTo>
                <a:lnTo>
                  <a:pt x="56" y="26"/>
                </a:lnTo>
                <a:lnTo>
                  <a:pt x="54" y="23"/>
                </a:lnTo>
                <a:lnTo>
                  <a:pt x="52" y="23"/>
                </a:lnTo>
                <a:lnTo>
                  <a:pt x="40" y="23"/>
                </a:lnTo>
                <a:lnTo>
                  <a:pt x="37" y="23"/>
                </a:lnTo>
                <a:lnTo>
                  <a:pt x="35" y="23"/>
                </a:lnTo>
                <a:lnTo>
                  <a:pt x="33" y="23"/>
                </a:lnTo>
                <a:lnTo>
                  <a:pt x="28" y="26"/>
                </a:lnTo>
                <a:lnTo>
                  <a:pt x="23" y="26"/>
                </a:lnTo>
                <a:lnTo>
                  <a:pt x="23" y="23"/>
                </a:lnTo>
                <a:lnTo>
                  <a:pt x="26" y="23"/>
                </a:lnTo>
                <a:lnTo>
                  <a:pt x="28" y="21"/>
                </a:lnTo>
                <a:lnTo>
                  <a:pt x="28" y="23"/>
                </a:lnTo>
                <a:lnTo>
                  <a:pt x="30" y="21"/>
                </a:lnTo>
                <a:lnTo>
                  <a:pt x="30" y="19"/>
                </a:lnTo>
                <a:lnTo>
                  <a:pt x="30" y="21"/>
                </a:lnTo>
                <a:lnTo>
                  <a:pt x="28" y="21"/>
                </a:lnTo>
                <a:lnTo>
                  <a:pt x="26" y="19"/>
                </a:lnTo>
                <a:lnTo>
                  <a:pt x="33" y="14"/>
                </a:lnTo>
                <a:lnTo>
                  <a:pt x="37" y="9"/>
                </a:lnTo>
                <a:lnTo>
                  <a:pt x="40" y="7"/>
                </a:lnTo>
                <a:lnTo>
                  <a:pt x="40" y="4"/>
                </a:lnTo>
                <a:lnTo>
                  <a:pt x="40" y="0"/>
                </a:lnTo>
                <a:lnTo>
                  <a:pt x="37" y="0"/>
                </a:lnTo>
                <a:lnTo>
                  <a:pt x="35" y="2"/>
                </a:lnTo>
                <a:lnTo>
                  <a:pt x="33" y="0"/>
                </a:lnTo>
                <a:lnTo>
                  <a:pt x="30" y="2"/>
                </a:lnTo>
                <a:lnTo>
                  <a:pt x="23" y="2"/>
                </a:lnTo>
                <a:lnTo>
                  <a:pt x="18" y="2"/>
                </a:lnTo>
                <a:lnTo>
                  <a:pt x="16" y="0"/>
                </a:lnTo>
                <a:lnTo>
                  <a:pt x="14" y="0"/>
                </a:lnTo>
                <a:lnTo>
                  <a:pt x="9" y="9"/>
                </a:lnTo>
                <a:lnTo>
                  <a:pt x="11" y="11"/>
                </a:lnTo>
                <a:lnTo>
                  <a:pt x="11" y="14"/>
                </a:lnTo>
                <a:lnTo>
                  <a:pt x="9" y="16"/>
                </a:lnTo>
                <a:lnTo>
                  <a:pt x="11" y="16"/>
                </a:lnTo>
                <a:lnTo>
                  <a:pt x="14" y="19"/>
                </a:lnTo>
                <a:lnTo>
                  <a:pt x="11" y="19"/>
                </a:lnTo>
                <a:lnTo>
                  <a:pt x="9" y="19"/>
                </a:lnTo>
                <a:lnTo>
                  <a:pt x="7" y="21"/>
                </a:lnTo>
                <a:lnTo>
                  <a:pt x="7" y="23"/>
                </a:lnTo>
                <a:lnTo>
                  <a:pt x="4" y="23"/>
                </a:lnTo>
                <a:lnTo>
                  <a:pt x="4" y="28"/>
                </a:lnTo>
                <a:lnTo>
                  <a:pt x="4" y="30"/>
                </a:lnTo>
                <a:lnTo>
                  <a:pt x="7" y="33"/>
                </a:lnTo>
                <a:lnTo>
                  <a:pt x="9" y="33"/>
                </a:lnTo>
                <a:lnTo>
                  <a:pt x="9" y="35"/>
                </a:lnTo>
                <a:lnTo>
                  <a:pt x="9" y="33"/>
                </a:lnTo>
                <a:lnTo>
                  <a:pt x="7" y="33"/>
                </a:lnTo>
                <a:lnTo>
                  <a:pt x="7" y="35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88" name="Rectangle 2090"/>
          <p:cNvSpPr>
            <a:spLocks noChangeArrowheads="1"/>
          </p:cNvSpPr>
          <p:nvPr/>
        </p:nvSpPr>
        <p:spPr bwMode="auto">
          <a:xfrm>
            <a:off x="1176338" y="3903663"/>
            <a:ext cx="1587" cy="1587"/>
          </a:xfrm>
          <a:prstGeom prst="rect">
            <a:avLst/>
          </a:pr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389" name="Freeform 2091"/>
          <p:cNvSpPr>
            <a:spLocks/>
          </p:cNvSpPr>
          <p:nvPr/>
        </p:nvSpPr>
        <p:spPr bwMode="auto">
          <a:xfrm>
            <a:off x="1150938" y="3897313"/>
            <a:ext cx="7937" cy="7937"/>
          </a:xfrm>
          <a:custGeom>
            <a:avLst/>
            <a:gdLst>
              <a:gd name="T0" fmla="*/ 2147483647 w 5"/>
              <a:gd name="T1" fmla="*/ 0 h 7"/>
              <a:gd name="T2" fmla="*/ 2147483647 w 5"/>
              <a:gd name="T3" fmla="*/ 0 h 7"/>
              <a:gd name="T4" fmla="*/ 2147483647 w 5"/>
              <a:gd name="T5" fmla="*/ 0 h 7"/>
              <a:gd name="T6" fmla="*/ 0 w 5"/>
              <a:gd name="T7" fmla="*/ 2147483647 h 7"/>
              <a:gd name="T8" fmla="*/ 0 w 5"/>
              <a:gd name="T9" fmla="*/ 2147483647 h 7"/>
              <a:gd name="T10" fmla="*/ 0 w 5"/>
              <a:gd name="T11" fmla="*/ 2147483647 h 7"/>
              <a:gd name="T12" fmla="*/ 0 w 5"/>
              <a:gd name="T13" fmla="*/ 2147483647 h 7"/>
              <a:gd name="T14" fmla="*/ 0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2147483647 h 7"/>
              <a:gd name="T20" fmla="*/ 2147483647 w 5"/>
              <a:gd name="T21" fmla="*/ 2147483647 h 7"/>
              <a:gd name="T22" fmla="*/ 2147483647 w 5"/>
              <a:gd name="T23" fmla="*/ 2147483647 h 7"/>
              <a:gd name="T24" fmla="*/ 2147483647 w 5"/>
              <a:gd name="T25" fmla="*/ 2147483647 h 7"/>
              <a:gd name="T26" fmla="*/ 2147483647 w 5"/>
              <a:gd name="T27" fmla="*/ 2147483647 h 7"/>
              <a:gd name="T28" fmla="*/ 2147483647 w 5"/>
              <a:gd name="T29" fmla="*/ 2147483647 h 7"/>
              <a:gd name="T30" fmla="*/ 2147483647 w 5"/>
              <a:gd name="T31" fmla="*/ 2147483647 h 7"/>
              <a:gd name="T32" fmla="*/ 2147483647 w 5"/>
              <a:gd name="T33" fmla="*/ 0 h 7"/>
              <a:gd name="T34" fmla="*/ 2147483647 w 5"/>
              <a:gd name="T35" fmla="*/ 0 h 7"/>
              <a:gd name="T36" fmla="*/ 2147483647 w 5"/>
              <a:gd name="T37" fmla="*/ 0 h 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"/>
              <a:gd name="T58" fmla="*/ 0 h 7"/>
              <a:gd name="T59" fmla="*/ 5 w 5"/>
              <a:gd name="T60" fmla="*/ 7 h 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" h="7">
                <a:moveTo>
                  <a:pt x="5" y="0"/>
                </a:moveTo>
                <a:lnTo>
                  <a:pt x="3" y="0"/>
                </a:lnTo>
                <a:lnTo>
                  <a:pt x="0" y="5"/>
                </a:lnTo>
                <a:lnTo>
                  <a:pt x="0" y="7"/>
                </a:lnTo>
                <a:lnTo>
                  <a:pt x="3" y="7"/>
                </a:lnTo>
                <a:lnTo>
                  <a:pt x="3" y="5"/>
                </a:lnTo>
                <a:lnTo>
                  <a:pt x="5" y="5"/>
                </a:lnTo>
                <a:lnTo>
                  <a:pt x="5" y="2"/>
                </a:lnTo>
                <a:lnTo>
                  <a:pt x="5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90" name="Rectangle 2092"/>
          <p:cNvSpPr>
            <a:spLocks noChangeArrowheads="1"/>
          </p:cNvSpPr>
          <p:nvPr/>
        </p:nvSpPr>
        <p:spPr bwMode="auto">
          <a:xfrm>
            <a:off x="1149350" y="3840163"/>
            <a:ext cx="1588" cy="3175"/>
          </a:xfrm>
          <a:prstGeom prst="rect">
            <a:avLst/>
          </a:pr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391" name="Freeform 2093"/>
          <p:cNvSpPr>
            <a:spLocks/>
          </p:cNvSpPr>
          <p:nvPr/>
        </p:nvSpPr>
        <p:spPr bwMode="auto">
          <a:xfrm>
            <a:off x="1128713" y="3819525"/>
            <a:ext cx="3175" cy="1588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0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2"/>
              <a:gd name="T41" fmla="*/ 2 w 2"/>
              <a:gd name="T42" fmla="*/ 2 h 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92" name="Freeform 2094"/>
          <p:cNvSpPr>
            <a:spLocks/>
          </p:cNvSpPr>
          <p:nvPr/>
        </p:nvSpPr>
        <p:spPr bwMode="auto">
          <a:xfrm>
            <a:off x="1125538" y="3816350"/>
            <a:ext cx="3175" cy="4763"/>
          </a:xfrm>
          <a:custGeom>
            <a:avLst/>
            <a:gdLst>
              <a:gd name="T0" fmla="*/ 2147483647 w 3"/>
              <a:gd name="T1" fmla="*/ 2147483647 h 5"/>
              <a:gd name="T2" fmla="*/ 2147483647 w 3"/>
              <a:gd name="T3" fmla="*/ 2147483647 h 5"/>
              <a:gd name="T4" fmla="*/ 2147483647 w 3"/>
              <a:gd name="T5" fmla="*/ 2147483647 h 5"/>
              <a:gd name="T6" fmla="*/ 0 w 3"/>
              <a:gd name="T7" fmla="*/ 0 h 5"/>
              <a:gd name="T8" fmla="*/ 0 w 3"/>
              <a:gd name="T9" fmla="*/ 0 h 5"/>
              <a:gd name="T10" fmla="*/ 0 w 3"/>
              <a:gd name="T11" fmla="*/ 0 h 5"/>
              <a:gd name="T12" fmla="*/ 0 w 3"/>
              <a:gd name="T13" fmla="*/ 0 h 5"/>
              <a:gd name="T14" fmla="*/ 0 w 3"/>
              <a:gd name="T15" fmla="*/ 2147483647 h 5"/>
              <a:gd name="T16" fmla="*/ 0 w 3"/>
              <a:gd name="T17" fmla="*/ 2147483647 h 5"/>
              <a:gd name="T18" fmla="*/ 0 w 3"/>
              <a:gd name="T19" fmla="*/ 2147483647 h 5"/>
              <a:gd name="T20" fmla="*/ 0 w 3"/>
              <a:gd name="T21" fmla="*/ 2147483647 h 5"/>
              <a:gd name="T22" fmla="*/ 0 w 3"/>
              <a:gd name="T23" fmla="*/ 2147483647 h 5"/>
              <a:gd name="T24" fmla="*/ 0 w 3"/>
              <a:gd name="T25" fmla="*/ 2147483647 h 5"/>
              <a:gd name="T26" fmla="*/ 2147483647 w 3"/>
              <a:gd name="T27" fmla="*/ 2147483647 h 5"/>
              <a:gd name="T28" fmla="*/ 2147483647 w 3"/>
              <a:gd name="T29" fmla="*/ 2147483647 h 5"/>
              <a:gd name="T30" fmla="*/ 2147483647 w 3"/>
              <a:gd name="T31" fmla="*/ 2147483647 h 5"/>
              <a:gd name="T32" fmla="*/ 2147483647 w 3"/>
              <a:gd name="T33" fmla="*/ 2147483647 h 5"/>
              <a:gd name="T34" fmla="*/ 2147483647 w 3"/>
              <a:gd name="T35" fmla="*/ 2147483647 h 5"/>
              <a:gd name="T36" fmla="*/ 2147483647 w 3"/>
              <a:gd name="T37" fmla="*/ 2147483647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"/>
              <a:gd name="T58" fmla="*/ 0 h 5"/>
              <a:gd name="T59" fmla="*/ 3 w 3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" h="5">
                <a:moveTo>
                  <a:pt x="3" y="3"/>
                </a:moveTo>
                <a:lnTo>
                  <a:pt x="3" y="3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3" y="5"/>
                </a:lnTo>
                <a:lnTo>
                  <a:pt x="3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93" name="Freeform 2095"/>
          <p:cNvSpPr>
            <a:spLocks/>
          </p:cNvSpPr>
          <p:nvPr/>
        </p:nvSpPr>
        <p:spPr bwMode="auto">
          <a:xfrm>
            <a:off x="1116013" y="3773488"/>
            <a:ext cx="12700" cy="23812"/>
          </a:xfrm>
          <a:custGeom>
            <a:avLst/>
            <a:gdLst>
              <a:gd name="T0" fmla="*/ 0 w 12"/>
              <a:gd name="T1" fmla="*/ 2147483647 h 19"/>
              <a:gd name="T2" fmla="*/ 0 w 12"/>
              <a:gd name="T3" fmla="*/ 2147483647 h 19"/>
              <a:gd name="T4" fmla="*/ 0 w 12"/>
              <a:gd name="T5" fmla="*/ 2147483647 h 19"/>
              <a:gd name="T6" fmla="*/ 0 w 12"/>
              <a:gd name="T7" fmla="*/ 2147483647 h 19"/>
              <a:gd name="T8" fmla="*/ 0 w 12"/>
              <a:gd name="T9" fmla="*/ 2147483647 h 19"/>
              <a:gd name="T10" fmla="*/ 0 w 12"/>
              <a:gd name="T11" fmla="*/ 2147483647 h 19"/>
              <a:gd name="T12" fmla="*/ 0 w 12"/>
              <a:gd name="T13" fmla="*/ 2147483647 h 19"/>
              <a:gd name="T14" fmla="*/ 0 w 12"/>
              <a:gd name="T15" fmla="*/ 2147483647 h 19"/>
              <a:gd name="T16" fmla="*/ 0 w 12"/>
              <a:gd name="T17" fmla="*/ 2147483647 h 19"/>
              <a:gd name="T18" fmla="*/ 0 w 12"/>
              <a:gd name="T19" fmla="*/ 2147483647 h 19"/>
              <a:gd name="T20" fmla="*/ 0 w 12"/>
              <a:gd name="T21" fmla="*/ 2147483647 h 19"/>
              <a:gd name="T22" fmla="*/ 2147483647 w 12"/>
              <a:gd name="T23" fmla="*/ 2147483647 h 19"/>
              <a:gd name="T24" fmla="*/ 2147483647 w 12"/>
              <a:gd name="T25" fmla="*/ 2147483647 h 19"/>
              <a:gd name="T26" fmla="*/ 2147483647 w 12"/>
              <a:gd name="T27" fmla="*/ 2147483647 h 19"/>
              <a:gd name="T28" fmla="*/ 2147483647 w 12"/>
              <a:gd name="T29" fmla="*/ 2147483647 h 19"/>
              <a:gd name="T30" fmla="*/ 0 w 12"/>
              <a:gd name="T31" fmla="*/ 2147483647 h 19"/>
              <a:gd name="T32" fmla="*/ 0 w 12"/>
              <a:gd name="T33" fmla="*/ 2147483647 h 19"/>
              <a:gd name="T34" fmla="*/ 0 w 12"/>
              <a:gd name="T35" fmla="*/ 2147483647 h 19"/>
              <a:gd name="T36" fmla="*/ 0 w 12"/>
              <a:gd name="T37" fmla="*/ 2147483647 h 19"/>
              <a:gd name="T38" fmla="*/ 2147483647 w 12"/>
              <a:gd name="T39" fmla="*/ 2147483647 h 19"/>
              <a:gd name="T40" fmla="*/ 2147483647 w 12"/>
              <a:gd name="T41" fmla="*/ 2147483647 h 19"/>
              <a:gd name="T42" fmla="*/ 2147483647 w 12"/>
              <a:gd name="T43" fmla="*/ 2147483647 h 19"/>
              <a:gd name="T44" fmla="*/ 2147483647 w 12"/>
              <a:gd name="T45" fmla="*/ 2147483647 h 19"/>
              <a:gd name="T46" fmla="*/ 2147483647 w 12"/>
              <a:gd name="T47" fmla="*/ 2147483647 h 19"/>
              <a:gd name="T48" fmla="*/ 2147483647 w 12"/>
              <a:gd name="T49" fmla="*/ 2147483647 h 19"/>
              <a:gd name="T50" fmla="*/ 2147483647 w 12"/>
              <a:gd name="T51" fmla="*/ 2147483647 h 19"/>
              <a:gd name="T52" fmla="*/ 2147483647 w 12"/>
              <a:gd name="T53" fmla="*/ 2147483647 h 19"/>
              <a:gd name="T54" fmla="*/ 2147483647 w 12"/>
              <a:gd name="T55" fmla="*/ 2147483647 h 19"/>
              <a:gd name="T56" fmla="*/ 2147483647 w 12"/>
              <a:gd name="T57" fmla="*/ 2147483647 h 19"/>
              <a:gd name="T58" fmla="*/ 2147483647 w 12"/>
              <a:gd name="T59" fmla="*/ 2147483647 h 19"/>
              <a:gd name="T60" fmla="*/ 2147483647 w 12"/>
              <a:gd name="T61" fmla="*/ 2147483647 h 19"/>
              <a:gd name="T62" fmla="*/ 2147483647 w 12"/>
              <a:gd name="T63" fmla="*/ 2147483647 h 19"/>
              <a:gd name="T64" fmla="*/ 2147483647 w 12"/>
              <a:gd name="T65" fmla="*/ 2147483647 h 19"/>
              <a:gd name="T66" fmla="*/ 2147483647 w 12"/>
              <a:gd name="T67" fmla="*/ 2147483647 h 19"/>
              <a:gd name="T68" fmla="*/ 2147483647 w 12"/>
              <a:gd name="T69" fmla="*/ 2147483647 h 19"/>
              <a:gd name="T70" fmla="*/ 2147483647 w 12"/>
              <a:gd name="T71" fmla="*/ 2147483647 h 19"/>
              <a:gd name="T72" fmla="*/ 2147483647 w 12"/>
              <a:gd name="T73" fmla="*/ 2147483647 h 19"/>
              <a:gd name="T74" fmla="*/ 2147483647 w 12"/>
              <a:gd name="T75" fmla="*/ 2147483647 h 19"/>
              <a:gd name="T76" fmla="*/ 2147483647 w 12"/>
              <a:gd name="T77" fmla="*/ 2147483647 h 19"/>
              <a:gd name="T78" fmla="*/ 2147483647 w 12"/>
              <a:gd name="T79" fmla="*/ 2147483647 h 19"/>
              <a:gd name="T80" fmla="*/ 2147483647 w 12"/>
              <a:gd name="T81" fmla="*/ 2147483647 h 19"/>
              <a:gd name="T82" fmla="*/ 2147483647 w 12"/>
              <a:gd name="T83" fmla="*/ 2147483647 h 19"/>
              <a:gd name="T84" fmla="*/ 2147483647 w 12"/>
              <a:gd name="T85" fmla="*/ 2147483647 h 19"/>
              <a:gd name="T86" fmla="*/ 2147483647 w 12"/>
              <a:gd name="T87" fmla="*/ 2147483647 h 19"/>
              <a:gd name="T88" fmla="*/ 2147483647 w 12"/>
              <a:gd name="T89" fmla="*/ 2147483647 h 19"/>
              <a:gd name="T90" fmla="*/ 2147483647 w 12"/>
              <a:gd name="T91" fmla="*/ 2147483647 h 19"/>
              <a:gd name="T92" fmla="*/ 2147483647 w 12"/>
              <a:gd name="T93" fmla="*/ 2147483647 h 19"/>
              <a:gd name="T94" fmla="*/ 2147483647 w 12"/>
              <a:gd name="T95" fmla="*/ 2147483647 h 19"/>
              <a:gd name="T96" fmla="*/ 2147483647 w 12"/>
              <a:gd name="T97" fmla="*/ 2147483647 h 19"/>
              <a:gd name="T98" fmla="*/ 2147483647 w 12"/>
              <a:gd name="T99" fmla="*/ 2147483647 h 19"/>
              <a:gd name="T100" fmla="*/ 2147483647 w 12"/>
              <a:gd name="T101" fmla="*/ 2147483647 h 19"/>
              <a:gd name="T102" fmla="*/ 2147483647 w 12"/>
              <a:gd name="T103" fmla="*/ 2147483647 h 19"/>
              <a:gd name="T104" fmla="*/ 2147483647 w 12"/>
              <a:gd name="T105" fmla="*/ 2147483647 h 19"/>
              <a:gd name="T106" fmla="*/ 2147483647 w 12"/>
              <a:gd name="T107" fmla="*/ 2147483647 h 19"/>
              <a:gd name="T108" fmla="*/ 2147483647 w 12"/>
              <a:gd name="T109" fmla="*/ 2147483647 h 19"/>
              <a:gd name="T110" fmla="*/ 2147483647 w 12"/>
              <a:gd name="T111" fmla="*/ 2147483647 h 19"/>
              <a:gd name="T112" fmla="*/ 2147483647 w 12"/>
              <a:gd name="T113" fmla="*/ 0 h 19"/>
              <a:gd name="T114" fmla="*/ 2147483647 w 12"/>
              <a:gd name="T115" fmla="*/ 2147483647 h 19"/>
              <a:gd name="T116" fmla="*/ 0 w 12"/>
              <a:gd name="T117" fmla="*/ 2147483647 h 1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2"/>
              <a:gd name="T178" fmla="*/ 0 h 19"/>
              <a:gd name="T179" fmla="*/ 12 w 12"/>
              <a:gd name="T180" fmla="*/ 19 h 1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2" h="19">
                <a:moveTo>
                  <a:pt x="0" y="7"/>
                </a:moveTo>
                <a:lnTo>
                  <a:pt x="0" y="7"/>
                </a:lnTo>
                <a:lnTo>
                  <a:pt x="0" y="10"/>
                </a:lnTo>
                <a:lnTo>
                  <a:pt x="0" y="12"/>
                </a:lnTo>
                <a:lnTo>
                  <a:pt x="2" y="12"/>
                </a:lnTo>
                <a:lnTo>
                  <a:pt x="2" y="15"/>
                </a:lnTo>
                <a:lnTo>
                  <a:pt x="4" y="15"/>
                </a:lnTo>
                <a:lnTo>
                  <a:pt x="0" y="17"/>
                </a:lnTo>
                <a:lnTo>
                  <a:pt x="0" y="15"/>
                </a:lnTo>
                <a:lnTo>
                  <a:pt x="0" y="17"/>
                </a:lnTo>
                <a:lnTo>
                  <a:pt x="2" y="17"/>
                </a:lnTo>
                <a:lnTo>
                  <a:pt x="2" y="19"/>
                </a:lnTo>
                <a:lnTo>
                  <a:pt x="4" y="17"/>
                </a:lnTo>
                <a:lnTo>
                  <a:pt x="4" y="15"/>
                </a:lnTo>
                <a:lnTo>
                  <a:pt x="4" y="12"/>
                </a:lnTo>
                <a:lnTo>
                  <a:pt x="4" y="10"/>
                </a:lnTo>
                <a:lnTo>
                  <a:pt x="4" y="12"/>
                </a:lnTo>
                <a:lnTo>
                  <a:pt x="7" y="15"/>
                </a:lnTo>
                <a:lnTo>
                  <a:pt x="7" y="12"/>
                </a:lnTo>
                <a:lnTo>
                  <a:pt x="9" y="12"/>
                </a:lnTo>
                <a:lnTo>
                  <a:pt x="9" y="10"/>
                </a:lnTo>
                <a:lnTo>
                  <a:pt x="7" y="10"/>
                </a:lnTo>
                <a:lnTo>
                  <a:pt x="9" y="10"/>
                </a:lnTo>
                <a:lnTo>
                  <a:pt x="12" y="7"/>
                </a:lnTo>
                <a:lnTo>
                  <a:pt x="9" y="5"/>
                </a:lnTo>
                <a:lnTo>
                  <a:pt x="12" y="3"/>
                </a:lnTo>
                <a:lnTo>
                  <a:pt x="12" y="0"/>
                </a:lnTo>
                <a:lnTo>
                  <a:pt x="2" y="5"/>
                </a:lnTo>
                <a:lnTo>
                  <a:pt x="0" y="7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94" name="Freeform 2096"/>
          <p:cNvSpPr>
            <a:spLocks/>
          </p:cNvSpPr>
          <p:nvPr/>
        </p:nvSpPr>
        <p:spPr bwMode="auto">
          <a:xfrm>
            <a:off x="1125538" y="3829050"/>
            <a:ext cx="12700" cy="11113"/>
          </a:xfrm>
          <a:custGeom>
            <a:avLst/>
            <a:gdLst>
              <a:gd name="T0" fmla="*/ 2147483647 w 10"/>
              <a:gd name="T1" fmla="*/ 2147483647 h 9"/>
              <a:gd name="T2" fmla="*/ 2147483647 w 10"/>
              <a:gd name="T3" fmla="*/ 2147483647 h 9"/>
              <a:gd name="T4" fmla="*/ 2147483647 w 10"/>
              <a:gd name="T5" fmla="*/ 2147483647 h 9"/>
              <a:gd name="T6" fmla="*/ 2147483647 w 10"/>
              <a:gd name="T7" fmla="*/ 2147483647 h 9"/>
              <a:gd name="T8" fmla="*/ 2147483647 w 10"/>
              <a:gd name="T9" fmla="*/ 2147483647 h 9"/>
              <a:gd name="T10" fmla="*/ 2147483647 w 10"/>
              <a:gd name="T11" fmla="*/ 2147483647 h 9"/>
              <a:gd name="T12" fmla="*/ 2147483647 w 10"/>
              <a:gd name="T13" fmla="*/ 2147483647 h 9"/>
              <a:gd name="T14" fmla="*/ 2147483647 w 10"/>
              <a:gd name="T15" fmla="*/ 0 h 9"/>
              <a:gd name="T16" fmla="*/ 2147483647 w 10"/>
              <a:gd name="T17" fmla="*/ 0 h 9"/>
              <a:gd name="T18" fmla="*/ 2147483647 w 10"/>
              <a:gd name="T19" fmla="*/ 0 h 9"/>
              <a:gd name="T20" fmla="*/ 2147483647 w 10"/>
              <a:gd name="T21" fmla="*/ 2147483647 h 9"/>
              <a:gd name="T22" fmla="*/ 0 w 10"/>
              <a:gd name="T23" fmla="*/ 2147483647 h 9"/>
              <a:gd name="T24" fmla="*/ 0 w 10"/>
              <a:gd name="T25" fmla="*/ 2147483647 h 9"/>
              <a:gd name="T26" fmla="*/ 0 w 10"/>
              <a:gd name="T27" fmla="*/ 2147483647 h 9"/>
              <a:gd name="T28" fmla="*/ 0 w 10"/>
              <a:gd name="T29" fmla="*/ 2147483647 h 9"/>
              <a:gd name="T30" fmla="*/ 0 w 10"/>
              <a:gd name="T31" fmla="*/ 2147483647 h 9"/>
              <a:gd name="T32" fmla="*/ 2147483647 w 10"/>
              <a:gd name="T33" fmla="*/ 2147483647 h 9"/>
              <a:gd name="T34" fmla="*/ 2147483647 w 10"/>
              <a:gd name="T35" fmla="*/ 2147483647 h 9"/>
              <a:gd name="T36" fmla="*/ 2147483647 w 10"/>
              <a:gd name="T37" fmla="*/ 2147483647 h 9"/>
              <a:gd name="T38" fmla="*/ 2147483647 w 10"/>
              <a:gd name="T39" fmla="*/ 2147483647 h 9"/>
              <a:gd name="T40" fmla="*/ 2147483647 w 10"/>
              <a:gd name="T41" fmla="*/ 2147483647 h 9"/>
              <a:gd name="T42" fmla="*/ 2147483647 w 10"/>
              <a:gd name="T43" fmla="*/ 2147483647 h 9"/>
              <a:gd name="T44" fmla="*/ 2147483647 w 10"/>
              <a:gd name="T45" fmla="*/ 2147483647 h 9"/>
              <a:gd name="T46" fmla="*/ 2147483647 w 10"/>
              <a:gd name="T47" fmla="*/ 2147483647 h 9"/>
              <a:gd name="T48" fmla="*/ 2147483647 w 10"/>
              <a:gd name="T49" fmla="*/ 2147483647 h 9"/>
              <a:gd name="T50" fmla="*/ 2147483647 w 10"/>
              <a:gd name="T51" fmla="*/ 2147483647 h 9"/>
              <a:gd name="T52" fmla="*/ 2147483647 w 10"/>
              <a:gd name="T53" fmla="*/ 2147483647 h 9"/>
              <a:gd name="T54" fmla="*/ 2147483647 w 10"/>
              <a:gd name="T55" fmla="*/ 2147483647 h 9"/>
              <a:gd name="T56" fmla="*/ 2147483647 w 10"/>
              <a:gd name="T57" fmla="*/ 2147483647 h 9"/>
              <a:gd name="T58" fmla="*/ 2147483647 w 10"/>
              <a:gd name="T59" fmla="*/ 2147483647 h 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0"/>
              <a:gd name="T91" fmla="*/ 0 h 9"/>
              <a:gd name="T92" fmla="*/ 10 w 10"/>
              <a:gd name="T93" fmla="*/ 9 h 9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0" h="9">
                <a:moveTo>
                  <a:pt x="10" y="5"/>
                </a:moveTo>
                <a:lnTo>
                  <a:pt x="7" y="5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lnTo>
                  <a:pt x="0" y="9"/>
                </a:lnTo>
                <a:lnTo>
                  <a:pt x="3" y="9"/>
                </a:lnTo>
                <a:lnTo>
                  <a:pt x="7" y="9"/>
                </a:lnTo>
                <a:lnTo>
                  <a:pt x="7" y="7"/>
                </a:lnTo>
                <a:lnTo>
                  <a:pt x="10" y="7"/>
                </a:lnTo>
                <a:lnTo>
                  <a:pt x="10" y="5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95" name="Freeform 2097"/>
          <p:cNvSpPr>
            <a:spLocks/>
          </p:cNvSpPr>
          <p:nvPr/>
        </p:nvSpPr>
        <p:spPr bwMode="auto">
          <a:xfrm>
            <a:off x="2746375" y="4881563"/>
            <a:ext cx="169863" cy="192087"/>
          </a:xfrm>
          <a:custGeom>
            <a:avLst/>
            <a:gdLst>
              <a:gd name="T0" fmla="*/ 2147483647 w 137"/>
              <a:gd name="T1" fmla="*/ 2147483647 h 147"/>
              <a:gd name="T2" fmla="*/ 2147483647 w 137"/>
              <a:gd name="T3" fmla="*/ 2147483647 h 147"/>
              <a:gd name="T4" fmla="*/ 2147483647 w 137"/>
              <a:gd name="T5" fmla="*/ 2147483647 h 147"/>
              <a:gd name="T6" fmla="*/ 2147483647 w 137"/>
              <a:gd name="T7" fmla="*/ 2147483647 h 147"/>
              <a:gd name="T8" fmla="*/ 2147483647 w 137"/>
              <a:gd name="T9" fmla="*/ 2147483647 h 147"/>
              <a:gd name="T10" fmla="*/ 2147483647 w 137"/>
              <a:gd name="T11" fmla="*/ 2147483647 h 147"/>
              <a:gd name="T12" fmla="*/ 2147483647 w 137"/>
              <a:gd name="T13" fmla="*/ 2147483647 h 147"/>
              <a:gd name="T14" fmla="*/ 2147483647 w 137"/>
              <a:gd name="T15" fmla="*/ 2147483647 h 147"/>
              <a:gd name="T16" fmla="*/ 2147483647 w 137"/>
              <a:gd name="T17" fmla="*/ 2147483647 h 147"/>
              <a:gd name="T18" fmla="*/ 2147483647 w 137"/>
              <a:gd name="T19" fmla="*/ 2147483647 h 147"/>
              <a:gd name="T20" fmla="*/ 2147483647 w 137"/>
              <a:gd name="T21" fmla="*/ 2147483647 h 147"/>
              <a:gd name="T22" fmla="*/ 2147483647 w 137"/>
              <a:gd name="T23" fmla="*/ 2147483647 h 147"/>
              <a:gd name="T24" fmla="*/ 2147483647 w 137"/>
              <a:gd name="T25" fmla="*/ 2147483647 h 147"/>
              <a:gd name="T26" fmla="*/ 2147483647 w 137"/>
              <a:gd name="T27" fmla="*/ 2147483647 h 147"/>
              <a:gd name="T28" fmla="*/ 2147483647 w 137"/>
              <a:gd name="T29" fmla="*/ 2147483647 h 147"/>
              <a:gd name="T30" fmla="*/ 2147483647 w 137"/>
              <a:gd name="T31" fmla="*/ 2147483647 h 147"/>
              <a:gd name="T32" fmla="*/ 2147483647 w 137"/>
              <a:gd name="T33" fmla="*/ 2147483647 h 147"/>
              <a:gd name="T34" fmla="*/ 2147483647 w 137"/>
              <a:gd name="T35" fmla="*/ 2147483647 h 147"/>
              <a:gd name="T36" fmla="*/ 2147483647 w 137"/>
              <a:gd name="T37" fmla="*/ 2147483647 h 147"/>
              <a:gd name="T38" fmla="*/ 2147483647 w 137"/>
              <a:gd name="T39" fmla="*/ 2147483647 h 147"/>
              <a:gd name="T40" fmla="*/ 2147483647 w 137"/>
              <a:gd name="T41" fmla="*/ 2147483647 h 147"/>
              <a:gd name="T42" fmla="*/ 2147483647 w 137"/>
              <a:gd name="T43" fmla="*/ 2147483647 h 147"/>
              <a:gd name="T44" fmla="*/ 2147483647 w 137"/>
              <a:gd name="T45" fmla="*/ 2147483647 h 147"/>
              <a:gd name="T46" fmla="*/ 2147483647 w 137"/>
              <a:gd name="T47" fmla="*/ 2147483647 h 147"/>
              <a:gd name="T48" fmla="*/ 2147483647 w 137"/>
              <a:gd name="T49" fmla="*/ 2147483647 h 147"/>
              <a:gd name="T50" fmla="*/ 2147483647 w 137"/>
              <a:gd name="T51" fmla="*/ 2147483647 h 147"/>
              <a:gd name="T52" fmla="*/ 2147483647 w 137"/>
              <a:gd name="T53" fmla="*/ 2147483647 h 147"/>
              <a:gd name="T54" fmla="*/ 2147483647 w 137"/>
              <a:gd name="T55" fmla="*/ 2147483647 h 147"/>
              <a:gd name="T56" fmla="*/ 2147483647 w 137"/>
              <a:gd name="T57" fmla="*/ 2147483647 h 147"/>
              <a:gd name="T58" fmla="*/ 2147483647 w 137"/>
              <a:gd name="T59" fmla="*/ 2147483647 h 147"/>
              <a:gd name="T60" fmla="*/ 2147483647 w 137"/>
              <a:gd name="T61" fmla="*/ 2147483647 h 147"/>
              <a:gd name="T62" fmla="*/ 2147483647 w 137"/>
              <a:gd name="T63" fmla="*/ 2147483647 h 147"/>
              <a:gd name="T64" fmla="*/ 2147483647 w 137"/>
              <a:gd name="T65" fmla="*/ 2147483647 h 147"/>
              <a:gd name="T66" fmla="*/ 2147483647 w 137"/>
              <a:gd name="T67" fmla="*/ 2147483647 h 147"/>
              <a:gd name="T68" fmla="*/ 2147483647 w 137"/>
              <a:gd name="T69" fmla="*/ 2147483647 h 147"/>
              <a:gd name="T70" fmla="*/ 2147483647 w 137"/>
              <a:gd name="T71" fmla="*/ 2147483647 h 147"/>
              <a:gd name="T72" fmla="*/ 2147483647 w 137"/>
              <a:gd name="T73" fmla="*/ 2147483647 h 147"/>
              <a:gd name="T74" fmla="*/ 2147483647 w 137"/>
              <a:gd name="T75" fmla="*/ 2147483647 h 147"/>
              <a:gd name="T76" fmla="*/ 2147483647 w 137"/>
              <a:gd name="T77" fmla="*/ 2147483647 h 147"/>
              <a:gd name="T78" fmla="*/ 2147483647 w 137"/>
              <a:gd name="T79" fmla="*/ 0 h 147"/>
              <a:gd name="T80" fmla="*/ 2147483647 w 137"/>
              <a:gd name="T81" fmla="*/ 2147483647 h 147"/>
              <a:gd name="T82" fmla="*/ 2147483647 w 137"/>
              <a:gd name="T83" fmla="*/ 2147483647 h 147"/>
              <a:gd name="T84" fmla="*/ 2147483647 w 137"/>
              <a:gd name="T85" fmla="*/ 2147483647 h 147"/>
              <a:gd name="T86" fmla="*/ 2147483647 w 137"/>
              <a:gd name="T87" fmla="*/ 2147483647 h 147"/>
              <a:gd name="T88" fmla="*/ 2147483647 w 137"/>
              <a:gd name="T89" fmla="*/ 2147483647 h 147"/>
              <a:gd name="T90" fmla="*/ 2147483647 w 137"/>
              <a:gd name="T91" fmla="*/ 2147483647 h 147"/>
              <a:gd name="T92" fmla="*/ 2147483647 w 137"/>
              <a:gd name="T93" fmla="*/ 2147483647 h 147"/>
              <a:gd name="T94" fmla="*/ 2147483647 w 137"/>
              <a:gd name="T95" fmla="*/ 2147483647 h 147"/>
              <a:gd name="T96" fmla="*/ 2147483647 w 137"/>
              <a:gd name="T97" fmla="*/ 2147483647 h 147"/>
              <a:gd name="T98" fmla="*/ 2147483647 w 137"/>
              <a:gd name="T99" fmla="*/ 2147483647 h 147"/>
              <a:gd name="T100" fmla="*/ 2147483647 w 137"/>
              <a:gd name="T101" fmla="*/ 2147483647 h 147"/>
              <a:gd name="T102" fmla="*/ 2147483647 w 137"/>
              <a:gd name="T103" fmla="*/ 2147483647 h 147"/>
              <a:gd name="T104" fmla="*/ 2147483647 w 137"/>
              <a:gd name="T105" fmla="*/ 2147483647 h 147"/>
              <a:gd name="T106" fmla="*/ 2147483647 w 137"/>
              <a:gd name="T107" fmla="*/ 2147483647 h 147"/>
              <a:gd name="T108" fmla="*/ 2147483647 w 137"/>
              <a:gd name="T109" fmla="*/ 2147483647 h 147"/>
              <a:gd name="T110" fmla="*/ 2147483647 w 137"/>
              <a:gd name="T111" fmla="*/ 2147483647 h 147"/>
              <a:gd name="T112" fmla="*/ 2147483647 w 137"/>
              <a:gd name="T113" fmla="*/ 2147483647 h 147"/>
              <a:gd name="T114" fmla="*/ 2147483647 w 137"/>
              <a:gd name="T115" fmla="*/ 2147483647 h 147"/>
              <a:gd name="T116" fmla="*/ 2147483647 w 137"/>
              <a:gd name="T117" fmla="*/ 2147483647 h 147"/>
              <a:gd name="T118" fmla="*/ 2147483647 w 137"/>
              <a:gd name="T119" fmla="*/ 2147483647 h 147"/>
              <a:gd name="T120" fmla="*/ 2147483647 w 137"/>
              <a:gd name="T121" fmla="*/ 2147483647 h 147"/>
              <a:gd name="T122" fmla="*/ 2147483647 w 137"/>
              <a:gd name="T123" fmla="*/ 2147483647 h 147"/>
              <a:gd name="T124" fmla="*/ 2147483647 w 137"/>
              <a:gd name="T125" fmla="*/ 2147483647 h 1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7"/>
              <a:gd name="T190" fmla="*/ 0 h 147"/>
              <a:gd name="T191" fmla="*/ 137 w 137"/>
              <a:gd name="T192" fmla="*/ 147 h 14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7" h="147">
                <a:moveTo>
                  <a:pt x="132" y="147"/>
                </a:moveTo>
                <a:lnTo>
                  <a:pt x="135" y="147"/>
                </a:lnTo>
                <a:lnTo>
                  <a:pt x="135" y="144"/>
                </a:lnTo>
                <a:lnTo>
                  <a:pt x="135" y="140"/>
                </a:lnTo>
                <a:lnTo>
                  <a:pt x="137" y="135"/>
                </a:lnTo>
                <a:lnTo>
                  <a:pt x="137" y="132"/>
                </a:lnTo>
                <a:lnTo>
                  <a:pt x="137" y="130"/>
                </a:lnTo>
                <a:lnTo>
                  <a:pt x="135" y="128"/>
                </a:lnTo>
                <a:lnTo>
                  <a:pt x="135" y="125"/>
                </a:lnTo>
                <a:lnTo>
                  <a:pt x="135" y="121"/>
                </a:lnTo>
                <a:lnTo>
                  <a:pt x="135" y="118"/>
                </a:lnTo>
                <a:lnTo>
                  <a:pt x="137" y="116"/>
                </a:lnTo>
                <a:lnTo>
                  <a:pt x="135" y="109"/>
                </a:lnTo>
                <a:lnTo>
                  <a:pt x="132" y="104"/>
                </a:lnTo>
                <a:lnTo>
                  <a:pt x="132" y="102"/>
                </a:lnTo>
                <a:lnTo>
                  <a:pt x="123" y="102"/>
                </a:lnTo>
                <a:lnTo>
                  <a:pt x="118" y="97"/>
                </a:lnTo>
                <a:lnTo>
                  <a:pt x="118" y="92"/>
                </a:lnTo>
                <a:lnTo>
                  <a:pt x="116" y="88"/>
                </a:lnTo>
                <a:lnTo>
                  <a:pt x="116" y="85"/>
                </a:lnTo>
                <a:lnTo>
                  <a:pt x="114" y="85"/>
                </a:lnTo>
                <a:lnTo>
                  <a:pt x="109" y="85"/>
                </a:lnTo>
                <a:lnTo>
                  <a:pt x="106" y="85"/>
                </a:lnTo>
                <a:lnTo>
                  <a:pt x="104" y="80"/>
                </a:lnTo>
                <a:lnTo>
                  <a:pt x="104" y="76"/>
                </a:lnTo>
                <a:lnTo>
                  <a:pt x="106" y="73"/>
                </a:lnTo>
                <a:lnTo>
                  <a:pt x="109" y="73"/>
                </a:lnTo>
                <a:lnTo>
                  <a:pt x="109" y="69"/>
                </a:lnTo>
                <a:lnTo>
                  <a:pt x="104" y="66"/>
                </a:lnTo>
                <a:lnTo>
                  <a:pt x="102" y="66"/>
                </a:lnTo>
                <a:lnTo>
                  <a:pt x="97" y="69"/>
                </a:lnTo>
                <a:lnTo>
                  <a:pt x="95" y="71"/>
                </a:lnTo>
                <a:lnTo>
                  <a:pt x="99" y="69"/>
                </a:lnTo>
                <a:lnTo>
                  <a:pt x="99" y="66"/>
                </a:lnTo>
                <a:lnTo>
                  <a:pt x="99" y="64"/>
                </a:lnTo>
                <a:lnTo>
                  <a:pt x="97" y="64"/>
                </a:lnTo>
                <a:lnTo>
                  <a:pt x="95" y="62"/>
                </a:lnTo>
                <a:lnTo>
                  <a:pt x="95" y="64"/>
                </a:lnTo>
                <a:lnTo>
                  <a:pt x="92" y="64"/>
                </a:lnTo>
                <a:lnTo>
                  <a:pt x="92" y="62"/>
                </a:lnTo>
                <a:lnTo>
                  <a:pt x="90" y="59"/>
                </a:lnTo>
                <a:lnTo>
                  <a:pt x="88" y="59"/>
                </a:lnTo>
                <a:lnTo>
                  <a:pt x="90" y="57"/>
                </a:lnTo>
                <a:lnTo>
                  <a:pt x="88" y="55"/>
                </a:lnTo>
                <a:lnTo>
                  <a:pt x="83" y="52"/>
                </a:lnTo>
                <a:lnTo>
                  <a:pt x="80" y="52"/>
                </a:lnTo>
                <a:lnTo>
                  <a:pt x="78" y="50"/>
                </a:lnTo>
                <a:lnTo>
                  <a:pt x="78" y="47"/>
                </a:lnTo>
                <a:lnTo>
                  <a:pt x="76" y="45"/>
                </a:lnTo>
                <a:lnTo>
                  <a:pt x="73" y="43"/>
                </a:lnTo>
                <a:lnTo>
                  <a:pt x="71" y="43"/>
                </a:lnTo>
                <a:lnTo>
                  <a:pt x="71" y="45"/>
                </a:lnTo>
                <a:lnTo>
                  <a:pt x="71" y="47"/>
                </a:lnTo>
                <a:lnTo>
                  <a:pt x="69" y="45"/>
                </a:lnTo>
                <a:lnTo>
                  <a:pt x="66" y="45"/>
                </a:lnTo>
                <a:lnTo>
                  <a:pt x="66" y="43"/>
                </a:lnTo>
                <a:lnTo>
                  <a:pt x="64" y="40"/>
                </a:lnTo>
                <a:lnTo>
                  <a:pt x="64" y="38"/>
                </a:lnTo>
                <a:lnTo>
                  <a:pt x="59" y="36"/>
                </a:lnTo>
                <a:lnTo>
                  <a:pt x="59" y="33"/>
                </a:lnTo>
                <a:lnTo>
                  <a:pt x="57" y="31"/>
                </a:lnTo>
                <a:lnTo>
                  <a:pt x="52" y="29"/>
                </a:lnTo>
                <a:lnTo>
                  <a:pt x="47" y="26"/>
                </a:lnTo>
                <a:lnTo>
                  <a:pt x="45" y="24"/>
                </a:lnTo>
                <a:lnTo>
                  <a:pt x="38" y="19"/>
                </a:lnTo>
                <a:lnTo>
                  <a:pt x="36" y="14"/>
                </a:lnTo>
                <a:lnTo>
                  <a:pt x="33" y="10"/>
                </a:lnTo>
                <a:lnTo>
                  <a:pt x="28" y="5"/>
                </a:lnTo>
                <a:lnTo>
                  <a:pt x="19" y="5"/>
                </a:lnTo>
                <a:lnTo>
                  <a:pt x="17" y="5"/>
                </a:lnTo>
                <a:lnTo>
                  <a:pt x="14" y="5"/>
                </a:lnTo>
                <a:lnTo>
                  <a:pt x="12" y="5"/>
                </a:lnTo>
                <a:lnTo>
                  <a:pt x="10" y="5"/>
                </a:lnTo>
                <a:lnTo>
                  <a:pt x="10" y="3"/>
                </a:lnTo>
                <a:lnTo>
                  <a:pt x="7" y="3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2" y="10"/>
                </a:lnTo>
                <a:lnTo>
                  <a:pt x="2" y="12"/>
                </a:lnTo>
                <a:lnTo>
                  <a:pt x="14" y="24"/>
                </a:lnTo>
                <a:lnTo>
                  <a:pt x="17" y="24"/>
                </a:lnTo>
                <a:lnTo>
                  <a:pt x="19" y="24"/>
                </a:lnTo>
                <a:lnTo>
                  <a:pt x="21" y="26"/>
                </a:lnTo>
                <a:lnTo>
                  <a:pt x="21" y="29"/>
                </a:lnTo>
                <a:lnTo>
                  <a:pt x="24" y="31"/>
                </a:lnTo>
                <a:lnTo>
                  <a:pt x="26" y="33"/>
                </a:lnTo>
                <a:lnTo>
                  <a:pt x="26" y="36"/>
                </a:lnTo>
                <a:lnTo>
                  <a:pt x="28" y="36"/>
                </a:lnTo>
                <a:lnTo>
                  <a:pt x="31" y="36"/>
                </a:lnTo>
                <a:lnTo>
                  <a:pt x="31" y="38"/>
                </a:lnTo>
                <a:lnTo>
                  <a:pt x="31" y="43"/>
                </a:lnTo>
                <a:lnTo>
                  <a:pt x="33" y="45"/>
                </a:lnTo>
                <a:lnTo>
                  <a:pt x="33" y="43"/>
                </a:lnTo>
                <a:lnTo>
                  <a:pt x="36" y="45"/>
                </a:lnTo>
                <a:lnTo>
                  <a:pt x="40" y="47"/>
                </a:lnTo>
                <a:lnTo>
                  <a:pt x="43" y="47"/>
                </a:lnTo>
                <a:lnTo>
                  <a:pt x="45" y="50"/>
                </a:lnTo>
                <a:lnTo>
                  <a:pt x="45" y="52"/>
                </a:lnTo>
                <a:lnTo>
                  <a:pt x="47" y="62"/>
                </a:lnTo>
                <a:lnTo>
                  <a:pt x="50" y="64"/>
                </a:lnTo>
                <a:lnTo>
                  <a:pt x="50" y="66"/>
                </a:lnTo>
                <a:lnTo>
                  <a:pt x="52" y="69"/>
                </a:lnTo>
                <a:lnTo>
                  <a:pt x="54" y="71"/>
                </a:lnTo>
                <a:lnTo>
                  <a:pt x="57" y="71"/>
                </a:lnTo>
                <a:lnTo>
                  <a:pt x="57" y="73"/>
                </a:lnTo>
                <a:lnTo>
                  <a:pt x="62" y="78"/>
                </a:lnTo>
                <a:lnTo>
                  <a:pt x="66" y="85"/>
                </a:lnTo>
                <a:lnTo>
                  <a:pt x="71" y="97"/>
                </a:lnTo>
                <a:lnTo>
                  <a:pt x="71" y="99"/>
                </a:lnTo>
                <a:lnTo>
                  <a:pt x="71" y="102"/>
                </a:lnTo>
                <a:lnTo>
                  <a:pt x="73" y="104"/>
                </a:lnTo>
                <a:lnTo>
                  <a:pt x="80" y="114"/>
                </a:lnTo>
                <a:lnTo>
                  <a:pt x="85" y="116"/>
                </a:lnTo>
                <a:lnTo>
                  <a:pt x="85" y="118"/>
                </a:lnTo>
                <a:lnTo>
                  <a:pt x="88" y="118"/>
                </a:lnTo>
                <a:lnTo>
                  <a:pt x="90" y="118"/>
                </a:lnTo>
                <a:lnTo>
                  <a:pt x="90" y="123"/>
                </a:lnTo>
                <a:lnTo>
                  <a:pt x="92" y="125"/>
                </a:lnTo>
                <a:lnTo>
                  <a:pt x="95" y="125"/>
                </a:lnTo>
                <a:lnTo>
                  <a:pt x="95" y="128"/>
                </a:lnTo>
                <a:lnTo>
                  <a:pt x="99" y="130"/>
                </a:lnTo>
                <a:lnTo>
                  <a:pt x="106" y="135"/>
                </a:lnTo>
                <a:lnTo>
                  <a:pt x="111" y="140"/>
                </a:lnTo>
                <a:lnTo>
                  <a:pt x="118" y="147"/>
                </a:lnTo>
                <a:lnTo>
                  <a:pt x="121" y="147"/>
                </a:lnTo>
                <a:lnTo>
                  <a:pt x="121" y="144"/>
                </a:lnTo>
                <a:lnTo>
                  <a:pt x="123" y="144"/>
                </a:lnTo>
                <a:lnTo>
                  <a:pt x="128" y="147"/>
                </a:lnTo>
                <a:lnTo>
                  <a:pt x="128" y="144"/>
                </a:lnTo>
                <a:lnTo>
                  <a:pt x="128" y="142"/>
                </a:lnTo>
                <a:lnTo>
                  <a:pt x="130" y="144"/>
                </a:lnTo>
                <a:lnTo>
                  <a:pt x="132" y="147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96" name="Freeform 2098"/>
          <p:cNvSpPr>
            <a:spLocks/>
          </p:cNvSpPr>
          <p:nvPr/>
        </p:nvSpPr>
        <p:spPr bwMode="auto">
          <a:xfrm>
            <a:off x="1131888" y="3849688"/>
            <a:ext cx="3175" cy="6350"/>
          </a:xfrm>
          <a:custGeom>
            <a:avLst/>
            <a:gdLst>
              <a:gd name="T0" fmla="*/ 0 w 2"/>
              <a:gd name="T1" fmla="*/ 0 h 5"/>
              <a:gd name="T2" fmla="*/ 0 w 2"/>
              <a:gd name="T3" fmla="*/ 0 h 5"/>
              <a:gd name="T4" fmla="*/ 0 w 2"/>
              <a:gd name="T5" fmla="*/ 0 h 5"/>
              <a:gd name="T6" fmla="*/ 0 w 2"/>
              <a:gd name="T7" fmla="*/ 0 h 5"/>
              <a:gd name="T8" fmla="*/ 0 w 2"/>
              <a:gd name="T9" fmla="*/ 0 h 5"/>
              <a:gd name="T10" fmla="*/ 0 w 2"/>
              <a:gd name="T11" fmla="*/ 2147483647 h 5"/>
              <a:gd name="T12" fmla="*/ 0 w 2"/>
              <a:gd name="T13" fmla="*/ 2147483647 h 5"/>
              <a:gd name="T14" fmla="*/ 0 w 2"/>
              <a:gd name="T15" fmla="*/ 2147483647 h 5"/>
              <a:gd name="T16" fmla="*/ 0 w 2"/>
              <a:gd name="T17" fmla="*/ 2147483647 h 5"/>
              <a:gd name="T18" fmla="*/ 0 w 2"/>
              <a:gd name="T19" fmla="*/ 2147483647 h 5"/>
              <a:gd name="T20" fmla="*/ 0 w 2"/>
              <a:gd name="T21" fmla="*/ 2147483647 h 5"/>
              <a:gd name="T22" fmla="*/ 0 w 2"/>
              <a:gd name="T23" fmla="*/ 2147483647 h 5"/>
              <a:gd name="T24" fmla="*/ 0 w 2"/>
              <a:gd name="T25" fmla="*/ 2147483647 h 5"/>
              <a:gd name="T26" fmla="*/ 0 w 2"/>
              <a:gd name="T27" fmla="*/ 2147483647 h 5"/>
              <a:gd name="T28" fmla="*/ 2147483647 w 2"/>
              <a:gd name="T29" fmla="*/ 0 h 5"/>
              <a:gd name="T30" fmla="*/ 2147483647 w 2"/>
              <a:gd name="T31" fmla="*/ 0 h 5"/>
              <a:gd name="T32" fmla="*/ 2147483647 w 2"/>
              <a:gd name="T33" fmla="*/ 0 h 5"/>
              <a:gd name="T34" fmla="*/ 0 w 2"/>
              <a:gd name="T35" fmla="*/ 0 h 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"/>
              <a:gd name="T55" fmla="*/ 0 h 5"/>
              <a:gd name="T56" fmla="*/ 2 w 2"/>
              <a:gd name="T57" fmla="*/ 5 h 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" h="5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97" name="Freeform 2099"/>
          <p:cNvSpPr>
            <a:spLocks/>
          </p:cNvSpPr>
          <p:nvPr/>
        </p:nvSpPr>
        <p:spPr bwMode="auto">
          <a:xfrm>
            <a:off x="1131888" y="3844925"/>
            <a:ext cx="6350" cy="4763"/>
          </a:xfrm>
          <a:custGeom>
            <a:avLst/>
            <a:gdLst>
              <a:gd name="T0" fmla="*/ 2147483647 w 5"/>
              <a:gd name="T1" fmla="*/ 2147483647 h 4"/>
              <a:gd name="T2" fmla="*/ 2147483647 w 5"/>
              <a:gd name="T3" fmla="*/ 2147483647 h 4"/>
              <a:gd name="T4" fmla="*/ 2147483647 w 5"/>
              <a:gd name="T5" fmla="*/ 2147483647 h 4"/>
              <a:gd name="T6" fmla="*/ 2147483647 w 5"/>
              <a:gd name="T7" fmla="*/ 2147483647 h 4"/>
              <a:gd name="T8" fmla="*/ 2147483647 w 5"/>
              <a:gd name="T9" fmla="*/ 2147483647 h 4"/>
              <a:gd name="T10" fmla="*/ 2147483647 w 5"/>
              <a:gd name="T11" fmla="*/ 2147483647 h 4"/>
              <a:gd name="T12" fmla="*/ 2147483647 w 5"/>
              <a:gd name="T13" fmla="*/ 2147483647 h 4"/>
              <a:gd name="T14" fmla="*/ 2147483647 w 5"/>
              <a:gd name="T15" fmla="*/ 2147483647 h 4"/>
              <a:gd name="T16" fmla="*/ 2147483647 w 5"/>
              <a:gd name="T17" fmla="*/ 0 h 4"/>
              <a:gd name="T18" fmla="*/ 2147483647 w 5"/>
              <a:gd name="T19" fmla="*/ 0 h 4"/>
              <a:gd name="T20" fmla="*/ 2147483647 w 5"/>
              <a:gd name="T21" fmla="*/ 0 h 4"/>
              <a:gd name="T22" fmla="*/ 2147483647 w 5"/>
              <a:gd name="T23" fmla="*/ 0 h 4"/>
              <a:gd name="T24" fmla="*/ 2147483647 w 5"/>
              <a:gd name="T25" fmla="*/ 2147483647 h 4"/>
              <a:gd name="T26" fmla="*/ 0 w 5"/>
              <a:gd name="T27" fmla="*/ 2147483647 h 4"/>
              <a:gd name="T28" fmla="*/ 0 w 5"/>
              <a:gd name="T29" fmla="*/ 2147483647 h 4"/>
              <a:gd name="T30" fmla="*/ 0 w 5"/>
              <a:gd name="T31" fmla="*/ 2147483647 h 4"/>
              <a:gd name="T32" fmla="*/ 0 w 5"/>
              <a:gd name="T33" fmla="*/ 2147483647 h 4"/>
              <a:gd name="T34" fmla="*/ 0 w 5"/>
              <a:gd name="T35" fmla="*/ 2147483647 h 4"/>
              <a:gd name="T36" fmla="*/ 0 w 5"/>
              <a:gd name="T37" fmla="*/ 2147483647 h 4"/>
              <a:gd name="T38" fmla="*/ 2147483647 w 5"/>
              <a:gd name="T39" fmla="*/ 2147483647 h 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"/>
              <a:gd name="T61" fmla="*/ 0 h 4"/>
              <a:gd name="T62" fmla="*/ 5 w 5"/>
              <a:gd name="T63" fmla="*/ 4 h 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98" name="Freeform 2100"/>
          <p:cNvSpPr>
            <a:spLocks/>
          </p:cNvSpPr>
          <p:nvPr/>
        </p:nvSpPr>
        <p:spPr bwMode="auto">
          <a:xfrm>
            <a:off x="1120775" y="3829050"/>
            <a:ext cx="4763" cy="3175"/>
          </a:xfrm>
          <a:custGeom>
            <a:avLst/>
            <a:gdLst>
              <a:gd name="T0" fmla="*/ 2147483647 w 5"/>
              <a:gd name="T1" fmla="*/ 2147483647 h 2"/>
              <a:gd name="T2" fmla="*/ 2147483647 w 5"/>
              <a:gd name="T3" fmla="*/ 0 h 2"/>
              <a:gd name="T4" fmla="*/ 2147483647 w 5"/>
              <a:gd name="T5" fmla="*/ 0 h 2"/>
              <a:gd name="T6" fmla="*/ 2147483647 w 5"/>
              <a:gd name="T7" fmla="*/ 0 h 2"/>
              <a:gd name="T8" fmla="*/ 2147483647 w 5"/>
              <a:gd name="T9" fmla="*/ 0 h 2"/>
              <a:gd name="T10" fmla="*/ 2147483647 w 5"/>
              <a:gd name="T11" fmla="*/ 0 h 2"/>
              <a:gd name="T12" fmla="*/ 2147483647 w 5"/>
              <a:gd name="T13" fmla="*/ 2147483647 h 2"/>
              <a:gd name="T14" fmla="*/ 0 w 5"/>
              <a:gd name="T15" fmla="*/ 2147483647 h 2"/>
              <a:gd name="T16" fmla="*/ 0 w 5"/>
              <a:gd name="T17" fmla="*/ 2147483647 h 2"/>
              <a:gd name="T18" fmla="*/ 2147483647 w 5"/>
              <a:gd name="T19" fmla="*/ 2147483647 h 2"/>
              <a:gd name="T20" fmla="*/ 2147483647 w 5"/>
              <a:gd name="T21" fmla="*/ 2147483647 h 2"/>
              <a:gd name="T22" fmla="*/ 2147483647 w 5"/>
              <a:gd name="T23" fmla="*/ 2147483647 h 2"/>
              <a:gd name="T24" fmla="*/ 2147483647 w 5"/>
              <a:gd name="T25" fmla="*/ 2147483647 h 2"/>
              <a:gd name="T26" fmla="*/ 2147483647 w 5"/>
              <a:gd name="T27" fmla="*/ 2147483647 h 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"/>
              <a:gd name="T43" fmla="*/ 0 h 2"/>
              <a:gd name="T44" fmla="*/ 5 w 5"/>
              <a:gd name="T45" fmla="*/ 2 h 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" h="2">
                <a:moveTo>
                  <a:pt x="3" y="2"/>
                </a:moveTo>
                <a:lnTo>
                  <a:pt x="5" y="0"/>
                </a:ln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lnTo>
                  <a:pt x="3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399" name="Rectangle 2101"/>
          <p:cNvSpPr>
            <a:spLocks noChangeArrowheads="1"/>
          </p:cNvSpPr>
          <p:nvPr/>
        </p:nvSpPr>
        <p:spPr bwMode="auto">
          <a:xfrm>
            <a:off x="1131888" y="3849688"/>
            <a:ext cx="3175" cy="3175"/>
          </a:xfrm>
          <a:prstGeom prst="rect">
            <a:avLst/>
          </a:pr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400" name="Freeform 2102"/>
          <p:cNvSpPr>
            <a:spLocks/>
          </p:cNvSpPr>
          <p:nvPr/>
        </p:nvSpPr>
        <p:spPr bwMode="auto">
          <a:xfrm>
            <a:off x="1123950" y="3849688"/>
            <a:ext cx="7938" cy="12700"/>
          </a:xfrm>
          <a:custGeom>
            <a:avLst/>
            <a:gdLst>
              <a:gd name="T0" fmla="*/ 2147483647 w 7"/>
              <a:gd name="T1" fmla="*/ 2147483647 h 10"/>
              <a:gd name="T2" fmla="*/ 2147483647 w 7"/>
              <a:gd name="T3" fmla="*/ 0 h 10"/>
              <a:gd name="T4" fmla="*/ 2147483647 w 7"/>
              <a:gd name="T5" fmla="*/ 0 h 10"/>
              <a:gd name="T6" fmla="*/ 2147483647 w 7"/>
              <a:gd name="T7" fmla="*/ 0 h 10"/>
              <a:gd name="T8" fmla="*/ 2147483647 w 7"/>
              <a:gd name="T9" fmla="*/ 2147483647 h 10"/>
              <a:gd name="T10" fmla="*/ 2147483647 w 7"/>
              <a:gd name="T11" fmla="*/ 2147483647 h 10"/>
              <a:gd name="T12" fmla="*/ 2147483647 w 7"/>
              <a:gd name="T13" fmla="*/ 2147483647 h 10"/>
              <a:gd name="T14" fmla="*/ 2147483647 w 7"/>
              <a:gd name="T15" fmla="*/ 2147483647 h 10"/>
              <a:gd name="T16" fmla="*/ 0 w 7"/>
              <a:gd name="T17" fmla="*/ 2147483647 h 10"/>
              <a:gd name="T18" fmla="*/ 0 w 7"/>
              <a:gd name="T19" fmla="*/ 2147483647 h 10"/>
              <a:gd name="T20" fmla="*/ 0 w 7"/>
              <a:gd name="T21" fmla="*/ 2147483647 h 10"/>
              <a:gd name="T22" fmla="*/ 0 w 7"/>
              <a:gd name="T23" fmla="*/ 2147483647 h 10"/>
              <a:gd name="T24" fmla="*/ 2147483647 w 7"/>
              <a:gd name="T25" fmla="*/ 2147483647 h 10"/>
              <a:gd name="T26" fmla="*/ 2147483647 w 7"/>
              <a:gd name="T27" fmla="*/ 2147483647 h 10"/>
              <a:gd name="T28" fmla="*/ 2147483647 w 7"/>
              <a:gd name="T29" fmla="*/ 2147483647 h 10"/>
              <a:gd name="T30" fmla="*/ 2147483647 w 7"/>
              <a:gd name="T31" fmla="*/ 2147483647 h 10"/>
              <a:gd name="T32" fmla="*/ 2147483647 w 7"/>
              <a:gd name="T33" fmla="*/ 2147483647 h 10"/>
              <a:gd name="T34" fmla="*/ 2147483647 w 7"/>
              <a:gd name="T35" fmla="*/ 2147483647 h 10"/>
              <a:gd name="T36" fmla="*/ 2147483647 w 7"/>
              <a:gd name="T37" fmla="*/ 2147483647 h 10"/>
              <a:gd name="T38" fmla="*/ 2147483647 w 7"/>
              <a:gd name="T39" fmla="*/ 2147483647 h 10"/>
              <a:gd name="T40" fmla="*/ 2147483647 w 7"/>
              <a:gd name="T41" fmla="*/ 2147483647 h 10"/>
              <a:gd name="T42" fmla="*/ 2147483647 w 7"/>
              <a:gd name="T43" fmla="*/ 2147483647 h 10"/>
              <a:gd name="T44" fmla="*/ 2147483647 w 7"/>
              <a:gd name="T45" fmla="*/ 2147483647 h 10"/>
              <a:gd name="T46" fmla="*/ 2147483647 w 7"/>
              <a:gd name="T47" fmla="*/ 2147483647 h 10"/>
              <a:gd name="T48" fmla="*/ 2147483647 w 7"/>
              <a:gd name="T49" fmla="*/ 2147483647 h 10"/>
              <a:gd name="T50" fmla="*/ 2147483647 w 7"/>
              <a:gd name="T51" fmla="*/ 2147483647 h 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"/>
              <a:gd name="T79" fmla="*/ 0 h 10"/>
              <a:gd name="T80" fmla="*/ 7 w 7"/>
              <a:gd name="T81" fmla="*/ 10 h 1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" h="10">
                <a:moveTo>
                  <a:pt x="5" y="3"/>
                </a:moveTo>
                <a:lnTo>
                  <a:pt x="5" y="0"/>
                </a:lnTo>
                <a:lnTo>
                  <a:pt x="2" y="3"/>
                </a:lnTo>
                <a:lnTo>
                  <a:pt x="0" y="5"/>
                </a:lnTo>
                <a:lnTo>
                  <a:pt x="0" y="8"/>
                </a:lnTo>
                <a:lnTo>
                  <a:pt x="5" y="10"/>
                </a:lnTo>
                <a:lnTo>
                  <a:pt x="5" y="8"/>
                </a:lnTo>
                <a:lnTo>
                  <a:pt x="7" y="8"/>
                </a:lnTo>
                <a:lnTo>
                  <a:pt x="7" y="5"/>
                </a:lnTo>
                <a:lnTo>
                  <a:pt x="7" y="3"/>
                </a:lnTo>
                <a:lnTo>
                  <a:pt x="5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01" name="Freeform 2103"/>
          <p:cNvSpPr>
            <a:spLocks/>
          </p:cNvSpPr>
          <p:nvPr/>
        </p:nvSpPr>
        <p:spPr bwMode="auto">
          <a:xfrm>
            <a:off x="1117600" y="3832225"/>
            <a:ext cx="3175" cy="3175"/>
          </a:xfrm>
          <a:custGeom>
            <a:avLst/>
            <a:gdLst>
              <a:gd name="T0" fmla="*/ 0 w 2"/>
              <a:gd name="T1" fmla="*/ 2147483647 h 3"/>
              <a:gd name="T2" fmla="*/ 0 w 2"/>
              <a:gd name="T3" fmla="*/ 2147483647 h 3"/>
              <a:gd name="T4" fmla="*/ 2147483647 w 2"/>
              <a:gd name="T5" fmla="*/ 2147483647 h 3"/>
              <a:gd name="T6" fmla="*/ 2147483647 w 2"/>
              <a:gd name="T7" fmla="*/ 2147483647 h 3"/>
              <a:gd name="T8" fmla="*/ 2147483647 w 2"/>
              <a:gd name="T9" fmla="*/ 0 h 3"/>
              <a:gd name="T10" fmla="*/ 2147483647 w 2"/>
              <a:gd name="T11" fmla="*/ 0 h 3"/>
              <a:gd name="T12" fmla="*/ 0 w 2"/>
              <a:gd name="T13" fmla="*/ 2147483647 h 3"/>
              <a:gd name="T14" fmla="*/ 0 w 2"/>
              <a:gd name="T15" fmla="*/ 2147483647 h 3"/>
              <a:gd name="T16" fmla="*/ 0 w 2"/>
              <a:gd name="T17" fmla="*/ 2147483647 h 3"/>
              <a:gd name="T18" fmla="*/ 0 w 2"/>
              <a:gd name="T19" fmla="*/ 2147483647 h 3"/>
              <a:gd name="T20" fmla="*/ 0 w 2"/>
              <a:gd name="T21" fmla="*/ 2147483647 h 3"/>
              <a:gd name="T22" fmla="*/ 0 w 2"/>
              <a:gd name="T23" fmla="*/ 2147483647 h 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3"/>
              <a:gd name="T38" fmla="*/ 2 w 2"/>
              <a:gd name="T39" fmla="*/ 3 h 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0"/>
                </a:lnTo>
                <a:lnTo>
                  <a:pt x="0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02" name="Freeform 2104"/>
          <p:cNvSpPr>
            <a:spLocks/>
          </p:cNvSpPr>
          <p:nvPr/>
        </p:nvSpPr>
        <p:spPr bwMode="auto">
          <a:xfrm>
            <a:off x="2713038" y="4840288"/>
            <a:ext cx="3175" cy="4762"/>
          </a:xfrm>
          <a:custGeom>
            <a:avLst/>
            <a:gdLst>
              <a:gd name="T0" fmla="*/ 2147483647 w 3"/>
              <a:gd name="T1" fmla="*/ 0 h 3"/>
              <a:gd name="T2" fmla="*/ 0 w 3"/>
              <a:gd name="T3" fmla="*/ 0 h 3"/>
              <a:gd name="T4" fmla="*/ 0 w 3"/>
              <a:gd name="T5" fmla="*/ 0 h 3"/>
              <a:gd name="T6" fmla="*/ 0 w 3"/>
              <a:gd name="T7" fmla="*/ 2147483647 h 3"/>
              <a:gd name="T8" fmla="*/ 0 w 3"/>
              <a:gd name="T9" fmla="*/ 2147483647 h 3"/>
              <a:gd name="T10" fmla="*/ 0 w 3"/>
              <a:gd name="T11" fmla="*/ 2147483647 h 3"/>
              <a:gd name="T12" fmla="*/ 2147483647 w 3"/>
              <a:gd name="T13" fmla="*/ 2147483647 h 3"/>
              <a:gd name="T14" fmla="*/ 2147483647 w 3"/>
              <a:gd name="T15" fmla="*/ 2147483647 h 3"/>
              <a:gd name="T16" fmla="*/ 2147483647 w 3"/>
              <a:gd name="T17" fmla="*/ 2147483647 h 3"/>
              <a:gd name="T18" fmla="*/ 2147483647 w 3"/>
              <a:gd name="T19" fmla="*/ 2147483647 h 3"/>
              <a:gd name="T20" fmla="*/ 2147483647 w 3"/>
              <a:gd name="T21" fmla="*/ 0 h 3"/>
              <a:gd name="T22" fmla="*/ 2147483647 w 3"/>
              <a:gd name="T23" fmla="*/ 0 h 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"/>
              <a:gd name="T37" fmla="*/ 0 h 3"/>
              <a:gd name="T38" fmla="*/ 3 w 3"/>
              <a:gd name="T39" fmla="*/ 3 h 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" h="3">
                <a:moveTo>
                  <a:pt x="3" y="0"/>
                </a:move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lnTo>
                  <a:pt x="3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03" name="Freeform 2105"/>
          <p:cNvSpPr>
            <a:spLocks/>
          </p:cNvSpPr>
          <p:nvPr/>
        </p:nvSpPr>
        <p:spPr bwMode="auto">
          <a:xfrm>
            <a:off x="2703513" y="4751388"/>
            <a:ext cx="7937" cy="31750"/>
          </a:xfrm>
          <a:custGeom>
            <a:avLst/>
            <a:gdLst>
              <a:gd name="T0" fmla="*/ 2147483647 w 7"/>
              <a:gd name="T1" fmla="*/ 0 h 26"/>
              <a:gd name="T2" fmla="*/ 2147483647 w 7"/>
              <a:gd name="T3" fmla="*/ 0 h 26"/>
              <a:gd name="T4" fmla="*/ 2147483647 w 7"/>
              <a:gd name="T5" fmla="*/ 2147483647 h 26"/>
              <a:gd name="T6" fmla="*/ 2147483647 w 7"/>
              <a:gd name="T7" fmla="*/ 2147483647 h 26"/>
              <a:gd name="T8" fmla="*/ 2147483647 w 7"/>
              <a:gd name="T9" fmla="*/ 2147483647 h 26"/>
              <a:gd name="T10" fmla="*/ 0 w 7"/>
              <a:gd name="T11" fmla="*/ 2147483647 h 26"/>
              <a:gd name="T12" fmla="*/ 0 w 7"/>
              <a:gd name="T13" fmla="*/ 2147483647 h 26"/>
              <a:gd name="T14" fmla="*/ 2147483647 w 7"/>
              <a:gd name="T15" fmla="*/ 2147483647 h 26"/>
              <a:gd name="T16" fmla="*/ 2147483647 w 7"/>
              <a:gd name="T17" fmla="*/ 2147483647 h 26"/>
              <a:gd name="T18" fmla="*/ 2147483647 w 7"/>
              <a:gd name="T19" fmla="*/ 2147483647 h 26"/>
              <a:gd name="T20" fmla="*/ 2147483647 w 7"/>
              <a:gd name="T21" fmla="*/ 2147483647 h 26"/>
              <a:gd name="T22" fmla="*/ 2147483647 w 7"/>
              <a:gd name="T23" fmla="*/ 2147483647 h 26"/>
              <a:gd name="T24" fmla="*/ 2147483647 w 7"/>
              <a:gd name="T25" fmla="*/ 2147483647 h 26"/>
              <a:gd name="T26" fmla="*/ 2147483647 w 7"/>
              <a:gd name="T27" fmla="*/ 2147483647 h 26"/>
              <a:gd name="T28" fmla="*/ 2147483647 w 7"/>
              <a:gd name="T29" fmla="*/ 2147483647 h 26"/>
              <a:gd name="T30" fmla="*/ 2147483647 w 7"/>
              <a:gd name="T31" fmla="*/ 2147483647 h 26"/>
              <a:gd name="T32" fmla="*/ 2147483647 w 7"/>
              <a:gd name="T33" fmla="*/ 2147483647 h 26"/>
              <a:gd name="T34" fmla="*/ 2147483647 w 7"/>
              <a:gd name="T35" fmla="*/ 2147483647 h 26"/>
              <a:gd name="T36" fmla="*/ 2147483647 w 7"/>
              <a:gd name="T37" fmla="*/ 2147483647 h 26"/>
              <a:gd name="T38" fmla="*/ 2147483647 w 7"/>
              <a:gd name="T39" fmla="*/ 0 h 26"/>
              <a:gd name="T40" fmla="*/ 2147483647 w 7"/>
              <a:gd name="T41" fmla="*/ 0 h 26"/>
              <a:gd name="T42" fmla="*/ 2147483647 w 7"/>
              <a:gd name="T43" fmla="*/ 0 h 26"/>
              <a:gd name="T44" fmla="*/ 2147483647 w 7"/>
              <a:gd name="T45" fmla="*/ 0 h 26"/>
              <a:gd name="T46" fmla="*/ 2147483647 w 7"/>
              <a:gd name="T47" fmla="*/ 0 h 2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7"/>
              <a:gd name="T73" fmla="*/ 0 h 26"/>
              <a:gd name="T74" fmla="*/ 7 w 7"/>
              <a:gd name="T75" fmla="*/ 26 h 2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7" h="26">
                <a:moveTo>
                  <a:pt x="4" y="0"/>
                </a:moveTo>
                <a:lnTo>
                  <a:pt x="4" y="0"/>
                </a:lnTo>
                <a:lnTo>
                  <a:pt x="4" y="2"/>
                </a:lnTo>
                <a:lnTo>
                  <a:pt x="2" y="9"/>
                </a:lnTo>
                <a:lnTo>
                  <a:pt x="0" y="21"/>
                </a:lnTo>
                <a:lnTo>
                  <a:pt x="0" y="23"/>
                </a:lnTo>
                <a:lnTo>
                  <a:pt x="2" y="26"/>
                </a:lnTo>
                <a:lnTo>
                  <a:pt x="2" y="23"/>
                </a:lnTo>
                <a:lnTo>
                  <a:pt x="4" y="16"/>
                </a:lnTo>
                <a:lnTo>
                  <a:pt x="4" y="14"/>
                </a:lnTo>
                <a:lnTo>
                  <a:pt x="7" y="14"/>
                </a:lnTo>
                <a:lnTo>
                  <a:pt x="7" y="4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04" name="Freeform 2106"/>
          <p:cNvSpPr>
            <a:spLocks/>
          </p:cNvSpPr>
          <p:nvPr/>
        </p:nvSpPr>
        <p:spPr bwMode="auto">
          <a:xfrm>
            <a:off x="2716213" y="4657725"/>
            <a:ext cx="6350" cy="1588"/>
          </a:xfrm>
          <a:custGeom>
            <a:avLst/>
            <a:gdLst>
              <a:gd name="T0" fmla="*/ 2147483647 w 4"/>
              <a:gd name="T1" fmla="*/ 2147483647 h 2"/>
              <a:gd name="T2" fmla="*/ 2147483647 w 4"/>
              <a:gd name="T3" fmla="*/ 2147483647 h 2"/>
              <a:gd name="T4" fmla="*/ 2147483647 w 4"/>
              <a:gd name="T5" fmla="*/ 2147483647 h 2"/>
              <a:gd name="T6" fmla="*/ 2147483647 w 4"/>
              <a:gd name="T7" fmla="*/ 2147483647 h 2"/>
              <a:gd name="T8" fmla="*/ 2147483647 w 4"/>
              <a:gd name="T9" fmla="*/ 2147483647 h 2"/>
              <a:gd name="T10" fmla="*/ 2147483647 w 4"/>
              <a:gd name="T11" fmla="*/ 2147483647 h 2"/>
              <a:gd name="T12" fmla="*/ 2147483647 w 4"/>
              <a:gd name="T13" fmla="*/ 2147483647 h 2"/>
              <a:gd name="T14" fmla="*/ 2147483647 w 4"/>
              <a:gd name="T15" fmla="*/ 0 h 2"/>
              <a:gd name="T16" fmla="*/ 2147483647 w 4"/>
              <a:gd name="T17" fmla="*/ 0 h 2"/>
              <a:gd name="T18" fmla="*/ 2147483647 w 4"/>
              <a:gd name="T19" fmla="*/ 0 h 2"/>
              <a:gd name="T20" fmla="*/ 2147483647 w 4"/>
              <a:gd name="T21" fmla="*/ 0 h 2"/>
              <a:gd name="T22" fmla="*/ 2147483647 w 4"/>
              <a:gd name="T23" fmla="*/ 0 h 2"/>
              <a:gd name="T24" fmla="*/ 2147483647 w 4"/>
              <a:gd name="T25" fmla="*/ 0 h 2"/>
              <a:gd name="T26" fmla="*/ 2147483647 w 4"/>
              <a:gd name="T27" fmla="*/ 0 h 2"/>
              <a:gd name="T28" fmla="*/ 2147483647 w 4"/>
              <a:gd name="T29" fmla="*/ 0 h 2"/>
              <a:gd name="T30" fmla="*/ 0 w 4"/>
              <a:gd name="T31" fmla="*/ 0 h 2"/>
              <a:gd name="T32" fmla="*/ 0 w 4"/>
              <a:gd name="T33" fmla="*/ 0 h 2"/>
              <a:gd name="T34" fmla="*/ 0 w 4"/>
              <a:gd name="T35" fmla="*/ 0 h 2"/>
              <a:gd name="T36" fmla="*/ 2147483647 w 4"/>
              <a:gd name="T37" fmla="*/ 0 h 2"/>
              <a:gd name="T38" fmla="*/ 2147483647 w 4"/>
              <a:gd name="T39" fmla="*/ 2147483647 h 2"/>
              <a:gd name="T40" fmla="*/ 2147483647 w 4"/>
              <a:gd name="T41" fmla="*/ 2147483647 h 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"/>
              <a:gd name="T64" fmla="*/ 0 h 2"/>
              <a:gd name="T65" fmla="*/ 4 w 4"/>
              <a:gd name="T66" fmla="*/ 2 h 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05" name="Freeform 2107"/>
          <p:cNvSpPr>
            <a:spLocks/>
          </p:cNvSpPr>
          <p:nvPr/>
        </p:nvSpPr>
        <p:spPr bwMode="auto">
          <a:xfrm>
            <a:off x="2720975" y="4851400"/>
            <a:ext cx="1588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147483647 h 2"/>
              <a:gd name="T12" fmla="*/ 0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"/>
              <a:gd name="T34" fmla="*/ 0 h 2"/>
              <a:gd name="T35" fmla="*/ 2 w 2"/>
              <a:gd name="T36" fmla="*/ 2 h 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06" name="Freeform 2108"/>
          <p:cNvSpPr>
            <a:spLocks/>
          </p:cNvSpPr>
          <p:nvPr/>
        </p:nvSpPr>
        <p:spPr bwMode="auto">
          <a:xfrm>
            <a:off x="2705100" y="4819650"/>
            <a:ext cx="1588" cy="4763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0 w 2"/>
              <a:gd name="T13" fmla="*/ 2147483647 h 2"/>
              <a:gd name="T14" fmla="*/ 0 w 2"/>
              <a:gd name="T15" fmla="*/ 2147483647 h 2"/>
              <a:gd name="T16" fmla="*/ 2147483647 w 2"/>
              <a:gd name="T17" fmla="*/ 2147483647 h 2"/>
              <a:gd name="T18" fmla="*/ 2147483647 w 2"/>
              <a:gd name="T19" fmla="*/ 2147483647 h 2"/>
              <a:gd name="T20" fmla="*/ 2147483647 w 2"/>
              <a:gd name="T21" fmla="*/ 2147483647 h 2"/>
              <a:gd name="T22" fmla="*/ 0 w 2"/>
              <a:gd name="T23" fmla="*/ 2147483647 h 2"/>
              <a:gd name="T24" fmla="*/ 0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2"/>
              <a:gd name="T41" fmla="*/ 2 w 2"/>
              <a:gd name="T42" fmla="*/ 2 h 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07" name="Freeform 2109"/>
          <p:cNvSpPr>
            <a:spLocks/>
          </p:cNvSpPr>
          <p:nvPr/>
        </p:nvSpPr>
        <p:spPr bwMode="auto">
          <a:xfrm>
            <a:off x="2674938" y="4586288"/>
            <a:ext cx="4762" cy="7937"/>
          </a:xfrm>
          <a:custGeom>
            <a:avLst/>
            <a:gdLst>
              <a:gd name="T0" fmla="*/ 2147483647 w 3"/>
              <a:gd name="T1" fmla="*/ 2147483647 h 5"/>
              <a:gd name="T2" fmla="*/ 2147483647 w 3"/>
              <a:gd name="T3" fmla="*/ 2147483647 h 5"/>
              <a:gd name="T4" fmla="*/ 0 w 3"/>
              <a:gd name="T5" fmla="*/ 0 h 5"/>
              <a:gd name="T6" fmla="*/ 0 w 3"/>
              <a:gd name="T7" fmla="*/ 0 h 5"/>
              <a:gd name="T8" fmla="*/ 0 w 3"/>
              <a:gd name="T9" fmla="*/ 0 h 5"/>
              <a:gd name="T10" fmla="*/ 0 w 3"/>
              <a:gd name="T11" fmla="*/ 0 h 5"/>
              <a:gd name="T12" fmla="*/ 0 w 3"/>
              <a:gd name="T13" fmla="*/ 0 h 5"/>
              <a:gd name="T14" fmla="*/ 0 w 3"/>
              <a:gd name="T15" fmla="*/ 0 h 5"/>
              <a:gd name="T16" fmla="*/ 0 w 3"/>
              <a:gd name="T17" fmla="*/ 0 h 5"/>
              <a:gd name="T18" fmla="*/ 0 w 3"/>
              <a:gd name="T19" fmla="*/ 2147483647 h 5"/>
              <a:gd name="T20" fmla="*/ 0 w 3"/>
              <a:gd name="T21" fmla="*/ 2147483647 h 5"/>
              <a:gd name="T22" fmla="*/ 0 w 3"/>
              <a:gd name="T23" fmla="*/ 2147483647 h 5"/>
              <a:gd name="T24" fmla="*/ 0 w 3"/>
              <a:gd name="T25" fmla="*/ 2147483647 h 5"/>
              <a:gd name="T26" fmla="*/ 0 w 3"/>
              <a:gd name="T27" fmla="*/ 2147483647 h 5"/>
              <a:gd name="T28" fmla="*/ 0 w 3"/>
              <a:gd name="T29" fmla="*/ 2147483647 h 5"/>
              <a:gd name="T30" fmla="*/ 2147483647 w 3"/>
              <a:gd name="T31" fmla="*/ 2147483647 h 5"/>
              <a:gd name="T32" fmla="*/ 2147483647 w 3"/>
              <a:gd name="T33" fmla="*/ 2147483647 h 5"/>
              <a:gd name="T34" fmla="*/ 2147483647 w 3"/>
              <a:gd name="T35" fmla="*/ 2147483647 h 5"/>
              <a:gd name="T36" fmla="*/ 2147483647 w 3"/>
              <a:gd name="T37" fmla="*/ 2147483647 h 5"/>
              <a:gd name="T38" fmla="*/ 2147483647 w 3"/>
              <a:gd name="T39" fmla="*/ 2147483647 h 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"/>
              <a:gd name="T61" fmla="*/ 0 h 5"/>
              <a:gd name="T62" fmla="*/ 3 w 3"/>
              <a:gd name="T63" fmla="*/ 5 h 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" h="5">
                <a:moveTo>
                  <a:pt x="3" y="3"/>
                </a:moveTo>
                <a:lnTo>
                  <a:pt x="3" y="3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3" y="5"/>
                </a:lnTo>
                <a:lnTo>
                  <a:pt x="3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08" name="Freeform 2110"/>
          <p:cNvSpPr>
            <a:spLocks/>
          </p:cNvSpPr>
          <p:nvPr/>
        </p:nvSpPr>
        <p:spPr bwMode="auto">
          <a:xfrm>
            <a:off x="2720975" y="4857750"/>
            <a:ext cx="4763" cy="6350"/>
          </a:xfrm>
          <a:custGeom>
            <a:avLst/>
            <a:gdLst>
              <a:gd name="T0" fmla="*/ 2147483647 w 5"/>
              <a:gd name="T1" fmla="*/ 0 h 5"/>
              <a:gd name="T2" fmla="*/ 2147483647 w 5"/>
              <a:gd name="T3" fmla="*/ 0 h 5"/>
              <a:gd name="T4" fmla="*/ 2147483647 w 5"/>
              <a:gd name="T5" fmla="*/ 0 h 5"/>
              <a:gd name="T6" fmla="*/ 0 w 5"/>
              <a:gd name="T7" fmla="*/ 0 h 5"/>
              <a:gd name="T8" fmla="*/ 0 w 5"/>
              <a:gd name="T9" fmla="*/ 0 h 5"/>
              <a:gd name="T10" fmla="*/ 0 w 5"/>
              <a:gd name="T11" fmla="*/ 0 h 5"/>
              <a:gd name="T12" fmla="*/ 0 w 5"/>
              <a:gd name="T13" fmla="*/ 2147483647 h 5"/>
              <a:gd name="T14" fmla="*/ 2147483647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2147483647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2147483647 w 5"/>
              <a:gd name="T27" fmla="*/ 0 h 5"/>
              <a:gd name="T28" fmla="*/ 2147483647 w 5"/>
              <a:gd name="T29" fmla="*/ 0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"/>
              <a:gd name="T46" fmla="*/ 0 h 5"/>
              <a:gd name="T47" fmla="*/ 5 w 5"/>
              <a:gd name="T48" fmla="*/ 5 h 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" h="5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5"/>
                </a:lnTo>
                <a:lnTo>
                  <a:pt x="5" y="3"/>
                </a:lnTo>
                <a:lnTo>
                  <a:pt x="2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09" name="Freeform 2111"/>
          <p:cNvSpPr>
            <a:spLocks/>
          </p:cNvSpPr>
          <p:nvPr/>
        </p:nvSpPr>
        <p:spPr bwMode="auto">
          <a:xfrm>
            <a:off x="2670175" y="4586288"/>
            <a:ext cx="4763" cy="15875"/>
          </a:xfrm>
          <a:custGeom>
            <a:avLst/>
            <a:gdLst>
              <a:gd name="T0" fmla="*/ 2147483647 w 4"/>
              <a:gd name="T1" fmla="*/ 0 h 12"/>
              <a:gd name="T2" fmla="*/ 2147483647 w 4"/>
              <a:gd name="T3" fmla="*/ 0 h 12"/>
              <a:gd name="T4" fmla="*/ 2147483647 w 4"/>
              <a:gd name="T5" fmla="*/ 0 h 12"/>
              <a:gd name="T6" fmla="*/ 2147483647 w 4"/>
              <a:gd name="T7" fmla="*/ 0 h 12"/>
              <a:gd name="T8" fmla="*/ 0 w 4"/>
              <a:gd name="T9" fmla="*/ 2147483647 h 12"/>
              <a:gd name="T10" fmla="*/ 0 w 4"/>
              <a:gd name="T11" fmla="*/ 2147483647 h 12"/>
              <a:gd name="T12" fmla="*/ 0 w 4"/>
              <a:gd name="T13" fmla="*/ 2147483647 h 12"/>
              <a:gd name="T14" fmla="*/ 0 w 4"/>
              <a:gd name="T15" fmla="*/ 2147483647 h 12"/>
              <a:gd name="T16" fmla="*/ 0 w 4"/>
              <a:gd name="T17" fmla="*/ 2147483647 h 12"/>
              <a:gd name="T18" fmla="*/ 0 w 4"/>
              <a:gd name="T19" fmla="*/ 2147483647 h 12"/>
              <a:gd name="T20" fmla="*/ 2147483647 w 4"/>
              <a:gd name="T21" fmla="*/ 2147483647 h 12"/>
              <a:gd name="T22" fmla="*/ 2147483647 w 4"/>
              <a:gd name="T23" fmla="*/ 2147483647 h 12"/>
              <a:gd name="T24" fmla="*/ 2147483647 w 4"/>
              <a:gd name="T25" fmla="*/ 2147483647 h 12"/>
              <a:gd name="T26" fmla="*/ 2147483647 w 4"/>
              <a:gd name="T27" fmla="*/ 2147483647 h 12"/>
              <a:gd name="T28" fmla="*/ 2147483647 w 4"/>
              <a:gd name="T29" fmla="*/ 2147483647 h 12"/>
              <a:gd name="T30" fmla="*/ 2147483647 w 4"/>
              <a:gd name="T31" fmla="*/ 2147483647 h 12"/>
              <a:gd name="T32" fmla="*/ 2147483647 w 4"/>
              <a:gd name="T33" fmla="*/ 2147483647 h 12"/>
              <a:gd name="T34" fmla="*/ 2147483647 w 4"/>
              <a:gd name="T35" fmla="*/ 2147483647 h 12"/>
              <a:gd name="T36" fmla="*/ 2147483647 w 4"/>
              <a:gd name="T37" fmla="*/ 2147483647 h 12"/>
              <a:gd name="T38" fmla="*/ 2147483647 w 4"/>
              <a:gd name="T39" fmla="*/ 2147483647 h 12"/>
              <a:gd name="T40" fmla="*/ 2147483647 w 4"/>
              <a:gd name="T41" fmla="*/ 2147483647 h 12"/>
              <a:gd name="T42" fmla="*/ 2147483647 w 4"/>
              <a:gd name="T43" fmla="*/ 2147483647 h 12"/>
              <a:gd name="T44" fmla="*/ 2147483647 w 4"/>
              <a:gd name="T45" fmla="*/ 2147483647 h 12"/>
              <a:gd name="T46" fmla="*/ 2147483647 w 4"/>
              <a:gd name="T47" fmla="*/ 2147483647 h 12"/>
              <a:gd name="T48" fmla="*/ 2147483647 w 4"/>
              <a:gd name="T49" fmla="*/ 2147483647 h 12"/>
              <a:gd name="T50" fmla="*/ 2147483647 w 4"/>
              <a:gd name="T51" fmla="*/ 2147483647 h 12"/>
              <a:gd name="T52" fmla="*/ 2147483647 w 4"/>
              <a:gd name="T53" fmla="*/ 2147483647 h 12"/>
              <a:gd name="T54" fmla="*/ 2147483647 w 4"/>
              <a:gd name="T55" fmla="*/ 2147483647 h 12"/>
              <a:gd name="T56" fmla="*/ 2147483647 w 4"/>
              <a:gd name="T57" fmla="*/ 2147483647 h 12"/>
              <a:gd name="T58" fmla="*/ 2147483647 w 4"/>
              <a:gd name="T59" fmla="*/ 2147483647 h 12"/>
              <a:gd name="T60" fmla="*/ 2147483647 w 4"/>
              <a:gd name="T61" fmla="*/ 2147483647 h 12"/>
              <a:gd name="T62" fmla="*/ 2147483647 w 4"/>
              <a:gd name="T63" fmla="*/ 2147483647 h 12"/>
              <a:gd name="T64" fmla="*/ 2147483647 w 4"/>
              <a:gd name="T65" fmla="*/ 2147483647 h 12"/>
              <a:gd name="T66" fmla="*/ 2147483647 w 4"/>
              <a:gd name="T67" fmla="*/ 2147483647 h 12"/>
              <a:gd name="T68" fmla="*/ 2147483647 w 4"/>
              <a:gd name="T69" fmla="*/ 2147483647 h 12"/>
              <a:gd name="T70" fmla="*/ 2147483647 w 4"/>
              <a:gd name="T71" fmla="*/ 2147483647 h 12"/>
              <a:gd name="T72" fmla="*/ 2147483647 w 4"/>
              <a:gd name="T73" fmla="*/ 2147483647 h 12"/>
              <a:gd name="T74" fmla="*/ 2147483647 w 4"/>
              <a:gd name="T75" fmla="*/ 0 h 1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"/>
              <a:gd name="T115" fmla="*/ 0 h 12"/>
              <a:gd name="T116" fmla="*/ 4 w 4"/>
              <a:gd name="T117" fmla="*/ 12 h 1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" h="12">
                <a:moveTo>
                  <a:pt x="2" y="0"/>
                </a:moveTo>
                <a:lnTo>
                  <a:pt x="2" y="0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2" y="7"/>
                </a:lnTo>
                <a:lnTo>
                  <a:pt x="2" y="10"/>
                </a:lnTo>
                <a:lnTo>
                  <a:pt x="2" y="12"/>
                </a:lnTo>
                <a:lnTo>
                  <a:pt x="4" y="10"/>
                </a:lnTo>
                <a:lnTo>
                  <a:pt x="4" y="5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10" name="Freeform 2112"/>
          <p:cNvSpPr>
            <a:spLocks/>
          </p:cNvSpPr>
          <p:nvPr/>
        </p:nvSpPr>
        <p:spPr bwMode="auto">
          <a:xfrm>
            <a:off x="2679700" y="4594225"/>
            <a:ext cx="1588" cy="4763"/>
          </a:xfrm>
          <a:custGeom>
            <a:avLst/>
            <a:gdLst>
              <a:gd name="T0" fmla="*/ 0 w 2"/>
              <a:gd name="T1" fmla="*/ 0 h 5"/>
              <a:gd name="T2" fmla="*/ 0 w 2"/>
              <a:gd name="T3" fmla="*/ 0 h 5"/>
              <a:gd name="T4" fmla="*/ 0 w 2"/>
              <a:gd name="T5" fmla="*/ 0 h 5"/>
              <a:gd name="T6" fmla="*/ 0 w 2"/>
              <a:gd name="T7" fmla="*/ 0 h 5"/>
              <a:gd name="T8" fmla="*/ 0 w 2"/>
              <a:gd name="T9" fmla="*/ 2147483647 h 5"/>
              <a:gd name="T10" fmla="*/ 0 w 2"/>
              <a:gd name="T11" fmla="*/ 2147483647 h 5"/>
              <a:gd name="T12" fmla="*/ 0 w 2"/>
              <a:gd name="T13" fmla="*/ 2147483647 h 5"/>
              <a:gd name="T14" fmla="*/ 0 w 2"/>
              <a:gd name="T15" fmla="*/ 2147483647 h 5"/>
              <a:gd name="T16" fmla="*/ 0 w 2"/>
              <a:gd name="T17" fmla="*/ 2147483647 h 5"/>
              <a:gd name="T18" fmla="*/ 2147483647 w 2"/>
              <a:gd name="T19" fmla="*/ 2147483647 h 5"/>
              <a:gd name="T20" fmla="*/ 2147483647 w 2"/>
              <a:gd name="T21" fmla="*/ 2147483647 h 5"/>
              <a:gd name="T22" fmla="*/ 2147483647 w 2"/>
              <a:gd name="T23" fmla="*/ 2147483647 h 5"/>
              <a:gd name="T24" fmla="*/ 2147483647 w 2"/>
              <a:gd name="T25" fmla="*/ 2147483647 h 5"/>
              <a:gd name="T26" fmla="*/ 2147483647 w 2"/>
              <a:gd name="T27" fmla="*/ 2147483647 h 5"/>
              <a:gd name="T28" fmla="*/ 0 w 2"/>
              <a:gd name="T29" fmla="*/ 0 h 5"/>
              <a:gd name="T30" fmla="*/ 0 w 2"/>
              <a:gd name="T31" fmla="*/ 0 h 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"/>
              <a:gd name="T49" fmla="*/ 0 h 5"/>
              <a:gd name="T50" fmla="*/ 2 w 2"/>
              <a:gd name="T51" fmla="*/ 5 h 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" h="5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11" name="Freeform 2113"/>
          <p:cNvSpPr>
            <a:spLocks/>
          </p:cNvSpPr>
          <p:nvPr/>
        </p:nvSpPr>
        <p:spPr bwMode="auto">
          <a:xfrm>
            <a:off x="2697163" y="4792663"/>
            <a:ext cx="6350" cy="4762"/>
          </a:xfrm>
          <a:custGeom>
            <a:avLst/>
            <a:gdLst>
              <a:gd name="T0" fmla="*/ 2147483647 w 3"/>
              <a:gd name="T1" fmla="*/ 2147483647 h 4"/>
              <a:gd name="T2" fmla="*/ 2147483647 w 3"/>
              <a:gd name="T3" fmla="*/ 2147483647 h 4"/>
              <a:gd name="T4" fmla="*/ 2147483647 w 3"/>
              <a:gd name="T5" fmla="*/ 0 h 4"/>
              <a:gd name="T6" fmla="*/ 2147483647 w 3"/>
              <a:gd name="T7" fmla="*/ 0 h 4"/>
              <a:gd name="T8" fmla="*/ 2147483647 w 3"/>
              <a:gd name="T9" fmla="*/ 0 h 4"/>
              <a:gd name="T10" fmla="*/ 2147483647 w 3"/>
              <a:gd name="T11" fmla="*/ 2147483647 h 4"/>
              <a:gd name="T12" fmla="*/ 0 w 3"/>
              <a:gd name="T13" fmla="*/ 2147483647 h 4"/>
              <a:gd name="T14" fmla="*/ 0 w 3"/>
              <a:gd name="T15" fmla="*/ 2147483647 h 4"/>
              <a:gd name="T16" fmla="*/ 0 w 3"/>
              <a:gd name="T17" fmla="*/ 2147483647 h 4"/>
              <a:gd name="T18" fmla="*/ 0 w 3"/>
              <a:gd name="T19" fmla="*/ 2147483647 h 4"/>
              <a:gd name="T20" fmla="*/ 0 w 3"/>
              <a:gd name="T21" fmla="*/ 2147483647 h 4"/>
              <a:gd name="T22" fmla="*/ 2147483647 w 3"/>
              <a:gd name="T23" fmla="*/ 2147483647 h 4"/>
              <a:gd name="T24" fmla="*/ 2147483647 w 3"/>
              <a:gd name="T25" fmla="*/ 2147483647 h 4"/>
              <a:gd name="T26" fmla="*/ 2147483647 w 3"/>
              <a:gd name="T27" fmla="*/ 2147483647 h 4"/>
              <a:gd name="T28" fmla="*/ 2147483647 w 3"/>
              <a:gd name="T29" fmla="*/ 2147483647 h 4"/>
              <a:gd name="T30" fmla="*/ 2147483647 w 3"/>
              <a:gd name="T31" fmla="*/ 2147483647 h 4"/>
              <a:gd name="T32" fmla="*/ 2147483647 w 3"/>
              <a:gd name="T33" fmla="*/ 2147483647 h 4"/>
              <a:gd name="T34" fmla="*/ 2147483647 w 3"/>
              <a:gd name="T35" fmla="*/ 2147483647 h 4"/>
              <a:gd name="T36" fmla="*/ 2147483647 w 3"/>
              <a:gd name="T37" fmla="*/ 2147483647 h 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"/>
              <a:gd name="T58" fmla="*/ 0 h 4"/>
              <a:gd name="T59" fmla="*/ 3 w 3"/>
              <a:gd name="T60" fmla="*/ 4 h 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" h="4">
                <a:moveTo>
                  <a:pt x="3" y="2"/>
                </a:moveTo>
                <a:lnTo>
                  <a:pt x="3" y="2"/>
                </a:ln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lnTo>
                  <a:pt x="0" y="4"/>
                </a:lnTo>
                <a:lnTo>
                  <a:pt x="3" y="4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12" name="Freeform 2114"/>
          <p:cNvSpPr>
            <a:spLocks/>
          </p:cNvSpPr>
          <p:nvPr/>
        </p:nvSpPr>
        <p:spPr bwMode="auto">
          <a:xfrm>
            <a:off x="2684463" y="4587875"/>
            <a:ext cx="3175" cy="7938"/>
          </a:xfrm>
          <a:custGeom>
            <a:avLst/>
            <a:gdLst>
              <a:gd name="T0" fmla="*/ 0 w 2"/>
              <a:gd name="T1" fmla="*/ 2147483647 h 4"/>
              <a:gd name="T2" fmla="*/ 0 w 2"/>
              <a:gd name="T3" fmla="*/ 2147483647 h 4"/>
              <a:gd name="T4" fmla="*/ 0 w 2"/>
              <a:gd name="T5" fmla="*/ 2147483647 h 4"/>
              <a:gd name="T6" fmla="*/ 0 w 2"/>
              <a:gd name="T7" fmla="*/ 0 h 4"/>
              <a:gd name="T8" fmla="*/ 0 w 2"/>
              <a:gd name="T9" fmla="*/ 0 h 4"/>
              <a:gd name="T10" fmla="*/ 0 w 2"/>
              <a:gd name="T11" fmla="*/ 0 h 4"/>
              <a:gd name="T12" fmla="*/ 0 w 2"/>
              <a:gd name="T13" fmla="*/ 0 h 4"/>
              <a:gd name="T14" fmla="*/ 0 w 2"/>
              <a:gd name="T15" fmla="*/ 0 h 4"/>
              <a:gd name="T16" fmla="*/ 0 w 2"/>
              <a:gd name="T17" fmla="*/ 2147483647 h 4"/>
              <a:gd name="T18" fmla="*/ 0 w 2"/>
              <a:gd name="T19" fmla="*/ 2147483647 h 4"/>
              <a:gd name="T20" fmla="*/ 0 w 2"/>
              <a:gd name="T21" fmla="*/ 2147483647 h 4"/>
              <a:gd name="T22" fmla="*/ 0 w 2"/>
              <a:gd name="T23" fmla="*/ 2147483647 h 4"/>
              <a:gd name="T24" fmla="*/ 0 w 2"/>
              <a:gd name="T25" fmla="*/ 2147483647 h 4"/>
              <a:gd name="T26" fmla="*/ 0 w 2"/>
              <a:gd name="T27" fmla="*/ 2147483647 h 4"/>
              <a:gd name="T28" fmla="*/ 2147483647 w 2"/>
              <a:gd name="T29" fmla="*/ 2147483647 h 4"/>
              <a:gd name="T30" fmla="*/ 2147483647 w 2"/>
              <a:gd name="T31" fmla="*/ 2147483647 h 4"/>
              <a:gd name="T32" fmla="*/ 2147483647 w 2"/>
              <a:gd name="T33" fmla="*/ 2147483647 h 4"/>
              <a:gd name="T34" fmla="*/ 2147483647 w 2"/>
              <a:gd name="T35" fmla="*/ 2147483647 h 4"/>
              <a:gd name="T36" fmla="*/ 0 w 2"/>
              <a:gd name="T37" fmla="*/ 2147483647 h 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"/>
              <a:gd name="T58" fmla="*/ 0 h 4"/>
              <a:gd name="T59" fmla="*/ 2 w 2"/>
              <a:gd name="T60" fmla="*/ 4 h 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" h="4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2" y="2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13" name="Freeform 2115"/>
          <p:cNvSpPr>
            <a:spLocks/>
          </p:cNvSpPr>
          <p:nvPr/>
        </p:nvSpPr>
        <p:spPr bwMode="auto">
          <a:xfrm>
            <a:off x="3556000" y="5284788"/>
            <a:ext cx="3175" cy="4762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2147483647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147483647 h 2"/>
              <a:gd name="T34" fmla="*/ 2147483647 w 2"/>
              <a:gd name="T35" fmla="*/ 2147483647 h 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"/>
              <a:gd name="T55" fmla="*/ 0 h 2"/>
              <a:gd name="T56" fmla="*/ 2 w 2"/>
              <a:gd name="T57" fmla="*/ 2 h 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14" name="Freeform 2116"/>
          <p:cNvSpPr>
            <a:spLocks/>
          </p:cNvSpPr>
          <p:nvPr/>
        </p:nvSpPr>
        <p:spPr bwMode="auto">
          <a:xfrm>
            <a:off x="863600" y="4691063"/>
            <a:ext cx="1588" cy="6350"/>
          </a:xfrm>
          <a:custGeom>
            <a:avLst/>
            <a:gdLst>
              <a:gd name="T0" fmla="*/ 0 w 2"/>
              <a:gd name="T1" fmla="*/ 2147483647 h 4"/>
              <a:gd name="T2" fmla="*/ 0 w 2"/>
              <a:gd name="T3" fmla="*/ 2147483647 h 4"/>
              <a:gd name="T4" fmla="*/ 0 w 2"/>
              <a:gd name="T5" fmla="*/ 2147483647 h 4"/>
              <a:gd name="T6" fmla="*/ 2147483647 w 2"/>
              <a:gd name="T7" fmla="*/ 2147483647 h 4"/>
              <a:gd name="T8" fmla="*/ 0 w 2"/>
              <a:gd name="T9" fmla="*/ 2147483647 h 4"/>
              <a:gd name="T10" fmla="*/ 0 w 2"/>
              <a:gd name="T11" fmla="*/ 0 h 4"/>
              <a:gd name="T12" fmla="*/ 0 w 2"/>
              <a:gd name="T13" fmla="*/ 2147483647 h 4"/>
              <a:gd name="T14" fmla="*/ 0 w 2"/>
              <a:gd name="T15" fmla="*/ 2147483647 h 4"/>
              <a:gd name="T16" fmla="*/ 0 w 2"/>
              <a:gd name="T17" fmla="*/ 2147483647 h 4"/>
              <a:gd name="T18" fmla="*/ 0 w 2"/>
              <a:gd name="T19" fmla="*/ 2147483647 h 4"/>
              <a:gd name="T20" fmla="*/ 0 w 2"/>
              <a:gd name="T21" fmla="*/ 2147483647 h 4"/>
              <a:gd name="T22" fmla="*/ 0 w 2"/>
              <a:gd name="T23" fmla="*/ 2147483647 h 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4"/>
              <a:gd name="T38" fmla="*/ 2 w 2"/>
              <a:gd name="T39" fmla="*/ 4 h 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4">
                <a:moveTo>
                  <a:pt x="0" y="4"/>
                </a:moveTo>
                <a:lnTo>
                  <a:pt x="0" y="4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15" name="Freeform 2117"/>
          <p:cNvSpPr>
            <a:spLocks/>
          </p:cNvSpPr>
          <p:nvPr/>
        </p:nvSpPr>
        <p:spPr bwMode="auto">
          <a:xfrm>
            <a:off x="2798763" y="4989513"/>
            <a:ext cx="11112" cy="15875"/>
          </a:xfrm>
          <a:custGeom>
            <a:avLst/>
            <a:gdLst>
              <a:gd name="T0" fmla="*/ 2147483647 w 9"/>
              <a:gd name="T1" fmla="*/ 0 h 12"/>
              <a:gd name="T2" fmla="*/ 2147483647 w 9"/>
              <a:gd name="T3" fmla="*/ 2147483647 h 12"/>
              <a:gd name="T4" fmla="*/ 0 w 9"/>
              <a:gd name="T5" fmla="*/ 2147483647 h 12"/>
              <a:gd name="T6" fmla="*/ 0 w 9"/>
              <a:gd name="T7" fmla="*/ 2147483647 h 12"/>
              <a:gd name="T8" fmla="*/ 0 w 9"/>
              <a:gd name="T9" fmla="*/ 2147483647 h 12"/>
              <a:gd name="T10" fmla="*/ 0 w 9"/>
              <a:gd name="T11" fmla="*/ 2147483647 h 12"/>
              <a:gd name="T12" fmla="*/ 0 w 9"/>
              <a:gd name="T13" fmla="*/ 2147483647 h 12"/>
              <a:gd name="T14" fmla="*/ 0 w 9"/>
              <a:gd name="T15" fmla="*/ 2147483647 h 12"/>
              <a:gd name="T16" fmla="*/ 2147483647 w 9"/>
              <a:gd name="T17" fmla="*/ 2147483647 h 12"/>
              <a:gd name="T18" fmla="*/ 2147483647 w 9"/>
              <a:gd name="T19" fmla="*/ 2147483647 h 12"/>
              <a:gd name="T20" fmla="*/ 2147483647 w 9"/>
              <a:gd name="T21" fmla="*/ 2147483647 h 12"/>
              <a:gd name="T22" fmla="*/ 2147483647 w 9"/>
              <a:gd name="T23" fmla="*/ 2147483647 h 12"/>
              <a:gd name="T24" fmla="*/ 2147483647 w 9"/>
              <a:gd name="T25" fmla="*/ 2147483647 h 12"/>
              <a:gd name="T26" fmla="*/ 2147483647 w 9"/>
              <a:gd name="T27" fmla="*/ 2147483647 h 12"/>
              <a:gd name="T28" fmla="*/ 2147483647 w 9"/>
              <a:gd name="T29" fmla="*/ 2147483647 h 12"/>
              <a:gd name="T30" fmla="*/ 2147483647 w 9"/>
              <a:gd name="T31" fmla="*/ 2147483647 h 12"/>
              <a:gd name="T32" fmla="*/ 2147483647 w 9"/>
              <a:gd name="T33" fmla="*/ 2147483647 h 12"/>
              <a:gd name="T34" fmla="*/ 2147483647 w 9"/>
              <a:gd name="T35" fmla="*/ 2147483647 h 12"/>
              <a:gd name="T36" fmla="*/ 2147483647 w 9"/>
              <a:gd name="T37" fmla="*/ 2147483647 h 12"/>
              <a:gd name="T38" fmla="*/ 2147483647 w 9"/>
              <a:gd name="T39" fmla="*/ 2147483647 h 12"/>
              <a:gd name="T40" fmla="*/ 2147483647 w 9"/>
              <a:gd name="T41" fmla="*/ 2147483647 h 12"/>
              <a:gd name="T42" fmla="*/ 2147483647 w 9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"/>
              <a:gd name="T67" fmla="*/ 0 h 12"/>
              <a:gd name="T68" fmla="*/ 9 w 9"/>
              <a:gd name="T69" fmla="*/ 12 h 1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" h="12">
                <a:moveTo>
                  <a:pt x="4" y="0"/>
                </a:moveTo>
                <a:lnTo>
                  <a:pt x="2" y="2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9"/>
                </a:lnTo>
                <a:lnTo>
                  <a:pt x="2" y="12"/>
                </a:lnTo>
                <a:lnTo>
                  <a:pt x="4" y="12"/>
                </a:lnTo>
                <a:lnTo>
                  <a:pt x="7" y="12"/>
                </a:lnTo>
                <a:lnTo>
                  <a:pt x="9" y="12"/>
                </a:lnTo>
                <a:lnTo>
                  <a:pt x="9" y="9"/>
                </a:lnTo>
                <a:lnTo>
                  <a:pt x="4" y="2"/>
                </a:lnTo>
                <a:lnTo>
                  <a:pt x="4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16" name="Freeform 2118"/>
          <p:cNvSpPr>
            <a:spLocks/>
          </p:cNvSpPr>
          <p:nvPr/>
        </p:nvSpPr>
        <p:spPr bwMode="auto">
          <a:xfrm>
            <a:off x="2730500" y="4703763"/>
            <a:ext cx="6350" cy="6350"/>
          </a:xfrm>
          <a:custGeom>
            <a:avLst/>
            <a:gdLst>
              <a:gd name="T0" fmla="*/ 2147483647 w 5"/>
              <a:gd name="T1" fmla="*/ 0 h 5"/>
              <a:gd name="T2" fmla="*/ 2147483647 w 5"/>
              <a:gd name="T3" fmla="*/ 0 h 5"/>
              <a:gd name="T4" fmla="*/ 2147483647 w 5"/>
              <a:gd name="T5" fmla="*/ 0 h 5"/>
              <a:gd name="T6" fmla="*/ 2147483647 w 5"/>
              <a:gd name="T7" fmla="*/ 0 h 5"/>
              <a:gd name="T8" fmla="*/ 2147483647 w 5"/>
              <a:gd name="T9" fmla="*/ 0 h 5"/>
              <a:gd name="T10" fmla="*/ 2147483647 w 5"/>
              <a:gd name="T11" fmla="*/ 0 h 5"/>
              <a:gd name="T12" fmla="*/ 2147483647 w 5"/>
              <a:gd name="T13" fmla="*/ 0 h 5"/>
              <a:gd name="T14" fmla="*/ 0 w 5"/>
              <a:gd name="T15" fmla="*/ 2147483647 h 5"/>
              <a:gd name="T16" fmla="*/ 0 w 5"/>
              <a:gd name="T17" fmla="*/ 2147483647 h 5"/>
              <a:gd name="T18" fmla="*/ 0 w 5"/>
              <a:gd name="T19" fmla="*/ 2147483647 h 5"/>
              <a:gd name="T20" fmla="*/ 0 w 5"/>
              <a:gd name="T21" fmla="*/ 2147483647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2147483647 w 5"/>
              <a:gd name="T27" fmla="*/ 0 h 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"/>
              <a:gd name="T43" fmla="*/ 0 h 5"/>
              <a:gd name="T44" fmla="*/ 5 w 5"/>
              <a:gd name="T45" fmla="*/ 5 h 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" h="5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3" y="3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17" name="Freeform 2119"/>
          <p:cNvSpPr>
            <a:spLocks/>
          </p:cNvSpPr>
          <p:nvPr/>
        </p:nvSpPr>
        <p:spPr bwMode="auto">
          <a:xfrm>
            <a:off x="2822575" y="5019675"/>
            <a:ext cx="6350" cy="12700"/>
          </a:xfrm>
          <a:custGeom>
            <a:avLst/>
            <a:gdLst>
              <a:gd name="T0" fmla="*/ 2147483647 w 4"/>
              <a:gd name="T1" fmla="*/ 2147483647 h 10"/>
              <a:gd name="T2" fmla="*/ 2147483647 w 4"/>
              <a:gd name="T3" fmla="*/ 2147483647 h 10"/>
              <a:gd name="T4" fmla="*/ 2147483647 w 4"/>
              <a:gd name="T5" fmla="*/ 2147483647 h 10"/>
              <a:gd name="T6" fmla="*/ 2147483647 w 4"/>
              <a:gd name="T7" fmla="*/ 2147483647 h 10"/>
              <a:gd name="T8" fmla="*/ 2147483647 w 4"/>
              <a:gd name="T9" fmla="*/ 0 h 10"/>
              <a:gd name="T10" fmla="*/ 2147483647 w 4"/>
              <a:gd name="T11" fmla="*/ 2147483647 h 10"/>
              <a:gd name="T12" fmla="*/ 2147483647 w 4"/>
              <a:gd name="T13" fmla="*/ 2147483647 h 10"/>
              <a:gd name="T14" fmla="*/ 0 w 4"/>
              <a:gd name="T15" fmla="*/ 2147483647 h 10"/>
              <a:gd name="T16" fmla="*/ 2147483647 w 4"/>
              <a:gd name="T17" fmla="*/ 2147483647 h 10"/>
              <a:gd name="T18" fmla="*/ 2147483647 w 4"/>
              <a:gd name="T19" fmla="*/ 2147483647 h 10"/>
              <a:gd name="T20" fmla="*/ 2147483647 w 4"/>
              <a:gd name="T21" fmla="*/ 2147483647 h 10"/>
              <a:gd name="T22" fmla="*/ 2147483647 w 4"/>
              <a:gd name="T23" fmla="*/ 2147483647 h 10"/>
              <a:gd name="T24" fmla="*/ 2147483647 w 4"/>
              <a:gd name="T25" fmla="*/ 2147483647 h 10"/>
              <a:gd name="T26" fmla="*/ 2147483647 w 4"/>
              <a:gd name="T27" fmla="*/ 2147483647 h 10"/>
              <a:gd name="T28" fmla="*/ 2147483647 w 4"/>
              <a:gd name="T29" fmla="*/ 2147483647 h 10"/>
              <a:gd name="T30" fmla="*/ 2147483647 w 4"/>
              <a:gd name="T31" fmla="*/ 2147483647 h 10"/>
              <a:gd name="T32" fmla="*/ 2147483647 w 4"/>
              <a:gd name="T33" fmla="*/ 2147483647 h 10"/>
              <a:gd name="T34" fmla="*/ 2147483647 w 4"/>
              <a:gd name="T35" fmla="*/ 2147483647 h 10"/>
              <a:gd name="T36" fmla="*/ 2147483647 w 4"/>
              <a:gd name="T37" fmla="*/ 2147483647 h 10"/>
              <a:gd name="T38" fmla="*/ 2147483647 w 4"/>
              <a:gd name="T39" fmla="*/ 2147483647 h 1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"/>
              <a:gd name="T61" fmla="*/ 0 h 10"/>
              <a:gd name="T62" fmla="*/ 4 w 4"/>
              <a:gd name="T63" fmla="*/ 10 h 1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" h="10">
                <a:moveTo>
                  <a:pt x="4" y="3"/>
                </a:moveTo>
                <a:lnTo>
                  <a:pt x="2" y="3"/>
                </a:lnTo>
                <a:lnTo>
                  <a:pt x="2" y="0"/>
                </a:lnTo>
                <a:lnTo>
                  <a:pt x="2" y="3"/>
                </a:lnTo>
                <a:lnTo>
                  <a:pt x="0" y="3"/>
                </a:lnTo>
                <a:lnTo>
                  <a:pt x="2" y="5"/>
                </a:lnTo>
                <a:lnTo>
                  <a:pt x="2" y="8"/>
                </a:lnTo>
                <a:lnTo>
                  <a:pt x="4" y="10"/>
                </a:lnTo>
                <a:lnTo>
                  <a:pt x="4" y="5"/>
                </a:lnTo>
                <a:lnTo>
                  <a:pt x="4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18" name="Freeform 2120"/>
          <p:cNvSpPr>
            <a:spLocks/>
          </p:cNvSpPr>
          <p:nvPr/>
        </p:nvSpPr>
        <p:spPr bwMode="auto">
          <a:xfrm>
            <a:off x="2855913" y="5064125"/>
            <a:ext cx="3175" cy="1588"/>
          </a:xfrm>
          <a:custGeom>
            <a:avLst/>
            <a:gdLst>
              <a:gd name="T0" fmla="*/ 2147483647 w 4"/>
              <a:gd name="T1" fmla="*/ 0 h 2"/>
              <a:gd name="T2" fmla="*/ 0 w 4"/>
              <a:gd name="T3" fmla="*/ 0 h 2"/>
              <a:gd name="T4" fmla="*/ 0 w 4"/>
              <a:gd name="T5" fmla="*/ 0 h 2"/>
              <a:gd name="T6" fmla="*/ 0 w 4"/>
              <a:gd name="T7" fmla="*/ 0 h 2"/>
              <a:gd name="T8" fmla="*/ 0 w 4"/>
              <a:gd name="T9" fmla="*/ 0 h 2"/>
              <a:gd name="T10" fmla="*/ 0 w 4"/>
              <a:gd name="T11" fmla="*/ 0 h 2"/>
              <a:gd name="T12" fmla="*/ 0 w 4"/>
              <a:gd name="T13" fmla="*/ 0 h 2"/>
              <a:gd name="T14" fmla="*/ 2147483647 w 4"/>
              <a:gd name="T15" fmla="*/ 2147483647 h 2"/>
              <a:gd name="T16" fmla="*/ 2147483647 w 4"/>
              <a:gd name="T17" fmla="*/ 2147483647 h 2"/>
              <a:gd name="T18" fmla="*/ 2147483647 w 4"/>
              <a:gd name="T19" fmla="*/ 2147483647 h 2"/>
              <a:gd name="T20" fmla="*/ 2147483647 w 4"/>
              <a:gd name="T21" fmla="*/ 2147483647 h 2"/>
              <a:gd name="T22" fmla="*/ 2147483647 w 4"/>
              <a:gd name="T23" fmla="*/ 2147483647 h 2"/>
              <a:gd name="T24" fmla="*/ 2147483647 w 4"/>
              <a:gd name="T25" fmla="*/ 2147483647 h 2"/>
              <a:gd name="T26" fmla="*/ 2147483647 w 4"/>
              <a:gd name="T27" fmla="*/ 2147483647 h 2"/>
              <a:gd name="T28" fmla="*/ 2147483647 w 4"/>
              <a:gd name="T29" fmla="*/ 0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"/>
              <a:gd name="T46" fmla="*/ 0 h 2"/>
              <a:gd name="T47" fmla="*/ 4 w 4"/>
              <a:gd name="T48" fmla="*/ 2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" h="2">
                <a:moveTo>
                  <a:pt x="2" y="0"/>
                </a:moveTo>
                <a:lnTo>
                  <a:pt x="0" y="0"/>
                </a:lnTo>
                <a:lnTo>
                  <a:pt x="2" y="2"/>
                </a:lnTo>
                <a:lnTo>
                  <a:pt x="4" y="2"/>
                </a:lnTo>
                <a:lnTo>
                  <a:pt x="2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19" name="Freeform 2121"/>
          <p:cNvSpPr>
            <a:spLocks/>
          </p:cNvSpPr>
          <p:nvPr/>
        </p:nvSpPr>
        <p:spPr bwMode="auto">
          <a:xfrm>
            <a:off x="2819400" y="5018088"/>
            <a:ext cx="6350" cy="4762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0 h 5"/>
              <a:gd name="T12" fmla="*/ 0 w 5"/>
              <a:gd name="T13" fmla="*/ 0 h 5"/>
              <a:gd name="T14" fmla="*/ 0 w 5"/>
              <a:gd name="T15" fmla="*/ 0 h 5"/>
              <a:gd name="T16" fmla="*/ 2147483647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2147483647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2147483647 w 5"/>
              <a:gd name="T27" fmla="*/ 2147483647 h 5"/>
              <a:gd name="T28" fmla="*/ 2147483647 w 5"/>
              <a:gd name="T29" fmla="*/ 2147483647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"/>
              <a:gd name="T46" fmla="*/ 0 h 5"/>
              <a:gd name="T47" fmla="*/ 5 w 5"/>
              <a:gd name="T48" fmla="*/ 5 h 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" h="5">
                <a:moveTo>
                  <a:pt x="5" y="2"/>
                </a:moveTo>
                <a:lnTo>
                  <a:pt x="5" y="2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3" y="2"/>
                </a:lnTo>
                <a:lnTo>
                  <a:pt x="3" y="5"/>
                </a:lnTo>
                <a:lnTo>
                  <a:pt x="5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20" name="Freeform 2122"/>
          <p:cNvSpPr>
            <a:spLocks/>
          </p:cNvSpPr>
          <p:nvPr/>
        </p:nvSpPr>
        <p:spPr bwMode="auto">
          <a:xfrm>
            <a:off x="2774950" y="4949825"/>
            <a:ext cx="12700" cy="15875"/>
          </a:xfrm>
          <a:custGeom>
            <a:avLst/>
            <a:gdLst>
              <a:gd name="T0" fmla="*/ 2147483647 w 9"/>
              <a:gd name="T1" fmla="*/ 2147483647 h 12"/>
              <a:gd name="T2" fmla="*/ 2147483647 w 9"/>
              <a:gd name="T3" fmla="*/ 0 h 12"/>
              <a:gd name="T4" fmla="*/ 2147483647 w 9"/>
              <a:gd name="T5" fmla="*/ 0 h 12"/>
              <a:gd name="T6" fmla="*/ 2147483647 w 9"/>
              <a:gd name="T7" fmla="*/ 0 h 12"/>
              <a:gd name="T8" fmla="*/ 0 w 9"/>
              <a:gd name="T9" fmla="*/ 2147483647 h 12"/>
              <a:gd name="T10" fmla="*/ 0 w 9"/>
              <a:gd name="T11" fmla="*/ 2147483647 h 12"/>
              <a:gd name="T12" fmla="*/ 2147483647 w 9"/>
              <a:gd name="T13" fmla="*/ 2147483647 h 12"/>
              <a:gd name="T14" fmla="*/ 2147483647 w 9"/>
              <a:gd name="T15" fmla="*/ 2147483647 h 12"/>
              <a:gd name="T16" fmla="*/ 2147483647 w 9"/>
              <a:gd name="T17" fmla="*/ 2147483647 h 12"/>
              <a:gd name="T18" fmla="*/ 2147483647 w 9"/>
              <a:gd name="T19" fmla="*/ 2147483647 h 12"/>
              <a:gd name="T20" fmla="*/ 2147483647 w 9"/>
              <a:gd name="T21" fmla="*/ 2147483647 h 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"/>
              <a:gd name="T34" fmla="*/ 0 h 12"/>
              <a:gd name="T35" fmla="*/ 9 w 9"/>
              <a:gd name="T36" fmla="*/ 12 h 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" h="12">
                <a:moveTo>
                  <a:pt x="4" y="3"/>
                </a:moveTo>
                <a:lnTo>
                  <a:pt x="2" y="0"/>
                </a:lnTo>
                <a:lnTo>
                  <a:pt x="0" y="3"/>
                </a:lnTo>
                <a:lnTo>
                  <a:pt x="7" y="12"/>
                </a:lnTo>
                <a:lnTo>
                  <a:pt x="9" y="10"/>
                </a:lnTo>
                <a:lnTo>
                  <a:pt x="9" y="7"/>
                </a:lnTo>
                <a:lnTo>
                  <a:pt x="4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21" name="Freeform 2123"/>
          <p:cNvSpPr>
            <a:spLocks/>
          </p:cNvSpPr>
          <p:nvPr/>
        </p:nvSpPr>
        <p:spPr bwMode="auto">
          <a:xfrm>
            <a:off x="2752725" y="4929188"/>
            <a:ext cx="12700" cy="7937"/>
          </a:xfrm>
          <a:custGeom>
            <a:avLst/>
            <a:gdLst>
              <a:gd name="T0" fmla="*/ 2147483647 w 9"/>
              <a:gd name="T1" fmla="*/ 2147483647 h 7"/>
              <a:gd name="T2" fmla="*/ 2147483647 w 9"/>
              <a:gd name="T3" fmla="*/ 0 h 7"/>
              <a:gd name="T4" fmla="*/ 2147483647 w 9"/>
              <a:gd name="T5" fmla="*/ 0 h 7"/>
              <a:gd name="T6" fmla="*/ 2147483647 w 9"/>
              <a:gd name="T7" fmla="*/ 0 h 7"/>
              <a:gd name="T8" fmla="*/ 0 w 9"/>
              <a:gd name="T9" fmla="*/ 0 h 7"/>
              <a:gd name="T10" fmla="*/ 0 w 9"/>
              <a:gd name="T11" fmla="*/ 0 h 7"/>
              <a:gd name="T12" fmla="*/ 0 w 9"/>
              <a:gd name="T13" fmla="*/ 0 h 7"/>
              <a:gd name="T14" fmla="*/ 0 w 9"/>
              <a:gd name="T15" fmla="*/ 2147483647 h 7"/>
              <a:gd name="T16" fmla="*/ 0 w 9"/>
              <a:gd name="T17" fmla="*/ 2147483647 h 7"/>
              <a:gd name="T18" fmla="*/ 0 w 9"/>
              <a:gd name="T19" fmla="*/ 2147483647 h 7"/>
              <a:gd name="T20" fmla="*/ 2147483647 w 9"/>
              <a:gd name="T21" fmla="*/ 2147483647 h 7"/>
              <a:gd name="T22" fmla="*/ 2147483647 w 9"/>
              <a:gd name="T23" fmla="*/ 2147483647 h 7"/>
              <a:gd name="T24" fmla="*/ 2147483647 w 9"/>
              <a:gd name="T25" fmla="*/ 2147483647 h 7"/>
              <a:gd name="T26" fmla="*/ 2147483647 w 9"/>
              <a:gd name="T27" fmla="*/ 2147483647 h 7"/>
              <a:gd name="T28" fmla="*/ 2147483647 w 9"/>
              <a:gd name="T29" fmla="*/ 2147483647 h 7"/>
              <a:gd name="T30" fmla="*/ 2147483647 w 9"/>
              <a:gd name="T31" fmla="*/ 2147483647 h 7"/>
              <a:gd name="T32" fmla="*/ 2147483647 w 9"/>
              <a:gd name="T33" fmla="*/ 2147483647 h 7"/>
              <a:gd name="T34" fmla="*/ 2147483647 w 9"/>
              <a:gd name="T35" fmla="*/ 2147483647 h 7"/>
              <a:gd name="T36" fmla="*/ 2147483647 w 9"/>
              <a:gd name="T37" fmla="*/ 2147483647 h 7"/>
              <a:gd name="T38" fmla="*/ 2147483647 w 9"/>
              <a:gd name="T39" fmla="*/ 2147483647 h 7"/>
              <a:gd name="T40" fmla="*/ 2147483647 w 9"/>
              <a:gd name="T41" fmla="*/ 2147483647 h 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"/>
              <a:gd name="T64" fmla="*/ 0 h 7"/>
              <a:gd name="T65" fmla="*/ 9 w 9"/>
              <a:gd name="T66" fmla="*/ 7 h 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" h="7">
                <a:moveTo>
                  <a:pt x="9" y="4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5" y="4"/>
                </a:lnTo>
                <a:lnTo>
                  <a:pt x="9" y="7"/>
                </a:lnTo>
                <a:lnTo>
                  <a:pt x="9" y="4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22" name="Freeform 2124"/>
          <p:cNvSpPr>
            <a:spLocks/>
          </p:cNvSpPr>
          <p:nvPr/>
        </p:nvSpPr>
        <p:spPr bwMode="auto">
          <a:xfrm>
            <a:off x="2792413" y="4983163"/>
            <a:ext cx="6350" cy="3175"/>
          </a:xfrm>
          <a:custGeom>
            <a:avLst/>
            <a:gdLst>
              <a:gd name="T0" fmla="*/ 2147483647 w 5"/>
              <a:gd name="T1" fmla="*/ 0 h 4"/>
              <a:gd name="T2" fmla="*/ 2147483647 w 5"/>
              <a:gd name="T3" fmla="*/ 0 h 4"/>
              <a:gd name="T4" fmla="*/ 2147483647 w 5"/>
              <a:gd name="T5" fmla="*/ 0 h 4"/>
              <a:gd name="T6" fmla="*/ 2147483647 w 5"/>
              <a:gd name="T7" fmla="*/ 0 h 4"/>
              <a:gd name="T8" fmla="*/ 2147483647 w 5"/>
              <a:gd name="T9" fmla="*/ 2147483647 h 4"/>
              <a:gd name="T10" fmla="*/ 0 w 5"/>
              <a:gd name="T11" fmla="*/ 2147483647 h 4"/>
              <a:gd name="T12" fmla="*/ 0 w 5"/>
              <a:gd name="T13" fmla="*/ 2147483647 h 4"/>
              <a:gd name="T14" fmla="*/ 2147483647 w 5"/>
              <a:gd name="T15" fmla="*/ 2147483647 h 4"/>
              <a:gd name="T16" fmla="*/ 2147483647 w 5"/>
              <a:gd name="T17" fmla="*/ 2147483647 h 4"/>
              <a:gd name="T18" fmla="*/ 2147483647 w 5"/>
              <a:gd name="T19" fmla="*/ 2147483647 h 4"/>
              <a:gd name="T20" fmla="*/ 2147483647 w 5"/>
              <a:gd name="T21" fmla="*/ 2147483647 h 4"/>
              <a:gd name="T22" fmla="*/ 2147483647 w 5"/>
              <a:gd name="T23" fmla="*/ 2147483647 h 4"/>
              <a:gd name="T24" fmla="*/ 2147483647 w 5"/>
              <a:gd name="T25" fmla="*/ 2147483647 h 4"/>
              <a:gd name="T26" fmla="*/ 2147483647 w 5"/>
              <a:gd name="T27" fmla="*/ 2147483647 h 4"/>
              <a:gd name="T28" fmla="*/ 2147483647 w 5"/>
              <a:gd name="T29" fmla="*/ 0 h 4"/>
              <a:gd name="T30" fmla="*/ 2147483647 w 5"/>
              <a:gd name="T31" fmla="*/ 0 h 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4"/>
              <a:gd name="T50" fmla="*/ 5 w 5"/>
              <a:gd name="T51" fmla="*/ 4 h 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4">
                <a:moveTo>
                  <a:pt x="2" y="0"/>
                </a:move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2" y="2"/>
                </a:lnTo>
                <a:lnTo>
                  <a:pt x="5" y="2"/>
                </a:lnTo>
                <a:lnTo>
                  <a:pt x="2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23" name="Freeform 2125"/>
          <p:cNvSpPr>
            <a:spLocks/>
          </p:cNvSpPr>
          <p:nvPr/>
        </p:nvSpPr>
        <p:spPr bwMode="auto">
          <a:xfrm>
            <a:off x="2813050" y="5008563"/>
            <a:ext cx="6350" cy="4762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0 h 5"/>
              <a:gd name="T6" fmla="*/ 0 w 5"/>
              <a:gd name="T7" fmla="*/ 0 h 5"/>
              <a:gd name="T8" fmla="*/ 0 w 5"/>
              <a:gd name="T9" fmla="*/ 0 h 5"/>
              <a:gd name="T10" fmla="*/ 0 w 5"/>
              <a:gd name="T11" fmla="*/ 2147483647 h 5"/>
              <a:gd name="T12" fmla="*/ 0 w 5"/>
              <a:gd name="T13" fmla="*/ 2147483647 h 5"/>
              <a:gd name="T14" fmla="*/ 0 w 5"/>
              <a:gd name="T15" fmla="*/ 2147483647 h 5"/>
              <a:gd name="T16" fmla="*/ 0 w 5"/>
              <a:gd name="T17" fmla="*/ 2147483647 h 5"/>
              <a:gd name="T18" fmla="*/ 0 w 5"/>
              <a:gd name="T19" fmla="*/ 2147483647 h 5"/>
              <a:gd name="T20" fmla="*/ 2147483647 w 5"/>
              <a:gd name="T21" fmla="*/ 2147483647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2147483647 w 5"/>
              <a:gd name="T27" fmla="*/ 2147483647 h 5"/>
              <a:gd name="T28" fmla="*/ 2147483647 w 5"/>
              <a:gd name="T29" fmla="*/ 2147483647 h 5"/>
              <a:gd name="T30" fmla="*/ 2147483647 w 5"/>
              <a:gd name="T31" fmla="*/ 2147483647 h 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5"/>
              <a:gd name="T50" fmla="*/ 5 w 5"/>
              <a:gd name="T51" fmla="*/ 5 h 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5">
                <a:moveTo>
                  <a:pt x="5" y="5"/>
                </a:move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lnTo>
                  <a:pt x="5" y="5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24" name="Freeform 2126"/>
          <p:cNvSpPr>
            <a:spLocks/>
          </p:cNvSpPr>
          <p:nvPr/>
        </p:nvSpPr>
        <p:spPr bwMode="auto">
          <a:xfrm>
            <a:off x="954088" y="4489450"/>
            <a:ext cx="1587" cy="1588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0 h 2"/>
              <a:gd name="T6" fmla="*/ 2147483647 w 2"/>
              <a:gd name="T7" fmla="*/ 0 h 2"/>
              <a:gd name="T8" fmla="*/ 2147483647 w 2"/>
              <a:gd name="T9" fmla="*/ 0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2147483647 w 2"/>
              <a:gd name="T35" fmla="*/ 2147483647 h 2"/>
              <a:gd name="T36" fmla="*/ 2147483647 w 2"/>
              <a:gd name="T37" fmla="*/ 2147483647 h 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"/>
              <a:gd name="T58" fmla="*/ 0 h 2"/>
              <a:gd name="T59" fmla="*/ 2 w 2"/>
              <a:gd name="T60" fmla="*/ 2 h 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25" name="Freeform 2127"/>
          <p:cNvSpPr>
            <a:spLocks/>
          </p:cNvSpPr>
          <p:nvPr/>
        </p:nvSpPr>
        <p:spPr bwMode="auto">
          <a:xfrm>
            <a:off x="954088" y="4398963"/>
            <a:ext cx="7937" cy="4762"/>
          </a:xfrm>
          <a:custGeom>
            <a:avLst/>
            <a:gdLst>
              <a:gd name="T0" fmla="*/ 2147483647 w 7"/>
              <a:gd name="T1" fmla="*/ 2147483647 h 3"/>
              <a:gd name="T2" fmla="*/ 2147483647 w 7"/>
              <a:gd name="T3" fmla="*/ 0 h 3"/>
              <a:gd name="T4" fmla="*/ 2147483647 w 7"/>
              <a:gd name="T5" fmla="*/ 0 h 3"/>
              <a:gd name="T6" fmla="*/ 2147483647 w 7"/>
              <a:gd name="T7" fmla="*/ 0 h 3"/>
              <a:gd name="T8" fmla="*/ 2147483647 w 7"/>
              <a:gd name="T9" fmla="*/ 0 h 3"/>
              <a:gd name="T10" fmla="*/ 2147483647 w 7"/>
              <a:gd name="T11" fmla="*/ 0 h 3"/>
              <a:gd name="T12" fmla="*/ 2147483647 w 7"/>
              <a:gd name="T13" fmla="*/ 0 h 3"/>
              <a:gd name="T14" fmla="*/ 2147483647 w 7"/>
              <a:gd name="T15" fmla="*/ 0 h 3"/>
              <a:gd name="T16" fmla="*/ 2147483647 w 7"/>
              <a:gd name="T17" fmla="*/ 0 h 3"/>
              <a:gd name="T18" fmla="*/ 2147483647 w 7"/>
              <a:gd name="T19" fmla="*/ 0 h 3"/>
              <a:gd name="T20" fmla="*/ 0 w 7"/>
              <a:gd name="T21" fmla="*/ 0 h 3"/>
              <a:gd name="T22" fmla="*/ 0 w 7"/>
              <a:gd name="T23" fmla="*/ 0 h 3"/>
              <a:gd name="T24" fmla="*/ 0 w 7"/>
              <a:gd name="T25" fmla="*/ 0 h 3"/>
              <a:gd name="T26" fmla="*/ 0 w 7"/>
              <a:gd name="T27" fmla="*/ 0 h 3"/>
              <a:gd name="T28" fmla="*/ 0 w 7"/>
              <a:gd name="T29" fmla="*/ 0 h 3"/>
              <a:gd name="T30" fmla="*/ 0 w 7"/>
              <a:gd name="T31" fmla="*/ 0 h 3"/>
              <a:gd name="T32" fmla="*/ 0 w 7"/>
              <a:gd name="T33" fmla="*/ 0 h 3"/>
              <a:gd name="T34" fmla="*/ 2147483647 w 7"/>
              <a:gd name="T35" fmla="*/ 2147483647 h 3"/>
              <a:gd name="T36" fmla="*/ 2147483647 w 7"/>
              <a:gd name="T37" fmla="*/ 2147483647 h 3"/>
              <a:gd name="T38" fmla="*/ 2147483647 w 7"/>
              <a:gd name="T39" fmla="*/ 2147483647 h 3"/>
              <a:gd name="T40" fmla="*/ 2147483647 w 7"/>
              <a:gd name="T41" fmla="*/ 2147483647 h 3"/>
              <a:gd name="T42" fmla="*/ 2147483647 w 7"/>
              <a:gd name="T43" fmla="*/ 2147483647 h 3"/>
              <a:gd name="T44" fmla="*/ 2147483647 w 7"/>
              <a:gd name="T45" fmla="*/ 2147483647 h 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"/>
              <a:gd name="T70" fmla="*/ 0 h 3"/>
              <a:gd name="T71" fmla="*/ 7 w 7"/>
              <a:gd name="T72" fmla="*/ 3 h 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" h="3">
                <a:moveTo>
                  <a:pt x="5" y="3"/>
                </a:move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2" y="3"/>
                </a:lnTo>
                <a:lnTo>
                  <a:pt x="5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26" name="Freeform 2128"/>
          <p:cNvSpPr>
            <a:spLocks/>
          </p:cNvSpPr>
          <p:nvPr/>
        </p:nvSpPr>
        <p:spPr bwMode="auto">
          <a:xfrm>
            <a:off x="1331913" y="4967288"/>
            <a:ext cx="3175" cy="9525"/>
          </a:xfrm>
          <a:custGeom>
            <a:avLst/>
            <a:gdLst>
              <a:gd name="T0" fmla="*/ 2147483647 w 2"/>
              <a:gd name="T1" fmla="*/ 0 h 7"/>
              <a:gd name="T2" fmla="*/ 2147483647 w 2"/>
              <a:gd name="T3" fmla="*/ 0 h 7"/>
              <a:gd name="T4" fmla="*/ 2147483647 w 2"/>
              <a:gd name="T5" fmla="*/ 0 h 7"/>
              <a:gd name="T6" fmla="*/ 0 w 2"/>
              <a:gd name="T7" fmla="*/ 2147483647 h 7"/>
              <a:gd name="T8" fmla="*/ 0 w 2"/>
              <a:gd name="T9" fmla="*/ 2147483647 h 7"/>
              <a:gd name="T10" fmla="*/ 0 w 2"/>
              <a:gd name="T11" fmla="*/ 2147483647 h 7"/>
              <a:gd name="T12" fmla="*/ 0 w 2"/>
              <a:gd name="T13" fmla="*/ 2147483647 h 7"/>
              <a:gd name="T14" fmla="*/ 0 w 2"/>
              <a:gd name="T15" fmla="*/ 2147483647 h 7"/>
              <a:gd name="T16" fmla="*/ 0 w 2"/>
              <a:gd name="T17" fmla="*/ 2147483647 h 7"/>
              <a:gd name="T18" fmla="*/ 0 w 2"/>
              <a:gd name="T19" fmla="*/ 2147483647 h 7"/>
              <a:gd name="T20" fmla="*/ 2147483647 w 2"/>
              <a:gd name="T21" fmla="*/ 2147483647 h 7"/>
              <a:gd name="T22" fmla="*/ 2147483647 w 2"/>
              <a:gd name="T23" fmla="*/ 2147483647 h 7"/>
              <a:gd name="T24" fmla="*/ 2147483647 w 2"/>
              <a:gd name="T25" fmla="*/ 2147483647 h 7"/>
              <a:gd name="T26" fmla="*/ 2147483647 w 2"/>
              <a:gd name="T27" fmla="*/ 2147483647 h 7"/>
              <a:gd name="T28" fmla="*/ 2147483647 w 2"/>
              <a:gd name="T29" fmla="*/ 2147483647 h 7"/>
              <a:gd name="T30" fmla="*/ 2147483647 w 2"/>
              <a:gd name="T31" fmla="*/ 0 h 7"/>
              <a:gd name="T32" fmla="*/ 2147483647 w 2"/>
              <a:gd name="T33" fmla="*/ 0 h 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"/>
              <a:gd name="T52" fmla="*/ 0 h 7"/>
              <a:gd name="T53" fmla="*/ 2 w 2"/>
              <a:gd name="T54" fmla="*/ 7 h 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" h="7">
                <a:moveTo>
                  <a:pt x="2" y="0"/>
                </a:moveTo>
                <a:lnTo>
                  <a:pt x="2" y="0"/>
                </a:lnTo>
                <a:lnTo>
                  <a:pt x="0" y="3"/>
                </a:lnTo>
                <a:lnTo>
                  <a:pt x="0" y="5"/>
                </a:lnTo>
                <a:lnTo>
                  <a:pt x="0" y="7"/>
                </a:lnTo>
                <a:lnTo>
                  <a:pt x="0" y="5"/>
                </a:lnTo>
                <a:lnTo>
                  <a:pt x="2" y="5"/>
                </a:lnTo>
                <a:lnTo>
                  <a:pt x="2" y="3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27" name="Freeform 2129"/>
          <p:cNvSpPr>
            <a:spLocks/>
          </p:cNvSpPr>
          <p:nvPr/>
        </p:nvSpPr>
        <p:spPr bwMode="auto">
          <a:xfrm>
            <a:off x="1020763" y="4848225"/>
            <a:ext cx="9525" cy="3175"/>
          </a:xfrm>
          <a:custGeom>
            <a:avLst/>
            <a:gdLst>
              <a:gd name="T0" fmla="*/ 2147483647 w 7"/>
              <a:gd name="T1" fmla="*/ 2147483647 h 3"/>
              <a:gd name="T2" fmla="*/ 2147483647 w 7"/>
              <a:gd name="T3" fmla="*/ 0 h 3"/>
              <a:gd name="T4" fmla="*/ 2147483647 w 7"/>
              <a:gd name="T5" fmla="*/ 0 h 3"/>
              <a:gd name="T6" fmla="*/ 2147483647 w 7"/>
              <a:gd name="T7" fmla="*/ 0 h 3"/>
              <a:gd name="T8" fmla="*/ 2147483647 w 7"/>
              <a:gd name="T9" fmla="*/ 0 h 3"/>
              <a:gd name="T10" fmla="*/ 2147483647 w 7"/>
              <a:gd name="T11" fmla="*/ 0 h 3"/>
              <a:gd name="T12" fmla="*/ 2147483647 w 7"/>
              <a:gd name="T13" fmla="*/ 0 h 3"/>
              <a:gd name="T14" fmla="*/ 0 w 7"/>
              <a:gd name="T15" fmla="*/ 2147483647 h 3"/>
              <a:gd name="T16" fmla="*/ 2147483647 w 7"/>
              <a:gd name="T17" fmla="*/ 2147483647 h 3"/>
              <a:gd name="T18" fmla="*/ 2147483647 w 7"/>
              <a:gd name="T19" fmla="*/ 2147483647 h 3"/>
              <a:gd name="T20" fmla="*/ 2147483647 w 7"/>
              <a:gd name="T21" fmla="*/ 2147483647 h 3"/>
              <a:gd name="T22" fmla="*/ 2147483647 w 7"/>
              <a:gd name="T23" fmla="*/ 2147483647 h 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"/>
              <a:gd name="T37" fmla="*/ 0 h 3"/>
              <a:gd name="T38" fmla="*/ 7 w 7"/>
              <a:gd name="T39" fmla="*/ 3 h 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" h="3">
                <a:moveTo>
                  <a:pt x="7" y="3"/>
                </a:move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0" y="3"/>
                </a:lnTo>
                <a:lnTo>
                  <a:pt x="7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28" name="Freeform 2130"/>
          <p:cNvSpPr>
            <a:spLocks/>
          </p:cNvSpPr>
          <p:nvPr/>
        </p:nvSpPr>
        <p:spPr bwMode="auto">
          <a:xfrm>
            <a:off x="958850" y="4481513"/>
            <a:ext cx="12700" cy="9525"/>
          </a:xfrm>
          <a:custGeom>
            <a:avLst/>
            <a:gdLst>
              <a:gd name="T0" fmla="*/ 2147483647 w 9"/>
              <a:gd name="T1" fmla="*/ 2147483647 h 7"/>
              <a:gd name="T2" fmla="*/ 2147483647 w 9"/>
              <a:gd name="T3" fmla="*/ 2147483647 h 7"/>
              <a:gd name="T4" fmla="*/ 2147483647 w 9"/>
              <a:gd name="T5" fmla="*/ 2147483647 h 7"/>
              <a:gd name="T6" fmla="*/ 2147483647 w 9"/>
              <a:gd name="T7" fmla="*/ 2147483647 h 7"/>
              <a:gd name="T8" fmla="*/ 2147483647 w 9"/>
              <a:gd name="T9" fmla="*/ 0 h 7"/>
              <a:gd name="T10" fmla="*/ 2147483647 w 9"/>
              <a:gd name="T11" fmla="*/ 0 h 7"/>
              <a:gd name="T12" fmla="*/ 2147483647 w 9"/>
              <a:gd name="T13" fmla="*/ 0 h 7"/>
              <a:gd name="T14" fmla="*/ 2147483647 w 9"/>
              <a:gd name="T15" fmla="*/ 0 h 7"/>
              <a:gd name="T16" fmla="*/ 2147483647 w 9"/>
              <a:gd name="T17" fmla="*/ 0 h 7"/>
              <a:gd name="T18" fmla="*/ 0 w 9"/>
              <a:gd name="T19" fmla="*/ 2147483647 h 7"/>
              <a:gd name="T20" fmla="*/ 0 w 9"/>
              <a:gd name="T21" fmla="*/ 2147483647 h 7"/>
              <a:gd name="T22" fmla="*/ 0 w 9"/>
              <a:gd name="T23" fmla="*/ 2147483647 h 7"/>
              <a:gd name="T24" fmla="*/ 0 w 9"/>
              <a:gd name="T25" fmla="*/ 2147483647 h 7"/>
              <a:gd name="T26" fmla="*/ 0 w 9"/>
              <a:gd name="T27" fmla="*/ 2147483647 h 7"/>
              <a:gd name="T28" fmla="*/ 2147483647 w 9"/>
              <a:gd name="T29" fmla="*/ 2147483647 h 7"/>
              <a:gd name="T30" fmla="*/ 2147483647 w 9"/>
              <a:gd name="T31" fmla="*/ 2147483647 h 7"/>
              <a:gd name="T32" fmla="*/ 2147483647 w 9"/>
              <a:gd name="T33" fmla="*/ 2147483647 h 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"/>
              <a:gd name="T52" fmla="*/ 0 h 7"/>
              <a:gd name="T53" fmla="*/ 9 w 9"/>
              <a:gd name="T54" fmla="*/ 7 h 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" h="7">
                <a:moveTo>
                  <a:pt x="4" y="7"/>
                </a:moveTo>
                <a:lnTo>
                  <a:pt x="4" y="7"/>
                </a:lnTo>
                <a:lnTo>
                  <a:pt x="7" y="5"/>
                </a:lnTo>
                <a:lnTo>
                  <a:pt x="9" y="0"/>
                </a:lnTo>
                <a:lnTo>
                  <a:pt x="7" y="0"/>
                </a:lnTo>
                <a:lnTo>
                  <a:pt x="0" y="2"/>
                </a:lnTo>
                <a:lnTo>
                  <a:pt x="0" y="5"/>
                </a:lnTo>
                <a:lnTo>
                  <a:pt x="2" y="7"/>
                </a:lnTo>
                <a:lnTo>
                  <a:pt x="4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29" name="Freeform 2131"/>
          <p:cNvSpPr>
            <a:spLocks/>
          </p:cNvSpPr>
          <p:nvPr/>
        </p:nvSpPr>
        <p:spPr bwMode="auto">
          <a:xfrm>
            <a:off x="2163763" y="4625975"/>
            <a:ext cx="4762" cy="9525"/>
          </a:xfrm>
          <a:custGeom>
            <a:avLst/>
            <a:gdLst>
              <a:gd name="T0" fmla="*/ 0 w 5"/>
              <a:gd name="T1" fmla="*/ 2147483647 h 9"/>
              <a:gd name="T2" fmla="*/ 0 w 5"/>
              <a:gd name="T3" fmla="*/ 2147483647 h 9"/>
              <a:gd name="T4" fmla="*/ 0 w 5"/>
              <a:gd name="T5" fmla="*/ 2147483647 h 9"/>
              <a:gd name="T6" fmla="*/ 0 w 5"/>
              <a:gd name="T7" fmla="*/ 2147483647 h 9"/>
              <a:gd name="T8" fmla="*/ 0 w 5"/>
              <a:gd name="T9" fmla="*/ 2147483647 h 9"/>
              <a:gd name="T10" fmla="*/ 0 w 5"/>
              <a:gd name="T11" fmla="*/ 2147483647 h 9"/>
              <a:gd name="T12" fmla="*/ 0 w 5"/>
              <a:gd name="T13" fmla="*/ 2147483647 h 9"/>
              <a:gd name="T14" fmla="*/ 0 w 5"/>
              <a:gd name="T15" fmla="*/ 2147483647 h 9"/>
              <a:gd name="T16" fmla="*/ 0 w 5"/>
              <a:gd name="T17" fmla="*/ 2147483647 h 9"/>
              <a:gd name="T18" fmla="*/ 0 w 5"/>
              <a:gd name="T19" fmla="*/ 2147483647 h 9"/>
              <a:gd name="T20" fmla="*/ 2147483647 w 5"/>
              <a:gd name="T21" fmla="*/ 2147483647 h 9"/>
              <a:gd name="T22" fmla="*/ 2147483647 w 5"/>
              <a:gd name="T23" fmla="*/ 2147483647 h 9"/>
              <a:gd name="T24" fmla="*/ 2147483647 w 5"/>
              <a:gd name="T25" fmla="*/ 2147483647 h 9"/>
              <a:gd name="T26" fmla="*/ 2147483647 w 5"/>
              <a:gd name="T27" fmla="*/ 0 h 9"/>
              <a:gd name="T28" fmla="*/ 2147483647 w 5"/>
              <a:gd name="T29" fmla="*/ 0 h 9"/>
              <a:gd name="T30" fmla="*/ 0 w 5"/>
              <a:gd name="T31" fmla="*/ 2147483647 h 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9"/>
              <a:gd name="T50" fmla="*/ 5 w 5"/>
              <a:gd name="T51" fmla="*/ 9 h 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9">
                <a:moveTo>
                  <a:pt x="0" y="4"/>
                </a:moveTo>
                <a:lnTo>
                  <a:pt x="0" y="4"/>
                </a:lnTo>
                <a:lnTo>
                  <a:pt x="0" y="7"/>
                </a:lnTo>
                <a:lnTo>
                  <a:pt x="0" y="9"/>
                </a:lnTo>
                <a:lnTo>
                  <a:pt x="0" y="7"/>
                </a:lnTo>
                <a:lnTo>
                  <a:pt x="2" y="7"/>
                </a:lnTo>
                <a:lnTo>
                  <a:pt x="5" y="4"/>
                </a:lnTo>
                <a:lnTo>
                  <a:pt x="5" y="0"/>
                </a:lnTo>
                <a:lnTo>
                  <a:pt x="2" y="0"/>
                </a:lnTo>
                <a:lnTo>
                  <a:pt x="0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30" name="Freeform 2132"/>
          <p:cNvSpPr>
            <a:spLocks/>
          </p:cNvSpPr>
          <p:nvPr/>
        </p:nvSpPr>
        <p:spPr bwMode="auto">
          <a:xfrm>
            <a:off x="938213" y="4495800"/>
            <a:ext cx="6350" cy="1588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0 h 2"/>
              <a:gd name="T4" fmla="*/ 2147483647 w 5"/>
              <a:gd name="T5" fmla="*/ 0 h 2"/>
              <a:gd name="T6" fmla="*/ 2147483647 w 5"/>
              <a:gd name="T7" fmla="*/ 2147483647 h 2"/>
              <a:gd name="T8" fmla="*/ 0 w 5"/>
              <a:gd name="T9" fmla="*/ 2147483647 h 2"/>
              <a:gd name="T10" fmla="*/ 0 w 5"/>
              <a:gd name="T11" fmla="*/ 2147483647 h 2"/>
              <a:gd name="T12" fmla="*/ 0 w 5"/>
              <a:gd name="T13" fmla="*/ 2147483647 h 2"/>
              <a:gd name="T14" fmla="*/ 0 w 5"/>
              <a:gd name="T15" fmla="*/ 2147483647 h 2"/>
              <a:gd name="T16" fmla="*/ 0 w 5"/>
              <a:gd name="T17" fmla="*/ 2147483647 h 2"/>
              <a:gd name="T18" fmla="*/ 0 w 5"/>
              <a:gd name="T19" fmla="*/ 2147483647 h 2"/>
              <a:gd name="T20" fmla="*/ 0 w 5"/>
              <a:gd name="T21" fmla="*/ 2147483647 h 2"/>
              <a:gd name="T22" fmla="*/ 2147483647 w 5"/>
              <a:gd name="T23" fmla="*/ 2147483647 h 2"/>
              <a:gd name="T24" fmla="*/ 2147483647 w 5"/>
              <a:gd name="T25" fmla="*/ 2147483647 h 2"/>
              <a:gd name="T26" fmla="*/ 2147483647 w 5"/>
              <a:gd name="T27" fmla="*/ 0 h 2"/>
              <a:gd name="T28" fmla="*/ 2147483647 w 5"/>
              <a:gd name="T29" fmla="*/ 0 h 2"/>
              <a:gd name="T30" fmla="*/ 2147483647 w 5"/>
              <a:gd name="T31" fmla="*/ 0 h 2"/>
              <a:gd name="T32" fmla="*/ 2147483647 w 5"/>
              <a:gd name="T33" fmla="*/ 0 h 2"/>
              <a:gd name="T34" fmla="*/ 2147483647 w 5"/>
              <a:gd name="T35" fmla="*/ 0 h 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"/>
              <a:gd name="T55" fmla="*/ 0 h 2"/>
              <a:gd name="T56" fmla="*/ 5 w 5"/>
              <a:gd name="T57" fmla="*/ 2 h 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" h="2">
                <a:moveTo>
                  <a:pt x="2" y="0"/>
                </a:move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5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31" name="Freeform 2133"/>
          <p:cNvSpPr>
            <a:spLocks/>
          </p:cNvSpPr>
          <p:nvPr/>
        </p:nvSpPr>
        <p:spPr bwMode="auto">
          <a:xfrm>
            <a:off x="976313" y="4489450"/>
            <a:ext cx="4762" cy="7938"/>
          </a:xfrm>
          <a:custGeom>
            <a:avLst/>
            <a:gdLst>
              <a:gd name="T0" fmla="*/ 0 w 4"/>
              <a:gd name="T1" fmla="*/ 0 h 7"/>
              <a:gd name="T2" fmla="*/ 0 w 4"/>
              <a:gd name="T3" fmla="*/ 2147483647 h 7"/>
              <a:gd name="T4" fmla="*/ 0 w 4"/>
              <a:gd name="T5" fmla="*/ 2147483647 h 7"/>
              <a:gd name="T6" fmla="*/ 0 w 4"/>
              <a:gd name="T7" fmla="*/ 2147483647 h 7"/>
              <a:gd name="T8" fmla="*/ 0 w 4"/>
              <a:gd name="T9" fmla="*/ 2147483647 h 7"/>
              <a:gd name="T10" fmla="*/ 0 w 4"/>
              <a:gd name="T11" fmla="*/ 2147483647 h 7"/>
              <a:gd name="T12" fmla="*/ 0 w 4"/>
              <a:gd name="T13" fmla="*/ 2147483647 h 7"/>
              <a:gd name="T14" fmla="*/ 0 w 4"/>
              <a:gd name="T15" fmla="*/ 2147483647 h 7"/>
              <a:gd name="T16" fmla="*/ 2147483647 w 4"/>
              <a:gd name="T17" fmla="*/ 2147483647 h 7"/>
              <a:gd name="T18" fmla="*/ 2147483647 w 4"/>
              <a:gd name="T19" fmla="*/ 2147483647 h 7"/>
              <a:gd name="T20" fmla="*/ 2147483647 w 4"/>
              <a:gd name="T21" fmla="*/ 2147483647 h 7"/>
              <a:gd name="T22" fmla="*/ 2147483647 w 4"/>
              <a:gd name="T23" fmla="*/ 2147483647 h 7"/>
              <a:gd name="T24" fmla="*/ 2147483647 w 4"/>
              <a:gd name="T25" fmla="*/ 2147483647 h 7"/>
              <a:gd name="T26" fmla="*/ 2147483647 w 4"/>
              <a:gd name="T27" fmla="*/ 2147483647 h 7"/>
              <a:gd name="T28" fmla="*/ 2147483647 w 4"/>
              <a:gd name="T29" fmla="*/ 2147483647 h 7"/>
              <a:gd name="T30" fmla="*/ 2147483647 w 4"/>
              <a:gd name="T31" fmla="*/ 2147483647 h 7"/>
              <a:gd name="T32" fmla="*/ 2147483647 w 4"/>
              <a:gd name="T33" fmla="*/ 2147483647 h 7"/>
              <a:gd name="T34" fmla="*/ 2147483647 w 4"/>
              <a:gd name="T35" fmla="*/ 2147483647 h 7"/>
              <a:gd name="T36" fmla="*/ 2147483647 w 4"/>
              <a:gd name="T37" fmla="*/ 0 h 7"/>
              <a:gd name="T38" fmla="*/ 2147483647 w 4"/>
              <a:gd name="T39" fmla="*/ 0 h 7"/>
              <a:gd name="T40" fmla="*/ 0 w 4"/>
              <a:gd name="T41" fmla="*/ 0 h 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"/>
              <a:gd name="T64" fmla="*/ 0 h 7"/>
              <a:gd name="T65" fmla="*/ 4 w 4"/>
              <a:gd name="T66" fmla="*/ 7 h 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" h="7">
                <a:moveTo>
                  <a:pt x="0" y="0"/>
                </a:moveTo>
                <a:lnTo>
                  <a:pt x="0" y="2"/>
                </a:lnTo>
                <a:lnTo>
                  <a:pt x="0" y="5"/>
                </a:lnTo>
                <a:lnTo>
                  <a:pt x="2" y="7"/>
                </a:lnTo>
                <a:lnTo>
                  <a:pt x="4" y="5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32" name="Freeform 2134"/>
          <p:cNvSpPr>
            <a:spLocks/>
          </p:cNvSpPr>
          <p:nvPr/>
        </p:nvSpPr>
        <p:spPr bwMode="auto">
          <a:xfrm>
            <a:off x="941388" y="4475163"/>
            <a:ext cx="3175" cy="6350"/>
          </a:xfrm>
          <a:custGeom>
            <a:avLst/>
            <a:gdLst>
              <a:gd name="T0" fmla="*/ 2147483647 w 3"/>
              <a:gd name="T1" fmla="*/ 0 h 5"/>
              <a:gd name="T2" fmla="*/ 2147483647 w 3"/>
              <a:gd name="T3" fmla="*/ 0 h 5"/>
              <a:gd name="T4" fmla="*/ 2147483647 w 3"/>
              <a:gd name="T5" fmla="*/ 0 h 5"/>
              <a:gd name="T6" fmla="*/ 0 w 3"/>
              <a:gd name="T7" fmla="*/ 0 h 5"/>
              <a:gd name="T8" fmla="*/ 0 w 3"/>
              <a:gd name="T9" fmla="*/ 0 h 5"/>
              <a:gd name="T10" fmla="*/ 0 w 3"/>
              <a:gd name="T11" fmla="*/ 0 h 5"/>
              <a:gd name="T12" fmla="*/ 0 w 3"/>
              <a:gd name="T13" fmla="*/ 0 h 5"/>
              <a:gd name="T14" fmla="*/ 0 w 3"/>
              <a:gd name="T15" fmla="*/ 2147483647 h 5"/>
              <a:gd name="T16" fmla="*/ 0 w 3"/>
              <a:gd name="T17" fmla="*/ 2147483647 h 5"/>
              <a:gd name="T18" fmla="*/ 2147483647 w 3"/>
              <a:gd name="T19" fmla="*/ 2147483647 h 5"/>
              <a:gd name="T20" fmla="*/ 2147483647 w 3"/>
              <a:gd name="T21" fmla="*/ 2147483647 h 5"/>
              <a:gd name="T22" fmla="*/ 2147483647 w 3"/>
              <a:gd name="T23" fmla="*/ 2147483647 h 5"/>
              <a:gd name="T24" fmla="*/ 2147483647 w 3"/>
              <a:gd name="T25" fmla="*/ 2147483647 h 5"/>
              <a:gd name="T26" fmla="*/ 2147483647 w 3"/>
              <a:gd name="T27" fmla="*/ 0 h 5"/>
              <a:gd name="T28" fmla="*/ 2147483647 w 3"/>
              <a:gd name="T29" fmla="*/ 0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"/>
              <a:gd name="T46" fmla="*/ 0 h 5"/>
              <a:gd name="T47" fmla="*/ 3 w 3"/>
              <a:gd name="T48" fmla="*/ 5 h 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" h="5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5"/>
                </a:lnTo>
                <a:lnTo>
                  <a:pt x="3" y="3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33" name="Freeform 2135"/>
          <p:cNvSpPr>
            <a:spLocks/>
          </p:cNvSpPr>
          <p:nvPr/>
        </p:nvSpPr>
        <p:spPr bwMode="auto">
          <a:xfrm>
            <a:off x="835025" y="3481388"/>
            <a:ext cx="177800" cy="122237"/>
          </a:xfrm>
          <a:custGeom>
            <a:avLst/>
            <a:gdLst>
              <a:gd name="T0" fmla="*/ 2147483647 w 142"/>
              <a:gd name="T1" fmla="*/ 2147483647 h 94"/>
              <a:gd name="T2" fmla="*/ 2147483647 w 142"/>
              <a:gd name="T3" fmla="*/ 2147483647 h 94"/>
              <a:gd name="T4" fmla="*/ 2147483647 w 142"/>
              <a:gd name="T5" fmla="*/ 2147483647 h 94"/>
              <a:gd name="T6" fmla="*/ 2147483647 w 142"/>
              <a:gd name="T7" fmla="*/ 2147483647 h 94"/>
              <a:gd name="T8" fmla="*/ 2147483647 w 142"/>
              <a:gd name="T9" fmla="*/ 2147483647 h 94"/>
              <a:gd name="T10" fmla="*/ 2147483647 w 142"/>
              <a:gd name="T11" fmla="*/ 2147483647 h 94"/>
              <a:gd name="T12" fmla="*/ 2147483647 w 142"/>
              <a:gd name="T13" fmla="*/ 2147483647 h 94"/>
              <a:gd name="T14" fmla="*/ 2147483647 w 142"/>
              <a:gd name="T15" fmla="*/ 2147483647 h 94"/>
              <a:gd name="T16" fmla="*/ 2147483647 w 142"/>
              <a:gd name="T17" fmla="*/ 2147483647 h 94"/>
              <a:gd name="T18" fmla="*/ 2147483647 w 142"/>
              <a:gd name="T19" fmla="*/ 2147483647 h 94"/>
              <a:gd name="T20" fmla="*/ 2147483647 w 142"/>
              <a:gd name="T21" fmla="*/ 0 h 94"/>
              <a:gd name="T22" fmla="*/ 2147483647 w 142"/>
              <a:gd name="T23" fmla="*/ 2147483647 h 94"/>
              <a:gd name="T24" fmla="*/ 2147483647 w 142"/>
              <a:gd name="T25" fmla="*/ 2147483647 h 94"/>
              <a:gd name="T26" fmla="*/ 2147483647 w 142"/>
              <a:gd name="T27" fmla="*/ 2147483647 h 94"/>
              <a:gd name="T28" fmla="*/ 2147483647 w 142"/>
              <a:gd name="T29" fmla="*/ 2147483647 h 94"/>
              <a:gd name="T30" fmla="*/ 2147483647 w 142"/>
              <a:gd name="T31" fmla="*/ 2147483647 h 94"/>
              <a:gd name="T32" fmla="*/ 2147483647 w 142"/>
              <a:gd name="T33" fmla="*/ 2147483647 h 94"/>
              <a:gd name="T34" fmla="*/ 2147483647 w 142"/>
              <a:gd name="T35" fmla="*/ 2147483647 h 94"/>
              <a:gd name="T36" fmla="*/ 2147483647 w 142"/>
              <a:gd name="T37" fmla="*/ 2147483647 h 94"/>
              <a:gd name="T38" fmla="*/ 2147483647 w 142"/>
              <a:gd name="T39" fmla="*/ 2147483647 h 94"/>
              <a:gd name="T40" fmla="*/ 2147483647 w 142"/>
              <a:gd name="T41" fmla="*/ 2147483647 h 94"/>
              <a:gd name="T42" fmla="*/ 2147483647 w 142"/>
              <a:gd name="T43" fmla="*/ 2147483647 h 94"/>
              <a:gd name="T44" fmla="*/ 2147483647 w 142"/>
              <a:gd name="T45" fmla="*/ 2147483647 h 94"/>
              <a:gd name="T46" fmla="*/ 2147483647 w 142"/>
              <a:gd name="T47" fmla="*/ 2147483647 h 94"/>
              <a:gd name="T48" fmla="*/ 2147483647 w 142"/>
              <a:gd name="T49" fmla="*/ 2147483647 h 94"/>
              <a:gd name="T50" fmla="*/ 2147483647 w 142"/>
              <a:gd name="T51" fmla="*/ 2147483647 h 94"/>
              <a:gd name="T52" fmla="*/ 2147483647 w 142"/>
              <a:gd name="T53" fmla="*/ 2147483647 h 94"/>
              <a:gd name="T54" fmla="*/ 2147483647 w 142"/>
              <a:gd name="T55" fmla="*/ 2147483647 h 94"/>
              <a:gd name="T56" fmla="*/ 2147483647 w 142"/>
              <a:gd name="T57" fmla="*/ 2147483647 h 94"/>
              <a:gd name="T58" fmla="*/ 2147483647 w 142"/>
              <a:gd name="T59" fmla="*/ 2147483647 h 94"/>
              <a:gd name="T60" fmla="*/ 2147483647 w 142"/>
              <a:gd name="T61" fmla="*/ 2147483647 h 94"/>
              <a:gd name="T62" fmla="*/ 2147483647 w 142"/>
              <a:gd name="T63" fmla="*/ 2147483647 h 94"/>
              <a:gd name="T64" fmla="*/ 2147483647 w 142"/>
              <a:gd name="T65" fmla="*/ 2147483647 h 94"/>
              <a:gd name="T66" fmla="*/ 2147483647 w 142"/>
              <a:gd name="T67" fmla="*/ 2147483647 h 94"/>
              <a:gd name="T68" fmla="*/ 2147483647 w 142"/>
              <a:gd name="T69" fmla="*/ 2147483647 h 94"/>
              <a:gd name="T70" fmla="*/ 2147483647 w 142"/>
              <a:gd name="T71" fmla="*/ 2147483647 h 94"/>
              <a:gd name="T72" fmla="*/ 2147483647 w 142"/>
              <a:gd name="T73" fmla="*/ 2147483647 h 94"/>
              <a:gd name="T74" fmla="*/ 2147483647 w 142"/>
              <a:gd name="T75" fmla="*/ 2147483647 h 94"/>
              <a:gd name="T76" fmla="*/ 2147483647 w 142"/>
              <a:gd name="T77" fmla="*/ 2147483647 h 94"/>
              <a:gd name="T78" fmla="*/ 2147483647 w 142"/>
              <a:gd name="T79" fmla="*/ 2147483647 h 94"/>
              <a:gd name="T80" fmla="*/ 2147483647 w 142"/>
              <a:gd name="T81" fmla="*/ 2147483647 h 94"/>
              <a:gd name="T82" fmla="*/ 2147483647 w 142"/>
              <a:gd name="T83" fmla="*/ 2147483647 h 94"/>
              <a:gd name="T84" fmla="*/ 2147483647 w 142"/>
              <a:gd name="T85" fmla="*/ 2147483647 h 94"/>
              <a:gd name="T86" fmla="*/ 2147483647 w 142"/>
              <a:gd name="T87" fmla="*/ 2147483647 h 94"/>
              <a:gd name="T88" fmla="*/ 2147483647 w 142"/>
              <a:gd name="T89" fmla="*/ 2147483647 h 94"/>
              <a:gd name="T90" fmla="*/ 2147483647 w 142"/>
              <a:gd name="T91" fmla="*/ 2147483647 h 94"/>
              <a:gd name="T92" fmla="*/ 2147483647 w 142"/>
              <a:gd name="T93" fmla="*/ 2147483647 h 94"/>
              <a:gd name="T94" fmla="*/ 2147483647 w 142"/>
              <a:gd name="T95" fmla="*/ 2147483647 h 94"/>
              <a:gd name="T96" fmla="*/ 2147483647 w 142"/>
              <a:gd name="T97" fmla="*/ 2147483647 h 94"/>
              <a:gd name="T98" fmla="*/ 2147483647 w 142"/>
              <a:gd name="T99" fmla="*/ 2147483647 h 94"/>
              <a:gd name="T100" fmla="*/ 2147483647 w 142"/>
              <a:gd name="T101" fmla="*/ 2147483647 h 94"/>
              <a:gd name="T102" fmla="*/ 2147483647 w 142"/>
              <a:gd name="T103" fmla="*/ 2147483647 h 94"/>
              <a:gd name="T104" fmla="*/ 2147483647 w 142"/>
              <a:gd name="T105" fmla="*/ 2147483647 h 94"/>
              <a:gd name="T106" fmla="*/ 2147483647 w 142"/>
              <a:gd name="T107" fmla="*/ 2147483647 h 94"/>
              <a:gd name="T108" fmla="*/ 2147483647 w 142"/>
              <a:gd name="T109" fmla="*/ 2147483647 h 94"/>
              <a:gd name="T110" fmla="*/ 2147483647 w 142"/>
              <a:gd name="T111" fmla="*/ 2147483647 h 94"/>
              <a:gd name="T112" fmla="*/ 2147483647 w 142"/>
              <a:gd name="T113" fmla="*/ 2147483647 h 94"/>
              <a:gd name="T114" fmla="*/ 2147483647 w 142"/>
              <a:gd name="T115" fmla="*/ 2147483647 h 94"/>
              <a:gd name="T116" fmla="*/ 2147483647 w 142"/>
              <a:gd name="T117" fmla="*/ 2147483647 h 94"/>
              <a:gd name="T118" fmla="*/ 2147483647 w 142"/>
              <a:gd name="T119" fmla="*/ 2147483647 h 9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2"/>
              <a:gd name="T181" fmla="*/ 0 h 94"/>
              <a:gd name="T182" fmla="*/ 142 w 142"/>
              <a:gd name="T183" fmla="*/ 94 h 9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2" h="94">
                <a:moveTo>
                  <a:pt x="100" y="83"/>
                </a:moveTo>
                <a:lnTo>
                  <a:pt x="104" y="80"/>
                </a:lnTo>
                <a:lnTo>
                  <a:pt x="107" y="78"/>
                </a:lnTo>
                <a:lnTo>
                  <a:pt x="111" y="73"/>
                </a:lnTo>
                <a:lnTo>
                  <a:pt x="118" y="68"/>
                </a:lnTo>
                <a:lnTo>
                  <a:pt x="123" y="68"/>
                </a:lnTo>
                <a:lnTo>
                  <a:pt x="126" y="66"/>
                </a:lnTo>
                <a:lnTo>
                  <a:pt x="128" y="64"/>
                </a:lnTo>
                <a:lnTo>
                  <a:pt x="128" y="66"/>
                </a:lnTo>
                <a:lnTo>
                  <a:pt x="130" y="64"/>
                </a:lnTo>
                <a:lnTo>
                  <a:pt x="130" y="61"/>
                </a:lnTo>
                <a:lnTo>
                  <a:pt x="130" y="59"/>
                </a:lnTo>
                <a:lnTo>
                  <a:pt x="130" y="61"/>
                </a:lnTo>
                <a:lnTo>
                  <a:pt x="133" y="57"/>
                </a:lnTo>
                <a:lnTo>
                  <a:pt x="135" y="57"/>
                </a:lnTo>
                <a:lnTo>
                  <a:pt x="137" y="54"/>
                </a:lnTo>
                <a:lnTo>
                  <a:pt x="140" y="52"/>
                </a:lnTo>
                <a:lnTo>
                  <a:pt x="142" y="45"/>
                </a:lnTo>
                <a:lnTo>
                  <a:pt x="142" y="42"/>
                </a:lnTo>
                <a:lnTo>
                  <a:pt x="142" y="45"/>
                </a:lnTo>
                <a:lnTo>
                  <a:pt x="142" y="42"/>
                </a:lnTo>
                <a:lnTo>
                  <a:pt x="142" y="31"/>
                </a:lnTo>
                <a:lnTo>
                  <a:pt x="140" y="31"/>
                </a:lnTo>
                <a:lnTo>
                  <a:pt x="137" y="28"/>
                </a:lnTo>
                <a:lnTo>
                  <a:pt x="133" y="26"/>
                </a:lnTo>
                <a:lnTo>
                  <a:pt x="128" y="16"/>
                </a:lnTo>
                <a:lnTo>
                  <a:pt x="126" y="14"/>
                </a:lnTo>
                <a:lnTo>
                  <a:pt x="123" y="14"/>
                </a:lnTo>
                <a:lnTo>
                  <a:pt x="121" y="14"/>
                </a:lnTo>
                <a:lnTo>
                  <a:pt x="121" y="12"/>
                </a:lnTo>
                <a:lnTo>
                  <a:pt x="123" y="7"/>
                </a:lnTo>
                <a:lnTo>
                  <a:pt x="126" y="7"/>
                </a:lnTo>
                <a:lnTo>
                  <a:pt x="128" y="5"/>
                </a:lnTo>
                <a:lnTo>
                  <a:pt x="126" y="5"/>
                </a:lnTo>
                <a:lnTo>
                  <a:pt x="123" y="5"/>
                </a:lnTo>
                <a:lnTo>
                  <a:pt x="118" y="9"/>
                </a:lnTo>
                <a:lnTo>
                  <a:pt x="114" y="2"/>
                </a:lnTo>
                <a:lnTo>
                  <a:pt x="111" y="0"/>
                </a:lnTo>
                <a:lnTo>
                  <a:pt x="109" y="0"/>
                </a:lnTo>
                <a:lnTo>
                  <a:pt x="104" y="0"/>
                </a:lnTo>
                <a:lnTo>
                  <a:pt x="104" y="5"/>
                </a:lnTo>
                <a:lnTo>
                  <a:pt x="104" y="7"/>
                </a:lnTo>
                <a:lnTo>
                  <a:pt x="104" y="9"/>
                </a:lnTo>
                <a:lnTo>
                  <a:pt x="102" y="12"/>
                </a:lnTo>
                <a:lnTo>
                  <a:pt x="100" y="12"/>
                </a:lnTo>
                <a:lnTo>
                  <a:pt x="100" y="9"/>
                </a:lnTo>
                <a:lnTo>
                  <a:pt x="97" y="9"/>
                </a:lnTo>
                <a:lnTo>
                  <a:pt x="95" y="9"/>
                </a:lnTo>
                <a:lnTo>
                  <a:pt x="90" y="16"/>
                </a:lnTo>
                <a:lnTo>
                  <a:pt x="90" y="19"/>
                </a:lnTo>
                <a:lnTo>
                  <a:pt x="88" y="14"/>
                </a:lnTo>
                <a:lnTo>
                  <a:pt x="85" y="12"/>
                </a:lnTo>
                <a:lnTo>
                  <a:pt x="83" y="9"/>
                </a:lnTo>
                <a:lnTo>
                  <a:pt x="81" y="9"/>
                </a:lnTo>
                <a:lnTo>
                  <a:pt x="81" y="12"/>
                </a:lnTo>
                <a:lnTo>
                  <a:pt x="81" y="14"/>
                </a:lnTo>
                <a:lnTo>
                  <a:pt x="81" y="16"/>
                </a:lnTo>
                <a:lnTo>
                  <a:pt x="83" y="19"/>
                </a:lnTo>
                <a:lnTo>
                  <a:pt x="83" y="21"/>
                </a:lnTo>
                <a:lnTo>
                  <a:pt x="81" y="19"/>
                </a:lnTo>
                <a:lnTo>
                  <a:pt x="78" y="14"/>
                </a:lnTo>
                <a:lnTo>
                  <a:pt x="76" y="12"/>
                </a:lnTo>
                <a:lnTo>
                  <a:pt x="76" y="9"/>
                </a:lnTo>
                <a:lnTo>
                  <a:pt x="74" y="9"/>
                </a:lnTo>
                <a:lnTo>
                  <a:pt x="67" y="14"/>
                </a:lnTo>
                <a:lnTo>
                  <a:pt x="67" y="16"/>
                </a:lnTo>
                <a:lnTo>
                  <a:pt x="67" y="19"/>
                </a:lnTo>
                <a:lnTo>
                  <a:pt x="64" y="24"/>
                </a:lnTo>
                <a:lnTo>
                  <a:pt x="59" y="12"/>
                </a:lnTo>
                <a:lnTo>
                  <a:pt x="57" y="12"/>
                </a:lnTo>
                <a:lnTo>
                  <a:pt x="55" y="14"/>
                </a:lnTo>
                <a:lnTo>
                  <a:pt x="55" y="19"/>
                </a:lnTo>
                <a:lnTo>
                  <a:pt x="55" y="21"/>
                </a:lnTo>
                <a:lnTo>
                  <a:pt x="57" y="24"/>
                </a:lnTo>
                <a:lnTo>
                  <a:pt x="57" y="26"/>
                </a:lnTo>
                <a:lnTo>
                  <a:pt x="55" y="31"/>
                </a:lnTo>
                <a:lnTo>
                  <a:pt x="55" y="33"/>
                </a:lnTo>
                <a:lnTo>
                  <a:pt x="52" y="33"/>
                </a:lnTo>
                <a:lnTo>
                  <a:pt x="52" y="31"/>
                </a:lnTo>
                <a:lnTo>
                  <a:pt x="52" y="28"/>
                </a:lnTo>
                <a:lnTo>
                  <a:pt x="52" y="26"/>
                </a:lnTo>
                <a:lnTo>
                  <a:pt x="50" y="26"/>
                </a:lnTo>
                <a:lnTo>
                  <a:pt x="48" y="28"/>
                </a:lnTo>
                <a:lnTo>
                  <a:pt x="45" y="33"/>
                </a:lnTo>
                <a:lnTo>
                  <a:pt x="43" y="21"/>
                </a:lnTo>
                <a:lnTo>
                  <a:pt x="38" y="12"/>
                </a:lnTo>
                <a:lnTo>
                  <a:pt x="38" y="9"/>
                </a:lnTo>
                <a:lnTo>
                  <a:pt x="36" y="9"/>
                </a:lnTo>
                <a:lnTo>
                  <a:pt x="31" y="7"/>
                </a:lnTo>
                <a:lnTo>
                  <a:pt x="31" y="5"/>
                </a:lnTo>
                <a:lnTo>
                  <a:pt x="29" y="2"/>
                </a:lnTo>
                <a:lnTo>
                  <a:pt x="22" y="2"/>
                </a:lnTo>
                <a:lnTo>
                  <a:pt x="19" y="2"/>
                </a:lnTo>
                <a:lnTo>
                  <a:pt x="19" y="5"/>
                </a:lnTo>
                <a:lnTo>
                  <a:pt x="22" y="9"/>
                </a:lnTo>
                <a:lnTo>
                  <a:pt x="22" y="12"/>
                </a:lnTo>
                <a:lnTo>
                  <a:pt x="24" y="12"/>
                </a:lnTo>
                <a:lnTo>
                  <a:pt x="26" y="12"/>
                </a:lnTo>
                <a:lnTo>
                  <a:pt x="29" y="14"/>
                </a:lnTo>
                <a:lnTo>
                  <a:pt x="29" y="16"/>
                </a:lnTo>
                <a:lnTo>
                  <a:pt x="29" y="19"/>
                </a:lnTo>
                <a:lnTo>
                  <a:pt x="29" y="21"/>
                </a:lnTo>
                <a:lnTo>
                  <a:pt x="29" y="19"/>
                </a:lnTo>
                <a:lnTo>
                  <a:pt x="29" y="16"/>
                </a:lnTo>
                <a:lnTo>
                  <a:pt x="26" y="14"/>
                </a:lnTo>
                <a:lnTo>
                  <a:pt x="17" y="9"/>
                </a:lnTo>
                <a:lnTo>
                  <a:pt x="15" y="9"/>
                </a:lnTo>
                <a:lnTo>
                  <a:pt x="15" y="12"/>
                </a:lnTo>
                <a:lnTo>
                  <a:pt x="17" y="14"/>
                </a:lnTo>
                <a:lnTo>
                  <a:pt x="15" y="12"/>
                </a:lnTo>
                <a:lnTo>
                  <a:pt x="12" y="12"/>
                </a:lnTo>
                <a:lnTo>
                  <a:pt x="12" y="14"/>
                </a:lnTo>
                <a:lnTo>
                  <a:pt x="10" y="14"/>
                </a:lnTo>
                <a:lnTo>
                  <a:pt x="10" y="19"/>
                </a:lnTo>
                <a:lnTo>
                  <a:pt x="7" y="24"/>
                </a:lnTo>
                <a:lnTo>
                  <a:pt x="0" y="31"/>
                </a:lnTo>
                <a:lnTo>
                  <a:pt x="3" y="31"/>
                </a:lnTo>
                <a:lnTo>
                  <a:pt x="10" y="35"/>
                </a:lnTo>
                <a:lnTo>
                  <a:pt x="12" y="35"/>
                </a:lnTo>
                <a:lnTo>
                  <a:pt x="15" y="33"/>
                </a:lnTo>
                <a:lnTo>
                  <a:pt x="17" y="31"/>
                </a:lnTo>
                <a:lnTo>
                  <a:pt x="19" y="31"/>
                </a:lnTo>
                <a:lnTo>
                  <a:pt x="29" y="33"/>
                </a:lnTo>
                <a:lnTo>
                  <a:pt x="33" y="33"/>
                </a:lnTo>
                <a:lnTo>
                  <a:pt x="33" y="31"/>
                </a:lnTo>
                <a:lnTo>
                  <a:pt x="36" y="35"/>
                </a:lnTo>
                <a:lnTo>
                  <a:pt x="33" y="35"/>
                </a:lnTo>
                <a:lnTo>
                  <a:pt x="31" y="38"/>
                </a:lnTo>
                <a:lnTo>
                  <a:pt x="29" y="38"/>
                </a:lnTo>
                <a:lnTo>
                  <a:pt x="29" y="40"/>
                </a:lnTo>
                <a:lnTo>
                  <a:pt x="26" y="42"/>
                </a:lnTo>
                <a:lnTo>
                  <a:pt x="33" y="45"/>
                </a:lnTo>
                <a:lnTo>
                  <a:pt x="36" y="45"/>
                </a:lnTo>
                <a:lnTo>
                  <a:pt x="36" y="47"/>
                </a:lnTo>
                <a:lnTo>
                  <a:pt x="33" y="47"/>
                </a:lnTo>
                <a:lnTo>
                  <a:pt x="31" y="45"/>
                </a:lnTo>
                <a:lnTo>
                  <a:pt x="26" y="47"/>
                </a:lnTo>
                <a:lnTo>
                  <a:pt x="19" y="47"/>
                </a:lnTo>
                <a:lnTo>
                  <a:pt x="10" y="50"/>
                </a:lnTo>
                <a:lnTo>
                  <a:pt x="7" y="50"/>
                </a:lnTo>
                <a:lnTo>
                  <a:pt x="7" y="52"/>
                </a:lnTo>
                <a:lnTo>
                  <a:pt x="10" y="54"/>
                </a:lnTo>
                <a:lnTo>
                  <a:pt x="12" y="54"/>
                </a:lnTo>
                <a:lnTo>
                  <a:pt x="15" y="52"/>
                </a:lnTo>
                <a:lnTo>
                  <a:pt x="17" y="52"/>
                </a:lnTo>
                <a:lnTo>
                  <a:pt x="29" y="52"/>
                </a:lnTo>
                <a:lnTo>
                  <a:pt x="31" y="54"/>
                </a:lnTo>
                <a:lnTo>
                  <a:pt x="31" y="57"/>
                </a:lnTo>
                <a:lnTo>
                  <a:pt x="29" y="57"/>
                </a:lnTo>
                <a:lnTo>
                  <a:pt x="29" y="59"/>
                </a:lnTo>
                <a:lnTo>
                  <a:pt x="29" y="61"/>
                </a:lnTo>
                <a:lnTo>
                  <a:pt x="31" y="64"/>
                </a:lnTo>
                <a:lnTo>
                  <a:pt x="33" y="64"/>
                </a:lnTo>
                <a:lnTo>
                  <a:pt x="33" y="61"/>
                </a:lnTo>
                <a:lnTo>
                  <a:pt x="38" y="57"/>
                </a:lnTo>
                <a:lnTo>
                  <a:pt x="41" y="57"/>
                </a:lnTo>
                <a:lnTo>
                  <a:pt x="41" y="59"/>
                </a:lnTo>
                <a:lnTo>
                  <a:pt x="38" y="59"/>
                </a:lnTo>
                <a:lnTo>
                  <a:pt x="33" y="61"/>
                </a:lnTo>
                <a:lnTo>
                  <a:pt x="33" y="68"/>
                </a:lnTo>
                <a:lnTo>
                  <a:pt x="36" y="68"/>
                </a:lnTo>
                <a:lnTo>
                  <a:pt x="38" y="71"/>
                </a:lnTo>
                <a:lnTo>
                  <a:pt x="36" y="73"/>
                </a:lnTo>
                <a:lnTo>
                  <a:pt x="33" y="76"/>
                </a:lnTo>
                <a:lnTo>
                  <a:pt x="29" y="78"/>
                </a:lnTo>
                <a:lnTo>
                  <a:pt x="26" y="76"/>
                </a:lnTo>
                <a:lnTo>
                  <a:pt x="26" y="83"/>
                </a:lnTo>
                <a:lnTo>
                  <a:pt x="31" y="80"/>
                </a:lnTo>
                <a:lnTo>
                  <a:pt x="33" y="83"/>
                </a:lnTo>
                <a:lnTo>
                  <a:pt x="38" y="83"/>
                </a:lnTo>
                <a:lnTo>
                  <a:pt x="45" y="80"/>
                </a:lnTo>
                <a:lnTo>
                  <a:pt x="52" y="85"/>
                </a:lnTo>
                <a:lnTo>
                  <a:pt x="55" y="87"/>
                </a:lnTo>
                <a:lnTo>
                  <a:pt x="57" y="90"/>
                </a:lnTo>
                <a:lnTo>
                  <a:pt x="59" y="90"/>
                </a:lnTo>
                <a:lnTo>
                  <a:pt x="62" y="90"/>
                </a:lnTo>
                <a:lnTo>
                  <a:pt x="64" y="92"/>
                </a:lnTo>
                <a:lnTo>
                  <a:pt x="67" y="92"/>
                </a:lnTo>
                <a:lnTo>
                  <a:pt x="69" y="94"/>
                </a:lnTo>
                <a:lnTo>
                  <a:pt x="71" y="94"/>
                </a:lnTo>
                <a:lnTo>
                  <a:pt x="76" y="94"/>
                </a:lnTo>
                <a:lnTo>
                  <a:pt x="83" y="92"/>
                </a:lnTo>
                <a:lnTo>
                  <a:pt x="81" y="92"/>
                </a:lnTo>
                <a:lnTo>
                  <a:pt x="81" y="90"/>
                </a:lnTo>
                <a:lnTo>
                  <a:pt x="83" y="90"/>
                </a:lnTo>
                <a:lnTo>
                  <a:pt x="83" y="92"/>
                </a:lnTo>
                <a:lnTo>
                  <a:pt x="85" y="90"/>
                </a:lnTo>
                <a:lnTo>
                  <a:pt x="88" y="90"/>
                </a:lnTo>
                <a:lnTo>
                  <a:pt x="88" y="87"/>
                </a:lnTo>
                <a:lnTo>
                  <a:pt x="85" y="87"/>
                </a:lnTo>
                <a:lnTo>
                  <a:pt x="88" y="85"/>
                </a:lnTo>
                <a:lnTo>
                  <a:pt x="100" y="8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34" name="Freeform 2136"/>
          <p:cNvSpPr>
            <a:spLocks/>
          </p:cNvSpPr>
          <p:nvPr/>
        </p:nvSpPr>
        <p:spPr bwMode="auto">
          <a:xfrm>
            <a:off x="1344613" y="4946650"/>
            <a:ext cx="0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0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0 h 2"/>
              <a:gd name="T22" fmla="*/ 0 w 2"/>
              <a:gd name="T23" fmla="*/ 0 h 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2"/>
              <a:gd name="T38" fmla="*/ 0 w 2"/>
              <a:gd name="T39" fmla="*/ 2 h 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35" name="Freeform 2137"/>
          <p:cNvSpPr>
            <a:spLocks/>
          </p:cNvSpPr>
          <p:nvPr/>
        </p:nvSpPr>
        <p:spPr bwMode="auto">
          <a:xfrm>
            <a:off x="2078038" y="4764088"/>
            <a:ext cx="20637" cy="9525"/>
          </a:xfrm>
          <a:custGeom>
            <a:avLst/>
            <a:gdLst>
              <a:gd name="T0" fmla="*/ 2147483647 w 16"/>
              <a:gd name="T1" fmla="*/ 0 h 5"/>
              <a:gd name="T2" fmla="*/ 2147483647 w 16"/>
              <a:gd name="T3" fmla="*/ 0 h 5"/>
              <a:gd name="T4" fmla="*/ 2147483647 w 16"/>
              <a:gd name="T5" fmla="*/ 0 h 5"/>
              <a:gd name="T6" fmla="*/ 2147483647 w 16"/>
              <a:gd name="T7" fmla="*/ 0 h 5"/>
              <a:gd name="T8" fmla="*/ 2147483647 w 16"/>
              <a:gd name="T9" fmla="*/ 0 h 5"/>
              <a:gd name="T10" fmla="*/ 2147483647 w 16"/>
              <a:gd name="T11" fmla="*/ 0 h 5"/>
              <a:gd name="T12" fmla="*/ 0 w 16"/>
              <a:gd name="T13" fmla="*/ 0 h 5"/>
              <a:gd name="T14" fmla="*/ 0 w 16"/>
              <a:gd name="T15" fmla="*/ 2147483647 h 5"/>
              <a:gd name="T16" fmla="*/ 0 w 16"/>
              <a:gd name="T17" fmla="*/ 2147483647 h 5"/>
              <a:gd name="T18" fmla="*/ 2147483647 w 16"/>
              <a:gd name="T19" fmla="*/ 2147483647 h 5"/>
              <a:gd name="T20" fmla="*/ 2147483647 w 16"/>
              <a:gd name="T21" fmla="*/ 2147483647 h 5"/>
              <a:gd name="T22" fmla="*/ 2147483647 w 16"/>
              <a:gd name="T23" fmla="*/ 2147483647 h 5"/>
              <a:gd name="T24" fmla="*/ 2147483647 w 16"/>
              <a:gd name="T25" fmla="*/ 2147483647 h 5"/>
              <a:gd name="T26" fmla="*/ 2147483647 w 16"/>
              <a:gd name="T27" fmla="*/ 2147483647 h 5"/>
              <a:gd name="T28" fmla="*/ 2147483647 w 16"/>
              <a:gd name="T29" fmla="*/ 2147483647 h 5"/>
              <a:gd name="T30" fmla="*/ 2147483647 w 16"/>
              <a:gd name="T31" fmla="*/ 2147483647 h 5"/>
              <a:gd name="T32" fmla="*/ 2147483647 w 16"/>
              <a:gd name="T33" fmla="*/ 2147483647 h 5"/>
              <a:gd name="T34" fmla="*/ 2147483647 w 16"/>
              <a:gd name="T35" fmla="*/ 2147483647 h 5"/>
              <a:gd name="T36" fmla="*/ 2147483647 w 16"/>
              <a:gd name="T37" fmla="*/ 2147483647 h 5"/>
              <a:gd name="T38" fmla="*/ 2147483647 w 16"/>
              <a:gd name="T39" fmla="*/ 2147483647 h 5"/>
              <a:gd name="T40" fmla="*/ 2147483647 w 16"/>
              <a:gd name="T41" fmla="*/ 2147483647 h 5"/>
              <a:gd name="T42" fmla="*/ 2147483647 w 16"/>
              <a:gd name="T43" fmla="*/ 0 h 5"/>
              <a:gd name="T44" fmla="*/ 2147483647 w 16"/>
              <a:gd name="T45" fmla="*/ 0 h 5"/>
              <a:gd name="T46" fmla="*/ 2147483647 w 16"/>
              <a:gd name="T47" fmla="*/ 0 h 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6"/>
              <a:gd name="T73" fmla="*/ 0 h 5"/>
              <a:gd name="T74" fmla="*/ 16 w 16"/>
              <a:gd name="T75" fmla="*/ 5 h 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6" h="5">
                <a:moveTo>
                  <a:pt x="14" y="0"/>
                </a:moveTo>
                <a:lnTo>
                  <a:pt x="11" y="0"/>
                </a:lnTo>
                <a:lnTo>
                  <a:pt x="9" y="0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4" y="5"/>
                </a:lnTo>
                <a:lnTo>
                  <a:pt x="7" y="5"/>
                </a:lnTo>
                <a:lnTo>
                  <a:pt x="9" y="5"/>
                </a:lnTo>
                <a:lnTo>
                  <a:pt x="11" y="3"/>
                </a:lnTo>
                <a:lnTo>
                  <a:pt x="14" y="3"/>
                </a:lnTo>
                <a:lnTo>
                  <a:pt x="16" y="0"/>
                </a:lnTo>
                <a:lnTo>
                  <a:pt x="1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36" name="Freeform 2138"/>
          <p:cNvSpPr>
            <a:spLocks/>
          </p:cNvSpPr>
          <p:nvPr/>
        </p:nvSpPr>
        <p:spPr bwMode="auto">
          <a:xfrm>
            <a:off x="2106613" y="5329238"/>
            <a:ext cx="14287" cy="11112"/>
          </a:xfrm>
          <a:custGeom>
            <a:avLst/>
            <a:gdLst>
              <a:gd name="T0" fmla="*/ 2147483647 w 10"/>
              <a:gd name="T1" fmla="*/ 0 h 7"/>
              <a:gd name="T2" fmla="*/ 2147483647 w 10"/>
              <a:gd name="T3" fmla="*/ 0 h 7"/>
              <a:gd name="T4" fmla="*/ 2147483647 w 10"/>
              <a:gd name="T5" fmla="*/ 0 h 7"/>
              <a:gd name="T6" fmla="*/ 2147483647 w 10"/>
              <a:gd name="T7" fmla="*/ 0 h 7"/>
              <a:gd name="T8" fmla="*/ 2147483647 w 10"/>
              <a:gd name="T9" fmla="*/ 0 h 7"/>
              <a:gd name="T10" fmla="*/ 2147483647 w 10"/>
              <a:gd name="T11" fmla="*/ 0 h 7"/>
              <a:gd name="T12" fmla="*/ 2147483647 w 10"/>
              <a:gd name="T13" fmla="*/ 0 h 7"/>
              <a:gd name="T14" fmla="*/ 2147483647 w 10"/>
              <a:gd name="T15" fmla="*/ 0 h 7"/>
              <a:gd name="T16" fmla="*/ 2147483647 w 10"/>
              <a:gd name="T17" fmla="*/ 0 h 7"/>
              <a:gd name="T18" fmla="*/ 2147483647 w 10"/>
              <a:gd name="T19" fmla="*/ 0 h 7"/>
              <a:gd name="T20" fmla="*/ 0 w 10"/>
              <a:gd name="T21" fmla="*/ 2147483647 h 7"/>
              <a:gd name="T22" fmla="*/ 0 w 10"/>
              <a:gd name="T23" fmla="*/ 2147483647 h 7"/>
              <a:gd name="T24" fmla="*/ 2147483647 w 10"/>
              <a:gd name="T25" fmla="*/ 2147483647 h 7"/>
              <a:gd name="T26" fmla="*/ 2147483647 w 10"/>
              <a:gd name="T27" fmla="*/ 2147483647 h 7"/>
              <a:gd name="T28" fmla="*/ 2147483647 w 10"/>
              <a:gd name="T29" fmla="*/ 2147483647 h 7"/>
              <a:gd name="T30" fmla="*/ 2147483647 w 10"/>
              <a:gd name="T31" fmla="*/ 2147483647 h 7"/>
              <a:gd name="T32" fmla="*/ 2147483647 w 10"/>
              <a:gd name="T33" fmla="*/ 2147483647 h 7"/>
              <a:gd name="T34" fmla="*/ 2147483647 w 10"/>
              <a:gd name="T35" fmla="*/ 2147483647 h 7"/>
              <a:gd name="T36" fmla="*/ 2147483647 w 10"/>
              <a:gd name="T37" fmla="*/ 2147483647 h 7"/>
              <a:gd name="T38" fmla="*/ 2147483647 w 10"/>
              <a:gd name="T39" fmla="*/ 2147483647 h 7"/>
              <a:gd name="T40" fmla="*/ 2147483647 w 10"/>
              <a:gd name="T41" fmla="*/ 2147483647 h 7"/>
              <a:gd name="T42" fmla="*/ 2147483647 w 10"/>
              <a:gd name="T43" fmla="*/ 2147483647 h 7"/>
              <a:gd name="T44" fmla="*/ 2147483647 w 10"/>
              <a:gd name="T45" fmla="*/ 2147483647 h 7"/>
              <a:gd name="T46" fmla="*/ 2147483647 w 10"/>
              <a:gd name="T47" fmla="*/ 2147483647 h 7"/>
              <a:gd name="T48" fmla="*/ 2147483647 w 10"/>
              <a:gd name="T49" fmla="*/ 0 h 7"/>
              <a:gd name="T50" fmla="*/ 2147483647 w 10"/>
              <a:gd name="T51" fmla="*/ 0 h 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0"/>
              <a:gd name="T79" fmla="*/ 0 h 7"/>
              <a:gd name="T80" fmla="*/ 10 w 10"/>
              <a:gd name="T81" fmla="*/ 7 h 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0" h="7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0" y="2"/>
                </a:lnTo>
                <a:lnTo>
                  <a:pt x="3" y="5"/>
                </a:lnTo>
                <a:lnTo>
                  <a:pt x="5" y="5"/>
                </a:lnTo>
                <a:lnTo>
                  <a:pt x="5" y="7"/>
                </a:lnTo>
                <a:lnTo>
                  <a:pt x="7" y="7"/>
                </a:lnTo>
                <a:lnTo>
                  <a:pt x="10" y="5"/>
                </a:lnTo>
                <a:lnTo>
                  <a:pt x="7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37" name="Freeform 2139"/>
          <p:cNvSpPr>
            <a:spLocks/>
          </p:cNvSpPr>
          <p:nvPr/>
        </p:nvSpPr>
        <p:spPr bwMode="auto">
          <a:xfrm>
            <a:off x="1360488" y="4913313"/>
            <a:ext cx="9525" cy="7937"/>
          </a:xfrm>
          <a:custGeom>
            <a:avLst/>
            <a:gdLst>
              <a:gd name="T0" fmla="*/ 2147483647 w 7"/>
              <a:gd name="T1" fmla="*/ 2147483647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0 h 7"/>
              <a:gd name="T8" fmla="*/ 2147483647 w 7"/>
              <a:gd name="T9" fmla="*/ 0 h 7"/>
              <a:gd name="T10" fmla="*/ 2147483647 w 7"/>
              <a:gd name="T11" fmla="*/ 0 h 7"/>
              <a:gd name="T12" fmla="*/ 2147483647 w 7"/>
              <a:gd name="T13" fmla="*/ 0 h 7"/>
              <a:gd name="T14" fmla="*/ 2147483647 w 7"/>
              <a:gd name="T15" fmla="*/ 0 h 7"/>
              <a:gd name="T16" fmla="*/ 2147483647 w 7"/>
              <a:gd name="T17" fmla="*/ 2147483647 h 7"/>
              <a:gd name="T18" fmla="*/ 2147483647 w 7"/>
              <a:gd name="T19" fmla="*/ 2147483647 h 7"/>
              <a:gd name="T20" fmla="*/ 0 w 7"/>
              <a:gd name="T21" fmla="*/ 2147483647 h 7"/>
              <a:gd name="T22" fmla="*/ 0 w 7"/>
              <a:gd name="T23" fmla="*/ 2147483647 h 7"/>
              <a:gd name="T24" fmla="*/ 0 w 7"/>
              <a:gd name="T25" fmla="*/ 2147483647 h 7"/>
              <a:gd name="T26" fmla="*/ 0 w 7"/>
              <a:gd name="T27" fmla="*/ 2147483647 h 7"/>
              <a:gd name="T28" fmla="*/ 0 w 7"/>
              <a:gd name="T29" fmla="*/ 2147483647 h 7"/>
              <a:gd name="T30" fmla="*/ 0 w 7"/>
              <a:gd name="T31" fmla="*/ 2147483647 h 7"/>
              <a:gd name="T32" fmla="*/ 2147483647 w 7"/>
              <a:gd name="T33" fmla="*/ 2147483647 h 7"/>
              <a:gd name="T34" fmla="*/ 2147483647 w 7"/>
              <a:gd name="T35" fmla="*/ 2147483647 h 7"/>
              <a:gd name="T36" fmla="*/ 2147483647 w 7"/>
              <a:gd name="T37" fmla="*/ 2147483647 h 7"/>
              <a:gd name="T38" fmla="*/ 2147483647 w 7"/>
              <a:gd name="T39" fmla="*/ 2147483647 h 7"/>
              <a:gd name="T40" fmla="*/ 2147483647 w 7"/>
              <a:gd name="T41" fmla="*/ 2147483647 h 7"/>
              <a:gd name="T42" fmla="*/ 2147483647 w 7"/>
              <a:gd name="T43" fmla="*/ 2147483647 h 7"/>
              <a:gd name="T44" fmla="*/ 2147483647 w 7"/>
              <a:gd name="T45" fmla="*/ 2147483647 h 7"/>
              <a:gd name="T46" fmla="*/ 2147483647 w 7"/>
              <a:gd name="T47" fmla="*/ 2147483647 h 7"/>
              <a:gd name="T48" fmla="*/ 2147483647 w 7"/>
              <a:gd name="T49" fmla="*/ 2147483647 h 7"/>
              <a:gd name="T50" fmla="*/ 2147483647 w 7"/>
              <a:gd name="T51" fmla="*/ 2147483647 h 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"/>
              <a:gd name="T79" fmla="*/ 0 h 7"/>
              <a:gd name="T80" fmla="*/ 7 w 7"/>
              <a:gd name="T81" fmla="*/ 7 h 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" h="7">
                <a:moveTo>
                  <a:pt x="7" y="2"/>
                </a:moveTo>
                <a:lnTo>
                  <a:pt x="7" y="2"/>
                </a:lnTo>
                <a:lnTo>
                  <a:pt x="7" y="0"/>
                </a:lnTo>
                <a:lnTo>
                  <a:pt x="5" y="0"/>
                </a:lnTo>
                <a:lnTo>
                  <a:pt x="3" y="5"/>
                </a:lnTo>
                <a:lnTo>
                  <a:pt x="0" y="5"/>
                </a:lnTo>
                <a:lnTo>
                  <a:pt x="0" y="7"/>
                </a:lnTo>
                <a:lnTo>
                  <a:pt x="3" y="7"/>
                </a:lnTo>
                <a:lnTo>
                  <a:pt x="5" y="7"/>
                </a:lnTo>
                <a:lnTo>
                  <a:pt x="7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38" name="Freeform 2140"/>
          <p:cNvSpPr>
            <a:spLocks/>
          </p:cNvSpPr>
          <p:nvPr/>
        </p:nvSpPr>
        <p:spPr bwMode="auto">
          <a:xfrm>
            <a:off x="2143125" y="5314950"/>
            <a:ext cx="3175" cy="9525"/>
          </a:xfrm>
          <a:custGeom>
            <a:avLst/>
            <a:gdLst>
              <a:gd name="T0" fmla="*/ 2147483647 w 4"/>
              <a:gd name="T1" fmla="*/ 0 h 7"/>
              <a:gd name="T2" fmla="*/ 2147483647 w 4"/>
              <a:gd name="T3" fmla="*/ 0 h 7"/>
              <a:gd name="T4" fmla="*/ 2147483647 w 4"/>
              <a:gd name="T5" fmla="*/ 0 h 7"/>
              <a:gd name="T6" fmla="*/ 2147483647 w 4"/>
              <a:gd name="T7" fmla="*/ 0 h 7"/>
              <a:gd name="T8" fmla="*/ 2147483647 w 4"/>
              <a:gd name="T9" fmla="*/ 0 h 7"/>
              <a:gd name="T10" fmla="*/ 2147483647 w 4"/>
              <a:gd name="T11" fmla="*/ 0 h 7"/>
              <a:gd name="T12" fmla="*/ 2147483647 w 4"/>
              <a:gd name="T13" fmla="*/ 0 h 7"/>
              <a:gd name="T14" fmla="*/ 0 w 4"/>
              <a:gd name="T15" fmla="*/ 2147483647 h 7"/>
              <a:gd name="T16" fmla="*/ 0 w 4"/>
              <a:gd name="T17" fmla="*/ 2147483647 h 7"/>
              <a:gd name="T18" fmla="*/ 0 w 4"/>
              <a:gd name="T19" fmla="*/ 2147483647 h 7"/>
              <a:gd name="T20" fmla="*/ 0 w 4"/>
              <a:gd name="T21" fmla="*/ 2147483647 h 7"/>
              <a:gd name="T22" fmla="*/ 0 w 4"/>
              <a:gd name="T23" fmla="*/ 2147483647 h 7"/>
              <a:gd name="T24" fmla="*/ 0 w 4"/>
              <a:gd name="T25" fmla="*/ 2147483647 h 7"/>
              <a:gd name="T26" fmla="*/ 0 w 4"/>
              <a:gd name="T27" fmla="*/ 2147483647 h 7"/>
              <a:gd name="T28" fmla="*/ 0 w 4"/>
              <a:gd name="T29" fmla="*/ 2147483647 h 7"/>
              <a:gd name="T30" fmla="*/ 2147483647 w 4"/>
              <a:gd name="T31" fmla="*/ 2147483647 h 7"/>
              <a:gd name="T32" fmla="*/ 2147483647 w 4"/>
              <a:gd name="T33" fmla="*/ 2147483647 h 7"/>
              <a:gd name="T34" fmla="*/ 2147483647 w 4"/>
              <a:gd name="T35" fmla="*/ 2147483647 h 7"/>
              <a:gd name="T36" fmla="*/ 2147483647 w 4"/>
              <a:gd name="T37" fmla="*/ 2147483647 h 7"/>
              <a:gd name="T38" fmla="*/ 2147483647 w 4"/>
              <a:gd name="T39" fmla="*/ 2147483647 h 7"/>
              <a:gd name="T40" fmla="*/ 2147483647 w 4"/>
              <a:gd name="T41" fmla="*/ 2147483647 h 7"/>
              <a:gd name="T42" fmla="*/ 2147483647 w 4"/>
              <a:gd name="T43" fmla="*/ 2147483647 h 7"/>
              <a:gd name="T44" fmla="*/ 2147483647 w 4"/>
              <a:gd name="T45" fmla="*/ 2147483647 h 7"/>
              <a:gd name="T46" fmla="*/ 2147483647 w 4"/>
              <a:gd name="T47" fmla="*/ 2147483647 h 7"/>
              <a:gd name="T48" fmla="*/ 2147483647 w 4"/>
              <a:gd name="T49" fmla="*/ 2147483647 h 7"/>
              <a:gd name="T50" fmla="*/ 2147483647 w 4"/>
              <a:gd name="T51" fmla="*/ 0 h 7"/>
              <a:gd name="T52" fmla="*/ 2147483647 w 4"/>
              <a:gd name="T53" fmla="*/ 0 h 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4"/>
              <a:gd name="T82" fmla="*/ 0 h 7"/>
              <a:gd name="T83" fmla="*/ 4 w 4"/>
              <a:gd name="T84" fmla="*/ 7 h 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4" h="7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0" y="3"/>
                </a:lnTo>
                <a:lnTo>
                  <a:pt x="0" y="5"/>
                </a:lnTo>
                <a:lnTo>
                  <a:pt x="0" y="7"/>
                </a:lnTo>
                <a:lnTo>
                  <a:pt x="2" y="7"/>
                </a:lnTo>
                <a:lnTo>
                  <a:pt x="4" y="7"/>
                </a:lnTo>
                <a:lnTo>
                  <a:pt x="4" y="5"/>
                </a:lnTo>
                <a:lnTo>
                  <a:pt x="4" y="3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39" name="Freeform 2141"/>
          <p:cNvSpPr>
            <a:spLocks/>
          </p:cNvSpPr>
          <p:nvPr/>
        </p:nvSpPr>
        <p:spPr bwMode="auto">
          <a:xfrm>
            <a:off x="1916113" y="5165725"/>
            <a:ext cx="6350" cy="7938"/>
          </a:xfrm>
          <a:custGeom>
            <a:avLst/>
            <a:gdLst>
              <a:gd name="T0" fmla="*/ 2147483647 w 4"/>
              <a:gd name="T1" fmla="*/ 2147483647 h 7"/>
              <a:gd name="T2" fmla="*/ 2147483647 w 4"/>
              <a:gd name="T3" fmla="*/ 2147483647 h 7"/>
              <a:gd name="T4" fmla="*/ 2147483647 w 4"/>
              <a:gd name="T5" fmla="*/ 2147483647 h 7"/>
              <a:gd name="T6" fmla="*/ 2147483647 w 4"/>
              <a:gd name="T7" fmla="*/ 2147483647 h 7"/>
              <a:gd name="T8" fmla="*/ 2147483647 w 4"/>
              <a:gd name="T9" fmla="*/ 2147483647 h 7"/>
              <a:gd name="T10" fmla="*/ 2147483647 w 4"/>
              <a:gd name="T11" fmla="*/ 2147483647 h 7"/>
              <a:gd name="T12" fmla="*/ 2147483647 w 4"/>
              <a:gd name="T13" fmla="*/ 0 h 7"/>
              <a:gd name="T14" fmla="*/ 2147483647 w 4"/>
              <a:gd name="T15" fmla="*/ 0 h 7"/>
              <a:gd name="T16" fmla="*/ 2147483647 w 4"/>
              <a:gd name="T17" fmla="*/ 0 h 7"/>
              <a:gd name="T18" fmla="*/ 2147483647 w 4"/>
              <a:gd name="T19" fmla="*/ 2147483647 h 7"/>
              <a:gd name="T20" fmla="*/ 0 w 4"/>
              <a:gd name="T21" fmla="*/ 2147483647 h 7"/>
              <a:gd name="T22" fmla="*/ 0 w 4"/>
              <a:gd name="T23" fmla="*/ 2147483647 h 7"/>
              <a:gd name="T24" fmla="*/ 0 w 4"/>
              <a:gd name="T25" fmla="*/ 2147483647 h 7"/>
              <a:gd name="T26" fmla="*/ 0 w 4"/>
              <a:gd name="T27" fmla="*/ 2147483647 h 7"/>
              <a:gd name="T28" fmla="*/ 2147483647 w 4"/>
              <a:gd name="T29" fmla="*/ 2147483647 h 7"/>
              <a:gd name="T30" fmla="*/ 2147483647 w 4"/>
              <a:gd name="T31" fmla="*/ 2147483647 h 7"/>
              <a:gd name="T32" fmla="*/ 2147483647 w 4"/>
              <a:gd name="T33" fmla="*/ 2147483647 h 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"/>
              <a:gd name="T52" fmla="*/ 0 h 7"/>
              <a:gd name="T53" fmla="*/ 4 w 4"/>
              <a:gd name="T54" fmla="*/ 7 h 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" h="7">
                <a:moveTo>
                  <a:pt x="2" y="7"/>
                </a:moveTo>
                <a:lnTo>
                  <a:pt x="4" y="7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40" name="Freeform 2142"/>
          <p:cNvSpPr>
            <a:spLocks/>
          </p:cNvSpPr>
          <p:nvPr/>
        </p:nvSpPr>
        <p:spPr bwMode="auto">
          <a:xfrm>
            <a:off x="1916113" y="5173663"/>
            <a:ext cx="119062" cy="242887"/>
          </a:xfrm>
          <a:custGeom>
            <a:avLst/>
            <a:gdLst>
              <a:gd name="T0" fmla="*/ 2147483647 w 94"/>
              <a:gd name="T1" fmla="*/ 2147483647 h 186"/>
              <a:gd name="T2" fmla="*/ 2147483647 w 94"/>
              <a:gd name="T3" fmla="*/ 2147483647 h 186"/>
              <a:gd name="T4" fmla="*/ 2147483647 w 94"/>
              <a:gd name="T5" fmla="*/ 2147483647 h 186"/>
              <a:gd name="T6" fmla="*/ 2147483647 w 94"/>
              <a:gd name="T7" fmla="*/ 2147483647 h 186"/>
              <a:gd name="T8" fmla="*/ 2147483647 w 94"/>
              <a:gd name="T9" fmla="*/ 2147483647 h 186"/>
              <a:gd name="T10" fmla="*/ 2147483647 w 94"/>
              <a:gd name="T11" fmla="*/ 2147483647 h 186"/>
              <a:gd name="T12" fmla="*/ 2147483647 w 94"/>
              <a:gd name="T13" fmla="*/ 2147483647 h 186"/>
              <a:gd name="T14" fmla="*/ 2147483647 w 94"/>
              <a:gd name="T15" fmla="*/ 2147483647 h 186"/>
              <a:gd name="T16" fmla="*/ 2147483647 w 94"/>
              <a:gd name="T17" fmla="*/ 2147483647 h 186"/>
              <a:gd name="T18" fmla="*/ 2147483647 w 94"/>
              <a:gd name="T19" fmla="*/ 2147483647 h 186"/>
              <a:gd name="T20" fmla="*/ 2147483647 w 94"/>
              <a:gd name="T21" fmla="*/ 2147483647 h 186"/>
              <a:gd name="T22" fmla="*/ 2147483647 w 94"/>
              <a:gd name="T23" fmla="*/ 2147483647 h 186"/>
              <a:gd name="T24" fmla="*/ 2147483647 w 94"/>
              <a:gd name="T25" fmla="*/ 2147483647 h 186"/>
              <a:gd name="T26" fmla="*/ 2147483647 w 94"/>
              <a:gd name="T27" fmla="*/ 2147483647 h 186"/>
              <a:gd name="T28" fmla="*/ 2147483647 w 94"/>
              <a:gd name="T29" fmla="*/ 2147483647 h 186"/>
              <a:gd name="T30" fmla="*/ 2147483647 w 94"/>
              <a:gd name="T31" fmla="*/ 2147483647 h 186"/>
              <a:gd name="T32" fmla="*/ 2147483647 w 94"/>
              <a:gd name="T33" fmla="*/ 2147483647 h 186"/>
              <a:gd name="T34" fmla="*/ 2147483647 w 94"/>
              <a:gd name="T35" fmla="*/ 2147483647 h 186"/>
              <a:gd name="T36" fmla="*/ 2147483647 w 94"/>
              <a:gd name="T37" fmla="*/ 2147483647 h 186"/>
              <a:gd name="T38" fmla="*/ 2147483647 w 94"/>
              <a:gd name="T39" fmla="*/ 2147483647 h 186"/>
              <a:gd name="T40" fmla="*/ 2147483647 w 94"/>
              <a:gd name="T41" fmla="*/ 2147483647 h 186"/>
              <a:gd name="T42" fmla="*/ 2147483647 w 94"/>
              <a:gd name="T43" fmla="*/ 2147483647 h 186"/>
              <a:gd name="T44" fmla="*/ 2147483647 w 94"/>
              <a:gd name="T45" fmla="*/ 2147483647 h 186"/>
              <a:gd name="T46" fmla="*/ 2147483647 w 94"/>
              <a:gd name="T47" fmla="*/ 2147483647 h 186"/>
              <a:gd name="T48" fmla="*/ 2147483647 w 94"/>
              <a:gd name="T49" fmla="*/ 2147483647 h 186"/>
              <a:gd name="T50" fmla="*/ 2147483647 w 94"/>
              <a:gd name="T51" fmla="*/ 2147483647 h 186"/>
              <a:gd name="T52" fmla="*/ 2147483647 w 94"/>
              <a:gd name="T53" fmla="*/ 2147483647 h 186"/>
              <a:gd name="T54" fmla="*/ 0 w 94"/>
              <a:gd name="T55" fmla="*/ 2147483647 h 186"/>
              <a:gd name="T56" fmla="*/ 2147483647 w 94"/>
              <a:gd name="T57" fmla="*/ 2147483647 h 186"/>
              <a:gd name="T58" fmla="*/ 2147483647 w 94"/>
              <a:gd name="T59" fmla="*/ 2147483647 h 186"/>
              <a:gd name="T60" fmla="*/ 2147483647 w 94"/>
              <a:gd name="T61" fmla="*/ 2147483647 h 186"/>
              <a:gd name="T62" fmla="*/ 2147483647 w 94"/>
              <a:gd name="T63" fmla="*/ 2147483647 h 186"/>
              <a:gd name="T64" fmla="*/ 2147483647 w 94"/>
              <a:gd name="T65" fmla="*/ 2147483647 h 186"/>
              <a:gd name="T66" fmla="*/ 2147483647 w 94"/>
              <a:gd name="T67" fmla="*/ 2147483647 h 186"/>
              <a:gd name="T68" fmla="*/ 2147483647 w 94"/>
              <a:gd name="T69" fmla="*/ 2147483647 h 186"/>
              <a:gd name="T70" fmla="*/ 2147483647 w 94"/>
              <a:gd name="T71" fmla="*/ 2147483647 h 186"/>
              <a:gd name="T72" fmla="*/ 2147483647 w 94"/>
              <a:gd name="T73" fmla="*/ 2147483647 h 186"/>
              <a:gd name="T74" fmla="*/ 2147483647 w 94"/>
              <a:gd name="T75" fmla="*/ 2147483647 h 186"/>
              <a:gd name="T76" fmla="*/ 2147483647 w 94"/>
              <a:gd name="T77" fmla="*/ 2147483647 h 186"/>
              <a:gd name="T78" fmla="*/ 2147483647 w 94"/>
              <a:gd name="T79" fmla="*/ 2147483647 h 186"/>
              <a:gd name="T80" fmla="*/ 2147483647 w 94"/>
              <a:gd name="T81" fmla="*/ 2147483647 h 186"/>
              <a:gd name="T82" fmla="*/ 2147483647 w 94"/>
              <a:gd name="T83" fmla="*/ 2147483647 h 186"/>
              <a:gd name="T84" fmla="*/ 2147483647 w 94"/>
              <a:gd name="T85" fmla="*/ 2147483647 h 186"/>
              <a:gd name="T86" fmla="*/ 2147483647 w 94"/>
              <a:gd name="T87" fmla="*/ 2147483647 h 186"/>
              <a:gd name="T88" fmla="*/ 2147483647 w 94"/>
              <a:gd name="T89" fmla="*/ 2147483647 h 186"/>
              <a:gd name="T90" fmla="*/ 2147483647 w 94"/>
              <a:gd name="T91" fmla="*/ 2147483647 h 186"/>
              <a:gd name="T92" fmla="*/ 2147483647 w 94"/>
              <a:gd name="T93" fmla="*/ 2147483647 h 186"/>
              <a:gd name="T94" fmla="*/ 2147483647 w 94"/>
              <a:gd name="T95" fmla="*/ 2147483647 h 186"/>
              <a:gd name="T96" fmla="*/ 2147483647 w 94"/>
              <a:gd name="T97" fmla="*/ 2147483647 h 186"/>
              <a:gd name="T98" fmla="*/ 2147483647 w 94"/>
              <a:gd name="T99" fmla="*/ 2147483647 h 186"/>
              <a:gd name="T100" fmla="*/ 2147483647 w 94"/>
              <a:gd name="T101" fmla="*/ 2147483647 h 186"/>
              <a:gd name="T102" fmla="*/ 2147483647 w 94"/>
              <a:gd name="T103" fmla="*/ 2147483647 h 186"/>
              <a:gd name="T104" fmla="*/ 2147483647 w 94"/>
              <a:gd name="T105" fmla="*/ 2147483647 h 186"/>
              <a:gd name="T106" fmla="*/ 2147483647 w 94"/>
              <a:gd name="T107" fmla="*/ 2147483647 h 186"/>
              <a:gd name="T108" fmla="*/ 2147483647 w 94"/>
              <a:gd name="T109" fmla="*/ 2147483647 h 186"/>
              <a:gd name="T110" fmla="*/ 2147483647 w 94"/>
              <a:gd name="T111" fmla="*/ 2147483647 h 186"/>
              <a:gd name="T112" fmla="*/ 2147483647 w 94"/>
              <a:gd name="T113" fmla="*/ 2147483647 h 186"/>
              <a:gd name="T114" fmla="*/ 2147483647 w 94"/>
              <a:gd name="T115" fmla="*/ 2147483647 h 186"/>
              <a:gd name="T116" fmla="*/ 2147483647 w 94"/>
              <a:gd name="T117" fmla="*/ 2147483647 h 186"/>
              <a:gd name="T118" fmla="*/ 2147483647 w 94"/>
              <a:gd name="T119" fmla="*/ 2147483647 h 18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4"/>
              <a:gd name="T181" fmla="*/ 0 h 186"/>
              <a:gd name="T182" fmla="*/ 94 w 94"/>
              <a:gd name="T183" fmla="*/ 186 h 18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4" h="186">
                <a:moveTo>
                  <a:pt x="92" y="40"/>
                </a:moveTo>
                <a:lnTo>
                  <a:pt x="92" y="40"/>
                </a:lnTo>
                <a:lnTo>
                  <a:pt x="89" y="35"/>
                </a:lnTo>
                <a:lnTo>
                  <a:pt x="89" y="33"/>
                </a:lnTo>
                <a:lnTo>
                  <a:pt x="89" y="30"/>
                </a:lnTo>
                <a:lnTo>
                  <a:pt x="89" y="28"/>
                </a:lnTo>
                <a:lnTo>
                  <a:pt x="89" y="26"/>
                </a:lnTo>
                <a:lnTo>
                  <a:pt x="89" y="23"/>
                </a:lnTo>
                <a:lnTo>
                  <a:pt x="87" y="16"/>
                </a:lnTo>
                <a:lnTo>
                  <a:pt x="87" y="14"/>
                </a:lnTo>
                <a:lnTo>
                  <a:pt x="85" y="11"/>
                </a:lnTo>
                <a:lnTo>
                  <a:pt x="82" y="7"/>
                </a:lnTo>
                <a:lnTo>
                  <a:pt x="80" y="2"/>
                </a:lnTo>
                <a:lnTo>
                  <a:pt x="78" y="2"/>
                </a:lnTo>
                <a:lnTo>
                  <a:pt x="78" y="0"/>
                </a:lnTo>
                <a:lnTo>
                  <a:pt x="78" y="2"/>
                </a:lnTo>
                <a:lnTo>
                  <a:pt x="73" y="7"/>
                </a:lnTo>
                <a:lnTo>
                  <a:pt x="75" y="11"/>
                </a:lnTo>
                <a:lnTo>
                  <a:pt x="73" y="14"/>
                </a:lnTo>
                <a:lnTo>
                  <a:pt x="73" y="18"/>
                </a:lnTo>
                <a:lnTo>
                  <a:pt x="71" y="18"/>
                </a:lnTo>
                <a:lnTo>
                  <a:pt x="71" y="21"/>
                </a:lnTo>
                <a:lnTo>
                  <a:pt x="66" y="21"/>
                </a:lnTo>
                <a:lnTo>
                  <a:pt x="63" y="23"/>
                </a:lnTo>
                <a:lnTo>
                  <a:pt x="63" y="21"/>
                </a:lnTo>
                <a:lnTo>
                  <a:pt x="61" y="21"/>
                </a:lnTo>
                <a:lnTo>
                  <a:pt x="61" y="23"/>
                </a:lnTo>
                <a:lnTo>
                  <a:pt x="61" y="26"/>
                </a:lnTo>
                <a:lnTo>
                  <a:pt x="59" y="35"/>
                </a:lnTo>
                <a:lnTo>
                  <a:pt x="56" y="37"/>
                </a:lnTo>
                <a:lnTo>
                  <a:pt x="54" y="42"/>
                </a:lnTo>
                <a:lnTo>
                  <a:pt x="54" y="40"/>
                </a:lnTo>
                <a:lnTo>
                  <a:pt x="54" y="37"/>
                </a:lnTo>
                <a:lnTo>
                  <a:pt x="56" y="37"/>
                </a:lnTo>
                <a:lnTo>
                  <a:pt x="54" y="37"/>
                </a:lnTo>
                <a:lnTo>
                  <a:pt x="47" y="44"/>
                </a:lnTo>
                <a:lnTo>
                  <a:pt x="42" y="47"/>
                </a:lnTo>
                <a:lnTo>
                  <a:pt x="40" y="49"/>
                </a:lnTo>
                <a:lnTo>
                  <a:pt x="40" y="52"/>
                </a:lnTo>
                <a:lnTo>
                  <a:pt x="35" y="52"/>
                </a:lnTo>
                <a:lnTo>
                  <a:pt x="33" y="52"/>
                </a:lnTo>
                <a:lnTo>
                  <a:pt x="30" y="54"/>
                </a:lnTo>
                <a:lnTo>
                  <a:pt x="21" y="56"/>
                </a:lnTo>
                <a:lnTo>
                  <a:pt x="19" y="56"/>
                </a:lnTo>
                <a:lnTo>
                  <a:pt x="16" y="56"/>
                </a:lnTo>
                <a:lnTo>
                  <a:pt x="16" y="59"/>
                </a:lnTo>
                <a:lnTo>
                  <a:pt x="16" y="61"/>
                </a:lnTo>
                <a:lnTo>
                  <a:pt x="16" y="63"/>
                </a:lnTo>
                <a:lnTo>
                  <a:pt x="11" y="73"/>
                </a:lnTo>
                <a:lnTo>
                  <a:pt x="9" y="73"/>
                </a:lnTo>
                <a:lnTo>
                  <a:pt x="9" y="75"/>
                </a:lnTo>
                <a:lnTo>
                  <a:pt x="11" y="85"/>
                </a:lnTo>
                <a:lnTo>
                  <a:pt x="11" y="87"/>
                </a:lnTo>
                <a:lnTo>
                  <a:pt x="14" y="92"/>
                </a:lnTo>
                <a:lnTo>
                  <a:pt x="16" y="101"/>
                </a:lnTo>
                <a:lnTo>
                  <a:pt x="16" y="108"/>
                </a:lnTo>
                <a:lnTo>
                  <a:pt x="14" y="113"/>
                </a:lnTo>
                <a:lnTo>
                  <a:pt x="11" y="118"/>
                </a:lnTo>
                <a:lnTo>
                  <a:pt x="7" y="125"/>
                </a:lnTo>
                <a:lnTo>
                  <a:pt x="4" y="125"/>
                </a:lnTo>
                <a:lnTo>
                  <a:pt x="4" y="127"/>
                </a:lnTo>
                <a:lnTo>
                  <a:pt x="4" y="130"/>
                </a:lnTo>
                <a:lnTo>
                  <a:pt x="2" y="132"/>
                </a:lnTo>
                <a:lnTo>
                  <a:pt x="2" y="134"/>
                </a:lnTo>
                <a:lnTo>
                  <a:pt x="0" y="137"/>
                </a:lnTo>
                <a:lnTo>
                  <a:pt x="0" y="139"/>
                </a:lnTo>
                <a:lnTo>
                  <a:pt x="2" y="146"/>
                </a:lnTo>
                <a:lnTo>
                  <a:pt x="2" y="148"/>
                </a:lnTo>
                <a:lnTo>
                  <a:pt x="4" y="148"/>
                </a:lnTo>
                <a:lnTo>
                  <a:pt x="7" y="151"/>
                </a:lnTo>
                <a:lnTo>
                  <a:pt x="7" y="153"/>
                </a:lnTo>
                <a:lnTo>
                  <a:pt x="7" y="158"/>
                </a:lnTo>
                <a:lnTo>
                  <a:pt x="7" y="160"/>
                </a:lnTo>
                <a:lnTo>
                  <a:pt x="7" y="165"/>
                </a:lnTo>
                <a:lnTo>
                  <a:pt x="7" y="167"/>
                </a:lnTo>
                <a:lnTo>
                  <a:pt x="11" y="177"/>
                </a:lnTo>
                <a:lnTo>
                  <a:pt x="16" y="179"/>
                </a:lnTo>
                <a:lnTo>
                  <a:pt x="21" y="182"/>
                </a:lnTo>
                <a:lnTo>
                  <a:pt x="23" y="182"/>
                </a:lnTo>
                <a:lnTo>
                  <a:pt x="26" y="184"/>
                </a:lnTo>
                <a:lnTo>
                  <a:pt x="26" y="186"/>
                </a:lnTo>
                <a:lnTo>
                  <a:pt x="28" y="184"/>
                </a:lnTo>
                <a:lnTo>
                  <a:pt x="33" y="182"/>
                </a:lnTo>
                <a:lnTo>
                  <a:pt x="35" y="182"/>
                </a:lnTo>
                <a:lnTo>
                  <a:pt x="40" y="179"/>
                </a:lnTo>
                <a:lnTo>
                  <a:pt x="42" y="179"/>
                </a:lnTo>
                <a:lnTo>
                  <a:pt x="45" y="179"/>
                </a:lnTo>
                <a:lnTo>
                  <a:pt x="47" y="179"/>
                </a:lnTo>
                <a:lnTo>
                  <a:pt x="49" y="177"/>
                </a:lnTo>
                <a:lnTo>
                  <a:pt x="52" y="174"/>
                </a:lnTo>
                <a:lnTo>
                  <a:pt x="56" y="160"/>
                </a:lnTo>
                <a:lnTo>
                  <a:pt x="59" y="151"/>
                </a:lnTo>
                <a:lnTo>
                  <a:pt x="59" y="148"/>
                </a:lnTo>
                <a:lnTo>
                  <a:pt x="61" y="146"/>
                </a:lnTo>
                <a:lnTo>
                  <a:pt x="61" y="144"/>
                </a:lnTo>
                <a:lnTo>
                  <a:pt x="61" y="141"/>
                </a:lnTo>
                <a:lnTo>
                  <a:pt x="63" y="137"/>
                </a:lnTo>
                <a:lnTo>
                  <a:pt x="63" y="134"/>
                </a:lnTo>
                <a:lnTo>
                  <a:pt x="63" y="132"/>
                </a:lnTo>
                <a:lnTo>
                  <a:pt x="66" y="125"/>
                </a:lnTo>
                <a:lnTo>
                  <a:pt x="66" y="122"/>
                </a:lnTo>
                <a:lnTo>
                  <a:pt x="68" y="122"/>
                </a:lnTo>
                <a:lnTo>
                  <a:pt x="68" y="120"/>
                </a:lnTo>
                <a:lnTo>
                  <a:pt x="68" y="118"/>
                </a:lnTo>
                <a:lnTo>
                  <a:pt x="68" y="115"/>
                </a:lnTo>
                <a:lnTo>
                  <a:pt x="68" y="113"/>
                </a:lnTo>
                <a:lnTo>
                  <a:pt x="71" y="113"/>
                </a:lnTo>
                <a:lnTo>
                  <a:pt x="73" y="101"/>
                </a:lnTo>
                <a:lnTo>
                  <a:pt x="75" y="99"/>
                </a:lnTo>
                <a:lnTo>
                  <a:pt x="75" y="94"/>
                </a:lnTo>
                <a:lnTo>
                  <a:pt x="78" y="92"/>
                </a:lnTo>
                <a:lnTo>
                  <a:pt x="80" y="87"/>
                </a:lnTo>
                <a:lnTo>
                  <a:pt x="82" y="78"/>
                </a:lnTo>
                <a:lnTo>
                  <a:pt x="82" y="75"/>
                </a:lnTo>
                <a:lnTo>
                  <a:pt x="80" y="75"/>
                </a:lnTo>
                <a:lnTo>
                  <a:pt x="80" y="73"/>
                </a:lnTo>
                <a:lnTo>
                  <a:pt x="80" y="70"/>
                </a:lnTo>
                <a:lnTo>
                  <a:pt x="82" y="68"/>
                </a:lnTo>
                <a:lnTo>
                  <a:pt x="82" y="66"/>
                </a:lnTo>
                <a:lnTo>
                  <a:pt x="85" y="66"/>
                </a:lnTo>
                <a:lnTo>
                  <a:pt x="85" y="61"/>
                </a:lnTo>
                <a:lnTo>
                  <a:pt x="85" y="59"/>
                </a:lnTo>
                <a:lnTo>
                  <a:pt x="85" y="56"/>
                </a:lnTo>
                <a:lnTo>
                  <a:pt x="85" y="54"/>
                </a:lnTo>
                <a:lnTo>
                  <a:pt x="82" y="49"/>
                </a:lnTo>
                <a:lnTo>
                  <a:pt x="82" y="47"/>
                </a:lnTo>
                <a:lnTo>
                  <a:pt x="85" y="47"/>
                </a:lnTo>
                <a:lnTo>
                  <a:pt x="87" y="47"/>
                </a:lnTo>
                <a:lnTo>
                  <a:pt x="87" y="49"/>
                </a:lnTo>
                <a:lnTo>
                  <a:pt x="87" y="52"/>
                </a:lnTo>
                <a:lnTo>
                  <a:pt x="89" y="54"/>
                </a:lnTo>
                <a:lnTo>
                  <a:pt x="92" y="52"/>
                </a:lnTo>
                <a:lnTo>
                  <a:pt x="92" y="49"/>
                </a:lnTo>
                <a:lnTo>
                  <a:pt x="94" y="47"/>
                </a:lnTo>
                <a:lnTo>
                  <a:pt x="94" y="44"/>
                </a:lnTo>
                <a:lnTo>
                  <a:pt x="92" y="4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41" name="Freeform 2143"/>
          <p:cNvSpPr>
            <a:spLocks/>
          </p:cNvSpPr>
          <p:nvPr/>
        </p:nvSpPr>
        <p:spPr bwMode="auto">
          <a:xfrm>
            <a:off x="1922463" y="5180013"/>
            <a:ext cx="3175" cy="3175"/>
          </a:xfrm>
          <a:custGeom>
            <a:avLst/>
            <a:gdLst>
              <a:gd name="T0" fmla="*/ 2147483647 w 5"/>
              <a:gd name="T1" fmla="*/ 2147483647 h 3"/>
              <a:gd name="T2" fmla="*/ 2147483647 w 5"/>
              <a:gd name="T3" fmla="*/ 0 h 3"/>
              <a:gd name="T4" fmla="*/ 2147483647 w 5"/>
              <a:gd name="T5" fmla="*/ 0 h 3"/>
              <a:gd name="T6" fmla="*/ 2147483647 w 5"/>
              <a:gd name="T7" fmla="*/ 0 h 3"/>
              <a:gd name="T8" fmla="*/ 2147483647 w 5"/>
              <a:gd name="T9" fmla="*/ 0 h 3"/>
              <a:gd name="T10" fmla="*/ 2147483647 w 5"/>
              <a:gd name="T11" fmla="*/ 0 h 3"/>
              <a:gd name="T12" fmla="*/ 0 w 5"/>
              <a:gd name="T13" fmla="*/ 0 h 3"/>
              <a:gd name="T14" fmla="*/ 2147483647 w 5"/>
              <a:gd name="T15" fmla="*/ 0 h 3"/>
              <a:gd name="T16" fmla="*/ 2147483647 w 5"/>
              <a:gd name="T17" fmla="*/ 0 h 3"/>
              <a:gd name="T18" fmla="*/ 2147483647 w 5"/>
              <a:gd name="T19" fmla="*/ 2147483647 h 3"/>
              <a:gd name="T20" fmla="*/ 2147483647 w 5"/>
              <a:gd name="T21" fmla="*/ 2147483647 h 3"/>
              <a:gd name="T22" fmla="*/ 2147483647 w 5"/>
              <a:gd name="T23" fmla="*/ 2147483647 h 3"/>
              <a:gd name="T24" fmla="*/ 2147483647 w 5"/>
              <a:gd name="T25" fmla="*/ 2147483647 h 3"/>
              <a:gd name="T26" fmla="*/ 2147483647 w 5"/>
              <a:gd name="T27" fmla="*/ 2147483647 h 3"/>
              <a:gd name="T28" fmla="*/ 2147483647 w 5"/>
              <a:gd name="T29" fmla="*/ 2147483647 h 3"/>
              <a:gd name="T30" fmla="*/ 2147483647 w 5"/>
              <a:gd name="T31" fmla="*/ 2147483647 h 3"/>
              <a:gd name="T32" fmla="*/ 2147483647 w 5"/>
              <a:gd name="T33" fmla="*/ 2147483647 h 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"/>
              <a:gd name="T52" fmla="*/ 0 h 3"/>
              <a:gd name="T53" fmla="*/ 5 w 5"/>
              <a:gd name="T54" fmla="*/ 3 h 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" h="3">
                <a:moveTo>
                  <a:pt x="5" y="3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  <a:lnTo>
                  <a:pt x="3" y="3"/>
                </a:lnTo>
                <a:lnTo>
                  <a:pt x="5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42" name="Freeform 2144"/>
          <p:cNvSpPr>
            <a:spLocks/>
          </p:cNvSpPr>
          <p:nvPr/>
        </p:nvSpPr>
        <p:spPr bwMode="auto">
          <a:xfrm>
            <a:off x="1933575" y="5175250"/>
            <a:ext cx="3175" cy="7938"/>
          </a:xfrm>
          <a:custGeom>
            <a:avLst/>
            <a:gdLst>
              <a:gd name="T0" fmla="*/ 2147483647 w 2"/>
              <a:gd name="T1" fmla="*/ 2147483647 h 5"/>
              <a:gd name="T2" fmla="*/ 2147483647 w 2"/>
              <a:gd name="T3" fmla="*/ 2147483647 h 5"/>
              <a:gd name="T4" fmla="*/ 0 w 2"/>
              <a:gd name="T5" fmla="*/ 2147483647 h 5"/>
              <a:gd name="T6" fmla="*/ 0 w 2"/>
              <a:gd name="T7" fmla="*/ 2147483647 h 5"/>
              <a:gd name="T8" fmla="*/ 0 w 2"/>
              <a:gd name="T9" fmla="*/ 2147483647 h 5"/>
              <a:gd name="T10" fmla="*/ 0 w 2"/>
              <a:gd name="T11" fmla="*/ 2147483647 h 5"/>
              <a:gd name="T12" fmla="*/ 0 w 2"/>
              <a:gd name="T13" fmla="*/ 2147483647 h 5"/>
              <a:gd name="T14" fmla="*/ 0 w 2"/>
              <a:gd name="T15" fmla="*/ 2147483647 h 5"/>
              <a:gd name="T16" fmla="*/ 0 w 2"/>
              <a:gd name="T17" fmla="*/ 2147483647 h 5"/>
              <a:gd name="T18" fmla="*/ 2147483647 w 2"/>
              <a:gd name="T19" fmla="*/ 2147483647 h 5"/>
              <a:gd name="T20" fmla="*/ 2147483647 w 2"/>
              <a:gd name="T21" fmla="*/ 2147483647 h 5"/>
              <a:gd name="T22" fmla="*/ 2147483647 w 2"/>
              <a:gd name="T23" fmla="*/ 2147483647 h 5"/>
              <a:gd name="T24" fmla="*/ 2147483647 w 2"/>
              <a:gd name="T25" fmla="*/ 2147483647 h 5"/>
              <a:gd name="T26" fmla="*/ 2147483647 w 2"/>
              <a:gd name="T27" fmla="*/ 2147483647 h 5"/>
              <a:gd name="T28" fmla="*/ 2147483647 w 2"/>
              <a:gd name="T29" fmla="*/ 2147483647 h 5"/>
              <a:gd name="T30" fmla="*/ 2147483647 w 2"/>
              <a:gd name="T31" fmla="*/ 0 h 5"/>
              <a:gd name="T32" fmla="*/ 2147483647 w 2"/>
              <a:gd name="T33" fmla="*/ 0 h 5"/>
              <a:gd name="T34" fmla="*/ 2147483647 w 2"/>
              <a:gd name="T35" fmla="*/ 0 h 5"/>
              <a:gd name="T36" fmla="*/ 2147483647 w 2"/>
              <a:gd name="T37" fmla="*/ 0 h 5"/>
              <a:gd name="T38" fmla="*/ 2147483647 w 2"/>
              <a:gd name="T39" fmla="*/ 0 h 5"/>
              <a:gd name="T40" fmla="*/ 2147483647 w 2"/>
              <a:gd name="T41" fmla="*/ 0 h 5"/>
              <a:gd name="T42" fmla="*/ 2147483647 w 2"/>
              <a:gd name="T43" fmla="*/ 0 h 5"/>
              <a:gd name="T44" fmla="*/ 2147483647 w 2"/>
              <a:gd name="T45" fmla="*/ 2147483647 h 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"/>
              <a:gd name="T70" fmla="*/ 0 h 5"/>
              <a:gd name="T71" fmla="*/ 2 w 2"/>
              <a:gd name="T72" fmla="*/ 5 h 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43" name="Freeform 2145"/>
          <p:cNvSpPr>
            <a:spLocks/>
          </p:cNvSpPr>
          <p:nvPr/>
        </p:nvSpPr>
        <p:spPr bwMode="auto">
          <a:xfrm>
            <a:off x="2884488" y="4956175"/>
            <a:ext cx="3175" cy="1588"/>
          </a:xfrm>
          <a:custGeom>
            <a:avLst/>
            <a:gdLst>
              <a:gd name="T0" fmla="*/ 2147483647 w 3"/>
              <a:gd name="T1" fmla="*/ 0 h 2"/>
              <a:gd name="T2" fmla="*/ 2147483647 w 3"/>
              <a:gd name="T3" fmla="*/ 0 h 2"/>
              <a:gd name="T4" fmla="*/ 2147483647 w 3"/>
              <a:gd name="T5" fmla="*/ 0 h 2"/>
              <a:gd name="T6" fmla="*/ 0 w 3"/>
              <a:gd name="T7" fmla="*/ 0 h 2"/>
              <a:gd name="T8" fmla="*/ 0 w 3"/>
              <a:gd name="T9" fmla="*/ 2147483647 h 2"/>
              <a:gd name="T10" fmla="*/ 0 w 3"/>
              <a:gd name="T11" fmla="*/ 2147483647 h 2"/>
              <a:gd name="T12" fmla="*/ 0 w 3"/>
              <a:gd name="T13" fmla="*/ 2147483647 h 2"/>
              <a:gd name="T14" fmla="*/ 0 w 3"/>
              <a:gd name="T15" fmla="*/ 2147483647 h 2"/>
              <a:gd name="T16" fmla="*/ 0 w 3"/>
              <a:gd name="T17" fmla="*/ 2147483647 h 2"/>
              <a:gd name="T18" fmla="*/ 0 w 3"/>
              <a:gd name="T19" fmla="*/ 2147483647 h 2"/>
              <a:gd name="T20" fmla="*/ 2147483647 w 3"/>
              <a:gd name="T21" fmla="*/ 2147483647 h 2"/>
              <a:gd name="T22" fmla="*/ 2147483647 w 3"/>
              <a:gd name="T23" fmla="*/ 2147483647 h 2"/>
              <a:gd name="T24" fmla="*/ 2147483647 w 3"/>
              <a:gd name="T25" fmla="*/ 2147483647 h 2"/>
              <a:gd name="T26" fmla="*/ 2147483647 w 3"/>
              <a:gd name="T27" fmla="*/ 2147483647 h 2"/>
              <a:gd name="T28" fmla="*/ 2147483647 w 3"/>
              <a:gd name="T29" fmla="*/ 0 h 2"/>
              <a:gd name="T30" fmla="*/ 2147483647 w 3"/>
              <a:gd name="T31" fmla="*/ 0 h 2"/>
              <a:gd name="T32" fmla="*/ 2147483647 w 3"/>
              <a:gd name="T33" fmla="*/ 0 h 2"/>
              <a:gd name="T34" fmla="*/ 2147483647 w 3"/>
              <a:gd name="T35" fmla="*/ 0 h 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"/>
              <a:gd name="T55" fmla="*/ 0 h 2"/>
              <a:gd name="T56" fmla="*/ 3 w 3"/>
              <a:gd name="T57" fmla="*/ 2 h 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" h="2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44" name="Freeform 2146"/>
          <p:cNvSpPr>
            <a:spLocks/>
          </p:cNvSpPr>
          <p:nvPr/>
        </p:nvSpPr>
        <p:spPr bwMode="auto">
          <a:xfrm>
            <a:off x="3190875" y="5146675"/>
            <a:ext cx="4763" cy="3175"/>
          </a:xfrm>
          <a:custGeom>
            <a:avLst/>
            <a:gdLst>
              <a:gd name="T0" fmla="*/ 2147483647 w 3"/>
              <a:gd name="T1" fmla="*/ 0 h 3"/>
              <a:gd name="T2" fmla="*/ 2147483647 w 3"/>
              <a:gd name="T3" fmla="*/ 0 h 3"/>
              <a:gd name="T4" fmla="*/ 2147483647 w 3"/>
              <a:gd name="T5" fmla="*/ 0 h 3"/>
              <a:gd name="T6" fmla="*/ 2147483647 w 3"/>
              <a:gd name="T7" fmla="*/ 0 h 3"/>
              <a:gd name="T8" fmla="*/ 2147483647 w 3"/>
              <a:gd name="T9" fmla="*/ 0 h 3"/>
              <a:gd name="T10" fmla="*/ 2147483647 w 3"/>
              <a:gd name="T11" fmla="*/ 0 h 3"/>
              <a:gd name="T12" fmla="*/ 0 w 3"/>
              <a:gd name="T13" fmla="*/ 0 h 3"/>
              <a:gd name="T14" fmla="*/ 0 w 3"/>
              <a:gd name="T15" fmla="*/ 2147483647 h 3"/>
              <a:gd name="T16" fmla="*/ 0 w 3"/>
              <a:gd name="T17" fmla="*/ 2147483647 h 3"/>
              <a:gd name="T18" fmla="*/ 0 w 3"/>
              <a:gd name="T19" fmla="*/ 2147483647 h 3"/>
              <a:gd name="T20" fmla="*/ 2147483647 w 3"/>
              <a:gd name="T21" fmla="*/ 2147483647 h 3"/>
              <a:gd name="T22" fmla="*/ 2147483647 w 3"/>
              <a:gd name="T23" fmla="*/ 2147483647 h 3"/>
              <a:gd name="T24" fmla="*/ 2147483647 w 3"/>
              <a:gd name="T25" fmla="*/ 0 h 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"/>
              <a:gd name="T40" fmla="*/ 0 h 3"/>
              <a:gd name="T41" fmla="*/ 3 w 3"/>
              <a:gd name="T42" fmla="*/ 3 h 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" h="3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lnTo>
                  <a:pt x="3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45" name="Freeform 2147"/>
          <p:cNvSpPr>
            <a:spLocks/>
          </p:cNvSpPr>
          <p:nvPr/>
        </p:nvSpPr>
        <p:spPr bwMode="auto">
          <a:xfrm>
            <a:off x="3252788" y="4983163"/>
            <a:ext cx="3175" cy="0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147483647 w 2"/>
              <a:gd name="T21" fmla="*/ 0 h 2"/>
              <a:gd name="T22" fmla="*/ 2147483647 w 2"/>
              <a:gd name="T23" fmla="*/ 0 h 2"/>
              <a:gd name="T24" fmla="*/ 2147483647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2"/>
              <a:gd name="T47" fmla="*/ 2 w 2"/>
              <a:gd name="T48" fmla="*/ 0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46" name="Freeform 2148"/>
          <p:cNvSpPr>
            <a:spLocks/>
          </p:cNvSpPr>
          <p:nvPr/>
        </p:nvSpPr>
        <p:spPr bwMode="auto">
          <a:xfrm>
            <a:off x="3244850" y="4900613"/>
            <a:ext cx="4763" cy="7937"/>
          </a:xfrm>
          <a:custGeom>
            <a:avLst/>
            <a:gdLst>
              <a:gd name="T0" fmla="*/ 2147483647 w 4"/>
              <a:gd name="T1" fmla="*/ 0 h 7"/>
              <a:gd name="T2" fmla="*/ 2147483647 w 4"/>
              <a:gd name="T3" fmla="*/ 0 h 7"/>
              <a:gd name="T4" fmla="*/ 2147483647 w 4"/>
              <a:gd name="T5" fmla="*/ 0 h 7"/>
              <a:gd name="T6" fmla="*/ 2147483647 w 4"/>
              <a:gd name="T7" fmla="*/ 0 h 7"/>
              <a:gd name="T8" fmla="*/ 2147483647 w 4"/>
              <a:gd name="T9" fmla="*/ 0 h 7"/>
              <a:gd name="T10" fmla="*/ 2147483647 w 4"/>
              <a:gd name="T11" fmla="*/ 0 h 7"/>
              <a:gd name="T12" fmla="*/ 0 w 4"/>
              <a:gd name="T13" fmla="*/ 2147483647 h 7"/>
              <a:gd name="T14" fmla="*/ 0 w 4"/>
              <a:gd name="T15" fmla="*/ 2147483647 h 7"/>
              <a:gd name="T16" fmla="*/ 0 w 4"/>
              <a:gd name="T17" fmla="*/ 2147483647 h 7"/>
              <a:gd name="T18" fmla="*/ 2147483647 w 4"/>
              <a:gd name="T19" fmla="*/ 2147483647 h 7"/>
              <a:gd name="T20" fmla="*/ 2147483647 w 4"/>
              <a:gd name="T21" fmla="*/ 2147483647 h 7"/>
              <a:gd name="T22" fmla="*/ 2147483647 w 4"/>
              <a:gd name="T23" fmla="*/ 2147483647 h 7"/>
              <a:gd name="T24" fmla="*/ 2147483647 w 4"/>
              <a:gd name="T25" fmla="*/ 2147483647 h 7"/>
              <a:gd name="T26" fmla="*/ 2147483647 w 4"/>
              <a:gd name="T27" fmla="*/ 2147483647 h 7"/>
              <a:gd name="T28" fmla="*/ 2147483647 w 4"/>
              <a:gd name="T29" fmla="*/ 2147483647 h 7"/>
              <a:gd name="T30" fmla="*/ 2147483647 w 4"/>
              <a:gd name="T31" fmla="*/ 0 h 7"/>
              <a:gd name="T32" fmla="*/ 2147483647 w 4"/>
              <a:gd name="T33" fmla="*/ 0 h 7"/>
              <a:gd name="T34" fmla="*/ 2147483647 w 4"/>
              <a:gd name="T35" fmla="*/ 0 h 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"/>
              <a:gd name="T55" fmla="*/ 0 h 7"/>
              <a:gd name="T56" fmla="*/ 4 w 4"/>
              <a:gd name="T57" fmla="*/ 7 h 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" h="7">
                <a:moveTo>
                  <a:pt x="2" y="0"/>
                </a:moveTo>
                <a:lnTo>
                  <a:pt x="2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4" y="3"/>
                </a:lnTo>
                <a:lnTo>
                  <a:pt x="2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47" name="Freeform 2149"/>
          <p:cNvSpPr>
            <a:spLocks/>
          </p:cNvSpPr>
          <p:nvPr/>
        </p:nvSpPr>
        <p:spPr bwMode="auto">
          <a:xfrm>
            <a:off x="3236913" y="5026025"/>
            <a:ext cx="19050" cy="12700"/>
          </a:xfrm>
          <a:custGeom>
            <a:avLst/>
            <a:gdLst>
              <a:gd name="T0" fmla="*/ 2147483647 w 16"/>
              <a:gd name="T1" fmla="*/ 2147483647 h 10"/>
              <a:gd name="T2" fmla="*/ 2147483647 w 16"/>
              <a:gd name="T3" fmla="*/ 2147483647 h 10"/>
              <a:gd name="T4" fmla="*/ 2147483647 w 16"/>
              <a:gd name="T5" fmla="*/ 2147483647 h 10"/>
              <a:gd name="T6" fmla="*/ 2147483647 w 16"/>
              <a:gd name="T7" fmla="*/ 0 h 10"/>
              <a:gd name="T8" fmla="*/ 2147483647 w 16"/>
              <a:gd name="T9" fmla="*/ 0 h 10"/>
              <a:gd name="T10" fmla="*/ 2147483647 w 16"/>
              <a:gd name="T11" fmla="*/ 0 h 10"/>
              <a:gd name="T12" fmla="*/ 2147483647 w 16"/>
              <a:gd name="T13" fmla="*/ 0 h 10"/>
              <a:gd name="T14" fmla="*/ 2147483647 w 16"/>
              <a:gd name="T15" fmla="*/ 0 h 10"/>
              <a:gd name="T16" fmla="*/ 2147483647 w 16"/>
              <a:gd name="T17" fmla="*/ 0 h 10"/>
              <a:gd name="T18" fmla="*/ 2147483647 w 16"/>
              <a:gd name="T19" fmla="*/ 0 h 10"/>
              <a:gd name="T20" fmla="*/ 2147483647 w 16"/>
              <a:gd name="T21" fmla="*/ 0 h 10"/>
              <a:gd name="T22" fmla="*/ 2147483647 w 16"/>
              <a:gd name="T23" fmla="*/ 2147483647 h 10"/>
              <a:gd name="T24" fmla="*/ 2147483647 w 16"/>
              <a:gd name="T25" fmla="*/ 2147483647 h 10"/>
              <a:gd name="T26" fmla="*/ 2147483647 w 16"/>
              <a:gd name="T27" fmla="*/ 2147483647 h 10"/>
              <a:gd name="T28" fmla="*/ 2147483647 w 16"/>
              <a:gd name="T29" fmla="*/ 2147483647 h 10"/>
              <a:gd name="T30" fmla="*/ 2147483647 w 16"/>
              <a:gd name="T31" fmla="*/ 2147483647 h 10"/>
              <a:gd name="T32" fmla="*/ 0 w 16"/>
              <a:gd name="T33" fmla="*/ 0 h 10"/>
              <a:gd name="T34" fmla="*/ 0 w 16"/>
              <a:gd name="T35" fmla="*/ 0 h 10"/>
              <a:gd name="T36" fmla="*/ 0 w 16"/>
              <a:gd name="T37" fmla="*/ 0 h 10"/>
              <a:gd name="T38" fmla="*/ 0 w 16"/>
              <a:gd name="T39" fmla="*/ 2147483647 h 10"/>
              <a:gd name="T40" fmla="*/ 0 w 16"/>
              <a:gd name="T41" fmla="*/ 2147483647 h 10"/>
              <a:gd name="T42" fmla="*/ 0 w 16"/>
              <a:gd name="T43" fmla="*/ 2147483647 h 10"/>
              <a:gd name="T44" fmla="*/ 0 w 16"/>
              <a:gd name="T45" fmla="*/ 2147483647 h 10"/>
              <a:gd name="T46" fmla="*/ 0 w 16"/>
              <a:gd name="T47" fmla="*/ 2147483647 h 10"/>
              <a:gd name="T48" fmla="*/ 0 w 16"/>
              <a:gd name="T49" fmla="*/ 2147483647 h 10"/>
              <a:gd name="T50" fmla="*/ 2147483647 w 16"/>
              <a:gd name="T51" fmla="*/ 2147483647 h 10"/>
              <a:gd name="T52" fmla="*/ 2147483647 w 16"/>
              <a:gd name="T53" fmla="*/ 2147483647 h 10"/>
              <a:gd name="T54" fmla="*/ 2147483647 w 16"/>
              <a:gd name="T55" fmla="*/ 2147483647 h 10"/>
              <a:gd name="T56" fmla="*/ 2147483647 w 16"/>
              <a:gd name="T57" fmla="*/ 2147483647 h 10"/>
              <a:gd name="T58" fmla="*/ 2147483647 w 16"/>
              <a:gd name="T59" fmla="*/ 2147483647 h 10"/>
              <a:gd name="T60" fmla="*/ 2147483647 w 16"/>
              <a:gd name="T61" fmla="*/ 2147483647 h 10"/>
              <a:gd name="T62" fmla="*/ 2147483647 w 16"/>
              <a:gd name="T63" fmla="*/ 2147483647 h 10"/>
              <a:gd name="T64" fmla="*/ 2147483647 w 16"/>
              <a:gd name="T65" fmla="*/ 2147483647 h 10"/>
              <a:gd name="T66" fmla="*/ 2147483647 w 16"/>
              <a:gd name="T67" fmla="*/ 2147483647 h 10"/>
              <a:gd name="T68" fmla="*/ 2147483647 w 16"/>
              <a:gd name="T69" fmla="*/ 2147483647 h 10"/>
              <a:gd name="T70" fmla="*/ 2147483647 w 16"/>
              <a:gd name="T71" fmla="*/ 2147483647 h 10"/>
              <a:gd name="T72" fmla="*/ 2147483647 w 16"/>
              <a:gd name="T73" fmla="*/ 2147483647 h 10"/>
              <a:gd name="T74" fmla="*/ 2147483647 w 16"/>
              <a:gd name="T75" fmla="*/ 2147483647 h 10"/>
              <a:gd name="T76" fmla="*/ 2147483647 w 16"/>
              <a:gd name="T77" fmla="*/ 2147483647 h 1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6"/>
              <a:gd name="T118" fmla="*/ 0 h 10"/>
              <a:gd name="T119" fmla="*/ 16 w 16"/>
              <a:gd name="T120" fmla="*/ 10 h 1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6" h="10">
                <a:moveTo>
                  <a:pt x="14" y="3"/>
                </a:moveTo>
                <a:lnTo>
                  <a:pt x="11" y="3"/>
                </a:lnTo>
                <a:lnTo>
                  <a:pt x="9" y="0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2" y="7"/>
                </a:lnTo>
                <a:lnTo>
                  <a:pt x="4" y="10"/>
                </a:lnTo>
                <a:lnTo>
                  <a:pt x="7" y="10"/>
                </a:lnTo>
                <a:lnTo>
                  <a:pt x="9" y="10"/>
                </a:lnTo>
                <a:lnTo>
                  <a:pt x="14" y="7"/>
                </a:lnTo>
                <a:lnTo>
                  <a:pt x="16" y="5"/>
                </a:lnTo>
                <a:lnTo>
                  <a:pt x="14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48" name="Freeform 2150"/>
          <p:cNvSpPr>
            <a:spLocks/>
          </p:cNvSpPr>
          <p:nvPr/>
        </p:nvSpPr>
        <p:spPr bwMode="auto">
          <a:xfrm>
            <a:off x="3182938" y="5149850"/>
            <a:ext cx="12700" cy="7938"/>
          </a:xfrm>
          <a:custGeom>
            <a:avLst/>
            <a:gdLst>
              <a:gd name="T0" fmla="*/ 2147483647 w 10"/>
              <a:gd name="T1" fmla="*/ 2147483647 h 7"/>
              <a:gd name="T2" fmla="*/ 2147483647 w 10"/>
              <a:gd name="T3" fmla="*/ 2147483647 h 7"/>
              <a:gd name="T4" fmla="*/ 2147483647 w 10"/>
              <a:gd name="T5" fmla="*/ 2147483647 h 7"/>
              <a:gd name="T6" fmla="*/ 2147483647 w 10"/>
              <a:gd name="T7" fmla="*/ 2147483647 h 7"/>
              <a:gd name="T8" fmla="*/ 2147483647 w 10"/>
              <a:gd name="T9" fmla="*/ 2147483647 h 7"/>
              <a:gd name="T10" fmla="*/ 2147483647 w 10"/>
              <a:gd name="T11" fmla="*/ 2147483647 h 7"/>
              <a:gd name="T12" fmla="*/ 2147483647 w 10"/>
              <a:gd name="T13" fmla="*/ 0 h 7"/>
              <a:gd name="T14" fmla="*/ 2147483647 w 10"/>
              <a:gd name="T15" fmla="*/ 0 h 7"/>
              <a:gd name="T16" fmla="*/ 2147483647 w 10"/>
              <a:gd name="T17" fmla="*/ 0 h 7"/>
              <a:gd name="T18" fmla="*/ 2147483647 w 10"/>
              <a:gd name="T19" fmla="*/ 0 h 7"/>
              <a:gd name="T20" fmla="*/ 2147483647 w 10"/>
              <a:gd name="T21" fmla="*/ 2147483647 h 7"/>
              <a:gd name="T22" fmla="*/ 2147483647 w 10"/>
              <a:gd name="T23" fmla="*/ 2147483647 h 7"/>
              <a:gd name="T24" fmla="*/ 2147483647 w 10"/>
              <a:gd name="T25" fmla="*/ 2147483647 h 7"/>
              <a:gd name="T26" fmla="*/ 2147483647 w 10"/>
              <a:gd name="T27" fmla="*/ 2147483647 h 7"/>
              <a:gd name="T28" fmla="*/ 2147483647 w 10"/>
              <a:gd name="T29" fmla="*/ 2147483647 h 7"/>
              <a:gd name="T30" fmla="*/ 2147483647 w 10"/>
              <a:gd name="T31" fmla="*/ 2147483647 h 7"/>
              <a:gd name="T32" fmla="*/ 0 w 10"/>
              <a:gd name="T33" fmla="*/ 2147483647 h 7"/>
              <a:gd name="T34" fmla="*/ 0 w 10"/>
              <a:gd name="T35" fmla="*/ 2147483647 h 7"/>
              <a:gd name="T36" fmla="*/ 0 w 10"/>
              <a:gd name="T37" fmla="*/ 2147483647 h 7"/>
              <a:gd name="T38" fmla="*/ 2147483647 w 10"/>
              <a:gd name="T39" fmla="*/ 2147483647 h 7"/>
              <a:gd name="T40" fmla="*/ 2147483647 w 10"/>
              <a:gd name="T41" fmla="*/ 2147483647 h 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"/>
              <a:gd name="T64" fmla="*/ 0 h 7"/>
              <a:gd name="T65" fmla="*/ 10 w 10"/>
              <a:gd name="T66" fmla="*/ 7 h 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" h="7">
                <a:moveTo>
                  <a:pt x="2" y="7"/>
                </a:moveTo>
                <a:lnTo>
                  <a:pt x="5" y="4"/>
                </a:lnTo>
                <a:lnTo>
                  <a:pt x="10" y="4"/>
                </a:lnTo>
                <a:lnTo>
                  <a:pt x="10" y="2"/>
                </a:lnTo>
                <a:lnTo>
                  <a:pt x="10" y="0"/>
                </a:lnTo>
                <a:lnTo>
                  <a:pt x="7" y="0"/>
                </a:lnTo>
                <a:lnTo>
                  <a:pt x="7" y="2"/>
                </a:lnTo>
                <a:lnTo>
                  <a:pt x="5" y="2"/>
                </a:lnTo>
                <a:lnTo>
                  <a:pt x="2" y="4"/>
                </a:lnTo>
                <a:lnTo>
                  <a:pt x="0" y="4"/>
                </a:lnTo>
                <a:lnTo>
                  <a:pt x="0" y="7"/>
                </a:lnTo>
                <a:lnTo>
                  <a:pt x="2" y="7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49" name="Freeform 2151"/>
          <p:cNvSpPr>
            <a:spLocks/>
          </p:cNvSpPr>
          <p:nvPr/>
        </p:nvSpPr>
        <p:spPr bwMode="auto">
          <a:xfrm>
            <a:off x="3144838" y="5073650"/>
            <a:ext cx="3175" cy="11113"/>
          </a:xfrm>
          <a:custGeom>
            <a:avLst/>
            <a:gdLst>
              <a:gd name="T0" fmla="*/ 2147483647 w 3"/>
              <a:gd name="T1" fmla="*/ 2147483647 h 9"/>
              <a:gd name="T2" fmla="*/ 2147483647 w 3"/>
              <a:gd name="T3" fmla="*/ 2147483647 h 9"/>
              <a:gd name="T4" fmla="*/ 2147483647 w 3"/>
              <a:gd name="T5" fmla="*/ 2147483647 h 9"/>
              <a:gd name="T6" fmla="*/ 2147483647 w 3"/>
              <a:gd name="T7" fmla="*/ 2147483647 h 9"/>
              <a:gd name="T8" fmla="*/ 2147483647 w 3"/>
              <a:gd name="T9" fmla="*/ 2147483647 h 9"/>
              <a:gd name="T10" fmla="*/ 2147483647 w 3"/>
              <a:gd name="T11" fmla="*/ 2147483647 h 9"/>
              <a:gd name="T12" fmla="*/ 2147483647 w 3"/>
              <a:gd name="T13" fmla="*/ 2147483647 h 9"/>
              <a:gd name="T14" fmla="*/ 2147483647 w 3"/>
              <a:gd name="T15" fmla="*/ 0 h 9"/>
              <a:gd name="T16" fmla="*/ 2147483647 w 3"/>
              <a:gd name="T17" fmla="*/ 0 h 9"/>
              <a:gd name="T18" fmla="*/ 2147483647 w 3"/>
              <a:gd name="T19" fmla="*/ 0 h 9"/>
              <a:gd name="T20" fmla="*/ 2147483647 w 3"/>
              <a:gd name="T21" fmla="*/ 0 h 9"/>
              <a:gd name="T22" fmla="*/ 2147483647 w 3"/>
              <a:gd name="T23" fmla="*/ 0 h 9"/>
              <a:gd name="T24" fmla="*/ 2147483647 w 3"/>
              <a:gd name="T25" fmla="*/ 0 h 9"/>
              <a:gd name="T26" fmla="*/ 0 w 3"/>
              <a:gd name="T27" fmla="*/ 0 h 9"/>
              <a:gd name="T28" fmla="*/ 0 w 3"/>
              <a:gd name="T29" fmla="*/ 2147483647 h 9"/>
              <a:gd name="T30" fmla="*/ 2147483647 w 3"/>
              <a:gd name="T31" fmla="*/ 2147483647 h 9"/>
              <a:gd name="T32" fmla="*/ 2147483647 w 3"/>
              <a:gd name="T33" fmla="*/ 2147483647 h 9"/>
              <a:gd name="T34" fmla="*/ 2147483647 w 3"/>
              <a:gd name="T35" fmla="*/ 2147483647 h 9"/>
              <a:gd name="T36" fmla="*/ 2147483647 w 3"/>
              <a:gd name="T37" fmla="*/ 2147483647 h 9"/>
              <a:gd name="T38" fmla="*/ 2147483647 w 3"/>
              <a:gd name="T39" fmla="*/ 2147483647 h 9"/>
              <a:gd name="T40" fmla="*/ 2147483647 w 3"/>
              <a:gd name="T41" fmla="*/ 2147483647 h 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"/>
              <a:gd name="T64" fmla="*/ 0 h 9"/>
              <a:gd name="T65" fmla="*/ 3 w 3"/>
              <a:gd name="T66" fmla="*/ 9 h 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" h="9">
                <a:moveTo>
                  <a:pt x="3" y="7"/>
                </a:moveTo>
                <a:lnTo>
                  <a:pt x="3" y="7"/>
                </a:lnTo>
                <a:lnTo>
                  <a:pt x="3" y="4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3" y="4"/>
                </a:lnTo>
                <a:lnTo>
                  <a:pt x="3" y="7"/>
                </a:lnTo>
                <a:lnTo>
                  <a:pt x="3" y="9"/>
                </a:lnTo>
                <a:lnTo>
                  <a:pt x="3" y="7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50" name="Freeform 2152"/>
          <p:cNvSpPr>
            <a:spLocks/>
          </p:cNvSpPr>
          <p:nvPr/>
        </p:nvSpPr>
        <p:spPr bwMode="auto">
          <a:xfrm>
            <a:off x="3167063" y="5059363"/>
            <a:ext cx="4762" cy="6350"/>
          </a:xfrm>
          <a:custGeom>
            <a:avLst/>
            <a:gdLst>
              <a:gd name="T0" fmla="*/ 2147483647 w 3"/>
              <a:gd name="T1" fmla="*/ 0 h 5"/>
              <a:gd name="T2" fmla="*/ 2147483647 w 3"/>
              <a:gd name="T3" fmla="*/ 0 h 5"/>
              <a:gd name="T4" fmla="*/ 0 w 3"/>
              <a:gd name="T5" fmla="*/ 0 h 5"/>
              <a:gd name="T6" fmla="*/ 0 w 3"/>
              <a:gd name="T7" fmla="*/ 0 h 5"/>
              <a:gd name="T8" fmla="*/ 0 w 3"/>
              <a:gd name="T9" fmla="*/ 2147483647 h 5"/>
              <a:gd name="T10" fmla="*/ 0 w 3"/>
              <a:gd name="T11" fmla="*/ 2147483647 h 5"/>
              <a:gd name="T12" fmla="*/ 0 w 3"/>
              <a:gd name="T13" fmla="*/ 2147483647 h 5"/>
              <a:gd name="T14" fmla="*/ 0 w 3"/>
              <a:gd name="T15" fmla="*/ 2147483647 h 5"/>
              <a:gd name="T16" fmla="*/ 2147483647 w 3"/>
              <a:gd name="T17" fmla="*/ 2147483647 h 5"/>
              <a:gd name="T18" fmla="*/ 2147483647 w 3"/>
              <a:gd name="T19" fmla="*/ 2147483647 h 5"/>
              <a:gd name="T20" fmla="*/ 2147483647 w 3"/>
              <a:gd name="T21" fmla="*/ 2147483647 h 5"/>
              <a:gd name="T22" fmla="*/ 2147483647 w 3"/>
              <a:gd name="T23" fmla="*/ 2147483647 h 5"/>
              <a:gd name="T24" fmla="*/ 2147483647 w 3"/>
              <a:gd name="T25" fmla="*/ 2147483647 h 5"/>
              <a:gd name="T26" fmla="*/ 2147483647 w 3"/>
              <a:gd name="T27" fmla="*/ 2147483647 h 5"/>
              <a:gd name="T28" fmla="*/ 2147483647 w 3"/>
              <a:gd name="T29" fmla="*/ 0 h 5"/>
              <a:gd name="T30" fmla="*/ 2147483647 w 3"/>
              <a:gd name="T31" fmla="*/ 0 h 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"/>
              <a:gd name="T49" fmla="*/ 0 h 5"/>
              <a:gd name="T50" fmla="*/ 3 w 3"/>
              <a:gd name="T51" fmla="*/ 5 h 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" h="5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5"/>
                </a:lnTo>
                <a:lnTo>
                  <a:pt x="3" y="3"/>
                </a:lnTo>
                <a:lnTo>
                  <a:pt x="3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51" name="Freeform 2153"/>
          <p:cNvSpPr>
            <a:spLocks/>
          </p:cNvSpPr>
          <p:nvPr/>
        </p:nvSpPr>
        <p:spPr bwMode="auto">
          <a:xfrm>
            <a:off x="3167063" y="4811713"/>
            <a:ext cx="77787" cy="73025"/>
          </a:xfrm>
          <a:custGeom>
            <a:avLst/>
            <a:gdLst>
              <a:gd name="T0" fmla="*/ 2147483647 w 62"/>
              <a:gd name="T1" fmla="*/ 2147483647 h 57"/>
              <a:gd name="T2" fmla="*/ 2147483647 w 62"/>
              <a:gd name="T3" fmla="*/ 2147483647 h 57"/>
              <a:gd name="T4" fmla="*/ 2147483647 w 62"/>
              <a:gd name="T5" fmla="*/ 2147483647 h 57"/>
              <a:gd name="T6" fmla="*/ 2147483647 w 62"/>
              <a:gd name="T7" fmla="*/ 2147483647 h 57"/>
              <a:gd name="T8" fmla="*/ 2147483647 w 62"/>
              <a:gd name="T9" fmla="*/ 2147483647 h 57"/>
              <a:gd name="T10" fmla="*/ 2147483647 w 62"/>
              <a:gd name="T11" fmla="*/ 2147483647 h 57"/>
              <a:gd name="T12" fmla="*/ 2147483647 w 62"/>
              <a:gd name="T13" fmla="*/ 2147483647 h 57"/>
              <a:gd name="T14" fmla="*/ 2147483647 w 62"/>
              <a:gd name="T15" fmla="*/ 2147483647 h 57"/>
              <a:gd name="T16" fmla="*/ 2147483647 w 62"/>
              <a:gd name="T17" fmla="*/ 2147483647 h 57"/>
              <a:gd name="T18" fmla="*/ 2147483647 w 62"/>
              <a:gd name="T19" fmla="*/ 2147483647 h 57"/>
              <a:gd name="T20" fmla="*/ 2147483647 w 62"/>
              <a:gd name="T21" fmla="*/ 2147483647 h 57"/>
              <a:gd name="T22" fmla="*/ 2147483647 w 62"/>
              <a:gd name="T23" fmla="*/ 2147483647 h 57"/>
              <a:gd name="T24" fmla="*/ 2147483647 w 62"/>
              <a:gd name="T25" fmla="*/ 2147483647 h 57"/>
              <a:gd name="T26" fmla="*/ 2147483647 w 62"/>
              <a:gd name="T27" fmla="*/ 2147483647 h 57"/>
              <a:gd name="T28" fmla="*/ 2147483647 w 62"/>
              <a:gd name="T29" fmla="*/ 2147483647 h 57"/>
              <a:gd name="T30" fmla="*/ 2147483647 w 62"/>
              <a:gd name="T31" fmla="*/ 2147483647 h 57"/>
              <a:gd name="T32" fmla="*/ 2147483647 w 62"/>
              <a:gd name="T33" fmla="*/ 2147483647 h 57"/>
              <a:gd name="T34" fmla="*/ 2147483647 w 62"/>
              <a:gd name="T35" fmla="*/ 2147483647 h 57"/>
              <a:gd name="T36" fmla="*/ 2147483647 w 62"/>
              <a:gd name="T37" fmla="*/ 2147483647 h 57"/>
              <a:gd name="T38" fmla="*/ 2147483647 w 62"/>
              <a:gd name="T39" fmla="*/ 2147483647 h 57"/>
              <a:gd name="T40" fmla="*/ 2147483647 w 62"/>
              <a:gd name="T41" fmla="*/ 2147483647 h 57"/>
              <a:gd name="T42" fmla="*/ 0 w 62"/>
              <a:gd name="T43" fmla="*/ 2147483647 h 57"/>
              <a:gd name="T44" fmla="*/ 0 w 62"/>
              <a:gd name="T45" fmla="*/ 2147483647 h 57"/>
              <a:gd name="T46" fmla="*/ 2147483647 w 62"/>
              <a:gd name="T47" fmla="*/ 2147483647 h 57"/>
              <a:gd name="T48" fmla="*/ 2147483647 w 62"/>
              <a:gd name="T49" fmla="*/ 2147483647 h 57"/>
              <a:gd name="T50" fmla="*/ 2147483647 w 62"/>
              <a:gd name="T51" fmla="*/ 2147483647 h 57"/>
              <a:gd name="T52" fmla="*/ 2147483647 w 62"/>
              <a:gd name="T53" fmla="*/ 2147483647 h 57"/>
              <a:gd name="T54" fmla="*/ 2147483647 w 62"/>
              <a:gd name="T55" fmla="*/ 2147483647 h 57"/>
              <a:gd name="T56" fmla="*/ 2147483647 w 62"/>
              <a:gd name="T57" fmla="*/ 2147483647 h 57"/>
              <a:gd name="T58" fmla="*/ 2147483647 w 62"/>
              <a:gd name="T59" fmla="*/ 2147483647 h 57"/>
              <a:gd name="T60" fmla="*/ 2147483647 w 62"/>
              <a:gd name="T61" fmla="*/ 2147483647 h 57"/>
              <a:gd name="T62" fmla="*/ 2147483647 w 62"/>
              <a:gd name="T63" fmla="*/ 2147483647 h 57"/>
              <a:gd name="T64" fmla="*/ 2147483647 w 62"/>
              <a:gd name="T65" fmla="*/ 2147483647 h 57"/>
              <a:gd name="T66" fmla="*/ 2147483647 w 62"/>
              <a:gd name="T67" fmla="*/ 2147483647 h 57"/>
              <a:gd name="T68" fmla="*/ 2147483647 w 62"/>
              <a:gd name="T69" fmla="*/ 2147483647 h 57"/>
              <a:gd name="T70" fmla="*/ 2147483647 w 62"/>
              <a:gd name="T71" fmla="*/ 2147483647 h 57"/>
              <a:gd name="T72" fmla="*/ 2147483647 w 62"/>
              <a:gd name="T73" fmla="*/ 2147483647 h 57"/>
              <a:gd name="T74" fmla="*/ 2147483647 w 62"/>
              <a:gd name="T75" fmla="*/ 2147483647 h 57"/>
              <a:gd name="T76" fmla="*/ 2147483647 w 62"/>
              <a:gd name="T77" fmla="*/ 2147483647 h 57"/>
              <a:gd name="T78" fmla="*/ 2147483647 w 62"/>
              <a:gd name="T79" fmla="*/ 2147483647 h 57"/>
              <a:gd name="T80" fmla="*/ 2147483647 w 62"/>
              <a:gd name="T81" fmla="*/ 2147483647 h 57"/>
              <a:gd name="T82" fmla="*/ 2147483647 w 62"/>
              <a:gd name="T83" fmla="*/ 2147483647 h 57"/>
              <a:gd name="T84" fmla="*/ 2147483647 w 62"/>
              <a:gd name="T85" fmla="*/ 2147483647 h 57"/>
              <a:gd name="T86" fmla="*/ 2147483647 w 62"/>
              <a:gd name="T87" fmla="*/ 2147483647 h 57"/>
              <a:gd name="T88" fmla="*/ 2147483647 w 62"/>
              <a:gd name="T89" fmla="*/ 2147483647 h 57"/>
              <a:gd name="T90" fmla="*/ 2147483647 w 62"/>
              <a:gd name="T91" fmla="*/ 2147483647 h 57"/>
              <a:gd name="T92" fmla="*/ 2147483647 w 62"/>
              <a:gd name="T93" fmla="*/ 2147483647 h 57"/>
              <a:gd name="T94" fmla="*/ 2147483647 w 62"/>
              <a:gd name="T95" fmla="*/ 2147483647 h 57"/>
              <a:gd name="T96" fmla="*/ 2147483647 w 62"/>
              <a:gd name="T97" fmla="*/ 2147483647 h 57"/>
              <a:gd name="T98" fmla="*/ 2147483647 w 62"/>
              <a:gd name="T99" fmla="*/ 2147483647 h 57"/>
              <a:gd name="T100" fmla="*/ 2147483647 w 62"/>
              <a:gd name="T101" fmla="*/ 2147483647 h 57"/>
              <a:gd name="T102" fmla="*/ 2147483647 w 62"/>
              <a:gd name="T103" fmla="*/ 2147483647 h 57"/>
              <a:gd name="T104" fmla="*/ 2147483647 w 62"/>
              <a:gd name="T105" fmla="*/ 2147483647 h 57"/>
              <a:gd name="T106" fmla="*/ 2147483647 w 62"/>
              <a:gd name="T107" fmla="*/ 2147483647 h 57"/>
              <a:gd name="T108" fmla="*/ 2147483647 w 62"/>
              <a:gd name="T109" fmla="*/ 2147483647 h 57"/>
              <a:gd name="T110" fmla="*/ 2147483647 w 62"/>
              <a:gd name="T111" fmla="*/ 2147483647 h 57"/>
              <a:gd name="T112" fmla="*/ 2147483647 w 62"/>
              <a:gd name="T113" fmla="*/ 2147483647 h 57"/>
              <a:gd name="T114" fmla="*/ 2147483647 w 62"/>
              <a:gd name="T115" fmla="*/ 2147483647 h 57"/>
              <a:gd name="T116" fmla="*/ 2147483647 w 62"/>
              <a:gd name="T117" fmla="*/ 2147483647 h 5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2"/>
              <a:gd name="T178" fmla="*/ 0 h 57"/>
              <a:gd name="T179" fmla="*/ 62 w 62"/>
              <a:gd name="T180" fmla="*/ 57 h 5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2" h="57">
                <a:moveTo>
                  <a:pt x="48" y="2"/>
                </a:moveTo>
                <a:lnTo>
                  <a:pt x="48" y="2"/>
                </a:lnTo>
                <a:lnTo>
                  <a:pt x="48" y="0"/>
                </a:lnTo>
                <a:lnTo>
                  <a:pt x="48" y="2"/>
                </a:lnTo>
                <a:lnTo>
                  <a:pt x="45" y="2"/>
                </a:lnTo>
                <a:lnTo>
                  <a:pt x="48" y="2"/>
                </a:lnTo>
                <a:lnTo>
                  <a:pt x="48" y="7"/>
                </a:lnTo>
                <a:lnTo>
                  <a:pt x="48" y="9"/>
                </a:lnTo>
                <a:lnTo>
                  <a:pt x="48" y="12"/>
                </a:lnTo>
                <a:lnTo>
                  <a:pt x="40" y="12"/>
                </a:lnTo>
                <a:lnTo>
                  <a:pt x="38" y="14"/>
                </a:lnTo>
                <a:lnTo>
                  <a:pt x="36" y="16"/>
                </a:lnTo>
                <a:lnTo>
                  <a:pt x="29" y="21"/>
                </a:lnTo>
                <a:lnTo>
                  <a:pt x="26" y="23"/>
                </a:lnTo>
                <a:lnTo>
                  <a:pt x="24" y="23"/>
                </a:lnTo>
                <a:lnTo>
                  <a:pt x="26" y="21"/>
                </a:lnTo>
                <a:lnTo>
                  <a:pt x="26" y="19"/>
                </a:lnTo>
                <a:lnTo>
                  <a:pt x="26" y="16"/>
                </a:lnTo>
                <a:lnTo>
                  <a:pt x="24" y="16"/>
                </a:lnTo>
                <a:lnTo>
                  <a:pt x="22" y="16"/>
                </a:lnTo>
                <a:lnTo>
                  <a:pt x="17" y="16"/>
                </a:lnTo>
                <a:lnTo>
                  <a:pt x="17" y="19"/>
                </a:lnTo>
                <a:lnTo>
                  <a:pt x="14" y="19"/>
                </a:lnTo>
                <a:lnTo>
                  <a:pt x="14" y="21"/>
                </a:lnTo>
                <a:lnTo>
                  <a:pt x="10" y="23"/>
                </a:lnTo>
                <a:lnTo>
                  <a:pt x="7" y="23"/>
                </a:lnTo>
                <a:lnTo>
                  <a:pt x="5" y="23"/>
                </a:lnTo>
                <a:lnTo>
                  <a:pt x="5" y="26"/>
                </a:lnTo>
                <a:lnTo>
                  <a:pt x="5" y="28"/>
                </a:lnTo>
                <a:lnTo>
                  <a:pt x="5" y="31"/>
                </a:lnTo>
                <a:lnTo>
                  <a:pt x="3" y="33"/>
                </a:lnTo>
                <a:lnTo>
                  <a:pt x="3" y="35"/>
                </a:lnTo>
                <a:lnTo>
                  <a:pt x="0" y="35"/>
                </a:lnTo>
                <a:lnTo>
                  <a:pt x="0" y="38"/>
                </a:lnTo>
                <a:lnTo>
                  <a:pt x="3" y="38"/>
                </a:lnTo>
                <a:lnTo>
                  <a:pt x="5" y="38"/>
                </a:lnTo>
                <a:lnTo>
                  <a:pt x="5" y="35"/>
                </a:lnTo>
                <a:lnTo>
                  <a:pt x="7" y="31"/>
                </a:lnTo>
                <a:lnTo>
                  <a:pt x="10" y="28"/>
                </a:lnTo>
                <a:lnTo>
                  <a:pt x="10" y="26"/>
                </a:lnTo>
                <a:lnTo>
                  <a:pt x="12" y="26"/>
                </a:lnTo>
                <a:lnTo>
                  <a:pt x="12" y="28"/>
                </a:lnTo>
                <a:lnTo>
                  <a:pt x="12" y="31"/>
                </a:lnTo>
                <a:lnTo>
                  <a:pt x="22" y="33"/>
                </a:lnTo>
                <a:lnTo>
                  <a:pt x="22" y="31"/>
                </a:lnTo>
                <a:lnTo>
                  <a:pt x="22" y="26"/>
                </a:lnTo>
                <a:lnTo>
                  <a:pt x="24" y="26"/>
                </a:lnTo>
                <a:lnTo>
                  <a:pt x="29" y="28"/>
                </a:lnTo>
                <a:lnTo>
                  <a:pt x="29" y="31"/>
                </a:lnTo>
                <a:lnTo>
                  <a:pt x="31" y="33"/>
                </a:lnTo>
                <a:lnTo>
                  <a:pt x="29" y="35"/>
                </a:lnTo>
                <a:lnTo>
                  <a:pt x="29" y="38"/>
                </a:lnTo>
                <a:lnTo>
                  <a:pt x="29" y="40"/>
                </a:lnTo>
                <a:lnTo>
                  <a:pt x="29" y="45"/>
                </a:lnTo>
                <a:lnTo>
                  <a:pt x="31" y="47"/>
                </a:lnTo>
                <a:lnTo>
                  <a:pt x="33" y="47"/>
                </a:lnTo>
                <a:lnTo>
                  <a:pt x="38" y="49"/>
                </a:lnTo>
                <a:lnTo>
                  <a:pt x="38" y="52"/>
                </a:lnTo>
                <a:lnTo>
                  <a:pt x="40" y="52"/>
                </a:lnTo>
                <a:lnTo>
                  <a:pt x="43" y="52"/>
                </a:lnTo>
                <a:lnTo>
                  <a:pt x="45" y="54"/>
                </a:lnTo>
                <a:lnTo>
                  <a:pt x="45" y="57"/>
                </a:lnTo>
                <a:lnTo>
                  <a:pt x="48" y="54"/>
                </a:lnTo>
                <a:lnTo>
                  <a:pt x="50" y="52"/>
                </a:lnTo>
                <a:lnTo>
                  <a:pt x="50" y="49"/>
                </a:lnTo>
                <a:lnTo>
                  <a:pt x="50" y="47"/>
                </a:lnTo>
                <a:lnTo>
                  <a:pt x="50" y="45"/>
                </a:lnTo>
                <a:lnTo>
                  <a:pt x="48" y="42"/>
                </a:lnTo>
                <a:lnTo>
                  <a:pt x="45" y="42"/>
                </a:lnTo>
                <a:lnTo>
                  <a:pt x="45" y="40"/>
                </a:lnTo>
                <a:lnTo>
                  <a:pt x="48" y="40"/>
                </a:lnTo>
                <a:lnTo>
                  <a:pt x="50" y="35"/>
                </a:lnTo>
                <a:lnTo>
                  <a:pt x="52" y="33"/>
                </a:lnTo>
                <a:lnTo>
                  <a:pt x="52" y="35"/>
                </a:lnTo>
                <a:lnTo>
                  <a:pt x="55" y="38"/>
                </a:lnTo>
                <a:lnTo>
                  <a:pt x="55" y="40"/>
                </a:lnTo>
                <a:lnTo>
                  <a:pt x="55" y="42"/>
                </a:lnTo>
                <a:lnTo>
                  <a:pt x="55" y="45"/>
                </a:lnTo>
                <a:lnTo>
                  <a:pt x="57" y="47"/>
                </a:lnTo>
                <a:lnTo>
                  <a:pt x="57" y="40"/>
                </a:lnTo>
                <a:lnTo>
                  <a:pt x="59" y="38"/>
                </a:lnTo>
                <a:lnTo>
                  <a:pt x="62" y="33"/>
                </a:lnTo>
                <a:lnTo>
                  <a:pt x="62" y="31"/>
                </a:lnTo>
                <a:lnTo>
                  <a:pt x="62" y="28"/>
                </a:lnTo>
                <a:lnTo>
                  <a:pt x="59" y="14"/>
                </a:lnTo>
                <a:lnTo>
                  <a:pt x="57" y="12"/>
                </a:lnTo>
                <a:lnTo>
                  <a:pt x="57" y="7"/>
                </a:lnTo>
                <a:lnTo>
                  <a:pt x="55" y="9"/>
                </a:lnTo>
                <a:lnTo>
                  <a:pt x="55" y="7"/>
                </a:lnTo>
                <a:lnTo>
                  <a:pt x="52" y="7"/>
                </a:lnTo>
                <a:lnTo>
                  <a:pt x="48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52" name="Freeform 2154"/>
          <p:cNvSpPr>
            <a:spLocks/>
          </p:cNvSpPr>
          <p:nvPr/>
        </p:nvSpPr>
        <p:spPr bwMode="auto">
          <a:xfrm>
            <a:off x="3130550" y="5114925"/>
            <a:ext cx="1588" cy="4763"/>
          </a:xfrm>
          <a:custGeom>
            <a:avLst/>
            <a:gdLst>
              <a:gd name="T0" fmla="*/ 0 w 2"/>
              <a:gd name="T1" fmla="*/ 0 h 4"/>
              <a:gd name="T2" fmla="*/ 0 w 2"/>
              <a:gd name="T3" fmla="*/ 2147483647 h 4"/>
              <a:gd name="T4" fmla="*/ 0 w 2"/>
              <a:gd name="T5" fmla="*/ 2147483647 h 4"/>
              <a:gd name="T6" fmla="*/ 0 w 2"/>
              <a:gd name="T7" fmla="*/ 2147483647 h 4"/>
              <a:gd name="T8" fmla="*/ 0 w 2"/>
              <a:gd name="T9" fmla="*/ 2147483647 h 4"/>
              <a:gd name="T10" fmla="*/ 2147483647 w 2"/>
              <a:gd name="T11" fmla="*/ 2147483647 h 4"/>
              <a:gd name="T12" fmla="*/ 2147483647 w 2"/>
              <a:gd name="T13" fmla="*/ 2147483647 h 4"/>
              <a:gd name="T14" fmla="*/ 2147483647 w 2"/>
              <a:gd name="T15" fmla="*/ 2147483647 h 4"/>
              <a:gd name="T16" fmla="*/ 0 w 2"/>
              <a:gd name="T17" fmla="*/ 0 h 4"/>
              <a:gd name="T18" fmla="*/ 0 w 2"/>
              <a:gd name="T19" fmla="*/ 0 h 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"/>
              <a:gd name="T31" fmla="*/ 0 h 4"/>
              <a:gd name="T32" fmla="*/ 2 w 2"/>
              <a:gd name="T33" fmla="*/ 4 h 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" h="4">
                <a:moveTo>
                  <a:pt x="0" y="0"/>
                </a:moveTo>
                <a:lnTo>
                  <a:pt x="0" y="2"/>
                </a:lnTo>
                <a:lnTo>
                  <a:pt x="0" y="4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53" name="Freeform 2155"/>
          <p:cNvSpPr>
            <a:spLocks/>
          </p:cNvSpPr>
          <p:nvPr/>
        </p:nvSpPr>
        <p:spPr bwMode="auto">
          <a:xfrm>
            <a:off x="3198813" y="5111750"/>
            <a:ext cx="7937" cy="6350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2147483647 w 5"/>
              <a:gd name="T11" fmla="*/ 2147483647 h 5"/>
              <a:gd name="T12" fmla="*/ 2147483647 w 5"/>
              <a:gd name="T13" fmla="*/ 2147483647 h 5"/>
              <a:gd name="T14" fmla="*/ 2147483647 w 5"/>
              <a:gd name="T15" fmla="*/ 0 h 5"/>
              <a:gd name="T16" fmla="*/ 2147483647 w 5"/>
              <a:gd name="T17" fmla="*/ 0 h 5"/>
              <a:gd name="T18" fmla="*/ 2147483647 w 5"/>
              <a:gd name="T19" fmla="*/ 0 h 5"/>
              <a:gd name="T20" fmla="*/ 2147483647 w 5"/>
              <a:gd name="T21" fmla="*/ 0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0 w 5"/>
              <a:gd name="T27" fmla="*/ 2147483647 h 5"/>
              <a:gd name="T28" fmla="*/ 2147483647 w 5"/>
              <a:gd name="T29" fmla="*/ 2147483647 h 5"/>
              <a:gd name="T30" fmla="*/ 2147483647 w 5"/>
              <a:gd name="T31" fmla="*/ 2147483647 h 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5"/>
              <a:gd name="T50" fmla="*/ 5 w 5"/>
              <a:gd name="T51" fmla="*/ 5 h 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5">
                <a:moveTo>
                  <a:pt x="3" y="5"/>
                </a:moveTo>
                <a:lnTo>
                  <a:pt x="3" y="5"/>
                </a:lnTo>
                <a:lnTo>
                  <a:pt x="5" y="5"/>
                </a:lnTo>
                <a:lnTo>
                  <a:pt x="5" y="3"/>
                </a:lnTo>
                <a:lnTo>
                  <a:pt x="5" y="0"/>
                </a:lnTo>
                <a:lnTo>
                  <a:pt x="3" y="3"/>
                </a:lnTo>
                <a:lnTo>
                  <a:pt x="0" y="3"/>
                </a:lnTo>
                <a:lnTo>
                  <a:pt x="3" y="5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54" name="Freeform 2156"/>
          <p:cNvSpPr>
            <a:spLocks/>
          </p:cNvSpPr>
          <p:nvPr/>
        </p:nvSpPr>
        <p:spPr bwMode="auto">
          <a:xfrm>
            <a:off x="3132138" y="5118100"/>
            <a:ext cx="3175" cy="1588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2147483647 h 2"/>
              <a:gd name="T12" fmla="*/ 2147483647 w 2"/>
              <a:gd name="T13" fmla="*/ 2147483647 h 2"/>
              <a:gd name="T14" fmla="*/ 2147483647 w 2"/>
              <a:gd name="T15" fmla="*/ 0 h 2"/>
              <a:gd name="T16" fmla="*/ 2147483647 w 2"/>
              <a:gd name="T17" fmla="*/ 0 h 2"/>
              <a:gd name="T18" fmla="*/ 0 w 2"/>
              <a:gd name="T19" fmla="*/ 0 h 2"/>
              <a:gd name="T20" fmla="*/ 0 w 2"/>
              <a:gd name="T21" fmla="*/ 2147483647 h 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"/>
              <a:gd name="T34" fmla="*/ 0 h 2"/>
              <a:gd name="T35" fmla="*/ 2 w 2"/>
              <a:gd name="T36" fmla="*/ 2 h 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55" name="Freeform 2157"/>
          <p:cNvSpPr>
            <a:spLocks/>
          </p:cNvSpPr>
          <p:nvPr/>
        </p:nvSpPr>
        <p:spPr bwMode="auto">
          <a:xfrm>
            <a:off x="3051175" y="5110163"/>
            <a:ext cx="19050" cy="9525"/>
          </a:xfrm>
          <a:custGeom>
            <a:avLst/>
            <a:gdLst>
              <a:gd name="T0" fmla="*/ 2147483647 w 16"/>
              <a:gd name="T1" fmla="*/ 2147483647 h 9"/>
              <a:gd name="T2" fmla="*/ 2147483647 w 16"/>
              <a:gd name="T3" fmla="*/ 2147483647 h 9"/>
              <a:gd name="T4" fmla="*/ 2147483647 w 16"/>
              <a:gd name="T5" fmla="*/ 2147483647 h 9"/>
              <a:gd name="T6" fmla="*/ 2147483647 w 16"/>
              <a:gd name="T7" fmla="*/ 2147483647 h 9"/>
              <a:gd name="T8" fmla="*/ 2147483647 w 16"/>
              <a:gd name="T9" fmla="*/ 2147483647 h 9"/>
              <a:gd name="T10" fmla="*/ 2147483647 w 16"/>
              <a:gd name="T11" fmla="*/ 2147483647 h 9"/>
              <a:gd name="T12" fmla="*/ 2147483647 w 16"/>
              <a:gd name="T13" fmla="*/ 2147483647 h 9"/>
              <a:gd name="T14" fmla="*/ 2147483647 w 16"/>
              <a:gd name="T15" fmla="*/ 2147483647 h 9"/>
              <a:gd name="T16" fmla="*/ 2147483647 w 16"/>
              <a:gd name="T17" fmla="*/ 2147483647 h 9"/>
              <a:gd name="T18" fmla="*/ 2147483647 w 16"/>
              <a:gd name="T19" fmla="*/ 2147483647 h 9"/>
              <a:gd name="T20" fmla="*/ 2147483647 w 16"/>
              <a:gd name="T21" fmla="*/ 2147483647 h 9"/>
              <a:gd name="T22" fmla="*/ 2147483647 w 16"/>
              <a:gd name="T23" fmla="*/ 2147483647 h 9"/>
              <a:gd name="T24" fmla="*/ 2147483647 w 16"/>
              <a:gd name="T25" fmla="*/ 2147483647 h 9"/>
              <a:gd name="T26" fmla="*/ 2147483647 w 16"/>
              <a:gd name="T27" fmla="*/ 0 h 9"/>
              <a:gd name="T28" fmla="*/ 2147483647 w 16"/>
              <a:gd name="T29" fmla="*/ 0 h 9"/>
              <a:gd name="T30" fmla="*/ 2147483647 w 16"/>
              <a:gd name="T31" fmla="*/ 0 h 9"/>
              <a:gd name="T32" fmla="*/ 2147483647 w 16"/>
              <a:gd name="T33" fmla="*/ 0 h 9"/>
              <a:gd name="T34" fmla="*/ 2147483647 w 16"/>
              <a:gd name="T35" fmla="*/ 0 h 9"/>
              <a:gd name="T36" fmla="*/ 2147483647 w 16"/>
              <a:gd name="T37" fmla="*/ 0 h 9"/>
              <a:gd name="T38" fmla="*/ 2147483647 w 16"/>
              <a:gd name="T39" fmla="*/ 0 h 9"/>
              <a:gd name="T40" fmla="*/ 2147483647 w 16"/>
              <a:gd name="T41" fmla="*/ 2147483647 h 9"/>
              <a:gd name="T42" fmla="*/ 2147483647 w 16"/>
              <a:gd name="T43" fmla="*/ 2147483647 h 9"/>
              <a:gd name="T44" fmla="*/ 2147483647 w 16"/>
              <a:gd name="T45" fmla="*/ 2147483647 h 9"/>
              <a:gd name="T46" fmla="*/ 2147483647 w 16"/>
              <a:gd name="T47" fmla="*/ 2147483647 h 9"/>
              <a:gd name="T48" fmla="*/ 2147483647 w 16"/>
              <a:gd name="T49" fmla="*/ 2147483647 h 9"/>
              <a:gd name="T50" fmla="*/ 0 w 16"/>
              <a:gd name="T51" fmla="*/ 0 h 9"/>
              <a:gd name="T52" fmla="*/ 0 w 16"/>
              <a:gd name="T53" fmla="*/ 0 h 9"/>
              <a:gd name="T54" fmla="*/ 0 w 16"/>
              <a:gd name="T55" fmla="*/ 0 h 9"/>
              <a:gd name="T56" fmla="*/ 0 w 16"/>
              <a:gd name="T57" fmla="*/ 2147483647 h 9"/>
              <a:gd name="T58" fmla="*/ 0 w 16"/>
              <a:gd name="T59" fmla="*/ 2147483647 h 9"/>
              <a:gd name="T60" fmla="*/ 0 w 16"/>
              <a:gd name="T61" fmla="*/ 2147483647 h 9"/>
              <a:gd name="T62" fmla="*/ 0 w 16"/>
              <a:gd name="T63" fmla="*/ 2147483647 h 9"/>
              <a:gd name="T64" fmla="*/ 2147483647 w 16"/>
              <a:gd name="T65" fmla="*/ 2147483647 h 9"/>
              <a:gd name="T66" fmla="*/ 2147483647 w 16"/>
              <a:gd name="T67" fmla="*/ 2147483647 h 9"/>
              <a:gd name="T68" fmla="*/ 2147483647 w 16"/>
              <a:gd name="T69" fmla="*/ 2147483647 h 9"/>
              <a:gd name="T70" fmla="*/ 2147483647 w 16"/>
              <a:gd name="T71" fmla="*/ 2147483647 h 9"/>
              <a:gd name="T72" fmla="*/ 2147483647 w 16"/>
              <a:gd name="T73" fmla="*/ 2147483647 h 9"/>
              <a:gd name="T74" fmla="*/ 2147483647 w 16"/>
              <a:gd name="T75" fmla="*/ 2147483647 h 9"/>
              <a:gd name="T76" fmla="*/ 2147483647 w 16"/>
              <a:gd name="T77" fmla="*/ 2147483647 h 9"/>
              <a:gd name="T78" fmla="*/ 2147483647 w 16"/>
              <a:gd name="T79" fmla="*/ 2147483647 h 9"/>
              <a:gd name="T80" fmla="*/ 2147483647 w 16"/>
              <a:gd name="T81" fmla="*/ 2147483647 h 9"/>
              <a:gd name="T82" fmla="*/ 2147483647 w 16"/>
              <a:gd name="T83" fmla="*/ 2147483647 h 9"/>
              <a:gd name="T84" fmla="*/ 2147483647 w 16"/>
              <a:gd name="T85" fmla="*/ 2147483647 h 9"/>
              <a:gd name="T86" fmla="*/ 2147483647 w 16"/>
              <a:gd name="T87" fmla="*/ 2147483647 h 9"/>
              <a:gd name="T88" fmla="*/ 2147483647 w 16"/>
              <a:gd name="T89" fmla="*/ 2147483647 h 9"/>
              <a:gd name="T90" fmla="*/ 2147483647 w 16"/>
              <a:gd name="T91" fmla="*/ 2147483647 h 9"/>
              <a:gd name="T92" fmla="*/ 2147483647 w 16"/>
              <a:gd name="T93" fmla="*/ 2147483647 h 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6"/>
              <a:gd name="T142" fmla="*/ 0 h 9"/>
              <a:gd name="T143" fmla="*/ 16 w 16"/>
              <a:gd name="T144" fmla="*/ 9 h 9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6" h="9">
                <a:moveTo>
                  <a:pt x="14" y="7"/>
                </a:moveTo>
                <a:lnTo>
                  <a:pt x="14" y="7"/>
                </a:lnTo>
                <a:lnTo>
                  <a:pt x="16" y="5"/>
                </a:lnTo>
                <a:lnTo>
                  <a:pt x="14" y="2"/>
                </a:lnTo>
                <a:lnTo>
                  <a:pt x="12" y="2"/>
                </a:lnTo>
                <a:lnTo>
                  <a:pt x="12" y="0"/>
                </a:lnTo>
                <a:lnTo>
                  <a:pt x="9" y="0"/>
                </a:lnTo>
                <a:lnTo>
                  <a:pt x="7" y="2"/>
                </a:lnTo>
                <a:lnTo>
                  <a:pt x="5" y="2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2" y="5"/>
                </a:lnTo>
                <a:lnTo>
                  <a:pt x="5" y="5"/>
                </a:lnTo>
                <a:lnTo>
                  <a:pt x="7" y="5"/>
                </a:lnTo>
                <a:lnTo>
                  <a:pt x="7" y="7"/>
                </a:lnTo>
                <a:lnTo>
                  <a:pt x="9" y="9"/>
                </a:lnTo>
                <a:lnTo>
                  <a:pt x="14" y="7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56" name="Freeform 2158"/>
          <p:cNvSpPr>
            <a:spLocks/>
          </p:cNvSpPr>
          <p:nvPr/>
        </p:nvSpPr>
        <p:spPr bwMode="auto">
          <a:xfrm>
            <a:off x="3228975" y="4802188"/>
            <a:ext cx="1588" cy="9525"/>
          </a:xfrm>
          <a:custGeom>
            <a:avLst/>
            <a:gdLst>
              <a:gd name="T0" fmla="*/ 2147483647 w 2"/>
              <a:gd name="T1" fmla="*/ 0 h 7"/>
              <a:gd name="T2" fmla="*/ 2147483647 w 2"/>
              <a:gd name="T3" fmla="*/ 0 h 7"/>
              <a:gd name="T4" fmla="*/ 0 w 2"/>
              <a:gd name="T5" fmla="*/ 2147483647 h 7"/>
              <a:gd name="T6" fmla="*/ 0 w 2"/>
              <a:gd name="T7" fmla="*/ 2147483647 h 7"/>
              <a:gd name="T8" fmla="*/ 0 w 2"/>
              <a:gd name="T9" fmla="*/ 2147483647 h 7"/>
              <a:gd name="T10" fmla="*/ 0 w 2"/>
              <a:gd name="T11" fmla="*/ 2147483647 h 7"/>
              <a:gd name="T12" fmla="*/ 2147483647 w 2"/>
              <a:gd name="T13" fmla="*/ 2147483647 h 7"/>
              <a:gd name="T14" fmla="*/ 2147483647 w 2"/>
              <a:gd name="T15" fmla="*/ 2147483647 h 7"/>
              <a:gd name="T16" fmla="*/ 2147483647 w 2"/>
              <a:gd name="T17" fmla="*/ 2147483647 h 7"/>
              <a:gd name="T18" fmla="*/ 2147483647 w 2"/>
              <a:gd name="T19" fmla="*/ 0 h 7"/>
              <a:gd name="T20" fmla="*/ 2147483647 w 2"/>
              <a:gd name="T21" fmla="*/ 0 h 7"/>
              <a:gd name="T22" fmla="*/ 2147483647 w 2"/>
              <a:gd name="T23" fmla="*/ 0 h 7"/>
              <a:gd name="T24" fmla="*/ 2147483647 w 2"/>
              <a:gd name="T25" fmla="*/ 0 h 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7"/>
              <a:gd name="T41" fmla="*/ 2 w 2"/>
              <a:gd name="T42" fmla="*/ 7 h 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7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2" y="7"/>
                </a:lnTo>
                <a:lnTo>
                  <a:pt x="2" y="4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57" name="Freeform 2159"/>
          <p:cNvSpPr>
            <a:spLocks/>
          </p:cNvSpPr>
          <p:nvPr/>
        </p:nvSpPr>
        <p:spPr bwMode="auto">
          <a:xfrm>
            <a:off x="3103563" y="4905375"/>
            <a:ext cx="4762" cy="3175"/>
          </a:xfrm>
          <a:custGeom>
            <a:avLst/>
            <a:gdLst>
              <a:gd name="T0" fmla="*/ 0 w 3"/>
              <a:gd name="T1" fmla="*/ 0 h 2"/>
              <a:gd name="T2" fmla="*/ 0 w 3"/>
              <a:gd name="T3" fmla="*/ 2147483647 h 2"/>
              <a:gd name="T4" fmla="*/ 0 w 3"/>
              <a:gd name="T5" fmla="*/ 2147483647 h 2"/>
              <a:gd name="T6" fmla="*/ 2147483647 w 3"/>
              <a:gd name="T7" fmla="*/ 2147483647 h 2"/>
              <a:gd name="T8" fmla="*/ 2147483647 w 3"/>
              <a:gd name="T9" fmla="*/ 2147483647 h 2"/>
              <a:gd name="T10" fmla="*/ 2147483647 w 3"/>
              <a:gd name="T11" fmla="*/ 2147483647 h 2"/>
              <a:gd name="T12" fmla="*/ 2147483647 w 3"/>
              <a:gd name="T13" fmla="*/ 2147483647 h 2"/>
              <a:gd name="T14" fmla="*/ 2147483647 w 3"/>
              <a:gd name="T15" fmla="*/ 2147483647 h 2"/>
              <a:gd name="T16" fmla="*/ 2147483647 w 3"/>
              <a:gd name="T17" fmla="*/ 0 h 2"/>
              <a:gd name="T18" fmla="*/ 2147483647 w 3"/>
              <a:gd name="T19" fmla="*/ 0 h 2"/>
              <a:gd name="T20" fmla="*/ 0 w 3"/>
              <a:gd name="T21" fmla="*/ 0 h 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"/>
              <a:gd name="T34" fmla="*/ 0 h 2"/>
              <a:gd name="T35" fmla="*/ 3 w 3"/>
              <a:gd name="T36" fmla="*/ 2 h 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" h="2">
                <a:moveTo>
                  <a:pt x="0" y="0"/>
                </a:move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58" name="Freeform 2160"/>
          <p:cNvSpPr>
            <a:spLocks/>
          </p:cNvSpPr>
          <p:nvPr/>
        </p:nvSpPr>
        <p:spPr bwMode="auto">
          <a:xfrm>
            <a:off x="3027363" y="5411788"/>
            <a:ext cx="1587" cy="12700"/>
          </a:xfrm>
          <a:custGeom>
            <a:avLst/>
            <a:gdLst>
              <a:gd name="T0" fmla="*/ 2147483647 w 2"/>
              <a:gd name="T1" fmla="*/ 2147483647 h 9"/>
              <a:gd name="T2" fmla="*/ 0 w 2"/>
              <a:gd name="T3" fmla="*/ 0 h 9"/>
              <a:gd name="T4" fmla="*/ 0 w 2"/>
              <a:gd name="T5" fmla="*/ 0 h 9"/>
              <a:gd name="T6" fmla="*/ 0 w 2"/>
              <a:gd name="T7" fmla="*/ 0 h 9"/>
              <a:gd name="T8" fmla="*/ 0 w 2"/>
              <a:gd name="T9" fmla="*/ 0 h 9"/>
              <a:gd name="T10" fmla="*/ 0 w 2"/>
              <a:gd name="T11" fmla="*/ 0 h 9"/>
              <a:gd name="T12" fmla="*/ 0 w 2"/>
              <a:gd name="T13" fmla="*/ 0 h 9"/>
              <a:gd name="T14" fmla="*/ 0 w 2"/>
              <a:gd name="T15" fmla="*/ 2147483647 h 9"/>
              <a:gd name="T16" fmla="*/ 0 w 2"/>
              <a:gd name="T17" fmla="*/ 2147483647 h 9"/>
              <a:gd name="T18" fmla="*/ 0 w 2"/>
              <a:gd name="T19" fmla="*/ 2147483647 h 9"/>
              <a:gd name="T20" fmla="*/ 2147483647 w 2"/>
              <a:gd name="T21" fmla="*/ 2147483647 h 9"/>
              <a:gd name="T22" fmla="*/ 2147483647 w 2"/>
              <a:gd name="T23" fmla="*/ 2147483647 h 9"/>
              <a:gd name="T24" fmla="*/ 2147483647 w 2"/>
              <a:gd name="T25" fmla="*/ 2147483647 h 9"/>
              <a:gd name="T26" fmla="*/ 2147483647 w 2"/>
              <a:gd name="T27" fmla="*/ 2147483647 h 9"/>
              <a:gd name="T28" fmla="*/ 2147483647 w 2"/>
              <a:gd name="T29" fmla="*/ 2147483647 h 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9"/>
              <a:gd name="T47" fmla="*/ 2 w 2"/>
              <a:gd name="T48" fmla="*/ 9 h 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9">
                <a:moveTo>
                  <a:pt x="2" y="9"/>
                </a:move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59" name="Freeform 2161"/>
          <p:cNvSpPr>
            <a:spLocks/>
          </p:cNvSpPr>
          <p:nvPr/>
        </p:nvSpPr>
        <p:spPr bwMode="auto">
          <a:xfrm>
            <a:off x="3022600" y="5091113"/>
            <a:ext cx="22225" cy="6350"/>
          </a:xfrm>
          <a:custGeom>
            <a:avLst/>
            <a:gdLst>
              <a:gd name="T0" fmla="*/ 2147483647 w 19"/>
              <a:gd name="T1" fmla="*/ 2147483647 h 5"/>
              <a:gd name="T2" fmla="*/ 2147483647 w 19"/>
              <a:gd name="T3" fmla="*/ 2147483647 h 5"/>
              <a:gd name="T4" fmla="*/ 2147483647 w 19"/>
              <a:gd name="T5" fmla="*/ 2147483647 h 5"/>
              <a:gd name="T6" fmla="*/ 2147483647 w 19"/>
              <a:gd name="T7" fmla="*/ 2147483647 h 5"/>
              <a:gd name="T8" fmla="*/ 2147483647 w 19"/>
              <a:gd name="T9" fmla="*/ 2147483647 h 5"/>
              <a:gd name="T10" fmla="*/ 2147483647 w 19"/>
              <a:gd name="T11" fmla="*/ 2147483647 h 5"/>
              <a:gd name="T12" fmla="*/ 2147483647 w 19"/>
              <a:gd name="T13" fmla="*/ 0 h 5"/>
              <a:gd name="T14" fmla="*/ 2147483647 w 19"/>
              <a:gd name="T15" fmla="*/ 0 h 5"/>
              <a:gd name="T16" fmla="*/ 2147483647 w 19"/>
              <a:gd name="T17" fmla="*/ 0 h 5"/>
              <a:gd name="T18" fmla="*/ 2147483647 w 19"/>
              <a:gd name="T19" fmla="*/ 0 h 5"/>
              <a:gd name="T20" fmla="*/ 2147483647 w 19"/>
              <a:gd name="T21" fmla="*/ 0 h 5"/>
              <a:gd name="T22" fmla="*/ 2147483647 w 19"/>
              <a:gd name="T23" fmla="*/ 0 h 5"/>
              <a:gd name="T24" fmla="*/ 2147483647 w 19"/>
              <a:gd name="T25" fmla="*/ 0 h 5"/>
              <a:gd name="T26" fmla="*/ 2147483647 w 19"/>
              <a:gd name="T27" fmla="*/ 0 h 5"/>
              <a:gd name="T28" fmla="*/ 2147483647 w 19"/>
              <a:gd name="T29" fmla="*/ 0 h 5"/>
              <a:gd name="T30" fmla="*/ 2147483647 w 19"/>
              <a:gd name="T31" fmla="*/ 0 h 5"/>
              <a:gd name="T32" fmla="*/ 2147483647 w 19"/>
              <a:gd name="T33" fmla="*/ 0 h 5"/>
              <a:gd name="T34" fmla="*/ 2147483647 w 19"/>
              <a:gd name="T35" fmla="*/ 0 h 5"/>
              <a:gd name="T36" fmla="*/ 0 w 19"/>
              <a:gd name="T37" fmla="*/ 2147483647 h 5"/>
              <a:gd name="T38" fmla="*/ 0 w 19"/>
              <a:gd name="T39" fmla="*/ 2147483647 h 5"/>
              <a:gd name="T40" fmla="*/ 2147483647 w 19"/>
              <a:gd name="T41" fmla="*/ 2147483647 h 5"/>
              <a:gd name="T42" fmla="*/ 2147483647 w 19"/>
              <a:gd name="T43" fmla="*/ 2147483647 h 5"/>
              <a:gd name="T44" fmla="*/ 2147483647 w 19"/>
              <a:gd name="T45" fmla="*/ 2147483647 h 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9"/>
              <a:gd name="T70" fmla="*/ 0 h 5"/>
              <a:gd name="T71" fmla="*/ 19 w 19"/>
              <a:gd name="T72" fmla="*/ 5 h 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9" h="5">
                <a:moveTo>
                  <a:pt x="3" y="2"/>
                </a:moveTo>
                <a:lnTo>
                  <a:pt x="7" y="5"/>
                </a:lnTo>
                <a:lnTo>
                  <a:pt x="12" y="5"/>
                </a:lnTo>
                <a:lnTo>
                  <a:pt x="17" y="2"/>
                </a:lnTo>
                <a:lnTo>
                  <a:pt x="19" y="0"/>
                </a:lnTo>
                <a:lnTo>
                  <a:pt x="17" y="0"/>
                </a:lnTo>
                <a:lnTo>
                  <a:pt x="10" y="0"/>
                </a:lnTo>
                <a:lnTo>
                  <a:pt x="5" y="0"/>
                </a:lnTo>
                <a:lnTo>
                  <a:pt x="3" y="0"/>
                </a:lnTo>
                <a:lnTo>
                  <a:pt x="0" y="2"/>
                </a:lnTo>
                <a:lnTo>
                  <a:pt x="3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60" name="Freeform 2162"/>
          <p:cNvSpPr>
            <a:spLocks/>
          </p:cNvSpPr>
          <p:nvPr/>
        </p:nvSpPr>
        <p:spPr bwMode="auto">
          <a:xfrm>
            <a:off x="3062288" y="5091113"/>
            <a:ext cx="6350" cy="0"/>
          </a:xfrm>
          <a:custGeom>
            <a:avLst/>
            <a:gdLst>
              <a:gd name="T0" fmla="*/ 2147483647 w 5"/>
              <a:gd name="T1" fmla="*/ 2147483647 w 5"/>
              <a:gd name="T2" fmla="*/ 2147483647 w 5"/>
              <a:gd name="T3" fmla="*/ 2147483647 w 5"/>
              <a:gd name="T4" fmla="*/ 2147483647 w 5"/>
              <a:gd name="T5" fmla="*/ 2147483647 w 5"/>
              <a:gd name="T6" fmla="*/ 2147483647 w 5"/>
              <a:gd name="T7" fmla="*/ 2147483647 w 5"/>
              <a:gd name="T8" fmla="*/ 2147483647 w 5"/>
              <a:gd name="T9" fmla="*/ 2147483647 w 5"/>
              <a:gd name="T10" fmla="*/ 2147483647 w 5"/>
              <a:gd name="T11" fmla="*/ 0 w 5"/>
              <a:gd name="T12" fmla="*/ 0 w 5"/>
              <a:gd name="T13" fmla="*/ 0 w 5"/>
              <a:gd name="T14" fmla="*/ 0 w 5"/>
              <a:gd name="T15" fmla="*/ 2147483647 w 5"/>
              <a:gd name="T16" fmla="*/ 2147483647 w 5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w 5"/>
              <a:gd name="T35" fmla="*/ 5 w 5"/>
            </a:gdLst>
            <a:ahLst/>
            <a:cxnLst>
              <a:cxn ang="T17">
                <a:pos x="T0" y="0"/>
              </a:cxn>
              <a:cxn ang="T18">
                <a:pos x="T1" y="0"/>
              </a:cxn>
              <a:cxn ang="T19">
                <a:pos x="T2" y="0"/>
              </a:cxn>
              <a:cxn ang="T20">
                <a:pos x="T3" y="0"/>
              </a:cxn>
              <a:cxn ang="T21">
                <a:pos x="T4" y="0"/>
              </a:cxn>
              <a:cxn ang="T22">
                <a:pos x="T5" y="0"/>
              </a:cxn>
              <a:cxn ang="T23">
                <a:pos x="T6" y="0"/>
              </a:cxn>
              <a:cxn ang="T24">
                <a:pos x="T7" y="0"/>
              </a:cxn>
              <a:cxn ang="T25">
                <a:pos x="T8" y="0"/>
              </a:cxn>
              <a:cxn ang="T26">
                <a:pos x="T9" y="0"/>
              </a:cxn>
              <a:cxn ang="T27">
                <a:pos x="T10" y="0"/>
              </a:cxn>
              <a:cxn ang="T28">
                <a:pos x="T11" y="0"/>
              </a:cxn>
              <a:cxn ang="T29">
                <a:pos x="T12" y="0"/>
              </a:cxn>
              <a:cxn ang="T30">
                <a:pos x="T13" y="0"/>
              </a:cxn>
              <a:cxn ang="T31">
                <a:pos x="T14" y="0"/>
              </a:cxn>
              <a:cxn ang="T32">
                <a:pos x="T15" y="0"/>
              </a:cxn>
              <a:cxn ang="T33">
                <a:pos x="T16" y="0"/>
              </a:cxn>
            </a:cxnLst>
            <a:rect l="T34" t="0" r="T35" b="0"/>
            <a:pathLst>
              <a:path w="5">
                <a:moveTo>
                  <a:pt x="3" y="0"/>
                </a:move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61" name="Freeform 2163"/>
          <p:cNvSpPr>
            <a:spLocks/>
          </p:cNvSpPr>
          <p:nvPr/>
        </p:nvSpPr>
        <p:spPr bwMode="auto">
          <a:xfrm>
            <a:off x="3092450" y="4854575"/>
            <a:ext cx="1588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2147483647 w 2"/>
              <a:gd name="T13" fmla="*/ 2147483647 h 2"/>
              <a:gd name="T14" fmla="*/ 2147483647 w 2"/>
              <a:gd name="T15" fmla="*/ 2147483647 h 2"/>
              <a:gd name="T16" fmla="*/ 2147483647 w 2"/>
              <a:gd name="T17" fmla="*/ 2147483647 h 2"/>
              <a:gd name="T18" fmla="*/ 2147483647 w 2"/>
              <a:gd name="T19" fmla="*/ 0 h 2"/>
              <a:gd name="T20" fmla="*/ 2147483647 w 2"/>
              <a:gd name="T21" fmla="*/ 0 h 2"/>
              <a:gd name="T22" fmla="*/ 2147483647 w 2"/>
              <a:gd name="T23" fmla="*/ 0 h 2"/>
              <a:gd name="T24" fmla="*/ 2147483647 w 2"/>
              <a:gd name="T25" fmla="*/ 0 h 2"/>
              <a:gd name="T26" fmla="*/ 2147483647 w 2"/>
              <a:gd name="T27" fmla="*/ 0 h 2"/>
              <a:gd name="T28" fmla="*/ 0 w 2"/>
              <a:gd name="T29" fmla="*/ 0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2"/>
              <a:gd name="T47" fmla="*/ 2 w 2"/>
              <a:gd name="T48" fmla="*/ 2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62" name="Freeform 2164"/>
          <p:cNvSpPr>
            <a:spLocks/>
          </p:cNvSpPr>
          <p:nvPr/>
        </p:nvSpPr>
        <p:spPr bwMode="auto">
          <a:xfrm>
            <a:off x="3092450" y="4840288"/>
            <a:ext cx="0" cy="4762"/>
          </a:xfrm>
          <a:custGeom>
            <a:avLst/>
            <a:gdLst>
              <a:gd name="T0" fmla="*/ 0 h 3"/>
              <a:gd name="T1" fmla="*/ 0 h 3"/>
              <a:gd name="T2" fmla="*/ 2147483647 h 3"/>
              <a:gd name="T3" fmla="*/ 2147483647 h 3"/>
              <a:gd name="T4" fmla="*/ 2147483647 h 3"/>
              <a:gd name="T5" fmla="*/ 2147483647 h 3"/>
              <a:gd name="T6" fmla="*/ 2147483647 h 3"/>
              <a:gd name="T7" fmla="*/ 2147483647 h 3"/>
              <a:gd name="T8" fmla="*/ 2147483647 h 3"/>
              <a:gd name="T9" fmla="*/ 0 h 3"/>
              <a:gd name="T10" fmla="*/ 0 h 3"/>
              <a:gd name="T11" fmla="*/ 0 h 3"/>
              <a:gd name="T12" fmla="*/ 0 h 3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h 3"/>
              <a:gd name="T29" fmla="*/ 3 h 3"/>
            </a:gdLst>
            <a:ahLst/>
            <a:cxnLst>
              <a:cxn ang="T14">
                <a:pos x="0" y="T0"/>
              </a:cxn>
              <a:cxn ang="T15">
                <a:pos x="0" y="T1"/>
              </a:cxn>
              <a:cxn ang="T16">
                <a:pos x="0" y="T2"/>
              </a:cxn>
              <a:cxn ang="T17">
                <a:pos x="0" y="T3"/>
              </a:cxn>
              <a:cxn ang="T18">
                <a:pos x="0" y="T4"/>
              </a:cxn>
              <a:cxn ang="T19">
                <a:pos x="0" y="T5"/>
              </a:cxn>
              <a:cxn ang="T20">
                <a:pos x="0" y="T6"/>
              </a:cxn>
              <a:cxn ang="T21">
                <a:pos x="0" y="T7"/>
              </a:cxn>
              <a:cxn ang="T22">
                <a:pos x="0" y="T8"/>
              </a:cxn>
              <a:cxn ang="T23">
                <a:pos x="0" y="T9"/>
              </a:cxn>
              <a:cxn ang="T24">
                <a:pos x="0" y="T10"/>
              </a:cxn>
              <a:cxn ang="T25">
                <a:pos x="0" y="T11"/>
              </a:cxn>
              <a:cxn ang="T26">
                <a:pos x="0" y="T12"/>
              </a:cxn>
              <a:cxn ang="T27">
                <a:pos x="0" y="T13"/>
              </a:cxn>
            </a:cxnLst>
            <a:rect l="0" t="T28" r="0" b="T29"/>
            <a:pathLst>
              <a:path h="3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63" name="Freeform 2165"/>
          <p:cNvSpPr>
            <a:spLocks/>
          </p:cNvSpPr>
          <p:nvPr/>
        </p:nvSpPr>
        <p:spPr bwMode="auto">
          <a:xfrm>
            <a:off x="3101975" y="4905375"/>
            <a:ext cx="6350" cy="1588"/>
          </a:xfrm>
          <a:custGeom>
            <a:avLst/>
            <a:gdLst>
              <a:gd name="T0" fmla="*/ 2147483647 w 5"/>
              <a:gd name="T1" fmla="*/ 0 h 1588"/>
              <a:gd name="T2" fmla="*/ 2147483647 w 5"/>
              <a:gd name="T3" fmla="*/ 0 h 1588"/>
              <a:gd name="T4" fmla="*/ 2147483647 w 5"/>
              <a:gd name="T5" fmla="*/ 0 h 1588"/>
              <a:gd name="T6" fmla="*/ 2147483647 w 5"/>
              <a:gd name="T7" fmla="*/ 0 h 1588"/>
              <a:gd name="T8" fmla="*/ 0 w 5"/>
              <a:gd name="T9" fmla="*/ 0 h 1588"/>
              <a:gd name="T10" fmla="*/ 0 w 5"/>
              <a:gd name="T11" fmla="*/ 0 h 1588"/>
              <a:gd name="T12" fmla="*/ 2147483647 w 5"/>
              <a:gd name="T13" fmla="*/ 0 h 1588"/>
              <a:gd name="T14" fmla="*/ 2147483647 w 5"/>
              <a:gd name="T15" fmla="*/ 0 h 1588"/>
              <a:gd name="T16" fmla="*/ 2147483647 w 5"/>
              <a:gd name="T17" fmla="*/ 0 h 15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"/>
              <a:gd name="T28" fmla="*/ 0 h 1588"/>
              <a:gd name="T29" fmla="*/ 5 w 5"/>
              <a:gd name="T30" fmla="*/ 1588 h 158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" h="1588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5" y="0"/>
                </a:lnTo>
                <a:lnTo>
                  <a:pt x="2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64" name="Freeform 2166"/>
          <p:cNvSpPr>
            <a:spLocks/>
          </p:cNvSpPr>
          <p:nvPr/>
        </p:nvSpPr>
        <p:spPr bwMode="auto">
          <a:xfrm>
            <a:off x="3090863" y="4854575"/>
            <a:ext cx="1587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2147483647 w 2"/>
              <a:gd name="T11" fmla="*/ 0 h 2"/>
              <a:gd name="T12" fmla="*/ 2147483647 w 2"/>
              <a:gd name="T13" fmla="*/ 0 h 2"/>
              <a:gd name="T14" fmla="*/ 2147483647 w 2"/>
              <a:gd name="T15" fmla="*/ 0 h 2"/>
              <a:gd name="T16" fmla="*/ 2147483647 w 2"/>
              <a:gd name="T17" fmla="*/ 0 h 2"/>
              <a:gd name="T18" fmla="*/ 2147483647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2"/>
              <a:gd name="T38" fmla="*/ 2 w 2"/>
              <a:gd name="T39" fmla="*/ 2 h 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65" name="Freeform 2167"/>
          <p:cNvSpPr>
            <a:spLocks/>
          </p:cNvSpPr>
          <p:nvPr/>
        </p:nvSpPr>
        <p:spPr bwMode="auto">
          <a:xfrm>
            <a:off x="3190875" y="5111750"/>
            <a:ext cx="14288" cy="6350"/>
          </a:xfrm>
          <a:custGeom>
            <a:avLst/>
            <a:gdLst>
              <a:gd name="T0" fmla="*/ 0 w 10"/>
              <a:gd name="T1" fmla="*/ 2147483647 h 5"/>
              <a:gd name="T2" fmla="*/ 2147483647 w 10"/>
              <a:gd name="T3" fmla="*/ 2147483647 h 5"/>
              <a:gd name="T4" fmla="*/ 2147483647 w 10"/>
              <a:gd name="T5" fmla="*/ 2147483647 h 5"/>
              <a:gd name="T6" fmla="*/ 2147483647 w 10"/>
              <a:gd name="T7" fmla="*/ 2147483647 h 5"/>
              <a:gd name="T8" fmla="*/ 2147483647 w 10"/>
              <a:gd name="T9" fmla="*/ 0 h 5"/>
              <a:gd name="T10" fmla="*/ 2147483647 w 10"/>
              <a:gd name="T11" fmla="*/ 0 h 5"/>
              <a:gd name="T12" fmla="*/ 2147483647 w 10"/>
              <a:gd name="T13" fmla="*/ 0 h 5"/>
              <a:gd name="T14" fmla="*/ 2147483647 w 10"/>
              <a:gd name="T15" fmla="*/ 0 h 5"/>
              <a:gd name="T16" fmla="*/ 2147483647 w 10"/>
              <a:gd name="T17" fmla="*/ 0 h 5"/>
              <a:gd name="T18" fmla="*/ 2147483647 w 10"/>
              <a:gd name="T19" fmla="*/ 2147483647 h 5"/>
              <a:gd name="T20" fmla="*/ 2147483647 w 10"/>
              <a:gd name="T21" fmla="*/ 0 h 5"/>
              <a:gd name="T22" fmla="*/ 0 w 10"/>
              <a:gd name="T23" fmla="*/ 0 h 5"/>
              <a:gd name="T24" fmla="*/ 0 w 10"/>
              <a:gd name="T25" fmla="*/ 2147483647 h 5"/>
              <a:gd name="T26" fmla="*/ 2147483647 w 10"/>
              <a:gd name="T27" fmla="*/ 2147483647 h 5"/>
              <a:gd name="T28" fmla="*/ 2147483647 w 10"/>
              <a:gd name="T29" fmla="*/ 2147483647 h 5"/>
              <a:gd name="T30" fmla="*/ 2147483647 w 10"/>
              <a:gd name="T31" fmla="*/ 2147483647 h 5"/>
              <a:gd name="T32" fmla="*/ 2147483647 w 10"/>
              <a:gd name="T33" fmla="*/ 2147483647 h 5"/>
              <a:gd name="T34" fmla="*/ 2147483647 w 10"/>
              <a:gd name="T35" fmla="*/ 2147483647 h 5"/>
              <a:gd name="T36" fmla="*/ 2147483647 w 10"/>
              <a:gd name="T37" fmla="*/ 2147483647 h 5"/>
              <a:gd name="T38" fmla="*/ 2147483647 w 10"/>
              <a:gd name="T39" fmla="*/ 2147483647 h 5"/>
              <a:gd name="T40" fmla="*/ 0 w 10"/>
              <a:gd name="T41" fmla="*/ 2147483647 h 5"/>
              <a:gd name="T42" fmla="*/ 0 w 10"/>
              <a:gd name="T43" fmla="*/ 2147483647 h 5"/>
              <a:gd name="T44" fmla="*/ 0 w 10"/>
              <a:gd name="T45" fmla="*/ 2147483647 h 5"/>
              <a:gd name="T46" fmla="*/ 0 w 10"/>
              <a:gd name="T47" fmla="*/ 2147483647 h 5"/>
              <a:gd name="T48" fmla="*/ 0 w 10"/>
              <a:gd name="T49" fmla="*/ 2147483647 h 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"/>
              <a:gd name="T76" fmla="*/ 0 h 5"/>
              <a:gd name="T77" fmla="*/ 10 w 10"/>
              <a:gd name="T78" fmla="*/ 5 h 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" h="5">
                <a:moveTo>
                  <a:pt x="0" y="5"/>
                </a:moveTo>
                <a:lnTo>
                  <a:pt x="3" y="5"/>
                </a:lnTo>
                <a:lnTo>
                  <a:pt x="5" y="5"/>
                </a:lnTo>
                <a:lnTo>
                  <a:pt x="7" y="0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66" name="Freeform 2168"/>
          <p:cNvSpPr>
            <a:spLocks/>
          </p:cNvSpPr>
          <p:nvPr/>
        </p:nvSpPr>
        <p:spPr bwMode="auto">
          <a:xfrm>
            <a:off x="3167063" y="4751388"/>
            <a:ext cx="6350" cy="4762"/>
          </a:xfrm>
          <a:custGeom>
            <a:avLst/>
            <a:gdLst>
              <a:gd name="T0" fmla="*/ 2147483647 w 5"/>
              <a:gd name="T1" fmla="*/ 0 h 4"/>
              <a:gd name="T2" fmla="*/ 2147483647 w 5"/>
              <a:gd name="T3" fmla="*/ 0 h 4"/>
              <a:gd name="T4" fmla="*/ 0 w 5"/>
              <a:gd name="T5" fmla="*/ 0 h 4"/>
              <a:gd name="T6" fmla="*/ 0 w 5"/>
              <a:gd name="T7" fmla="*/ 0 h 4"/>
              <a:gd name="T8" fmla="*/ 0 w 5"/>
              <a:gd name="T9" fmla="*/ 0 h 4"/>
              <a:gd name="T10" fmla="*/ 0 w 5"/>
              <a:gd name="T11" fmla="*/ 0 h 4"/>
              <a:gd name="T12" fmla="*/ 0 w 5"/>
              <a:gd name="T13" fmla="*/ 2147483647 h 4"/>
              <a:gd name="T14" fmla="*/ 0 w 5"/>
              <a:gd name="T15" fmla="*/ 2147483647 h 4"/>
              <a:gd name="T16" fmla="*/ 2147483647 w 5"/>
              <a:gd name="T17" fmla="*/ 2147483647 h 4"/>
              <a:gd name="T18" fmla="*/ 2147483647 w 5"/>
              <a:gd name="T19" fmla="*/ 2147483647 h 4"/>
              <a:gd name="T20" fmla="*/ 2147483647 w 5"/>
              <a:gd name="T21" fmla="*/ 2147483647 h 4"/>
              <a:gd name="T22" fmla="*/ 2147483647 w 5"/>
              <a:gd name="T23" fmla="*/ 2147483647 h 4"/>
              <a:gd name="T24" fmla="*/ 2147483647 w 5"/>
              <a:gd name="T25" fmla="*/ 2147483647 h 4"/>
              <a:gd name="T26" fmla="*/ 2147483647 w 5"/>
              <a:gd name="T27" fmla="*/ 0 h 4"/>
              <a:gd name="T28" fmla="*/ 2147483647 w 5"/>
              <a:gd name="T29" fmla="*/ 0 h 4"/>
              <a:gd name="T30" fmla="*/ 2147483647 w 5"/>
              <a:gd name="T31" fmla="*/ 0 h 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4"/>
              <a:gd name="T50" fmla="*/ 5 w 5"/>
              <a:gd name="T51" fmla="*/ 4 h 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4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4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67" name="Freeform 2169"/>
          <p:cNvSpPr>
            <a:spLocks/>
          </p:cNvSpPr>
          <p:nvPr/>
        </p:nvSpPr>
        <p:spPr bwMode="auto">
          <a:xfrm>
            <a:off x="3167063" y="4864100"/>
            <a:ext cx="7937" cy="4763"/>
          </a:xfrm>
          <a:custGeom>
            <a:avLst/>
            <a:gdLst>
              <a:gd name="T0" fmla="*/ 0 w 7"/>
              <a:gd name="T1" fmla="*/ 2147483647 h 5"/>
              <a:gd name="T2" fmla="*/ 0 w 7"/>
              <a:gd name="T3" fmla="*/ 2147483647 h 5"/>
              <a:gd name="T4" fmla="*/ 2147483647 w 7"/>
              <a:gd name="T5" fmla="*/ 2147483647 h 5"/>
              <a:gd name="T6" fmla="*/ 2147483647 w 7"/>
              <a:gd name="T7" fmla="*/ 2147483647 h 5"/>
              <a:gd name="T8" fmla="*/ 2147483647 w 7"/>
              <a:gd name="T9" fmla="*/ 2147483647 h 5"/>
              <a:gd name="T10" fmla="*/ 2147483647 w 7"/>
              <a:gd name="T11" fmla="*/ 2147483647 h 5"/>
              <a:gd name="T12" fmla="*/ 2147483647 w 7"/>
              <a:gd name="T13" fmla="*/ 2147483647 h 5"/>
              <a:gd name="T14" fmla="*/ 2147483647 w 7"/>
              <a:gd name="T15" fmla="*/ 2147483647 h 5"/>
              <a:gd name="T16" fmla="*/ 2147483647 w 7"/>
              <a:gd name="T17" fmla="*/ 2147483647 h 5"/>
              <a:gd name="T18" fmla="*/ 2147483647 w 7"/>
              <a:gd name="T19" fmla="*/ 2147483647 h 5"/>
              <a:gd name="T20" fmla="*/ 2147483647 w 7"/>
              <a:gd name="T21" fmla="*/ 2147483647 h 5"/>
              <a:gd name="T22" fmla="*/ 2147483647 w 7"/>
              <a:gd name="T23" fmla="*/ 2147483647 h 5"/>
              <a:gd name="T24" fmla="*/ 2147483647 w 7"/>
              <a:gd name="T25" fmla="*/ 0 h 5"/>
              <a:gd name="T26" fmla="*/ 2147483647 w 7"/>
              <a:gd name="T27" fmla="*/ 0 h 5"/>
              <a:gd name="T28" fmla="*/ 2147483647 w 7"/>
              <a:gd name="T29" fmla="*/ 0 h 5"/>
              <a:gd name="T30" fmla="*/ 0 w 7"/>
              <a:gd name="T31" fmla="*/ 2147483647 h 5"/>
              <a:gd name="T32" fmla="*/ 0 w 7"/>
              <a:gd name="T33" fmla="*/ 2147483647 h 5"/>
              <a:gd name="T34" fmla="*/ 0 w 7"/>
              <a:gd name="T35" fmla="*/ 2147483647 h 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"/>
              <a:gd name="T55" fmla="*/ 0 h 5"/>
              <a:gd name="T56" fmla="*/ 7 w 7"/>
              <a:gd name="T57" fmla="*/ 5 h 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" h="5">
                <a:moveTo>
                  <a:pt x="0" y="2"/>
                </a:moveTo>
                <a:lnTo>
                  <a:pt x="0" y="2"/>
                </a:lnTo>
                <a:lnTo>
                  <a:pt x="3" y="5"/>
                </a:lnTo>
                <a:lnTo>
                  <a:pt x="5" y="5"/>
                </a:lnTo>
                <a:lnTo>
                  <a:pt x="7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68" name="Freeform 2170"/>
          <p:cNvSpPr>
            <a:spLocks/>
          </p:cNvSpPr>
          <p:nvPr/>
        </p:nvSpPr>
        <p:spPr bwMode="auto">
          <a:xfrm>
            <a:off x="3224213" y="5005388"/>
            <a:ext cx="15875" cy="3175"/>
          </a:xfrm>
          <a:custGeom>
            <a:avLst/>
            <a:gdLst>
              <a:gd name="T0" fmla="*/ 2147483647 w 14"/>
              <a:gd name="T1" fmla="*/ 2147483647 h 2"/>
              <a:gd name="T2" fmla="*/ 2147483647 w 14"/>
              <a:gd name="T3" fmla="*/ 2147483647 h 2"/>
              <a:gd name="T4" fmla="*/ 2147483647 w 14"/>
              <a:gd name="T5" fmla="*/ 2147483647 h 2"/>
              <a:gd name="T6" fmla="*/ 2147483647 w 14"/>
              <a:gd name="T7" fmla="*/ 2147483647 h 2"/>
              <a:gd name="T8" fmla="*/ 2147483647 w 14"/>
              <a:gd name="T9" fmla="*/ 2147483647 h 2"/>
              <a:gd name="T10" fmla="*/ 2147483647 w 14"/>
              <a:gd name="T11" fmla="*/ 2147483647 h 2"/>
              <a:gd name="T12" fmla="*/ 2147483647 w 14"/>
              <a:gd name="T13" fmla="*/ 2147483647 h 2"/>
              <a:gd name="T14" fmla="*/ 2147483647 w 14"/>
              <a:gd name="T15" fmla="*/ 2147483647 h 2"/>
              <a:gd name="T16" fmla="*/ 2147483647 w 14"/>
              <a:gd name="T17" fmla="*/ 0 h 2"/>
              <a:gd name="T18" fmla="*/ 2147483647 w 14"/>
              <a:gd name="T19" fmla="*/ 0 h 2"/>
              <a:gd name="T20" fmla="*/ 2147483647 w 14"/>
              <a:gd name="T21" fmla="*/ 0 h 2"/>
              <a:gd name="T22" fmla="*/ 2147483647 w 14"/>
              <a:gd name="T23" fmla="*/ 0 h 2"/>
              <a:gd name="T24" fmla="*/ 2147483647 w 14"/>
              <a:gd name="T25" fmla="*/ 0 h 2"/>
              <a:gd name="T26" fmla="*/ 2147483647 w 14"/>
              <a:gd name="T27" fmla="*/ 0 h 2"/>
              <a:gd name="T28" fmla="*/ 2147483647 w 14"/>
              <a:gd name="T29" fmla="*/ 0 h 2"/>
              <a:gd name="T30" fmla="*/ 2147483647 w 14"/>
              <a:gd name="T31" fmla="*/ 0 h 2"/>
              <a:gd name="T32" fmla="*/ 2147483647 w 14"/>
              <a:gd name="T33" fmla="*/ 0 h 2"/>
              <a:gd name="T34" fmla="*/ 2147483647 w 14"/>
              <a:gd name="T35" fmla="*/ 0 h 2"/>
              <a:gd name="T36" fmla="*/ 2147483647 w 14"/>
              <a:gd name="T37" fmla="*/ 0 h 2"/>
              <a:gd name="T38" fmla="*/ 0 w 14"/>
              <a:gd name="T39" fmla="*/ 0 h 2"/>
              <a:gd name="T40" fmla="*/ 0 w 14"/>
              <a:gd name="T41" fmla="*/ 0 h 2"/>
              <a:gd name="T42" fmla="*/ 0 w 14"/>
              <a:gd name="T43" fmla="*/ 0 h 2"/>
              <a:gd name="T44" fmla="*/ 0 w 14"/>
              <a:gd name="T45" fmla="*/ 2147483647 h 2"/>
              <a:gd name="T46" fmla="*/ 0 w 14"/>
              <a:gd name="T47" fmla="*/ 2147483647 h 2"/>
              <a:gd name="T48" fmla="*/ 0 w 14"/>
              <a:gd name="T49" fmla="*/ 2147483647 h 2"/>
              <a:gd name="T50" fmla="*/ 2147483647 w 14"/>
              <a:gd name="T51" fmla="*/ 2147483647 h 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4"/>
              <a:gd name="T79" fmla="*/ 0 h 2"/>
              <a:gd name="T80" fmla="*/ 14 w 14"/>
              <a:gd name="T81" fmla="*/ 2 h 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4" h="2">
                <a:moveTo>
                  <a:pt x="3" y="2"/>
                </a:moveTo>
                <a:lnTo>
                  <a:pt x="3" y="2"/>
                </a:lnTo>
                <a:lnTo>
                  <a:pt x="7" y="2"/>
                </a:lnTo>
                <a:lnTo>
                  <a:pt x="10" y="2"/>
                </a:lnTo>
                <a:lnTo>
                  <a:pt x="12" y="2"/>
                </a:lnTo>
                <a:lnTo>
                  <a:pt x="14" y="0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69" name="Freeform 2171"/>
          <p:cNvSpPr>
            <a:spLocks/>
          </p:cNvSpPr>
          <p:nvPr/>
        </p:nvSpPr>
        <p:spPr bwMode="auto">
          <a:xfrm>
            <a:off x="3171825" y="4764088"/>
            <a:ext cx="1588" cy="9525"/>
          </a:xfrm>
          <a:custGeom>
            <a:avLst/>
            <a:gdLst>
              <a:gd name="T0" fmla="*/ 0 w 2"/>
              <a:gd name="T1" fmla="*/ 0 h 7"/>
              <a:gd name="T2" fmla="*/ 0 w 2"/>
              <a:gd name="T3" fmla="*/ 0 h 7"/>
              <a:gd name="T4" fmla="*/ 0 w 2"/>
              <a:gd name="T5" fmla="*/ 0 h 7"/>
              <a:gd name="T6" fmla="*/ 0 w 2"/>
              <a:gd name="T7" fmla="*/ 2147483647 h 7"/>
              <a:gd name="T8" fmla="*/ 0 w 2"/>
              <a:gd name="T9" fmla="*/ 2147483647 h 7"/>
              <a:gd name="T10" fmla="*/ 2147483647 w 2"/>
              <a:gd name="T11" fmla="*/ 2147483647 h 7"/>
              <a:gd name="T12" fmla="*/ 2147483647 w 2"/>
              <a:gd name="T13" fmla="*/ 0 h 7"/>
              <a:gd name="T14" fmla="*/ 2147483647 w 2"/>
              <a:gd name="T15" fmla="*/ 0 h 7"/>
              <a:gd name="T16" fmla="*/ 2147483647 w 2"/>
              <a:gd name="T17" fmla="*/ 0 h 7"/>
              <a:gd name="T18" fmla="*/ 0 w 2"/>
              <a:gd name="T19" fmla="*/ 0 h 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"/>
              <a:gd name="T31" fmla="*/ 0 h 7"/>
              <a:gd name="T32" fmla="*/ 2 w 2"/>
              <a:gd name="T33" fmla="*/ 7 h 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" h="7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0" y="7"/>
                </a:ln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70" name="Freeform 2172"/>
          <p:cNvSpPr>
            <a:spLocks/>
          </p:cNvSpPr>
          <p:nvPr/>
        </p:nvSpPr>
        <p:spPr bwMode="auto">
          <a:xfrm>
            <a:off x="3228975" y="4916488"/>
            <a:ext cx="1588" cy="3175"/>
          </a:xfrm>
          <a:custGeom>
            <a:avLst/>
            <a:gdLst>
              <a:gd name="T0" fmla="*/ 0 w 2"/>
              <a:gd name="T1" fmla="*/ 0 h 3"/>
              <a:gd name="T2" fmla="*/ 0 w 2"/>
              <a:gd name="T3" fmla="*/ 0 h 3"/>
              <a:gd name="T4" fmla="*/ 0 w 2"/>
              <a:gd name="T5" fmla="*/ 0 h 3"/>
              <a:gd name="T6" fmla="*/ 0 w 2"/>
              <a:gd name="T7" fmla="*/ 0 h 3"/>
              <a:gd name="T8" fmla="*/ 0 w 2"/>
              <a:gd name="T9" fmla="*/ 0 h 3"/>
              <a:gd name="T10" fmla="*/ 0 w 2"/>
              <a:gd name="T11" fmla="*/ 2147483647 h 3"/>
              <a:gd name="T12" fmla="*/ 2147483647 w 2"/>
              <a:gd name="T13" fmla="*/ 2147483647 h 3"/>
              <a:gd name="T14" fmla="*/ 2147483647 w 2"/>
              <a:gd name="T15" fmla="*/ 2147483647 h 3"/>
              <a:gd name="T16" fmla="*/ 2147483647 w 2"/>
              <a:gd name="T17" fmla="*/ 2147483647 h 3"/>
              <a:gd name="T18" fmla="*/ 2147483647 w 2"/>
              <a:gd name="T19" fmla="*/ 2147483647 h 3"/>
              <a:gd name="T20" fmla="*/ 2147483647 w 2"/>
              <a:gd name="T21" fmla="*/ 2147483647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3"/>
              <a:gd name="T47" fmla="*/ 2 w 2"/>
              <a:gd name="T48" fmla="*/ 3 h 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3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71" name="Freeform 2173"/>
          <p:cNvSpPr>
            <a:spLocks/>
          </p:cNvSpPr>
          <p:nvPr/>
        </p:nvSpPr>
        <p:spPr bwMode="auto">
          <a:xfrm>
            <a:off x="3209925" y="5002213"/>
            <a:ext cx="14288" cy="6350"/>
          </a:xfrm>
          <a:custGeom>
            <a:avLst/>
            <a:gdLst>
              <a:gd name="T0" fmla="*/ 2147483647 w 12"/>
              <a:gd name="T1" fmla="*/ 2147483647 h 5"/>
              <a:gd name="T2" fmla="*/ 2147483647 w 12"/>
              <a:gd name="T3" fmla="*/ 2147483647 h 5"/>
              <a:gd name="T4" fmla="*/ 2147483647 w 12"/>
              <a:gd name="T5" fmla="*/ 0 h 5"/>
              <a:gd name="T6" fmla="*/ 2147483647 w 12"/>
              <a:gd name="T7" fmla="*/ 0 h 5"/>
              <a:gd name="T8" fmla="*/ 2147483647 w 12"/>
              <a:gd name="T9" fmla="*/ 0 h 5"/>
              <a:gd name="T10" fmla="*/ 2147483647 w 12"/>
              <a:gd name="T11" fmla="*/ 0 h 5"/>
              <a:gd name="T12" fmla="*/ 0 w 12"/>
              <a:gd name="T13" fmla="*/ 0 h 5"/>
              <a:gd name="T14" fmla="*/ 0 w 12"/>
              <a:gd name="T15" fmla="*/ 0 h 5"/>
              <a:gd name="T16" fmla="*/ 0 w 12"/>
              <a:gd name="T17" fmla="*/ 2147483647 h 5"/>
              <a:gd name="T18" fmla="*/ 0 w 12"/>
              <a:gd name="T19" fmla="*/ 2147483647 h 5"/>
              <a:gd name="T20" fmla="*/ 0 w 12"/>
              <a:gd name="T21" fmla="*/ 2147483647 h 5"/>
              <a:gd name="T22" fmla="*/ 0 w 12"/>
              <a:gd name="T23" fmla="*/ 2147483647 h 5"/>
              <a:gd name="T24" fmla="*/ 0 w 12"/>
              <a:gd name="T25" fmla="*/ 2147483647 h 5"/>
              <a:gd name="T26" fmla="*/ 2147483647 w 12"/>
              <a:gd name="T27" fmla="*/ 2147483647 h 5"/>
              <a:gd name="T28" fmla="*/ 2147483647 w 12"/>
              <a:gd name="T29" fmla="*/ 2147483647 h 5"/>
              <a:gd name="T30" fmla="*/ 2147483647 w 12"/>
              <a:gd name="T31" fmla="*/ 2147483647 h 5"/>
              <a:gd name="T32" fmla="*/ 2147483647 w 12"/>
              <a:gd name="T33" fmla="*/ 2147483647 h 5"/>
              <a:gd name="T34" fmla="*/ 2147483647 w 12"/>
              <a:gd name="T35" fmla="*/ 2147483647 h 5"/>
              <a:gd name="T36" fmla="*/ 2147483647 w 12"/>
              <a:gd name="T37" fmla="*/ 2147483647 h 5"/>
              <a:gd name="T38" fmla="*/ 2147483647 w 12"/>
              <a:gd name="T39" fmla="*/ 2147483647 h 5"/>
              <a:gd name="T40" fmla="*/ 2147483647 w 12"/>
              <a:gd name="T41" fmla="*/ 2147483647 h 5"/>
              <a:gd name="T42" fmla="*/ 2147483647 w 12"/>
              <a:gd name="T43" fmla="*/ 2147483647 h 5"/>
              <a:gd name="T44" fmla="*/ 2147483647 w 12"/>
              <a:gd name="T45" fmla="*/ 2147483647 h 5"/>
              <a:gd name="T46" fmla="*/ 2147483647 w 12"/>
              <a:gd name="T47" fmla="*/ 2147483647 h 5"/>
              <a:gd name="T48" fmla="*/ 2147483647 w 12"/>
              <a:gd name="T49" fmla="*/ 2147483647 h 5"/>
              <a:gd name="T50" fmla="*/ 2147483647 w 12"/>
              <a:gd name="T51" fmla="*/ 2147483647 h 5"/>
              <a:gd name="T52" fmla="*/ 2147483647 w 12"/>
              <a:gd name="T53" fmla="*/ 2147483647 h 5"/>
              <a:gd name="T54" fmla="*/ 2147483647 w 12"/>
              <a:gd name="T55" fmla="*/ 2147483647 h 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2"/>
              <a:gd name="T85" fmla="*/ 0 h 5"/>
              <a:gd name="T86" fmla="*/ 12 w 12"/>
              <a:gd name="T87" fmla="*/ 5 h 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2" h="5">
                <a:moveTo>
                  <a:pt x="12" y="3"/>
                </a:moveTo>
                <a:lnTo>
                  <a:pt x="10" y="3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3" y="5"/>
                </a:lnTo>
                <a:lnTo>
                  <a:pt x="5" y="5"/>
                </a:lnTo>
                <a:lnTo>
                  <a:pt x="10" y="5"/>
                </a:lnTo>
                <a:lnTo>
                  <a:pt x="12" y="5"/>
                </a:lnTo>
                <a:lnTo>
                  <a:pt x="12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72" name="Freeform 2174"/>
          <p:cNvSpPr>
            <a:spLocks/>
          </p:cNvSpPr>
          <p:nvPr/>
        </p:nvSpPr>
        <p:spPr bwMode="auto">
          <a:xfrm>
            <a:off x="3198813" y="4808538"/>
            <a:ext cx="14287" cy="9525"/>
          </a:xfrm>
          <a:custGeom>
            <a:avLst/>
            <a:gdLst>
              <a:gd name="T0" fmla="*/ 2147483647 w 10"/>
              <a:gd name="T1" fmla="*/ 0 h 8"/>
              <a:gd name="T2" fmla="*/ 2147483647 w 10"/>
              <a:gd name="T3" fmla="*/ 0 h 8"/>
              <a:gd name="T4" fmla="*/ 0 w 10"/>
              <a:gd name="T5" fmla="*/ 2147483647 h 8"/>
              <a:gd name="T6" fmla="*/ 0 w 10"/>
              <a:gd name="T7" fmla="*/ 2147483647 h 8"/>
              <a:gd name="T8" fmla="*/ 0 w 10"/>
              <a:gd name="T9" fmla="*/ 2147483647 h 8"/>
              <a:gd name="T10" fmla="*/ 0 w 10"/>
              <a:gd name="T11" fmla="*/ 2147483647 h 8"/>
              <a:gd name="T12" fmla="*/ 0 w 10"/>
              <a:gd name="T13" fmla="*/ 2147483647 h 8"/>
              <a:gd name="T14" fmla="*/ 0 w 10"/>
              <a:gd name="T15" fmla="*/ 2147483647 h 8"/>
              <a:gd name="T16" fmla="*/ 0 w 10"/>
              <a:gd name="T17" fmla="*/ 2147483647 h 8"/>
              <a:gd name="T18" fmla="*/ 0 w 10"/>
              <a:gd name="T19" fmla="*/ 2147483647 h 8"/>
              <a:gd name="T20" fmla="*/ 0 w 10"/>
              <a:gd name="T21" fmla="*/ 2147483647 h 8"/>
              <a:gd name="T22" fmla="*/ 2147483647 w 10"/>
              <a:gd name="T23" fmla="*/ 2147483647 h 8"/>
              <a:gd name="T24" fmla="*/ 2147483647 w 10"/>
              <a:gd name="T25" fmla="*/ 2147483647 h 8"/>
              <a:gd name="T26" fmla="*/ 2147483647 w 10"/>
              <a:gd name="T27" fmla="*/ 2147483647 h 8"/>
              <a:gd name="T28" fmla="*/ 2147483647 w 10"/>
              <a:gd name="T29" fmla="*/ 2147483647 h 8"/>
              <a:gd name="T30" fmla="*/ 2147483647 w 10"/>
              <a:gd name="T31" fmla="*/ 2147483647 h 8"/>
              <a:gd name="T32" fmla="*/ 2147483647 w 10"/>
              <a:gd name="T33" fmla="*/ 2147483647 h 8"/>
              <a:gd name="T34" fmla="*/ 2147483647 w 10"/>
              <a:gd name="T35" fmla="*/ 2147483647 h 8"/>
              <a:gd name="T36" fmla="*/ 2147483647 w 10"/>
              <a:gd name="T37" fmla="*/ 2147483647 h 8"/>
              <a:gd name="T38" fmla="*/ 2147483647 w 10"/>
              <a:gd name="T39" fmla="*/ 2147483647 h 8"/>
              <a:gd name="T40" fmla="*/ 2147483647 w 10"/>
              <a:gd name="T41" fmla="*/ 2147483647 h 8"/>
              <a:gd name="T42" fmla="*/ 2147483647 w 10"/>
              <a:gd name="T43" fmla="*/ 2147483647 h 8"/>
              <a:gd name="T44" fmla="*/ 2147483647 w 10"/>
              <a:gd name="T45" fmla="*/ 2147483647 h 8"/>
              <a:gd name="T46" fmla="*/ 2147483647 w 10"/>
              <a:gd name="T47" fmla="*/ 2147483647 h 8"/>
              <a:gd name="T48" fmla="*/ 2147483647 w 10"/>
              <a:gd name="T49" fmla="*/ 0 h 8"/>
              <a:gd name="T50" fmla="*/ 2147483647 w 10"/>
              <a:gd name="T51" fmla="*/ 0 h 8"/>
              <a:gd name="T52" fmla="*/ 2147483647 w 10"/>
              <a:gd name="T53" fmla="*/ 0 h 8"/>
              <a:gd name="T54" fmla="*/ 2147483647 w 10"/>
              <a:gd name="T55" fmla="*/ 0 h 8"/>
              <a:gd name="T56" fmla="*/ 2147483647 w 10"/>
              <a:gd name="T57" fmla="*/ 0 h 8"/>
              <a:gd name="T58" fmla="*/ 2147483647 w 10"/>
              <a:gd name="T59" fmla="*/ 0 h 8"/>
              <a:gd name="T60" fmla="*/ 2147483647 w 10"/>
              <a:gd name="T61" fmla="*/ 0 h 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0"/>
              <a:gd name="T94" fmla="*/ 0 h 8"/>
              <a:gd name="T95" fmla="*/ 10 w 10"/>
              <a:gd name="T96" fmla="*/ 8 h 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0" h="8">
                <a:moveTo>
                  <a:pt x="5" y="0"/>
                </a:moveTo>
                <a:lnTo>
                  <a:pt x="5" y="0"/>
                </a:lnTo>
                <a:lnTo>
                  <a:pt x="0" y="3"/>
                </a:lnTo>
                <a:lnTo>
                  <a:pt x="0" y="5"/>
                </a:lnTo>
                <a:lnTo>
                  <a:pt x="3" y="8"/>
                </a:lnTo>
                <a:lnTo>
                  <a:pt x="5" y="8"/>
                </a:lnTo>
                <a:lnTo>
                  <a:pt x="7" y="5"/>
                </a:lnTo>
                <a:lnTo>
                  <a:pt x="10" y="5"/>
                </a:lnTo>
                <a:lnTo>
                  <a:pt x="10" y="3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73" name="Freeform 2175"/>
          <p:cNvSpPr>
            <a:spLocks/>
          </p:cNvSpPr>
          <p:nvPr/>
        </p:nvSpPr>
        <p:spPr bwMode="auto">
          <a:xfrm>
            <a:off x="3184525" y="4756150"/>
            <a:ext cx="6350" cy="7938"/>
          </a:xfrm>
          <a:custGeom>
            <a:avLst/>
            <a:gdLst>
              <a:gd name="T0" fmla="*/ 2147483647 w 5"/>
              <a:gd name="T1" fmla="*/ 0 h 7"/>
              <a:gd name="T2" fmla="*/ 0 w 5"/>
              <a:gd name="T3" fmla="*/ 0 h 7"/>
              <a:gd name="T4" fmla="*/ 0 w 5"/>
              <a:gd name="T5" fmla="*/ 0 h 7"/>
              <a:gd name="T6" fmla="*/ 0 w 5"/>
              <a:gd name="T7" fmla="*/ 2147483647 h 7"/>
              <a:gd name="T8" fmla="*/ 0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2147483647 h 7"/>
              <a:gd name="T18" fmla="*/ 2147483647 w 5"/>
              <a:gd name="T19" fmla="*/ 0 h 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"/>
              <a:gd name="T31" fmla="*/ 0 h 7"/>
              <a:gd name="T32" fmla="*/ 5 w 5"/>
              <a:gd name="T33" fmla="*/ 7 h 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" h="7">
                <a:moveTo>
                  <a:pt x="3" y="0"/>
                </a:moveTo>
                <a:lnTo>
                  <a:pt x="0" y="0"/>
                </a:lnTo>
                <a:lnTo>
                  <a:pt x="0" y="3"/>
                </a:lnTo>
                <a:lnTo>
                  <a:pt x="5" y="5"/>
                </a:lnTo>
                <a:lnTo>
                  <a:pt x="5" y="7"/>
                </a:lnTo>
                <a:lnTo>
                  <a:pt x="5" y="5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74" name="Freeform 2176"/>
          <p:cNvSpPr>
            <a:spLocks/>
          </p:cNvSpPr>
          <p:nvPr/>
        </p:nvSpPr>
        <p:spPr bwMode="auto">
          <a:xfrm>
            <a:off x="3190875" y="4787900"/>
            <a:ext cx="14288" cy="31750"/>
          </a:xfrm>
          <a:custGeom>
            <a:avLst/>
            <a:gdLst>
              <a:gd name="T0" fmla="*/ 2147483647 w 10"/>
              <a:gd name="T1" fmla="*/ 0 h 26"/>
              <a:gd name="T2" fmla="*/ 2147483647 w 10"/>
              <a:gd name="T3" fmla="*/ 0 h 26"/>
              <a:gd name="T4" fmla="*/ 2147483647 w 10"/>
              <a:gd name="T5" fmla="*/ 2147483647 h 26"/>
              <a:gd name="T6" fmla="*/ 2147483647 w 10"/>
              <a:gd name="T7" fmla="*/ 2147483647 h 26"/>
              <a:gd name="T8" fmla="*/ 2147483647 w 10"/>
              <a:gd name="T9" fmla="*/ 2147483647 h 26"/>
              <a:gd name="T10" fmla="*/ 2147483647 w 10"/>
              <a:gd name="T11" fmla="*/ 2147483647 h 26"/>
              <a:gd name="T12" fmla="*/ 2147483647 w 10"/>
              <a:gd name="T13" fmla="*/ 2147483647 h 26"/>
              <a:gd name="T14" fmla="*/ 2147483647 w 10"/>
              <a:gd name="T15" fmla="*/ 2147483647 h 26"/>
              <a:gd name="T16" fmla="*/ 2147483647 w 10"/>
              <a:gd name="T17" fmla="*/ 2147483647 h 26"/>
              <a:gd name="T18" fmla="*/ 2147483647 w 10"/>
              <a:gd name="T19" fmla="*/ 2147483647 h 26"/>
              <a:gd name="T20" fmla="*/ 2147483647 w 10"/>
              <a:gd name="T21" fmla="*/ 2147483647 h 26"/>
              <a:gd name="T22" fmla="*/ 2147483647 w 10"/>
              <a:gd name="T23" fmla="*/ 2147483647 h 26"/>
              <a:gd name="T24" fmla="*/ 2147483647 w 10"/>
              <a:gd name="T25" fmla="*/ 2147483647 h 26"/>
              <a:gd name="T26" fmla="*/ 2147483647 w 10"/>
              <a:gd name="T27" fmla="*/ 2147483647 h 26"/>
              <a:gd name="T28" fmla="*/ 0 w 10"/>
              <a:gd name="T29" fmla="*/ 2147483647 h 26"/>
              <a:gd name="T30" fmla="*/ 0 w 10"/>
              <a:gd name="T31" fmla="*/ 2147483647 h 26"/>
              <a:gd name="T32" fmla="*/ 0 w 10"/>
              <a:gd name="T33" fmla="*/ 2147483647 h 26"/>
              <a:gd name="T34" fmla="*/ 0 w 10"/>
              <a:gd name="T35" fmla="*/ 2147483647 h 26"/>
              <a:gd name="T36" fmla="*/ 0 w 10"/>
              <a:gd name="T37" fmla="*/ 2147483647 h 26"/>
              <a:gd name="T38" fmla="*/ 0 w 10"/>
              <a:gd name="T39" fmla="*/ 2147483647 h 26"/>
              <a:gd name="T40" fmla="*/ 2147483647 w 10"/>
              <a:gd name="T41" fmla="*/ 2147483647 h 26"/>
              <a:gd name="T42" fmla="*/ 2147483647 w 10"/>
              <a:gd name="T43" fmla="*/ 2147483647 h 26"/>
              <a:gd name="T44" fmla="*/ 2147483647 w 10"/>
              <a:gd name="T45" fmla="*/ 2147483647 h 26"/>
              <a:gd name="T46" fmla="*/ 2147483647 w 10"/>
              <a:gd name="T47" fmla="*/ 2147483647 h 26"/>
              <a:gd name="T48" fmla="*/ 2147483647 w 10"/>
              <a:gd name="T49" fmla="*/ 2147483647 h 26"/>
              <a:gd name="T50" fmla="*/ 2147483647 w 10"/>
              <a:gd name="T51" fmla="*/ 2147483647 h 26"/>
              <a:gd name="T52" fmla="*/ 2147483647 w 10"/>
              <a:gd name="T53" fmla="*/ 2147483647 h 26"/>
              <a:gd name="T54" fmla="*/ 2147483647 w 10"/>
              <a:gd name="T55" fmla="*/ 2147483647 h 26"/>
              <a:gd name="T56" fmla="*/ 2147483647 w 10"/>
              <a:gd name="T57" fmla="*/ 2147483647 h 26"/>
              <a:gd name="T58" fmla="*/ 2147483647 w 10"/>
              <a:gd name="T59" fmla="*/ 2147483647 h 26"/>
              <a:gd name="T60" fmla="*/ 2147483647 w 10"/>
              <a:gd name="T61" fmla="*/ 2147483647 h 26"/>
              <a:gd name="T62" fmla="*/ 2147483647 w 10"/>
              <a:gd name="T63" fmla="*/ 2147483647 h 26"/>
              <a:gd name="T64" fmla="*/ 2147483647 w 10"/>
              <a:gd name="T65" fmla="*/ 2147483647 h 26"/>
              <a:gd name="T66" fmla="*/ 2147483647 w 10"/>
              <a:gd name="T67" fmla="*/ 2147483647 h 26"/>
              <a:gd name="T68" fmla="*/ 2147483647 w 10"/>
              <a:gd name="T69" fmla="*/ 2147483647 h 26"/>
              <a:gd name="T70" fmla="*/ 2147483647 w 10"/>
              <a:gd name="T71" fmla="*/ 2147483647 h 26"/>
              <a:gd name="T72" fmla="*/ 2147483647 w 10"/>
              <a:gd name="T73" fmla="*/ 2147483647 h 26"/>
              <a:gd name="T74" fmla="*/ 2147483647 w 10"/>
              <a:gd name="T75" fmla="*/ 2147483647 h 26"/>
              <a:gd name="T76" fmla="*/ 2147483647 w 10"/>
              <a:gd name="T77" fmla="*/ 0 h 26"/>
              <a:gd name="T78" fmla="*/ 2147483647 w 10"/>
              <a:gd name="T79" fmla="*/ 0 h 26"/>
              <a:gd name="T80" fmla="*/ 2147483647 w 10"/>
              <a:gd name="T81" fmla="*/ 0 h 2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"/>
              <a:gd name="T124" fmla="*/ 0 h 26"/>
              <a:gd name="T125" fmla="*/ 10 w 10"/>
              <a:gd name="T126" fmla="*/ 26 h 2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" h="26">
                <a:moveTo>
                  <a:pt x="10" y="0"/>
                </a:moveTo>
                <a:lnTo>
                  <a:pt x="10" y="0"/>
                </a:lnTo>
                <a:lnTo>
                  <a:pt x="10" y="2"/>
                </a:lnTo>
                <a:lnTo>
                  <a:pt x="7" y="5"/>
                </a:lnTo>
                <a:lnTo>
                  <a:pt x="7" y="7"/>
                </a:lnTo>
                <a:lnTo>
                  <a:pt x="5" y="12"/>
                </a:lnTo>
                <a:lnTo>
                  <a:pt x="3" y="16"/>
                </a:lnTo>
                <a:lnTo>
                  <a:pt x="3" y="19"/>
                </a:lnTo>
                <a:lnTo>
                  <a:pt x="0" y="24"/>
                </a:lnTo>
                <a:lnTo>
                  <a:pt x="0" y="26"/>
                </a:lnTo>
                <a:lnTo>
                  <a:pt x="3" y="24"/>
                </a:lnTo>
                <a:lnTo>
                  <a:pt x="3" y="21"/>
                </a:lnTo>
                <a:lnTo>
                  <a:pt x="5" y="16"/>
                </a:lnTo>
                <a:lnTo>
                  <a:pt x="7" y="14"/>
                </a:lnTo>
                <a:lnTo>
                  <a:pt x="10" y="14"/>
                </a:lnTo>
                <a:lnTo>
                  <a:pt x="10" y="12"/>
                </a:lnTo>
                <a:lnTo>
                  <a:pt x="10" y="7"/>
                </a:lnTo>
                <a:lnTo>
                  <a:pt x="10" y="2"/>
                </a:lnTo>
                <a:lnTo>
                  <a:pt x="1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75" name="Freeform 2177"/>
          <p:cNvSpPr>
            <a:spLocks/>
          </p:cNvSpPr>
          <p:nvPr/>
        </p:nvSpPr>
        <p:spPr bwMode="auto">
          <a:xfrm>
            <a:off x="3175000" y="4792663"/>
            <a:ext cx="22225" cy="36512"/>
          </a:xfrm>
          <a:custGeom>
            <a:avLst/>
            <a:gdLst>
              <a:gd name="T0" fmla="*/ 2147483647 w 17"/>
              <a:gd name="T1" fmla="*/ 2147483647 h 26"/>
              <a:gd name="T2" fmla="*/ 2147483647 w 17"/>
              <a:gd name="T3" fmla="*/ 2147483647 h 26"/>
              <a:gd name="T4" fmla="*/ 2147483647 w 17"/>
              <a:gd name="T5" fmla="*/ 2147483647 h 26"/>
              <a:gd name="T6" fmla="*/ 2147483647 w 17"/>
              <a:gd name="T7" fmla="*/ 2147483647 h 26"/>
              <a:gd name="T8" fmla="*/ 2147483647 w 17"/>
              <a:gd name="T9" fmla="*/ 2147483647 h 26"/>
              <a:gd name="T10" fmla="*/ 2147483647 w 17"/>
              <a:gd name="T11" fmla="*/ 2147483647 h 26"/>
              <a:gd name="T12" fmla="*/ 2147483647 w 17"/>
              <a:gd name="T13" fmla="*/ 2147483647 h 26"/>
              <a:gd name="T14" fmla="*/ 2147483647 w 17"/>
              <a:gd name="T15" fmla="*/ 2147483647 h 26"/>
              <a:gd name="T16" fmla="*/ 2147483647 w 17"/>
              <a:gd name="T17" fmla="*/ 2147483647 h 26"/>
              <a:gd name="T18" fmla="*/ 2147483647 w 17"/>
              <a:gd name="T19" fmla="*/ 2147483647 h 26"/>
              <a:gd name="T20" fmla="*/ 2147483647 w 17"/>
              <a:gd name="T21" fmla="*/ 2147483647 h 26"/>
              <a:gd name="T22" fmla="*/ 2147483647 w 17"/>
              <a:gd name="T23" fmla="*/ 0 h 26"/>
              <a:gd name="T24" fmla="*/ 2147483647 w 17"/>
              <a:gd name="T25" fmla="*/ 0 h 26"/>
              <a:gd name="T26" fmla="*/ 2147483647 w 17"/>
              <a:gd name="T27" fmla="*/ 0 h 26"/>
              <a:gd name="T28" fmla="*/ 2147483647 w 17"/>
              <a:gd name="T29" fmla="*/ 0 h 26"/>
              <a:gd name="T30" fmla="*/ 2147483647 w 17"/>
              <a:gd name="T31" fmla="*/ 0 h 26"/>
              <a:gd name="T32" fmla="*/ 2147483647 w 17"/>
              <a:gd name="T33" fmla="*/ 0 h 26"/>
              <a:gd name="T34" fmla="*/ 2147483647 w 17"/>
              <a:gd name="T35" fmla="*/ 0 h 26"/>
              <a:gd name="T36" fmla="*/ 2147483647 w 17"/>
              <a:gd name="T37" fmla="*/ 2147483647 h 26"/>
              <a:gd name="T38" fmla="*/ 2147483647 w 17"/>
              <a:gd name="T39" fmla="*/ 2147483647 h 26"/>
              <a:gd name="T40" fmla="*/ 2147483647 w 17"/>
              <a:gd name="T41" fmla="*/ 2147483647 h 26"/>
              <a:gd name="T42" fmla="*/ 2147483647 w 17"/>
              <a:gd name="T43" fmla="*/ 2147483647 h 26"/>
              <a:gd name="T44" fmla="*/ 2147483647 w 17"/>
              <a:gd name="T45" fmla="*/ 2147483647 h 26"/>
              <a:gd name="T46" fmla="*/ 2147483647 w 17"/>
              <a:gd name="T47" fmla="*/ 2147483647 h 26"/>
              <a:gd name="T48" fmla="*/ 2147483647 w 17"/>
              <a:gd name="T49" fmla="*/ 2147483647 h 26"/>
              <a:gd name="T50" fmla="*/ 2147483647 w 17"/>
              <a:gd name="T51" fmla="*/ 2147483647 h 26"/>
              <a:gd name="T52" fmla="*/ 2147483647 w 17"/>
              <a:gd name="T53" fmla="*/ 2147483647 h 26"/>
              <a:gd name="T54" fmla="*/ 2147483647 w 17"/>
              <a:gd name="T55" fmla="*/ 2147483647 h 26"/>
              <a:gd name="T56" fmla="*/ 2147483647 w 17"/>
              <a:gd name="T57" fmla="*/ 2147483647 h 26"/>
              <a:gd name="T58" fmla="*/ 2147483647 w 17"/>
              <a:gd name="T59" fmla="*/ 2147483647 h 26"/>
              <a:gd name="T60" fmla="*/ 2147483647 w 17"/>
              <a:gd name="T61" fmla="*/ 2147483647 h 26"/>
              <a:gd name="T62" fmla="*/ 2147483647 w 17"/>
              <a:gd name="T63" fmla="*/ 2147483647 h 26"/>
              <a:gd name="T64" fmla="*/ 2147483647 w 17"/>
              <a:gd name="T65" fmla="*/ 2147483647 h 26"/>
              <a:gd name="T66" fmla="*/ 2147483647 w 17"/>
              <a:gd name="T67" fmla="*/ 2147483647 h 26"/>
              <a:gd name="T68" fmla="*/ 0 w 17"/>
              <a:gd name="T69" fmla="*/ 2147483647 h 26"/>
              <a:gd name="T70" fmla="*/ 0 w 17"/>
              <a:gd name="T71" fmla="*/ 2147483647 h 26"/>
              <a:gd name="T72" fmla="*/ 0 w 17"/>
              <a:gd name="T73" fmla="*/ 2147483647 h 26"/>
              <a:gd name="T74" fmla="*/ 0 w 17"/>
              <a:gd name="T75" fmla="*/ 2147483647 h 26"/>
              <a:gd name="T76" fmla="*/ 2147483647 w 17"/>
              <a:gd name="T77" fmla="*/ 2147483647 h 26"/>
              <a:gd name="T78" fmla="*/ 2147483647 w 17"/>
              <a:gd name="T79" fmla="*/ 2147483647 h 26"/>
              <a:gd name="T80" fmla="*/ 2147483647 w 17"/>
              <a:gd name="T81" fmla="*/ 2147483647 h 26"/>
              <a:gd name="T82" fmla="*/ 2147483647 w 17"/>
              <a:gd name="T83" fmla="*/ 2147483647 h 26"/>
              <a:gd name="T84" fmla="*/ 2147483647 w 17"/>
              <a:gd name="T85" fmla="*/ 2147483647 h 26"/>
              <a:gd name="T86" fmla="*/ 2147483647 w 17"/>
              <a:gd name="T87" fmla="*/ 2147483647 h 26"/>
              <a:gd name="T88" fmla="*/ 2147483647 w 17"/>
              <a:gd name="T89" fmla="*/ 2147483647 h 26"/>
              <a:gd name="T90" fmla="*/ 2147483647 w 17"/>
              <a:gd name="T91" fmla="*/ 2147483647 h 26"/>
              <a:gd name="T92" fmla="*/ 2147483647 w 17"/>
              <a:gd name="T93" fmla="*/ 2147483647 h 26"/>
              <a:gd name="T94" fmla="*/ 2147483647 w 17"/>
              <a:gd name="T95" fmla="*/ 2147483647 h 26"/>
              <a:gd name="T96" fmla="*/ 2147483647 w 17"/>
              <a:gd name="T97" fmla="*/ 2147483647 h 26"/>
              <a:gd name="T98" fmla="*/ 2147483647 w 17"/>
              <a:gd name="T99" fmla="*/ 2147483647 h 26"/>
              <a:gd name="T100" fmla="*/ 2147483647 w 17"/>
              <a:gd name="T101" fmla="*/ 2147483647 h 26"/>
              <a:gd name="T102" fmla="*/ 2147483647 w 17"/>
              <a:gd name="T103" fmla="*/ 2147483647 h 26"/>
              <a:gd name="T104" fmla="*/ 2147483647 w 17"/>
              <a:gd name="T105" fmla="*/ 2147483647 h 26"/>
              <a:gd name="T106" fmla="*/ 2147483647 w 17"/>
              <a:gd name="T107" fmla="*/ 2147483647 h 26"/>
              <a:gd name="T108" fmla="*/ 2147483647 w 17"/>
              <a:gd name="T109" fmla="*/ 2147483647 h 26"/>
              <a:gd name="T110" fmla="*/ 2147483647 w 17"/>
              <a:gd name="T111" fmla="*/ 2147483647 h 26"/>
              <a:gd name="T112" fmla="*/ 2147483647 w 17"/>
              <a:gd name="T113" fmla="*/ 2147483647 h 26"/>
              <a:gd name="T114" fmla="*/ 2147483647 w 17"/>
              <a:gd name="T115" fmla="*/ 2147483647 h 26"/>
              <a:gd name="T116" fmla="*/ 2147483647 w 17"/>
              <a:gd name="T117" fmla="*/ 2147483647 h 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"/>
              <a:gd name="T178" fmla="*/ 0 h 26"/>
              <a:gd name="T179" fmla="*/ 17 w 17"/>
              <a:gd name="T180" fmla="*/ 26 h 2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" h="26">
                <a:moveTo>
                  <a:pt x="10" y="14"/>
                </a:moveTo>
                <a:lnTo>
                  <a:pt x="10" y="14"/>
                </a:lnTo>
                <a:lnTo>
                  <a:pt x="15" y="7"/>
                </a:lnTo>
                <a:lnTo>
                  <a:pt x="15" y="4"/>
                </a:lnTo>
                <a:lnTo>
                  <a:pt x="15" y="2"/>
                </a:lnTo>
                <a:lnTo>
                  <a:pt x="17" y="2"/>
                </a:lnTo>
                <a:lnTo>
                  <a:pt x="15" y="2"/>
                </a:lnTo>
                <a:lnTo>
                  <a:pt x="15" y="0"/>
                </a:lnTo>
                <a:lnTo>
                  <a:pt x="12" y="0"/>
                </a:lnTo>
                <a:lnTo>
                  <a:pt x="7" y="0"/>
                </a:lnTo>
                <a:lnTo>
                  <a:pt x="7" y="2"/>
                </a:lnTo>
                <a:lnTo>
                  <a:pt x="7" y="4"/>
                </a:lnTo>
                <a:lnTo>
                  <a:pt x="7" y="9"/>
                </a:lnTo>
                <a:lnTo>
                  <a:pt x="7" y="11"/>
                </a:lnTo>
                <a:lnTo>
                  <a:pt x="5" y="14"/>
                </a:lnTo>
                <a:lnTo>
                  <a:pt x="3" y="14"/>
                </a:lnTo>
                <a:lnTo>
                  <a:pt x="0" y="14"/>
                </a:lnTo>
                <a:lnTo>
                  <a:pt x="0" y="16"/>
                </a:lnTo>
                <a:lnTo>
                  <a:pt x="3" y="19"/>
                </a:lnTo>
                <a:lnTo>
                  <a:pt x="3" y="21"/>
                </a:lnTo>
                <a:lnTo>
                  <a:pt x="5" y="21"/>
                </a:lnTo>
                <a:lnTo>
                  <a:pt x="7" y="23"/>
                </a:lnTo>
                <a:lnTo>
                  <a:pt x="7" y="26"/>
                </a:lnTo>
                <a:lnTo>
                  <a:pt x="10" y="26"/>
                </a:lnTo>
                <a:lnTo>
                  <a:pt x="12" y="23"/>
                </a:lnTo>
                <a:lnTo>
                  <a:pt x="12" y="21"/>
                </a:lnTo>
                <a:lnTo>
                  <a:pt x="12" y="19"/>
                </a:lnTo>
                <a:lnTo>
                  <a:pt x="10" y="19"/>
                </a:lnTo>
                <a:lnTo>
                  <a:pt x="10" y="16"/>
                </a:lnTo>
                <a:lnTo>
                  <a:pt x="10" y="1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76" name="Freeform 2178"/>
          <p:cNvSpPr>
            <a:spLocks/>
          </p:cNvSpPr>
          <p:nvPr/>
        </p:nvSpPr>
        <p:spPr bwMode="auto">
          <a:xfrm>
            <a:off x="3195638" y="4819650"/>
            <a:ext cx="1587" cy="4763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2147483647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0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2147483647 h 2"/>
              <a:gd name="T26" fmla="*/ 2147483647 w 2"/>
              <a:gd name="T27" fmla="*/ 2147483647 h 2"/>
              <a:gd name="T28" fmla="*/ 2147483647 w 2"/>
              <a:gd name="T29" fmla="*/ 2147483647 h 2"/>
              <a:gd name="T30" fmla="*/ 2147483647 w 2"/>
              <a:gd name="T31" fmla="*/ 2147483647 h 2"/>
              <a:gd name="T32" fmla="*/ 2147483647 w 2"/>
              <a:gd name="T33" fmla="*/ 0 h 2"/>
              <a:gd name="T34" fmla="*/ 2147483647 w 2"/>
              <a:gd name="T35" fmla="*/ 0 h 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"/>
              <a:gd name="T55" fmla="*/ 0 h 2"/>
              <a:gd name="T56" fmla="*/ 2 w 2"/>
              <a:gd name="T57" fmla="*/ 2 h 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77" name="Freeform 2179"/>
          <p:cNvSpPr>
            <a:spLocks/>
          </p:cNvSpPr>
          <p:nvPr/>
        </p:nvSpPr>
        <p:spPr bwMode="auto">
          <a:xfrm>
            <a:off x="3184525" y="5114925"/>
            <a:ext cx="4763" cy="3175"/>
          </a:xfrm>
          <a:custGeom>
            <a:avLst/>
            <a:gdLst>
              <a:gd name="T0" fmla="*/ 0 w 3"/>
              <a:gd name="T1" fmla="*/ 2147483647 h 2"/>
              <a:gd name="T2" fmla="*/ 0 w 3"/>
              <a:gd name="T3" fmla="*/ 2147483647 h 2"/>
              <a:gd name="T4" fmla="*/ 0 w 3"/>
              <a:gd name="T5" fmla="*/ 2147483647 h 2"/>
              <a:gd name="T6" fmla="*/ 0 w 3"/>
              <a:gd name="T7" fmla="*/ 2147483647 h 2"/>
              <a:gd name="T8" fmla="*/ 0 w 3"/>
              <a:gd name="T9" fmla="*/ 2147483647 h 2"/>
              <a:gd name="T10" fmla="*/ 0 w 3"/>
              <a:gd name="T11" fmla="*/ 2147483647 h 2"/>
              <a:gd name="T12" fmla="*/ 0 w 3"/>
              <a:gd name="T13" fmla="*/ 2147483647 h 2"/>
              <a:gd name="T14" fmla="*/ 0 w 3"/>
              <a:gd name="T15" fmla="*/ 2147483647 h 2"/>
              <a:gd name="T16" fmla="*/ 2147483647 w 3"/>
              <a:gd name="T17" fmla="*/ 2147483647 h 2"/>
              <a:gd name="T18" fmla="*/ 2147483647 w 3"/>
              <a:gd name="T19" fmla="*/ 0 h 2"/>
              <a:gd name="T20" fmla="*/ 2147483647 w 3"/>
              <a:gd name="T21" fmla="*/ 0 h 2"/>
              <a:gd name="T22" fmla="*/ 2147483647 w 3"/>
              <a:gd name="T23" fmla="*/ 0 h 2"/>
              <a:gd name="T24" fmla="*/ 0 w 3"/>
              <a:gd name="T25" fmla="*/ 0 h 2"/>
              <a:gd name="T26" fmla="*/ 0 w 3"/>
              <a:gd name="T27" fmla="*/ 2147483647 h 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2"/>
              <a:gd name="T44" fmla="*/ 3 w 3"/>
              <a:gd name="T45" fmla="*/ 2 h 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2">
                <a:moveTo>
                  <a:pt x="0" y="2"/>
                </a:move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78" name="Freeform 2180"/>
          <p:cNvSpPr>
            <a:spLocks/>
          </p:cNvSpPr>
          <p:nvPr/>
        </p:nvSpPr>
        <p:spPr bwMode="auto">
          <a:xfrm>
            <a:off x="3232150" y="5008563"/>
            <a:ext cx="4763" cy="9525"/>
          </a:xfrm>
          <a:custGeom>
            <a:avLst/>
            <a:gdLst>
              <a:gd name="T0" fmla="*/ 2147483647 w 3"/>
              <a:gd name="T1" fmla="*/ 2147483647 h 7"/>
              <a:gd name="T2" fmla="*/ 2147483647 w 3"/>
              <a:gd name="T3" fmla="*/ 2147483647 h 7"/>
              <a:gd name="T4" fmla="*/ 2147483647 w 3"/>
              <a:gd name="T5" fmla="*/ 2147483647 h 7"/>
              <a:gd name="T6" fmla="*/ 2147483647 w 3"/>
              <a:gd name="T7" fmla="*/ 2147483647 h 7"/>
              <a:gd name="T8" fmla="*/ 2147483647 w 3"/>
              <a:gd name="T9" fmla="*/ 2147483647 h 7"/>
              <a:gd name="T10" fmla="*/ 2147483647 w 3"/>
              <a:gd name="T11" fmla="*/ 2147483647 h 7"/>
              <a:gd name="T12" fmla="*/ 2147483647 w 3"/>
              <a:gd name="T13" fmla="*/ 2147483647 h 7"/>
              <a:gd name="T14" fmla="*/ 0 w 3"/>
              <a:gd name="T15" fmla="*/ 0 h 7"/>
              <a:gd name="T16" fmla="*/ 0 w 3"/>
              <a:gd name="T17" fmla="*/ 0 h 7"/>
              <a:gd name="T18" fmla="*/ 0 w 3"/>
              <a:gd name="T19" fmla="*/ 0 h 7"/>
              <a:gd name="T20" fmla="*/ 0 w 3"/>
              <a:gd name="T21" fmla="*/ 0 h 7"/>
              <a:gd name="T22" fmla="*/ 0 w 3"/>
              <a:gd name="T23" fmla="*/ 0 h 7"/>
              <a:gd name="T24" fmla="*/ 0 w 3"/>
              <a:gd name="T25" fmla="*/ 2147483647 h 7"/>
              <a:gd name="T26" fmla="*/ 0 w 3"/>
              <a:gd name="T27" fmla="*/ 2147483647 h 7"/>
              <a:gd name="T28" fmla="*/ 0 w 3"/>
              <a:gd name="T29" fmla="*/ 2147483647 h 7"/>
              <a:gd name="T30" fmla="*/ 2147483647 w 3"/>
              <a:gd name="T31" fmla="*/ 2147483647 h 7"/>
              <a:gd name="T32" fmla="*/ 2147483647 w 3"/>
              <a:gd name="T33" fmla="*/ 2147483647 h 7"/>
              <a:gd name="T34" fmla="*/ 2147483647 w 3"/>
              <a:gd name="T35" fmla="*/ 2147483647 h 7"/>
              <a:gd name="T36" fmla="*/ 2147483647 w 3"/>
              <a:gd name="T37" fmla="*/ 2147483647 h 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"/>
              <a:gd name="T58" fmla="*/ 0 h 7"/>
              <a:gd name="T59" fmla="*/ 3 w 3"/>
              <a:gd name="T60" fmla="*/ 7 h 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" h="7">
                <a:moveTo>
                  <a:pt x="3" y="7"/>
                </a:moveTo>
                <a:lnTo>
                  <a:pt x="3" y="7"/>
                </a:lnTo>
                <a:lnTo>
                  <a:pt x="3" y="5"/>
                </a:lnTo>
                <a:lnTo>
                  <a:pt x="3" y="2"/>
                </a:lnTo>
                <a:lnTo>
                  <a:pt x="0" y="0"/>
                </a:lnTo>
                <a:lnTo>
                  <a:pt x="0" y="2"/>
                </a:lnTo>
                <a:lnTo>
                  <a:pt x="3" y="7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79" name="Freeform 2181"/>
          <p:cNvSpPr>
            <a:spLocks/>
          </p:cNvSpPr>
          <p:nvPr/>
        </p:nvSpPr>
        <p:spPr bwMode="auto">
          <a:xfrm>
            <a:off x="3175000" y="5048250"/>
            <a:ext cx="7938" cy="17463"/>
          </a:xfrm>
          <a:custGeom>
            <a:avLst/>
            <a:gdLst>
              <a:gd name="T0" fmla="*/ 2147483647 w 5"/>
              <a:gd name="T1" fmla="*/ 2147483647 h 12"/>
              <a:gd name="T2" fmla="*/ 2147483647 w 5"/>
              <a:gd name="T3" fmla="*/ 2147483647 h 12"/>
              <a:gd name="T4" fmla="*/ 2147483647 w 5"/>
              <a:gd name="T5" fmla="*/ 2147483647 h 12"/>
              <a:gd name="T6" fmla="*/ 2147483647 w 5"/>
              <a:gd name="T7" fmla="*/ 2147483647 h 12"/>
              <a:gd name="T8" fmla="*/ 2147483647 w 5"/>
              <a:gd name="T9" fmla="*/ 0 h 12"/>
              <a:gd name="T10" fmla="*/ 2147483647 w 5"/>
              <a:gd name="T11" fmla="*/ 0 h 12"/>
              <a:gd name="T12" fmla="*/ 2147483647 w 5"/>
              <a:gd name="T13" fmla="*/ 2147483647 h 12"/>
              <a:gd name="T14" fmla="*/ 2147483647 w 5"/>
              <a:gd name="T15" fmla="*/ 2147483647 h 12"/>
              <a:gd name="T16" fmla="*/ 0 w 5"/>
              <a:gd name="T17" fmla="*/ 2147483647 h 12"/>
              <a:gd name="T18" fmla="*/ 0 w 5"/>
              <a:gd name="T19" fmla="*/ 2147483647 h 12"/>
              <a:gd name="T20" fmla="*/ 0 w 5"/>
              <a:gd name="T21" fmla="*/ 2147483647 h 12"/>
              <a:gd name="T22" fmla="*/ 0 w 5"/>
              <a:gd name="T23" fmla="*/ 2147483647 h 12"/>
              <a:gd name="T24" fmla="*/ 0 w 5"/>
              <a:gd name="T25" fmla="*/ 2147483647 h 12"/>
              <a:gd name="T26" fmla="*/ 0 w 5"/>
              <a:gd name="T27" fmla="*/ 2147483647 h 12"/>
              <a:gd name="T28" fmla="*/ 2147483647 w 5"/>
              <a:gd name="T29" fmla="*/ 2147483647 h 12"/>
              <a:gd name="T30" fmla="*/ 2147483647 w 5"/>
              <a:gd name="T31" fmla="*/ 2147483647 h 12"/>
              <a:gd name="T32" fmla="*/ 2147483647 w 5"/>
              <a:gd name="T33" fmla="*/ 2147483647 h 12"/>
              <a:gd name="T34" fmla="*/ 2147483647 w 5"/>
              <a:gd name="T35" fmla="*/ 2147483647 h 12"/>
              <a:gd name="T36" fmla="*/ 2147483647 w 5"/>
              <a:gd name="T37" fmla="*/ 2147483647 h 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"/>
              <a:gd name="T58" fmla="*/ 0 h 12"/>
              <a:gd name="T59" fmla="*/ 5 w 5"/>
              <a:gd name="T60" fmla="*/ 12 h 1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" h="12">
                <a:moveTo>
                  <a:pt x="5" y="5"/>
                </a:moveTo>
                <a:lnTo>
                  <a:pt x="5" y="2"/>
                </a:lnTo>
                <a:lnTo>
                  <a:pt x="5" y="0"/>
                </a:lnTo>
                <a:lnTo>
                  <a:pt x="5" y="2"/>
                </a:lnTo>
                <a:lnTo>
                  <a:pt x="3" y="2"/>
                </a:lnTo>
                <a:lnTo>
                  <a:pt x="0" y="2"/>
                </a:lnTo>
                <a:lnTo>
                  <a:pt x="0" y="5"/>
                </a:lnTo>
                <a:lnTo>
                  <a:pt x="0" y="10"/>
                </a:lnTo>
                <a:lnTo>
                  <a:pt x="0" y="12"/>
                </a:lnTo>
                <a:lnTo>
                  <a:pt x="3" y="12"/>
                </a:lnTo>
                <a:lnTo>
                  <a:pt x="5" y="10"/>
                </a:lnTo>
                <a:lnTo>
                  <a:pt x="5" y="5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80" name="Freeform 2182"/>
          <p:cNvSpPr>
            <a:spLocks/>
          </p:cNvSpPr>
          <p:nvPr/>
        </p:nvSpPr>
        <p:spPr bwMode="auto">
          <a:xfrm>
            <a:off x="3402013" y="5607050"/>
            <a:ext cx="28575" cy="11113"/>
          </a:xfrm>
          <a:custGeom>
            <a:avLst/>
            <a:gdLst>
              <a:gd name="T0" fmla="*/ 2147483647 w 22"/>
              <a:gd name="T1" fmla="*/ 2147483647 h 9"/>
              <a:gd name="T2" fmla="*/ 2147483647 w 22"/>
              <a:gd name="T3" fmla="*/ 2147483647 h 9"/>
              <a:gd name="T4" fmla="*/ 2147483647 w 22"/>
              <a:gd name="T5" fmla="*/ 0 h 9"/>
              <a:gd name="T6" fmla="*/ 2147483647 w 22"/>
              <a:gd name="T7" fmla="*/ 0 h 9"/>
              <a:gd name="T8" fmla="*/ 2147483647 w 22"/>
              <a:gd name="T9" fmla="*/ 0 h 9"/>
              <a:gd name="T10" fmla="*/ 2147483647 w 22"/>
              <a:gd name="T11" fmla="*/ 2147483647 h 9"/>
              <a:gd name="T12" fmla="*/ 0 w 22"/>
              <a:gd name="T13" fmla="*/ 2147483647 h 9"/>
              <a:gd name="T14" fmla="*/ 0 w 22"/>
              <a:gd name="T15" fmla="*/ 2147483647 h 9"/>
              <a:gd name="T16" fmla="*/ 0 w 22"/>
              <a:gd name="T17" fmla="*/ 2147483647 h 9"/>
              <a:gd name="T18" fmla="*/ 0 w 22"/>
              <a:gd name="T19" fmla="*/ 2147483647 h 9"/>
              <a:gd name="T20" fmla="*/ 0 w 22"/>
              <a:gd name="T21" fmla="*/ 2147483647 h 9"/>
              <a:gd name="T22" fmla="*/ 2147483647 w 22"/>
              <a:gd name="T23" fmla="*/ 2147483647 h 9"/>
              <a:gd name="T24" fmla="*/ 2147483647 w 22"/>
              <a:gd name="T25" fmla="*/ 2147483647 h 9"/>
              <a:gd name="T26" fmla="*/ 2147483647 w 22"/>
              <a:gd name="T27" fmla="*/ 2147483647 h 9"/>
              <a:gd name="T28" fmla="*/ 2147483647 w 22"/>
              <a:gd name="T29" fmla="*/ 2147483647 h 9"/>
              <a:gd name="T30" fmla="*/ 2147483647 w 22"/>
              <a:gd name="T31" fmla="*/ 2147483647 h 9"/>
              <a:gd name="T32" fmla="*/ 2147483647 w 22"/>
              <a:gd name="T33" fmla="*/ 2147483647 h 9"/>
              <a:gd name="T34" fmla="*/ 2147483647 w 22"/>
              <a:gd name="T35" fmla="*/ 2147483647 h 9"/>
              <a:gd name="T36" fmla="*/ 2147483647 w 22"/>
              <a:gd name="T37" fmla="*/ 2147483647 h 9"/>
              <a:gd name="T38" fmla="*/ 2147483647 w 22"/>
              <a:gd name="T39" fmla="*/ 2147483647 h 9"/>
              <a:gd name="T40" fmla="*/ 2147483647 w 22"/>
              <a:gd name="T41" fmla="*/ 2147483647 h 9"/>
              <a:gd name="T42" fmla="*/ 2147483647 w 22"/>
              <a:gd name="T43" fmla="*/ 2147483647 h 9"/>
              <a:gd name="T44" fmla="*/ 2147483647 w 22"/>
              <a:gd name="T45" fmla="*/ 2147483647 h 9"/>
              <a:gd name="T46" fmla="*/ 2147483647 w 22"/>
              <a:gd name="T47" fmla="*/ 2147483647 h 9"/>
              <a:gd name="T48" fmla="*/ 2147483647 w 22"/>
              <a:gd name="T49" fmla="*/ 2147483647 h 9"/>
              <a:gd name="T50" fmla="*/ 2147483647 w 22"/>
              <a:gd name="T51" fmla="*/ 2147483647 h 9"/>
              <a:gd name="T52" fmla="*/ 2147483647 w 22"/>
              <a:gd name="T53" fmla="*/ 2147483647 h 9"/>
              <a:gd name="T54" fmla="*/ 2147483647 w 22"/>
              <a:gd name="T55" fmla="*/ 2147483647 h 9"/>
              <a:gd name="T56" fmla="*/ 2147483647 w 22"/>
              <a:gd name="T57" fmla="*/ 2147483647 h 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2"/>
              <a:gd name="T88" fmla="*/ 0 h 9"/>
              <a:gd name="T89" fmla="*/ 22 w 22"/>
              <a:gd name="T90" fmla="*/ 9 h 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2" h="9">
                <a:moveTo>
                  <a:pt x="19" y="4"/>
                </a:moveTo>
                <a:lnTo>
                  <a:pt x="19" y="2"/>
                </a:lnTo>
                <a:lnTo>
                  <a:pt x="14" y="0"/>
                </a:lnTo>
                <a:lnTo>
                  <a:pt x="10" y="0"/>
                </a:lnTo>
                <a:lnTo>
                  <a:pt x="5" y="2"/>
                </a:lnTo>
                <a:lnTo>
                  <a:pt x="0" y="2"/>
                </a:lnTo>
                <a:lnTo>
                  <a:pt x="0" y="4"/>
                </a:lnTo>
                <a:lnTo>
                  <a:pt x="3" y="7"/>
                </a:lnTo>
                <a:lnTo>
                  <a:pt x="7" y="7"/>
                </a:lnTo>
                <a:lnTo>
                  <a:pt x="10" y="7"/>
                </a:lnTo>
                <a:lnTo>
                  <a:pt x="12" y="9"/>
                </a:lnTo>
                <a:lnTo>
                  <a:pt x="12" y="7"/>
                </a:lnTo>
                <a:lnTo>
                  <a:pt x="14" y="7"/>
                </a:lnTo>
                <a:lnTo>
                  <a:pt x="19" y="7"/>
                </a:lnTo>
                <a:lnTo>
                  <a:pt x="22" y="4"/>
                </a:lnTo>
                <a:lnTo>
                  <a:pt x="19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81" name="Freeform 2183"/>
          <p:cNvSpPr>
            <a:spLocks/>
          </p:cNvSpPr>
          <p:nvPr/>
        </p:nvSpPr>
        <p:spPr bwMode="auto">
          <a:xfrm>
            <a:off x="3182938" y="4995863"/>
            <a:ext cx="12700" cy="6350"/>
          </a:xfrm>
          <a:custGeom>
            <a:avLst/>
            <a:gdLst>
              <a:gd name="T0" fmla="*/ 2147483647 w 10"/>
              <a:gd name="T1" fmla="*/ 2147483647 h 4"/>
              <a:gd name="T2" fmla="*/ 2147483647 w 10"/>
              <a:gd name="T3" fmla="*/ 2147483647 h 4"/>
              <a:gd name="T4" fmla="*/ 2147483647 w 10"/>
              <a:gd name="T5" fmla="*/ 2147483647 h 4"/>
              <a:gd name="T6" fmla="*/ 2147483647 w 10"/>
              <a:gd name="T7" fmla="*/ 2147483647 h 4"/>
              <a:gd name="T8" fmla="*/ 2147483647 w 10"/>
              <a:gd name="T9" fmla="*/ 2147483647 h 4"/>
              <a:gd name="T10" fmla="*/ 2147483647 w 10"/>
              <a:gd name="T11" fmla="*/ 2147483647 h 4"/>
              <a:gd name="T12" fmla="*/ 2147483647 w 10"/>
              <a:gd name="T13" fmla="*/ 2147483647 h 4"/>
              <a:gd name="T14" fmla="*/ 2147483647 w 10"/>
              <a:gd name="T15" fmla="*/ 0 h 4"/>
              <a:gd name="T16" fmla="*/ 2147483647 w 10"/>
              <a:gd name="T17" fmla="*/ 0 h 4"/>
              <a:gd name="T18" fmla="*/ 2147483647 w 10"/>
              <a:gd name="T19" fmla="*/ 0 h 4"/>
              <a:gd name="T20" fmla="*/ 2147483647 w 10"/>
              <a:gd name="T21" fmla="*/ 0 h 4"/>
              <a:gd name="T22" fmla="*/ 2147483647 w 10"/>
              <a:gd name="T23" fmla="*/ 0 h 4"/>
              <a:gd name="T24" fmla="*/ 2147483647 w 10"/>
              <a:gd name="T25" fmla="*/ 0 h 4"/>
              <a:gd name="T26" fmla="*/ 2147483647 w 10"/>
              <a:gd name="T27" fmla="*/ 0 h 4"/>
              <a:gd name="T28" fmla="*/ 2147483647 w 10"/>
              <a:gd name="T29" fmla="*/ 2147483647 h 4"/>
              <a:gd name="T30" fmla="*/ 2147483647 w 10"/>
              <a:gd name="T31" fmla="*/ 2147483647 h 4"/>
              <a:gd name="T32" fmla="*/ 2147483647 w 10"/>
              <a:gd name="T33" fmla="*/ 2147483647 h 4"/>
              <a:gd name="T34" fmla="*/ 2147483647 w 10"/>
              <a:gd name="T35" fmla="*/ 2147483647 h 4"/>
              <a:gd name="T36" fmla="*/ 2147483647 w 10"/>
              <a:gd name="T37" fmla="*/ 0 h 4"/>
              <a:gd name="T38" fmla="*/ 2147483647 w 10"/>
              <a:gd name="T39" fmla="*/ 0 h 4"/>
              <a:gd name="T40" fmla="*/ 2147483647 w 10"/>
              <a:gd name="T41" fmla="*/ 0 h 4"/>
              <a:gd name="T42" fmla="*/ 2147483647 w 10"/>
              <a:gd name="T43" fmla="*/ 0 h 4"/>
              <a:gd name="T44" fmla="*/ 2147483647 w 10"/>
              <a:gd name="T45" fmla="*/ 0 h 4"/>
              <a:gd name="T46" fmla="*/ 2147483647 w 10"/>
              <a:gd name="T47" fmla="*/ 0 h 4"/>
              <a:gd name="T48" fmla="*/ 2147483647 w 10"/>
              <a:gd name="T49" fmla="*/ 0 h 4"/>
              <a:gd name="T50" fmla="*/ 2147483647 w 10"/>
              <a:gd name="T51" fmla="*/ 0 h 4"/>
              <a:gd name="T52" fmla="*/ 2147483647 w 10"/>
              <a:gd name="T53" fmla="*/ 0 h 4"/>
              <a:gd name="T54" fmla="*/ 2147483647 w 10"/>
              <a:gd name="T55" fmla="*/ 0 h 4"/>
              <a:gd name="T56" fmla="*/ 2147483647 w 10"/>
              <a:gd name="T57" fmla="*/ 0 h 4"/>
              <a:gd name="T58" fmla="*/ 2147483647 w 10"/>
              <a:gd name="T59" fmla="*/ 0 h 4"/>
              <a:gd name="T60" fmla="*/ 0 w 10"/>
              <a:gd name="T61" fmla="*/ 2147483647 h 4"/>
              <a:gd name="T62" fmla="*/ 0 w 10"/>
              <a:gd name="T63" fmla="*/ 2147483647 h 4"/>
              <a:gd name="T64" fmla="*/ 2147483647 w 10"/>
              <a:gd name="T65" fmla="*/ 2147483647 h 4"/>
              <a:gd name="T66" fmla="*/ 2147483647 w 10"/>
              <a:gd name="T67" fmla="*/ 2147483647 h 4"/>
              <a:gd name="T68" fmla="*/ 2147483647 w 10"/>
              <a:gd name="T69" fmla="*/ 2147483647 h 4"/>
              <a:gd name="T70" fmla="*/ 2147483647 w 10"/>
              <a:gd name="T71" fmla="*/ 2147483647 h 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0"/>
              <a:gd name="T109" fmla="*/ 0 h 4"/>
              <a:gd name="T110" fmla="*/ 10 w 10"/>
              <a:gd name="T111" fmla="*/ 4 h 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0" h="4">
                <a:moveTo>
                  <a:pt x="2" y="4"/>
                </a:moveTo>
                <a:lnTo>
                  <a:pt x="10" y="4"/>
                </a:lnTo>
                <a:lnTo>
                  <a:pt x="10" y="2"/>
                </a:lnTo>
                <a:lnTo>
                  <a:pt x="10" y="0"/>
                </a:lnTo>
                <a:lnTo>
                  <a:pt x="7" y="0"/>
                </a:lnTo>
                <a:lnTo>
                  <a:pt x="7" y="2"/>
                </a:lnTo>
                <a:lnTo>
                  <a:pt x="5" y="2"/>
                </a:lnTo>
                <a:lnTo>
                  <a:pt x="5" y="0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82" name="Freeform 2184"/>
          <p:cNvSpPr>
            <a:spLocks/>
          </p:cNvSpPr>
          <p:nvPr/>
        </p:nvSpPr>
        <p:spPr bwMode="auto">
          <a:xfrm>
            <a:off x="3184525" y="5041900"/>
            <a:ext cx="6350" cy="1588"/>
          </a:xfrm>
          <a:custGeom>
            <a:avLst/>
            <a:gdLst>
              <a:gd name="T0" fmla="*/ 0 w 5"/>
              <a:gd name="T1" fmla="*/ 2147483647 h 2"/>
              <a:gd name="T2" fmla="*/ 2147483647 w 5"/>
              <a:gd name="T3" fmla="*/ 2147483647 h 2"/>
              <a:gd name="T4" fmla="*/ 2147483647 w 5"/>
              <a:gd name="T5" fmla="*/ 2147483647 h 2"/>
              <a:gd name="T6" fmla="*/ 2147483647 w 5"/>
              <a:gd name="T7" fmla="*/ 2147483647 h 2"/>
              <a:gd name="T8" fmla="*/ 2147483647 w 5"/>
              <a:gd name="T9" fmla="*/ 2147483647 h 2"/>
              <a:gd name="T10" fmla="*/ 2147483647 w 5"/>
              <a:gd name="T11" fmla="*/ 2147483647 h 2"/>
              <a:gd name="T12" fmla="*/ 2147483647 w 5"/>
              <a:gd name="T13" fmla="*/ 2147483647 h 2"/>
              <a:gd name="T14" fmla="*/ 2147483647 w 5"/>
              <a:gd name="T15" fmla="*/ 2147483647 h 2"/>
              <a:gd name="T16" fmla="*/ 2147483647 w 5"/>
              <a:gd name="T17" fmla="*/ 2147483647 h 2"/>
              <a:gd name="T18" fmla="*/ 2147483647 w 5"/>
              <a:gd name="T19" fmla="*/ 2147483647 h 2"/>
              <a:gd name="T20" fmla="*/ 2147483647 w 5"/>
              <a:gd name="T21" fmla="*/ 0 h 2"/>
              <a:gd name="T22" fmla="*/ 2147483647 w 5"/>
              <a:gd name="T23" fmla="*/ 0 h 2"/>
              <a:gd name="T24" fmla="*/ 2147483647 w 5"/>
              <a:gd name="T25" fmla="*/ 0 h 2"/>
              <a:gd name="T26" fmla="*/ 2147483647 w 5"/>
              <a:gd name="T27" fmla="*/ 0 h 2"/>
              <a:gd name="T28" fmla="*/ 2147483647 w 5"/>
              <a:gd name="T29" fmla="*/ 0 h 2"/>
              <a:gd name="T30" fmla="*/ 2147483647 w 5"/>
              <a:gd name="T31" fmla="*/ 0 h 2"/>
              <a:gd name="T32" fmla="*/ 0 w 5"/>
              <a:gd name="T33" fmla="*/ 0 h 2"/>
              <a:gd name="T34" fmla="*/ 0 w 5"/>
              <a:gd name="T35" fmla="*/ 0 h 2"/>
              <a:gd name="T36" fmla="*/ 0 w 5"/>
              <a:gd name="T37" fmla="*/ 2147483647 h 2"/>
              <a:gd name="T38" fmla="*/ 0 w 5"/>
              <a:gd name="T39" fmla="*/ 2147483647 h 2"/>
              <a:gd name="T40" fmla="*/ 0 w 5"/>
              <a:gd name="T41" fmla="*/ 2147483647 h 2"/>
              <a:gd name="T42" fmla="*/ 0 w 5"/>
              <a:gd name="T43" fmla="*/ 2147483647 h 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"/>
              <a:gd name="T67" fmla="*/ 0 h 2"/>
              <a:gd name="T68" fmla="*/ 5 w 5"/>
              <a:gd name="T69" fmla="*/ 2 h 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" h="2">
                <a:moveTo>
                  <a:pt x="0" y="2"/>
                </a:moveTo>
                <a:lnTo>
                  <a:pt x="3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83" name="Freeform 2185"/>
          <p:cNvSpPr>
            <a:spLocks/>
          </p:cNvSpPr>
          <p:nvPr/>
        </p:nvSpPr>
        <p:spPr bwMode="auto">
          <a:xfrm>
            <a:off x="3213100" y="4824413"/>
            <a:ext cx="1588" cy="0"/>
          </a:xfrm>
          <a:custGeom>
            <a:avLst/>
            <a:gdLst>
              <a:gd name="T0" fmla="*/ 2147483647 w 2"/>
              <a:gd name="T1" fmla="*/ 2147483647 w 2"/>
              <a:gd name="T2" fmla="*/ 2147483647 w 2"/>
              <a:gd name="T3" fmla="*/ 0 w 2"/>
              <a:gd name="T4" fmla="*/ 0 w 2"/>
              <a:gd name="T5" fmla="*/ 0 w 2"/>
              <a:gd name="T6" fmla="*/ 0 w 2"/>
              <a:gd name="T7" fmla="*/ 0 w 2"/>
              <a:gd name="T8" fmla="*/ 0 w 2"/>
              <a:gd name="T9" fmla="*/ 0 w 2"/>
              <a:gd name="T10" fmla="*/ 2147483647 w 2"/>
              <a:gd name="T11" fmla="*/ 2147483647 w 2"/>
              <a:gd name="T12" fmla="*/ 2147483647 w 2"/>
              <a:gd name="T13" fmla="*/ 2147483647 w 2"/>
              <a:gd name="T14" fmla="*/ 2147483647 w 2"/>
              <a:gd name="T15" fmla="*/ 2147483647 w 2"/>
              <a:gd name="T16" fmla="*/ 2147483647 w 2"/>
              <a:gd name="T17" fmla="*/ 2147483647 w 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2 w 2"/>
            </a:gdLst>
            <a:ahLst/>
            <a:cxnLst>
              <a:cxn ang="T18">
                <a:pos x="T0" y="0"/>
              </a:cxn>
              <a:cxn ang="T19">
                <a:pos x="T1" y="0"/>
              </a:cxn>
              <a:cxn ang="T20">
                <a:pos x="T2" y="0"/>
              </a:cxn>
              <a:cxn ang="T21">
                <a:pos x="T3" y="0"/>
              </a:cxn>
              <a:cxn ang="T22">
                <a:pos x="T4" y="0"/>
              </a:cxn>
              <a:cxn ang="T23">
                <a:pos x="T5" y="0"/>
              </a:cxn>
              <a:cxn ang="T24">
                <a:pos x="T6" y="0"/>
              </a:cxn>
              <a:cxn ang="T25">
                <a:pos x="T7" y="0"/>
              </a:cxn>
              <a:cxn ang="T26">
                <a:pos x="T8" y="0"/>
              </a:cxn>
              <a:cxn ang="T27">
                <a:pos x="T9" y="0"/>
              </a:cxn>
              <a:cxn ang="T28">
                <a:pos x="T10" y="0"/>
              </a:cxn>
              <a:cxn ang="T29">
                <a:pos x="T11" y="0"/>
              </a:cxn>
              <a:cxn ang="T30">
                <a:pos x="T12" y="0"/>
              </a:cxn>
              <a:cxn ang="T31">
                <a:pos x="T13" y="0"/>
              </a:cxn>
              <a:cxn ang="T32">
                <a:pos x="T14" y="0"/>
              </a:cxn>
              <a:cxn ang="T33">
                <a:pos x="T15" y="0"/>
              </a:cxn>
              <a:cxn ang="T34">
                <a:pos x="T16" y="0"/>
              </a:cxn>
              <a:cxn ang="T35">
                <a:pos x="T17" y="0"/>
              </a:cxn>
            </a:cxnLst>
            <a:rect l="T36" t="0" r="T37" b="0"/>
            <a:pathLst>
              <a:path w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84" name="Freeform 2186"/>
          <p:cNvSpPr>
            <a:spLocks/>
          </p:cNvSpPr>
          <p:nvPr/>
        </p:nvSpPr>
        <p:spPr bwMode="auto">
          <a:xfrm>
            <a:off x="3228975" y="5111750"/>
            <a:ext cx="1588" cy="3175"/>
          </a:xfrm>
          <a:custGeom>
            <a:avLst/>
            <a:gdLst>
              <a:gd name="T0" fmla="*/ 0 w 2"/>
              <a:gd name="T1" fmla="*/ 0 h 3"/>
              <a:gd name="T2" fmla="*/ 0 w 2"/>
              <a:gd name="T3" fmla="*/ 0 h 3"/>
              <a:gd name="T4" fmla="*/ 0 w 2"/>
              <a:gd name="T5" fmla="*/ 0 h 3"/>
              <a:gd name="T6" fmla="*/ 0 w 2"/>
              <a:gd name="T7" fmla="*/ 2147483647 h 3"/>
              <a:gd name="T8" fmla="*/ 0 w 2"/>
              <a:gd name="T9" fmla="*/ 2147483647 h 3"/>
              <a:gd name="T10" fmla="*/ 0 w 2"/>
              <a:gd name="T11" fmla="*/ 2147483647 h 3"/>
              <a:gd name="T12" fmla="*/ 2147483647 w 2"/>
              <a:gd name="T13" fmla="*/ 2147483647 h 3"/>
              <a:gd name="T14" fmla="*/ 2147483647 w 2"/>
              <a:gd name="T15" fmla="*/ 0 h 3"/>
              <a:gd name="T16" fmla="*/ 2147483647 w 2"/>
              <a:gd name="T17" fmla="*/ 0 h 3"/>
              <a:gd name="T18" fmla="*/ 2147483647 w 2"/>
              <a:gd name="T19" fmla="*/ 0 h 3"/>
              <a:gd name="T20" fmla="*/ 2147483647 w 2"/>
              <a:gd name="T21" fmla="*/ 0 h 3"/>
              <a:gd name="T22" fmla="*/ 2147483647 w 2"/>
              <a:gd name="T23" fmla="*/ 0 h 3"/>
              <a:gd name="T24" fmla="*/ 0 w 2"/>
              <a:gd name="T25" fmla="*/ 0 h 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3"/>
              <a:gd name="T41" fmla="*/ 2 w 2"/>
              <a:gd name="T42" fmla="*/ 3 h 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3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85" name="Freeform 2187"/>
          <p:cNvSpPr>
            <a:spLocks/>
          </p:cNvSpPr>
          <p:nvPr/>
        </p:nvSpPr>
        <p:spPr bwMode="auto">
          <a:xfrm>
            <a:off x="3232150" y="5102225"/>
            <a:ext cx="15875" cy="7938"/>
          </a:xfrm>
          <a:custGeom>
            <a:avLst/>
            <a:gdLst>
              <a:gd name="T0" fmla="*/ 0 w 12"/>
              <a:gd name="T1" fmla="*/ 2147483647 h 5"/>
              <a:gd name="T2" fmla="*/ 0 w 12"/>
              <a:gd name="T3" fmla="*/ 2147483647 h 5"/>
              <a:gd name="T4" fmla="*/ 0 w 12"/>
              <a:gd name="T5" fmla="*/ 2147483647 h 5"/>
              <a:gd name="T6" fmla="*/ 0 w 12"/>
              <a:gd name="T7" fmla="*/ 2147483647 h 5"/>
              <a:gd name="T8" fmla="*/ 2147483647 w 12"/>
              <a:gd name="T9" fmla="*/ 2147483647 h 5"/>
              <a:gd name="T10" fmla="*/ 2147483647 w 12"/>
              <a:gd name="T11" fmla="*/ 0 h 5"/>
              <a:gd name="T12" fmla="*/ 2147483647 w 12"/>
              <a:gd name="T13" fmla="*/ 0 h 5"/>
              <a:gd name="T14" fmla="*/ 2147483647 w 12"/>
              <a:gd name="T15" fmla="*/ 0 h 5"/>
              <a:gd name="T16" fmla="*/ 2147483647 w 12"/>
              <a:gd name="T17" fmla="*/ 0 h 5"/>
              <a:gd name="T18" fmla="*/ 2147483647 w 12"/>
              <a:gd name="T19" fmla="*/ 0 h 5"/>
              <a:gd name="T20" fmla="*/ 2147483647 w 12"/>
              <a:gd name="T21" fmla="*/ 0 h 5"/>
              <a:gd name="T22" fmla="*/ 2147483647 w 12"/>
              <a:gd name="T23" fmla="*/ 0 h 5"/>
              <a:gd name="T24" fmla="*/ 2147483647 w 12"/>
              <a:gd name="T25" fmla="*/ 0 h 5"/>
              <a:gd name="T26" fmla="*/ 2147483647 w 12"/>
              <a:gd name="T27" fmla="*/ 0 h 5"/>
              <a:gd name="T28" fmla="*/ 2147483647 w 12"/>
              <a:gd name="T29" fmla="*/ 0 h 5"/>
              <a:gd name="T30" fmla="*/ 2147483647 w 12"/>
              <a:gd name="T31" fmla="*/ 0 h 5"/>
              <a:gd name="T32" fmla="*/ 2147483647 w 12"/>
              <a:gd name="T33" fmla="*/ 0 h 5"/>
              <a:gd name="T34" fmla="*/ 2147483647 w 12"/>
              <a:gd name="T35" fmla="*/ 0 h 5"/>
              <a:gd name="T36" fmla="*/ 2147483647 w 12"/>
              <a:gd name="T37" fmla="*/ 0 h 5"/>
              <a:gd name="T38" fmla="*/ 2147483647 w 12"/>
              <a:gd name="T39" fmla="*/ 0 h 5"/>
              <a:gd name="T40" fmla="*/ 0 w 12"/>
              <a:gd name="T41" fmla="*/ 0 h 5"/>
              <a:gd name="T42" fmla="*/ 0 w 12"/>
              <a:gd name="T43" fmla="*/ 2147483647 h 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2"/>
              <a:gd name="T67" fmla="*/ 0 h 5"/>
              <a:gd name="T68" fmla="*/ 12 w 12"/>
              <a:gd name="T69" fmla="*/ 5 h 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2" h="5">
                <a:moveTo>
                  <a:pt x="0" y="3"/>
                </a:moveTo>
                <a:lnTo>
                  <a:pt x="0" y="3"/>
                </a:lnTo>
                <a:lnTo>
                  <a:pt x="0" y="5"/>
                </a:lnTo>
                <a:lnTo>
                  <a:pt x="7" y="3"/>
                </a:lnTo>
                <a:lnTo>
                  <a:pt x="12" y="0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86" name="Freeform 2188"/>
          <p:cNvSpPr>
            <a:spLocks/>
          </p:cNvSpPr>
          <p:nvPr/>
        </p:nvSpPr>
        <p:spPr bwMode="auto">
          <a:xfrm>
            <a:off x="3209925" y="5111750"/>
            <a:ext cx="12700" cy="3175"/>
          </a:xfrm>
          <a:custGeom>
            <a:avLst/>
            <a:gdLst>
              <a:gd name="T0" fmla="*/ 2147483647 w 10"/>
              <a:gd name="T1" fmla="*/ 0 h 3"/>
              <a:gd name="T2" fmla="*/ 2147483647 w 10"/>
              <a:gd name="T3" fmla="*/ 0 h 3"/>
              <a:gd name="T4" fmla="*/ 0 w 10"/>
              <a:gd name="T5" fmla="*/ 0 h 3"/>
              <a:gd name="T6" fmla="*/ 0 w 10"/>
              <a:gd name="T7" fmla="*/ 0 h 3"/>
              <a:gd name="T8" fmla="*/ 0 w 10"/>
              <a:gd name="T9" fmla="*/ 0 h 3"/>
              <a:gd name="T10" fmla="*/ 0 w 10"/>
              <a:gd name="T11" fmla="*/ 0 h 3"/>
              <a:gd name="T12" fmla="*/ 0 w 10"/>
              <a:gd name="T13" fmla="*/ 0 h 3"/>
              <a:gd name="T14" fmla="*/ 0 w 10"/>
              <a:gd name="T15" fmla="*/ 2147483647 h 3"/>
              <a:gd name="T16" fmla="*/ 0 w 10"/>
              <a:gd name="T17" fmla="*/ 2147483647 h 3"/>
              <a:gd name="T18" fmla="*/ 0 w 10"/>
              <a:gd name="T19" fmla="*/ 2147483647 h 3"/>
              <a:gd name="T20" fmla="*/ 2147483647 w 10"/>
              <a:gd name="T21" fmla="*/ 2147483647 h 3"/>
              <a:gd name="T22" fmla="*/ 2147483647 w 10"/>
              <a:gd name="T23" fmla="*/ 2147483647 h 3"/>
              <a:gd name="T24" fmla="*/ 2147483647 w 10"/>
              <a:gd name="T25" fmla="*/ 2147483647 h 3"/>
              <a:gd name="T26" fmla="*/ 2147483647 w 10"/>
              <a:gd name="T27" fmla="*/ 0 h 3"/>
              <a:gd name="T28" fmla="*/ 2147483647 w 10"/>
              <a:gd name="T29" fmla="*/ 0 h 3"/>
              <a:gd name="T30" fmla="*/ 2147483647 w 10"/>
              <a:gd name="T31" fmla="*/ 0 h 3"/>
              <a:gd name="T32" fmla="*/ 2147483647 w 10"/>
              <a:gd name="T33" fmla="*/ 0 h 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"/>
              <a:gd name="T52" fmla="*/ 0 h 3"/>
              <a:gd name="T53" fmla="*/ 10 w 10"/>
              <a:gd name="T54" fmla="*/ 3 h 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" h="3">
                <a:moveTo>
                  <a:pt x="10" y="0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10" y="3"/>
                </a:lnTo>
                <a:lnTo>
                  <a:pt x="1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87" name="Freeform 2189"/>
          <p:cNvSpPr>
            <a:spLocks/>
          </p:cNvSpPr>
          <p:nvPr/>
        </p:nvSpPr>
        <p:spPr bwMode="auto">
          <a:xfrm>
            <a:off x="3189288" y="5111750"/>
            <a:ext cx="1587" cy="3175"/>
          </a:xfrm>
          <a:custGeom>
            <a:avLst/>
            <a:gdLst>
              <a:gd name="T0" fmla="*/ 2147483647 w 2"/>
              <a:gd name="T1" fmla="*/ 2147483647 h 3"/>
              <a:gd name="T2" fmla="*/ 2147483647 w 2"/>
              <a:gd name="T3" fmla="*/ 2147483647 h 3"/>
              <a:gd name="T4" fmla="*/ 2147483647 w 2"/>
              <a:gd name="T5" fmla="*/ 0 h 3"/>
              <a:gd name="T6" fmla="*/ 2147483647 w 2"/>
              <a:gd name="T7" fmla="*/ 0 h 3"/>
              <a:gd name="T8" fmla="*/ 2147483647 w 2"/>
              <a:gd name="T9" fmla="*/ 0 h 3"/>
              <a:gd name="T10" fmla="*/ 2147483647 w 2"/>
              <a:gd name="T11" fmla="*/ 0 h 3"/>
              <a:gd name="T12" fmla="*/ 0 w 2"/>
              <a:gd name="T13" fmla="*/ 0 h 3"/>
              <a:gd name="T14" fmla="*/ 0 w 2"/>
              <a:gd name="T15" fmla="*/ 0 h 3"/>
              <a:gd name="T16" fmla="*/ 0 w 2"/>
              <a:gd name="T17" fmla="*/ 0 h 3"/>
              <a:gd name="T18" fmla="*/ 0 w 2"/>
              <a:gd name="T19" fmla="*/ 2147483647 h 3"/>
              <a:gd name="T20" fmla="*/ 0 w 2"/>
              <a:gd name="T21" fmla="*/ 2147483647 h 3"/>
              <a:gd name="T22" fmla="*/ 0 w 2"/>
              <a:gd name="T23" fmla="*/ 2147483647 h 3"/>
              <a:gd name="T24" fmla="*/ 0 w 2"/>
              <a:gd name="T25" fmla="*/ 2147483647 h 3"/>
              <a:gd name="T26" fmla="*/ 0 w 2"/>
              <a:gd name="T27" fmla="*/ 2147483647 h 3"/>
              <a:gd name="T28" fmla="*/ 0 w 2"/>
              <a:gd name="T29" fmla="*/ 2147483647 h 3"/>
              <a:gd name="T30" fmla="*/ 0 w 2"/>
              <a:gd name="T31" fmla="*/ 2147483647 h 3"/>
              <a:gd name="T32" fmla="*/ 2147483647 w 2"/>
              <a:gd name="T33" fmla="*/ 2147483647 h 3"/>
              <a:gd name="T34" fmla="*/ 2147483647 w 2"/>
              <a:gd name="T35" fmla="*/ 2147483647 h 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"/>
              <a:gd name="T55" fmla="*/ 0 h 3"/>
              <a:gd name="T56" fmla="*/ 2 w 2"/>
              <a:gd name="T57" fmla="*/ 3 h 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" h="3">
                <a:moveTo>
                  <a:pt x="2" y="3"/>
                </a:move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88" name="Freeform 2190"/>
          <p:cNvSpPr>
            <a:spLocks/>
          </p:cNvSpPr>
          <p:nvPr/>
        </p:nvSpPr>
        <p:spPr bwMode="auto">
          <a:xfrm>
            <a:off x="3181350" y="5048250"/>
            <a:ext cx="9525" cy="20638"/>
          </a:xfrm>
          <a:custGeom>
            <a:avLst/>
            <a:gdLst>
              <a:gd name="T0" fmla="*/ 2147483647 w 9"/>
              <a:gd name="T1" fmla="*/ 2147483647 h 16"/>
              <a:gd name="T2" fmla="*/ 2147483647 w 9"/>
              <a:gd name="T3" fmla="*/ 2147483647 h 16"/>
              <a:gd name="T4" fmla="*/ 2147483647 w 9"/>
              <a:gd name="T5" fmla="*/ 2147483647 h 16"/>
              <a:gd name="T6" fmla="*/ 2147483647 w 9"/>
              <a:gd name="T7" fmla="*/ 2147483647 h 16"/>
              <a:gd name="T8" fmla="*/ 2147483647 w 9"/>
              <a:gd name="T9" fmla="*/ 2147483647 h 16"/>
              <a:gd name="T10" fmla="*/ 2147483647 w 9"/>
              <a:gd name="T11" fmla="*/ 2147483647 h 16"/>
              <a:gd name="T12" fmla="*/ 2147483647 w 9"/>
              <a:gd name="T13" fmla="*/ 2147483647 h 16"/>
              <a:gd name="T14" fmla="*/ 2147483647 w 9"/>
              <a:gd name="T15" fmla="*/ 2147483647 h 16"/>
              <a:gd name="T16" fmla="*/ 2147483647 w 9"/>
              <a:gd name="T17" fmla="*/ 2147483647 h 16"/>
              <a:gd name="T18" fmla="*/ 2147483647 w 9"/>
              <a:gd name="T19" fmla="*/ 2147483647 h 16"/>
              <a:gd name="T20" fmla="*/ 2147483647 w 9"/>
              <a:gd name="T21" fmla="*/ 2147483647 h 16"/>
              <a:gd name="T22" fmla="*/ 2147483647 w 9"/>
              <a:gd name="T23" fmla="*/ 2147483647 h 16"/>
              <a:gd name="T24" fmla="*/ 2147483647 w 9"/>
              <a:gd name="T25" fmla="*/ 2147483647 h 16"/>
              <a:gd name="T26" fmla="*/ 2147483647 w 9"/>
              <a:gd name="T27" fmla="*/ 2147483647 h 16"/>
              <a:gd name="T28" fmla="*/ 2147483647 w 9"/>
              <a:gd name="T29" fmla="*/ 2147483647 h 16"/>
              <a:gd name="T30" fmla="*/ 2147483647 w 9"/>
              <a:gd name="T31" fmla="*/ 2147483647 h 16"/>
              <a:gd name="T32" fmla="*/ 2147483647 w 9"/>
              <a:gd name="T33" fmla="*/ 2147483647 h 16"/>
              <a:gd name="T34" fmla="*/ 2147483647 w 9"/>
              <a:gd name="T35" fmla="*/ 2147483647 h 16"/>
              <a:gd name="T36" fmla="*/ 2147483647 w 9"/>
              <a:gd name="T37" fmla="*/ 2147483647 h 16"/>
              <a:gd name="T38" fmla="*/ 2147483647 w 9"/>
              <a:gd name="T39" fmla="*/ 2147483647 h 16"/>
              <a:gd name="T40" fmla="*/ 2147483647 w 9"/>
              <a:gd name="T41" fmla="*/ 2147483647 h 16"/>
              <a:gd name="T42" fmla="*/ 2147483647 w 9"/>
              <a:gd name="T43" fmla="*/ 2147483647 h 16"/>
              <a:gd name="T44" fmla="*/ 2147483647 w 9"/>
              <a:gd name="T45" fmla="*/ 2147483647 h 16"/>
              <a:gd name="T46" fmla="*/ 2147483647 w 9"/>
              <a:gd name="T47" fmla="*/ 2147483647 h 16"/>
              <a:gd name="T48" fmla="*/ 2147483647 w 9"/>
              <a:gd name="T49" fmla="*/ 2147483647 h 16"/>
              <a:gd name="T50" fmla="*/ 2147483647 w 9"/>
              <a:gd name="T51" fmla="*/ 0 h 16"/>
              <a:gd name="T52" fmla="*/ 2147483647 w 9"/>
              <a:gd name="T53" fmla="*/ 0 h 16"/>
              <a:gd name="T54" fmla="*/ 2147483647 w 9"/>
              <a:gd name="T55" fmla="*/ 0 h 16"/>
              <a:gd name="T56" fmla="*/ 2147483647 w 9"/>
              <a:gd name="T57" fmla="*/ 0 h 16"/>
              <a:gd name="T58" fmla="*/ 2147483647 w 9"/>
              <a:gd name="T59" fmla="*/ 2147483647 h 16"/>
              <a:gd name="T60" fmla="*/ 2147483647 w 9"/>
              <a:gd name="T61" fmla="*/ 2147483647 h 16"/>
              <a:gd name="T62" fmla="*/ 2147483647 w 9"/>
              <a:gd name="T63" fmla="*/ 2147483647 h 16"/>
              <a:gd name="T64" fmla="*/ 2147483647 w 9"/>
              <a:gd name="T65" fmla="*/ 2147483647 h 16"/>
              <a:gd name="T66" fmla="*/ 2147483647 w 9"/>
              <a:gd name="T67" fmla="*/ 2147483647 h 16"/>
              <a:gd name="T68" fmla="*/ 2147483647 w 9"/>
              <a:gd name="T69" fmla="*/ 2147483647 h 16"/>
              <a:gd name="T70" fmla="*/ 2147483647 w 9"/>
              <a:gd name="T71" fmla="*/ 2147483647 h 16"/>
              <a:gd name="T72" fmla="*/ 2147483647 w 9"/>
              <a:gd name="T73" fmla="*/ 2147483647 h 16"/>
              <a:gd name="T74" fmla="*/ 2147483647 w 9"/>
              <a:gd name="T75" fmla="*/ 2147483647 h 16"/>
              <a:gd name="T76" fmla="*/ 2147483647 w 9"/>
              <a:gd name="T77" fmla="*/ 2147483647 h 16"/>
              <a:gd name="T78" fmla="*/ 2147483647 w 9"/>
              <a:gd name="T79" fmla="*/ 2147483647 h 16"/>
              <a:gd name="T80" fmla="*/ 2147483647 w 9"/>
              <a:gd name="T81" fmla="*/ 2147483647 h 16"/>
              <a:gd name="T82" fmla="*/ 2147483647 w 9"/>
              <a:gd name="T83" fmla="*/ 2147483647 h 16"/>
              <a:gd name="T84" fmla="*/ 2147483647 w 9"/>
              <a:gd name="T85" fmla="*/ 2147483647 h 16"/>
              <a:gd name="T86" fmla="*/ 2147483647 w 9"/>
              <a:gd name="T87" fmla="*/ 2147483647 h 16"/>
              <a:gd name="T88" fmla="*/ 2147483647 w 9"/>
              <a:gd name="T89" fmla="*/ 2147483647 h 16"/>
              <a:gd name="T90" fmla="*/ 2147483647 w 9"/>
              <a:gd name="T91" fmla="*/ 2147483647 h 16"/>
              <a:gd name="T92" fmla="*/ 0 w 9"/>
              <a:gd name="T93" fmla="*/ 2147483647 h 16"/>
              <a:gd name="T94" fmla="*/ 0 w 9"/>
              <a:gd name="T95" fmla="*/ 2147483647 h 16"/>
              <a:gd name="T96" fmla="*/ 0 w 9"/>
              <a:gd name="T97" fmla="*/ 2147483647 h 16"/>
              <a:gd name="T98" fmla="*/ 0 w 9"/>
              <a:gd name="T99" fmla="*/ 2147483647 h 16"/>
              <a:gd name="T100" fmla="*/ 0 w 9"/>
              <a:gd name="T101" fmla="*/ 2147483647 h 16"/>
              <a:gd name="T102" fmla="*/ 2147483647 w 9"/>
              <a:gd name="T103" fmla="*/ 2147483647 h 16"/>
              <a:gd name="T104" fmla="*/ 2147483647 w 9"/>
              <a:gd name="T105" fmla="*/ 2147483647 h 16"/>
              <a:gd name="T106" fmla="*/ 2147483647 w 9"/>
              <a:gd name="T107" fmla="*/ 2147483647 h 1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"/>
              <a:gd name="T163" fmla="*/ 0 h 16"/>
              <a:gd name="T164" fmla="*/ 9 w 9"/>
              <a:gd name="T165" fmla="*/ 16 h 1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" h="16">
                <a:moveTo>
                  <a:pt x="2" y="16"/>
                </a:moveTo>
                <a:lnTo>
                  <a:pt x="2" y="16"/>
                </a:lnTo>
                <a:lnTo>
                  <a:pt x="7" y="14"/>
                </a:lnTo>
                <a:lnTo>
                  <a:pt x="9" y="12"/>
                </a:lnTo>
                <a:lnTo>
                  <a:pt x="7" y="9"/>
                </a:lnTo>
                <a:lnTo>
                  <a:pt x="4" y="9"/>
                </a:lnTo>
                <a:lnTo>
                  <a:pt x="7" y="7"/>
                </a:lnTo>
                <a:lnTo>
                  <a:pt x="7" y="4"/>
                </a:lnTo>
                <a:lnTo>
                  <a:pt x="7" y="7"/>
                </a:lnTo>
                <a:lnTo>
                  <a:pt x="9" y="7"/>
                </a:lnTo>
                <a:lnTo>
                  <a:pt x="9" y="4"/>
                </a:lnTo>
                <a:lnTo>
                  <a:pt x="9" y="2"/>
                </a:lnTo>
                <a:lnTo>
                  <a:pt x="7" y="2"/>
                </a:lnTo>
                <a:lnTo>
                  <a:pt x="7" y="0"/>
                </a:lnTo>
                <a:lnTo>
                  <a:pt x="4" y="0"/>
                </a:lnTo>
                <a:lnTo>
                  <a:pt x="4" y="2"/>
                </a:lnTo>
                <a:lnTo>
                  <a:pt x="4" y="4"/>
                </a:lnTo>
                <a:lnTo>
                  <a:pt x="4" y="7"/>
                </a:lnTo>
                <a:lnTo>
                  <a:pt x="2" y="9"/>
                </a:lnTo>
                <a:lnTo>
                  <a:pt x="2" y="12"/>
                </a:lnTo>
                <a:lnTo>
                  <a:pt x="0" y="14"/>
                </a:lnTo>
                <a:lnTo>
                  <a:pt x="0" y="16"/>
                </a:lnTo>
                <a:lnTo>
                  <a:pt x="2" y="16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89" name="Freeform 2191"/>
          <p:cNvSpPr>
            <a:spLocks/>
          </p:cNvSpPr>
          <p:nvPr/>
        </p:nvSpPr>
        <p:spPr bwMode="auto">
          <a:xfrm>
            <a:off x="3795713" y="5146675"/>
            <a:ext cx="19050" cy="7938"/>
          </a:xfrm>
          <a:custGeom>
            <a:avLst/>
            <a:gdLst>
              <a:gd name="T0" fmla="*/ 2147483647 w 14"/>
              <a:gd name="T1" fmla="*/ 2147483647 h 7"/>
              <a:gd name="T2" fmla="*/ 2147483647 w 14"/>
              <a:gd name="T3" fmla="*/ 0 h 7"/>
              <a:gd name="T4" fmla="*/ 2147483647 w 14"/>
              <a:gd name="T5" fmla="*/ 0 h 7"/>
              <a:gd name="T6" fmla="*/ 2147483647 w 14"/>
              <a:gd name="T7" fmla="*/ 0 h 7"/>
              <a:gd name="T8" fmla="*/ 0 w 14"/>
              <a:gd name="T9" fmla="*/ 0 h 7"/>
              <a:gd name="T10" fmla="*/ 0 w 14"/>
              <a:gd name="T11" fmla="*/ 0 h 7"/>
              <a:gd name="T12" fmla="*/ 0 w 14"/>
              <a:gd name="T13" fmla="*/ 2147483647 h 7"/>
              <a:gd name="T14" fmla="*/ 0 w 14"/>
              <a:gd name="T15" fmla="*/ 2147483647 h 7"/>
              <a:gd name="T16" fmla="*/ 2147483647 w 14"/>
              <a:gd name="T17" fmla="*/ 2147483647 h 7"/>
              <a:gd name="T18" fmla="*/ 2147483647 w 14"/>
              <a:gd name="T19" fmla="*/ 2147483647 h 7"/>
              <a:gd name="T20" fmla="*/ 2147483647 w 14"/>
              <a:gd name="T21" fmla="*/ 2147483647 h 7"/>
              <a:gd name="T22" fmla="*/ 2147483647 w 14"/>
              <a:gd name="T23" fmla="*/ 2147483647 h 7"/>
              <a:gd name="T24" fmla="*/ 2147483647 w 14"/>
              <a:gd name="T25" fmla="*/ 2147483647 h 7"/>
              <a:gd name="T26" fmla="*/ 2147483647 w 14"/>
              <a:gd name="T27" fmla="*/ 2147483647 h 7"/>
              <a:gd name="T28" fmla="*/ 2147483647 w 14"/>
              <a:gd name="T29" fmla="*/ 2147483647 h 7"/>
              <a:gd name="T30" fmla="*/ 2147483647 w 14"/>
              <a:gd name="T31" fmla="*/ 2147483647 h 7"/>
              <a:gd name="T32" fmla="*/ 2147483647 w 14"/>
              <a:gd name="T33" fmla="*/ 2147483647 h 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"/>
              <a:gd name="T52" fmla="*/ 0 h 7"/>
              <a:gd name="T53" fmla="*/ 14 w 14"/>
              <a:gd name="T54" fmla="*/ 7 h 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" h="7">
                <a:moveTo>
                  <a:pt x="9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7" y="7"/>
                </a:lnTo>
                <a:lnTo>
                  <a:pt x="9" y="7"/>
                </a:lnTo>
                <a:lnTo>
                  <a:pt x="12" y="7"/>
                </a:lnTo>
                <a:lnTo>
                  <a:pt x="14" y="7"/>
                </a:lnTo>
                <a:lnTo>
                  <a:pt x="12" y="5"/>
                </a:lnTo>
                <a:lnTo>
                  <a:pt x="9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90" name="Freeform 2192"/>
          <p:cNvSpPr>
            <a:spLocks/>
          </p:cNvSpPr>
          <p:nvPr/>
        </p:nvSpPr>
        <p:spPr bwMode="auto">
          <a:xfrm>
            <a:off x="3783013" y="5114925"/>
            <a:ext cx="15875" cy="20638"/>
          </a:xfrm>
          <a:custGeom>
            <a:avLst/>
            <a:gdLst>
              <a:gd name="T0" fmla="*/ 2147483647 w 12"/>
              <a:gd name="T1" fmla="*/ 2147483647 h 16"/>
              <a:gd name="T2" fmla="*/ 2147483647 w 12"/>
              <a:gd name="T3" fmla="*/ 2147483647 h 16"/>
              <a:gd name="T4" fmla="*/ 2147483647 w 12"/>
              <a:gd name="T5" fmla="*/ 2147483647 h 16"/>
              <a:gd name="T6" fmla="*/ 2147483647 w 12"/>
              <a:gd name="T7" fmla="*/ 2147483647 h 16"/>
              <a:gd name="T8" fmla="*/ 2147483647 w 12"/>
              <a:gd name="T9" fmla="*/ 2147483647 h 16"/>
              <a:gd name="T10" fmla="*/ 2147483647 w 12"/>
              <a:gd name="T11" fmla="*/ 2147483647 h 16"/>
              <a:gd name="T12" fmla="*/ 2147483647 w 12"/>
              <a:gd name="T13" fmla="*/ 2147483647 h 16"/>
              <a:gd name="T14" fmla="*/ 2147483647 w 12"/>
              <a:gd name="T15" fmla="*/ 2147483647 h 16"/>
              <a:gd name="T16" fmla="*/ 2147483647 w 12"/>
              <a:gd name="T17" fmla="*/ 2147483647 h 16"/>
              <a:gd name="T18" fmla="*/ 2147483647 w 12"/>
              <a:gd name="T19" fmla="*/ 2147483647 h 16"/>
              <a:gd name="T20" fmla="*/ 2147483647 w 12"/>
              <a:gd name="T21" fmla="*/ 0 h 16"/>
              <a:gd name="T22" fmla="*/ 2147483647 w 12"/>
              <a:gd name="T23" fmla="*/ 0 h 16"/>
              <a:gd name="T24" fmla="*/ 2147483647 w 12"/>
              <a:gd name="T25" fmla="*/ 0 h 16"/>
              <a:gd name="T26" fmla="*/ 2147483647 w 12"/>
              <a:gd name="T27" fmla="*/ 0 h 16"/>
              <a:gd name="T28" fmla="*/ 2147483647 w 12"/>
              <a:gd name="T29" fmla="*/ 0 h 16"/>
              <a:gd name="T30" fmla="*/ 2147483647 w 12"/>
              <a:gd name="T31" fmla="*/ 0 h 16"/>
              <a:gd name="T32" fmla="*/ 0 w 12"/>
              <a:gd name="T33" fmla="*/ 0 h 16"/>
              <a:gd name="T34" fmla="*/ 0 w 12"/>
              <a:gd name="T35" fmla="*/ 0 h 16"/>
              <a:gd name="T36" fmla="*/ 2147483647 w 12"/>
              <a:gd name="T37" fmla="*/ 2147483647 h 16"/>
              <a:gd name="T38" fmla="*/ 2147483647 w 12"/>
              <a:gd name="T39" fmla="*/ 2147483647 h 16"/>
              <a:gd name="T40" fmla="*/ 2147483647 w 12"/>
              <a:gd name="T41" fmla="*/ 2147483647 h 16"/>
              <a:gd name="T42" fmla="*/ 2147483647 w 12"/>
              <a:gd name="T43" fmla="*/ 2147483647 h 16"/>
              <a:gd name="T44" fmla="*/ 2147483647 w 12"/>
              <a:gd name="T45" fmla="*/ 2147483647 h 16"/>
              <a:gd name="T46" fmla="*/ 2147483647 w 12"/>
              <a:gd name="T47" fmla="*/ 2147483647 h 16"/>
              <a:gd name="T48" fmla="*/ 2147483647 w 12"/>
              <a:gd name="T49" fmla="*/ 2147483647 h 1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"/>
              <a:gd name="T76" fmla="*/ 0 h 16"/>
              <a:gd name="T77" fmla="*/ 12 w 12"/>
              <a:gd name="T78" fmla="*/ 16 h 1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" h="16">
                <a:moveTo>
                  <a:pt x="10" y="14"/>
                </a:moveTo>
                <a:lnTo>
                  <a:pt x="12" y="16"/>
                </a:lnTo>
                <a:lnTo>
                  <a:pt x="12" y="14"/>
                </a:lnTo>
                <a:lnTo>
                  <a:pt x="10" y="9"/>
                </a:lnTo>
                <a:lnTo>
                  <a:pt x="10" y="7"/>
                </a:lnTo>
                <a:lnTo>
                  <a:pt x="7" y="2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3" y="4"/>
                </a:lnTo>
                <a:lnTo>
                  <a:pt x="5" y="7"/>
                </a:lnTo>
                <a:lnTo>
                  <a:pt x="5" y="9"/>
                </a:lnTo>
                <a:lnTo>
                  <a:pt x="10" y="1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91" name="Freeform 2193"/>
          <p:cNvSpPr>
            <a:spLocks/>
          </p:cNvSpPr>
          <p:nvPr/>
        </p:nvSpPr>
        <p:spPr bwMode="auto">
          <a:xfrm>
            <a:off x="3798888" y="5130800"/>
            <a:ext cx="3175" cy="9525"/>
          </a:xfrm>
          <a:custGeom>
            <a:avLst/>
            <a:gdLst>
              <a:gd name="T0" fmla="*/ 0 w 3"/>
              <a:gd name="T1" fmla="*/ 2147483647 h 7"/>
              <a:gd name="T2" fmla="*/ 0 w 3"/>
              <a:gd name="T3" fmla="*/ 2147483647 h 7"/>
              <a:gd name="T4" fmla="*/ 0 w 3"/>
              <a:gd name="T5" fmla="*/ 2147483647 h 7"/>
              <a:gd name="T6" fmla="*/ 2147483647 w 3"/>
              <a:gd name="T7" fmla="*/ 2147483647 h 7"/>
              <a:gd name="T8" fmla="*/ 2147483647 w 3"/>
              <a:gd name="T9" fmla="*/ 2147483647 h 7"/>
              <a:gd name="T10" fmla="*/ 2147483647 w 3"/>
              <a:gd name="T11" fmla="*/ 2147483647 h 7"/>
              <a:gd name="T12" fmla="*/ 2147483647 w 3"/>
              <a:gd name="T13" fmla="*/ 2147483647 h 7"/>
              <a:gd name="T14" fmla="*/ 2147483647 w 3"/>
              <a:gd name="T15" fmla="*/ 2147483647 h 7"/>
              <a:gd name="T16" fmla="*/ 0 w 3"/>
              <a:gd name="T17" fmla="*/ 2147483647 h 7"/>
              <a:gd name="T18" fmla="*/ 0 w 3"/>
              <a:gd name="T19" fmla="*/ 0 h 7"/>
              <a:gd name="T20" fmla="*/ 0 w 3"/>
              <a:gd name="T21" fmla="*/ 0 h 7"/>
              <a:gd name="T22" fmla="*/ 0 w 3"/>
              <a:gd name="T23" fmla="*/ 0 h 7"/>
              <a:gd name="T24" fmla="*/ 0 w 3"/>
              <a:gd name="T25" fmla="*/ 0 h 7"/>
              <a:gd name="T26" fmla="*/ 0 w 3"/>
              <a:gd name="T27" fmla="*/ 2147483647 h 7"/>
              <a:gd name="T28" fmla="*/ 0 w 3"/>
              <a:gd name="T29" fmla="*/ 2147483647 h 7"/>
              <a:gd name="T30" fmla="*/ 0 w 3"/>
              <a:gd name="T31" fmla="*/ 2147483647 h 7"/>
              <a:gd name="T32" fmla="*/ 0 w 3"/>
              <a:gd name="T33" fmla="*/ 2147483647 h 7"/>
              <a:gd name="T34" fmla="*/ 0 w 3"/>
              <a:gd name="T35" fmla="*/ 2147483647 h 7"/>
              <a:gd name="T36" fmla="*/ 0 w 3"/>
              <a:gd name="T37" fmla="*/ 2147483647 h 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"/>
              <a:gd name="T58" fmla="*/ 0 h 7"/>
              <a:gd name="T59" fmla="*/ 3 w 3"/>
              <a:gd name="T60" fmla="*/ 7 h 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" h="7">
                <a:moveTo>
                  <a:pt x="0" y="4"/>
                </a:moveTo>
                <a:lnTo>
                  <a:pt x="0" y="4"/>
                </a:lnTo>
                <a:lnTo>
                  <a:pt x="3" y="7"/>
                </a:lnTo>
                <a:lnTo>
                  <a:pt x="3" y="4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92" name="Rectangle 2194"/>
          <p:cNvSpPr>
            <a:spLocks noChangeArrowheads="1"/>
          </p:cNvSpPr>
          <p:nvPr/>
        </p:nvSpPr>
        <p:spPr bwMode="auto">
          <a:xfrm>
            <a:off x="3816350" y="3840163"/>
            <a:ext cx="1588" cy="4762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493" name="Rectangle 2195"/>
          <p:cNvSpPr>
            <a:spLocks noChangeArrowheads="1"/>
          </p:cNvSpPr>
          <p:nvPr/>
        </p:nvSpPr>
        <p:spPr bwMode="auto">
          <a:xfrm>
            <a:off x="3438525" y="3898900"/>
            <a:ext cx="1588" cy="1588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494" name="Freeform 2196"/>
          <p:cNvSpPr>
            <a:spLocks/>
          </p:cNvSpPr>
          <p:nvPr/>
        </p:nvSpPr>
        <p:spPr bwMode="auto">
          <a:xfrm>
            <a:off x="3822700" y="4887913"/>
            <a:ext cx="1588" cy="1587"/>
          </a:xfrm>
          <a:custGeom>
            <a:avLst/>
            <a:gdLst>
              <a:gd name="T0" fmla="*/ 2147483647 w 2"/>
              <a:gd name="T1" fmla="*/ 0 h 1587"/>
              <a:gd name="T2" fmla="*/ 0 w 2"/>
              <a:gd name="T3" fmla="*/ 0 h 1587"/>
              <a:gd name="T4" fmla="*/ 0 w 2"/>
              <a:gd name="T5" fmla="*/ 0 h 1587"/>
              <a:gd name="T6" fmla="*/ 0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2147483647 w 2"/>
              <a:gd name="T13" fmla="*/ 0 h 1587"/>
              <a:gd name="T14" fmla="*/ 2147483647 w 2"/>
              <a:gd name="T15" fmla="*/ 0 h 1587"/>
              <a:gd name="T16" fmla="*/ 2147483647 w 2"/>
              <a:gd name="T17" fmla="*/ 0 h 1587"/>
              <a:gd name="T18" fmla="*/ 2147483647 w 2"/>
              <a:gd name="T19" fmla="*/ 0 h 1587"/>
              <a:gd name="T20" fmla="*/ 2147483647 w 2"/>
              <a:gd name="T21" fmla="*/ 0 h 1587"/>
              <a:gd name="T22" fmla="*/ 2147483647 w 2"/>
              <a:gd name="T23" fmla="*/ 0 h 158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1587"/>
              <a:gd name="T38" fmla="*/ 2 w 2"/>
              <a:gd name="T39" fmla="*/ 1587 h 158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1587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95" name="Freeform 2197"/>
          <p:cNvSpPr>
            <a:spLocks/>
          </p:cNvSpPr>
          <p:nvPr/>
        </p:nvSpPr>
        <p:spPr bwMode="auto">
          <a:xfrm>
            <a:off x="3770313" y="5130800"/>
            <a:ext cx="20637" cy="12700"/>
          </a:xfrm>
          <a:custGeom>
            <a:avLst/>
            <a:gdLst>
              <a:gd name="T0" fmla="*/ 2147483647 w 16"/>
              <a:gd name="T1" fmla="*/ 2147483647 h 9"/>
              <a:gd name="T2" fmla="*/ 2147483647 w 16"/>
              <a:gd name="T3" fmla="*/ 2147483647 h 9"/>
              <a:gd name="T4" fmla="*/ 2147483647 w 16"/>
              <a:gd name="T5" fmla="*/ 2147483647 h 9"/>
              <a:gd name="T6" fmla="*/ 2147483647 w 16"/>
              <a:gd name="T7" fmla="*/ 2147483647 h 9"/>
              <a:gd name="T8" fmla="*/ 2147483647 w 16"/>
              <a:gd name="T9" fmla="*/ 2147483647 h 9"/>
              <a:gd name="T10" fmla="*/ 2147483647 w 16"/>
              <a:gd name="T11" fmla="*/ 2147483647 h 9"/>
              <a:gd name="T12" fmla="*/ 2147483647 w 16"/>
              <a:gd name="T13" fmla="*/ 2147483647 h 9"/>
              <a:gd name="T14" fmla="*/ 2147483647 w 16"/>
              <a:gd name="T15" fmla="*/ 2147483647 h 9"/>
              <a:gd name="T16" fmla="*/ 2147483647 w 16"/>
              <a:gd name="T17" fmla="*/ 0 h 9"/>
              <a:gd name="T18" fmla="*/ 2147483647 w 16"/>
              <a:gd name="T19" fmla="*/ 0 h 9"/>
              <a:gd name="T20" fmla="*/ 2147483647 w 16"/>
              <a:gd name="T21" fmla="*/ 0 h 9"/>
              <a:gd name="T22" fmla="*/ 0 w 16"/>
              <a:gd name="T23" fmla="*/ 0 h 9"/>
              <a:gd name="T24" fmla="*/ 0 w 16"/>
              <a:gd name="T25" fmla="*/ 0 h 9"/>
              <a:gd name="T26" fmla="*/ 0 w 16"/>
              <a:gd name="T27" fmla="*/ 0 h 9"/>
              <a:gd name="T28" fmla="*/ 0 w 16"/>
              <a:gd name="T29" fmla="*/ 0 h 9"/>
              <a:gd name="T30" fmla="*/ 0 w 16"/>
              <a:gd name="T31" fmla="*/ 2147483647 h 9"/>
              <a:gd name="T32" fmla="*/ 2147483647 w 16"/>
              <a:gd name="T33" fmla="*/ 2147483647 h 9"/>
              <a:gd name="T34" fmla="*/ 2147483647 w 16"/>
              <a:gd name="T35" fmla="*/ 2147483647 h 9"/>
              <a:gd name="T36" fmla="*/ 2147483647 w 16"/>
              <a:gd name="T37" fmla="*/ 2147483647 h 9"/>
              <a:gd name="T38" fmla="*/ 2147483647 w 16"/>
              <a:gd name="T39" fmla="*/ 2147483647 h 9"/>
              <a:gd name="T40" fmla="*/ 2147483647 w 16"/>
              <a:gd name="T41" fmla="*/ 2147483647 h 9"/>
              <a:gd name="T42" fmla="*/ 2147483647 w 16"/>
              <a:gd name="T43" fmla="*/ 2147483647 h 9"/>
              <a:gd name="T44" fmla="*/ 2147483647 w 16"/>
              <a:gd name="T45" fmla="*/ 2147483647 h 9"/>
              <a:gd name="T46" fmla="*/ 2147483647 w 16"/>
              <a:gd name="T47" fmla="*/ 2147483647 h 9"/>
              <a:gd name="T48" fmla="*/ 2147483647 w 16"/>
              <a:gd name="T49" fmla="*/ 2147483647 h 9"/>
              <a:gd name="T50" fmla="*/ 2147483647 w 16"/>
              <a:gd name="T51" fmla="*/ 2147483647 h 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"/>
              <a:gd name="T79" fmla="*/ 0 h 9"/>
              <a:gd name="T80" fmla="*/ 16 w 16"/>
              <a:gd name="T81" fmla="*/ 9 h 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" h="9">
                <a:moveTo>
                  <a:pt x="14" y="4"/>
                </a:moveTo>
                <a:lnTo>
                  <a:pt x="11" y="2"/>
                </a:lnTo>
                <a:lnTo>
                  <a:pt x="9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4"/>
                </a:lnTo>
                <a:lnTo>
                  <a:pt x="2" y="7"/>
                </a:lnTo>
                <a:lnTo>
                  <a:pt x="14" y="9"/>
                </a:lnTo>
                <a:lnTo>
                  <a:pt x="14" y="7"/>
                </a:lnTo>
                <a:lnTo>
                  <a:pt x="16" y="7"/>
                </a:lnTo>
                <a:lnTo>
                  <a:pt x="14" y="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96" name="Freeform 2198"/>
          <p:cNvSpPr>
            <a:spLocks/>
          </p:cNvSpPr>
          <p:nvPr/>
        </p:nvSpPr>
        <p:spPr bwMode="auto">
          <a:xfrm>
            <a:off x="3748088" y="4860925"/>
            <a:ext cx="1587" cy="3175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147483647 h 2"/>
              <a:gd name="T12" fmla="*/ 0 w 2"/>
              <a:gd name="T13" fmla="*/ 2147483647 h 2"/>
              <a:gd name="T14" fmla="*/ 2147483647 w 2"/>
              <a:gd name="T15" fmla="*/ 2147483647 h 2"/>
              <a:gd name="T16" fmla="*/ 2147483647 w 2"/>
              <a:gd name="T17" fmla="*/ 2147483647 h 2"/>
              <a:gd name="T18" fmla="*/ 2147483647 w 2"/>
              <a:gd name="T19" fmla="*/ 2147483647 h 2"/>
              <a:gd name="T20" fmla="*/ 2147483647 w 2"/>
              <a:gd name="T21" fmla="*/ 0 h 2"/>
              <a:gd name="T22" fmla="*/ 2147483647 w 2"/>
              <a:gd name="T23" fmla="*/ 0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0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2"/>
              <a:gd name="T47" fmla="*/ 2 w 2"/>
              <a:gd name="T48" fmla="*/ 2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97" name="Freeform 2199"/>
          <p:cNvSpPr>
            <a:spLocks/>
          </p:cNvSpPr>
          <p:nvPr/>
        </p:nvSpPr>
        <p:spPr bwMode="auto">
          <a:xfrm>
            <a:off x="3443288" y="5251450"/>
            <a:ext cx="9525" cy="4763"/>
          </a:xfrm>
          <a:custGeom>
            <a:avLst/>
            <a:gdLst>
              <a:gd name="T0" fmla="*/ 2147483647 w 7"/>
              <a:gd name="T1" fmla="*/ 2147483647 h 4"/>
              <a:gd name="T2" fmla="*/ 2147483647 w 7"/>
              <a:gd name="T3" fmla="*/ 2147483647 h 4"/>
              <a:gd name="T4" fmla="*/ 0 w 7"/>
              <a:gd name="T5" fmla="*/ 2147483647 h 4"/>
              <a:gd name="T6" fmla="*/ 0 w 7"/>
              <a:gd name="T7" fmla="*/ 2147483647 h 4"/>
              <a:gd name="T8" fmla="*/ 0 w 7"/>
              <a:gd name="T9" fmla="*/ 2147483647 h 4"/>
              <a:gd name="T10" fmla="*/ 0 w 7"/>
              <a:gd name="T11" fmla="*/ 2147483647 h 4"/>
              <a:gd name="T12" fmla="*/ 0 w 7"/>
              <a:gd name="T13" fmla="*/ 2147483647 h 4"/>
              <a:gd name="T14" fmla="*/ 2147483647 w 7"/>
              <a:gd name="T15" fmla="*/ 2147483647 h 4"/>
              <a:gd name="T16" fmla="*/ 2147483647 w 7"/>
              <a:gd name="T17" fmla="*/ 2147483647 h 4"/>
              <a:gd name="T18" fmla="*/ 2147483647 w 7"/>
              <a:gd name="T19" fmla="*/ 2147483647 h 4"/>
              <a:gd name="T20" fmla="*/ 2147483647 w 7"/>
              <a:gd name="T21" fmla="*/ 2147483647 h 4"/>
              <a:gd name="T22" fmla="*/ 2147483647 w 7"/>
              <a:gd name="T23" fmla="*/ 2147483647 h 4"/>
              <a:gd name="T24" fmla="*/ 2147483647 w 7"/>
              <a:gd name="T25" fmla="*/ 0 h 4"/>
              <a:gd name="T26" fmla="*/ 2147483647 w 7"/>
              <a:gd name="T27" fmla="*/ 0 h 4"/>
              <a:gd name="T28" fmla="*/ 2147483647 w 7"/>
              <a:gd name="T29" fmla="*/ 2147483647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"/>
              <a:gd name="T46" fmla="*/ 0 h 4"/>
              <a:gd name="T47" fmla="*/ 7 w 7"/>
              <a:gd name="T48" fmla="*/ 4 h 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" h="4">
                <a:moveTo>
                  <a:pt x="3" y="2"/>
                </a:moveTo>
                <a:lnTo>
                  <a:pt x="3" y="2"/>
                </a:lnTo>
                <a:lnTo>
                  <a:pt x="0" y="2"/>
                </a:lnTo>
                <a:lnTo>
                  <a:pt x="0" y="4"/>
                </a:lnTo>
                <a:lnTo>
                  <a:pt x="3" y="4"/>
                </a:lnTo>
                <a:lnTo>
                  <a:pt x="5" y="4"/>
                </a:lnTo>
                <a:lnTo>
                  <a:pt x="7" y="2"/>
                </a:lnTo>
                <a:lnTo>
                  <a:pt x="7" y="0"/>
                </a:lnTo>
                <a:lnTo>
                  <a:pt x="5" y="0"/>
                </a:lnTo>
                <a:lnTo>
                  <a:pt x="3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98" name="Freeform 2200"/>
          <p:cNvSpPr>
            <a:spLocks/>
          </p:cNvSpPr>
          <p:nvPr/>
        </p:nvSpPr>
        <p:spPr bwMode="auto">
          <a:xfrm>
            <a:off x="3781425" y="5170488"/>
            <a:ext cx="1588" cy="3175"/>
          </a:xfrm>
          <a:custGeom>
            <a:avLst/>
            <a:gdLst>
              <a:gd name="T0" fmla="*/ 0 w 2"/>
              <a:gd name="T1" fmla="*/ 0 h 3"/>
              <a:gd name="T2" fmla="*/ 0 w 2"/>
              <a:gd name="T3" fmla="*/ 2147483647 h 3"/>
              <a:gd name="T4" fmla="*/ 2147483647 w 2"/>
              <a:gd name="T5" fmla="*/ 2147483647 h 3"/>
              <a:gd name="T6" fmla="*/ 2147483647 w 2"/>
              <a:gd name="T7" fmla="*/ 2147483647 h 3"/>
              <a:gd name="T8" fmla="*/ 2147483647 w 2"/>
              <a:gd name="T9" fmla="*/ 2147483647 h 3"/>
              <a:gd name="T10" fmla="*/ 2147483647 w 2"/>
              <a:gd name="T11" fmla="*/ 0 h 3"/>
              <a:gd name="T12" fmla="*/ 2147483647 w 2"/>
              <a:gd name="T13" fmla="*/ 0 h 3"/>
              <a:gd name="T14" fmla="*/ 2147483647 w 2"/>
              <a:gd name="T15" fmla="*/ 0 h 3"/>
              <a:gd name="T16" fmla="*/ 0 w 2"/>
              <a:gd name="T17" fmla="*/ 0 h 3"/>
              <a:gd name="T18" fmla="*/ 0 w 2"/>
              <a:gd name="T19" fmla="*/ 0 h 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"/>
              <a:gd name="T31" fmla="*/ 0 h 3"/>
              <a:gd name="T32" fmla="*/ 2 w 2"/>
              <a:gd name="T33" fmla="*/ 3 h 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" h="3">
                <a:moveTo>
                  <a:pt x="0" y="0"/>
                </a:moveTo>
                <a:lnTo>
                  <a:pt x="0" y="3"/>
                </a:ln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499" name="Freeform 2201"/>
          <p:cNvSpPr>
            <a:spLocks/>
          </p:cNvSpPr>
          <p:nvPr/>
        </p:nvSpPr>
        <p:spPr bwMode="auto">
          <a:xfrm>
            <a:off x="3775075" y="5167313"/>
            <a:ext cx="7938" cy="6350"/>
          </a:xfrm>
          <a:custGeom>
            <a:avLst/>
            <a:gdLst>
              <a:gd name="T0" fmla="*/ 2147483647 w 7"/>
              <a:gd name="T1" fmla="*/ 2147483647 h 5"/>
              <a:gd name="T2" fmla="*/ 2147483647 w 7"/>
              <a:gd name="T3" fmla="*/ 2147483647 h 5"/>
              <a:gd name="T4" fmla="*/ 2147483647 w 7"/>
              <a:gd name="T5" fmla="*/ 2147483647 h 5"/>
              <a:gd name="T6" fmla="*/ 2147483647 w 7"/>
              <a:gd name="T7" fmla="*/ 2147483647 h 5"/>
              <a:gd name="T8" fmla="*/ 2147483647 w 7"/>
              <a:gd name="T9" fmla="*/ 2147483647 h 5"/>
              <a:gd name="T10" fmla="*/ 2147483647 w 7"/>
              <a:gd name="T11" fmla="*/ 2147483647 h 5"/>
              <a:gd name="T12" fmla="*/ 2147483647 w 7"/>
              <a:gd name="T13" fmla="*/ 2147483647 h 5"/>
              <a:gd name="T14" fmla="*/ 2147483647 w 7"/>
              <a:gd name="T15" fmla="*/ 2147483647 h 5"/>
              <a:gd name="T16" fmla="*/ 2147483647 w 7"/>
              <a:gd name="T17" fmla="*/ 2147483647 h 5"/>
              <a:gd name="T18" fmla="*/ 2147483647 w 7"/>
              <a:gd name="T19" fmla="*/ 2147483647 h 5"/>
              <a:gd name="T20" fmla="*/ 2147483647 w 7"/>
              <a:gd name="T21" fmla="*/ 0 h 5"/>
              <a:gd name="T22" fmla="*/ 0 w 7"/>
              <a:gd name="T23" fmla="*/ 0 h 5"/>
              <a:gd name="T24" fmla="*/ 0 w 7"/>
              <a:gd name="T25" fmla="*/ 0 h 5"/>
              <a:gd name="T26" fmla="*/ 0 w 7"/>
              <a:gd name="T27" fmla="*/ 0 h 5"/>
              <a:gd name="T28" fmla="*/ 0 w 7"/>
              <a:gd name="T29" fmla="*/ 0 h 5"/>
              <a:gd name="T30" fmla="*/ 0 w 7"/>
              <a:gd name="T31" fmla="*/ 0 h 5"/>
              <a:gd name="T32" fmla="*/ 0 w 7"/>
              <a:gd name="T33" fmla="*/ 2147483647 h 5"/>
              <a:gd name="T34" fmla="*/ 0 w 7"/>
              <a:gd name="T35" fmla="*/ 2147483647 h 5"/>
              <a:gd name="T36" fmla="*/ 2147483647 w 7"/>
              <a:gd name="T37" fmla="*/ 2147483647 h 5"/>
              <a:gd name="T38" fmla="*/ 2147483647 w 7"/>
              <a:gd name="T39" fmla="*/ 2147483647 h 5"/>
              <a:gd name="T40" fmla="*/ 2147483647 w 7"/>
              <a:gd name="T41" fmla="*/ 2147483647 h 5"/>
              <a:gd name="T42" fmla="*/ 2147483647 w 7"/>
              <a:gd name="T43" fmla="*/ 2147483647 h 5"/>
              <a:gd name="T44" fmla="*/ 2147483647 w 7"/>
              <a:gd name="T45" fmla="*/ 2147483647 h 5"/>
              <a:gd name="T46" fmla="*/ 2147483647 w 7"/>
              <a:gd name="T47" fmla="*/ 2147483647 h 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7"/>
              <a:gd name="T73" fmla="*/ 0 h 5"/>
              <a:gd name="T74" fmla="*/ 7 w 7"/>
              <a:gd name="T75" fmla="*/ 5 h 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7" h="5">
                <a:moveTo>
                  <a:pt x="7" y="2"/>
                </a:moveTo>
                <a:lnTo>
                  <a:pt x="7" y="2"/>
                </a:lnTo>
                <a:lnTo>
                  <a:pt x="7" y="5"/>
                </a:lnTo>
                <a:lnTo>
                  <a:pt x="5" y="5"/>
                </a:lnTo>
                <a:lnTo>
                  <a:pt x="5" y="2"/>
                </a:lnTo>
                <a:lnTo>
                  <a:pt x="7" y="2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7" y="5"/>
                </a:lnTo>
                <a:lnTo>
                  <a:pt x="7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00" name="Freeform 2202"/>
          <p:cNvSpPr>
            <a:spLocks/>
          </p:cNvSpPr>
          <p:nvPr/>
        </p:nvSpPr>
        <p:spPr bwMode="auto">
          <a:xfrm>
            <a:off x="2781300" y="4697413"/>
            <a:ext cx="3175" cy="6350"/>
          </a:xfrm>
          <a:custGeom>
            <a:avLst/>
            <a:gdLst>
              <a:gd name="T0" fmla="*/ 2147483647 w 3"/>
              <a:gd name="T1" fmla="*/ 0 h 5"/>
              <a:gd name="T2" fmla="*/ 0 w 3"/>
              <a:gd name="T3" fmla="*/ 0 h 5"/>
              <a:gd name="T4" fmla="*/ 0 w 3"/>
              <a:gd name="T5" fmla="*/ 0 h 5"/>
              <a:gd name="T6" fmla="*/ 0 w 3"/>
              <a:gd name="T7" fmla="*/ 0 h 5"/>
              <a:gd name="T8" fmla="*/ 0 w 3"/>
              <a:gd name="T9" fmla="*/ 0 h 5"/>
              <a:gd name="T10" fmla="*/ 0 w 3"/>
              <a:gd name="T11" fmla="*/ 0 h 5"/>
              <a:gd name="T12" fmla="*/ 0 w 3"/>
              <a:gd name="T13" fmla="*/ 2147483647 h 5"/>
              <a:gd name="T14" fmla="*/ 0 w 3"/>
              <a:gd name="T15" fmla="*/ 2147483647 h 5"/>
              <a:gd name="T16" fmla="*/ 0 w 3"/>
              <a:gd name="T17" fmla="*/ 2147483647 h 5"/>
              <a:gd name="T18" fmla="*/ 0 w 3"/>
              <a:gd name="T19" fmla="*/ 2147483647 h 5"/>
              <a:gd name="T20" fmla="*/ 0 w 3"/>
              <a:gd name="T21" fmla="*/ 2147483647 h 5"/>
              <a:gd name="T22" fmla="*/ 0 w 3"/>
              <a:gd name="T23" fmla="*/ 2147483647 h 5"/>
              <a:gd name="T24" fmla="*/ 0 w 3"/>
              <a:gd name="T25" fmla="*/ 2147483647 h 5"/>
              <a:gd name="T26" fmla="*/ 0 w 3"/>
              <a:gd name="T27" fmla="*/ 2147483647 h 5"/>
              <a:gd name="T28" fmla="*/ 2147483647 w 3"/>
              <a:gd name="T29" fmla="*/ 2147483647 h 5"/>
              <a:gd name="T30" fmla="*/ 2147483647 w 3"/>
              <a:gd name="T31" fmla="*/ 2147483647 h 5"/>
              <a:gd name="T32" fmla="*/ 2147483647 w 3"/>
              <a:gd name="T33" fmla="*/ 0 h 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"/>
              <a:gd name="T52" fmla="*/ 0 h 5"/>
              <a:gd name="T53" fmla="*/ 3 w 3"/>
              <a:gd name="T54" fmla="*/ 5 h 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" h="5">
                <a:moveTo>
                  <a:pt x="3" y="0"/>
                </a:move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3" y="3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01" name="Freeform 2203"/>
          <p:cNvSpPr>
            <a:spLocks/>
          </p:cNvSpPr>
          <p:nvPr/>
        </p:nvSpPr>
        <p:spPr bwMode="auto">
          <a:xfrm>
            <a:off x="3517900" y="5692775"/>
            <a:ext cx="4763" cy="11113"/>
          </a:xfrm>
          <a:custGeom>
            <a:avLst/>
            <a:gdLst>
              <a:gd name="T0" fmla="*/ 2147483647 w 5"/>
              <a:gd name="T1" fmla="*/ 0 h 9"/>
              <a:gd name="T2" fmla="*/ 2147483647 w 5"/>
              <a:gd name="T3" fmla="*/ 0 h 9"/>
              <a:gd name="T4" fmla="*/ 2147483647 w 5"/>
              <a:gd name="T5" fmla="*/ 0 h 9"/>
              <a:gd name="T6" fmla="*/ 2147483647 w 5"/>
              <a:gd name="T7" fmla="*/ 2147483647 h 9"/>
              <a:gd name="T8" fmla="*/ 2147483647 w 5"/>
              <a:gd name="T9" fmla="*/ 2147483647 h 9"/>
              <a:gd name="T10" fmla="*/ 0 w 5"/>
              <a:gd name="T11" fmla="*/ 2147483647 h 9"/>
              <a:gd name="T12" fmla="*/ 2147483647 w 5"/>
              <a:gd name="T13" fmla="*/ 2147483647 h 9"/>
              <a:gd name="T14" fmla="*/ 2147483647 w 5"/>
              <a:gd name="T15" fmla="*/ 2147483647 h 9"/>
              <a:gd name="T16" fmla="*/ 2147483647 w 5"/>
              <a:gd name="T17" fmla="*/ 2147483647 h 9"/>
              <a:gd name="T18" fmla="*/ 2147483647 w 5"/>
              <a:gd name="T19" fmla="*/ 2147483647 h 9"/>
              <a:gd name="T20" fmla="*/ 2147483647 w 5"/>
              <a:gd name="T21" fmla="*/ 2147483647 h 9"/>
              <a:gd name="T22" fmla="*/ 2147483647 w 5"/>
              <a:gd name="T23" fmla="*/ 2147483647 h 9"/>
              <a:gd name="T24" fmla="*/ 2147483647 w 5"/>
              <a:gd name="T25" fmla="*/ 2147483647 h 9"/>
              <a:gd name="T26" fmla="*/ 2147483647 w 5"/>
              <a:gd name="T27" fmla="*/ 2147483647 h 9"/>
              <a:gd name="T28" fmla="*/ 2147483647 w 5"/>
              <a:gd name="T29" fmla="*/ 2147483647 h 9"/>
              <a:gd name="T30" fmla="*/ 2147483647 w 5"/>
              <a:gd name="T31" fmla="*/ 2147483647 h 9"/>
              <a:gd name="T32" fmla="*/ 2147483647 w 5"/>
              <a:gd name="T33" fmla="*/ 0 h 9"/>
              <a:gd name="T34" fmla="*/ 2147483647 w 5"/>
              <a:gd name="T35" fmla="*/ 0 h 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"/>
              <a:gd name="T55" fmla="*/ 0 h 9"/>
              <a:gd name="T56" fmla="*/ 5 w 5"/>
              <a:gd name="T57" fmla="*/ 9 h 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" h="9">
                <a:moveTo>
                  <a:pt x="5" y="0"/>
                </a:moveTo>
                <a:lnTo>
                  <a:pt x="3" y="0"/>
                </a:lnTo>
                <a:lnTo>
                  <a:pt x="3" y="2"/>
                </a:lnTo>
                <a:lnTo>
                  <a:pt x="3" y="5"/>
                </a:lnTo>
                <a:lnTo>
                  <a:pt x="0" y="5"/>
                </a:lnTo>
                <a:lnTo>
                  <a:pt x="3" y="7"/>
                </a:lnTo>
                <a:lnTo>
                  <a:pt x="3" y="9"/>
                </a:lnTo>
                <a:lnTo>
                  <a:pt x="5" y="7"/>
                </a:lnTo>
                <a:lnTo>
                  <a:pt x="5" y="5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02" name="Freeform 2204"/>
          <p:cNvSpPr>
            <a:spLocks/>
          </p:cNvSpPr>
          <p:nvPr/>
        </p:nvSpPr>
        <p:spPr bwMode="auto">
          <a:xfrm>
            <a:off x="2716213" y="4649788"/>
            <a:ext cx="9525" cy="7937"/>
          </a:xfrm>
          <a:custGeom>
            <a:avLst/>
            <a:gdLst>
              <a:gd name="T0" fmla="*/ 2147483647 w 7"/>
              <a:gd name="T1" fmla="*/ 2147483647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2147483647 h 7"/>
              <a:gd name="T8" fmla="*/ 2147483647 w 7"/>
              <a:gd name="T9" fmla="*/ 2147483647 h 7"/>
              <a:gd name="T10" fmla="*/ 2147483647 w 7"/>
              <a:gd name="T11" fmla="*/ 0 h 7"/>
              <a:gd name="T12" fmla="*/ 2147483647 w 7"/>
              <a:gd name="T13" fmla="*/ 0 h 7"/>
              <a:gd name="T14" fmla="*/ 2147483647 w 7"/>
              <a:gd name="T15" fmla="*/ 0 h 7"/>
              <a:gd name="T16" fmla="*/ 2147483647 w 7"/>
              <a:gd name="T17" fmla="*/ 0 h 7"/>
              <a:gd name="T18" fmla="*/ 2147483647 w 7"/>
              <a:gd name="T19" fmla="*/ 0 h 7"/>
              <a:gd name="T20" fmla="*/ 2147483647 w 7"/>
              <a:gd name="T21" fmla="*/ 0 h 7"/>
              <a:gd name="T22" fmla="*/ 0 w 7"/>
              <a:gd name="T23" fmla="*/ 0 h 7"/>
              <a:gd name="T24" fmla="*/ 0 w 7"/>
              <a:gd name="T25" fmla="*/ 0 h 7"/>
              <a:gd name="T26" fmla="*/ 0 w 7"/>
              <a:gd name="T27" fmla="*/ 0 h 7"/>
              <a:gd name="T28" fmla="*/ 0 w 7"/>
              <a:gd name="T29" fmla="*/ 0 h 7"/>
              <a:gd name="T30" fmla="*/ 0 w 7"/>
              <a:gd name="T31" fmla="*/ 0 h 7"/>
              <a:gd name="T32" fmla="*/ 0 w 7"/>
              <a:gd name="T33" fmla="*/ 0 h 7"/>
              <a:gd name="T34" fmla="*/ 2147483647 w 7"/>
              <a:gd name="T35" fmla="*/ 2147483647 h 7"/>
              <a:gd name="T36" fmla="*/ 2147483647 w 7"/>
              <a:gd name="T37" fmla="*/ 2147483647 h 7"/>
              <a:gd name="T38" fmla="*/ 2147483647 w 7"/>
              <a:gd name="T39" fmla="*/ 2147483647 h 7"/>
              <a:gd name="T40" fmla="*/ 2147483647 w 7"/>
              <a:gd name="T41" fmla="*/ 2147483647 h 7"/>
              <a:gd name="T42" fmla="*/ 2147483647 w 7"/>
              <a:gd name="T43" fmla="*/ 2147483647 h 7"/>
              <a:gd name="T44" fmla="*/ 2147483647 w 7"/>
              <a:gd name="T45" fmla="*/ 2147483647 h 7"/>
              <a:gd name="T46" fmla="*/ 2147483647 w 7"/>
              <a:gd name="T47" fmla="*/ 2147483647 h 7"/>
              <a:gd name="T48" fmla="*/ 2147483647 w 7"/>
              <a:gd name="T49" fmla="*/ 2147483647 h 7"/>
              <a:gd name="T50" fmla="*/ 2147483647 w 7"/>
              <a:gd name="T51" fmla="*/ 2147483647 h 7"/>
              <a:gd name="T52" fmla="*/ 2147483647 w 7"/>
              <a:gd name="T53" fmla="*/ 2147483647 h 7"/>
              <a:gd name="T54" fmla="*/ 2147483647 w 7"/>
              <a:gd name="T55" fmla="*/ 2147483647 h 7"/>
              <a:gd name="T56" fmla="*/ 2147483647 w 7"/>
              <a:gd name="T57" fmla="*/ 2147483647 h 7"/>
              <a:gd name="T58" fmla="*/ 2147483647 w 7"/>
              <a:gd name="T59" fmla="*/ 2147483647 h 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7"/>
              <a:gd name="T91" fmla="*/ 0 h 7"/>
              <a:gd name="T92" fmla="*/ 7 w 7"/>
              <a:gd name="T93" fmla="*/ 7 h 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7" h="7">
                <a:moveTo>
                  <a:pt x="4" y="2"/>
                </a:moveTo>
                <a:lnTo>
                  <a:pt x="4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lnTo>
                  <a:pt x="2" y="4"/>
                </a:lnTo>
                <a:lnTo>
                  <a:pt x="7" y="7"/>
                </a:lnTo>
                <a:lnTo>
                  <a:pt x="7" y="4"/>
                </a:lnTo>
                <a:lnTo>
                  <a:pt x="7" y="2"/>
                </a:lnTo>
                <a:lnTo>
                  <a:pt x="4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03" name="Freeform 2205"/>
          <p:cNvSpPr>
            <a:spLocks/>
          </p:cNvSpPr>
          <p:nvPr/>
        </p:nvSpPr>
        <p:spPr bwMode="auto">
          <a:xfrm>
            <a:off x="3744913" y="5118100"/>
            <a:ext cx="3175" cy="1588"/>
          </a:xfrm>
          <a:custGeom>
            <a:avLst/>
            <a:gdLst>
              <a:gd name="T0" fmla="*/ 2147483647 w 3"/>
              <a:gd name="T1" fmla="*/ 0 h 2"/>
              <a:gd name="T2" fmla="*/ 0 w 3"/>
              <a:gd name="T3" fmla="*/ 0 h 2"/>
              <a:gd name="T4" fmla="*/ 0 w 3"/>
              <a:gd name="T5" fmla="*/ 0 h 2"/>
              <a:gd name="T6" fmla="*/ 0 w 3"/>
              <a:gd name="T7" fmla="*/ 0 h 2"/>
              <a:gd name="T8" fmla="*/ 0 w 3"/>
              <a:gd name="T9" fmla="*/ 0 h 2"/>
              <a:gd name="T10" fmla="*/ 0 w 3"/>
              <a:gd name="T11" fmla="*/ 0 h 2"/>
              <a:gd name="T12" fmla="*/ 0 w 3"/>
              <a:gd name="T13" fmla="*/ 0 h 2"/>
              <a:gd name="T14" fmla="*/ 0 w 3"/>
              <a:gd name="T15" fmla="*/ 0 h 2"/>
              <a:gd name="T16" fmla="*/ 0 w 3"/>
              <a:gd name="T17" fmla="*/ 2147483647 h 2"/>
              <a:gd name="T18" fmla="*/ 0 w 3"/>
              <a:gd name="T19" fmla="*/ 2147483647 h 2"/>
              <a:gd name="T20" fmla="*/ 0 w 3"/>
              <a:gd name="T21" fmla="*/ 2147483647 h 2"/>
              <a:gd name="T22" fmla="*/ 2147483647 w 3"/>
              <a:gd name="T23" fmla="*/ 2147483647 h 2"/>
              <a:gd name="T24" fmla="*/ 2147483647 w 3"/>
              <a:gd name="T25" fmla="*/ 2147483647 h 2"/>
              <a:gd name="T26" fmla="*/ 2147483647 w 3"/>
              <a:gd name="T27" fmla="*/ 0 h 2"/>
              <a:gd name="T28" fmla="*/ 2147483647 w 3"/>
              <a:gd name="T29" fmla="*/ 0 h 2"/>
              <a:gd name="T30" fmla="*/ 2147483647 w 3"/>
              <a:gd name="T31" fmla="*/ 0 h 2"/>
              <a:gd name="T32" fmla="*/ 2147483647 w 3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"/>
              <a:gd name="T52" fmla="*/ 0 h 2"/>
              <a:gd name="T53" fmla="*/ 3 w 3"/>
              <a:gd name="T54" fmla="*/ 2 h 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" h="2">
                <a:moveTo>
                  <a:pt x="3" y="0"/>
                </a:move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04" name="Freeform 2206"/>
          <p:cNvSpPr>
            <a:spLocks/>
          </p:cNvSpPr>
          <p:nvPr/>
        </p:nvSpPr>
        <p:spPr bwMode="auto">
          <a:xfrm>
            <a:off x="3035300" y="4586288"/>
            <a:ext cx="1588" cy="1587"/>
          </a:xfrm>
          <a:custGeom>
            <a:avLst/>
            <a:gdLst>
              <a:gd name="T0" fmla="*/ 0 w 2"/>
              <a:gd name="T1" fmla="*/ 0 h 3"/>
              <a:gd name="T2" fmla="*/ 2147483647 w 2"/>
              <a:gd name="T3" fmla="*/ 0 h 3"/>
              <a:gd name="T4" fmla="*/ 2147483647 w 2"/>
              <a:gd name="T5" fmla="*/ 2147483647 h 3"/>
              <a:gd name="T6" fmla="*/ 2147483647 w 2"/>
              <a:gd name="T7" fmla="*/ 2147483647 h 3"/>
              <a:gd name="T8" fmla="*/ 2147483647 w 2"/>
              <a:gd name="T9" fmla="*/ 2147483647 h 3"/>
              <a:gd name="T10" fmla="*/ 2147483647 w 2"/>
              <a:gd name="T11" fmla="*/ 0 h 3"/>
              <a:gd name="T12" fmla="*/ 2147483647 w 2"/>
              <a:gd name="T13" fmla="*/ 0 h 3"/>
              <a:gd name="T14" fmla="*/ 2147483647 w 2"/>
              <a:gd name="T15" fmla="*/ 0 h 3"/>
              <a:gd name="T16" fmla="*/ 0 w 2"/>
              <a:gd name="T17" fmla="*/ 0 h 3"/>
              <a:gd name="T18" fmla="*/ 0 w 2"/>
              <a:gd name="T19" fmla="*/ 0 h 3"/>
              <a:gd name="T20" fmla="*/ 0 w 2"/>
              <a:gd name="T21" fmla="*/ 0 h 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"/>
              <a:gd name="T34" fmla="*/ 0 h 3"/>
              <a:gd name="T35" fmla="*/ 2 w 2"/>
              <a:gd name="T36" fmla="*/ 3 h 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" h="3">
                <a:moveTo>
                  <a:pt x="0" y="0"/>
                </a:moveTo>
                <a:lnTo>
                  <a:pt x="2" y="0"/>
                </a:ln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05" name="Freeform 2207"/>
          <p:cNvSpPr>
            <a:spLocks/>
          </p:cNvSpPr>
          <p:nvPr/>
        </p:nvSpPr>
        <p:spPr bwMode="auto">
          <a:xfrm>
            <a:off x="3240088" y="4297363"/>
            <a:ext cx="4762" cy="4762"/>
          </a:xfrm>
          <a:custGeom>
            <a:avLst/>
            <a:gdLst>
              <a:gd name="T0" fmla="*/ 0 w 3"/>
              <a:gd name="T1" fmla="*/ 0 h 3"/>
              <a:gd name="T2" fmla="*/ 0 w 3"/>
              <a:gd name="T3" fmla="*/ 0 h 3"/>
              <a:gd name="T4" fmla="*/ 0 w 3"/>
              <a:gd name="T5" fmla="*/ 0 h 3"/>
              <a:gd name="T6" fmla="*/ 0 w 3"/>
              <a:gd name="T7" fmla="*/ 0 h 3"/>
              <a:gd name="T8" fmla="*/ 0 w 3"/>
              <a:gd name="T9" fmla="*/ 0 h 3"/>
              <a:gd name="T10" fmla="*/ 0 w 3"/>
              <a:gd name="T11" fmla="*/ 0 h 3"/>
              <a:gd name="T12" fmla="*/ 0 w 3"/>
              <a:gd name="T13" fmla="*/ 0 h 3"/>
              <a:gd name="T14" fmla="*/ 0 w 3"/>
              <a:gd name="T15" fmla="*/ 0 h 3"/>
              <a:gd name="T16" fmla="*/ 0 w 3"/>
              <a:gd name="T17" fmla="*/ 2147483647 h 3"/>
              <a:gd name="T18" fmla="*/ 0 w 3"/>
              <a:gd name="T19" fmla="*/ 2147483647 h 3"/>
              <a:gd name="T20" fmla="*/ 0 w 3"/>
              <a:gd name="T21" fmla="*/ 2147483647 h 3"/>
              <a:gd name="T22" fmla="*/ 0 w 3"/>
              <a:gd name="T23" fmla="*/ 2147483647 h 3"/>
              <a:gd name="T24" fmla="*/ 0 w 3"/>
              <a:gd name="T25" fmla="*/ 2147483647 h 3"/>
              <a:gd name="T26" fmla="*/ 0 w 3"/>
              <a:gd name="T27" fmla="*/ 2147483647 h 3"/>
              <a:gd name="T28" fmla="*/ 0 w 3"/>
              <a:gd name="T29" fmla="*/ 2147483647 h 3"/>
              <a:gd name="T30" fmla="*/ 0 w 3"/>
              <a:gd name="T31" fmla="*/ 2147483647 h 3"/>
              <a:gd name="T32" fmla="*/ 0 w 3"/>
              <a:gd name="T33" fmla="*/ 2147483647 h 3"/>
              <a:gd name="T34" fmla="*/ 0 w 3"/>
              <a:gd name="T35" fmla="*/ 2147483647 h 3"/>
              <a:gd name="T36" fmla="*/ 2147483647 w 3"/>
              <a:gd name="T37" fmla="*/ 2147483647 h 3"/>
              <a:gd name="T38" fmla="*/ 2147483647 w 3"/>
              <a:gd name="T39" fmla="*/ 2147483647 h 3"/>
              <a:gd name="T40" fmla="*/ 2147483647 w 3"/>
              <a:gd name="T41" fmla="*/ 0 h 3"/>
              <a:gd name="T42" fmla="*/ 2147483647 w 3"/>
              <a:gd name="T43" fmla="*/ 0 h 3"/>
              <a:gd name="T44" fmla="*/ 0 w 3"/>
              <a:gd name="T45" fmla="*/ 0 h 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"/>
              <a:gd name="T70" fmla="*/ 0 h 3"/>
              <a:gd name="T71" fmla="*/ 3 w 3"/>
              <a:gd name="T72" fmla="*/ 3 h 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" h="3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06" name="Freeform 2208"/>
          <p:cNvSpPr>
            <a:spLocks/>
          </p:cNvSpPr>
          <p:nvPr/>
        </p:nvSpPr>
        <p:spPr bwMode="auto">
          <a:xfrm>
            <a:off x="3683000" y="5165725"/>
            <a:ext cx="1588" cy="1588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2147483647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2147483647 w 2"/>
              <a:gd name="T33" fmla="*/ 2147483647 h 2"/>
              <a:gd name="T34" fmla="*/ 2147483647 w 2"/>
              <a:gd name="T35" fmla="*/ 2147483647 h 2"/>
              <a:gd name="T36" fmla="*/ 2147483647 w 2"/>
              <a:gd name="T37" fmla="*/ 0 h 2"/>
              <a:gd name="T38" fmla="*/ 2147483647 w 2"/>
              <a:gd name="T39" fmla="*/ 0 h 2"/>
              <a:gd name="T40" fmla="*/ 2147483647 w 2"/>
              <a:gd name="T41" fmla="*/ 0 h 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"/>
              <a:gd name="T64" fmla="*/ 0 h 2"/>
              <a:gd name="T65" fmla="*/ 2 w 2"/>
              <a:gd name="T66" fmla="*/ 2 h 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07" name="Freeform 2209"/>
          <p:cNvSpPr>
            <a:spLocks/>
          </p:cNvSpPr>
          <p:nvPr/>
        </p:nvSpPr>
        <p:spPr bwMode="auto">
          <a:xfrm>
            <a:off x="3667125" y="5165725"/>
            <a:ext cx="7938" cy="4763"/>
          </a:xfrm>
          <a:custGeom>
            <a:avLst/>
            <a:gdLst>
              <a:gd name="T0" fmla="*/ 2147483647 w 7"/>
              <a:gd name="T1" fmla="*/ 2147483647 h 4"/>
              <a:gd name="T2" fmla="*/ 2147483647 w 7"/>
              <a:gd name="T3" fmla="*/ 0 h 4"/>
              <a:gd name="T4" fmla="*/ 0 w 7"/>
              <a:gd name="T5" fmla="*/ 0 h 4"/>
              <a:gd name="T6" fmla="*/ 0 w 7"/>
              <a:gd name="T7" fmla="*/ 0 h 4"/>
              <a:gd name="T8" fmla="*/ 0 w 7"/>
              <a:gd name="T9" fmla="*/ 0 h 4"/>
              <a:gd name="T10" fmla="*/ 0 w 7"/>
              <a:gd name="T11" fmla="*/ 0 h 4"/>
              <a:gd name="T12" fmla="*/ 2147483647 w 7"/>
              <a:gd name="T13" fmla="*/ 2147483647 h 4"/>
              <a:gd name="T14" fmla="*/ 2147483647 w 7"/>
              <a:gd name="T15" fmla="*/ 2147483647 h 4"/>
              <a:gd name="T16" fmla="*/ 2147483647 w 7"/>
              <a:gd name="T17" fmla="*/ 2147483647 h 4"/>
              <a:gd name="T18" fmla="*/ 2147483647 w 7"/>
              <a:gd name="T19" fmla="*/ 2147483647 h 4"/>
              <a:gd name="T20" fmla="*/ 2147483647 w 7"/>
              <a:gd name="T21" fmla="*/ 2147483647 h 4"/>
              <a:gd name="T22" fmla="*/ 2147483647 w 7"/>
              <a:gd name="T23" fmla="*/ 2147483647 h 4"/>
              <a:gd name="T24" fmla="*/ 2147483647 w 7"/>
              <a:gd name="T25" fmla="*/ 2147483647 h 4"/>
              <a:gd name="T26" fmla="*/ 2147483647 w 7"/>
              <a:gd name="T27" fmla="*/ 2147483647 h 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"/>
              <a:gd name="T43" fmla="*/ 0 h 4"/>
              <a:gd name="T44" fmla="*/ 7 w 7"/>
              <a:gd name="T45" fmla="*/ 4 h 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" h="4">
                <a:moveTo>
                  <a:pt x="7" y="2"/>
                </a:move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lnTo>
                  <a:pt x="5" y="4"/>
                </a:lnTo>
                <a:lnTo>
                  <a:pt x="7" y="4"/>
                </a:lnTo>
                <a:lnTo>
                  <a:pt x="7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08" name="Freeform 2210"/>
          <p:cNvSpPr>
            <a:spLocks/>
          </p:cNvSpPr>
          <p:nvPr/>
        </p:nvSpPr>
        <p:spPr bwMode="auto">
          <a:xfrm>
            <a:off x="3683000" y="4043363"/>
            <a:ext cx="1588" cy="3175"/>
          </a:xfrm>
          <a:custGeom>
            <a:avLst/>
            <a:gdLst>
              <a:gd name="T0" fmla="*/ 0 w 2"/>
              <a:gd name="T1" fmla="*/ 2147483647 h 3"/>
              <a:gd name="T2" fmla="*/ 0 w 2"/>
              <a:gd name="T3" fmla="*/ 2147483647 h 3"/>
              <a:gd name="T4" fmla="*/ 2147483647 w 2"/>
              <a:gd name="T5" fmla="*/ 2147483647 h 3"/>
              <a:gd name="T6" fmla="*/ 2147483647 w 2"/>
              <a:gd name="T7" fmla="*/ 0 h 3"/>
              <a:gd name="T8" fmla="*/ 2147483647 w 2"/>
              <a:gd name="T9" fmla="*/ 0 h 3"/>
              <a:gd name="T10" fmla="*/ 2147483647 w 2"/>
              <a:gd name="T11" fmla="*/ 0 h 3"/>
              <a:gd name="T12" fmla="*/ 2147483647 w 2"/>
              <a:gd name="T13" fmla="*/ 0 h 3"/>
              <a:gd name="T14" fmla="*/ 2147483647 w 2"/>
              <a:gd name="T15" fmla="*/ 0 h 3"/>
              <a:gd name="T16" fmla="*/ 2147483647 w 2"/>
              <a:gd name="T17" fmla="*/ 0 h 3"/>
              <a:gd name="T18" fmla="*/ 2147483647 w 2"/>
              <a:gd name="T19" fmla="*/ 0 h 3"/>
              <a:gd name="T20" fmla="*/ 0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2147483647 h 3"/>
              <a:gd name="T28" fmla="*/ 0 w 2"/>
              <a:gd name="T29" fmla="*/ 2147483647 h 3"/>
              <a:gd name="T30" fmla="*/ 0 w 2"/>
              <a:gd name="T31" fmla="*/ 2147483647 h 3"/>
              <a:gd name="T32" fmla="*/ 0 w 2"/>
              <a:gd name="T33" fmla="*/ 2147483647 h 3"/>
              <a:gd name="T34" fmla="*/ 0 w 2"/>
              <a:gd name="T35" fmla="*/ 2147483647 h 3"/>
              <a:gd name="T36" fmla="*/ 0 w 2"/>
              <a:gd name="T37" fmla="*/ 2147483647 h 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"/>
              <a:gd name="T58" fmla="*/ 0 h 3"/>
              <a:gd name="T59" fmla="*/ 2 w 2"/>
              <a:gd name="T60" fmla="*/ 3 h 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09" name="Freeform 2211"/>
          <p:cNvSpPr>
            <a:spLocks/>
          </p:cNvSpPr>
          <p:nvPr/>
        </p:nvSpPr>
        <p:spPr bwMode="auto">
          <a:xfrm>
            <a:off x="3398838" y="5202238"/>
            <a:ext cx="11112" cy="9525"/>
          </a:xfrm>
          <a:custGeom>
            <a:avLst/>
            <a:gdLst>
              <a:gd name="T0" fmla="*/ 2147483647 w 7"/>
              <a:gd name="T1" fmla="*/ 0 h 7"/>
              <a:gd name="T2" fmla="*/ 0 w 7"/>
              <a:gd name="T3" fmla="*/ 2147483647 h 7"/>
              <a:gd name="T4" fmla="*/ 0 w 7"/>
              <a:gd name="T5" fmla="*/ 2147483647 h 7"/>
              <a:gd name="T6" fmla="*/ 0 w 7"/>
              <a:gd name="T7" fmla="*/ 2147483647 h 7"/>
              <a:gd name="T8" fmla="*/ 0 w 7"/>
              <a:gd name="T9" fmla="*/ 2147483647 h 7"/>
              <a:gd name="T10" fmla="*/ 0 w 7"/>
              <a:gd name="T11" fmla="*/ 2147483647 h 7"/>
              <a:gd name="T12" fmla="*/ 2147483647 w 7"/>
              <a:gd name="T13" fmla="*/ 2147483647 h 7"/>
              <a:gd name="T14" fmla="*/ 2147483647 w 7"/>
              <a:gd name="T15" fmla="*/ 2147483647 h 7"/>
              <a:gd name="T16" fmla="*/ 2147483647 w 7"/>
              <a:gd name="T17" fmla="*/ 0 h 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"/>
              <a:gd name="T28" fmla="*/ 0 h 7"/>
              <a:gd name="T29" fmla="*/ 7 w 7"/>
              <a:gd name="T30" fmla="*/ 7 h 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" h="7">
                <a:moveTo>
                  <a:pt x="5" y="0"/>
                </a:moveTo>
                <a:lnTo>
                  <a:pt x="0" y="3"/>
                </a:lnTo>
                <a:lnTo>
                  <a:pt x="0" y="5"/>
                </a:lnTo>
                <a:lnTo>
                  <a:pt x="0" y="7"/>
                </a:lnTo>
                <a:lnTo>
                  <a:pt x="7" y="7"/>
                </a:lnTo>
                <a:lnTo>
                  <a:pt x="5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10" name="Freeform 2212"/>
          <p:cNvSpPr>
            <a:spLocks/>
          </p:cNvSpPr>
          <p:nvPr/>
        </p:nvSpPr>
        <p:spPr bwMode="auto">
          <a:xfrm>
            <a:off x="3732213" y="5110163"/>
            <a:ext cx="12700" cy="7937"/>
          </a:xfrm>
          <a:custGeom>
            <a:avLst/>
            <a:gdLst>
              <a:gd name="T0" fmla="*/ 2147483647 w 9"/>
              <a:gd name="T1" fmla="*/ 2147483647 h 7"/>
              <a:gd name="T2" fmla="*/ 2147483647 w 9"/>
              <a:gd name="T3" fmla="*/ 2147483647 h 7"/>
              <a:gd name="T4" fmla="*/ 2147483647 w 9"/>
              <a:gd name="T5" fmla="*/ 2147483647 h 7"/>
              <a:gd name="T6" fmla="*/ 2147483647 w 9"/>
              <a:gd name="T7" fmla="*/ 2147483647 h 7"/>
              <a:gd name="T8" fmla="*/ 2147483647 w 9"/>
              <a:gd name="T9" fmla="*/ 2147483647 h 7"/>
              <a:gd name="T10" fmla="*/ 2147483647 w 9"/>
              <a:gd name="T11" fmla="*/ 0 h 7"/>
              <a:gd name="T12" fmla="*/ 2147483647 w 9"/>
              <a:gd name="T13" fmla="*/ 0 h 7"/>
              <a:gd name="T14" fmla="*/ 2147483647 w 9"/>
              <a:gd name="T15" fmla="*/ 0 h 7"/>
              <a:gd name="T16" fmla="*/ 2147483647 w 9"/>
              <a:gd name="T17" fmla="*/ 0 h 7"/>
              <a:gd name="T18" fmla="*/ 0 w 9"/>
              <a:gd name="T19" fmla="*/ 2147483647 h 7"/>
              <a:gd name="T20" fmla="*/ 0 w 9"/>
              <a:gd name="T21" fmla="*/ 2147483647 h 7"/>
              <a:gd name="T22" fmla="*/ 0 w 9"/>
              <a:gd name="T23" fmla="*/ 2147483647 h 7"/>
              <a:gd name="T24" fmla="*/ 0 w 9"/>
              <a:gd name="T25" fmla="*/ 2147483647 h 7"/>
              <a:gd name="T26" fmla="*/ 0 w 9"/>
              <a:gd name="T27" fmla="*/ 2147483647 h 7"/>
              <a:gd name="T28" fmla="*/ 0 w 9"/>
              <a:gd name="T29" fmla="*/ 2147483647 h 7"/>
              <a:gd name="T30" fmla="*/ 0 w 9"/>
              <a:gd name="T31" fmla="*/ 2147483647 h 7"/>
              <a:gd name="T32" fmla="*/ 2147483647 w 9"/>
              <a:gd name="T33" fmla="*/ 2147483647 h 7"/>
              <a:gd name="T34" fmla="*/ 2147483647 w 9"/>
              <a:gd name="T35" fmla="*/ 2147483647 h 7"/>
              <a:gd name="T36" fmla="*/ 2147483647 w 9"/>
              <a:gd name="T37" fmla="*/ 2147483647 h 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"/>
              <a:gd name="T58" fmla="*/ 0 h 7"/>
              <a:gd name="T59" fmla="*/ 9 w 9"/>
              <a:gd name="T60" fmla="*/ 7 h 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" h="7">
                <a:moveTo>
                  <a:pt x="9" y="7"/>
                </a:moveTo>
                <a:lnTo>
                  <a:pt x="9" y="5"/>
                </a:lnTo>
                <a:lnTo>
                  <a:pt x="7" y="2"/>
                </a:lnTo>
                <a:lnTo>
                  <a:pt x="5" y="0"/>
                </a:lnTo>
                <a:lnTo>
                  <a:pt x="2" y="0"/>
                </a:lnTo>
                <a:lnTo>
                  <a:pt x="0" y="2"/>
                </a:lnTo>
                <a:lnTo>
                  <a:pt x="0" y="5"/>
                </a:lnTo>
                <a:lnTo>
                  <a:pt x="7" y="7"/>
                </a:lnTo>
                <a:lnTo>
                  <a:pt x="9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11" name="Freeform 2213"/>
          <p:cNvSpPr>
            <a:spLocks/>
          </p:cNvSpPr>
          <p:nvPr/>
        </p:nvSpPr>
        <p:spPr bwMode="auto">
          <a:xfrm>
            <a:off x="3581400" y="5695950"/>
            <a:ext cx="7938" cy="7938"/>
          </a:xfrm>
          <a:custGeom>
            <a:avLst/>
            <a:gdLst>
              <a:gd name="T0" fmla="*/ 2147483647 w 7"/>
              <a:gd name="T1" fmla="*/ 0 h 7"/>
              <a:gd name="T2" fmla="*/ 2147483647 w 7"/>
              <a:gd name="T3" fmla="*/ 0 h 7"/>
              <a:gd name="T4" fmla="*/ 0 w 7"/>
              <a:gd name="T5" fmla="*/ 0 h 7"/>
              <a:gd name="T6" fmla="*/ 0 w 7"/>
              <a:gd name="T7" fmla="*/ 2147483647 h 7"/>
              <a:gd name="T8" fmla="*/ 0 w 7"/>
              <a:gd name="T9" fmla="*/ 2147483647 h 7"/>
              <a:gd name="T10" fmla="*/ 0 w 7"/>
              <a:gd name="T11" fmla="*/ 2147483647 h 7"/>
              <a:gd name="T12" fmla="*/ 0 w 7"/>
              <a:gd name="T13" fmla="*/ 2147483647 h 7"/>
              <a:gd name="T14" fmla="*/ 0 w 7"/>
              <a:gd name="T15" fmla="*/ 2147483647 h 7"/>
              <a:gd name="T16" fmla="*/ 2147483647 w 7"/>
              <a:gd name="T17" fmla="*/ 2147483647 h 7"/>
              <a:gd name="T18" fmla="*/ 2147483647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2147483647 h 7"/>
              <a:gd name="T24" fmla="*/ 2147483647 w 7"/>
              <a:gd name="T25" fmla="*/ 2147483647 h 7"/>
              <a:gd name="T26" fmla="*/ 2147483647 w 7"/>
              <a:gd name="T27" fmla="*/ 2147483647 h 7"/>
              <a:gd name="T28" fmla="*/ 2147483647 w 7"/>
              <a:gd name="T29" fmla="*/ 2147483647 h 7"/>
              <a:gd name="T30" fmla="*/ 2147483647 w 7"/>
              <a:gd name="T31" fmla="*/ 2147483647 h 7"/>
              <a:gd name="T32" fmla="*/ 2147483647 w 7"/>
              <a:gd name="T33" fmla="*/ 2147483647 h 7"/>
              <a:gd name="T34" fmla="*/ 2147483647 w 7"/>
              <a:gd name="T35" fmla="*/ 2147483647 h 7"/>
              <a:gd name="T36" fmla="*/ 2147483647 w 7"/>
              <a:gd name="T37" fmla="*/ 0 h 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"/>
              <a:gd name="T58" fmla="*/ 0 h 7"/>
              <a:gd name="T59" fmla="*/ 7 w 7"/>
              <a:gd name="T60" fmla="*/ 7 h 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" h="7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lnTo>
                  <a:pt x="3" y="7"/>
                </a:lnTo>
                <a:lnTo>
                  <a:pt x="5" y="7"/>
                </a:lnTo>
                <a:lnTo>
                  <a:pt x="7" y="7"/>
                </a:lnTo>
                <a:lnTo>
                  <a:pt x="7" y="5"/>
                </a:lnTo>
                <a:lnTo>
                  <a:pt x="7" y="3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12" name="Freeform 2214"/>
          <p:cNvSpPr>
            <a:spLocks/>
          </p:cNvSpPr>
          <p:nvPr/>
        </p:nvSpPr>
        <p:spPr bwMode="auto">
          <a:xfrm>
            <a:off x="3532188" y="5718175"/>
            <a:ext cx="57150" cy="61913"/>
          </a:xfrm>
          <a:custGeom>
            <a:avLst/>
            <a:gdLst>
              <a:gd name="T0" fmla="*/ 2147483647 w 47"/>
              <a:gd name="T1" fmla="*/ 0 h 49"/>
              <a:gd name="T2" fmla="*/ 2147483647 w 47"/>
              <a:gd name="T3" fmla="*/ 2147483647 h 49"/>
              <a:gd name="T4" fmla="*/ 2147483647 w 47"/>
              <a:gd name="T5" fmla="*/ 2147483647 h 49"/>
              <a:gd name="T6" fmla="*/ 2147483647 w 47"/>
              <a:gd name="T7" fmla="*/ 2147483647 h 49"/>
              <a:gd name="T8" fmla="*/ 2147483647 w 47"/>
              <a:gd name="T9" fmla="*/ 2147483647 h 49"/>
              <a:gd name="T10" fmla="*/ 2147483647 w 47"/>
              <a:gd name="T11" fmla="*/ 2147483647 h 49"/>
              <a:gd name="T12" fmla="*/ 2147483647 w 47"/>
              <a:gd name="T13" fmla="*/ 2147483647 h 49"/>
              <a:gd name="T14" fmla="*/ 2147483647 w 47"/>
              <a:gd name="T15" fmla="*/ 2147483647 h 49"/>
              <a:gd name="T16" fmla="*/ 2147483647 w 47"/>
              <a:gd name="T17" fmla="*/ 2147483647 h 49"/>
              <a:gd name="T18" fmla="*/ 2147483647 w 47"/>
              <a:gd name="T19" fmla="*/ 2147483647 h 49"/>
              <a:gd name="T20" fmla="*/ 2147483647 w 47"/>
              <a:gd name="T21" fmla="*/ 0 h 49"/>
              <a:gd name="T22" fmla="*/ 0 w 47"/>
              <a:gd name="T23" fmla="*/ 0 h 49"/>
              <a:gd name="T24" fmla="*/ 0 w 47"/>
              <a:gd name="T25" fmla="*/ 2147483647 h 49"/>
              <a:gd name="T26" fmla="*/ 0 w 47"/>
              <a:gd name="T27" fmla="*/ 2147483647 h 49"/>
              <a:gd name="T28" fmla="*/ 2147483647 w 47"/>
              <a:gd name="T29" fmla="*/ 2147483647 h 49"/>
              <a:gd name="T30" fmla="*/ 2147483647 w 47"/>
              <a:gd name="T31" fmla="*/ 2147483647 h 49"/>
              <a:gd name="T32" fmla="*/ 2147483647 w 47"/>
              <a:gd name="T33" fmla="*/ 2147483647 h 49"/>
              <a:gd name="T34" fmla="*/ 2147483647 w 47"/>
              <a:gd name="T35" fmla="*/ 2147483647 h 49"/>
              <a:gd name="T36" fmla="*/ 2147483647 w 47"/>
              <a:gd name="T37" fmla="*/ 2147483647 h 49"/>
              <a:gd name="T38" fmla="*/ 2147483647 w 47"/>
              <a:gd name="T39" fmla="*/ 2147483647 h 49"/>
              <a:gd name="T40" fmla="*/ 2147483647 w 47"/>
              <a:gd name="T41" fmla="*/ 2147483647 h 49"/>
              <a:gd name="T42" fmla="*/ 2147483647 w 47"/>
              <a:gd name="T43" fmla="*/ 2147483647 h 49"/>
              <a:gd name="T44" fmla="*/ 2147483647 w 47"/>
              <a:gd name="T45" fmla="*/ 2147483647 h 49"/>
              <a:gd name="T46" fmla="*/ 2147483647 w 47"/>
              <a:gd name="T47" fmla="*/ 2147483647 h 49"/>
              <a:gd name="T48" fmla="*/ 2147483647 w 47"/>
              <a:gd name="T49" fmla="*/ 2147483647 h 49"/>
              <a:gd name="T50" fmla="*/ 2147483647 w 47"/>
              <a:gd name="T51" fmla="*/ 2147483647 h 49"/>
              <a:gd name="T52" fmla="*/ 2147483647 w 47"/>
              <a:gd name="T53" fmla="*/ 2147483647 h 49"/>
              <a:gd name="T54" fmla="*/ 2147483647 w 47"/>
              <a:gd name="T55" fmla="*/ 2147483647 h 49"/>
              <a:gd name="T56" fmla="*/ 2147483647 w 47"/>
              <a:gd name="T57" fmla="*/ 2147483647 h 49"/>
              <a:gd name="T58" fmla="*/ 2147483647 w 47"/>
              <a:gd name="T59" fmla="*/ 2147483647 h 49"/>
              <a:gd name="T60" fmla="*/ 2147483647 w 47"/>
              <a:gd name="T61" fmla="*/ 2147483647 h 49"/>
              <a:gd name="T62" fmla="*/ 2147483647 w 47"/>
              <a:gd name="T63" fmla="*/ 2147483647 h 49"/>
              <a:gd name="T64" fmla="*/ 2147483647 w 47"/>
              <a:gd name="T65" fmla="*/ 2147483647 h 49"/>
              <a:gd name="T66" fmla="*/ 2147483647 w 47"/>
              <a:gd name="T67" fmla="*/ 2147483647 h 49"/>
              <a:gd name="T68" fmla="*/ 2147483647 w 47"/>
              <a:gd name="T69" fmla="*/ 2147483647 h 49"/>
              <a:gd name="T70" fmla="*/ 2147483647 w 47"/>
              <a:gd name="T71" fmla="*/ 2147483647 h 49"/>
              <a:gd name="T72" fmla="*/ 2147483647 w 47"/>
              <a:gd name="T73" fmla="*/ 2147483647 h 49"/>
              <a:gd name="T74" fmla="*/ 2147483647 w 47"/>
              <a:gd name="T75" fmla="*/ 2147483647 h 49"/>
              <a:gd name="T76" fmla="*/ 2147483647 w 47"/>
              <a:gd name="T77" fmla="*/ 2147483647 h 49"/>
              <a:gd name="T78" fmla="*/ 2147483647 w 47"/>
              <a:gd name="T79" fmla="*/ 2147483647 h 49"/>
              <a:gd name="T80" fmla="*/ 2147483647 w 47"/>
              <a:gd name="T81" fmla="*/ 2147483647 h 49"/>
              <a:gd name="T82" fmla="*/ 2147483647 w 47"/>
              <a:gd name="T83" fmla="*/ 2147483647 h 49"/>
              <a:gd name="T84" fmla="*/ 2147483647 w 47"/>
              <a:gd name="T85" fmla="*/ 2147483647 h 49"/>
              <a:gd name="T86" fmla="*/ 2147483647 w 47"/>
              <a:gd name="T87" fmla="*/ 2147483647 h 49"/>
              <a:gd name="T88" fmla="*/ 2147483647 w 47"/>
              <a:gd name="T89" fmla="*/ 2147483647 h 49"/>
              <a:gd name="T90" fmla="*/ 2147483647 w 47"/>
              <a:gd name="T91" fmla="*/ 2147483647 h 49"/>
              <a:gd name="T92" fmla="*/ 2147483647 w 47"/>
              <a:gd name="T93" fmla="*/ 2147483647 h 49"/>
              <a:gd name="T94" fmla="*/ 2147483647 w 47"/>
              <a:gd name="T95" fmla="*/ 2147483647 h 49"/>
              <a:gd name="T96" fmla="*/ 2147483647 w 47"/>
              <a:gd name="T97" fmla="*/ 2147483647 h 49"/>
              <a:gd name="T98" fmla="*/ 2147483647 w 47"/>
              <a:gd name="T99" fmla="*/ 2147483647 h 49"/>
              <a:gd name="T100" fmla="*/ 2147483647 w 47"/>
              <a:gd name="T101" fmla="*/ 2147483647 h 49"/>
              <a:gd name="T102" fmla="*/ 2147483647 w 47"/>
              <a:gd name="T103" fmla="*/ 2147483647 h 49"/>
              <a:gd name="T104" fmla="*/ 2147483647 w 47"/>
              <a:gd name="T105" fmla="*/ 2147483647 h 49"/>
              <a:gd name="T106" fmla="*/ 2147483647 w 47"/>
              <a:gd name="T107" fmla="*/ 2147483647 h 49"/>
              <a:gd name="T108" fmla="*/ 2147483647 w 47"/>
              <a:gd name="T109" fmla="*/ 2147483647 h 49"/>
              <a:gd name="T110" fmla="*/ 2147483647 w 47"/>
              <a:gd name="T111" fmla="*/ 2147483647 h 49"/>
              <a:gd name="T112" fmla="*/ 2147483647 w 47"/>
              <a:gd name="T113" fmla="*/ 2147483647 h 49"/>
              <a:gd name="T114" fmla="*/ 2147483647 w 47"/>
              <a:gd name="T115" fmla="*/ 2147483647 h 49"/>
              <a:gd name="T116" fmla="*/ 2147483647 w 47"/>
              <a:gd name="T117" fmla="*/ 2147483647 h 49"/>
              <a:gd name="T118" fmla="*/ 2147483647 w 47"/>
              <a:gd name="T119" fmla="*/ 2147483647 h 49"/>
              <a:gd name="T120" fmla="*/ 2147483647 w 47"/>
              <a:gd name="T121" fmla="*/ 2147483647 h 4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7"/>
              <a:gd name="T184" fmla="*/ 0 h 49"/>
              <a:gd name="T185" fmla="*/ 47 w 47"/>
              <a:gd name="T186" fmla="*/ 49 h 4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7" h="49">
                <a:moveTo>
                  <a:pt x="45" y="2"/>
                </a:moveTo>
                <a:lnTo>
                  <a:pt x="43" y="0"/>
                </a:lnTo>
                <a:lnTo>
                  <a:pt x="43" y="2"/>
                </a:lnTo>
                <a:lnTo>
                  <a:pt x="40" y="2"/>
                </a:lnTo>
                <a:lnTo>
                  <a:pt x="36" y="4"/>
                </a:lnTo>
                <a:lnTo>
                  <a:pt x="33" y="4"/>
                </a:lnTo>
                <a:lnTo>
                  <a:pt x="24" y="7"/>
                </a:lnTo>
                <a:lnTo>
                  <a:pt x="21" y="7"/>
                </a:lnTo>
                <a:lnTo>
                  <a:pt x="19" y="7"/>
                </a:lnTo>
                <a:lnTo>
                  <a:pt x="14" y="4"/>
                </a:lnTo>
                <a:lnTo>
                  <a:pt x="14" y="2"/>
                </a:lnTo>
                <a:lnTo>
                  <a:pt x="12" y="2"/>
                </a:lnTo>
                <a:lnTo>
                  <a:pt x="10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3" y="9"/>
                </a:lnTo>
                <a:lnTo>
                  <a:pt x="5" y="16"/>
                </a:lnTo>
                <a:lnTo>
                  <a:pt x="7" y="19"/>
                </a:lnTo>
                <a:lnTo>
                  <a:pt x="7" y="21"/>
                </a:lnTo>
                <a:lnTo>
                  <a:pt x="7" y="23"/>
                </a:lnTo>
                <a:lnTo>
                  <a:pt x="7" y="26"/>
                </a:lnTo>
                <a:lnTo>
                  <a:pt x="7" y="23"/>
                </a:lnTo>
                <a:lnTo>
                  <a:pt x="10" y="23"/>
                </a:lnTo>
                <a:lnTo>
                  <a:pt x="12" y="26"/>
                </a:lnTo>
                <a:lnTo>
                  <a:pt x="12" y="28"/>
                </a:lnTo>
                <a:lnTo>
                  <a:pt x="10" y="30"/>
                </a:lnTo>
                <a:lnTo>
                  <a:pt x="10" y="28"/>
                </a:lnTo>
                <a:lnTo>
                  <a:pt x="7" y="26"/>
                </a:lnTo>
                <a:lnTo>
                  <a:pt x="7" y="28"/>
                </a:lnTo>
                <a:lnTo>
                  <a:pt x="7" y="30"/>
                </a:lnTo>
                <a:lnTo>
                  <a:pt x="10" y="30"/>
                </a:lnTo>
                <a:lnTo>
                  <a:pt x="10" y="35"/>
                </a:lnTo>
                <a:lnTo>
                  <a:pt x="10" y="38"/>
                </a:lnTo>
                <a:lnTo>
                  <a:pt x="12" y="38"/>
                </a:lnTo>
                <a:lnTo>
                  <a:pt x="14" y="40"/>
                </a:lnTo>
                <a:lnTo>
                  <a:pt x="17" y="45"/>
                </a:lnTo>
                <a:lnTo>
                  <a:pt x="17" y="47"/>
                </a:lnTo>
                <a:lnTo>
                  <a:pt x="19" y="47"/>
                </a:lnTo>
                <a:lnTo>
                  <a:pt x="24" y="47"/>
                </a:lnTo>
                <a:lnTo>
                  <a:pt x="26" y="49"/>
                </a:lnTo>
                <a:lnTo>
                  <a:pt x="29" y="49"/>
                </a:lnTo>
                <a:lnTo>
                  <a:pt x="31" y="42"/>
                </a:lnTo>
                <a:lnTo>
                  <a:pt x="33" y="35"/>
                </a:lnTo>
                <a:lnTo>
                  <a:pt x="38" y="35"/>
                </a:lnTo>
                <a:lnTo>
                  <a:pt x="40" y="38"/>
                </a:lnTo>
                <a:lnTo>
                  <a:pt x="43" y="38"/>
                </a:lnTo>
                <a:lnTo>
                  <a:pt x="40" y="40"/>
                </a:lnTo>
                <a:lnTo>
                  <a:pt x="40" y="38"/>
                </a:lnTo>
                <a:lnTo>
                  <a:pt x="38" y="38"/>
                </a:lnTo>
                <a:lnTo>
                  <a:pt x="38" y="40"/>
                </a:lnTo>
                <a:lnTo>
                  <a:pt x="40" y="42"/>
                </a:lnTo>
                <a:lnTo>
                  <a:pt x="43" y="42"/>
                </a:lnTo>
                <a:lnTo>
                  <a:pt x="43" y="40"/>
                </a:lnTo>
                <a:lnTo>
                  <a:pt x="43" y="38"/>
                </a:lnTo>
                <a:lnTo>
                  <a:pt x="43" y="35"/>
                </a:lnTo>
                <a:lnTo>
                  <a:pt x="40" y="33"/>
                </a:lnTo>
                <a:lnTo>
                  <a:pt x="43" y="26"/>
                </a:lnTo>
                <a:lnTo>
                  <a:pt x="45" y="23"/>
                </a:lnTo>
                <a:lnTo>
                  <a:pt x="45" y="19"/>
                </a:lnTo>
                <a:lnTo>
                  <a:pt x="47" y="19"/>
                </a:lnTo>
                <a:lnTo>
                  <a:pt x="47" y="9"/>
                </a:lnTo>
                <a:lnTo>
                  <a:pt x="47" y="4"/>
                </a:lnTo>
                <a:lnTo>
                  <a:pt x="47" y="2"/>
                </a:lnTo>
                <a:lnTo>
                  <a:pt x="45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13" name="Freeform 2215"/>
          <p:cNvSpPr>
            <a:spLocks/>
          </p:cNvSpPr>
          <p:nvPr/>
        </p:nvSpPr>
        <p:spPr bwMode="auto">
          <a:xfrm>
            <a:off x="3570288" y="5772150"/>
            <a:ext cx="7937" cy="6350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0 h 5"/>
              <a:gd name="T4" fmla="*/ 2147483647 w 5"/>
              <a:gd name="T5" fmla="*/ 2147483647 h 5"/>
              <a:gd name="T6" fmla="*/ 2147483647 w 5"/>
              <a:gd name="T7" fmla="*/ 2147483647 h 5"/>
              <a:gd name="T8" fmla="*/ 2147483647 w 5"/>
              <a:gd name="T9" fmla="*/ 2147483647 h 5"/>
              <a:gd name="T10" fmla="*/ 0 w 5"/>
              <a:gd name="T11" fmla="*/ 2147483647 h 5"/>
              <a:gd name="T12" fmla="*/ 2147483647 w 5"/>
              <a:gd name="T13" fmla="*/ 2147483647 h 5"/>
              <a:gd name="T14" fmla="*/ 2147483647 w 5"/>
              <a:gd name="T15" fmla="*/ 2147483647 h 5"/>
              <a:gd name="T16" fmla="*/ 2147483647 w 5"/>
              <a:gd name="T17" fmla="*/ 2147483647 h 5"/>
              <a:gd name="T18" fmla="*/ 2147483647 w 5"/>
              <a:gd name="T19" fmla="*/ 2147483647 h 5"/>
              <a:gd name="T20" fmla="*/ 2147483647 w 5"/>
              <a:gd name="T21" fmla="*/ 2147483647 h 5"/>
              <a:gd name="T22" fmla="*/ 2147483647 w 5"/>
              <a:gd name="T23" fmla="*/ 2147483647 h 5"/>
              <a:gd name="T24" fmla="*/ 2147483647 w 5"/>
              <a:gd name="T25" fmla="*/ 2147483647 h 5"/>
              <a:gd name="T26" fmla="*/ 2147483647 w 5"/>
              <a:gd name="T27" fmla="*/ 2147483647 h 5"/>
              <a:gd name="T28" fmla="*/ 2147483647 w 5"/>
              <a:gd name="T29" fmla="*/ 2147483647 h 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"/>
              <a:gd name="T46" fmla="*/ 0 h 5"/>
              <a:gd name="T47" fmla="*/ 5 w 5"/>
              <a:gd name="T48" fmla="*/ 5 h 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" h="5">
                <a:moveTo>
                  <a:pt x="5" y="3"/>
                </a:moveTo>
                <a:lnTo>
                  <a:pt x="2" y="0"/>
                </a:lnTo>
                <a:lnTo>
                  <a:pt x="2" y="3"/>
                </a:lnTo>
                <a:lnTo>
                  <a:pt x="0" y="5"/>
                </a:lnTo>
                <a:lnTo>
                  <a:pt x="2" y="5"/>
                </a:lnTo>
                <a:lnTo>
                  <a:pt x="5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14" name="Freeform 2216"/>
          <p:cNvSpPr>
            <a:spLocks/>
          </p:cNvSpPr>
          <p:nvPr/>
        </p:nvSpPr>
        <p:spPr bwMode="auto">
          <a:xfrm>
            <a:off x="3690938" y="5059363"/>
            <a:ext cx="1587" cy="6350"/>
          </a:xfrm>
          <a:custGeom>
            <a:avLst/>
            <a:gdLst>
              <a:gd name="T0" fmla="*/ 2147483647 w 2"/>
              <a:gd name="T1" fmla="*/ 2147483647 h 5"/>
              <a:gd name="T2" fmla="*/ 0 w 2"/>
              <a:gd name="T3" fmla="*/ 0 h 5"/>
              <a:gd name="T4" fmla="*/ 0 w 2"/>
              <a:gd name="T5" fmla="*/ 0 h 5"/>
              <a:gd name="T6" fmla="*/ 0 w 2"/>
              <a:gd name="T7" fmla="*/ 0 h 5"/>
              <a:gd name="T8" fmla="*/ 0 w 2"/>
              <a:gd name="T9" fmla="*/ 0 h 5"/>
              <a:gd name="T10" fmla="*/ 0 w 2"/>
              <a:gd name="T11" fmla="*/ 0 h 5"/>
              <a:gd name="T12" fmla="*/ 0 w 2"/>
              <a:gd name="T13" fmla="*/ 0 h 5"/>
              <a:gd name="T14" fmla="*/ 0 w 2"/>
              <a:gd name="T15" fmla="*/ 0 h 5"/>
              <a:gd name="T16" fmla="*/ 0 w 2"/>
              <a:gd name="T17" fmla="*/ 0 h 5"/>
              <a:gd name="T18" fmla="*/ 0 w 2"/>
              <a:gd name="T19" fmla="*/ 0 h 5"/>
              <a:gd name="T20" fmla="*/ 0 w 2"/>
              <a:gd name="T21" fmla="*/ 2147483647 h 5"/>
              <a:gd name="T22" fmla="*/ 0 w 2"/>
              <a:gd name="T23" fmla="*/ 2147483647 h 5"/>
              <a:gd name="T24" fmla="*/ 0 w 2"/>
              <a:gd name="T25" fmla="*/ 2147483647 h 5"/>
              <a:gd name="T26" fmla="*/ 0 w 2"/>
              <a:gd name="T27" fmla="*/ 2147483647 h 5"/>
              <a:gd name="T28" fmla="*/ 0 w 2"/>
              <a:gd name="T29" fmla="*/ 2147483647 h 5"/>
              <a:gd name="T30" fmla="*/ 2147483647 w 2"/>
              <a:gd name="T31" fmla="*/ 2147483647 h 5"/>
              <a:gd name="T32" fmla="*/ 2147483647 w 2"/>
              <a:gd name="T33" fmla="*/ 2147483647 h 5"/>
              <a:gd name="T34" fmla="*/ 2147483647 w 2"/>
              <a:gd name="T35" fmla="*/ 2147483647 h 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"/>
              <a:gd name="T55" fmla="*/ 0 h 5"/>
              <a:gd name="T56" fmla="*/ 2 w 2"/>
              <a:gd name="T57" fmla="*/ 5 h 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" h="5">
                <a:moveTo>
                  <a:pt x="2" y="3"/>
                </a:move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2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15" name="Freeform 2217"/>
          <p:cNvSpPr>
            <a:spLocks/>
          </p:cNvSpPr>
          <p:nvPr/>
        </p:nvSpPr>
        <p:spPr bwMode="auto">
          <a:xfrm>
            <a:off x="3586163" y="5708650"/>
            <a:ext cx="7937" cy="1588"/>
          </a:xfrm>
          <a:custGeom>
            <a:avLst/>
            <a:gdLst>
              <a:gd name="T0" fmla="*/ 2147483647 w 7"/>
              <a:gd name="T1" fmla="*/ 0 h 2"/>
              <a:gd name="T2" fmla="*/ 2147483647 w 7"/>
              <a:gd name="T3" fmla="*/ 0 h 2"/>
              <a:gd name="T4" fmla="*/ 0 w 7"/>
              <a:gd name="T5" fmla="*/ 0 h 2"/>
              <a:gd name="T6" fmla="*/ 0 w 7"/>
              <a:gd name="T7" fmla="*/ 0 h 2"/>
              <a:gd name="T8" fmla="*/ 0 w 7"/>
              <a:gd name="T9" fmla="*/ 0 h 2"/>
              <a:gd name="T10" fmla="*/ 0 w 7"/>
              <a:gd name="T11" fmla="*/ 0 h 2"/>
              <a:gd name="T12" fmla="*/ 0 w 7"/>
              <a:gd name="T13" fmla="*/ 2147483647 h 2"/>
              <a:gd name="T14" fmla="*/ 0 w 7"/>
              <a:gd name="T15" fmla="*/ 2147483647 h 2"/>
              <a:gd name="T16" fmla="*/ 2147483647 w 7"/>
              <a:gd name="T17" fmla="*/ 2147483647 h 2"/>
              <a:gd name="T18" fmla="*/ 2147483647 w 7"/>
              <a:gd name="T19" fmla="*/ 2147483647 h 2"/>
              <a:gd name="T20" fmla="*/ 2147483647 w 7"/>
              <a:gd name="T21" fmla="*/ 2147483647 h 2"/>
              <a:gd name="T22" fmla="*/ 2147483647 w 7"/>
              <a:gd name="T23" fmla="*/ 2147483647 h 2"/>
              <a:gd name="T24" fmla="*/ 2147483647 w 7"/>
              <a:gd name="T25" fmla="*/ 2147483647 h 2"/>
              <a:gd name="T26" fmla="*/ 2147483647 w 7"/>
              <a:gd name="T27" fmla="*/ 2147483647 h 2"/>
              <a:gd name="T28" fmla="*/ 2147483647 w 7"/>
              <a:gd name="T29" fmla="*/ 2147483647 h 2"/>
              <a:gd name="T30" fmla="*/ 2147483647 w 7"/>
              <a:gd name="T31" fmla="*/ 2147483647 h 2"/>
              <a:gd name="T32" fmla="*/ 2147483647 w 7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"/>
              <a:gd name="T52" fmla="*/ 0 h 2"/>
              <a:gd name="T53" fmla="*/ 7 w 7"/>
              <a:gd name="T54" fmla="*/ 2 h 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" h="2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4" y="2"/>
                </a:lnTo>
                <a:lnTo>
                  <a:pt x="7" y="2"/>
                </a:lnTo>
                <a:lnTo>
                  <a:pt x="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16" name="Freeform 2218"/>
          <p:cNvSpPr>
            <a:spLocks/>
          </p:cNvSpPr>
          <p:nvPr/>
        </p:nvSpPr>
        <p:spPr bwMode="auto">
          <a:xfrm>
            <a:off x="3708400" y="5091113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0 w 2"/>
              <a:gd name="T13" fmla="*/ 2147483647 h 2"/>
              <a:gd name="T14" fmla="*/ 2147483647 w 2"/>
              <a:gd name="T15" fmla="*/ 2147483647 h 2"/>
              <a:gd name="T16" fmla="*/ 2147483647 w 2"/>
              <a:gd name="T17" fmla="*/ 2147483647 h 2"/>
              <a:gd name="T18" fmla="*/ 2147483647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0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2"/>
              <a:gd name="T41" fmla="*/ 2 w 2"/>
              <a:gd name="T42" fmla="*/ 2 h 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17" name="Freeform 2219"/>
          <p:cNvSpPr>
            <a:spLocks/>
          </p:cNvSpPr>
          <p:nvPr/>
        </p:nvSpPr>
        <p:spPr bwMode="auto">
          <a:xfrm>
            <a:off x="3719513" y="5102225"/>
            <a:ext cx="7937" cy="1588"/>
          </a:xfrm>
          <a:custGeom>
            <a:avLst/>
            <a:gdLst>
              <a:gd name="T0" fmla="*/ 2147483647 w 5"/>
              <a:gd name="T1" fmla="*/ 0 h 3"/>
              <a:gd name="T2" fmla="*/ 2147483647 w 5"/>
              <a:gd name="T3" fmla="*/ 0 h 3"/>
              <a:gd name="T4" fmla="*/ 2147483647 w 5"/>
              <a:gd name="T5" fmla="*/ 0 h 3"/>
              <a:gd name="T6" fmla="*/ 0 w 5"/>
              <a:gd name="T7" fmla="*/ 0 h 3"/>
              <a:gd name="T8" fmla="*/ 0 w 5"/>
              <a:gd name="T9" fmla="*/ 0 h 3"/>
              <a:gd name="T10" fmla="*/ 0 w 5"/>
              <a:gd name="T11" fmla="*/ 0 h 3"/>
              <a:gd name="T12" fmla="*/ 0 w 5"/>
              <a:gd name="T13" fmla="*/ 0 h 3"/>
              <a:gd name="T14" fmla="*/ 0 w 5"/>
              <a:gd name="T15" fmla="*/ 0 h 3"/>
              <a:gd name="T16" fmla="*/ 0 w 5"/>
              <a:gd name="T17" fmla="*/ 0 h 3"/>
              <a:gd name="T18" fmla="*/ 2147483647 w 5"/>
              <a:gd name="T19" fmla="*/ 2147483647 h 3"/>
              <a:gd name="T20" fmla="*/ 2147483647 w 5"/>
              <a:gd name="T21" fmla="*/ 2147483647 h 3"/>
              <a:gd name="T22" fmla="*/ 2147483647 w 5"/>
              <a:gd name="T23" fmla="*/ 2147483647 h 3"/>
              <a:gd name="T24" fmla="*/ 2147483647 w 5"/>
              <a:gd name="T25" fmla="*/ 2147483647 h 3"/>
              <a:gd name="T26" fmla="*/ 2147483647 w 5"/>
              <a:gd name="T27" fmla="*/ 2147483647 h 3"/>
              <a:gd name="T28" fmla="*/ 2147483647 w 5"/>
              <a:gd name="T29" fmla="*/ 2147483647 h 3"/>
              <a:gd name="T30" fmla="*/ 2147483647 w 5"/>
              <a:gd name="T31" fmla="*/ 0 h 3"/>
              <a:gd name="T32" fmla="*/ 2147483647 w 5"/>
              <a:gd name="T33" fmla="*/ 0 h 3"/>
              <a:gd name="T34" fmla="*/ 2147483647 w 5"/>
              <a:gd name="T35" fmla="*/ 0 h 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"/>
              <a:gd name="T55" fmla="*/ 0 h 3"/>
              <a:gd name="T56" fmla="*/ 5 w 5"/>
              <a:gd name="T57" fmla="*/ 3 h 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" h="3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3"/>
                </a:lnTo>
                <a:lnTo>
                  <a:pt x="5" y="3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18" name="Freeform 2220"/>
          <p:cNvSpPr>
            <a:spLocks/>
          </p:cNvSpPr>
          <p:nvPr/>
        </p:nvSpPr>
        <p:spPr bwMode="auto">
          <a:xfrm>
            <a:off x="3729038" y="5103813"/>
            <a:ext cx="3175" cy="7937"/>
          </a:xfrm>
          <a:custGeom>
            <a:avLst/>
            <a:gdLst>
              <a:gd name="T0" fmla="*/ 2147483647 w 3"/>
              <a:gd name="T1" fmla="*/ 2147483647 h 4"/>
              <a:gd name="T2" fmla="*/ 2147483647 w 3"/>
              <a:gd name="T3" fmla="*/ 2147483647 h 4"/>
              <a:gd name="T4" fmla="*/ 2147483647 w 3"/>
              <a:gd name="T5" fmla="*/ 2147483647 h 4"/>
              <a:gd name="T6" fmla="*/ 2147483647 w 3"/>
              <a:gd name="T7" fmla="*/ 2147483647 h 4"/>
              <a:gd name="T8" fmla="*/ 2147483647 w 3"/>
              <a:gd name="T9" fmla="*/ 0 h 4"/>
              <a:gd name="T10" fmla="*/ 2147483647 w 3"/>
              <a:gd name="T11" fmla="*/ 0 h 4"/>
              <a:gd name="T12" fmla="*/ 2147483647 w 3"/>
              <a:gd name="T13" fmla="*/ 0 h 4"/>
              <a:gd name="T14" fmla="*/ 2147483647 w 3"/>
              <a:gd name="T15" fmla="*/ 0 h 4"/>
              <a:gd name="T16" fmla="*/ 0 w 3"/>
              <a:gd name="T17" fmla="*/ 0 h 4"/>
              <a:gd name="T18" fmla="*/ 0 w 3"/>
              <a:gd name="T19" fmla="*/ 0 h 4"/>
              <a:gd name="T20" fmla="*/ 0 w 3"/>
              <a:gd name="T21" fmla="*/ 0 h 4"/>
              <a:gd name="T22" fmla="*/ 0 w 3"/>
              <a:gd name="T23" fmla="*/ 0 h 4"/>
              <a:gd name="T24" fmla="*/ 0 w 3"/>
              <a:gd name="T25" fmla="*/ 2147483647 h 4"/>
              <a:gd name="T26" fmla="*/ 0 w 3"/>
              <a:gd name="T27" fmla="*/ 2147483647 h 4"/>
              <a:gd name="T28" fmla="*/ 0 w 3"/>
              <a:gd name="T29" fmla="*/ 2147483647 h 4"/>
              <a:gd name="T30" fmla="*/ 0 w 3"/>
              <a:gd name="T31" fmla="*/ 2147483647 h 4"/>
              <a:gd name="T32" fmla="*/ 0 w 3"/>
              <a:gd name="T33" fmla="*/ 2147483647 h 4"/>
              <a:gd name="T34" fmla="*/ 0 w 3"/>
              <a:gd name="T35" fmla="*/ 2147483647 h 4"/>
              <a:gd name="T36" fmla="*/ 0 w 3"/>
              <a:gd name="T37" fmla="*/ 2147483647 h 4"/>
              <a:gd name="T38" fmla="*/ 2147483647 w 3"/>
              <a:gd name="T39" fmla="*/ 2147483647 h 4"/>
              <a:gd name="T40" fmla="*/ 2147483647 w 3"/>
              <a:gd name="T41" fmla="*/ 2147483647 h 4"/>
              <a:gd name="T42" fmla="*/ 2147483647 w 3"/>
              <a:gd name="T43" fmla="*/ 2147483647 h 4"/>
              <a:gd name="T44" fmla="*/ 2147483647 w 3"/>
              <a:gd name="T45" fmla="*/ 2147483647 h 4"/>
              <a:gd name="T46" fmla="*/ 2147483647 w 3"/>
              <a:gd name="T47" fmla="*/ 2147483647 h 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"/>
              <a:gd name="T73" fmla="*/ 0 h 4"/>
              <a:gd name="T74" fmla="*/ 3 w 3"/>
              <a:gd name="T75" fmla="*/ 4 h 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" h="4">
                <a:moveTo>
                  <a:pt x="3" y="2"/>
                </a:move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3" y="4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19" name="Freeform 2221"/>
          <p:cNvSpPr>
            <a:spLocks/>
          </p:cNvSpPr>
          <p:nvPr/>
        </p:nvSpPr>
        <p:spPr bwMode="auto">
          <a:xfrm>
            <a:off x="3719513" y="5084763"/>
            <a:ext cx="19050" cy="14287"/>
          </a:xfrm>
          <a:custGeom>
            <a:avLst/>
            <a:gdLst>
              <a:gd name="T0" fmla="*/ 2147483647 w 15"/>
              <a:gd name="T1" fmla="*/ 2147483647 h 12"/>
              <a:gd name="T2" fmla="*/ 2147483647 w 15"/>
              <a:gd name="T3" fmla="*/ 2147483647 h 12"/>
              <a:gd name="T4" fmla="*/ 2147483647 w 15"/>
              <a:gd name="T5" fmla="*/ 2147483647 h 12"/>
              <a:gd name="T6" fmla="*/ 2147483647 w 15"/>
              <a:gd name="T7" fmla="*/ 2147483647 h 12"/>
              <a:gd name="T8" fmla="*/ 2147483647 w 15"/>
              <a:gd name="T9" fmla="*/ 2147483647 h 12"/>
              <a:gd name="T10" fmla="*/ 2147483647 w 15"/>
              <a:gd name="T11" fmla="*/ 2147483647 h 12"/>
              <a:gd name="T12" fmla="*/ 2147483647 w 15"/>
              <a:gd name="T13" fmla="*/ 2147483647 h 12"/>
              <a:gd name="T14" fmla="*/ 0 w 15"/>
              <a:gd name="T15" fmla="*/ 0 h 12"/>
              <a:gd name="T16" fmla="*/ 0 w 15"/>
              <a:gd name="T17" fmla="*/ 0 h 12"/>
              <a:gd name="T18" fmla="*/ 0 w 15"/>
              <a:gd name="T19" fmla="*/ 0 h 12"/>
              <a:gd name="T20" fmla="*/ 0 w 15"/>
              <a:gd name="T21" fmla="*/ 0 h 12"/>
              <a:gd name="T22" fmla="*/ 0 w 15"/>
              <a:gd name="T23" fmla="*/ 2147483647 h 12"/>
              <a:gd name="T24" fmla="*/ 0 w 15"/>
              <a:gd name="T25" fmla="*/ 2147483647 h 12"/>
              <a:gd name="T26" fmla="*/ 0 w 15"/>
              <a:gd name="T27" fmla="*/ 2147483647 h 12"/>
              <a:gd name="T28" fmla="*/ 0 w 15"/>
              <a:gd name="T29" fmla="*/ 2147483647 h 12"/>
              <a:gd name="T30" fmla="*/ 2147483647 w 15"/>
              <a:gd name="T31" fmla="*/ 2147483647 h 12"/>
              <a:gd name="T32" fmla="*/ 2147483647 w 15"/>
              <a:gd name="T33" fmla="*/ 2147483647 h 12"/>
              <a:gd name="T34" fmla="*/ 2147483647 w 15"/>
              <a:gd name="T35" fmla="*/ 2147483647 h 12"/>
              <a:gd name="T36" fmla="*/ 2147483647 w 15"/>
              <a:gd name="T37" fmla="*/ 2147483647 h 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5"/>
              <a:gd name="T58" fmla="*/ 0 h 12"/>
              <a:gd name="T59" fmla="*/ 15 w 15"/>
              <a:gd name="T60" fmla="*/ 12 h 1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5" h="12">
                <a:moveTo>
                  <a:pt x="12" y="12"/>
                </a:moveTo>
                <a:lnTo>
                  <a:pt x="12" y="12"/>
                </a:lnTo>
                <a:lnTo>
                  <a:pt x="15" y="12"/>
                </a:lnTo>
                <a:lnTo>
                  <a:pt x="15" y="10"/>
                </a:lnTo>
                <a:lnTo>
                  <a:pt x="7" y="5"/>
                </a:lnTo>
                <a:lnTo>
                  <a:pt x="3" y="2"/>
                </a:lnTo>
                <a:lnTo>
                  <a:pt x="0" y="0"/>
                </a:lnTo>
                <a:lnTo>
                  <a:pt x="0" y="2"/>
                </a:lnTo>
                <a:lnTo>
                  <a:pt x="5" y="7"/>
                </a:lnTo>
                <a:lnTo>
                  <a:pt x="7" y="10"/>
                </a:lnTo>
                <a:lnTo>
                  <a:pt x="10" y="10"/>
                </a:lnTo>
                <a:lnTo>
                  <a:pt x="12" y="1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20" name="Freeform 2222"/>
          <p:cNvSpPr>
            <a:spLocks/>
          </p:cNvSpPr>
          <p:nvPr/>
        </p:nvSpPr>
        <p:spPr bwMode="auto">
          <a:xfrm>
            <a:off x="3735388" y="5119688"/>
            <a:ext cx="3175" cy="1587"/>
          </a:xfrm>
          <a:custGeom>
            <a:avLst/>
            <a:gdLst>
              <a:gd name="T0" fmla="*/ 2147483647 w 3"/>
              <a:gd name="T1" fmla="*/ 0 h 1587"/>
              <a:gd name="T2" fmla="*/ 2147483647 w 3"/>
              <a:gd name="T3" fmla="*/ 0 h 1587"/>
              <a:gd name="T4" fmla="*/ 0 w 3"/>
              <a:gd name="T5" fmla="*/ 0 h 1587"/>
              <a:gd name="T6" fmla="*/ 0 w 3"/>
              <a:gd name="T7" fmla="*/ 0 h 1587"/>
              <a:gd name="T8" fmla="*/ 2147483647 w 3"/>
              <a:gd name="T9" fmla="*/ 0 h 1587"/>
              <a:gd name="T10" fmla="*/ 2147483647 w 3"/>
              <a:gd name="T11" fmla="*/ 0 h 1587"/>
              <a:gd name="T12" fmla="*/ 2147483647 w 3"/>
              <a:gd name="T13" fmla="*/ 0 h 1587"/>
              <a:gd name="T14" fmla="*/ 2147483647 w 3"/>
              <a:gd name="T15" fmla="*/ 0 h 1587"/>
              <a:gd name="T16" fmla="*/ 2147483647 w 3"/>
              <a:gd name="T17" fmla="*/ 0 h 1587"/>
              <a:gd name="T18" fmla="*/ 2147483647 w 3"/>
              <a:gd name="T19" fmla="*/ 0 h 1587"/>
              <a:gd name="T20" fmla="*/ 2147483647 w 3"/>
              <a:gd name="T21" fmla="*/ 0 h 158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"/>
              <a:gd name="T34" fmla="*/ 0 h 1587"/>
              <a:gd name="T35" fmla="*/ 3 w 3"/>
              <a:gd name="T36" fmla="*/ 1587 h 158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" h="1587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21" name="Freeform 2223"/>
          <p:cNvSpPr>
            <a:spLocks/>
          </p:cNvSpPr>
          <p:nvPr/>
        </p:nvSpPr>
        <p:spPr bwMode="auto">
          <a:xfrm>
            <a:off x="3732213" y="5114925"/>
            <a:ext cx="3175" cy="3175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0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0 w 2"/>
              <a:gd name="T13" fmla="*/ 2147483647 h 2"/>
              <a:gd name="T14" fmla="*/ 2147483647 w 2"/>
              <a:gd name="T15" fmla="*/ 2147483647 h 2"/>
              <a:gd name="T16" fmla="*/ 2147483647 w 2"/>
              <a:gd name="T17" fmla="*/ 2147483647 h 2"/>
              <a:gd name="T18" fmla="*/ 2147483647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0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2"/>
              <a:gd name="T47" fmla="*/ 2 w 2"/>
              <a:gd name="T48" fmla="*/ 2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22" name="Freeform 2224"/>
          <p:cNvSpPr>
            <a:spLocks/>
          </p:cNvSpPr>
          <p:nvPr/>
        </p:nvSpPr>
        <p:spPr bwMode="auto">
          <a:xfrm>
            <a:off x="3692525" y="5065713"/>
            <a:ext cx="19050" cy="25400"/>
          </a:xfrm>
          <a:custGeom>
            <a:avLst/>
            <a:gdLst>
              <a:gd name="T0" fmla="*/ 2147483647 w 14"/>
              <a:gd name="T1" fmla="*/ 2147483647 h 19"/>
              <a:gd name="T2" fmla="*/ 2147483647 w 14"/>
              <a:gd name="T3" fmla="*/ 2147483647 h 19"/>
              <a:gd name="T4" fmla="*/ 2147483647 w 14"/>
              <a:gd name="T5" fmla="*/ 2147483647 h 19"/>
              <a:gd name="T6" fmla="*/ 2147483647 w 14"/>
              <a:gd name="T7" fmla="*/ 2147483647 h 19"/>
              <a:gd name="T8" fmla="*/ 0 w 14"/>
              <a:gd name="T9" fmla="*/ 0 h 19"/>
              <a:gd name="T10" fmla="*/ 0 w 14"/>
              <a:gd name="T11" fmla="*/ 2147483647 h 19"/>
              <a:gd name="T12" fmla="*/ 0 w 14"/>
              <a:gd name="T13" fmla="*/ 2147483647 h 19"/>
              <a:gd name="T14" fmla="*/ 0 w 14"/>
              <a:gd name="T15" fmla="*/ 2147483647 h 19"/>
              <a:gd name="T16" fmla="*/ 2147483647 w 14"/>
              <a:gd name="T17" fmla="*/ 2147483647 h 19"/>
              <a:gd name="T18" fmla="*/ 2147483647 w 14"/>
              <a:gd name="T19" fmla="*/ 2147483647 h 19"/>
              <a:gd name="T20" fmla="*/ 2147483647 w 14"/>
              <a:gd name="T21" fmla="*/ 2147483647 h 19"/>
              <a:gd name="T22" fmla="*/ 2147483647 w 14"/>
              <a:gd name="T23" fmla="*/ 2147483647 h 19"/>
              <a:gd name="T24" fmla="*/ 2147483647 w 14"/>
              <a:gd name="T25" fmla="*/ 2147483647 h 19"/>
              <a:gd name="T26" fmla="*/ 2147483647 w 14"/>
              <a:gd name="T27" fmla="*/ 2147483647 h 19"/>
              <a:gd name="T28" fmla="*/ 2147483647 w 14"/>
              <a:gd name="T29" fmla="*/ 2147483647 h 19"/>
              <a:gd name="T30" fmla="*/ 2147483647 w 14"/>
              <a:gd name="T31" fmla="*/ 2147483647 h 19"/>
              <a:gd name="T32" fmla="*/ 2147483647 w 14"/>
              <a:gd name="T33" fmla="*/ 2147483647 h 19"/>
              <a:gd name="T34" fmla="*/ 2147483647 w 14"/>
              <a:gd name="T35" fmla="*/ 2147483647 h 19"/>
              <a:gd name="T36" fmla="*/ 2147483647 w 14"/>
              <a:gd name="T37" fmla="*/ 2147483647 h 19"/>
              <a:gd name="T38" fmla="*/ 2147483647 w 14"/>
              <a:gd name="T39" fmla="*/ 2147483647 h 19"/>
              <a:gd name="T40" fmla="*/ 2147483647 w 14"/>
              <a:gd name="T41" fmla="*/ 2147483647 h 19"/>
              <a:gd name="T42" fmla="*/ 2147483647 w 14"/>
              <a:gd name="T43" fmla="*/ 2147483647 h 19"/>
              <a:gd name="T44" fmla="*/ 2147483647 w 14"/>
              <a:gd name="T45" fmla="*/ 2147483647 h 19"/>
              <a:gd name="T46" fmla="*/ 2147483647 w 14"/>
              <a:gd name="T47" fmla="*/ 2147483647 h 19"/>
              <a:gd name="T48" fmla="*/ 2147483647 w 14"/>
              <a:gd name="T49" fmla="*/ 2147483647 h 19"/>
              <a:gd name="T50" fmla="*/ 2147483647 w 14"/>
              <a:gd name="T51" fmla="*/ 2147483647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4"/>
              <a:gd name="T79" fmla="*/ 0 h 19"/>
              <a:gd name="T80" fmla="*/ 14 w 14"/>
              <a:gd name="T81" fmla="*/ 19 h 1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4" h="19">
                <a:moveTo>
                  <a:pt x="14" y="14"/>
                </a:moveTo>
                <a:lnTo>
                  <a:pt x="14" y="12"/>
                </a:lnTo>
                <a:lnTo>
                  <a:pt x="7" y="5"/>
                </a:lnTo>
                <a:lnTo>
                  <a:pt x="2" y="2"/>
                </a:lnTo>
                <a:lnTo>
                  <a:pt x="0" y="0"/>
                </a:lnTo>
                <a:lnTo>
                  <a:pt x="0" y="5"/>
                </a:lnTo>
                <a:lnTo>
                  <a:pt x="0" y="7"/>
                </a:lnTo>
                <a:lnTo>
                  <a:pt x="5" y="14"/>
                </a:lnTo>
                <a:lnTo>
                  <a:pt x="7" y="16"/>
                </a:lnTo>
                <a:lnTo>
                  <a:pt x="10" y="16"/>
                </a:lnTo>
                <a:lnTo>
                  <a:pt x="10" y="19"/>
                </a:lnTo>
                <a:lnTo>
                  <a:pt x="12" y="19"/>
                </a:lnTo>
                <a:lnTo>
                  <a:pt x="14" y="16"/>
                </a:lnTo>
                <a:lnTo>
                  <a:pt x="14" y="14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23" name="Freeform 2225"/>
          <p:cNvSpPr>
            <a:spLocks/>
          </p:cNvSpPr>
          <p:nvPr/>
        </p:nvSpPr>
        <p:spPr bwMode="auto">
          <a:xfrm>
            <a:off x="3698875" y="3994150"/>
            <a:ext cx="15875" cy="19050"/>
          </a:xfrm>
          <a:custGeom>
            <a:avLst/>
            <a:gdLst>
              <a:gd name="T0" fmla="*/ 2147483647 w 12"/>
              <a:gd name="T1" fmla="*/ 0 h 15"/>
              <a:gd name="T2" fmla="*/ 2147483647 w 12"/>
              <a:gd name="T3" fmla="*/ 0 h 15"/>
              <a:gd name="T4" fmla="*/ 2147483647 w 12"/>
              <a:gd name="T5" fmla="*/ 0 h 15"/>
              <a:gd name="T6" fmla="*/ 2147483647 w 12"/>
              <a:gd name="T7" fmla="*/ 0 h 15"/>
              <a:gd name="T8" fmla="*/ 2147483647 w 12"/>
              <a:gd name="T9" fmla="*/ 0 h 15"/>
              <a:gd name="T10" fmla="*/ 2147483647 w 12"/>
              <a:gd name="T11" fmla="*/ 2147483647 h 15"/>
              <a:gd name="T12" fmla="*/ 2147483647 w 12"/>
              <a:gd name="T13" fmla="*/ 2147483647 h 15"/>
              <a:gd name="T14" fmla="*/ 2147483647 w 12"/>
              <a:gd name="T15" fmla="*/ 2147483647 h 15"/>
              <a:gd name="T16" fmla="*/ 2147483647 w 12"/>
              <a:gd name="T17" fmla="*/ 2147483647 h 15"/>
              <a:gd name="T18" fmla="*/ 2147483647 w 12"/>
              <a:gd name="T19" fmla="*/ 2147483647 h 15"/>
              <a:gd name="T20" fmla="*/ 2147483647 w 12"/>
              <a:gd name="T21" fmla="*/ 2147483647 h 15"/>
              <a:gd name="T22" fmla="*/ 2147483647 w 12"/>
              <a:gd name="T23" fmla="*/ 2147483647 h 15"/>
              <a:gd name="T24" fmla="*/ 2147483647 w 12"/>
              <a:gd name="T25" fmla="*/ 2147483647 h 15"/>
              <a:gd name="T26" fmla="*/ 2147483647 w 12"/>
              <a:gd name="T27" fmla="*/ 2147483647 h 15"/>
              <a:gd name="T28" fmla="*/ 2147483647 w 12"/>
              <a:gd name="T29" fmla="*/ 2147483647 h 15"/>
              <a:gd name="T30" fmla="*/ 2147483647 w 12"/>
              <a:gd name="T31" fmla="*/ 2147483647 h 15"/>
              <a:gd name="T32" fmla="*/ 2147483647 w 12"/>
              <a:gd name="T33" fmla="*/ 2147483647 h 15"/>
              <a:gd name="T34" fmla="*/ 2147483647 w 12"/>
              <a:gd name="T35" fmla="*/ 2147483647 h 15"/>
              <a:gd name="T36" fmla="*/ 0 w 12"/>
              <a:gd name="T37" fmla="*/ 2147483647 h 15"/>
              <a:gd name="T38" fmla="*/ 0 w 12"/>
              <a:gd name="T39" fmla="*/ 2147483647 h 15"/>
              <a:gd name="T40" fmla="*/ 0 w 12"/>
              <a:gd name="T41" fmla="*/ 2147483647 h 15"/>
              <a:gd name="T42" fmla="*/ 0 w 12"/>
              <a:gd name="T43" fmla="*/ 2147483647 h 15"/>
              <a:gd name="T44" fmla="*/ 0 w 12"/>
              <a:gd name="T45" fmla="*/ 2147483647 h 15"/>
              <a:gd name="T46" fmla="*/ 0 w 12"/>
              <a:gd name="T47" fmla="*/ 2147483647 h 15"/>
              <a:gd name="T48" fmla="*/ 2147483647 w 12"/>
              <a:gd name="T49" fmla="*/ 2147483647 h 15"/>
              <a:gd name="T50" fmla="*/ 2147483647 w 12"/>
              <a:gd name="T51" fmla="*/ 2147483647 h 15"/>
              <a:gd name="T52" fmla="*/ 2147483647 w 12"/>
              <a:gd name="T53" fmla="*/ 2147483647 h 15"/>
              <a:gd name="T54" fmla="*/ 2147483647 w 12"/>
              <a:gd name="T55" fmla="*/ 2147483647 h 15"/>
              <a:gd name="T56" fmla="*/ 2147483647 w 12"/>
              <a:gd name="T57" fmla="*/ 2147483647 h 15"/>
              <a:gd name="T58" fmla="*/ 2147483647 w 12"/>
              <a:gd name="T59" fmla="*/ 2147483647 h 15"/>
              <a:gd name="T60" fmla="*/ 2147483647 w 12"/>
              <a:gd name="T61" fmla="*/ 2147483647 h 15"/>
              <a:gd name="T62" fmla="*/ 2147483647 w 12"/>
              <a:gd name="T63" fmla="*/ 0 h 15"/>
              <a:gd name="T64" fmla="*/ 2147483647 w 12"/>
              <a:gd name="T65" fmla="*/ 0 h 1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"/>
              <a:gd name="T100" fmla="*/ 0 h 15"/>
              <a:gd name="T101" fmla="*/ 12 w 12"/>
              <a:gd name="T102" fmla="*/ 15 h 1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" h="15">
                <a:moveTo>
                  <a:pt x="12" y="0"/>
                </a:moveTo>
                <a:lnTo>
                  <a:pt x="12" y="0"/>
                </a:lnTo>
                <a:lnTo>
                  <a:pt x="9" y="0"/>
                </a:lnTo>
                <a:lnTo>
                  <a:pt x="9" y="3"/>
                </a:lnTo>
                <a:lnTo>
                  <a:pt x="9" y="5"/>
                </a:lnTo>
                <a:lnTo>
                  <a:pt x="7" y="8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0" y="10"/>
                </a:lnTo>
                <a:lnTo>
                  <a:pt x="0" y="12"/>
                </a:lnTo>
                <a:lnTo>
                  <a:pt x="0" y="15"/>
                </a:lnTo>
                <a:lnTo>
                  <a:pt x="2" y="15"/>
                </a:lnTo>
                <a:lnTo>
                  <a:pt x="7" y="12"/>
                </a:lnTo>
                <a:lnTo>
                  <a:pt x="9" y="12"/>
                </a:lnTo>
                <a:lnTo>
                  <a:pt x="12" y="5"/>
                </a:lnTo>
                <a:lnTo>
                  <a:pt x="1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24" name="Freeform 2226"/>
          <p:cNvSpPr>
            <a:spLocks/>
          </p:cNvSpPr>
          <p:nvPr/>
        </p:nvSpPr>
        <p:spPr bwMode="auto">
          <a:xfrm>
            <a:off x="3690938" y="4025900"/>
            <a:ext cx="4762" cy="7938"/>
          </a:xfrm>
          <a:custGeom>
            <a:avLst/>
            <a:gdLst>
              <a:gd name="T0" fmla="*/ 2147483647 w 4"/>
              <a:gd name="T1" fmla="*/ 2147483647 h 7"/>
              <a:gd name="T2" fmla="*/ 2147483647 w 4"/>
              <a:gd name="T3" fmla="*/ 2147483647 h 7"/>
              <a:gd name="T4" fmla="*/ 2147483647 w 4"/>
              <a:gd name="T5" fmla="*/ 2147483647 h 7"/>
              <a:gd name="T6" fmla="*/ 2147483647 w 4"/>
              <a:gd name="T7" fmla="*/ 2147483647 h 7"/>
              <a:gd name="T8" fmla="*/ 2147483647 w 4"/>
              <a:gd name="T9" fmla="*/ 2147483647 h 7"/>
              <a:gd name="T10" fmla="*/ 2147483647 w 4"/>
              <a:gd name="T11" fmla="*/ 0 h 7"/>
              <a:gd name="T12" fmla="*/ 2147483647 w 4"/>
              <a:gd name="T13" fmla="*/ 0 h 7"/>
              <a:gd name="T14" fmla="*/ 2147483647 w 4"/>
              <a:gd name="T15" fmla="*/ 0 h 7"/>
              <a:gd name="T16" fmla="*/ 2147483647 w 4"/>
              <a:gd name="T17" fmla="*/ 0 h 7"/>
              <a:gd name="T18" fmla="*/ 2147483647 w 4"/>
              <a:gd name="T19" fmla="*/ 0 h 7"/>
              <a:gd name="T20" fmla="*/ 0 w 4"/>
              <a:gd name="T21" fmla="*/ 2147483647 h 7"/>
              <a:gd name="T22" fmla="*/ 0 w 4"/>
              <a:gd name="T23" fmla="*/ 2147483647 h 7"/>
              <a:gd name="T24" fmla="*/ 0 w 4"/>
              <a:gd name="T25" fmla="*/ 2147483647 h 7"/>
              <a:gd name="T26" fmla="*/ 2147483647 w 4"/>
              <a:gd name="T27" fmla="*/ 2147483647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"/>
              <a:gd name="T43" fmla="*/ 0 h 7"/>
              <a:gd name="T44" fmla="*/ 4 w 4"/>
              <a:gd name="T45" fmla="*/ 7 h 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" h="7">
                <a:moveTo>
                  <a:pt x="2" y="7"/>
                </a:moveTo>
                <a:lnTo>
                  <a:pt x="2" y="7"/>
                </a:lnTo>
                <a:lnTo>
                  <a:pt x="2" y="5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5"/>
                </a:lnTo>
                <a:lnTo>
                  <a:pt x="0" y="7"/>
                </a:lnTo>
                <a:lnTo>
                  <a:pt x="2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25" name="Freeform 2227"/>
          <p:cNvSpPr>
            <a:spLocks/>
          </p:cNvSpPr>
          <p:nvPr/>
        </p:nvSpPr>
        <p:spPr bwMode="auto">
          <a:xfrm>
            <a:off x="3706813" y="3990975"/>
            <a:ext cx="1587" cy="3175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2147483647 w 2"/>
              <a:gd name="T35" fmla="*/ 2147483647 h 2"/>
              <a:gd name="T36" fmla="*/ 2147483647 w 2"/>
              <a:gd name="T37" fmla="*/ 2147483647 h 2"/>
              <a:gd name="T38" fmla="*/ 2147483647 w 2"/>
              <a:gd name="T39" fmla="*/ 2147483647 h 2"/>
              <a:gd name="T40" fmla="*/ 2147483647 w 2"/>
              <a:gd name="T41" fmla="*/ 2147483647 h 2"/>
              <a:gd name="T42" fmla="*/ 2147483647 w 2"/>
              <a:gd name="T43" fmla="*/ 0 h 2"/>
              <a:gd name="T44" fmla="*/ 2147483647 w 2"/>
              <a:gd name="T45" fmla="*/ 0 h 2"/>
              <a:gd name="T46" fmla="*/ 2147483647 w 2"/>
              <a:gd name="T47" fmla="*/ 0 h 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"/>
              <a:gd name="T73" fmla="*/ 0 h 2"/>
              <a:gd name="T74" fmla="*/ 2 w 2"/>
              <a:gd name="T75" fmla="*/ 2 h 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26" name="Freeform 2228"/>
          <p:cNvSpPr>
            <a:spLocks/>
          </p:cNvSpPr>
          <p:nvPr/>
        </p:nvSpPr>
        <p:spPr bwMode="auto">
          <a:xfrm>
            <a:off x="3714750" y="3990975"/>
            <a:ext cx="4763" cy="6350"/>
          </a:xfrm>
          <a:custGeom>
            <a:avLst/>
            <a:gdLst>
              <a:gd name="T0" fmla="*/ 2147483647 w 4"/>
              <a:gd name="T1" fmla="*/ 2147483647 h 5"/>
              <a:gd name="T2" fmla="*/ 2147483647 w 4"/>
              <a:gd name="T3" fmla="*/ 2147483647 h 5"/>
              <a:gd name="T4" fmla="*/ 2147483647 w 4"/>
              <a:gd name="T5" fmla="*/ 2147483647 h 5"/>
              <a:gd name="T6" fmla="*/ 2147483647 w 4"/>
              <a:gd name="T7" fmla="*/ 2147483647 h 5"/>
              <a:gd name="T8" fmla="*/ 2147483647 w 4"/>
              <a:gd name="T9" fmla="*/ 0 h 5"/>
              <a:gd name="T10" fmla="*/ 2147483647 w 4"/>
              <a:gd name="T11" fmla="*/ 0 h 5"/>
              <a:gd name="T12" fmla="*/ 2147483647 w 4"/>
              <a:gd name="T13" fmla="*/ 2147483647 h 5"/>
              <a:gd name="T14" fmla="*/ 2147483647 w 4"/>
              <a:gd name="T15" fmla="*/ 2147483647 h 5"/>
              <a:gd name="T16" fmla="*/ 2147483647 w 4"/>
              <a:gd name="T17" fmla="*/ 2147483647 h 5"/>
              <a:gd name="T18" fmla="*/ 2147483647 w 4"/>
              <a:gd name="T19" fmla="*/ 2147483647 h 5"/>
              <a:gd name="T20" fmla="*/ 0 w 4"/>
              <a:gd name="T21" fmla="*/ 2147483647 h 5"/>
              <a:gd name="T22" fmla="*/ 0 w 4"/>
              <a:gd name="T23" fmla="*/ 2147483647 h 5"/>
              <a:gd name="T24" fmla="*/ 2147483647 w 4"/>
              <a:gd name="T25" fmla="*/ 2147483647 h 5"/>
              <a:gd name="T26" fmla="*/ 2147483647 w 4"/>
              <a:gd name="T27" fmla="*/ 2147483647 h 5"/>
              <a:gd name="T28" fmla="*/ 2147483647 w 4"/>
              <a:gd name="T29" fmla="*/ 2147483647 h 5"/>
              <a:gd name="T30" fmla="*/ 2147483647 w 4"/>
              <a:gd name="T31" fmla="*/ 2147483647 h 5"/>
              <a:gd name="T32" fmla="*/ 2147483647 w 4"/>
              <a:gd name="T33" fmla="*/ 2147483647 h 5"/>
              <a:gd name="T34" fmla="*/ 2147483647 w 4"/>
              <a:gd name="T35" fmla="*/ 2147483647 h 5"/>
              <a:gd name="T36" fmla="*/ 2147483647 w 4"/>
              <a:gd name="T37" fmla="*/ 2147483647 h 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"/>
              <a:gd name="T58" fmla="*/ 0 h 5"/>
              <a:gd name="T59" fmla="*/ 4 w 4"/>
              <a:gd name="T60" fmla="*/ 5 h 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" h="5">
                <a:moveTo>
                  <a:pt x="4" y="2"/>
                </a:moveTo>
                <a:lnTo>
                  <a:pt x="4" y="2"/>
                </a:lnTo>
                <a:lnTo>
                  <a:pt x="4" y="0"/>
                </a:lnTo>
                <a:lnTo>
                  <a:pt x="4" y="2"/>
                </a:lnTo>
                <a:lnTo>
                  <a:pt x="2" y="2"/>
                </a:lnTo>
                <a:lnTo>
                  <a:pt x="0" y="5"/>
                </a:lnTo>
                <a:lnTo>
                  <a:pt x="2" y="5"/>
                </a:lnTo>
                <a:lnTo>
                  <a:pt x="4" y="5"/>
                </a:lnTo>
                <a:lnTo>
                  <a:pt x="4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27" name="Freeform 2229"/>
          <p:cNvSpPr>
            <a:spLocks/>
          </p:cNvSpPr>
          <p:nvPr/>
        </p:nvSpPr>
        <p:spPr bwMode="auto">
          <a:xfrm>
            <a:off x="3752850" y="5099050"/>
            <a:ext cx="22225" cy="19050"/>
          </a:xfrm>
          <a:custGeom>
            <a:avLst/>
            <a:gdLst>
              <a:gd name="T0" fmla="*/ 2147483647 w 19"/>
              <a:gd name="T1" fmla="*/ 2147483647 h 14"/>
              <a:gd name="T2" fmla="*/ 2147483647 w 19"/>
              <a:gd name="T3" fmla="*/ 2147483647 h 14"/>
              <a:gd name="T4" fmla="*/ 2147483647 w 19"/>
              <a:gd name="T5" fmla="*/ 2147483647 h 14"/>
              <a:gd name="T6" fmla="*/ 2147483647 w 19"/>
              <a:gd name="T7" fmla="*/ 2147483647 h 14"/>
              <a:gd name="T8" fmla="*/ 2147483647 w 19"/>
              <a:gd name="T9" fmla="*/ 2147483647 h 14"/>
              <a:gd name="T10" fmla="*/ 2147483647 w 19"/>
              <a:gd name="T11" fmla="*/ 2147483647 h 14"/>
              <a:gd name="T12" fmla="*/ 2147483647 w 19"/>
              <a:gd name="T13" fmla="*/ 2147483647 h 14"/>
              <a:gd name="T14" fmla="*/ 2147483647 w 19"/>
              <a:gd name="T15" fmla="*/ 2147483647 h 14"/>
              <a:gd name="T16" fmla="*/ 2147483647 w 19"/>
              <a:gd name="T17" fmla="*/ 2147483647 h 14"/>
              <a:gd name="T18" fmla="*/ 2147483647 w 19"/>
              <a:gd name="T19" fmla="*/ 2147483647 h 14"/>
              <a:gd name="T20" fmla="*/ 2147483647 w 19"/>
              <a:gd name="T21" fmla="*/ 2147483647 h 14"/>
              <a:gd name="T22" fmla="*/ 2147483647 w 19"/>
              <a:gd name="T23" fmla="*/ 2147483647 h 14"/>
              <a:gd name="T24" fmla="*/ 2147483647 w 19"/>
              <a:gd name="T25" fmla="*/ 2147483647 h 14"/>
              <a:gd name="T26" fmla="*/ 0 w 19"/>
              <a:gd name="T27" fmla="*/ 0 h 14"/>
              <a:gd name="T28" fmla="*/ 0 w 19"/>
              <a:gd name="T29" fmla="*/ 0 h 14"/>
              <a:gd name="T30" fmla="*/ 0 w 19"/>
              <a:gd name="T31" fmla="*/ 2147483647 h 14"/>
              <a:gd name="T32" fmla="*/ 2147483647 w 19"/>
              <a:gd name="T33" fmla="*/ 2147483647 h 14"/>
              <a:gd name="T34" fmla="*/ 2147483647 w 19"/>
              <a:gd name="T35" fmla="*/ 2147483647 h 14"/>
              <a:gd name="T36" fmla="*/ 2147483647 w 19"/>
              <a:gd name="T37" fmla="*/ 2147483647 h 14"/>
              <a:gd name="T38" fmla="*/ 2147483647 w 19"/>
              <a:gd name="T39" fmla="*/ 2147483647 h 14"/>
              <a:gd name="T40" fmla="*/ 2147483647 w 19"/>
              <a:gd name="T41" fmla="*/ 2147483647 h 14"/>
              <a:gd name="T42" fmla="*/ 2147483647 w 19"/>
              <a:gd name="T43" fmla="*/ 2147483647 h 14"/>
              <a:gd name="T44" fmla="*/ 2147483647 w 19"/>
              <a:gd name="T45" fmla="*/ 2147483647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9"/>
              <a:gd name="T70" fmla="*/ 0 h 14"/>
              <a:gd name="T71" fmla="*/ 19 w 19"/>
              <a:gd name="T72" fmla="*/ 14 h 1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9" h="14">
                <a:moveTo>
                  <a:pt x="15" y="12"/>
                </a:moveTo>
                <a:lnTo>
                  <a:pt x="17" y="12"/>
                </a:lnTo>
                <a:lnTo>
                  <a:pt x="17" y="14"/>
                </a:lnTo>
                <a:lnTo>
                  <a:pt x="19" y="14"/>
                </a:lnTo>
                <a:lnTo>
                  <a:pt x="17" y="12"/>
                </a:lnTo>
                <a:lnTo>
                  <a:pt x="17" y="9"/>
                </a:lnTo>
                <a:lnTo>
                  <a:pt x="12" y="7"/>
                </a:lnTo>
                <a:lnTo>
                  <a:pt x="3" y="2"/>
                </a:lnTo>
                <a:lnTo>
                  <a:pt x="0" y="0"/>
                </a:lnTo>
                <a:lnTo>
                  <a:pt x="0" y="2"/>
                </a:lnTo>
                <a:lnTo>
                  <a:pt x="3" y="5"/>
                </a:lnTo>
                <a:lnTo>
                  <a:pt x="7" y="7"/>
                </a:lnTo>
                <a:lnTo>
                  <a:pt x="15" y="1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28" name="Freeform 2230"/>
          <p:cNvSpPr>
            <a:spLocks/>
          </p:cNvSpPr>
          <p:nvPr/>
        </p:nvSpPr>
        <p:spPr bwMode="auto">
          <a:xfrm>
            <a:off x="3165475" y="4541838"/>
            <a:ext cx="36513" cy="28575"/>
          </a:xfrm>
          <a:custGeom>
            <a:avLst/>
            <a:gdLst>
              <a:gd name="T0" fmla="*/ 2147483647 w 31"/>
              <a:gd name="T1" fmla="*/ 2147483647 h 23"/>
              <a:gd name="T2" fmla="*/ 2147483647 w 31"/>
              <a:gd name="T3" fmla="*/ 2147483647 h 23"/>
              <a:gd name="T4" fmla="*/ 2147483647 w 31"/>
              <a:gd name="T5" fmla="*/ 2147483647 h 23"/>
              <a:gd name="T6" fmla="*/ 2147483647 w 31"/>
              <a:gd name="T7" fmla="*/ 2147483647 h 23"/>
              <a:gd name="T8" fmla="*/ 0 w 31"/>
              <a:gd name="T9" fmla="*/ 2147483647 h 23"/>
              <a:gd name="T10" fmla="*/ 2147483647 w 31"/>
              <a:gd name="T11" fmla="*/ 2147483647 h 23"/>
              <a:gd name="T12" fmla="*/ 2147483647 w 31"/>
              <a:gd name="T13" fmla="*/ 2147483647 h 23"/>
              <a:gd name="T14" fmla="*/ 2147483647 w 31"/>
              <a:gd name="T15" fmla="*/ 2147483647 h 23"/>
              <a:gd name="T16" fmla="*/ 2147483647 w 31"/>
              <a:gd name="T17" fmla="*/ 2147483647 h 23"/>
              <a:gd name="T18" fmla="*/ 2147483647 w 31"/>
              <a:gd name="T19" fmla="*/ 2147483647 h 23"/>
              <a:gd name="T20" fmla="*/ 2147483647 w 31"/>
              <a:gd name="T21" fmla="*/ 2147483647 h 23"/>
              <a:gd name="T22" fmla="*/ 2147483647 w 31"/>
              <a:gd name="T23" fmla="*/ 2147483647 h 23"/>
              <a:gd name="T24" fmla="*/ 2147483647 w 31"/>
              <a:gd name="T25" fmla="*/ 2147483647 h 23"/>
              <a:gd name="T26" fmla="*/ 2147483647 w 31"/>
              <a:gd name="T27" fmla="*/ 2147483647 h 23"/>
              <a:gd name="T28" fmla="*/ 2147483647 w 31"/>
              <a:gd name="T29" fmla="*/ 2147483647 h 23"/>
              <a:gd name="T30" fmla="*/ 2147483647 w 31"/>
              <a:gd name="T31" fmla="*/ 2147483647 h 23"/>
              <a:gd name="T32" fmla="*/ 2147483647 w 31"/>
              <a:gd name="T33" fmla="*/ 2147483647 h 23"/>
              <a:gd name="T34" fmla="*/ 2147483647 w 31"/>
              <a:gd name="T35" fmla="*/ 2147483647 h 23"/>
              <a:gd name="T36" fmla="*/ 2147483647 w 31"/>
              <a:gd name="T37" fmla="*/ 2147483647 h 23"/>
              <a:gd name="T38" fmla="*/ 2147483647 w 31"/>
              <a:gd name="T39" fmla="*/ 2147483647 h 23"/>
              <a:gd name="T40" fmla="*/ 2147483647 w 31"/>
              <a:gd name="T41" fmla="*/ 2147483647 h 23"/>
              <a:gd name="T42" fmla="*/ 2147483647 w 31"/>
              <a:gd name="T43" fmla="*/ 2147483647 h 23"/>
              <a:gd name="T44" fmla="*/ 2147483647 w 31"/>
              <a:gd name="T45" fmla="*/ 2147483647 h 23"/>
              <a:gd name="T46" fmla="*/ 2147483647 w 31"/>
              <a:gd name="T47" fmla="*/ 2147483647 h 23"/>
              <a:gd name="T48" fmla="*/ 2147483647 w 31"/>
              <a:gd name="T49" fmla="*/ 2147483647 h 23"/>
              <a:gd name="T50" fmla="*/ 2147483647 w 31"/>
              <a:gd name="T51" fmla="*/ 2147483647 h 23"/>
              <a:gd name="T52" fmla="*/ 2147483647 w 31"/>
              <a:gd name="T53" fmla="*/ 2147483647 h 23"/>
              <a:gd name="T54" fmla="*/ 2147483647 w 31"/>
              <a:gd name="T55" fmla="*/ 2147483647 h 23"/>
              <a:gd name="T56" fmla="*/ 2147483647 w 31"/>
              <a:gd name="T57" fmla="*/ 2147483647 h 23"/>
              <a:gd name="T58" fmla="*/ 2147483647 w 31"/>
              <a:gd name="T59" fmla="*/ 2147483647 h 23"/>
              <a:gd name="T60" fmla="*/ 2147483647 w 31"/>
              <a:gd name="T61" fmla="*/ 2147483647 h 23"/>
              <a:gd name="T62" fmla="*/ 2147483647 w 31"/>
              <a:gd name="T63" fmla="*/ 2147483647 h 23"/>
              <a:gd name="T64" fmla="*/ 2147483647 w 31"/>
              <a:gd name="T65" fmla="*/ 2147483647 h 23"/>
              <a:gd name="T66" fmla="*/ 2147483647 w 31"/>
              <a:gd name="T67" fmla="*/ 2147483647 h 23"/>
              <a:gd name="T68" fmla="*/ 2147483647 w 31"/>
              <a:gd name="T69" fmla="*/ 2147483647 h 23"/>
              <a:gd name="T70" fmla="*/ 2147483647 w 31"/>
              <a:gd name="T71" fmla="*/ 2147483647 h 23"/>
              <a:gd name="T72" fmla="*/ 2147483647 w 31"/>
              <a:gd name="T73" fmla="*/ 0 h 23"/>
              <a:gd name="T74" fmla="*/ 2147483647 w 31"/>
              <a:gd name="T75" fmla="*/ 0 h 23"/>
              <a:gd name="T76" fmla="*/ 2147483647 w 31"/>
              <a:gd name="T77" fmla="*/ 0 h 23"/>
              <a:gd name="T78" fmla="*/ 2147483647 w 31"/>
              <a:gd name="T79" fmla="*/ 0 h 23"/>
              <a:gd name="T80" fmla="*/ 2147483647 w 31"/>
              <a:gd name="T81" fmla="*/ 0 h 23"/>
              <a:gd name="T82" fmla="*/ 2147483647 w 31"/>
              <a:gd name="T83" fmla="*/ 0 h 23"/>
              <a:gd name="T84" fmla="*/ 2147483647 w 31"/>
              <a:gd name="T85" fmla="*/ 2147483647 h 23"/>
              <a:gd name="T86" fmla="*/ 2147483647 w 31"/>
              <a:gd name="T87" fmla="*/ 2147483647 h 23"/>
              <a:gd name="T88" fmla="*/ 2147483647 w 31"/>
              <a:gd name="T89" fmla="*/ 2147483647 h 23"/>
              <a:gd name="T90" fmla="*/ 2147483647 w 31"/>
              <a:gd name="T91" fmla="*/ 2147483647 h 23"/>
              <a:gd name="T92" fmla="*/ 2147483647 w 31"/>
              <a:gd name="T93" fmla="*/ 2147483647 h 23"/>
              <a:gd name="T94" fmla="*/ 2147483647 w 31"/>
              <a:gd name="T95" fmla="*/ 2147483647 h 23"/>
              <a:gd name="T96" fmla="*/ 2147483647 w 31"/>
              <a:gd name="T97" fmla="*/ 2147483647 h 23"/>
              <a:gd name="T98" fmla="*/ 2147483647 w 31"/>
              <a:gd name="T99" fmla="*/ 2147483647 h 23"/>
              <a:gd name="T100" fmla="*/ 2147483647 w 31"/>
              <a:gd name="T101" fmla="*/ 2147483647 h 23"/>
              <a:gd name="T102" fmla="*/ 2147483647 w 31"/>
              <a:gd name="T103" fmla="*/ 2147483647 h 23"/>
              <a:gd name="T104" fmla="*/ 2147483647 w 31"/>
              <a:gd name="T105" fmla="*/ 2147483647 h 23"/>
              <a:gd name="T106" fmla="*/ 2147483647 w 31"/>
              <a:gd name="T107" fmla="*/ 2147483647 h 23"/>
              <a:gd name="T108" fmla="*/ 2147483647 w 31"/>
              <a:gd name="T109" fmla="*/ 2147483647 h 23"/>
              <a:gd name="T110" fmla="*/ 2147483647 w 31"/>
              <a:gd name="T111" fmla="*/ 2147483647 h 23"/>
              <a:gd name="T112" fmla="*/ 2147483647 w 31"/>
              <a:gd name="T113" fmla="*/ 2147483647 h 23"/>
              <a:gd name="T114" fmla="*/ 2147483647 w 31"/>
              <a:gd name="T115" fmla="*/ 2147483647 h 23"/>
              <a:gd name="T116" fmla="*/ 2147483647 w 31"/>
              <a:gd name="T117" fmla="*/ 2147483647 h 23"/>
              <a:gd name="T118" fmla="*/ 2147483647 w 31"/>
              <a:gd name="T119" fmla="*/ 2147483647 h 23"/>
              <a:gd name="T120" fmla="*/ 2147483647 w 31"/>
              <a:gd name="T121" fmla="*/ 2147483647 h 2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1"/>
              <a:gd name="T184" fmla="*/ 0 h 23"/>
              <a:gd name="T185" fmla="*/ 31 w 31"/>
              <a:gd name="T186" fmla="*/ 23 h 2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1" h="23">
                <a:moveTo>
                  <a:pt x="7" y="2"/>
                </a:moveTo>
                <a:lnTo>
                  <a:pt x="7" y="4"/>
                </a:lnTo>
                <a:lnTo>
                  <a:pt x="0" y="14"/>
                </a:lnTo>
                <a:lnTo>
                  <a:pt x="2" y="21"/>
                </a:lnTo>
                <a:lnTo>
                  <a:pt x="5" y="23"/>
                </a:lnTo>
                <a:lnTo>
                  <a:pt x="9" y="23"/>
                </a:lnTo>
                <a:lnTo>
                  <a:pt x="12" y="16"/>
                </a:lnTo>
                <a:lnTo>
                  <a:pt x="14" y="14"/>
                </a:lnTo>
                <a:lnTo>
                  <a:pt x="16" y="14"/>
                </a:lnTo>
                <a:lnTo>
                  <a:pt x="16" y="11"/>
                </a:lnTo>
                <a:lnTo>
                  <a:pt x="19" y="11"/>
                </a:lnTo>
                <a:lnTo>
                  <a:pt x="19" y="14"/>
                </a:lnTo>
                <a:lnTo>
                  <a:pt x="26" y="14"/>
                </a:lnTo>
                <a:lnTo>
                  <a:pt x="31" y="7"/>
                </a:lnTo>
                <a:lnTo>
                  <a:pt x="28" y="4"/>
                </a:lnTo>
                <a:lnTo>
                  <a:pt x="31" y="2"/>
                </a:lnTo>
                <a:lnTo>
                  <a:pt x="28" y="2"/>
                </a:lnTo>
                <a:lnTo>
                  <a:pt x="26" y="2"/>
                </a:lnTo>
                <a:lnTo>
                  <a:pt x="24" y="0"/>
                </a:lnTo>
                <a:lnTo>
                  <a:pt x="19" y="0"/>
                </a:lnTo>
                <a:lnTo>
                  <a:pt x="16" y="2"/>
                </a:lnTo>
                <a:lnTo>
                  <a:pt x="16" y="4"/>
                </a:lnTo>
                <a:lnTo>
                  <a:pt x="16" y="7"/>
                </a:lnTo>
                <a:lnTo>
                  <a:pt x="12" y="7"/>
                </a:lnTo>
                <a:lnTo>
                  <a:pt x="9" y="7"/>
                </a:lnTo>
                <a:lnTo>
                  <a:pt x="9" y="4"/>
                </a:lnTo>
                <a:lnTo>
                  <a:pt x="7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29" name="Freeform 2231"/>
          <p:cNvSpPr>
            <a:spLocks/>
          </p:cNvSpPr>
          <p:nvPr/>
        </p:nvSpPr>
        <p:spPr bwMode="auto">
          <a:xfrm>
            <a:off x="3363913" y="4365625"/>
            <a:ext cx="4762" cy="3175"/>
          </a:xfrm>
          <a:custGeom>
            <a:avLst/>
            <a:gdLst>
              <a:gd name="T0" fmla="*/ 2147483647 w 2"/>
              <a:gd name="T1" fmla="*/ 0 h 3"/>
              <a:gd name="T2" fmla="*/ 2147483647 w 2"/>
              <a:gd name="T3" fmla="*/ 0 h 3"/>
              <a:gd name="T4" fmla="*/ 2147483647 w 2"/>
              <a:gd name="T5" fmla="*/ 0 h 3"/>
              <a:gd name="T6" fmla="*/ 2147483647 w 2"/>
              <a:gd name="T7" fmla="*/ 0 h 3"/>
              <a:gd name="T8" fmla="*/ 2147483647 w 2"/>
              <a:gd name="T9" fmla="*/ 0 h 3"/>
              <a:gd name="T10" fmla="*/ 2147483647 w 2"/>
              <a:gd name="T11" fmla="*/ 0 h 3"/>
              <a:gd name="T12" fmla="*/ 2147483647 w 2"/>
              <a:gd name="T13" fmla="*/ 0 h 3"/>
              <a:gd name="T14" fmla="*/ 2147483647 w 2"/>
              <a:gd name="T15" fmla="*/ 0 h 3"/>
              <a:gd name="T16" fmla="*/ 2147483647 w 2"/>
              <a:gd name="T17" fmla="*/ 0 h 3"/>
              <a:gd name="T18" fmla="*/ 2147483647 w 2"/>
              <a:gd name="T19" fmla="*/ 0 h 3"/>
              <a:gd name="T20" fmla="*/ 0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2147483647 w 2"/>
              <a:gd name="T27" fmla="*/ 2147483647 h 3"/>
              <a:gd name="T28" fmla="*/ 2147483647 w 2"/>
              <a:gd name="T29" fmla="*/ 0 h 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"/>
              <a:gd name="T46" fmla="*/ 0 h 3"/>
              <a:gd name="T47" fmla="*/ 2 w 2"/>
              <a:gd name="T48" fmla="*/ 3 h 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" h="3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3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30" name="Freeform 2232"/>
          <p:cNvSpPr>
            <a:spLocks/>
          </p:cNvSpPr>
          <p:nvPr/>
        </p:nvSpPr>
        <p:spPr bwMode="auto">
          <a:xfrm>
            <a:off x="3209925" y="4779963"/>
            <a:ext cx="3175" cy="3175"/>
          </a:xfrm>
          <a:custGeom>
            <a:avLst/>
            <a:gdLst>
              <a:gd name="T0" fmla="*/ 0 w 3"/>
              <a:gd name="T1" fmla="*/ 2147483647 h 3"/>
              <a:gd name="T2" fmla="*/ 2147483647 w 3"/>
              <a:gd name="T3" fmla="*/ 2147483647 h 3"/>
              <a:gd name="T4" fmla="*/ 2147483647 w 3"/>
              <a:gd name="T5" fmla="*/ 2147483647 h 3"/>
              <a:gd name="T6" fmla="*/ 2147483647 w 3"/>
              <a:gd name="T7" fmla="*/ 2147483647 h 3"/>
              <a:gd name="T8" fmla="*/ 2147483647 w 3"/>
              <a:gd name="T9" fmla="*/ 2147483647 h 3"/>
              <a:gd name="T10" fmla="*/ 2147483647 w 3"/>
              <a:gd name="T11" fmla="*/ 0 h 3"/>
              <a:gd name="T12" fmla="*/ 2147483647 w 3"/>
              <a:gd name="T13" fmla="*/ 0 h 3"/>
              <a:gd name="T14" fmla="*/ 0 w 3"/>
              <a:gd name="T15" fmla="*/ 0 h 3"/>
              <a:gd name="T16" fmla="*/ 0 w 3"/>
              <a:gd name="T17" fmla="*/ 0 h 3"/>
              <a:gd name="T18" fmla="*/ 0 w 3"/>
              <a:gd name="T19" fmla="*/ 0 h 3"/>
              <a:gd name="T20" fmla="*/ 0 w 3"/>
              <a:gd name="T21" fmla="*/ 0 h 3"/>
              <a:gd name="T22" fmla="*/ 0 w 3"/>
              <a:gd name="T23" fmla="*/ 2147483647 h 3"/>
              <a:gd name="T24" fmla="*/ 0 w 3"/>
              <a:gd name="T25" fmla="*/ 2147483647 h 3"/>
              <a:gd name="T26" fmla="*/ 0 w 3"/>
              <a:gd name="T27" fmla="*/ 2147483647 h 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3"/>
              <a:gd name="T44" fmla="*/ 3 w 3"/>
              <a:gd name="T45" fmla="*/ 3 h 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3">
                <a:moveTo>
                  <a:pt x="0" y="3"/>
                </a:move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31" name="Freeform 2233"/>
          <p:cNvSpPr>
            <a:spLocks/>
          </p:cNvSpPr>
          <p:nvPr/>
        </p:nvSpPr>
        <p:spPr bwMode="auto">
          <a:xfrm>
            <a:off x="3333750" y="4364038"/>
            <a:ext cx="4763" cy="7937"/>
          </a:xfrm>
          <a:custGeom>
            <a:avLst/>
            <a:gdLst>
              <a:gd name="T0" fmla="*/ 2147483647 w 4"/>
              <a:gd name="T1" fmla="*/ 2147483647 h 7"/>
              <a:gd name="T2" fmla="*/ 2147483647 w 4"/>
              <a:gd name="T3" fmla="*/ 2147483647 h 7"/>
              <a:gd name="T4" fmla="*/ 2147483647 w 4"/>
              <a:gd name="T5" fmla="*/ 2147483647 h 7"/>
              <a:gd name="T6" fmla="*/ 2147483647 w 4"/>
              <a:gd name="T7" fmla="*/ 2147483647 h 7"/>
              <a:gd name="T8" fmla="*/ 2147483647 w 4"/>
              <a:gd name="T9" fmla="*/ 2147483647 h 7"/>
              <a:gd name="T10" fmla="*/ 2147483647 w 4"/>
              <a:gd name="T11" fmla="*/ 2147483647 h 7"/>
              <a:gd name="T12" fmla="*/ 2147483647 w 4"/>
              <a:gd name="T13" fmla="*/ 2147483647 h 7"/>
              <a:gd name="T14" fmla="*/ 2147483647 w 4"/>
              <a:gd name="T15" fmla="*/ 0 h 7"/>
              <a:gd name="T16" fmla="*/ 2147483647 w 4"/>
              <a:gd name="T17" fmla="*/ 0 h 7"/>
              <a:gd name="T18" fmla="*/ 2147483647 w 4"/>
              <a:gd name="T19" fmla="*/ 2147483647 h 7"/>
              <a:gd name="T20" fmla="*/ 0 w 4"/>
              <a:gd name="T21" fmla="*/ 2147483647 h 7"/>
              <a:gd name="T22" fmla="*/ 0 w 4"/>
              <a:gd name="T23" fmla="*/ 2147483647 h 7"/>
              <a:gd name="T24" fmla="*/ 0 w 4"/>
              <a:gd name="T25" fmla="*/ 2147483647 h 7"/>
              <a:gd name="T26" fmla="*/ 0 w 4"/>
              <a:gd name="T27" fmla="*/ 2147483647 h 7"/>
              <a:gd name="T28" fmla="*/ 0 w 4"/>
              <a:gd name="T29" fmla="*/ 2147483647 h 7"/>
              <a:gd name="T30" fmla="*/ 0 w 4"/>
              <a:gd name="T31" fmla="*/ 2147483647 h 7"/>
              <a:gd name="T32" fmla="*/ 0 w 4"/>
              <a:gd name="T33" fmla="*/ 2147483647 h 7"/>
              <a:gd name="T34" fmla="*/ 0 w 4"/>
              <a:gd name="T35" fmla="*/ 2147483647 h 7"/>
              <a:gd name="T36" fmla="*/ 0 w 4"/>
              <a:gd name="T37" fmla="*/ 2147483647 h 7"/>
              <a:gd name="T38" fmla="*/ 2147483647 w 4"/>
              <a:gd name="T39" fmla="*/ 2147483647 h 7"/>
              <a:gd name="T40" fmla="*/ 2147483647 w 4"/>
              <a:gd name="T41" fmla="*/ 2147483647 h 7"/>
              <a:gd name="T42" fmla="*/ 2147483647 w 4"/>
              <a:gd name="T43" fmla="*/ 2147483647 h 7"/>
              <a:gd name="T44" fmla="*/ 2147483647 w 4"/>
              <a:gd name="T45" fmla="*/ 2147483647 h 7"/>
              <a:gd name="T46" fmla="*/ 2147483647 w 4"/>
              <a:gd name="T47" fmla="*/ 2147483647 h 7"/>
              <a:gd name="T48" fmla="*/ 2147483647 w 4"/>
              <a:gd name="T49" fmla="*/ 2147483647 h 7"/>
              <a:gd name="T50" fmla="*/ 2147483647 w 4"/>
              <a:gd name="T51" fmla="*/ 2147483647 h 7"/>
              <a:gd name="T52" fmla="*/ 2147483647 w 4"/>
              <a:gd name="T53" fmla="*/ 2147483647 h 7"/>
              <a:gd name="T54" fmla="*/ 2147483647 w 4"/>
              <a:gd name="T55" fmla="*/ 2147483647 h 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4"/>
              <a:gd name="T85" fmla="*/ 0 h 7"/>
              <a:gd name="T86" fmla="*/ 4 w 4"/>
              <a:gd name="T87" fmla="*/ 7 h 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4" h="7">
                <a:moveTo>
                  <a:pt x="2" y="5"/>
                </a:moveTo>
                <a:lnTo>
                  <a:pt x="2" y="5"/>
                </a:ln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2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7"/>
                </a:lnTo>
                <a:lnTo>
                  <a:pt x="2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32" name="Freeform 2234"/>
          <p:cNvSpPr>
            <a:spLocks/>
          </p:cNvSpPr>
          <p:nvPr/>
        </p:nvSpPr>
        <p:spPr bwMode="auto">
          <a:xfrm>
            <a:off x="3302000" y="5162550"/>
            <a:ext cx="20638" cy="11113"/>
          </a:xfrm>
          <a:custGeom>
            <a:avLst/>
            <a:gdLst>
              <a:gd name="T0" fmla="*/ 2147483647 w 16"/>
              <a:gd name="T1" fmla="*/ 2147483647 h 10"/>
              <a:gd name="T2" fmla="*/ 2147483647 w 16"/>
              <a:gd name="T3" fmla="*/ 2147483647 h 10"/>
              <a:gd name="T4" fmla="*/ 2147483647 w 16"/>
              <a:gd name="T5" fmla="*/ 2147483647 h 10"/>
              <a:gd name="T6" fmla="*/ 2147483647 w 16"/>
              <a:gd name="T7" fmla="*/ 2147483647 h 10"/>
              <a:gd name="T8" fmla="*/ 2147483647 w 16"/>
              <a:gd name="T9" fmla="*/ 2147483647 h 10"/>
              <a:gd name="T10" fmla="*/ 2147483647 w 16"/>
              <a:gd name="T11" fmla="*/ 2147483647 h 10"/>
              <a:gd name="T12" fmla="*/ 2147483647 w 16"/>
              <a:gd name="T13" fmla="*/ 2147483647 h 10"/>
              <a:gd name="T14" fmla="*/ 2147483647 w 16"/>
              <a:gd name="T15" fmla="*/ 2147483647 h 10"/>
              <a:gd name="T16" fmla="*/ 2147483647 w 16"/>
              <a:gd name="T17" fmla="*/ 2147483647 h 10"/>
              <a:gd name="T18" fmla="*/ 2147483647 w 16"/>
              <a:gd name="T19" fmla="*/ 2147483647 h 10"/>
              <a:gd name="T20" fmla="*/ 2147483647 w 16"/>
              <a:gd name="T21" fmla="*/ 2147483647 h 10"/>
              <a:gd name="T22" fmla="*/ 2147483647 w 16"/>
              <a:gd name="T23" fmla="*/ 2147483647 h 10"/>
              <a:gd name="T24" fmla="*/ 2147483647 w 16"/>
              <a:gd name="T25" fmla="*/ 2147483647 h 10"/>
              <a:gd name="T26" fmla="*/ 2147483647 w 16"/>
              <a:gd name="T27" fmla="*/ 2147483647 h 10"/>
              <a:gd name="T28" fmla="*/ 2147483647 w 16"/>
              <a:gd name="T29" fmla="*/ 2147483647 h 10"/>
              <a:gd name="T30" fmla="*/ 2147483647 w 16"/>
              <a:gd name="T31" fmla="*/ 0 h 10"/>
              <a:gd name="T32" fmla="*/ 2147483647 w 16"/>
              <a:gd name="T33" fmla="*/ 0 h 10"/>
              <a:gd name="T34" fmla="*/ 2147483647 w 16"/>
              <a:gd name="T35" fmla="*/ 2147483647 h 10"/>
              <a:gd name="T36" fmla="*/ 2147483647 w 16"/>
              <a:gd name="T37" fmla="*/ 2147483647 h 10"/>
              <a:gd name="T38" fmla="*/ 2147483647 w 16"/>
              <a:gd name="T39" fmla="*/ 2147483647 h 10"/>
              <a:gd name="T40" fmla="*/ 2147483647 w 16"/>
              <a:gd name="T41" fmla="*/ 2147483647 h 10"/>
              <a:gd name="T42" fmla="*/ 2147483647 w 16"/>
              <a:gd name="T43" fmla="*/ 2147483647 h 10"/>
              <a:gd name="T44" fmla="*/ 2147483647 w 16"/>
              <a:gd name="T45" fmla="*/ 2147483647 h 10"/>
              <a:gd name="T46" fmla="*/ 2147483647 w 16"/>
              <a:gd name="T47" fmla="*/ 2147483647 h 10"/>
              <a:gd name="T48" fmla="*/ 2147483647 w 16"/>
              <a:gd name="T49" fmla="*/ 2147483647 h 10"/>
              <a:gd name="T50" fmla="*/ 2147483647 w 16"/>
              <a:gd name="T51" fmla="*/ 0 h 10"/>
              <a:gd name="T52" fmla="*/ 2147483647 w 16"/>
              <a:gd name="T53" fmla="*/ 0 h 10"/>
              <a:gd name="T54" fmla="*/ 0 w 16"/>
              <a:gd name="T55" fmla="*/ 0 h 10"/>
              <a:gd name="T56" fmla="*/ 0 w 16"/>
              <a:gd name="T57" fmla="*/ 0 h 10"/>
              <a:gd name="T58" fmla="*/ 0 w 16"/>
              <a:gd name="T59" fmla="*/ 0 h 10"/>
              <a:gd name="T60" fmla="*/ 2147483647 w 16"/>
              <a:gd name="T61" fmla="*/ 2147483647 h 10"/>
              <a:gd name="T62" fmla="*/ 2147483647 w 16"/>
              <a:gd name="T63" fmla="*/ 2147483647 h 10"/>
              <a:gd name="T64" fmla="*/ 2147483647 w 16"/>
              <a:gd name="T65" fmla="*/ 2147483647 h 10"/>
              <a:gd name="T66" fmla="*/ 2147483647 w 16"/>
              <a:gd name="T67" fmla="*/ 2147483647 h 10"/>
              <a:gd name="T68" fmla="*/ 2147483647 w 16"/>
              <a:gd name="T69" fmla="*/ 2147483647 h 10"/>
              <a:gd name="T70" fmla="*/ 2147483647 w 16"/>
              <a:gd name="T71" fmla="*/ 2147483647 h 10"/>
              <a:gd name="T72" fmla="*/ 2147483647 w 16"/>
              <a:gd name="T73" fmla="*/ 2147483647 h 1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6"/>
              <a:gd name="T112" fmla="*/ 0 h 10"/>
              <a:gd name="T113" fmla="*/ 16 w 16"/>
              <a:gd name="T114" fmla="*/ 10 h 1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6" h="10">
                <a:moveTo>
                  <a:pt x="5" y="7"/>
                </a:moveTo>
                <a:lnTo>
                  <a:pt x="5" y="7"/>
                </a:lnTo>
                <a:lnTo>
                  <a:pt x="5" y="10"/>
                </a:lnTo>
                <a:lnTo>
                  <a:pt x="7" y="10"/>
                </a:lnTo>
                <a:lnTo>
                  <a:pt x="9" y="10"/>
                </a:lnTo>
                <a:lnTo>
                  <a:pt x="12" y="10"/>
                </a:lnTo>
                <a:lnTo>
                  <a:pt x="14" y="7"/>
                </a:lnTo>
                <a:lnTo>
                  <a:pt x="16" y="5"/>
                </a:lnTo>
                <a:lnTo>
                  <a:pt x="16" y="3"/>
                </a:lnTo>
                <a:lnTo>
                  <a:pt x="14" y="3"/>
                </a:lnTo>
                <a:lnTo>
                  <a:pt x="12" y="0"/>
                </a:lnTo>
                <a:lnTo>
                  <a:pt x="9" y="3"/>
                </a:lnTo>
                <a:lnTo>
                  <a:pt x="5" y="3"/>
                </a:ln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lnTo>
                  <a:pt x="2" y="3"/>
                </a:lnTo>
                <a:lnTo>
                  <a:pt x="2" y="5"/>
                </a:lnTo>
                <a:lnTo>
                  <a:pt x="2" y="7"/>
                </a:lnTo>
                <a:lnTo>
                  <a:pt x="5" y="7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33" name="Freeform 2235"/>
          <p:cNvSpPr>
            <a:spLocks/>
          </p:cNvSpPr>
          <p:nvPr/>
        </p:nvSpPr>
        <p:spPr bwMode="auto">
          <a:xfrm>
            <a:off x="3368675" y="4857750"/>
            <a:ext cx="1588" cy="1588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w 1588"/>
              <a:gd name="T7" fmla="*/ 0 h 1588"/>
              <a:gd name="T8" fmla="*/ 0 w 1588"/>
              <a:gd name="T9" fmla="*/ 0 h 1588"/>
              <a:gd name="T10" fmla="*/ 0 w 1588"/>
              <a:gd name="T11" fmla="*/ 0 h 1588"/>
              <a:gd name="T12" fmla="*/ 0 w 1588"/>
              <a:gd name="T13" fmla="*/ 0 h 15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88"/>
              <a:gd name="T22" fmla="*/ 0 h 1588"/>
              <a:gd name="T23" fmla="*/ 1588 w 1588"/>
              <a:gd name="T24" fmla="*/ 1588 h 15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88" h="1588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34" name="Freeform 2236"/>
          <p:cNvSpPr>
            <a:spLocks/>
          </p:cNvSpPr>
          <p:nvPr/>
        </p:nvSpPr>
        <p:spPr bwMode="auto">
          <a:xfrm>
            <a:off x="3309938" y="5110163"/>
            <a:ext cx="4762" cy="4762"/>
          </a:xfrm>
          <a:custGeom>
            <a:avLst/>
            <a:gdLst>
              <a:gd name="T0" fmla="*/ 2147483647 w 4"/>
              <a:gd name="T1" fmla="*/ 2147483647 h 5"/>
              <a:gd name="T2" fmla="*/ 2147483647 w 4"/>
              <a:gd name="T3" fmla="*/ 2147483647 h 5"/>
              <a:gd name="T4" fmla="*/ 2147483647 w 4"/>
              <a:gd name="T5" fmla="*/ 2147483647 h 5"/>
              <a:gd name="T6" fmla="*/ 2147483647 w 4"/>
              <a:gd name="T7" fmla="*/ 2147483647 h 5"/>
              <a:gd name="T8" fmla="*/ 2147483647 w 4"/>
              <a:gd name="T9" fmla="*/ 2147483647 h 5"/>
              <a:gd name="T10" fmla="*/ 2147483647 w 4"/>
              <a:gd name="T11" fmla="*/ 0 h 5"/>
              <a:gd name="T12" fmla="*/ 2147483647 w 4"/>
              <a:gd name="T13" fmla="*/ 0 h 5"/>
              <a:gd name="T14" fmla="*/ 2147483647 w 4"/>
              <a:gd name="T15" fmla="*/ 2147483647 h 5"/>
              <a:gd name="T16" fmla="*/ 2147483647 w 4"/>
              <a:gd name="T17" fmla="*/ 2147483647 h 5"/>
              <a:gd name="T18" fmla="*/ 0 w 4"/>
              <a:gd name="T19" fmla="*/ 2147483647 h 5"/>
              <a:gd name="T20" fmla="*/ 2147483647 w 4"/>
              <a:gd name="T21" fmla="*/ 2147483647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"/>
              <a:gd name="T34" fmla="*/ 0 h 5"/>
              <a:gd name="T35" fmla="*/ 4 w 4"/>
              <a:gd name="T36" fmla="*/ 5 h 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" h="5">
                <a:moveTo>
                  <a:pt x="2" y="5"/>
                </a:moveTo>
                <a:lnTo>
                  <a:pt x="2" y="5"/>
                </a:lnTo>
                <a:lnTo>
                  <a:pt x="4" y="2"/>
                </a:lnTo>
                <a:lnTo>
                  <a:pt x="4" y="0"/>
                </a:lnTo>
                <a:lnTo>
                  <a:pt x="2" y="2"/>
                </a:lnTo>
                <a:lnTo>
                  <a:pt x="0" y="5"/>
                </a:lnTo>
                <a:lnTo>
                  <a:pt x="2" y="5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35" name="Freeform 2237"/>
          <p:cNvSpPr>
            <a:spLocks/>
          </p:cNvSpPr>
          <p:nvPr/>
        </p:nvSpPr>
        <p:spPr bwMode="auto">
          <a:xfrm>
            <a:off x="3309938" y="5170488"/>
            <a:ext cx="1587" cy="0"/>
          </a:xfrm>
          <a:custGeom>
            <a:avLst/>
            <a:gdLst>
              <a:gd name="T0" fmla="*/ 0 w 1587"/>
              <a:gd name="T1" fmla="*/ 0 w 1587"/>
              <a:gd name="T2" fmla="*/ 0 w 1587"/>
              <a:gd name="T3" fmla="*/ 0 w 1587"/>
              <a:gd name="T4" fmla="*/ 0 w 1587"/>
              <a:gd name="T5" fmla="*/ 0 w 1587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1587 w 1587"/>
            </a:gdLst>
            <a:ahLst/>
            <a:cxnLst>
              <a:cxn ang="T6">
                <a:pos x="T0" y="0"/>
              </a:cxn>
              <a:cxn ang="T7">
                <a:pos x="T1" y="0"/>
              </a:cxn>
              <a:cxn ang="T8">
                <a:pos x="T2" y="0"/>
              </a:cxn>
              <a:cxn ang="T9">
                <a:pos x="T3" y="0"/>
              </a:cxn>
              <a:cxn ang="T10">
                <a:pos x="T4" y="0"/>
              </a:cxn>
              <a:cxn ang="T11">
                <a:pos x="T5" y="0"/>
              </a:cxn>
            </a:cxnLst>
            <a:rect l="T12" t="0" r="T13" b="0"/>
            <a:pathLst>
              <a:path w="1587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36" name="Freeform 2238"/>
          <p:cNvSpPr>
            <a:spLocks/>
          </p:cNvSpPr>
          <p:nvPr/>
        </p:nvSpPr>
        <p:spPr bwMode="auto">
          <a:xfrm>
            <a:off x="3314700" y="5094288"/>
            <a:ext cx="12700" cy="15875"/>
          </a:xfrm>
          <a:custGeom>
            <a:avLst/>
            <a:gdLst>
              <a:gd name="T0" fmla="*/ 2147483647 w 10"/>
              <a:gd name="T1" fmla="*/ 2147483647 h 12"/>
              <a:gd name="T2" fmla="*/ 2147483647 w 10"/>
              <a:gd name="T3" fmla="*/ 0 h 12"/>
              <a:gd name="T4" fmla="*/ 2147483647 w 10"/>
              <a:gd name="T5" fmla="*/ 0 h 12"/>
              <a:gd name="T6" fmla="*/ 2147483647 w 10"/>
              <a:gd name="T7" fmla="*/ 0 h 12"/>
              <a:gd name="T8" fmla="*/ 2147483647 w 10"/>
              <a:gd name="T9" fmla="*/ 0 h 12"/>
              <a:gd name="T10" fmla="*/ 2147483647 w 10"/>
              <a:gd name="T11" fmla="*/ 0 h 12"/>
              <a:gd name="T12" fmla="*/ 2147483647 w 10"/>
              <a:gd name="T13" fmla="*/ 2147483647 h 12"/>
              <a:gd name="T14" fmla="*/ 2147483647 w 10"/>
              <a:gd name="T15" fmla="*/ 2147483647 h 12"/>
              <a:gd name="T16" fmla="*/ 2147483647 w 10"/>
              <a:gd name="T17" fmla="*/ 2147483647 h 12"/>
              <a:gd name="T18" fmla="*/ 0 w 10"/>
              <a:gd name="T19" fmla="*/ 2147483647 h 12"/>
              <a:gd name="T20" fmla="*/ 0 w 10"/>
              <a:gd name="T21" fmla="*/ 2147483647 h 12"/>
              <a:gd name="T22" fmla="*/ 2147483647 w 10"/>
              <a:gd name="T23" fmla="*/ 2147483647 h 12"/>
              <a:gd name="T24" fmla="*/ 2147483647 w 10"/>
              <a:gd name="T25" fmla="*/ 2147483647 h 12"/>
              <a:gd name="T26" fmla="*/ 2147483647 w 10"/>
              <a:gd name="T27" fmla="*/ 2147483647 h 12"/>
              <a:gd name="T28" fmla="*/ 2147483647 w 10"/>
              <a:gd name="T29" fmla="*/ 2147483647 h 12"/>
              <a:gd name="T30" fmla="*/ 2147483647 w 10"/>
              <a:gd name="T31" fmla="*/ 2147483647 h 12"/>
              <a:gd name="T32" fmla="*/ 2147483647 w 10"/>
              <a:gd name="T33" fmla="*/ 2147483647 h 1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"/>
              <a:gd name="T52" fmla="*/ 0 h 12"/>
              <a:gd name="T53" fmla="*/ 10 w 10"/>
              <a:gd name="T54" fmla="*/ 12 h 1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" h="12">
                <a:moveTo>
                  <a:pt x="10" y="3"/>
                </a:moveTo>
                <a:lnTo>
                  <a:pt x="10" y="0"/>
                </a:lnTo>
                <a:lnTo>
                  <a:pt x="7" y="0"/>
                </a:lnTo>
                <a:lnTo>
                  <a:pt x="3" y="5"/>
                </a:lnTo>
                <a:lnTo>
                  <a:pt x="3" y="7"/>
                </a:lnTo>
                <a:lnTo>
                  <a:pt x="0" y="10"/>
                </a:lnTo>
                <a:lnTo>
                  <a:pt x="0" y="12"/>
                </a:lnTo>
                <a:lnTo>
                  <a:pt x="3" y="12"/>
                </a:lnTo>
                <a:lnTo>
                  <a:pt x="5" y="12"/>
                </a:lnTo>
                <a:lnTo>
                  <a:pt x="7" y="7"/>
                </a:lnTo>
                <a:lnTo>
                  <a:pt x="10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37" name="Freeform 2239"/>
          <p:cNvSpPr>
            <a:spLocks/>
          </p:cNvSpPr>
          <p:nvPr/>
        </p:nvSpPr>
        <p:spPr bwMode="auto">
          <a:xfrm>
            <a:off x="3300413" y="5165725"/>
            <a:ext cx="9525" cy="7938"/>
          </a:xfrm>
          <a:custGeom>
            <a:avLst/>
            <a:gdLst>
              <a:gd name="T0" fmla="*/ 0 w 7"/>
              <a:gd name="T1" fmla="*/ 2147483647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2147483647 h 7"/>
              <a:gd name="T8" fmla="*/ 2147483647 w 7"/>
              <a:gd name="T9" fmla="*/ 2147483647 h 7"/>
              <a:gd name="T10" fmla="*/ 2147483647 w 7"/>
              <a:gd name="T11" fmla="*/ 2147483647 h 7"/>
              <a:gd name="T12" fmla="*/ 2147483647 w 7"/>
              <a:gd name="T13" fmla="*/ 2147483647 h 7"/>
              <a:gd name="T14" fmla="*/ 2147483647 w 7"/>
              <a:gd name="T15" fmla="*/ 2147483647 h 7"/>
              <a:gd name="T16" fmla="*/ 2147483647 w 7"/>
              <a:gd name="T17" fmla="*/ 2147483647 h 7"/>
              <a:gd name="T18" fmla="*/ 2147483647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2147483647 h 7"/>
              <a:gd name="T24" fmla="*/ 2147483647 w 7"/>
              <a:gd name="T25" fmla="*/ 2147483647 h 7"/>
              <a:gd name="T26" fmla="*/ 2147483647 w 7"/>
              <a:gd name="T27" fmla="*/ 2147483647 h 7"/>
              <a:gd name="T28" fmla="*/ 2147483647 w 7"/>
              <a:gd name="T29" fmla="*/ 2147483647 h 7"/>
              <a:gd name="T30" fmla="*/ 2147483647 w 7"/>
              <a:gd name="T31" fmla="*/ 0 h 7"/>
              <a:gd name="T32" fmla="*/ 2147483647 w 7"/>
              <a:gd name="T33" fmla="*/ 0 h 7"/>
              <a:gd name="T34" fmla="*/ 2147483647 w 7"/>
              <a:gd name="T35" fmla="*/ 0 h 7"/>
              <a:gd name="T36" fmla="*/ 0 w 7"/>
              <a:gd name="T37" fmla="*/ 2147483647 h 7"/>
              <a:gd name="T38" fmla="*/ 0 w 7"/>
              <a:gd name="T39" fmla="*/ 2147483647 h 7"/>
              <a:gd name="T40" fmla="*/ 0 w 7"/>
              <a:gd name="T41" fmla="*/ 2147483647 h 7"/>
              <a:gd name="T42" fmla="*/ 0 w 7"/>
              <a:gd name="T43" fmla="*/ 2147483647 h 7"/>
              <a:gd name="T44" fmla="*/ 0 w 7"/>
              <a:gd name="T45" fmla="*/ 2147483647 h 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"/>
              <a:gd name="T70" fmla="*/ 0 h 7"/>
              <a:gd name="T71" fmla="*/ 7 w 7"/>
              <a:gd name="T72" fmla="*/ 7 h 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" h="7">
                <a:moveTo>
                  <a:pt x="0" y="7"/>
                </a:moveTo>
                <a:lnTo>
                  <a:pt x="4" y="7"/>
                </a:lnTo>
                <a:lnTo>
                  <a:pt x="7" y="7"/>
                </a:lnTo>
                <a:lnTo>
                  <a:pt x="7" y="4"/>
                </a:lnTo>
                <a:lnTo>
                  <a:pt x="4" y="4"/>
                </a:lnTo>
                <a:lnTo>
                  <a:pt x="4" y="2"/>
                </a:lnTo>
                <a:lnTo>
                  <a:pt x="2" y="2"/>
                </a:lnTo>
                <a:lnTo>
                  <a:pt x="4" y="2"/>
                </a:lnTo>
                <a:lnTo>
                  <a:pt x="2" y="0"/>
                </a:lnTo>
                <a:lnTo>
                  <a:pt x="0" y="4"/>
                </a:lnTo>
                <a:lnTo>
                  <a:pt x="0" y="7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38" name="Freeform 2240"/>
          <p:cNvSpPr>
            <a:spLocks/>
          </p:cNvSpPr>
          <p:nvPr/>
        </p:nvSpPr>
        <p:spPr bwMode="auto">
          <a:xfrm>
            <a:off x="3306763" y="4983163"/>
            <a:ext cx="3175" cy="3175"/>
          </a:xfrm>
          <a:custGeom>
            <a:avLst/>
            <a:gdLst>
              <a:gd name="T0" fmla="*/ 2147483647 w 3"/>
              <a:gd name="T1" fmla="*/ 2147483647 h 2"/>
              <a:gd name="T2" fmla="*/ 2147483647 w 3"/>
              <a:gd name="T3" fmla="*/ 0 h 2"/>
              <a:gd name="T4" fmla="*/ 2147483647 w 3"/>
              <a:gd name="T5" fmla="*/ 0 h 2"/>
              <a:gd name="T6" fmla="*/ 2147483647 w 3"/>
              <a:gd name="T7" fmla="*/ 0 h 2"/>
              <a:gd name="T8" fmla="*/ 2147483647 w 3"/>
              <a:gd name="T9" fmla="*/ 0 h 2"/>
              <a:gd name="T10" fmla="*/ 2147483647 w 3"/>
              <a:gd name="T11" fmla="*/ 0 h 2"/>
              <a:gd name="T12" fmla="*/ 2147483647 w 3"/>
              <a:gd name="T13" fmla="*/ 0 h 2"/>
              <a:gd name="T14" fmla="*/ 2147483647 w 3"/>
              <a:gd name="T15" fmla="*/ 0 h 2"/>
              <a:gd name="T16" fmla="*/ 2147483647 w 3"/>
              <a:gd name="T17" fmla="*/ 0 h 2"/>
              <a:gd name="T18" fmla="*/ 0 w 3"/>
              <a:gd name="T19" fmla="*/ 0 h 2"/>
              <a:gd name="T20" fmla="*/ 0 w 3"/>
              <a:gd name="T21" fmla="*/ 0 h 2"/>
              <a:gd name="T22" fmla="*/ 0 w 3"/>
              <a:gd name="T23" fmla="*/ 0 h 2"/>
              <a:gd name="T24" fmla="*/ 2147483647 w 3"/>
              <a:gd name="T25" fmla="*/ 2147483647 h 2"/>
              <a:gd name="T26" fmla="*/ 2147483647 w 3"/>
              <a:gd name="T27" fmla="*/ 2147483647 h 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2"/>
              <a:gd name="T44" fmla="*/ 3 w 3"/>
              <a:gd name="T45" fmla="*/ 2 h 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2">
                <a:moveTo>
                  <a:pt x="3" y="2"/>
                </a:moveTo>
                <a:lnTo>
                  <a:pt x="3" y="0"/>
                </a:lnTo>
                <a:lnTo>
                  <a:pt x="0" y="0"/>
                </a:lnTo>
                <a:lnTo>
                  <a:pt x="3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39" name="Freeform 2241"/>
          <p:cNvSpPr>
            <a:spLocks/>
          </p:cNvSpPr>
          <p:nvPr/>
        </p:nvSpPr>
        <p:spPr bwMode="auto">
          <a:xfrm>
            <a:off x="3532188" y="4746625"/>
            <a:ext cx="6350" cy="9525"/>
          </a:xfrm>
          <a:custGeom>
            <a:avLst/>
            <a:gdLst>
              <a:gd name="T0" fmla="*/ 0 w 5"/>
              <a:gd name="T1" fmla="*/ 2147483647 h 7"/>
              <a:gd name="T2" fmla="*/ 0 w 5"/>
              <a:gd name="T3" fmla="*/ 2147483647 h 7"/>
              <a:gd name="T4" fmla="*/ 2147483647 w 5"/>
              <a:gd name="T5" fmla="*/ 2147483647 h 7"/>
              <a:gd name="T6" fmla="*/ 2147483647 w 5"/>
              <a:gd name="T7" fmla="*/ 2147483647 h 7"/>
              <a:gd name="T8" fmla="*/ 2147483647 w 5"/>
              <a:gd name="T9" fmla="*/ 2147483647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0 h 7"/>
              <a:gd name="T18" fmla="*/ 2147483647 w 5"/>
              <a:gd name="T19" fmla="*/ 0 h 7"/>
              <a:gd name="T20" fmla="*/ 2147483647 w 5"/>
              <a:gd name="T21" fmla="*/ 0 h 7"/>
              <a:gd name="T22" fmla="*/ 0 w 5"/>
              <a:gd name="T23" fmla="*/ 2147483647 h 7"/>
              <a:gd name="T24" fmla="*/ 0 w 5"/>
              <a:gd name="T25" fmla="*/ 2147483647 h 7"/>
              <a:gd name="T26" fmla="*/ 0 w 5"/>
              <a:gd name="T27" fmla="*/ 2147483647 h 7"/>
              <a:gd name="T28" fmla="*/ 0 w 5"/>
              <a:gd name="T29" fmla="*/ 2147483647 h 7"/>
              <a:gd name="T30" fmla="*/ 0 w 5"/>
              <a:gd name="T31" fmla="*/ 2147483647 h 7"/>
              <a:gd name="T32" fmla="*/ 0 w 5"/>
              <a:gd name="T33" fmla="*/ 2147483647 h 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"/>
              <a:gd name="T52" fmla="*/ 0 h 7"/>
              <a:gd name="T53" fmla="*/ 5 w 5"/>
              <a:gd name="T54" fmla="*/ 7 h 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" h="7">
                <a:moveTo>
                  <a:pt x="0" y="7"/>
                </a:moveTo>
                <a:lnTo>
                  <a:pt x="0" y="7"/>
                </a:lnTo>
                <a:lnTo>
                  <a:pt x="3" y="5"/>
                </a:lnTo>
                <a:lnTo>
                  <a:pt x="5" y="3"/>
                </a:lnTo>
                <a:lnTo>
                  <a:pt x="3" y="0"/>
                </a:lnTo>
                <a:lnTo>
                  <a:pt x="0" y="5"/>
                </a:lnTo>
                <a:lnTo>
                  <a:pt x="0" y="7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40" name="Freeform 2242"/>
          <p:cNvSpPr>
            <a:spLocks/>
          </p:cNvSpPr>
          <p:nvPr/>
        </p:nvSpPr>
        <p:spPr bwMode="auto">
          <a:xfrm>
            <a:off x="3384550" y="5002213"/>
            <a:ext cx="25400" cy="6350"/>
          </a:xfrm>
          <a:custGeom>
            <a:avLst/>
            <a:gdLst>
              <a:gd name="T0" fmla="*/ 2147483647 w 19"/>
              <a:gd name="T1" fmla="*/ 0 h 5"/>
              <a:gd name="T2" fmla="*/ 2147483647 w 19"/>
              <a:gd name="T3" fmla="*/ 0 h 5"/>
              <a:gd name="T4" fmla="*/ 2147483647 w 19"/>
              <a:gd name="T5" fmla="*/ 0 h 5"/>
              <a:gd name="T6" fmla="*/ 2147483647 w 19"/>
              <a:gd name="T7" fmla="*/ 0 h 5"/>
              <a:gd name="T8" fmla="*/ 2147483647 w 19"/>
              <a:gd name="T9" fmla="*/ 0 h 5"/>
              <a:gd name="T10" fmla="*/ 2147483647 w 19"/>
              <a:gd name="T11" fmla="*/ 0 h 5"/>
              <a:gd name="T12" fmla="*/ 2147483647 w 19"/>
              <a:gd name="T13" fmla="*/ 0 h 5"/>
              <a:gd name="T14" fmla="*/ 2147483647 w 19"/>
              <a:gd name="T15" fmla="*/ 0 h 5"/>
              <a:gd name="T16" fmla="*/ 0 w 19"/>
              <a:gd name="T17" fmla="*/ 0 h 5"/>
              <a:gd name="T18" fmla="*/ 0 w 19"/>
              <a:gd name="T19" fmla="*/ 0 h 5"/>
              <a:gd name="T20" fmla="*/ 0 w 19"/>
              <a:gd name="T21" fmla="*/ 0 h 5"/>
              <a:gd name="T22" fmla="*/ 0 w 19"/>
              <a:gd name="T23" fmla="*/ 0 h 5"/>
              <a:gd name="T24" fmla="*/ 0 w 19"/>
              <a:gd name="T25" fmla="*/ 0 h 5"/>
              <a:gd name="T26" fmla="*/ 0 w 19"/>
              <a:gd name="T27" fmla="*/ 2147483647 h 5"/>
              <a:gd name="T28" fmla="*/ 2147483647 w 19"/>
              <a:gd name="T29" fmla="*/ 2147483647 h 5"/>
              <a:gd name="T30" fmla="*/ 2147483647 w 19"/>
              <a:gd name="T31" fmla="*/ 2147483647 h 5"/>
              <a:gd name="T32" fmla="*/ 2147483647 w 19"/>
              <a:gd name="T33" fmla="*/ 2147483647 h 5"/>
              <a:gd name="T34" fmla="*/ 2147483647 w 19"/>
              <a:gd name="T35" fmla="*/ 2147483647 h 5"/>
              <a:gd name="T36" fmla="*/ 2147483647 w 19"/>
              <a:gd name="T37" fmla="*/ 2147483647 h 5"/>
              <a:gd name="T38" fmla="*/ 2147483647 w 19"/>
              <a:gd name="T39" fmla="*/ 2147483647 h 5"/>
              <a:gd name="T40" fmla="*/ 2147483647 w 19"/>
              <a:gd name="T41" fmla="*/ 2147483647 h 5"/>
              <a:gd name="T42" fmla="*/ 2147483647 w 19"/>
              <a:gd name="T43" fmla="*/ 2147483647 h 5"/>
              <a:gd name="T44" fmla="*/ 2147483647 w 19"/>
              <a:gd name="T45" fmla="*/ 2147483647 h 5"/>
              <a:gd name="T46" fmla="*/ 2147483647 w 19"/>
              <a:gd name="T47" fmla="*/ 2147483647 h 5"/>
              <a:gd name="T48" fmla="*/ 2147483647 w 19"/>
              <a:gd name="T49" fmla="*/ 2147483647 h 5"/>
              <a:gd name="T50" fmla="*/ 2147483647 w 19"/>
              <a:gd name="T51" fmla="*/ 0 h 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9"/>
              <a:gd name="T79" fmla="*/ 0 h 5"/>
              <a:gd name="T80" fmla="*/ 19 w 19"/>
              <a:gd name="T81" fmla="*/ 5 h 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9" h="5">
                <a:moveTo>
                  <a:pt x="10" y="0"/>
                </a:move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7" y="3"/>
                </a:lnTo>
                <a:lnTo>
                  <a:pt x="10" y="5"/>
                </a:lnTo>
                <a:lnTo>
                  <a:pt x="12" y="5"/>
                </a:lnTo>
                <a:lnTo>
                  <a:pt x="14" y="5"/>
                </a:lnTo>
                <a:lnTo>
                  <a:pt x="19" y="3"/>
                </a:lnTo>
                <a:lnTo>
                  <a:pt x="17" y="3"/>
                </a:lnTo>
                <a:lnTo>
                  <a:pt x="10" y="3"/>
                </a:lnTo>
                <a:lnTo>
                  <a:pt x="1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41" name="Freeform 2243"/>
          <p:cNvSpPr>
            <a:spLocks/>
          </p:cNvSpPr>
          <p:nvPr/>
        </p:nvSpPr>
        <p:spPr bwMode="auto">
          <a:xfrm>
            <a:off x="3546475" y="4721225"/>
            <a:ext cx="1588" cy="4763"/>
          </a:xfrm>
          <a:custGeom>
            <a:avLst/>
            <a:gdLst>
              <a:gd name="T0" fmla="*/ 0 w 1588"/>
              <a:gd name="T1" fmla="*/ 2147483647 h 3"/>
              <a:gd name="T2" fmla="*/ 0 w 1588"/>
              <a:gd name="T3" fmla="*/ 2147483647 h 3"/>
              <a:gd name="T4" fmla="*/ 0 w 1588"/>
              <a:gd name="T5" fmla="*/ 2147483647 h 3"/>
              <a:gd name="T6" fmla="*/ 0 w 1588"/>
              <a:gd name="T7" fmla="*/ 0 h 3"/>
              <a:gd name="T8" fmla="*/ 0 w 1588"/>
              <a:gd name="T9" fmla="*/ 0 h 3"/>
              <a:gd name="T10" fmla="*/ 0 w 1588"/>
              <a:gd name="T11" fmla="*/ 2147483647 h 3"/>
              <a:gd name="T12" fmla="*/ 0 w 1588"/>
              <a:gd name="T13" fmla="*/ 2147483647 h 3"/>
              <a:gd name="T14" fmla="*/ 0 w 1588"/>
              <a:gd name="T15" fmla="*/ 2147483647 h 3"/>
              <a:gd name="T16" fmla="*/ 0 w 1588"/>
              <a:gd name="T17" fmla="*/ 2147483647 h 3"/>
              <a:gd name="T18" fmla="*/ 0 w 1588"/>
              <a:gd name="T19" fmla="*/ 2147483647 h 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8"/>
              <a:gd name="T31" fmla="*/ 0 h 3"/>
              <a:gd name="T32" fmla="*/ 1588 w 1588"/>
              <a:gd name="T33" fmla="*/ 3 h 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8" h="3">
                <a:moveTo>
                  <a:pt x="0" y="3"/>
                </a:move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42" name="Freeform 2244"/>
          <p:cNvSpPr>
            <a:spLocks/>
          </p:cNvSpPr>
          <p:nvPr/>
        </p:nvSpPr>
        <p:spPr bwMode="auto">
          <a:xfrm>
            <a:off x="3368675" y="4854575"/>
            <a:ext cx="1588" cy="3175"/>
          </a:xfrm>
          <a:custGeom>
            <a:avLst/>
            <a:gdLst>
              <a:gd name="T0" fmla="*/ 0 w 1588"/>
              <a:gd name="T1" fmla="*/ 2147483647 h 2"/>
              <a:gd name="T2" fmla="*/ 0 w 1588"/>
              <a:gd name="T3" fmla="*/ 2147483647 h 2"/>
              <a:gd name="T4" fmla="*/ 0 w 1588"/>
              <a:gd name="T5" fmla="*/ 0 h 2"/>
              <a:gd name="T6" fmla="*/ 0 w 1588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2"/>
              <a:gd name="T14" fmla="*/ 1588 w 1588"/>
              <a:gd name="T15" fmla="*/ 2 h 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43" name="Freeform 2245"/>
          <p:cNvSpPr>
            <a:spLocks/>
          </p:cNvSpPr>
          <p:nvPr/>
        </p:nvSpPr>
        <p:spPr bwMode="auto">
          <a:xfrm>
            <a:off x="3384550" y="4986338"/>
            <a:ext cx="14288" cy="9525"/>
          </a:xfrm>
          <a:custGeom>
            <a:avLst/>
            <a:gdLst>
              <a:gd name="T0" fmla="*/ 2147483647 w 12"/>
              <a:gd name="T1" fmla="*/ 2147483647 h 8"/>
              <a:gd name="T2" fmla="*/ 2147483647 w 12"/>
              <a:gd name="T3" fmla="*/ 0 h 8"/>
              <a:gd name="T4" fmla="*/ 2147483647 w 12"/>
              <a:gd name="T5" fmla="*/ 0 h 8"/>
              <a:gd name="T6" fmla="*/ 2147483647 w 12"/>
              <a:gd name="T7" fmla="*/ 0 h 8"/>
              <a:gd name="T8" fmla="*/ 2147483647 w 12"/>
              <a:gd name="T9" fmla="*/ 2147483647 h 8"/>
              <a:gd name="T10" fmla="*/ 2147483647 w 12"/>
              <a:gd name="T11" fmla="*/ 2147483647 h 8"/>
              <a:gd name="T12" fmla="*/ 2147483647 w 12"/>
              <a:gd name="T13" fmla="*/ 2147483647 h 8"/>
              <a:gd name="T14" fmla="*/ 0 w 12"/>
              <a:gd name="T15" fmla="*/ 0 h 8"/>
              <a:gd name="T16" fmla="*/ 0 w 12"/>
              <a:gd name="T17" fmla="*/ 0 h 8"/>
              <a:gd name="T18" fmla="*/ 0 w 12"/>
              <a:gd name="T19" fmla="*/ 0 h 8"/>
              <a:gd name="T20" fmla="*/ 0 w 12"/>
              <a:gd name="T21" fmla="*/ 0 h 8"/>
              <a:gd name="T22" fmla="*/ 0 w 12"/>
              <a:gd name="T23" fmla="*/ 0 h 8"/>
              <a:gd name="T24" fmla="*/ 0 w 12"/>
              <a:gd name="T25" fmla="*/ 0 h 8"/>
              <a:gd name="T26" fmla="*/ 0 w 12"/>
              <a:gd name="T27" fmla="*/ 2147483647 h 8"/>
              <a:gd name="T28" fmla="*/ 0 w 12"/>
              <a:gd name="T29" fmla="*/ 2147483647 h 8"/>
              <a:gd name="T30" fmla="*/ 0 w 12"/>
              <a:gd name="T31" fmla="*/ 2147483647 h 8"/>
              <a:gd name="T32" fmla="*/ 2147483647 w 12"/>
              <a:gd name="T33" fmla="*/ 2147483647 h 8"/>
              <a:gd name="T34" fmla="*/ 2147483647 w 12"/>
              <a:gd name="T35" fmla="*/ 2147483647 h 8"/>
              <a:gd name="T36" fmla="*/ 2147483647 w 12"/>
              <a:gd name="T37" fmla="*/ 2147483647 h 8"/>
              <a:gd name="T38" fmla="*/ 2147483647 w 12"/>
              <a:gd name="T39" fmla="*/ 2147483647 h 8"/>
              <a:gd name="T40" fmla="*/ 2147483647 w 12"/>
              <a:gd name="T41" fmla="*/ 2147483647 h 8"/>
              <a:gd name="T42" fmla="*/ 2147483647 w 12"/>
              <a:gd name="T43" fmla="*/ 2147483647 h 8"/>
              <a:gd name="T44" fmla="*/ 2147483647 w 12"/>
              <a:gd name="T45" fmla="*/ 2147483647 h 8"/>
              <a:gd name="T46" fmla="*/ 2147483647 w 12"/>
              <a:gd name="T47" fmla="*/ 2147483647 h 8"/>
              <a:gd name="T48" fmla="*/ 2147483647 w 12"/>
              <a:gd name="T49" fmla="*/ 2147483647 h 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"/>
              <a:gd name="T76" fmla="*/ 0 h 8"/>
              <a:gd name="T77" fmla="*/ 12 w 12"/>
              <a:gd name="T78" fmla="*/ 8 h 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" h="8">
                <a:moveTo>
                  <a:pt x="5" y="3"/>
                </a:moveTo>
                <a:lnTo>
                  <a:pt x="5" y="0"/>
                </a:lnTo>
                <a:lnTo>
                  <a:pt x="5" y="3"/>
                </a:lnTo>
                <a:lnTo>
                  <a:pt x="0" y="0"/>
                </a:lnTo>
                <a:lnTo>
                  <a:pt x="0" y="3"/>
                </a:lnTo>
                <a:lnTo>
                  <a:pt x="5" y="8"/>
                </a:lnTo>
                <a:lnTo>
                  <a:pt x="10" y="8"/>
                </a:lnTo>
                <a:lnTo>
                  <a:pt x="12" y="8"/>
                </a:lnTo>
                <a:lnTo>
                  <a:pt x="12" y="5"/>
                </a:lnTo>
                <a:lnTo>
                  <a:pt x="5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44" name="Rectangle 2246"/>
          <p:cNvSpPr>
            <a:spLocks noChangeArrowheads="1"/>
          </p:cNvSpPr>
          <p:nvPr/>
        </p:nvSpPr>
        <p:spPr bwMode="auto">
          <a:xfrm>
            <a:off x="3368675" y="4854575"/>
            <a:ext cx="1588" cy="3175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545" name="Rectangle 2247"/>
          <p:cNvSpPr>
            <a:spLocks noChangeArrowheads="1"/>
          </p:cNvSpPr>
          <p:nvPr/>
        </p:nvSpPr>
        <p:spPr bwMode="auto">
          <a:xfrm>
            <a:off x="3368675" y="4854575"/>
            <a:ext cx="3175" cy="0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546" name="Freeform 2248"/>
          <p:cNvSpPr>
            <a:spLocks/>
          </p:cNvSpPr>
          <p:nvPr/>
        </p:nvSpPr>
        <p:spPr bwMode="auto">
          <a:xfrm>
            <a:off x="3368675" y="4854575"/>
            <a:ext cx="3175" cy="0"/>
          </a:xfrm>
          <a:custGeom>
            <a:avLst/>
            <a:gdLst>
              <a:gd name="T0" fmla="*/ 2147483647 w 2"/>
              <a:gd name="T1" fmla="*/ 2147483647 w 2"/>
              <a:gd name="T2" fmla="*/ 2147483647 w 2"/>
              <a:gd name="T3" fmla="*/ 2147483647 w 2"/>
              <a:gd name="T4" fmla="*/ 0 w 2"/>
              <a:gd name="T5" fmla="*/ 0 w 2"/>
              <a:gd name="T6" fmla="*/ 2147483647 w 2"/>
              <a:gd name="T7" fmla="*/ 2147483647 w 2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w 2"/>
              <a:gd name="T17" fmla="*/ 2 w 2"/>
            </a:gdLst>
            <a:ahLst/>
            <a:cxnLst>
              <a:cxn ang="T8">
                <a:pos x="T0" y="0"/>
              </a:cxn>
              <a:cxn ang="T9">
                <a:pos x="T1" y="0"/>
              </a:cxn>
              <a:cxn ang="T10">
                <a:pos x="T2" y="0"/>
              </a:cxn>
              <a:cxn ang="T11">
                <a:pos x="T3" y="0"/>
              </a:cxn>
              <a:cxn ang="T12">
                <a:pos x="T4" y="0"/>
              </a:cxn>
              <a:cxn ang="T13">
                <a:pos x="T5" y="0"/>
              </a:cxn>
              <a:cxn ang="T14">
                <a:pos x="T6" y="0"/>
              </a:cxn>
              <a:cxn ang="T15">
                <a:pos x="T7" y="0"/>
              </a:cxn>
            </a:cxnLst>
            <a:rect l="T16" t="0" r="T17" b="0"/>
            <a:pathLst>
              <a:path w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47" name="Freeform 2249"/>
          <p:cNvSpPr>
            <a:spLocks/>
          </p:cNvSpPr>
          <p:nvPr/>
        </p:nvSpPr>
        <p:spPr bwMode="auto">
          <a:xfrm>
            <a:off x="3371850" y="4848225"/>
            <a:ext cx="1588" cy="6350"/>
          </a:xfrm>
          <a:custGeom>
            <a:avLst/>
            <a:gdLst>
              <a:gd name="T0" fmla="*/ 0 w 3"/>
              <a:gd name="T1" fmla="*/ 2147483647 h 5"/>
              <a:gd name="T2" fmla="*/ 0 w 3"/>
              <a:gd name="T3" fmla="*/ 2147483647 h 5"/>
              <a:gd name="T4" fmla="*/ 2147483647 w 3"/>
              <a:gd name="T5" fmla="*/ 2147483647 h 5"/>
              <a:gd name="T6" fmla="*/ 2147483647 w 3"/>
              <a:gd name="T7" fmla="*/ 0 h 5"/>
              <a:gd name="T8" fmla="*/ 2147483647 w 3"/>
              <a:gd name="T9" fmla="*/ 0 h 5"/>
              <a:gd name="T10" fmla="*/ 2147483647 w 3"/>
              <a:gd name="T11" fmla="*/ 0 h 5"/>
              <a:gd name="T12" fmla="*/ 2147483647 w 3"/>
              <a:gd name="T13" fmla="*/ 0 h 5"/>
              <a:gd name="T14" fmla="*/ 0 w 3"/>
              <a:gd name="T15" fmla="*/ 0 h 5"/>
              <a:gd name="T16" fmla="*/ 0 w 3"/>
              <a:gd name="T17" fmla="*/ 0 h 5"/>
              <a:gd name="T18" fmla="*/ 0 w 3"/>
              <a:gd name="T19" fmla="*/ 0 h 5"/>
              <a:gd name="T20" fmla="*/ 0 w 3"/>
              <a:gd name="T21" fmla="*/ 2147483647 h 5"/>
              <a:gd name="T22" fmla="*/ 0 w 3"/>
              <a:gd name="T23" fmla="*/ 2147483647 h 5"/>
              <a:gd name="T24" fmla="*/ 0 w 3"/>
              <a:gd name="T25" fmla="*/ 2147483647 h 5"/>
              <a:gd name="T26" fmla="*/ 0 w 3"/>
              <a:gd name="T27" fmla="*/ 2147483647 h 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5"/>
              <a:gd name="T44" fmla="*/ 3 w 3"/>
              <a:gd name="T45" fmla="*/ 5 h 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5">
                <a:moveTo>
                  <a:pt x="0" y="5"/>
                </a:moveTo>
                <a:lnTo>
                  <a:pt x="0" y="5"/>
                </a:ln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48" name="Rectangle 2250"/>
          <p:cNvSpPr>
            <a:spLocks noChangeArrowheads="1"/>
          </p:cNvSpPr>
          <p:nvPr/>
        </p:nvSpPr>
        <p:spPr bwMode="auto">
          <a:xfrm>
            <a:off x="3371850" y="4373563"/>
            <a:ext cx="0" cy="3175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23549" name="Freeform 2251"/>
          <p:cNvSpPr>
            <a:spLocks/>
          </p:cNvSpPr>
          <p:nvPr/>
        </p:nvSpPr>
        <p:spPr bwMode="auto">
          <a:xfrm>
            <a:off x="3290888" y="5103813"/>
            <a:ext cx="6350" cy="6350"/>
          </a:xfrm>
          <a:custGeom>
            <a:avLst/>
            <a:gdLst>
              <a:gd name="T0" fmla="*/ 2147483647 w 5"/>
              <a:gd name="T1" fmla="*/ 2147483647 h 2"/>
              <a:gd name="T2" fmla="*/ 2147483647 w 5"/>
              <a:gd name="T3" fmla="*/ 2147483647 h 2"/>
              <a:gd name="T4" fmla="*/ 2147483647 w 5"/>
              <a:gd name="T5" fmla="*/ 2147483647 h 2"/>
              <a:gd name="T6" fmla="*/ 2147483647 w 5"/>
              <a:gd name="T7" fmla="*/ 2147483647 h 2"/>
              <a:gd name="T8" fmla="*/ 2147483647 w 5"/>
              <a:gd name="T9" fmla="*/ 0 h 2"/>
              <a:gd name="T10" fmla="*/ 2147483647 w 5"/>
              <a:gd name="T11" fmla="*/ 0 h 2"/>
              <a:gd name="T12" fmla="*/ 2147483647 w 5"/>
              <a:gd name="T13" fmla="*/ 0 h 2"/>
              <a:gd name="T14" fmla="*/ 2147483647 w 5"/>
              <a:gd name="T15" fmla="*/ 0 h 2"/>
              <a:gd name="T16" fmla="*/ 2147483647 w 5"/>
              <a:gd name="T17" fmla="*/ 0 h 2"/>
              <a:gd name="T18" fmla="*/ 2147483647 w 5"/>
              <a:gd name="T19" fmla="*/ 0 h 2"/>
              <a:gd name="T20" fmla="*/ 0 w 5"/>
              <a:gd name="T21" fmla="*/ 0 h 2"/>
              <a:gd name="T22" fmla="*/ 0 w 5"/>
              <a:gd name="T23" fmla="*/ 0 h 2"/>
              <a:gd name="T24" fmla="*/ 0 w 5"/>
              <a:gd name="T25" fmla="*/ 0 h 2"/>
              <a:gd name="T26" fmla="*/ 0 w 5"/>
              <a:gd name="T27" fmla="*/ 0 h 2"/>
              <a:gd name="T28" fmla="*/ 0 w 5"/>
              <a:gd name="T29" fmla="*/ 0 h 2"/>
              <a:gd name="T30" fmla="*/ 0 w 5"/>
              <a:gd name="T31" fmla="*/ 0 h 2"/>
              <a:gd name="T32" fmla="*/ 0 w 5"/>
              <a:gd name="T33" fmla="*/ 2147483647 h 2"/>
              <a:gd name="T34" fmla="*/ 2147483647 w 5"/>
              <a:gd name="T35" fmla="*/ 2147483647 h 2"/>
              <a:gd name="T36" fmla="*/ 2147483647 w 5"/>
              <a:gd name="T37" fmla="*/ 2147483647 h 2"/>
              <a:gd name="T38" fmla="*/ 2147483647 w 5"/>
              <a:gd name="T39" fmla="*/ 2147483647 h 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"/>
              <a:gd name="T61" fmla="*/ 0 h 2"/>
              <a:gd name="T62" fmla="*/ 5 w 5"/>
              <a:gd name="T63" fmla="*/ 2 h 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" h="2">
                <a:moveTo>
                  <a:pt x="3" y="2"/>
                </a:moveTo>
                <a:lnTo>
                  <a:pt x="3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50" name="Freeform 2252"/>
          <p:cNvSpPr>
            <a:spLocks/>
          </p:cNvSpPr>
          <p:nvPr/>
        </p:nvSpPr>
        <p:spPr bwMode="auto">
          <a:xfrm>
            <a:off x="3341688" y="5068888"/>
            <a:ext cx="1587" cy="6350"/>
          </a:xfrm>
          <a:custGeom>
            <a:avLst/>
            <a:gdLst>
              <a:gd name="T0" fmla="*/ 0 w 2"/>
              <a:gd name="T1" fmla="*/ 2147483647 h 5"/>
              <a:gd name="T2" fmla="*/ 0 w 2"/>
              <a:gd name="T3" fmla="*/ 2147483647 h 5"/>
              <a:gd name="T4" fmla="*/ 0 w 2"/>
              <a:gd name="T5" fmla="*/ 2147483647 h 5"/>
              <a:gd name="T6" fmla="*/ 0 w 2"/>
              <a:gd name="T7" fmla="*/ 2147483647 h 5"/>
              <a:gd name="T8" fmla="*/ 0 w 2"/>
              <a:gd name="T9" fmla="*/ 2147483647 h 5"/>
              <a:gd name="T10" fmla="*/ 0 w 2"/>
              <a:gd name="T11" fmla="*/ 2147483647 h 5"/>
              <a:gd name="T12" fmla="*/ 0 w 2"/>
              <a:gd name="T13" fmla="*/ 2147483647 h 5"/>
              <a:gd name="T14" fmla="*/ 0 w 2"/>
              <a:gd name="T15" fmla="*/ 2147483647 h 5"/>
              <a:gd name="T16" fmla="*/ 2147483647 w 2"/>
              <a:gd name="T17" fmla="*/ 2147483647 h 5"/>
              <a:gd name="T18" fmla="*/ 2147483647 w 2"/>
              <a:gd name="T19" fmla="*/ 2147483647 h 5"/>
              <a:gd name="T20" fmla="*/ 2147483647 w 2"/>
              <a:gd name="T21" fmla="*/ 2147483647 h 5"/>
              <a:gd name="T22" fmla="*/ 2147483647 w 2"/>
              <a:gd name="T23" fmla="*/ 2147483647 h 5"/>
              <a:gd name="T24" fmla="*/ 0 w 2"/>
              <a:gd name="T25" fmla="*/ 0 h 5"/>
              <a:gd name="T26" fmla="*/ 0 w 2"/>
              <a:gd name="T27" fmla="*/ 2147483647 h 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"/>
              <a:gd name="T43" fmla="*/ 0 h 5"/>
              <a:gd name="T44" fmla="*/ 2 w 2"/>
              <a:gd name="T45" fmla="*/ 5 h 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" h="5">
                <a:moveTo>
                  <a:pt x="0" y="3"/>
                </a:move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23551" name="Freeform 2253"/>
          <p:cNvSpPr>
            <a:spLocks/>
          </p:cNvSpPr>
          <p:nvPr/>
        </p:nvSpPr>
        <p:spPr bwMode="auto">
          <a:xfrm>
            <a:off x="3343275" y="5064125"/>
            <a:ext cx="7938" cy="11113"/>
          </a:xfrm>
          <a:custGeom>
            <a:avLst/>
            <a:gdLst>
              <a:gd name="T0" fmla="*/ 0 w 5"/>
              <a:gd name="T1" fmla="*/ 2147483647 h 9"/>
              <a:gd name="T2" fmla="*/ 0 w 5"/>
              <a:gd name="T3" fmla="*/ 2147483647 h 9"/>
              <a:gd name="T4" fmla="*/ 0 w 5"/>
              <a:gd name="T5" fmla="*/ 2147483647 h 9"/>
              <a:gd name="T6" fmla="*/ 0 w 5"/>
              <a:gd name="T7" fmla="*/ 2147483647 h 9"/>
              <a:gd name="T8" fmla="*/ 0 w 5"/>
              <a:gd name="T9" fmla="*/ 2147483647 h 9"/>
              <a:gd name="T10" fmla="*/ 0 w 5"/>
              <a:gd name="T11" fmla="*/ 2147483647 h 9"/>
              <a:gd name="T12" fmla="*/ 0 w 5"/>
              <a:gd name="T13" fmla="*/ 2147483647 h 9"/>
              <a:gd name="T14" fmla="*/ 2147483647 w 5"/>
              <a:gd name="T15" fmla="*/ 2147483647 h 9"/>
              <a:gd name="T16" fmla="*/ 2147483647 w 5"/>
              <a:gd name="T17" fmla="*/ 2147483647 h 9"/>
              <a:gd name="T18" fmla="*/ 2147483647 w 5"/>
              <a:gd name="T19" fmla="*/ 0 h 9"/>
              <a:gd name="T20" fmla="*/ 2147483647 w 5"/>
              <a:gd name="T21" fmla="*/ 0 h 9"/>
              <a:gd name="T22" fmla="*/ 2147483647 w 5"/>
              <a:gd name="T23" fmla="*/ 0 h 9"/>
              <a:gd name="T24" fmla="*/ 2147483647 w 5"/>
              <a:gd name="T25" fmla="*/ 0 h 9"/>
              <a:gd name="T26" fmla="*/ 2147483647 w 5"/>
              <a:gd name="T27" fmla="*/ 0 h 9"/>
              <a:gd name="T28" fmla="*/ 0 w 5"/>
              <a:gd name="T29" fmla="*/ 2147483647 h 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"/>
              <a:gd name="T46" fmla="*/ 0 h 9"/>
              <a:gd name="T47" fmla="*/ 5 w 5"/>
              <a:gd name="T48" fmla="*/ 9 h 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" h="9">
                <a:moveTo>
                  <a:pt x="0" y="4"/>
                </a:moveTo>
                <a:lnTo>
                  <a:pt x="0" y="4"/>
                </a:lnTo>
                <a:lnTo>
                  <a:pt x="0" y="7"/>
                </a:lnTo>
                <a:lnTo>
                  <a:pt x="0" y="9"/>
                </a:lnTo>
                <a:lnTo>
                  <a:pt x="0" y="7"/>
                </a:lnTo>
                <a:lnTo>
                  <a:pt x="2" y="4"/>
                </a:lnTo>
                <a:lnTo>
                  <a:pt x="2" y="2"/>
                </a:lnTo>
                <a:lnTo>
                  <a:pt x="5" y="0"/>
                </a:lnTo>
                <a:lnTo>
                  <a:pt x="2" y="0"/>
                </a:lnTo>
                <a:lnTo>
                  <a:pt x="0" y="4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32" name="Freeform 2254"/>
          <p:cNvSpPr>
            <a:spLocks/>
          </p:cNvSpPr>
          <p:nvPr/>
        </p:nvSpPr>
        <p:spPr bwMode="auto">
          <a:xfrm>
            <a:off x="3265488" y="5022850"/>
            <a:ext cx="47625" cy="15875"/>
          </a:xfrm>
          <a:custGeom>
            <a:avLst/>
            <a:gdLst>
              <a:gd name="T0" fmla="*/ 2147483647 w 38"/>
              <a:gd name="T1" fmla="*/ 2147483647 h 12"/>
              <a:gd name="T2" fmla="*/ 2147483647 w 38"/>
              <a:gd name="T3" fmla="*/ 2147483647 h 12"/>
              <a:gd name="T4" fmla="*/ 2147483647 w 38"/>
              <a:gd name="T5" fmla="*/ 2147483647 h 12"/>
              <a:gd name="T6" fmla="*/ 2147483647 w 38"/>
              <a:gd name="T7" fmla="*/ 2147483647 h 12"/>
              <a:gd name="T8" fmla="*/ 2147483647 w 38"/>
              <a:gd name="T9" fmla="*/ 2147483647 h 12"/>
              <a:gd name="T10" fmla="*/ 2147483647 w 38"/>
              <a:gd name="T11" fmla="*/ 2147483647 h 12"/>
              <a:gd name="T12" fmla="*/ 2147483647 w 38"/>
              <a:gd name="T13" fmla="*/ 2147483647 h 12"/>
              <a:gd name="T14" fmla="*/ 2147483647 w 38"/>
              <a:gd name="T15" fmla="*/ 2147483647 h 12"/>
              <a:gd name="T16" fmla="*/ 2147483647 w 38"/>
              <a:gd name="T17" fmla="*/ 2147483647 h 12"/>
              <a:gd name="T18" fmla="*/ 2147483647 w 38"/>
              <a:gd name="T19" fmla="*/ 2147483647 h 12"/>
              <a:gd name="T20" fmla="*/ 2147483647 w 38"/>
              <a:gd name="T21" fmla="*/ 2147483647 h 12"/>
              <a:gd name="T22" fmla="*/ 2147483647 w 38"/>
              <a:gd name="T23" fmla="*/ 2147483647 h 12"/>
              <a:gd name="T24" fmla="*/ 2147483647 w 38"/>
              <a:gd name="T25" fmla="*/ 0 h 12"/>
              <a:gd name="T26" fmla="*/ 2147483647 w 38"/>
              <a:gd name="T27" fmla="*/ 0 h 12"/>
              <a:gd name="T28" fmla="*/ 2147483647 w 38"/>
              <a:gd name="T29" fmla="*/ 2147483647 h 12"/>
              <a:gd name="T30" fmla="*/ 2147483647 w 38"/>
              <a:gd name="T31" fmla="*/ 2147483647 h 12"/>
              <a:gd name="T32" fmla="*/ 2147483647 w 38"/>
              <a:gd name="T33" fmla="*/ 2147483647 h 12"/>
              <a:gd name="T34" fmla="*/ 2147483647 w 38"/>
              <a:gd name="T35" fmla="*/ 0 h 12"/>
              <a:gd name="T36" fmla="*/ 2147483647 w 38"/>
              <a:gd name="T37" fmla="*/ 0 h 12"/>
              <a:gd name="T38" fmla="*/ 2147483647 w 38"/>
              <a:gd name="T39" fmla="*/ 0 h 12"/>
              <a:gd name="T40" fmla="*/ 2147483647 w 38"/>
              <a:gd name="T41" fmla="*/ 2147483647 h 12"/>
              <a:gd name="T42" fmla="*/ 2147483647 w 38"/>
              <a:gd name="T43" fmla="*/ 2147483647 h 12"/>
              <a:gd name="T44" fmla="*/ 2147483647 w 38"/>
              <a:gd name="T45" fmla="*/ 2147483647 h 12"/>
              <a:gd name="T46" fmla="*/ 2147483647 w 38"/>
              <a:gd name="T47" fmla="*/ 2147483647 h 12"/>
              <a:gd name="T48" fmla="*/ 2147483647 w 38"/>
              <a:gd name="T49" fmla="*/ 2147483647 h 12"/>
              <a:gd name="T50" fmla="*/ 0 w 38"/>
              <a:gd name="T51" fmla="*/ 2147483647 h 12"/>
              <a:gd name="T52" fmla="*/ 0 w 38"/>
              <a:gd name="T53" fmla="*/ 2147483647 h 12"/>
              <a:gd name="T54" fmla="*/ 0 w 38"/>
              <a:gd name="T55" fmla="*/ 2147483647 h 12"/>
              <a:gd name="T56" fmla="*/ 0 w 38"/>
              <a:gd name="T57" fmla="*/ 2147483647 h 12"/>
              <a:gd name="T58" fmla="*/ 0 w 38"/>
              <a:gd name="T59" fmla="*/ 2147483647 h 12"/>
              <a:gd name="T60" fmla="*/ 0 w 38"/>
              <a:gd name="T61" fmla="*/ 2147483647 h 12"/>
              <a:gd name="T62" fmla="*/ 0 w 38"/>
              <a:gd name="T63" fmla="*/ 2147483647 h 12"/>
              <a:gd name="T64" fmla="*/ 0 w 38"/>
              <a:gd name="T65" fmla="*/ 2147483647 h 12"/>
              <a:gd name="T66" fmla="*/ 2147483647 w 38"/>
              <a:gd name="T67" fmla="*/ 2147483647 h 12"/>
              <a:gd name="T68" fmla="*/ 2147483647 w 38"/>
              <a:gd name="T69" fmla="*/ 2147483647 h 12"/>
              <a:gd name="T70" fmla="*/ 2147483647 w 38"/>
              <a:gd name="T71" fmla="*/ 2147483647 h 12"/>
              <a:gd name="T72" fmla="*/ 2147483647 w 38"/>
              <a:gd name="T73" fmla="*/ 2147483647 h 12"/>
              <a:gd name="T74" fmla="*/ 2147483647 w 38"/>
              <a:gd name="T75" fmla="*/ 2147483647 h 12"/>
              <a:gd name="T76" fmla="*/ 2147483647 w 38"/>
              <a:gd name="T77" fmla="*/ 2147483647 h 12"/>
              <a:gd name="T78" fmla="*/ 2147483647 w 38"/>
              <a:gd name="T79" fmla="*/ 2147483647 h 12"/>
              <a:gd name="T80" fmla="*/ 2147483647 w 38"/>
              <a:gd name="T81" fmla="*/ 2147483647 h 12"/>
              <a:gd name="T82" fmla="*/ 2147483647 w 38"/>
              <a:gd name="T83" fmla="*/ 2147483647 h 12"/>
              <a:gd name="T84" fmla="*/ 2147483647 w 38"/>
              <a:gd name="T85" fmla="*/ 2147483647 h 12"/>
              <a:gd name="T86" fmla="*/ 2147483647 w 38"/>
              <a:gd name="T87" fmla="*/ 2147483647 h 12"/>
              <a:gd name="T88" fmla="*/ 2147483647 w 38"/>
              <a:gd name="T89" fmla="*/ 2147483647 h 12"/>
              <a:gd name="T90" fmla="*/ 2147483647 w 38"/>
              <a:gd name="T91" fmla="*/ 2147483647 h 12"/>
              <a:gd name="T92" fmla="*/ 2147483647 w 38"/>
              <a:gd name="T93" fmla="*/ 2147483647 h 12"/>
              <a:gd name="T94" fmla="*/ 2147483647 w 38"/>
              <a:gd name="T95" fmla="*/ 2147483647 h 12"/>
              <a:gd name="T96" fmla="*/ 2147483647 w 38"/>
              <a:gd name="T97" fmla="*/ 2147483647 h 12"/>
              <a:gd name="T98" fmla="*/ 2147483647 w 38"/>
              <a:gd name="T99" fmla="*/ 2147483647 h 12"/>
              <a:gd name="T100" fmla="*/ 2147483647 w 38"/>
              <a:gd name="T101" fmla="*/ 2147483647 h 12"/>
              <a:gd name="T102" fmla="*/ 2147483647 w 38"/>
              <a:gd name="T103" fmla="*/ 2147483647 h 12"/>
              <a:gd name="T104" fmla="*/ 2147483647 w 38"/>
              <a:gd name="T105" fmla="*/ 2147483647 h 12"/>
              <a:gd name="T106" fmla="*/ 2147483647 w 38"/>
              <a:gd name="T107" fmla="*/ 2147483647 h 12"/>
              <a:gd name="T108" fmla="*/ 2147483647 w 38"/>
              <a:gd name="T109" fmla="*/ 2147483647 h 12"/>
              <a:gd name="T110" fmla="*/ 2147483647 w 38"/>
              <a:gd name="T111" fmla="*/ 2147483647 h 12"/>
              <a:gd name="T112" fmla="*/ 2147483647 w 38"/>
              <a:gd name="T113" fmla="*/ 2147483647 h 12"/>
              <a:gd name="T114" fmla="*/ 2147483647 w 38"/>
              <a:gd name="T115" fmla="*/ 2147483647 h 12"/>
              <a:gd name="T116" fmla="*/ 2147483647 w 38"/>
              <a:gd name="T117" fmla="*/ 2147483647 h 12"/>
              <a:gd name="T118" fmla="*/ 2147483647 w 38"/>
              <a:gd name="T119" fmla="*/ 2147483647 h 12"/>
              <a:gd name="T120" fmla="*/ 2147483647 w 38"/>
              <a:gd name="T121" fmla="*/ 2147483647 h 1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8"/>
              <a:gd name="T184" fmla="*/ 0 h 12"/>
              <a:gd name="T185" fmla="*/ 38 w 38"/>
              <a:gd name="T186" fmla="*/ 12 h 1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8" h="12">
                <a:moveTo>
                  <a:pt x="36" y="12"/>
                </a:moveTo>
                <a:lnTo>
                  <a:pt x="36" y="12"/>
                </a:lnTo>
                <a:lnTo>
                  <a:pt x="38" y="12"/>
                </a:lnTo>
                <a:lnTo>
                  <a:pt x="38" y="9"/>
                </a:lnTo>
                <a:lnTo>
                  <a:pt x="38" y="7"/>
                </a:lnTo>
                <a:lnTo>
                  <a:pt x="36" y="5"/>
                </a:lnTo>
                <a:lnTo>
                  <a:pt x="33" y="2"/>
                </a:lnTo>
                <a:lnTo>
                  <a:pt x="31" y="2"/>
                </a:lnTo>
                <a:lnTo>
                  <a:pt x="24" y="0"/>
                </a:lnTo>
                <a:lnTo>
                  <a:pt x="21" y="0"/>
                </a:lnTo>
                <a:lnTo>
                  <a:pt x="17" y="2"/>
                </a:lnTo>
                <a:lnTo>
                  <a:pt x="12" y="0"/>
                </a:lnTo>
                <a:lnTo>
                  <a:pt x="7" y="0"/>
                </a:ln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lnTo>
                  <a:pt x="0" y="5"/>
                </a:lnTo>
                <a:lnTo>
                  <a:pt x="0" y="9"/>
                </a:lnTo>
                <a:lnTo>
                  <a:pt x="3" y="7"/>
                </a:lnTo>
                <a:lnTo>
                  <a:pt x="3" y="5"/>
                </a:lnTo>
                <a:lnTo>
                  <a:pt x="3" y="2"/>
                </a:lnTo>
                <a:lnTo>
                  <a:pt x="5" y="2"/>
                </a:lnTo>
                <a:lnTo>
                  <a:pt x="5" y="5"/>
                </a:lnTo>
                <a:lnTo>
                  <a:pt x="7" y="7"/>
                </a:lnTo>
                <a:lnTo>
                  <a:pt x="10" y="7"/>
                </a:lnTo>
                <a:lnTo>
                  <a:pt x="14" y="7"/>
                </a:lnTo>
                <a:lnTo>
                  <a:pt x="21" y="7"/>
                </a:lnTo>
                <a:lnTo>
                  <a:pt x="26" y="7"/>
                </a:lnTo>
                <a:lnTo>
                  <a:pt x="36" y="1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33" name="Freeform 2255"/>
          <p:cNvSpPr>
            <a:spLocks/>
          </p:cNvSpPr>
          <p:nvPr/>
        </p:nvSpPr>
        <p:spPr bwMode="auto">
          <a:xfrm>
            <a:off x="3278188" y="5111750"/>
            <a:ext cx="3175" cy="1588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0 w 2"/>
              <a:gd name="T5" fmla="*/ 0 h 1588"/>
              <a:gd name="T6" fmla="*/ 0 w 2"/>
              <a:gd name="T7" fmla="*/ 0 h 1588"/>
              <a:gd name="T8" fmla="*/ 0 w 2"/>
              <a:gd name="T9" fmla="*/ 0 h 1588"/>
              <a:gd name="T10" fmla="*/ 0 w 2"/>
              <a:gd name="T11" fmla="*/ 0 h 1588"/>
              <a:gd name="T12" fmla="*/ 0 w 2"/>
              <a:gd name="T13" fmla="*/ 0 h 1588"/>
              <a:gd name="T14" fmla="*/ 2147483647 w 2"/>
              <a:gd name="T15" fmla="*/ 0 h 1588"/>
              <a:gd name="T16" fmla="*/ 2147483647 w 2"/>
              <a:gd name="T17" fmla="*/ 0 h 1588"/>
              <a:gd name="T18" fmla="*/ 2147483647 w 2"/>
              <a:gd name="T19" fmla="*/ 0 h 1588"/>
              <a:gd name="T20" fmla="*/ 2147483647 w 2"/>
              <a:gd name="T21" fmla="*/ 0 h 1588"/>
              <a:gd name="T22" fmla="*/ 2147483647 w 2"/>
              <a:gd name="T23" fmla="*/ 0 h 1588"/>
              <a:gd name="T24" fmla="*/ 2147483647 w 2"/>
              <a:gd name="T25" fmla="*/ 0 h 1588"/>
              <a:gd name="T26" fmla="*/ 2147483647 w 2"/>
              <a:gd name="T27" fmla="*/ 0 h 15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"/>
              <a:gd name="T43" fmla="*/ 0 h 1588"/>
              <a:gd name="T44" fmla="*/ 2 w 2"/>
              <a:gd name="T45" fmla="*/ 1588 h 158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34" name="Freeform 2256"/>
          <p:cNvSpPr>
            <a:spLocks/>
          </p:cNvSpPr>
          <p:nvPr/>
        </p:nvSpPr>
        <p:spPr bwMode="auto">
          <a:xfrm>
            <a:off x="3363913" y="5065713"/>
            <a:ext cx="9525" cy="15875"/>
          </a:xfrm>
          <a:custGeom>
            <a:avLst/>
            <a:gdLst>
              <a:gd name="T0" fmla="*/ 2147483647 w 7"/>
              <a:gd name="T1" fmla="*/ 2147483647 h 12"/>
              <a:gd name="T2" fmla="*/ 2147483647 w 7"/>
              <a:gd name="T3" fmla="*/ 2147483647 h 12"/>
              <a:gd name="T4" fmla="*/ 2147483647 w 7"/>
              <a:gd name="T5" fmla="*/ 2147483647 h 12"/>
              <a:gd name="T6" fmla="*/ 2147483647 w 7"/>
              <a:gd name="T7" fmla="*/ 2147483647 h 12"/>
              <a:gd name="T8" fmla="*/ 2147483647 w 7"/>
              <a:gd name="T9" fmla="*/ 2147483647 h 12"/>
              <a:gd name="T10" fmla="*/ 2147483647 w 7"/>
              <a:gd name="T11" fmla="*/ 2147483647 h 12"/>
              <a:gd name="T12" fmla="*/ 2147483647 w 7"/>
              <a:gd name="T13" fmla="*/ 2147483647 h 12"/>
              <a:gd name="T14" fmla="*/ 2147483647 w 7"/>
              <a:gd name="T15" fmla="*/ 2147483647 h 12"/>
              <a:gd name="T16" fmla="*/ 2147483647 w 7"/>
              <a:gd name="T17" fmla="*/ 2147483647 h 12"/>
              <a:gd name="T18" fmla="*/ 2147483647 w 7"/>
              <a:gd name="T19" fmla="*/ 2147483647 h 12"/>
              <a:gd name="T20" fmla="*/ 2147483647 w 7"/>
              <a:gd name="T21" fmla="*/ 0 h 12"/>
              <a:gd name="T22" fmla="*/ 2147483647 w 7"/>
              <a:gd name="T23" fmla="*/ 0 h 12"/>
              <a:gd name="T24" fmla="*/ 2147483647 w 7"/>
              <a:gd name="T25" fmla="*/ 0 h 12"/>
              <a:gd name="T26" fmla="*/ 2147483647 w 7"/>
              <a:gd name="T27" fmla="*/ 0 h 12"/>
              <a:gd name="T28" fmla="*/ 2147483647 w 7"/>
              <a:gd name="T29" fmla="*/ 0 h 12"/>
              <a:gd name="T30" fmla="*/ 2147483647 w 7"/>
              <a:gd name="T31" fmla="*/ 0 h 12"/>
              <a:gd name="T32" fmla="*/ 2147483647 w 7"/>
              <a:gd name="T33" fmla="*/ 0 h 12"/>
              <a:gd name="T34" fmla="*/ 2147483647 w 7"/>
              <a:gd name="T35" fmla="*/ 2147483647 h 12"/>
              <a:gd name="T36" fmla="*/ 2147483647 w 7"/>
              <a:gd name="T37" fmla="*/ 2147483647 h 12"/>
              <a:gd name="T38" fmla="*/ 2147483647 w 7"/>
              <a:gd name="T39" fmla="*/ 2147483647 h 12"/>
              <a:gd name="T40" fmla="*/ 2147483647 w 7"/>
              <a:gd name="T41" fmla="*/ 2147483647 h 12"/>
              <a:gd name="T42" fmla="*/ 0 w 7"/>
              <a:gd name="T43" fmla="*/ 2147483647 h 12"/>
              <a:gd name="T44" fmla="*/ 2147483647 w 7"/>
              <a:gd name="T45" fmla="*/ 2147483647 h 12"/>
              <a:gd name="T46" fmla="*/ 2147483647 w 7"/>
              <a:gd name="T47" fmla="*/ 2147483647 h 12"/>
              <a:gd name="T48" fmla="*/ 2147483647 w 7"/>
              <a:gd name="T49" fmla="*/ 2147483647 h 12"/>
              <a:gd name="T50" fmla="*/ 2147483647 w 7"/>
              <a:gd name="T51" fmla="*/ 2147483647 h 12"/>
              <a:gd name="T52" fmla="*/ 2147483647 w 7"/>
              <a:gd name="T53" fmla="*/ 2147483647 h 12"/>
              <a:gd name="T54" fmla="*/ 2147483647 w 7"/>
              <a:gd name="T55" fmla="*/ 2147483647 h 12"/>
              <a:gd name="T56" fmla="*/ 2147483647 w 7"/>
              <a:gd name="T57" fmla="*/ 2147483647 h 12"/>
              <a:gd name="T58" fmla="*/ 2147483647 w 7"/>
              <a:gd name="T59" fmla="*/ 2147483647 h 12"/>
              <a:gd name="T60" fmla="*/ 2147483647 w 7"/>
              <a:gd name="T61" fmla="*/ 2147483647 h 1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"/>
              <a:gd name="T94" fmla="*/ 0 h 12"/>
              <a:gd name="T95" fmla="*/ 7 w 7"/>
              <a:gd name="T96" fmla="*/ 12 h 1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" h="12">
                <a:moveTo>
                  <a:pt x="4" y="12"/>
                </a:moveTo>
                <a:lnTo>
                  <a:pt x="4" y="12"/>
                </a:lnTo>
                <a:lnTo>
                  <a:pt x="7" y="12"/>
                </a:lnTo>
                <a:lnTo>
                  <a:pt x="7" y="9"/>
                </a:lnTo>
                <a:lnTo>
                  <a:pt x="7" y="7"/>
                </a:lnTo>
                <a:lnTo>
                  <a:pt x="7" y="5"/>
                </a:lnTo>
                <a:lnTo>
                  <a:pt x="7" y="0"/>
                </a:lnTo>
                <a:lnTo>
                  <a:pt x="4" y="0"/>
                </a:lnTo>
                <a:lnTo>
                  <a:pt x="2" y="2"/>
                </a:lnTo>
                <a:lnTo>
                  <a:pt x="0" y="5"/>
                </a:lnTo>
                <a:lnTo>
                  <a:pt x="2" y="9"/>
                </a:lnTo>
                <a:lnTo>
                  <a:pt x="4" y="1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35" name="Rectangle 2257"/>
          <p:cNvSpPr>
            <a:spLocks noChangeArrowheads="1"/>
          </p:cNvSpPr>
          <p:nvPr/>
        </p:nvSpPr>
        <p:spPr bwMode="auto">
          <a:xfrm>
            <a:off x="3438525" y="5111750"/>
            <a:ext cx="1588" cy="1588"/>
          </a:xfrm>
          <a:prstGeom prst="rect">
            <a:avLst/>
          </a:pr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69636" name="Freeform 2258"/>
          <p:cNvSpPr>
            <a:spLocks/>
          </p:cNvSpPr>
          <p:nvPr/>
        </p:nvSpPr>
        <p:spPr bwMode="auto">
          <a:xfrm>
            <a:off x="3419475" y="5097463"/>
            <a:ext cx="22225" cy="17462"/>
          </a:xfrm>
          <a:custGeom>
            <a:avLst/>
            <a:gdLst>
              <a:gd name="T0" fmla="*/ 2147483647 w 17"/>
              <a:gd name="T1" fmla="*/ 2147483647 h 14"/>
              <a:gd name="T2" fmla="*/ 2147483647 w 17"/>
              <a:gd name="T3" fmla="*/ 2147483647 h 14"/>
              <a:gd name="T4" fmla="*/ 2147483647 w 17"/>
              <a:gd name="T5" fmla="*/ 0 h 14"/>
              <a:gd name="T6" fmla="*/ 2147483647 w 17"/>
              <a:gd name="T7" fmla="*/ 0 h 14"/>
              <a:gd name="T8" fmla="*/ 2147483647 w 17"/>
              <a:gd name="T9" fmla="*/ 0 h 14"/>
              <a:gd name="T10" fmla="*/ 2147483647 w 17"/>
              <a:gd name="T11" fmla="*/ 0 h 14"/>
              <a:gd name="T12" fmla="*/ 2147483647 w 17"/>
              <a:gd name="T13" fmla="*/ 0 h 14"/>
              <a:gd name="T14" fmla="*/ 2147483647 w 17"/>
              <a:gd name="T15" fmla="*/ 2147483647 h 14"/>
              <a:gd name="T16" fmla="*/ 2147483647 w 17"/>
              <a:gd name="T17" fmla="*/ 2147483647 h 14"/>
              <a:gd name="T18" fmla="*/ 2147483647 w 17"/>
              <a:gd name="T19" fmla="*/ 2147483647 h 14"/>
              <a:gd name="T20" fmla="*/ 2147483647 w 17"/>
              <a:gd name="T21" fmla="*/ 2147483647 h 14"/>
              <a:gd name="T22" fmla="*/ 2147483647 w 17"/>
              <a:gd name="T23" fmla="*/ 2147483647 h 14"/>
              <a:gd name="T24" fmla="*/ 2147483647 w 17"/>
              <a:gd name="T25" fmla="*/ 2147483647 h 14"/>
              <a:gd name="T26" fmla="*/ 2147483647 w 17"/>
              <a:gd name="T27" fmla="*/ 2147483647 h 14"/>
              <a:gd name="T28" fmla="*/ 2147483647 w 17"/>
              <a:gd name="T29" fmla="*/ 2147483647 h 14"/>
              <a:gd name="T30" fmla="*/ 2147483647 w 17"/>
              <a:gd name="T31" fmla="*/ 2147483647 h 14"/>
              <a:gd name="T32" fmla="*/ 2147483647 w 17"/>
              <a:gd name="T33" fmla="*/ 2147483647 h 14"/>
              <a:gd name="T34" fmla="*/ 2147483647 w 17"/>
              <a:gd name="T35" fmla="*/ 2147483647 h 14"/>
              <a:gd name="T36" fmla="*/ 2147483647 w 17"/>
              <a:gd name="T37" fmla="*/ 2147483647 h 14"/>
              <a:gd name="T38" fmla="*/ 2147483647 w 17"/>
              <a:gd name="T39" fmla="*/ 2147483647 h 14"/>
              <a:gd name="T40" fmla="*/ 2147483647 w 17"/>
              <a:gd name="T41" fmla="*/ 2147483647 h 14"/>
              <a:gd name="T42" fmla="*/ 0 w 17"/>
              <a:gd name="T43" fmla="*/ 2147483647 h 14"/>
              <a:gd name="T44" fmla="*/ 0 w 17"/>
              <a:gd name="T45" fmla="*/ 2147483647 h 14"/>
              <a:gd name="T46" fmla="*/ 0 w 17"/>
              <a:gd name="T47" fmla="*/ 2147483647 h 14"/>
              <a:gd name="T48" fmla="*/ 0 w 17"/>
              <a:gd name="T49" fmla="*/ 2147483647 h 14"/>
              <a:gd name="T50" fmla="*/ 0 w 17"/>
              <a:gd name="T51" fmla="*/ 2147483647 h 14"/>
              <a:gd name="T52" fmla="*/ 0 w 17"/>
              <a:gd name="T53" fmla="*/ 2147483647 h 14"/>
              <a:gd name="T54" fmla="*/ 0 w 17"/>
              <a:gd name="T55" fmla="*/ 2147483647 h 14"/>
              <a:gd name="T56" fmla="*/ 0 w 17"/>
              <a:gd name="T57" fmla="*/ 2147483647 h 14"/>
              <a:gd name="T58" fmla="*/ 2147483647 w 17"/>
              <a:gd name="T59" fmla="*/ 2147483647 h 14"/>
              <a:gd name="T60" fmla="*/ 2147483647 w 17"/>
              <a:gd name="T61" fmla="*/ 2147483647 h 14"/>
              <a:gd name="T62" fmla="*/ 2147483647 w 17"/>
              <a:gd name="T63" fmla="*/ 2147483647 h 14"/>
              <a:gd name="T64" fmla="*/ 2147483647 w 17"/>
              <a:gd name="T65" fmla="*/ 2147483647 h 14"/>
              <a:gd name="T66" fmla="*/ 2147483647 w 17"/>
              <a:gd name="T67" fmla="*/ 2147483647 h 1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7"/>
              <a:gd name="T103" fmla="*/ 0 h 14"/>
              <a:gd name="T104" fmla="*/ 17 w 17"/>
              <a:gd name="T105" fmla="*/ 14 h 1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7" h="14">
                <a:moveTo>
                  <a:pt x="17" y="4"/>
                </a:moveTo>
                <a:lnTo>
                  <a:pt x="15" y="2"/>
                </a:lnTo>
                <a:lnTo>
                  <a:pt x="15" y="0"/>
                </a:lnTo>
                <a:lnTo>
                  <a:pt x="12" y="0"/>
                </a:lnTo>
                <a:lnTo>
                  <a:pt x="12" y="2"/>
                </a:lnTo>
                <a:lnTo>
                  <a:pt x="10" y="2"/>
                </a:lnTo>
                <a:lnTo>
                  <a:pt x="8" y="2"/>
                </a:lnTo>
                <a:lnTo>
                  <a:pt x="5" y="2"/>
                </a:lnTo>
                <a:lnTo>
                  <a:pt x="5" y="4"/>
                </a:lnTo>
                <a:lnTo>
                  <a:pt x="3" y="7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8" y="14"/>
                </a:lnTo>
                <a:lnTo>
                  <a:pt x="12" y="11"/>
                </a:lnTo>
                <a:lnTo>
                  <a:pt x="15" y="9"/>
                </a:lnTo>
                <a:lnTo>
                  <a:pt x="17" y="4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37" name="Freeform 2259"/>
          <p:cNvSpPr>
            <a:spLocks/>
          </p:cNvSpPr>
          <p:nvPr/>
        </p:nvSpPr>
        <p:spPr bwMode="auto">
          <a:xfrm>
            <a:off x="3435350" y="5111750"/>
            <a:ext cx="6350" cy="3175"/>
          </a:xfrm>
          <a:custGeom>
            <a:avLst/>
            <a:gdLst>
              <a:gd name="T0" fmla="*/ 2147483647 w 5"/>
              <a:gd name="T1" fmla="*/ 0 h 3"/>
              <a:gd name="T2" fmla="*/ 2147483647 w 5"/>
              <a:gd name="T3" fmla="*/ 0 h 3"/>
              <a:gd name="T4" fmla="*/ 2147483647 w 5"/>
              <a:gd name="T5" fmla="*/ 0 h 3"/>
              <a:gd name="T6" fmla="*/ 0 w 5"/>
              <a:gd name="T7" fmla="*/ 2147483647 h 3"/>
              <a:gd name="T8" fmla="*/ 0 w 5"/>
              <a:gd name="T9" fmla="*/ 2147483647 h 3"/>
              <a:gd name="T10" fmla="*/ 0 w 5"/>
              <a:gd name="T11" fmla="*/ 2147483647 h 3"/>
              <a:gd name="T12" fmla="*/ 0 w 5"/>
              <a:gd name="T13" fmla="*/ 2147483647 h 3"/>
              <a:gd name="T14" fmla="*/ 2147483647 w 5"/>
              <a:gd name="T15" fmla="*/ 2147483647 h 3"/>
              <a:gd name="T16" fmla="*/ 2147483647 w 5"/>
              <a:gd name="T17" fmla="*/ 2147483647 h 3"/>
              <a:gd name="T18" fmla="*/ 2147483647 w 5"/>
              <a:gd name="T19" fmla="*/ 2147483647 h 3"/>
              <a:gd name="T20" fmla="*/ 2147483647 w 5"/>
              <a:gd name="T21" fmla="*/ 2147483647 h 3"/>
              <a:gd name="T22" fmla="*/ 2147483647 w 5"/>
              <a:gd name="T23" fmla="*/ 2147483647 h 3"/>
              <a:gd name="T24" fmla="*/ 2147483647 w 5"/>
              <a:gd name="T25" fmla="*/ 2147483647 h 3"/>
              <a:gd name="T26" fmla="*/ 2147483647 w 5"/>
              <a:gd name="T27" fmla="*/ 2147483647 h 3"/>
              <a:gd name="T28" fmla="*/ 2147483647 w 5"/>
              <a:gd name="T29" fmla="*/ 0 h 3"/>
              <a:gd name="T30" fmla="*/ 2147483647 w 5"/>
              <a:gd name="T31" fmla="*/ 0 h 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"/>
              <a:gd name="T49" fmla="*/ 0 h 3"/>
              <a:gd name="T50" fmla="*/ 5 w 5"/>
              <a:gd name="T51" fmla="*/ 3 h 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" h="3">
                <a:moveTo>
                  <a:pt x="3" y="0"/>
                </a:moveTo>
                <a:lnTo>
                  <a:pt x="3" y="0"/>
                </a:lnTo>
                <a:lnTo>
                  <a:pt x="0" y="3"/>
                </a:lnTo>
                <a:lnTo>
                  <a:pt x="3" y="3"/>
                </a:lnTo>
                <a:lnTo>
                  <a:pt x="5" y="3"/>
                </a:lnTo>
                <a:lnTo>
                  <a:pt x="3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38" name="Freeform 2260"/>
          <p:cNvSpPr>
            <a:spLocks/>
          </p:cNvSpPr>
          <p:nvPr/>
        </p:nvSpPr>
        <p:spPr bwMode="auto">
          <a:xfrm>
            <a:off x="3360738" y="5080000"/>
            <a:ext cx="11112" cy="11113"/>
          </a:xfrm>
          <a:custGeom>
            <a:avLst/>
            <a:gdLst>
              <a:gd name="T0" fmla="*/ 2147483647 w 7"/>
              <a:gd name="T1" fmla="*/ 2147483647 h 10"/>
              <a:gd name="T2" fmla="*/ 2147483647 w 7"/>
              <a:gd name="T3" fmla="*/ 2147483647 h 10"/>
              <a:gd name="T4" fmla="*/ 2147483647 w 7"/>
              <a:gd name="T5" fmla="*/ 0 h 10"/>
              <a:gd name="T6" fmla="*/ 2147483647 w 7"/>
              <a:gd name="T7" fmla="*/ 0 h 10"/>
              <a:gd name="T8" fmla="*/ 2147483647 w 7"/>
              <a:gd name="T9" fmla="*/ 0 h 10"/>
              <a:gd name="T10" fmla="*/ 2147483647 w 7"/>
              <a:gd name="T11" fmla="*/ 0 h 10"/>
              <a:gd name="T12" fmla="*/ 0 w 7"/>
              <a:gd name="T13" fmla="*/ 2147483647 h 10"/>
              <a:gd name="T14" fmla="*/ 0 w 7"/>
              <a:gd name="T15" fmla="*/ 2147483647 h 10"/>
              <a:gd name="T16" fmla="*/ 0 w 7"/>
              <a:gd name="T17" fmla="*/ 2147483647 h 10"/>
              <a:gd name="T18" fmla="*/ 2147483647 w 7"/>
              <a:gd name="T19" fmla="*/ 2147483647 h 10"/>
              <a:gd name="T20" fmla="*/ 2147483647 w 7"/>
              <a:gd name="T21" fmla="*/ 2147483647 h 10"/>
              <a:gd name="T22" fmla="*/ 2147483647 w 7"/>
              <a:gd name="T23" fmla="*/ 2147483647 h 10"/>
              <a:gd name="T24" fmla="*/ 2147483647 w 7"/>
              <a:gd name="T25" fmla="*/ 2147483647 h 10"/>
              <a:gd name="T26" fmla="*/ 2147483647 w 7"/>
              <a:gd name="T27" fmla="*/ 2147483647 h 10"/>
              <a:gd name="T28" fmla="*/ 2147483647 w 7"/>
              <a:gd name="T29" fmla="*/ 2147483647 h 10"/>
              <a:gd name="T30" fmla="*/ 2147483647 w 7"/>
              <a:gd name="T31" fmla="*/ 2147483647 h 10"/>
              <a:gd name="T32" fmla="*/ 2147483647 w 7"/>
              <a:gd name="T33" fmla="*/ 2147483647 h 10"/>
              <a:gd name="T34" fmla="*/ 2147483647 w 7"/>
              <a:gd name="T35" fmla="*/ 2147483647 h 10"/>
              <a:gd name="T36" fmla="*/ 2147483647 w 7"/>
              <a:gd name="T37" fmla="*/ 2147483647 h 10"/>
              <a:gd name="T38" fmla="*/ 2147483647 w 7"/>
              <a:gd name="T39" fmla="*/ 2147483647 h 1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"/>
              <a:gd name="T61" fmla="*/ 0 h 10"/>
              <a:gd name="T62" fmla="*/ 7 w 7"/>
              <a:gd name="T63" fmla="*/ 10 h 1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" h="10">
                <a:moveTo>
                  <a:pt x="5" y="3"/>
                </a:moveTo>
                <a:lnTo>
                  <a:pt x="5" y="3"/>
                </a:lnTo>
                <a:lnTo>
                  <a:pt x="3" y="0"/>
                </a:lnTo>
                <a:lnTo>
                  <a:pt x="0" y="7"/>
                </a:lnTo>
                <a:lnTo>
                  <a:pt x="0" y="10"/>
                </a:lnTo>
                <a:lnTo>
                  <a:pt x="3" y="10"/>
                </a:lnTo>
                <a:lnTo>
                  <a:pt x="5" y="10"/>
                </a:lnTo>
                <a:lnTo>
                  <a:pt x="5" y="7"/>
                </a:lnTo>
                <a:lnTo>
                  <a:pt x="7" y="7"/>
                </a:lnTo>
                <a:lnTo>
                  <a:pt x="7" y="5"/>
                </a:lnTo>
                <a:lnTo>
                  <a:pt x="7" y="3"/>
                </a:lnTo>
                <a:lnTo>
                  <a:pt x="5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39" name="Freeform 2261"/>
          <p:cNvSpPr>
            <a:spLocks/>
          </p:cNvSpPr>
          <p:nvPr/>
        </p:nvSpPr>
        <p:spPr bwMode="auto">
          <a:xfrm>
            <a:off x="3273425" y="5094288"/>
            <a:ext cx="3175" cy="3175"/>
          </a:xfrm>
          <a:custGeom>
            <a:avLst/>
            <a:gdLst>
              <a:gd name="T0" fmla="*/ 2147483647 w 3"/>
              <a:gd name="T1" fmla="*/ 2147483647 h 3"/>
              <a:gd name="T2" fmla="*/ 2147483647 w 3"/>
              <a:gd name="T3" fmla="*/ 0 h 3"/>
              <a:gd name="T4" fmla="*/ 2147483647 w 3"/>
              <a:gd name="T5" fmla="*/ 0 h 3"/>
              <a:gd name="T6" fmla="*/ 2147483647 w 3"/>
              <a:gd name="T7" fmla="*/ 0 h 3"/>
              <a:gd name="T8" fmla="*/ 2147483647 w 3"/>
              <a:gd name="T9" fmla="*/ 0 h 3"/>
              <a:gd name="T10" fmla="*/ 2147483647 w 3"/>
              <a:gd name="T11" fmla="*/ 0 h 3"/>
              <a:gd name="T12" fmla="*/ 2147483647 w 3"/>
              <a:gd name="T13" fmla="*/ 0 h 3"/>
              <a:gd name="T14" fmla="*/ 2147483647 w 3"/>
              <a:gd name="T15" fmla="*/ 0 h 3"/>
              <a:gd name="T16" fmla="*/ 0 w 3"/>
              <a:gd name="T17" fmla="*/ 0 h 3"/>
              <a:gd name="T18" fmla="*/ 0 w 3"/>
              <a:gd name="T19" fmla="*/ 0 h 3"/>
              <a:gd name="T20" fmla="*/ 2147483647 w 3"/>
              <a:gd name="T21" fmla="*/ 0 h 3"/>
              <a:gd name="T22" fmla="*/ 2147483647 w 3"/>
              <a:gd name="T23" fmla="*/ 2147483647 h 3"/>
              <a:gd name="T24" fmla="*/ 2147483647 w 3"/>
              <a:gd name="T25" fmla="*/ 2147483647 h 3"/>
              <a:gd name="T26" fmla="*/ 2147483647 w 3"/>
              <a:gd name="T27" fmla="*/ 2147483647 h 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3"/>
              <a:gd name="T44" fmla="*/ 3 w 3"/>
              <a:gd name="T45" fmla="*/ 3 h 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3">
                <a:moveTo>
                  <a:pt x="3" y="3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  <a:lnTo>
                  <a:pt x="3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40" name="Freeform 2262"/>
          <p:cNvSpPr>
            <a:spLocks/>
          </p:cNvSpPr>
          <p:nvPr/>
        </p:nvSpPr>
        <p:spPr bwMode="auto">
          <a:xfrm>
            <a:off x="3265488" y="5035550"/>
            <a:ext cx="7937" cy="3175"/>
          </a:xfrm>
          <a:custGeom>
            <a:avLst/>
            <a:gdLst>
              <a:gd name="T0" fmla="*/ 2147483647 w 7"/>
              <a:gd name="T1" fmla="*/ 2147483647 h 3"/>
              <a:gd name="T2" fmla="*/ 2147483647 w 7"/>
              <a:gd name="T3" fmla="*/ 2147483647 h 3"/>
              <a:gd name="T4" fmla="*/ 2147483647 w 7"/>
              <a:gd name="T5" fmla="*/ 2147483647 h 3"/>
              <a:gd name="T6" fmla="*/ 2147483647 w 7"/>
              <a:gd name="T7" fmla="*/ 0 h 3"/>
              <a:gd name="T8" fmla="*/ 2147483647 w 7"/>
              <a:gd name="T9" fmla="*/ 0 h 3"/>
              <a:gd name="T10" fmla="*/ 2147483647 w 7"/>
              <a:gd name="T11" fmla="*/ 0 h 3"/>
              <a:gd name="T12" fmla="*/ 2147483647 w 7"/>
              <a:gd name="T13" fmla="*/ 0 h 3"/>
              <a:gd name="T14" fmla="*/ 2147483647 w 7"/>
              <a:gd name="T15" fmla="*/ 0 h 3"/>
              <a:gd name="T16" fmla="*/ 2147483647 w 7"/>
              <a:gd name="T17" fmla="*/ 0 h 3"/>
              <a:gd name="T18" fmla="*/ 2147483647 w 7"/>
              <a:gd name="T19" fmla="*/ 0 h 3"/>
              <a:gd name="T20" fmla="*/ 2147483647 w 7"/>
              <a:gd name="T21" fmla="*/ 0 h 3"/>
              <a:gd name="T22" fmla="*/ 0 w 7"/>
              <a:gd name="T23" fmla="*/ 0 h 3"/>
              <a:gd name="T24" fmla="*/ 0 w 7"/>
              <a:gd name="T25" fmla="*/ 0 h 3"/>
              <a:gd name="T26" fmla="*/ 0 w 7"/>
              <a:gd name="T27" fmla="*/ 2147483647 h 3"/>
              <a:gd name="T28" fmla="*/ 0 w 7"/>
              <a:gd name="T29" fmla="*/ 2147483647 h 3"/>
              <a:gd name="T30" fmla="*/ 0 w 7"/>
              <a:gd name="T31" fmla="*/ 2147483647 h 3"/>
              <a:gd name="T32" fmla="*/ 0 w 7"/>
              <a:gd name="T33" fmla="*/ 2147483647 h 3"/>
              <a:gd name="T34" fmla="*/ 0 w 7"/>
              <a:gd name="T35" fmla="*/ 2147483647 h 3"/>
              <a:gd name="T36" fmla="*/ 2147483647 w 7"/>
              <a:gd name="T37" fmla="*/ 2147483647 h 3"/>
              <a:gd name="T38" fmla="*/ 2147483647 w 7"/>
              <a:gd name="T39" fmla="*/ 2147483647 h 3"/>
              <a:gd name="T40" fmla="*/ 2147483647 w 7"/>
              <a:gd name="T41" fmla="*/ 2147483647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"/>
              <a:gd name="T64" fmla="*/ 0 h 3"/>
              <a:gd name="T65" fmla="*/ 7 w 7"/>
              <a:gd name="T66" fmla="*/ 3 h 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" h="3">
                <a:moveTo>
                  <a:pt x="3" y="3"/>
                </a:moveTo>
                <a:lnTo>
                  <a:pt x="5" y="3"/>
                </a:lnTo>
                <a:lnTo>
                  <a:pt x="5" y="0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41" name="Freeform 2263"/>
          <p:cNvSpPr>
            <a:spLocks/>
          </p:cNvSpPr>
          <p:nvPr/>
        </p:nvSpPr>
        <p:spPr bwMode="auto">
          <a:xfrm>
            <a:off x="3294063" y="5005388"/>
            <a:ext cx="12700" cy="4762"/>
          </a:xfrm>
          <a:custGeom>
            <a:avLst/>
            <a:gdLst>
              <a:gd name="T0" fmla="*/ 0 w 9"/>
              <a:gd name="T1" fmla="*/ 2147483647 h 4"/>
              <a:gd name="T2" fmla="*/ 0 w 9"/>
              <a:gd name="T3" fmla="*/ 2147483647 h 4"/>
              <a:gd name="T4" fmla="*/ 0 w 9"/>
              <a:gd name="T5" fmla="*/ 2147483647 h 4"/>
              <a:gd name="T6" fmla="*/ 0 w 9"/>
              <a:gd name="T7" fmla="*/ 2147483647 h 4"/>
              <a:gd name="T8" fmla="*/ 2147483647 w 9"/>
              <a:gd name="T9" fmla="*/ 2147483647 h 4"/>
              <a:gd name="T10" fmla="*/ 2147483647 w 9"/>
              <a:gd name="T11" fmla="*/ 2147483647 h 4"/>
              <a:gd name="T12" fmla="*/ 2147483647 w 9"/>
              <a:gd name="T13" fmla="*/ 2147483647 h 4"/>
              <a:gd name="T14" fmla="*/ 2147483647 w 9"/>
              <a:gd name="T15" fmla="*/ 2147483647 h 4"/>
              <a:gd name="T16" fmla="*/ 2147483647 w 9"/>
              <a:gd name="T17" fmla="*/ 2147483647 h 4"/>
              <a:gd name="T18" fmla="*/ 2147483647 w 9"/>
              <a:gd name="T19" fmla="*/ 2147483647 h 4"/>
              <a:gd name="T20" fmla="*/ 2147483647 w 9"/>
              <a:gd name="T21" fmla="*/ 2147483647 h 4"/>
              <a:gd name="T22" fmla="*/ 2147483647 w 9"/>
              <a:gd name="T23" fmla="*/ 0 h 4"/>
              <a:gd name="T24" fmla="*/ 2147483647 w 9"/>
              <a:gd name="T25" fmla="*/ 0 h 4"/>
              <a:gd name="T26" fmla="*/ 2147483647 w 9"/>
              <a:gd name="T27" fmla="*/ 0 h 4"/>
              <a:gd name="T28" fmla="*/ 2147483647 w 9"/>
              <a:gd name="T29" fmla="*/ 0 h 4"/>
              <a:gd name="T30" fmla="*/ 2147483647 w 9"/>
              <a:gd name="T31" fmla="*/ 0 h 4"/>
              <a:gd name="T32" fmla="*/ 0 w 9"/>
              <a:gd name="T33" fmla="*/ 2147483647 h 4"/>
              <a:gd name="T34" fmla="*/ 0 w 9"/>
              <a:gd name="T35" fmla="*/ 2147483647 h 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"/>
              <a:gd name="T55" fmla="*/ 0 h 4"/>
              <a:gd name="T56" fmla="*/ 9 w 9"/>
              <a:gd name="T57" fmla="*/ 4 h 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" h="4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5" y="4"/>
                </a:lnTo>
                <a:lnTo>
                  <a:pt x="7" y="4"/>
                </a:lnTo>
                <a:lnTo>
                  <a:pt x="7" y="2"/>
                </a:lnTo>
                <a:lnTo>
                  <a:pt x="9" y="2"/>
                </a:lnTo>
                <a:lnTo>
                  <a:pt x="9" y="0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0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42" name="Freeform 2264"/>
          <p:cNvSpPr>
            <a:spLocks/>
          </p:cNvSpPr>
          <p:nvPr/>
        </p:nvSpPr>
        <p:spPr bwMode="auto">
          <a:xfrm>
            <a:off x="3302000" y="4445000"/>
            <a:ext cx="7938" cy="4763"/>
          </a:xfrm>
          <a:custGeom>
            <a:avLst/>
            <a:gdLst>
              <a:gd name="T0" fmla="*/ 2147483647 w 5"/>
              <a:gd name="T1" fmla="*/ 0 h 2"/>
              <a:gd name="T2" fmla="*/ 0 w 5"/>
              <a:gd name="T3" fmla="*/ 0 h 2"/>
              <a:gd name="T4" fmla="*/ 0 w 5"/>
              <a:gd name="T5" fmla="*/ 0 h 2"/>
              <a:gd name="T6" fmla="*/ 2147483647 w 5"/>
              <a:gd name="T7" fmla="*/ 2147483647 h 2"/>
              <a:gd name="T8" fmla="*/ 2147483647 w 5"/>
              <a:gd name="T9" fmla="*/ 2147483647 h 2"/>
              <a:gd name="T10" fmla="*/ 2147483647 w 5"/>
              <a:gd name="T11" fmla="*/ 2147483647 h 2"/>
              <a:gd name="T12" fmla="*/ 2147483647 w 5"/>
              <a:gd name="T13" fmla="*/ 2147483647 h 2"/>
              <a:gd name="T14" fmla="*/ 2147483647 w 5"/>
              <a:gd name="T15" fmla="*/ 2147483647 h 2"/>
              <a:gd name="T16" fmla="*/ 2147483647 w 5"/>
              <a:gd name="T17" fmla="*/ 2147483647 h 2"/>
              <a:gd name="T18" fmla="*/ 2147483647 w 5"/>
              <a:gd name="T19" fmla="*/ 2147483647 h 2"/>
              <a:gd name="T20" fmla="*/ 2147483647 w 5"/>
              <a:gd name="T21" fmla="*/ 2147483647 h 2"/>
              <a:gd name="T22" fmla="*/ 2147483647 w 5"/>
              <a:gd name="T23" fmla="*/ 2147483647 h 2"/>
              <a:gd name="T24" fmla="*/ 2147483647 w 5"/>
              <a:gd name="T25" fmla="*/ 2147483647 h 2"/>
              <a:gd name="T26" fmla="*/ 2147483647 w 5"/>
              <a:gd name="T27" fmla="*/ 2147483647 h 2"/>
              <a:gd name="T28" fmla="*/ 2147483647 w 5"/>
              <a:gd name="T29" fmla="*/ 2147483647 h 2"/>
              <a:gd name="T30" fmla="*/ 2147483647 w 5"/>
              <a:gd name="T31" fmla="*/ 0 h 2"/>
              <a:gd name="T32" fmla="*/ 2147483647 w 5"/>
              <a:gd name="T33" fmla="*/ 0 h 2"/>
              <a:gd name="T34" fmla="*/ 2147483647 w 5"/>
              <a:gd name="T35" fmla="*/ 0 h 2"/>
              <a:gd name="T36" fmla="*/ 2147483647 w 5"/>
              <a:gd name="T37" fmla="*/ 0 h 2"/>
              <a:gd name="T38" fmla="*/ 2147483647 w 5"/>
              <a:gd name="T39" fmla="*/ 0 h 2"/>
              <a:gd name="T40" fmla="*/ 2147483647 w 5"/>
              <a:gd name="T41" fmla="*/ 0 h 2"/>
              <a:gd name="T42" fmla="*/ 2147483647 w 5"/>
              <a:gd name="T43" fmla="*/ 0 h 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"/>
              <a:gd name="T67" fmla="*/ 0 h 2"/>
              <a:gd name="T68" fmla="*/ 5 w 5"/>
              <a:gd name="T69" fmla="*/ 2 h 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" h="2">
                <a:moveTo>
                  <a:pt x="2" y="0"/>
                </a:moveTo>
                <a:lnTo>
                  <a:pt x="0" y="0"/>
                </a:lnTo>
                <a:lnTo>
                  <a:pt x="2" y="2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43" name="Freeform 2265"/>
          <p:cNvSpPr>
            <a:spLocks/>
          </p:cNvSpPr>
          <p:nvPr/>
        </p:nvSpPr>
        <p:spPr bwMode="auto">
          <a:xfrm>
            <a:off x="3313113" y="4440238"/>
            <a:ext cx="1587" cy="9525"/>
          </a:xfrm>
          <a:custGeom>
            <a:avLst/>
            <a:gdLst>
              <a:gd name="T0" fmla="*/ 0 w 2"/>
              <a:gd name="T1" fmla="*/ 2147483647 h 7"/>
              <a:gd name="T2" fmla="*/ 2147483647 w 2"/>
              <a:gd name="T3" fmla="*/ 2147483647 h 7"/>
              <a:gd name="T4" fmla="*/ 2147483647 w 2"/>
              <a:gd name="T5" fmla="*/ 2147483647 h 7"/>
              <a:gd name="T6" fmla="*/ 2147483647 w 2"/>
              <a:gd name="T7" fmla="*/ 0 h 7"/>
              <a:gd name="T8" fmla="*/ 2147483647 w 2"/>
              <a:gd name="T9" fmla="*/ 0 h 7"/>
              <a:gd name="T10" fmla="*/ 2147483647 w 2"/>
              <a:gd name="T11" fmla="*/ 0 h 7"/>
              <a:gd name="T12" fmla="*/ 2147483647 w 2"/>
              <a:gd name="T13" fmla="*/ 0 h 7"/>
              <a:gd name="T14" fmla="*/ 2147483647 w 2"/>
              <a:gd name="T15" fmla="*/ 0 h 7"/>
              <a:gd name="T16" fmla="*/ 2147483647 w 2"/>
              <a:gd name="T17" fmla="*/ 0 h 7"/>
              <a:gd name="T18" fmla="*/ 2147483647 w 2"/>
              <a:gd name="T19" fmla="*/ 0 h 7"/>
              <a:gd name="T20" fmla="*/ 2147483647 w 2"/>
              <a:gd name="T21" fmla="*/ 0 h 7"/>
              <a:gd name="T22" fmla="*/ 2147483647 w 2"/>
              <a:gd name="T23" fmla="*/ 0 h 7"/>
              <a:gd name="T24" fmla="*/ 0 w 2"/>
              <a:gd name="T25" fmla="*/ 2147483647 h 7"/>
              <a:gd name="T26" fmla="*/ 0 w 2"/>
              <a:gd name="T27" fmla="*/ 2147483647 h 7"/>
              <a:gd name="T28" fmla="*/ 0 w 2"/>
              <a:gd name="T29" fmla="*/ 2147483647 h 7"/>
              <a:gd name="T30" fmla="*/ 0 w 2"/>
              <a:gd name="T31" fmla="*/ 2147483647 h 7"/>
              <a:gd name="T32" fmla="*/ 0 w 2"/>
              <a:gd name="T33" fmla="*/ 2147483647 h 7"/>
              <a:gd name="T34" fmla="*/ 0 w 2"/>
              <a:gd name="T35" fmla="*/ 2147483647 h 7"/>
              <a:gd name="T36" fmla="*/ 0 w 2"/>
              <a:gd name="T37" fmla="*/ 2147483647 h 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"/>
              <a:gd name="T58" fmla="*/ 0 h 7"/>
              <a:gd name="T59" fmla="*/ 2 w 2"/>
              <a:gd name="T60" fmla="*/ 7 h 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" h="7">
                <a:moveTo>
                  <a:pt x="0" y="7"/>
                </a:moveTo>
                <a:lnTo>
                  <a:pt x="2" y="5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44" name="Freeform 2266"/>
          <p:cNvSpPr>
            <a:spLocks/>
          </p:cNvSpPr>
          <p:nvPr/>
        </p:nvSpPr>
        <p:spPr bwMode="auto">
          <a:xfrm>
            <a:off x="3302000" y="4976813"/>
            <a:ext cx="19050" cy="6350"/>
          </a:xfrm>
          <a:custGeom>
            <a:avLst/>
            <a:gdLst>
              <a:gd name="T0" fmla="*/ 0 w 14"/>
              <a:gd name="T1" fmla="*/ 2147483647 h 5"/>
              <a:gd name="T2" fmla="*/ 0 w 14"/>
              <a:gd name="T3" fmla="*/ 2147483647 h 5"/>
              <a:gd name="T4" fmla="*/ 0 w 14"/>
              <a:gd name="T5" fmla="*/ 2147483647 h 5"/>
              <a:gd name="T6" fmla="*/ 2147483647 w 14"/>
              <a:gd name="T7" fmla="*/ 2147483647 h 5"/>
              <a:gd name="T8" fmla="*/ 2147483647 w 14"/>
              <a:gd name="T9" fmla="*/ 2147483647 h 5"/>
              <a:gd name="T10" fmla="*/ 2147483647 w 14"/>
              <a:gd name="T11" fmla="*/ 2147483647 h 5"/>
              <a:gd name="T12" fmla="*/ 2147483647 w 14"/>
              <a:gd name="T13" fmla="*/ 2147483647 h 5"/>
              <a:gd name="T14" fmla="*/ 2147483647 w 14"/>
              <a:gd name="T15" fmla="*/ 2147483647 h 5"/>
              <a:gd name="T16" fmla="*/ 2147483647 w 14"/>
              <a:gd name="T17" fmla="*/ 2147483647 h 5"/>
              <a:gd name="T18" fmla="*/ 2147483647 w 14"/>
              <a:gd name="T19" fmla="*/ 2147483647 h 5"/>
              <a:gd name="T20" fmla="*/ 2147483647 w 14"/>
              <a:gd name="T21" fmla="*/ 2147483647 h 5"/>
              <a:gd name="T22" fmla="*/ 2147483647 w 14"/>
              <a:gd name="T23" fmla="*/ 2147483647 h 5"/>
              <a:gd name="T24" fmla="*/ 2147483647 w 14"/>
              <a:gd name="T25" fmla="*/ 2147483647 h 5"/>
              <a:gd name="T26" fmla="*/ 2147483647 w 14"/>
              <a:gd name="T27" fmla="*/ 0 h 5"/>
              <a:gd name="T28" fmla="*/ 2147483647 w 14"/>
              <a:gd name="T29" fmla="*/ 0 h 5"/>
              <a:gd name="T30" fmla="*/ 0 w 14"/>
              <a:gd name="T31" fmla="*/ 2147483647 h 5"/>
              <a:gd name="T32" fmla="*/ 0 w 14"/>
              <a:gd name="T33" fmla="*/ 2147483647 h 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"/>
              <a:gd name="T52" fmla="*/ 0 h 5"/>
              <a:gd name="T53" fmla="*/ 14 w 14"/>
              <a:gd name="T54" fmla="*/ 5 h 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" h="5">
                <a:moveTo>
                  <a:pt x="0" y="3"/>
                </a:moveTo>
                <a:lnTo>
                  <a:pt x="0" y="3"/>
                </a:lnTo>
                <a:lnTo>
                  <a:pt x="5" y="5"/>
                </a:lnTo>
                <a:lnTo>
                  <a:pt x="7" y="5"/>
                </a:lnTo>
                <a:lnTo>
                  <a:pt x="12" y="5"/>
                </a:lnTo>
                <a:lnTo>
                  <a:pt x="12" y="3"/>
                </a:lnTo>
                <a:lnTo>
                  <a:pt x="14" y="3"/>
                </a:lnTo>
                <a:lnTo>
                  <a:pt x="12" y="3"/>
                </a:lnTo>
                <a:lnTo>
                  <a:pt x="7" y="0"/>
                </a:lnTo>
                <a:lnTo>
                  <a:pt x="2" y="0"/>
                </a:lnTo>
                <a:lnTo>
                  <a:pt x="0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45" name="Freeform 2267"/>
          <p:cNvSpPr>
            <a:spLocks/>
          </p:cNvSpPr>
          <p:nvPr/>
        </p:nvSpPr>
        <p:spPr bwMode="auto">
          <a:xfrm>
            <a:off x="3260725" y="5110163"/>
            <a:ext cx="7938" cy="1587"/>
          </a:xfrm>
          <a:custGeom>
            <a:avLst/>
            <a:gdLst>
              <a:gd name="T0" fmla="*/ 0 w 5"/>
              <a:gd name="T1" fmla="*/ 2147483647 h 2"/>
              <a:gd name="T2" fmla="*/ 2147483647 w 5"/>
              <a:gd name="T3" fmla="*/ 2147483647 h 2"/>
              <a:gd name="T4" fmla="*/ 2147483647 w 5"/>
              <a:gd name="T5" fmla="*/ 2147483647 h 2"/>
              <a:gd name="T6" fmla="*/ 2147483647 w 5"/>
              <a:gd name="T7" fmla="*/ 2147483647 h 2"/>
              <a:gd name="T8" fmla="*/ 2147483647 w 5"/>
              <a:gd name="T9" fmla="*/ 2147483647 h 2"/>
              <a:gd name="T10" fmla="*/ 2147483647 w 5"/>
              <a:gd name="T11" fmla="*/ 2147483647 h 2"/>
              <a:gd name="T12" fmla="*/ 2147483647 w 5"/>
              <a:gd name="T13" fmla="*/ 2147483647 h 2"/>
              <a:gd name="T14" fmla="*/ 2147483647 w 5"/>
              <a:gd name="T15" fmla="*/ 2147483647 h 2"/>
              <a:gd name="T16" fmla="*/ 2147483647 w 5"/>
              <a:gd name="T17" fmla="*/ 0 h 2"/>
              <a:gd name="T18" fmla="*/ 0 w 5"/>
              <a:gd name="T19" fmla="*/ 0 h 2"/>
              <a:gd name="T20" fmla="*/ 0 w 5"/>
              <a:gd name="T21" fmla="*/ 0 h 2"/>
              <a:gd name="T22" fmla="*/ 0 w 5"/>
              <a:gd name="T23" fmla="*/ 0 h 2"/>
              <a:gd name="T24" fmla="*/ 0 w 5"/>
              <a:gd name="T25" fmla="*/ 2147483647 h 2"/>
              <a:gd name="T26" fmla="*/ 0 w 5"/>
              <a:gd name="T27" fmla="*/ 2147483647 h 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"/>
              <a:gd name="T43" fmla="*/ 0 h 2"/>
              <a:gd name="T44" fmla="*/ 5 w 5"/>
              <a:gd name="T45" fmla="*/ 2 h 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" h="2">
                <a:moveTo>
                  <a:pt x="0" y="2"/>
                </a:moveTo>
                <a:lnTo>
                  <a:pt x="2" y="2"/>
                </a:lnTo>
                <a:lnTo>
                  <a:pt x="5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46" name="Freeform 2268"/>
          <p:cNvSpPr>
            <a:spLocks/>
          </p:cNvSpPr>
          <p:nvPr/>
        </p:nvSpPr>
        <p:spPr bwMode="auto">
          <a:xfrm>
            <a:off x="3255963" y="4997450"/>
            <a:ext cx="12700" cy="7938"/>
          </a:xfrm>
          <a:custGeom>
            <a:avLst/>
            <a:gdLst>
              <a:gd name="T0" fmla="*/ 2147483647 w 10"/>
              <a:gd name="T1" fmla="*/ 2147483647 h 5"/>
              <a:gd name="T2" fmla="*/ 2147483647 w 10"/>
              <a:gd name="T3" fmla="*/ 2147483647 h 5"/>
              <a:gd name="T4" fmla="*/ 2147483647 w 10"/>
              <a:gd name="T5" fmla="*/ 2147483647 h 5"/>
              <a:gd name="T6" fmla="*/ 2147483647 w 10"/>
              <a:gd name="T7" fmla="*/ 2147483647 h 5"/>
              <a:gd name="T8" fmla="*/ 2147483647 w 10"/>
              <a:gd name="T9" fmla="*/ 2147483647 h 5"/>
              <a:gd name="T10" fmla="*/ 2147483647 w 10"/>
              <a:gd name="T11" fmla="*/ 2147483647 h 5"/>
              <a:gd name="T12" fmla="*/ 2147483647 w 10"/>
              <a:gd name="T13" fmla="*/ 2147483647 h 5"/>
              <a:gd name="T14" fmla="*/ 2147483647 w 10"/>
              <a:gd name="T15" fmla="*/ 2147483647 h 5"/>
              <a:gd name="T16" fmla="*/ 2147483647 w 10"/>
              <a:gd name="T17" fmla="*/ 2147483647 h 5"/>
              <a:gd name="T18" fmla="*/ 2147483647 w 10"/>
              <a:gd name="T19" fmla="*/ 2147483647 h 5"/>
              <a:gd name="T20" fmla="*/ 2147483647 w 10"/>
              <a:gd name="T21" fmla="*/ 2147483647 h 5"/>
              <a:gd name="T22" fmla="*/ 2147483647 w 10"/>
              <a:gd name="T23" fmla="*/ 2147483647 h 5"/>
              <a:gd name="T24" fmla="*/ 2147483647 w 10"/>
              <a:gd name="T25" fmla="*/ 2147483647 h 5"/>
              <a:gd name="T26" fmla="*/ 2147483647 w 10"/>
              <a:gd name="T27" fmla="*/ 0 h 5"/>
              <a:gd name="T28" fmla="*/ 2147483647 w 10"/>
              <a:gd name="T29" fmla="*/ 0 h 5"/>
              <a:gd name="T30" fmla="*/ 2147483647 w 10"/>
              <a:gd name="T31" fmla="*/ 0 h 5"/>
              <a:gd name="T32" fmla="*/ 2147483647 w 10"/>
              <a:gd name="T33" fmla="*/ 0 h 5"/>
              <a:gd name="T34" fmla="*/ 2147483647 w 10"/>
              <a:gd name="T35" fmla="*/ 0 h 5"/>
              <a:gd name="T36" fmla="*/ 2147483647 w 10"/>
              <a:gd name="T37" fmla="*/ 0 h 5"/>
              <a:gd name="T38" fmla="*/ 0 w 10"/>
              <a:gd name="T39" fmla="*/ 0 h 5"/>
              <a:gd name="T40" fmla="*/ 0 w 10"/>
              <a:gd name="T41" fmla="*/ 2147483647 h 5"/>
              <a:gd name="T42" fmla="*/ 0 w 10"/>
              <a:gd name="T43" fmla="*/ 2147483647 h 5"/>
              <a:gd name="T44" fmla="*/ 0 w 10"/>
              <a:gd name="T45" fmla="*/ 2147483647 h 5"/>
              <a:gd name="T46" fmla="*/ 0 w 10"/>
              <a:gd name="T47" fmla="*/ 2147483647 h 5"/>
              <a:gd name="T48" fmla="*/ 0 w 10"/>
              <a:gd name="T49" fmla="*/ 2147483647 h 5"/>
              <a:gd name="T50" fmla="*/ 0 w 10"/>
              <a:gd name="T51" fmla="*/ 2147483647 h 5"/>
              <a:gd name="T52" fmla="*/ 0 w 10"/>
              <a:gd name="T53" fmla="*/ 2147483647 h 5"/>
              <a:gd name="T54" fmla="*/ 2147483647 w 10"/>
              <a:gd name="T55" fmla="*/ 2147483647 h 5"/>
              <a:gd name="T56" fmla="*/ 2147483647 w 10"/>
              <a:gd name="T57" fmla="*/ 2147483647 h 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"/>
              <a:gd name="T88" fmla="*/ 0 h 5"/>
              <a:gd name="T89" fmla="*/ 10 w 10"/>
              <a:gd name="T90" fmla="*/ 5 h 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" h="5">
                <a:moveTo>
                  <a:pt x="3" y="5"/>
                </a:moveTo>
                <a:lnTo>
                  <a:pt x="3" y="5"/>
                </a:lnTo>
                <a:lnTo>
                  <a:pt x="10" y="5"/>
                </a:lnTo>
                <a:lnTo>
                  <a:pt x="10" y="2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47" name="Freeform 2269"/>
          <p:cNvSpPr>
            <a:spLocks/>
          </p:cNvSpPr>
          <p:nvPr/>
        </p:nvSpPr>
        <p:spPr bwMode="auto">
          <a:xfrm>
            <a:off x="3255963" y="5099050"/>
            <a:ext cx="3175" cy="3175"/>
          </a:xfrm>
          <a:custGeom>
            <a:avLst/>
            <a:gdLst>
              <a:gd name="T0" fmla="*/ 0 w 3"/>
              <a:gd name="T1" fmla="*/ 0 h 2"/>
              <a:gd name="T2" fmla="*/ 0 w 3"/>
              <a:gd name="T3" fmla="*/ 0 h 2"/>
              <a:gd name="T4" fmla="*/ 0 w 3"/>
              <a:gd name="T5" fmla="*/ 2147483647 h 2"/>
              <a:gd name="T6" fmla="*/ 0 w 3"/>
              <a:gd name="T7" fmla="*/ 2147483647 h 2"/>
              <a:gd name="T8" fmla="*/ 0 w 3"/>
              <a:gd name="T9" fmla="*/ 2147483647 h 2"/>
              <a:gd name="T10" fmla="*/ 2147483647 w 3"/>
              <a:gd name="T11" fmla="*/ 2147483647 h 2"/>
              <a:gd name="T12" fmla="*/ 2147483647 w 3"/>
              <a:gd name="T13" fmla="*/ 2147483647 h 2"/>
              <a:gd name="T14" fmla="*/ 2147483647 w 3"/>
              <a:gd name="T15" fmla="*/ 0 h 2"/>
              <a:gd name="T16" fmla="*/ 2147483647 w 3"/>
              <a:gd name="T17" fmla="*/ 0 h 2"/>
              <a:gd name="T18" fmla="*/ 0 w 3"/>
              <a:gd name="T19" fmla="*/ 0 h 2"/>
              <a:gd name="T20" fmla="*/ 0 w 3"/>
              <a:gd name="T21" fmla="*/ 0 h 2"/>
              <a:gd name="T22" fmla="*/ 0 w 3"/>
              <a:gd name="T23" fmla="*/ 0 h 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"/>
              <a:gd name="T37" fmla="*/ 0 h 2"/>
              <a:gd name="T38" fmla="*/ 3 w 3"/>
              <a:gd name="T39" fmla="*/ 2 h 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48" name="Freeform 2270"/>
          <p:cNvSpPr>
            <a:spLocks/>
          </p:cNvSpPr>
          <p:nvPr/>
        </p:nvSpPr>
        <p:spPr bwMode="auto">
          <a:xfrm>
            <a:off x="3306763" y="4989513"/>
            <a:ext cx="6350" cy="3175"/>
          </a:xfrm>
          <a:custGeom>
            <a:avLst/>
            <a:gdLst>
              <a:gd name="T0" fmla="*/ 0 w 5"/>
              <a:gd name="T1" fmla="*/ 0 h 2"/>
              <a:gd name="T2" fmla="*/ 0 w 5"/>
              <a:gd name="T3" fmla="*/ 0 h 2"/>
              <a:gd name="T4" fmla="*/ 2147483647 w 5"/>
              <a:gd name="T5" fmla="*/ 2147483647 h 2"/>
              <a:gd name="T6" fmla="*/ 2147483647 w 5"/>
              <a:gd name="T7" fmla="*/ 0 h 2"/>
              <a:gd name="T8" fmla="*/ 2147483647 w 5"/>
              <a:gd name="T9" fmla="*/ 0 h 2"/>
              <a:gd name="T10" fmla="*/ 2147483647 w 5"/>
              <a:gd name="T11" fmla="*/ 0 h 2"/>
              <a:gd name="T12" fmla="*/ 2147483647 w 5"/>
              <a:gd name="T13" fmla="*/ 0 h 2"/>
              <a:gd name="T14" fmla="*/ 2147483647 w 5"/>
              <a:gd name="T15" fmla="*/ 0 h 2"/>
              <a:gd name="T16" fmla="*/ 2147483647 w 5"/>
              <a:gd name="T17" fmla="*/ 0 h 2"/>
              <a:gd name="T18" fmla="*/ 2147483647 w 5"/>
              <a:gd name="T19" fmla="*/ 0 h 2"/>
              <a:gd name="T20" fmla="*/ 2147483647 w 5"/>
              <a:gd name="T21" fmla="*/ 0 h 2"/>
              <a:gd name="T22" fmla="*/ 2147483647 w 5"/>
              <a:gd name="T23" fmla="*/ 0 h 2"/>
              <a:gd name="T24" fmla="*/ 2147483647 w 5"/>
              <a:gd name="T25" fmla="*/ 0 h 2"/>
              <a:gd name="T26" fmla="*/ 2147483647 w 5"/>
              <a:gd name="T27" fmla="*/ 0 h 2"/>
              <a:gd name="T28" fmla="*/ 0 w 5"/>
              <a:gd name="T29" fmla="*/ 0 h 2"/>
              <a:gd name="T30" fmla="*/ 0 w 5"/>
              <a:gd name="T31" fmla="*/ 0 h 2"/>
              <a:gd name="T32" fmla="*/ 0 w 5"/>
              <a:gd name="T33" fmla="*/ 0 h 2"/>
              <a:gd name="T34" fmla="*/ 0 w 5"/>
              <a:gd name="T35" fmla="*/ 0 h 2"/>
              <a:gd name="T36" fmla="*/ 0 w 5"/>
              <a:gd name="T37" fmla="*/ 0 h 2"/>
              <a:gd name="T38" fmla="*/ 0 w 5"/>
              <a:gd name="T39" fmla="*/ 0 h 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"/>
              <a:gd name="T61" fmla="*/ 0 h 2"/>
              <a:gd name="T62" fmla="*/ 5 w 5"/>
              <a:gd name="T63" fmla="*/ 2 h 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" h="2">
                <a:moveTo>
                  <a:pt x="0" y="0"/>
                </a:moveTo>
                <a:lnTo>
                  <a:pt x="0" y="0"/>
                </a:lnTo>
                <a:lnTo>
                  <a:pt x="3" y="2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49" name="Freeform 2271"/>
          <p:cNvSpPr>
            <a:spLocks/>
          </p:cNvSpPr>
          <p:nvPr/>
        </p:nvSpPr>
        <p:spPr bwMode="auto">
          <a:xfrm>
            <a:off x="3373438" y="4992688"/>
            <a:ext cx="6350" cy="3175"/>
          </a:xfrm>
          <a:custGeom>
            <a:avLst/>
            <a:gdLst>
              <a:gd name="T0" fmla="*/ 2147483647 w 4"/>
              <a:gd name="T1" fmla="*/ 0 h 3"/>
              <a:gd name="T2" fmla="*/ 2147483647 w 4"/>
              <a:gd name="T3" fmla="*/ 0 h 3"/>
              <a:gd name="T4" fmla="*/ 0 w 4"/>
              <a:gd name="T5" fmla="*/ 0 h 3"/>
              <a:gd name="T6" fmla="*/ 0 w 4"/>
              <a:gd name="T7" fmla="*/ 0 h 3"/>
              <a:gd name="T8" fmla="*/ 0 w 4"/>
              <a:gd name="T9" fmla="*/ 0 h 3"/>
              <a:gd name="T10" fmla="*/ 2147483647 w 4"/>
              <a:gd name="T11" fmla="*/ 2147483647 h 3"/>
              <a:gd name="T12" fmla="*/ 2147483647 w 4"/>
              <a:gd name="T13" fmla="*/ 2147483647 h 3"/>
              <a:gd name="T14" fmla="*/ 2147483647 w 4"/>
              <a:gd name="T15" fmla="*/ 2147483647 h 3"/>
              <a:gd name="T16" fmla="*/ 2147483647 w 4"/>
              <a:gd name="T17" fmla="*/ 2147483647 h 3"/>
              <a:gd name="T18" fmla="*/ 2147483647 w 4"/>
              <a:gd name="T19" fmla="*/ 2147483647 h 3"/>
              <a:gd name="T20" fmla="*/ 2147483647 w 4"/>
              <a:gd name="T21" fmla="*/ 0 h 3"/>
              <a:gd name="T22" fmla="*/ 2147483647 w 4"/>
              <a:gd name="T23" fmla="*/ 0 h 3"/>
              <a:gd name="T24" fmla="*/ 2147483647 w 4"/>
              <a:gd name="T25" fmla="*/ 0 h 3"/>
              <a:gd name="T26" fmla="*/ 2147483647 w 4"/>
              <a:gd name="T27" fmla="*/ 0 h 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"/>
              <a:gd name="T43" fmla="*/ 0 h 3"/>
              <a:gd name="T44" fmla="*/ 4 w 4"/>
              <a:gd name="T45" fmla="*/ 3 h 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" h="3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3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50" name="Freeform 2272"/>
          <p:cNvSpPr>
            <a:spLocks/>
          </p:cNvSpPr>
          <p:nvPr/>
        </p:nvSpPr>
        <p:spPr bwMode="auto">
          <a:xfrm>
            <a:off x="3086100" y="5110163"/>
            <a:ext cx="41275" cy="17462"/>
          </a:xfrm>
          <a:custGeom>
            <a:avLst/>
            <a:gdLst>
              <a:gd name="T0" fmla="*/ 2147483647 w 33"/>
              <a:gd name="T1" fmla="*/ 2147483647 h 14"/>
              <a:gd name="T2" fmla="*/ 2147483647 w 33"/>
              <a:gd name="T3" fmla="*/ 2147483647 h 14"/>
              <a:gd name="T4" fmla="*/ 2147483647 w 33"/>
              <a:gd name="T5" fmla="*/ 2147483647 h 14"/>
              <a:gd name="T6" fmla="*/ 2147483647 w 33"/>
              <a:gd name="T7" fmla="*/ 2147483647 h 14"/>
              <a:gd name="T8" fmla="*/ 2147483647 w 33"/>
              <a:gd name="T9" fmla="*/ 2147483647 h 14"/>
              <a:gd name="T10" fmla="*/ 2147483647 w 33"/>
              <a:gd name="T11" fmla="*/ 2147483647 h 14"/>
              <a:gd name="T12" fmla="*/ 2147483647 w 33"/>
              <a:gd name="T13" fmla="*/ 2147483647 h 14"/>
              <a:gd name="T14" fmla="*/ 2147483647 w 33"/>
              <a:gd name="T15" fmla="*/ 2147483647 h 14"/>
              <a:gd name="T16" fmla="*/ 2147483647 w 33"/>
              <a:gd name="T17" fmla="*/ 2147483647 h 14"/>
              <a:gd name="T18" fmla="*/ 2147483647 w 33"/>
              <a:gd name="T19" fmla="*/ 2147483647 h 14"/>
              <a:gd name="T20" fmla="*/ 2147483647 w 33"/>
              <a:gd name="T21" fmla="*/ 2147483647 h 14"/>
              <a:gd name="T22" fmla="*/ 2147483647 w 33"/>
              <a:gd name="T23" fmla="*/ 2147483647 h 14"/>
              <a:gd name="T24" fmla="*/ 2147483647 w 33"/>
              <a:gd name="T25" fmla="*/ 2147483647 h 14"/>
              <a:gd name="T26" fmla="*/ 2147483647 w 33"/>
              <a:gd name="T27" fmla="*/ 2147483647 h 14"/>
              <a:gd name="T28" fmla="*/ 2147483647 w 33"/>
              <a:gd name="T29" fmla="*/ 2147483647 h 14"/>
              <a:gd name="T30" fmla="*/ 2147483647 w 33"/>
              <a:gd name="T31" fmla="*/ 2147483647 h 14"/>
              <a:gd name="T32" fmla="*/ 2147483647 w 33"/>
              <a:gd name="T33" fmla="*/ 2147483647 h 14"/>
              <a:gd name="T34" fmla="*/ 2147483647 w 33"/>
              <a:gd name="T35" fmla="*/ 2147483647 h 14"/>
              <a:gd name="T36" fmla="*/ 2147483647 w 33"/>
              <a:gd name="T37" fmla="*/ 2147483647 h 14"/>
              <a:gd name="T38" fmla="*/ 2147483647 w 33"/>
              <a:gd name="T39" fmla="*/ 2147483647 h 14"/>
              <a:gd name="T40" fmla="*/ 2147483647 w 33"/>
              <a:gd name="T41" fmla="*/ 2147483647 h 14"/>
              <a:gd name="T42" fmla="*/ 2147483647 w 33"/>
              <a:gd name="T43" fmla="*/ 2147483647 h 14"/>
              <a:gd name="T44" fmla="*/ 2147483647 w 33"/>
              <a:gd name="T45" fmla="*/ 2147483647 h 14"/>
              <a:gd name="T46" fmla="*/ 2147483647 w 33"/>
              <a:gd name="T47" fmla="*/ 0 h 14"/>
              <a:gd name="T48" fmla="*/ 2147483647 w 33"/>
              <a:gd name="T49" fmla="*/ 0 h 14"/>
              <a:gd name="T50" fmla="*/ 2147483647 w 33"/>
              <a:gd name="T51" fmla="*/ 0 h 14"/>
              <a:gd name="T52" fmla="*/ 2147483647 w 33"/>
              <a:gd name="T53" fmla="*/ 2147483647 h 14"/>
              <a:gd name="T54" fmla="*/ 2147483647 w 33"/>
              <a:gd name="T55" fmla="*/ 2147483647 h 14"/>
              <a:gd name="T56" fmla="*/ 2147483647 w 33"/>
              <a:gd name="T57" fmla="*/ 2147483647 h 14"/>
              <a:gd name="T58" fmla="*/ 2147483647 w 33"/>
              <a:gd name="T59" fmla="*/ 2147483647 h 14"/>
              <a:gd name="T60" fmla="*/ 2147483647 w 33"/>
              <a:gd name="T61" fmla="*/ 2147483647 h 14"/>
              <a:gd name="T62" fmla="*/ 2147483647 w 33"/>
              <a:gd name="T63" fmla="*/ 2147483647 h 14"/>
              <a:gd name="T64" fmla="*/ 2147483647 w 33"/>
              <a:gd name="T65" fmla="*/ 2147483647 h 14"/>
              <a:gd name="T66" fmla="*/ 2147483647 w 33"/>
              <a:gd name="T67" fmla="*/ 2147483647 h 14"/>
              <a:gd name="T68" fmla="*/ 2147483647 w 33"/>
              <a:gd name="T69" fmla="*/ 2147483647 h 14"/>
              <a:gd name="T70" fmla="*/ 2147483647 w 33"/>
              <a:gd name="T71" fmla="*/ 2147483647 h 14"/>
              <a:gd name="T72" fmla="*/ 2147483647 w 33"/>
              <a:gd name="T73" fmla="*/ 2147483647 h 14"/>
              <a:gd name="T74" fmla="*/ 2147483647 w 33"/>
              <a:gd name="T75" fmla="*/ 2147483647 h 14"/>
              <a:gd name="T76" fmla="*/ 2147483647 w 33"/>
              <a:gd name="T77" fmla="*/ 2147483647 h 14"/>
              <a:gd name="T78" fmla="*/ 2147483647 w 33"/>
              <a:gd name="T79" fmla="*/ 2147483647 h 14"/>
              <a:gd name="T80" fmla="*/ 2147483647 w 33"/>
              <a:gd name="T81" fmla="*/ 2147483647 h 14"/>
              <a:gd name="T82" fmla="*/ 2147483647 w 33"/>
              <a:gd name="T83" fmla="*/ 2147483647 h 14"/>
              <a:gd name="T84" fmla="*/ 2147483647 w 33"/>
              <a:gd name="T85" fmla="*/ 2147483647 h 14"/>
              <a:gd name="T86" fmla="*/ 2147483647 w 33"/>
              <a:gd name="T87" fmla="*/ 2147483647 h 14"/>
              <a:gd name="T88" fmla="*/ 2147483647 w 33"/>
              <a:gd name="T89" fmla="*/ 2147483647 h 14"/>
              <a:gd name="T90" fmla="*/ 2147483647 w 33"/>
              <a:gd name="T91" fmla="*/ 2147483647 h 14"/>
              <a:gd name="T92" fmla="*/ 2147483647 w 33"/>
              <a:gd name="T93" fmla="*/ 2147483647 h 14"/>
              <a:gd name="T94" fmla="*/ 2147483647 w 33"/>
              <a:gd name="T95" fmla="*/ 2147483647 h 14"/>
              <a:gd name="T96" fmla="*/ 2147483647 w 33"/>
              <a:gd name="T97" fmla="*/ 2147483647 h 14"/>
              <a:gd name="T98" fmla="*/ 2147483647 w 33"/>
              <a:gd name="T99" fmla="*/ 2147483647 h 14"/>
              <a:gd name="T100" fmla="*/ 2147483647 w 33"/>
              <a:gd name="T101" fmla="*/ 2147483647 h 14"/>
              <a:gd name="T102" fmla="*/ 2147483647 w 33"/>
              <a:gd name="T103" fmla="*/ 2147483647 h 14"/>
              <a:gd name="T104" fmla="*/ 2147483647 w 33"/>
              <a:gd name="T105" fmla="*/ 2147483647 h 14"/>
              <a:gd name="T106" fmla="*/ 2147483647 w 33"/>
              <a:gd name="T107" fmla="*/ 2147483647 h 14"/>
              <a:gd name="T108" fmla="*/ 2147483647 w 33"/>
              <a:gd name="T109" fmla="*/ 2147483647 h 14"/>
              <a:gd name="T110" fmla="*/ 2147483647 w 33"/>
              <a:gd name="T111" fmla="*/ 2147483647 h 14"/>
              <a:gd name="T112" fmla="*/ 0 w 33"/>
              <a:gd name="T113" fmla="*/ 2147483647 h 14"/>
              <a:gd name="T114" fmla="*/ 2147483647 w 33"/>
              <a:gd name="T115" fmla="*/ 2147483647 h 14"/>
              <a:gd name="T116" fmla="*/ 2147483647 w 33"/>
              <a:gd name="T117" fmla="*/ 2147483647 h 1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3"/>
              <a:gd name="T178" fmla="*/ 0 h 14"/>
              <a:gd name="T179" fmla="*/ 33 w 33"/>
              <a:gd name="T180" fmla="*/ 14 h 1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3" h="14">
                <a:moveTo>
                  <a:pt x="3" y="14"/>
                </a:moveTo>
                <a:lnTo>
                  <a:pt x="5" y="14"/>
                </a:lnTo>
                <a:lnTo>
                  <a:pt x="10" y="14"/>
                </a:lnTo>
                <a:lnTo>
                  <a:pt x="19" y="12"/>
                </a:lnTo>
                <a:lnTo>
                  <a:pt x="21" y="9"/>
                </a:lnTo>
                <a:lnTo>
                  <a:pt x="24" y="9"/>
                </a:lnTo>
                <a:lnTo>
                  <a:pt x="33" y="9"/>
                </a:lnTo>
                <a:lnTo>
                  <a:pt x="33" y="7"/>
                </a:lnTo>
                <a:lnTo>
                  <a:pt x="31" y="7"/>
                </a:lnTo>
                <a:lnTo>
                  <a:pt x="31" y="5"/>
                </a:lnTo>
                <a:lnTo>
                  <a:pt x="31" y="2"/>
                </a:lnTo>
                <a:lnTo>
                  <a:pt x="28" y="2"/>
                </a:lnTo>
                <a:lnTo>
                  <a:pt x="19" y="2"/>
                </a:lnTo>
                <a:lnTo>
                  <a:pt x="19" y="0"/>
                </a:lnTo>
                <a:lnTo>
                  <a:pt x="17" y="0"/>
                </a:lnTo>
                <a:lnTo>
                  <a:pt x="14" y="0"/>
                </a:lnTo>
                <a:lnTo>
                  <a:pt x="14" y="2"/>
                </a:lnTo>
                <a:lnTo>
                  <a:pt x="14" y="5"/>
                </a:lnTo>
                <a:lnTo>
                  <a:pt x="17" y="5"/>
                </a:lnTo>
                <a:lnTo>
                  <a:pt x="19" y="7"/>
                </a:lnTo>
                <a:lnTo>
                  <a:pt x="21" y="7"/>
                </a:lnTo>
                <a:lnTo>
                  <a:pt x="17" y="9"/>
                </a:lnTo>
                <a:lnTo>
                  <a:pt x="14" y="9"/>
                </a:lnTo>
                <a:lnTo>
                  <a:pt x="12" y="7"/>
                </a:lnTo>
                <a:lnTo>
                  <a:pt x="7" y="5"/>
                </a:lnTo>
                <a:lnTo>
                  <a:pt x="5" y="5"/>
                </a:lnTo>
                <a:lnTo>
                  <a:pt x="3" y="7"/>
                </a:lnTo>
                <a:lnTo>
                  <a:pt x="0" y="12"/>
                </a:lnTo>
                <a:lnTo>
                  <a:pt x="3" y="12"/>
                </a:lnTo>
                <a:lnTo>
                  <a:pt x="3" y="14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51" name="Freeform 2273"/>
          <p:cNvSpPr>
            <a:spLocks/>
          </p:cNvSpPr>
          <p:nvPr/>
        </p:nvSpPr>
        <p:spPr bwMode="auto">
          <a:xfrm>
            <a:off x="3100388" y="5111750"/>
            <a:ext cx="1587" cy="3175"/>
          </a:xfrm>
          <a:custGeom>
            <a:avLst/>
            <a:gdLst>
              <a:gd name="T0" fmla="*/ 2147483647 w 2"/>
              <a:gd name="T1" fmla="*/ 0 h 3"/>
              <a:gd name="T2" fmla="*/ 2147483647 w 2"/>
              <a:gd name="T3" fmla="*/ 0 h 3"/>
              <a:gd name="T4" fmla="*/ 2147483647 w 2"/>
              <a:gd name="T5" fmla="*/ 0 h 3"/>
              <a:gd name="T6" fmla="*/ 2147483647 w 2"/>
              <a:gd name="T7" fmla="*/ 0 h 3"/>
              <a:gd name="T8" fmla="*/ 2147483647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0 h 3"/>
              <a:gd name="T16" fmla="*/ 0 w 2"/>
              <a:gd name="T17" fmla="*/ 2147483647 h 3"/>
              <a:gd name="T18" fmla="*/ 0 w 2"/>
              <a:gd name="T19" fmla="*/ 2147483647 h 3"/>
              <a:gd name="T20" fmla="*/ 2147483647 w 2"/>
              <a:gd name="T21" fmla="*/ 2147483647 h 3"/>
              <a:gd name="T22" fmla="*/ 2147483647 w 2"/>
              <a:gd name="T23" fmla="*/ 2147483647 h 3"/>
              <a:gd name="T24" fmla="*/ 2147483647 w 2"/>
              <a:gd name="T25" fmla="*/ 0 h 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3"/>
              <a:gd name="T41" fmla="*/ 2 w 2"/>
              <a:gd name="T42" fmla="*/ 3 h 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3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2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52" name="Freeform 2274"/>
          <p:cNvSpPr>
            <a:spLocks/>
          </p:cNvSpPr>
          <p:nvPr/>
        </p:nvSpPr>
        <p:spPr bwMode="auto">
          <a:xfrm>
            <a:off x="3144838" y="4751388"/>
            <a:ext cx="19050" cy="22225"/>
          </a:xfrm>
          <a:custGeom>
            <a:avLst/>
            <a:gdLst>
              <a:gd name="T0" fmla="*/ 2147483647 w 15"/>
              <a:gd name="T1" fmla="*/ 2147483647 h 16"/>
              <a:gd name="T2" fmla="*/ 2147483647 w 15"/>
              <a:gd name="T3" fmla="*/ 2147483647 h 16"/>
              <a:gd name="T4" fmla="*/ 2147483647 w 15"/>
              <a:gd name="T5" fmla="*/ 2147483647 h 16"/>
              <a:gd name="T6" fmla="*/ 2147483647 w 15"/>
              <a:gd name="T7" fmla="*/ 2147483647 h 16"/>
              <a:gd name="T8" fmla="*/ 2147483647 w 15"/>
              <a:gd name="T9" fmla="*/ 0 h 16"/>
              <a:gd name="T10" fmla="*/ 0 w 15"/>
              <a:gd name="T11" fmla="*/ 0 h 16"/>
              <a:gd name="T12" fmla="*/ 0 w 15"/>
              <a:gd name="T13" fmla="*/ 0 h 16"/>
              <a:gd name="T14" fmla="*/ 0 w 15"/>
              <a:gd name="T15" fmla="*/ 0 h 16"/>
              <a:gd name="T16" fmla="*/ 0 w 15"/>
              <a:gd name="T17" fmla="*/ 0 h 16"/>
              <a:gd name="T18" fmla="*/ 0 w 15"/>
              <a:gd name="T19" fmla="*/ 0 h 16"/>
              <a:gd name="T20" fmla="*/ 0 w 15"/>
              <a:gd name="T21" fmla="*/ 0 h 16"/>
              <a:gd name="T22" fmla="*/ 0 w 15"/>
              <a:gd name="T23" fmla="*/ 2147483647 h 16"/>
              <a:gd name="T24" fmla="*/ 0 w 15"/>
              <a:gd name="T25" fmla="*/ 2147483647 h 16"/>
              <a:gd name="T26" fmla="*/ 0 w 15"/>
              <a:gd name="T27" fmla="*/ 2147483647 h 16"/>
              <a:gd name="T28" fmla="*/ 2147483647 w 15"/>
              <a:gd name="T29" fmla="*/ 2147483647 h 16"/>
              <a:gd name="T30" fmla="*/ 2147483647 w 15"/>
              <a:gd name="T31" fmla="*/ 2147483647 h 16"/>
              <a:gd name="T32" fmla="*/ 2147483647 w 15"/>
              <a:gd name="T33" fmla="*/ 2147483647 h 16"/>
              <a:gd name="T34" fmla="*/ 2147483647 w 15"/>
              <a:gd name="T35" fmla="*/ 2147483647 h 16"/>
              <a:gd name="T36" fmla="*/ 2147483647 w 15"/>
              <a:gd name="T37" fmla="*/ 2147483647 h 16"/>
              <a:gd name="T38" fmla="*/ 2147483647 w 15"/>
              <a:gd name="T39" fmla="*/ 2147483647 h 16"/>
              <a:gd name="T40" fmla="*/ 2147483647 w 15"/>
              <a:gd name="T41" fmla="*/ 2147483647 h 16"/>
              <a:gd name="T42" fmla="*/ 2147483647 w 15"/>
              <a:gd name="T43" fmla="*/ 2147483647 h 16"/>
              <a:gd name="T44" fmla="*/ 2147483647 w 15"/>
              <a:gd name="T45" fmla="*/ 2147483647 h 16"/>
              <a:gd name="T46" fmla="*/ 2147483647 w 15"/>
              <a:gd name="T47" fmla="*/ 2147483647 h 16"/>
              <a:gd name="T48" fmla="*/ 2147483647 w 15"/>
              <a:gd name="T49" fmla="*/ 2147483647 h 16"/>
              <a:gd name="T50" fmla="*/ 2147483647 w 15"/>
              <a:gd name="T51" fmla="*/ 2147483647 h 16"/>
              <a:gd name="T52" fmla="*/ 2147483647 w 15"/>
              <a:gd name="T53" fmla="*/ 2147483647 h 16"/>
              <a:gd name="T54" fmla="*/ 2147483647 w 15"/>
              <a:gd name="T55" fmla="*/ 2147483647 h 16"/>
              <a:gd name="T56" fmla="*/ 2147483647 w 15"/>
              <a:gd name="T57" fmla="*/ 2147483647 h 16"/>
              <a:gd name="T58" fmla="*/ 2147483647 w 15"/>
              <a:gd name="T59" fmla="*/ 2147483647 h 16"/>
              <a:gd name="T60" fmla="*/ 2147483647 w 15"/>
              <a:gd name="T61" fmla="*/ 2147483647 h 16"/>
              <a:gd name="T62" fmla="*/ 2147483647 w 15"/>
              <a:gd name="T63" fmla="*/ 2147483647 h 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5"/>
              <a:gd name="T97" fmla="*/ 0 h 16"/>
              <a:gd name="T98" fmla="*/ 15 w 15"/>
              <a:gd name="T99" fmla="*/ 16 h 1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5" h="16">
                <a:moveTo>
                  <a:pt x="15" y="9"/>
                </a:moveTo>
                <a:lnTo>
                  <a:pt x="15" y="4"/>
                </a:lnTo>
                <a:lnTo>
                  <a:pt x="12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4"/>
                </a:lnTo>
                <a:lnTo>
                  <a:pt x="5" y="4"/>
                </a:lnTo>
                <a:lnTo>
                  <a:pt x="5" y="7"/>
                </a:lnTo>
                <a:lnTo>
                  <a:pt x="7" y="11"/>
                </a:lnTo>
                <a:lnTo>
                  <a:pt x="7" y="14"/>
                </a:lnTo>
                <a:lnTo>
                  <a:pt x="10" y="16"/>
                </a:lnTo>
                <a:lnTo>
                  <a:pt x="12" y="16"/>
                </a:lnTo>
                <a:lnTo>
                  <a:pt x="15" y="16"/>
                </a:lnTo>
                <a:lnTo>
                  <a:pt x="15" y="14"/>
                </a:lnTo>
                <a:lnTo>
                  <a:pt x="15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53" name="Freeform 2275"/>
          <p:cNvSpPr>
            <a:spLocks/>
          </p:cNvSpPr>
          <p:nvPr/>
        </p:nvSpPr>
        <p:spPr bwMode="auto">
          <a:xfrm>
            <a:off x="3079750" y="5032375"/>
            <a:ext cx="4763" cy="3175"/>
          </a:xfrm>
          <a:custGeom>
            <a:avLst/>
            <a:gdLst>
              <a:gd name="T0" fmla="*/ 2147483647 w 3"/>
              <a:gd name="T1" fmla="*/ 2147483647 h 2"/>
              <a:gd name="T2" fmla="*/ 2147483647 w 3"/>
              <a:gd name="T3" fmla="*/ 2147483647 h 2"/>
              <a:gd name="T4" fmla="*/ 2147483647 w 3"/>
              <a:gd name="T5" fmla="*/ 2147483647 h 2"/>
              <a:gd name="T6" fmla="*/ 2147483647 w 3"/>
              <a:gd name="T7" fmla="*/ 0 h 2"/>
              <a:gd name="T8" fmla="*/ 2147483647 w 3"/>
              <a:gd name="T9" fmla="*/ 0 h 2"/>
              <a:gd name="T10" fmla="*/ 2147483647 w 3"/>
              <a:gd name="T11" fmla="*/ 0 h 2"/>
              <a:gd name="T12" fmla="*/ 2147483647 w 3"/>
              <a:gd name="T13" fmla="*/ 0 h 2"/>
              <a:gd name="T14" fmla="*/ 2147483647 w 3"/>
              <a:gd name="T15" fmla="*/ 0 h 2"/>
              <a:gd name="T16" fmla="*/ 0 w 3"/>
              <a:gd name="T17" fmla="*/ 0 h 2"/>
              <a:gd name="T18" fmla="*/ 0 w 3"/>
              <a:gd name="T19" fmla="*/ 2147483647 h 2"/>
              <a:gd name="T20" fmla="*/ 0 w 3"/>
              <a:gd name="T21" fmla="*/ 2147483647 h 2"/>
              <a:gd name="T22" fmla="*/ 0 w 3"/>
              <a:gd name="T23" fmla="*/ 2147483647 h 2"/>
              <a:gd name="T24" fmla="*/ 2147483647 w 3"/>
              <a:gd name="T25" fmla="*/ 2147483647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"/>
              <a:gd name="T40" fmla="*/ 0 h 2"/>
              <a:gd name="T41" fmla="*/ 3 w 3"/>
              <a:gd name="T42" fmla="*/ 2 h 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" h="2">
                <a:moveTo>
                  <a:pt x="3" y="2"/>
                </a:move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54" name="Freeform 2276"/>
          <p:cNvSpPr>
            <a:spLocks/>
          </p:cNvSpPr>
          <p:nvPr/>
        </p:nvSpPr>
        <p:spPr bwMode="auto">
          <a:xfrm>
            <a:off x="3152775" y="4875213"/>
            <a:ext cx="11113" cy="4762"/>
          </a:xfrm>
          <a:custGeom>
            <a:avLst/>
            <a:gdLst>
              <a:gd name="T0" fmla="*/ 2147483647 w 8"/>
              <a:gd name="T1" fmla="*/ 0 h 3"/>
              <a:gd name="T2" fmla="*/ 0 w 8"/>
              <a:gd name="T3" fmla="*/ 0 h 3"/>
              <a:gd name="T4" fmla="*/ 0 w 8"/>
              <a:gd name="T5" fmla="*/ 0 h 3"/>
              <a:gd name="T6" fmla="*/ 0 w 8"/>
              <a:gd name="T7" fmla="*/ 0 h 3"/>
              <a:gd name="T8" fmla="*/ 0 w 8"/>
              <a:gd name="T9" fmla="*/ 0 h 3"/>
              <a:gd name="T10" fmla="*/ 0 w 8"/>
              <a:gd name="T11" fmla="*/ 2147483647 h 3"/>
              <a:gd name="T12" fmla="*/ 0 w 8"/>
              <a:gd name="T13" fmla="*/ 2147483647 h 3"/>
              <a:gd name="T14" fmla="*/ 2147483647 w 8"/>
              <a:gd name="T15" fmla="*/ 2147483647 h 3"/>
              <a:gd name="T16" fmla="*/ 2147483647 w 8"/>
              <a:gd name="T17" fmla="*/ 2147483647 h 3"/>
              <a:gd name="T18" fmla="*/ 2147483647 w 8"/>
              <a:gd name="T19" fmla="*/ 2147483647 h 3"/>
              <a:gd name="T20" fmla="*/ 2147483647 w 8"/>
              <a:gd name="T21" fmla="*/ 0 h 3"/>
              <a:gd name="T22" fmla="*/ 2147483647 w 8"/>
              <a:gd name="T23" fmla="*/ 0 h 3"/>
              <a:gd name="T24" fmla="*/ 2147483647 w 8"/>
              <a:gd name="T25" fmla="*/ 0 h 3"/>
              <a:gd name="T26" fmla="*/ 2147483647 w 8"/>
              <a:gd name="T27" fmla="*/ 0 h 3"/>
              <a:gd name="T28" fmla="*/ 2147483647 w 8"/>
              <a:gd name="T29" fmla="*/ 0 h 3"/>
              <a:gd name="T30" fmla="*/ 2147483647 w 8"/>
              <a:gd name="T31" fmla="*/ 0 h 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"/>
              <a:gd name="T49" fmla="*/ 0 h 3"/>
              <a:gd name="T50" fmla="*/ 8 w 8"/>
              <a:gd name="T51" fmla="*/ 3 h 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" h="3">
                <a:moveTo>
                  <a:pt x="3" y="0"/>
                </a:moveTo>
                <a:lnTo>
                  <a:pt x="0" y="0"/>
                </a:lnTo>
                <a:lnTo>
                  <a:pt x="0" y="3"/>
                </a:lnTo>
                <a:lnTo>
                  <a:pt x="5" y="3"/>
                </a:lnTo>
                <a:lnTo>
                  <a:pt x="8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55" name="Freeform 2277"/>
          <p:cNvSpPr>
            <a:spLocks/>
          </p:cNvSpPr>
          <p:nvPr/>
        </p:nvSpPr>
        <p:spPr bwMode="auto">
          <a:xfrm>
            <a:off x="3121025" y="4946650"/>
            <a:ext cx="103188" cy="122238"/>
          </a:xfrm>
          <a:custGeom>
            <a:avLst/>
            <a:gdLst>
              <a:gd name="T0" fmla="*/ 0 w 83"/>
              <a:gd name="T1" fmla="*/ 2147483647 h 94"/>
              <a:gd name="T2" fmla="*/ 2147483647 w 83"/>
              <a:gd name="T3" fmla="*/ 2147483647 h 94"/>
              <a:gd name="T4" fmla="*/ 2147483647 w 83"/>
              <a:gd name="T5" fmla="*/ 2147483647 h 94"/>
              <a:gd name="T6" fmla="*/ 2147483647 w 83"/>
              <a:gd name="T7" fmla="*/ 2147483647 h 94"/>
              <a:gd name="T8" fmla="*/ 2147483647 w 83"/>
              <a:gd name="T9" fmla="*/ 2147483647 h 94"/>
              <a:gd name="T10" fmla="*/ 2147483647 w 83"/>
              <a:gd name="T11" fmla="*/ 2147483647 h 94"/>
              <a:gd name="T12" fmla="*/ 2147483647 w 83"/>
              <a:gd name="T13" fmla="*/ 2147483647 h 94"/>
              <a:gd name="T14" fmla="*/ 2147483647 w 83"/>
              <a:gd name="T15" fmla="*/ 2147483647 h 94"/>
              <a:gd name="T16" fmla="*/ 2147483647 w 83"/>
              <a:gd name="T17" fmla="*/ 2147483647 h 94"/>
              <a:gd name="T18" fmla="*/ 2147483647 w 83"/>
              <a:gd name="T19" fmla="*/ 2147483647 h 94"/>
              <a:gd name="T20" fmla="*/ 2147483647 w 83"/>
              <a:gd name="T21" fmla="*/ 2147483647 h 94"/>
              <a:gd name="T22" fmla="*/ 2147483647 w 83"/>
              <a:gd name="T23" fmla="*/ 2147483647 h 94"/>
              <a:gd name="T24" fmla="*/ 2147483647 w 83"/>
              <a:gd name="T25" fmla="*/ 2147483647 h 94"/>
              <a:gd name="T26" fmla="*/ 2147483647 w 83"/>
              <a:gd name="T27" fmla="*/ 2147483647 h 94"/>
              <a:gd name="T28" fmla="*/ 2147483647 w 83"/>
              <a:gd name="T29" fmla="*/ 2147483647 h 94"/>
              <a:gd name="T30" fmla="*/ 2147483647 w 83"/>
              <a:gd name="T31" fmla="*/ 2147483647 h 94"/>
              <a:gd name="T32" fmla="*/ 2147483647 w 83"/>
              <a:gd name="T33" fmla="*/ 2147483647 h 94"/>
              <a:gd name="T34" fmla="*/ 2147483647 w 83"/>
              <a:gd name="T35" fmla="*/ 2147483647 h 94"/>
              <a:gd name="T36" fmla="*/ 2147483647 w 83"/>
              <a:gd name="T37" fmla="*/ 2147483647 h 94"/>
              <a:gd name="T38" fmla="*/ 2147483647 w 83"/>
              <a:gd name="T39" fmla="*/ 2147483647 h 94"/>
              <a:gd name="T40" fmla="*/ 2147483647 w 83"/>
              <a:gd name="T41" fmla="*/ 2147483647 h 94"/>
              <a:gd name="T42" fmla="*/ 2147483647 w 83"/>
              <a:gd name="T43" fmla="*/ 2147483647 h 94"/>
              <a:gd name="T44" fmla="*/ 2147483647 w 83"/>
              <a:gd name="T45" fmla="*/ 2147483647 h 94"/>
              <a:gd name="T46" fmla="*/ 2147483647 w 83"/>
              <a:gd name="T47" fmla="*/ 2147483647 h 94"/>
              <a:gd name="T48" fmla="*/ 2147483647 w 83"/>
              <a:gd name="T49" fmla="*/ 2147483647 h 94"/>
              <a:gd name="T50" fmla="*/ 2147483647 w 83"/>
              <a:gd name="T51" fmla="*/ 2147483647 h 94"/>
              <a:gd name="T52" fmla="*/ 2147483647 w 83"/>
              <a:gd name="T53" fmla="*/ 2147483647 h 94"/>
              <a:gd name="T54" fmla="*/ 2147483647 w 83"/>
              <a:gd name="T55" fmla="*/ 2147483647 h 94"/>
              <a:gd name="T56" fmla="*/ 2147483647 w 83"/>
              <a:gd name="T57" fmla="*/ 2147483647 h 94"/>
              <a:gd name="T58" fmla="*/ 2147483647 w 83"/>
              <a:gd name="T59" fmla="*/ 2147483647 h 94"/>
              <a:gd name="T60" fmla="*/ 2147483647 w 83"/>
              <a:gd name="T61" fmla="*/ 2147483647 h 94"/>
              <a:gd name="T62" fmla="*/ 2147483647 w 83"/>
              <a:gd name="T63" fmla="*/ 2147483647 h 94"/>
              <a:gd name="T64" fmla="*/ 2147483647 w 83"/>
              <a:gd name="T65" fmla="*/ 2147483647 h 94"/>
              <a:gd name="T66" fmla="*/ 2147483647 w 83"/>
              <a:gd name="T67" fmla="*/ 2147483647 h 94"/>
              <a:gd name="T68" fmla="*/ 2147483647 w 83"/>
              <a:gd name="T69" fmla="*/ 2147483647 h 94"/>
              <a:gd name="T70" fmla="*/ 2147483647 w 83"/>
              <a:gd name="T71" fmla="*/ 2147483647 h 94"/>
              <a:gd name="T72" fmla="*/ 2147483647 w 83"/>
              <a:gd name="T73" fmla="*/ 2147483647 h 94"/>
              <a:gd name="T74" fmla="*/ 2147483647 w 83"/>
              <a:gd name="T75" fmla="*/ 2147483647 h 94"/>
              <a:gd name="T76" fmla="*/ 2147483647 w 83"/>
              <a:gd name="T77" fmla="*/ 2147483647 h 94"/>
              <a:gd name="T78" fmla="*/ 2147483647 w 83"/>
              <a:gd name="T79" fmla="*/ 2147483647 h 94"/>
              <a:gd name="T80" fmla="*/ 2147483647 w 83"/>
              <a:gd name="T81" fmla="*/ 2147483647 h 94"/>
              <a:gd name="T82" fmla="*/ 2147483647 w 83"/>
              <a:gd name="T83" fmla="*/ 2147483647 h 94"/>
              <a:gd name="T84" fmla="*/ 2147483647 w 83"/>
              <a:gd name="T85" fmla="*/ 2147483647 h 94"/>
              <a:gd name="T86" fmla="*/ 2147483647 w 83"/>
              <a:gd name="T87" fmla="*/ 2147483647 h 94"/>
              <a:gd name="T88" fmla="*/ 2147483647 w 83"/>
              <a:gd name="T89" fmla="*/ 2147483647 h 94"/>
              <a:gd name="T90" fmla="*/ 2147483647 w 83"/>
              <a:gd name="T91" fmla="*/ 2147483647 h 94"/>
              <a:gd name="T92" fmla="*/ 2147483647 w 83"/>
              <a:gd name="T93" fmla="*/ 2147483647 h 94"/>
              <a:gd name="T94" fmla="*/ 2147483647 w 83"/>
              <a:gd name="T95" fmla="*/ 2147483647 h 94"/>
              <a:gd name="T96" fmla="*/ 2147483647 w 83"/>
              <a:gd name="T97" fmla="*/ 0 h 94"/>
              <a:gd name="T98" fmla="*/ 2147483647 w 83"/>
              <a:gd name="T99" fmla="*/ 2147483647 h 94"/>
              <a:gd name="T100" fmla="*/ 2147483647 w 83"/>
              <a:gd name="T101" fmla="*/ 2147483647 h 94"/>
              <a:gd name="T102" fmla="*/ 2147483647 w 83"/>
              <a:gd name="T103" fmla="*/ 2147483647 h 94"/>
              <a:gd name="T104" fmla="*/ 2147483647 w 83"/>
              <a:gd name="T105" fmla="*/ 2147483647 h 94"/>
              <a:gd name="T106" fmla="*/ 2147483647 w 83"/>
              <a:gd name="T107" fmla="*/ 2147483647 h 94"/>
              <a:gd name="T108" fmla="*/ 2147483647 w 83"/>
              <a:gd name="T109" fmla="*/ 2147483647 h 94"/>
              <a:gd name="T110" fmla="*/ 2147483647 w 83"/>
              <a:gd name="T111" fmla="*/ 2147483647 h 94"/>
              <a:gd name="T112" fmla="*/ 2147483647 w 83"/>
              <a:gd name="T113" fmla="*/ 2147483647 h 94"/>
              <a:gd name="T114" fmla="*/ 2147483647 w 83"/>
              <a:gd name="T115" fmla="*/ 2147483647 h 94"/>
              <a:gd name="T116" fmla="*/ 2147483647 w 83"/>
              <a:gd name="T117" fmla="*/ 2147483647 h 94"/>
              <a:gd name="T118" fmla="*/ 2147483647 w 83"/>
              <a:gd name="T119" fmla="*/ 2147483647 h 9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3"/>
              <a:gd name="T181" fmla="*/ 0 h 94"/>
              <a:gd name="T182" fmla="*/ 83 w 83"/>
              <a:gd name="T183" fmla="*/ 94 h 9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3" h="94">
                <a:moveTo>
                  <a:pt x="5" y="54"/>
                </a:moveTo>
                <a:lnTo>
                  <a:pt x="3" y="54"/>
                </a:lnTo>
                <a:lnTo>
                  <a:pt x="0" y="56"/>
                </a:lnTo>
                <a:lnTo>
                  <a:pt x="0" y="61"/>
                </a:lnTo>
                <a:lnTo>
                  <a:pt x="0" y="64"/>
                </a:lnTo>
                <a:lnTo>
                  <a:pt x="0" y="66"/>
                </a:lnTo>
                <a:lnTo>
                  <a:pt x="0" y="68"/>
                </a:lnTo>
                <a:lnTo>
                  <a:pt x="3" y="68"/>
                </a:lnTo>
                <a:lnTo>
                  <a:pt x="5" y="66"/>
                </a:lnTo>
                <a:lnTo>
                  <a:pt x="8" y="66"/>
                </a:lnTo>
                <a:lnTo>
                  <a:pt x="8" y="68"/>
                </a:lnTo>
                <a:lnTo>
                  <a:pt x="10" y="68"/>
                </a:lnTo>
                <a:lnTo>
                  <a:pt x="10" y="73"/>
                </a:lnTo>
                <a:lnTo>
                  <a:pt x="10" y="75"/>
                </a:lnTo>
                <a:lnTo>
                  <a:pt x="10" y="78"/>
                </a:lnTo>
                <a:lnTo>
                  <a:pt x="10" y="80"/>
                </a:lnTo>
                <a:lnTo>
                  <a:pt x="10" y="85"/>
                </a:lnTo>
                <a:lnTo>
                  <a:pt x="8" y="87"/>
                </a:lnTo>
                <a:lnTo>
                  <a:pt x="8" y="90"/>
                </a:lnTo>
                <a:lnTo>
                  <a:pt x="8" y="92"/>
                </a:lnTo>
                <a:lnTo>
                  <a:pt x="8" y="94"/>
                </a:lnTo>
                <a:lnTo>
                  <a:pt x="10" y="94"/>
                </a:lnTo>
                <a:lnTo>
                  <a:pt x="12" y="94"/>
                </a:lnTo>
                <a:lnTo>
                  <a:pt x="15" y="94"/>
                </a:lnTo>
                <a:lnTo>
                  <a:pt x="22" y="94"/>
                </a:lnTo>
                <a:lnTo>
                  <a:pt x="19" y="92"/>
                </a:lnTo>
                <a:lnTo>
                  <a:pt x="19" y="90"/>
                </a:lnTo>
                <a:lnTo>
                  <a:pt x="19" y="87"/>
                </a:lnTo>
                <a:lnTo>
                  <a:pt x="19" y="85"/>
                </a:lnTo>
                <a:lnTo>
                  <a:pt x="19" y="78"/>
                </a:lnTo>
                <a:lnTo>
                  <a:pt x="19" y="75"/>
                </a:lnTo>
                <a:lnTo>
                  <a:pt x="19" y="73"/>
                </a:lnTo>
                <a:lnTo>
                  <a:pt x="19" y="68"/>
                </a:lnTo>
                <a:lnTo>
                  <a:pt x="19" y="64"/>
                </a:lnTo>
                <a:lnTo>
                  <a:pt x="19" y="61"/>
                </a:lnTo>
                <a:lnTo>
                  <a:pt x="17" y="61"/>
                </a:lnTo>
                <a:lnTo>
                  <a:pt x="22" y="56"/>
                </a:lnTo>
                <a:lnTo>
                  <a:pt x="24" y="56"/>
                </a:lnTo>
                <a:lnTo>
                  <a:pt x="26" y="56"/>
                </a:lnTo>
                <a:lnTo>
                  <a:pt x="29" y="56"/>
                </a:lnTo>
                <a:lnTo>
                  <a:pt x="29" y="59"/>
                </a:lnTo>
                <a:lnTo>
                  <a:pt x="29" y="64"/>
                </a:lnTo>
                <a:lnTo>
                  <a:pt x="26" y="64"/>
                </a:lnTo>
                <a:lnTo>
                  <a:pt x="26" y="66"/>
                </a:lnTo>
                <a:lnTo>
                  <a:pt x="26" y="68"/>
                </a:lnTo>
                <a:lnTo>
                  <a:pt x="29" y="71"/>
                </a:lnTo>
                <a:lnTo>
                  <a:pt x="31" y="73"/>
                </a:lnTo>
                <a:lnTo>
                  <a:pt x="36" y="78"/>
                </a:lnTo>
                <a:lnTo>
                  <a:pt x="34" y="80"/>
                </a:lnTo>
                <a:lnTo>
                  <a:pt x="34" y="82"/>
                </a:lnTo>
                <a:lnTo>
                  <a:pt x="36" y="82"/>
                </a:lnTo>
                <a:lnTo>
                  <a:pt x="36" y="85"/>
                </a:lnTo>
                <a:lnTo>
                  <a:pt x="38" y="85"/>
                </a:lnTo>
                <a:lnTo>
                  <a:pt x="41" y="85"/>
                </a:lnTo>
                <a:lnTo>
                  <a:pt x="43" y="85"/>
                </a:lnTo>
                <a:lnTo>
                  <a:pt x="43" y="82"/>
                </a:lnTo>
                <a:lnTo>
                  <a:pt x="41" y="82"/>
                </a:lnTo>
                <a:lnTo>
                  <a:pt x="41" y="80"/>
                </a:lnTo>
                <a:lnTo>
                  <a:pt x="43" y="80"/>
                </a:lnTo>
                <a:lnTo>
                  <a:pt x="45" y="80"/>
                </a:lnTo>
                <a:lnTo>
                  <a:pt x="45" y="78"/>
                </a:lnTo>
                <a:lnTo>
                  <a:pt x="48" y="78"/>
                </a:lnTo>
                <a:lnTo>
                  <a:pt x="50" y="80"/>
                </a:lnTo>
                <a:lnTo>
                  <a:pt x="52" y="80"/>
                </a:lnTo>
                <a:lnTo>
                  <a:pt x="52" y="78"/>
                </a:lnTo>
                <a:lnTo>
                  <a:pt x="52" y="75"/>
                </a:lnTo>
                <a:lnTo>
                  <a:pt x="52" y="73"/>
                </a:lnTo>
                <a:lnTo>
                  <a:pt x="52" y="75"/>
                </a:lnTo>
                <a:lnTo>
                  <a:pt x="50" y="75"/>
                </a:lnTo>
                <a:lnTo>
                  <a:pt x="43" y="68"/>
                </a:lnTo>
                <a:lnTo>
                  <a:pt x="43" y="66"/>
                </a:lnTo>
                <a:lnTo>
                  <a:pt x="45" y="64"/>
                </a:lnTo>
                <a:lnTo>
                  <a:pt x="45" y="59"/>
                </a:lnTo>
                <a:lnTo>
                  <a:pt x="36" y="49"/>
                </a:lnTo>
                <a:lnTo>
                  <a:pt x="31" y="47"/>
                </a:lnTo>
                <a:lnTo>
                  <a:pt x="31" y="45"/>
                </a:lnTo>
                <a:lnTo>
                  <a:pt x="34" y="45"/>
                </a:lnTo>
                <a:lnTo>
                  <a:pt x="34" y="47"/>
                </a:lnTo>
                <a:lnTo>
                  <a:pt x="36" y="47"/>
                </a:lnTo>
                <a:lnTo>
                  <a:pt x="38" y="47"/>
                </a:lnTo>
                <a:lnTo>
                  <a:pt x="38" y="45"/>
                </a:lnTo>
                <a:lnTo>
                  <a:pt x="43" y="42"/>
                </a:lnTo>
                <a:lnTo>
                  <a:pt x="45" y="42"/>
                </a:lnTo>
                <a:lnTo>
                  <a:pt x="50" y="35"/>
                </a:lnTo>
                <a:lnTo>
                  <a:pt x="52" y="33"/>
                </a:lnTo>
                <a:lnTo>
                  <a:pt x="55" y="33"/>
                </a:lnTo>
                <a:lnTo>
                  <a:pt x="55" y="35"/>
                </a:lnTo>
                <a:lnTo>
                  <a:pt x="57" y="35"/>
                </a:lnTo>
                <a:lnTo>
                  <a:pt x="60" y="33"/>
                </a:lnTo>
                <a:lnTo>
                  <a:pt x="60" y="30"/>
                </a:lnTo>
                <a:lnTo>
                  <a:pt x="57" y="30"/>
                </a:lnTo>
                <a:lnTo>
                  <a:pt x="55" y="30"/>
                </a:lnTo>
                <a:lnTo>
                  <a:pt x="43" y="33"/>
                </a:lnTo>
                <a:lnTo>
                  <a:pt x="43" y="35"/>
                </a:lnTo>
                <a:lnTo>
                  <a:pt x="41" y="35"/>
                </a:lnTo>
                <a:lnTo>
                  <a:pt x="38" y="35"/>
                </a:lnTo>
                <a:lnTo>
                  <a:pt x="36" y="35"/>
                </a:lnTo>
                <a:lnTo>
                  <a:pt x="36" y="33"/>
                </a:lnTo>
                <a:lnTo>
                  <a:pt x="34" y="33"/>
                </a:lnTo>
                <a:lnTo>
                  <a:pt x="31" y="38"/>
                </a:lnTo>
                <a:lnTo>
                  <a:pt x="29" y="38"/>
                </a:lnTo>
                <a:lnTo>
                  <a:pt x="29" y="40"/>
                </a:lnTo>
                <a:lnTo>
                  <a:pt x="26" y="40"/>
                </a:lnTo>
                <a:lnTo>
                  <a:pt x="24" y="40"/>
                </a:lnTo>
                <a:lnTo>
                  <a:pt x="17" y="33"/>
                </a:lnTo>
                <a:lnTo>
                  <a:pt x="17" y="30"/>
                </a:lnTo>
                <a:lnTo>
                  <a:pt x="15" y="30"/>
                </a:lnTo>
                <a:lnTo>
                  <a:pt x="15" y="26"/>
                </a:lnTo>
                <a:lnTo>
                  <a:pt x="15" y="23"/>
                </a:lnTo>
                <a:lnTo>
                  <a:pt x="17" y="21"/>
                </a:lnTo>
                <a:lnTo>
                  <a:pt x="17" y="19"/>
                </a:lnTo>
                <a:lnTo>
                  <a:pt x="19" y="16"/>
                </a:lnTo>
                <a:lnTo>
                  <a:pt x="22" y="16"/>
                </a:lnTo>
                <a:lnTo>
                  <a:pt x="24" y="16"/>
                </a:lnTo>
                <a:lnTo>
                  <a:pt x="29" y="16"/>
                </a:lnTo>
                <a:lnTo>
                  <a:pt x="38" y="16"/>
                </a:lnTo>
                <a:lnTo>
                  <a:pt x="48" y="16"/>
                </a:lnTo>
                <a:lnTo>
                  <a:pt x="52" y="16"/>
                </a:lnTo>
                <a:lnTo>
                  <a:pt x="57" y="19"/>
                </a:lnTo>
                <a:lnTo>
                  <a:pt x="62" y="19"/>
                </a:lnTo>
                <a:lnTo>
                  <a:pt x="64" y="19"/>
                </a:lnTo>
                <a:lnTo>
                  <a:pt x="69" y="19"/>
                </a:lnTo>
                <a:lnTo>
                  <a:pt x="71" y="19"/>
                </a:lnTo>
                <a:lnTo>
                  <a:pt x="71" y="16"/>
                </a:lnTo>
                <a:lnTo>
                  <a:pt x="78" y="9"/>
                </a:lnTo>
                <a:lnTo>
                  <a:pt x="81" y="7"/>
                </a:lnTo>
                <a:lnTo>
                  <a:pt x="81" y="5"/>
                </a:lnTo>
                <a:lnTo>
                  <a:pt x="83" y="5"/>
                </a:lnTo>
                <a:lnTo>
                  <a:pt x="83" y="2"/>
                </a:lnTo>
                <a:lnTo>
                  <a:pt x="81" y="2"/>
                </a:lnTo>
                <a:lnTo>
                  <a:pt x="78" y="0"/>
                </a:lnTo>
                <a:lnTo>
                  <a:pt x="74" y="5"/>
                </a:lnTo>
                <a:lnTo>
                  <a:pt x="71" y="7"/>
                </a:lnTo>
                <a:lnTo>
                  <a:pt x="71" y="9"/>
                </a:lnTo>
                <a:lnTo>
                  <a:pt x="69" y="9"/>
                </a:lnTo>
                <a:lnTo>
                  <a:pt x="64" y="12"/>
                </a:lnTo>
                <a:lnTo>
                  <a:pt x="60" y="12"/>
                </a:lnTo>
                <a:lnTo>
                  <a:pt x="57" y="12"/>
                </a:lnTo>
                <a:lnTo>
                  <a:pt x="57" y="9"/>
                </a:lnTo>
                <a:lnTo>
                  <a:pt x="48" y="9"/>
                </a:lnTo>
                <a:lnTo>
                  <a:pt x="45" y="9"/>
                </a:lnTo>
                <a:lnTo>
                  <a:pt x="43" y="9"/>
                </a:lnTo>
                <a:lnTo>
                  <a:pt x="41" y="9"/>
                </a:lnTo>
                <a:lnTo>
                  <a:pt x="38" y="9"/>
                </a:lnTo>
                <a:lnTo>
                  <a:pt x="36" y="9"/>
                </a:lnTo>
                <a:lnTo>
                  <a:pt x="34" y="9"/>
                </a:lnTo>
                <a:lnTo>
                  <a:pt x="34" y="7"/>
                </a:lnTo>
                <a:lnTo>
                  <a:pt x="29" y="5"/>
                </a:lnTo>
                <a:lnTo>
                  <a:pt x="26" y="5"/>
                </a:lnTo>
                <a:lnTo>
                  <a:pt x="26" y="7"/>
                </a:lnTo>
                <a:lnTo>
                  <a:pt x="24" y="9"/>
                </a:lnTo>
                <a:lnTo>
                  <a:pt x="22" y="12"/>
                </a:lnTo>
                <a:lnTo>
                  <a:pt x="19" y="12"/>
                </a:lnTo>
                <a:lnTo>
                  <a:pt x="17" y="12"/>
                </a:lnTo>
                <a:lnTo>
                  <a:pt x="15" y="16"/>
                </a:lnTo>
                <a:lnTo>
                  <a:pt x="12" y="19"/>
                </a:lnTo>
                <a:lnTo>
                  <a:pt x="12" y="23"/>
                </a:lnTo>
                <a:lnTo>
                  <a:pt x="12" y="28"/>
                </a:lnTo>
                <a:lnTo>
                  <a:pt x="12" y="33"/>
                </a:lnTo>
                <a:lnTo>
                  <a:pt x="12" y="30"/>
                </a:lnTo>
                <a:lnTo>
                  <a:pt x="10" y="30"/>
                </a:lnTo>
                <a:lnTo>
                  <a:pt x="10" y="33"/>
                </a:lnTo>
                <a:lnTo>
                  <a:pt x="5" y="38"/>
                </a:lnTo>
                <a:lnTo>
                  <a:pt x="5" y="40"/>
                </a:lnTo>
                <a:lnTo>
                  <a:pt x="5" y="45"/>
                </a:lnTo>
                <a:lnTo>
                  <a:pt x="5" y="54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56" name="Freeform 2278"/>
          <p:cNvSpPr>
            <a:spLocks/>
          </p:cNvSpPr>
          <p:nvPr/>
        </p:nvSpPr>
        <p:spPr bwMode="auto">
          <a:xfrm>
            <a:off x="3135313" y="5110163"/>
            <a:ext cx="53975" cy="15875"/>
          </a:xfrm>
          <a:custGeom>
            <a:avLst/>
            <a:gdLst>
              <a:gd name="T0" fmla="*/ 2147483647 w 43"/>
              <a:gd name="T1" fmla="*/ 2147483647 h 12"/>
              <a:gd name="T2" fmla="*/ 2147483647 w 43"/>
              <a:gd name="T3" fmla="*/ 2147483647 h 12"/>
              <a:gd name="T4" fmla="*/ 2147483647 w 43"/>
              <a:gd name="T5" fmla="*/ 2147483647 h 12"/>
              <a:gd name="T6" fmla="*/ 2147483647 w 43"/>
              <a:gd name="T7" fmla="*/ 2147483647 h 12"/>
              <a:gd name="T8" fmla="*/ 2147483647 w 43"/>
              <a:gd name="T9" fmla="*/ 2147483647 h 12"/>
              <a:gd name="T10" fmla="*/ 2147483647 w 43"/>
              <a:gd name="T11" fmla="*/ 2147483647 h 12"/>
              <a:gd name="T12" fmla="*/ 2147483647 w 43"/>
              <a:gd name="T13" fmla="*/ 2147483647 h 12"/>
              <a:gd name="T14" fmla="*/ 2147483647 w 43"/>
              <a:gd name="T15" fmla="*/ 2147483647 h 12"/>
              <a:gd name="T16" fmla="*/ 2147483647 w 43"/>
              <a:gd name="T17" fmla="*/ 2147483647 h 12"/>
              <a:gd name="T18" fmla="*/ 2147483647 w 43"/>
              <a:gd name="T19" fmla="*/ 0 h 12"/>
              <a:gd name="T20" fmla="*/ 2147483647 w 43"/>
              <a:gd name="T21" fmla="*/ 0 h 12"/>
              <a:gd name="T22" fmla="*/ 2147483647 w 43"/>
              <a:gd name="T23" fmla="*/ 0 h 12"/>
              <a:gd name="T24" fmla="*/ 2147483647 w 43"/>
              <a:gd name="T25" fmla="*/ 0 h 12"/>
              <a:gd name="T26" fmla="*/ 2147483647 w 43"/>
              <a:gd name="T27" fmla="*/ 2147483647 h 12"/>
              <a:gd name="T28" fmla="*/ 2147483647 w 43"/>
              <a:gd name="T29" fmla="*/ 2147483647 h 12"/>
              <a:gd name="T30" fmla="*/ 2147483647 w 43"/>
              <a:gd name="T31" fmla="*/ 2147483647 h 12"/>
              <a:gd name="T32" fmla="*/ 2147483647 w 43"/>
              <a:gd name="T33" fmla="*/ 2147483647 h 12"/>
              <a:gd name="T34" fmla="*/ 2147483647 w 43"/>
              <a:gd name="T35" fmla="*/ 2147483647 h 12"/>
              <a:gd name="T36" fmla="*/ 2147483647 w 43"/>
              <a:gd name="T37" fmla="*/ 2147483647 h 12"/>
              <a:gd name="T38" fmla="*/ 2147483647 w 43"/>
              <a:gd name="T39" fmla="*/ 2147483647 h 12"/>
              <a:gd name="T40" fmla="*/ 2147483647 w 43"/>
              <a:gd name="T41" fmla="*/ 2147483647 h 12"/>
              <a:gd name="T42" fmla="*/ 2147483647 w 43"/>
              <a:gd name="T43" fmla="*/ 2147483647 h 12"/>
              <a:gd name="T44" fmla="*/ 2147483647 w 43"/>
              <a:gd name="T45" fmla="*/ 2147483647 h 12"/>
              <a:gd name="T46" fmla="*/ 2147483647 w 43"/>
              <a:gd name="T47" fmla="*/ 2147483647 h 12"/>
              <a:gd name="T48" fmla="*/ 2147483647 w 43"/>
              <a:gd name="T49" fmla="*/ 2147483647 h 12"/>
              <a:gd name="T50" fmla="*/ 2147483647 w 43"/>
              <a:gd name="T51" fmla="*/ 2147483647 h 12"/>
              <a:gd name="T52" fmla="*/ 2147483647 w 43"/>
              <a:gd name="T53" fmla="*/ 2147483647 h 12"/>
              <a:gd name="T54" fmla="*/ 2147483647 w 43"/>
              <a:gd name="T55" fmla="*/ 2147483647 h 12"/>
              <a:gd name="T56" fmla="*/ 2147483647 w 43"/>
              <a:gd name="T57" fmla="*/ 2147483647 h 12"/>
              <a:gd name="T58" fmla="*/ 2147483647 w 43"/>
              <a:gd name="T59" fmla="*/ 2147483647 h 12"/>
              <a:gd name="T60" fmla="*/ 2147483647 w 43"/>
              <a:gd name="T61" fmla="*/ 2147483647 h 12"/>
              <a:gd name="T62" fmla="*/ 2147483647 w 43"/>
              <a:gd name="T63" fmla="*/ 2147483647 h 12"/>
              <a:gd name="T64" fmla="*/ 0 w 43"/>
              <a:gd name="T65" fmla="*/ 2147483647 h 12"/>
              <a:gd name="T66" fmla="*/ 0 w 43"/>
              <a:gd name="T67" fmla="*/ 2147483647 h 12"/>
              <a:gd name="T68" fmla="*/ 0 w 43"/>
              <a:gd name="T69" fmla="*/ 2147483647 h 12"/>
              <a:gd name="T70" fmla="*/ 0 w 43"/>
              <a:gd name="T71" fmla="*/ 2147483647 h 12"/>
              <a:gd name="T72" fmla="*/ 2147483647 w 43"/>
              <a:gd name="T73" fmla="*/ 2147483647 h 12"/>
              <a:gd name="T74" fmla="*/ 2147483647 w 43"/>
              <a:gd name="T75" fmla="*/ 2147483647 h 12"/>
              <a:gd name="T76" fmla="*/ 2147483647 w 43"/>
              <a:gd name="T77" fmla="*/ 2147483647 h 12"/>
              <a:gd name="T78" fmla="*/ 2147483647 w 43"/>
              <a:gd name="T79" fmla="*/ 2147483647 h 12"/>
              <a:gd name="T80" fmla="*/ 2147483647 w 43"/>
              <a:gd name="T81" fmla="*/ 2147483647 h 12"/>
              <a:gd name="T82" fmla="*/ 2147483647 w 43"/>
              <a:gd name="T83" fmla="*/ 2147483647 h 12"/>
              <a:gd name="T84" fmla="*/ 2147483647 w 43"/>
              <a:gd name="T85" fmla="*/ 2147483647 h 12"/>
              <a:gd name="T86" fmla="*/ 2147483647 w 43"/>
              <a:gd name="T87" fmla="*/ 2147483647 h 12"/>
              <a:gd name="T88" fmla="*/ 2147483647 w 43"/>
              <a:gd name="T89" fmla="*/ 2147483647 h 12"/>
              <a:gd name="T90" fmla="*/ 2147483647 w 43"/>
              <a:gd name="T91" fmla="*/ 2147483647 h 12"/>
              <a:gd name="T92" fmla="*/ 2147483647 w 43"/>
              <a:gd name="T93" fmla="*/ 2147483647 h 12"/>
              <a:gd name="T94" fmla="*/ 2147483647 w 43"/>
              <a:gd name="T95" fmla="*/ 2147483647 h 12"/>
              <a:gd name="T96" fmla="*/ 2147483647 w 43"/>
              <a:gd name="T97" fmla="*/ 2147483647 h 12"/>
              <a:gd name="T98" fmla="*/ 2147483647 w 43"/>
              <a:gd name="T99" fmla="*/ 2147483647 h 12"/>
              <a:gd name="T100" fmla="*/ 2147483647 w 43"/>
              <a:gd name="T101" fmla="*/ 2147483647 h 12"/>
              <a:gd name="T102" fmla="*/ 2147483647 w 43"/>
              <a:gd name="T103" fmla="*/ 2147483647 h 12"/>
              <a:gd name="T104" fmla="*/ 2147483647 w 43"/>
              <a:gd name="T105" fmla="*/ 2147483647 h 1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3"/>
              <a:gd name="T160" fmla="*/ 0 h 12"/>
              <a:gd name="T161" fmla="*/ 43 w 43"/>
              <a:gd name="T162" fmla="*/ 12 h 1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3" h="12">
                <a:moveTo>
                  <a:pt x="36" y="9"/>
                </a:moveTo>
                <a:lnTo>
                  <a:pt x="36" y="9"/>
                </a:lnTo>
                <a:lnTo>
                  <a:pt x="38" y="7"/>
                </a:lnTo>
                <a:lnTo>
                  <a:pt x="40" y="7"/>
                </a:lnTo>
                <a:lnTo>
                  <a:pt x="43" y="5"/>
                </a:lnTo>
                <a:lnTo>
                  <a:pt x="43" y="2"/>
                </a:lnTo>
                <a:lnTo>
                  <a:pt x="40" y="2"/>
                </a:lnTo>
                <a:lnTo>
                  <a:pt x="40" y="0"/>
                </a:lnTo>
                <a:lnTo>
                  <a:pt x="38" y="0"/>
                </a:lnTo>
                <a:lnTo>
                  <a:pt x="38" y="2"/>
                </a:lnTo>
                <a:lnTo>
                  <a:pt x="36" y="5"/>
                </a:lnTo>
                <a:lnTo>
                  <a:pt x="36" y="7"/>
                </a:lnTo>
                <a:lnTo>
                  <a:pt x="33" y="7"/>
                </a:lnTo>
                <a:lnTo>
                  <a:pt x="31" y="7"/>
                </a:lnTo>
                <a:lnTo>
                  <a:pt x="29" y="5"/>
                </a:lnTo>
                <a:lnTo>
                  <a:pt x="19" y="5"/>
                </a:lnTo>
                <a:lnTo>
                  <a:pt x="14" y="5"/>
                </a:lnTo>
                <a:lnTo>
                  <a:pt x="10" y="2"/>
                </a:lnTo>
                <a:lnTo>
                  <a:pt x="7" y="2"/>
                </a:lnTo>
                <a:lnTo>
                  <a:pt x="0" y="7"/>
                </a:lnTo>
                <a:lnTo>
                  <a:pt x="0" y="9"/>
                </a:lnTo>
                <a:lnTo>
                  <a:pt x="3" y="12"/>
                </a:lnTo>
                <a:lnTo>
                  <a:pt x="5" y="9"/>
                </a:lnTo>
                <a:lnTo>
                  <a:pt x="10" y="9"/>
                </a:lnTo>
                <a:lnTo>
                  <a:pt x="12" y="9"/>
                </a:lnTo>
                <a:lnTo>
                  <a:pt x="12" y="12"/>
                </a:lnTo>
                <a:lnTo>
                  <a:pt x="17" y="12"/>
                </a:lnTo>
                <a:lnTo>
                  <a:pt x="19" y="12"/>
                </a:lnTo>
                <a:lnTo>
                  <a:pt x="19" y="9"/>
                </a:lnTo>
                <a:lnTo>
                  <a:pt x="26" y="12"/>
                </a:lnTo>
                <a:lnTo>
                  <a:pt x="33" y="9"/>
                </a:lnTo>
                <a:lnTo>
                  <a:pt x="36" y="9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57" name="Freeform 2279"/>
          <p:cNvSpPr>
            <a:spLocks/>
          </p:cNvSpPr>
          <p:nvPr/>
        </p:nvSpPr>
        <p:spPr bwMode="auto">
          <a:xfrm>
            <a:off x="3165475" y="5149850"/>
            <a:ext cx="6350" cy="1588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0 h 2"/>
              <a:gd name="T4" fmla="*/ 2147483647 w 5"/>
              <a:gd name="T5" fmla="*/ 2147483647 h 2"/>
              <a:gd name="T6" fmla="*/ 2147483647 w 5"/>
              <a:gd name="T7" fmla="*/ 2147483647 h 2"/>
              <a:gd name="T8" fmla="*/ 0 w 5"/>
              <a:gd name="T9" fmla="*/ 2147483647 h 2"/>
              <a:gd name="T10" fmla="*/ 0 w 5"/>
              <a:gd name="T11" fmla="*/ 2147483647 h 2"/>
              <a:gd name="T12" fmla="*/ 2147483647 w 5"/>
              <a:gd name="T13" fmla="*/ 2147483647 h 2"/>
              <a:gd name="T14" fmla="*/ 2147483647 w 5"/>
              <a:gd name="T15" fmla="*/ 2147483647 h 2"/>
              <a:gd name="T16" fmla="*/ 2147483647 w 5"/>
              <a:gd name="T17" fmla="*/ 2147483647 h 2"/>
              <a:gd name="T18" fmla="*/ 2147483647 w 5"/>
              <a:gd name="T19" fmla="*/ 2147483647 h 2"/>
              <a:gd name="T20" fmla="*/ 2147483647 w 5"/>
              <a:gd name="T21" fmla="*/ 2147483647 h 2"/>
              <a:gd name="T22" fmla="*/ 2147483647 w 5"/>
              <a:gd name="T23" fmla="*/ 0 h 2"/>
              <a:gd name="T24" fmla="*/ 2147483647 w 5"/>
              <a:gd name="T25" fmla="*/ 0 h 2"/>
              <a:gd name="T26" fmla="*/ 2147483647 w 5"/>
              <a:gd name="T27" fmla="*/ 0 h 2"/>
              <a:gd name="T28" fmla="*/ 2147483647 w 5"/>
              <a:gd name="T29" fmla="*/ 0 h 2"/>
              <a:gd name="T30" fmla="*/ 2147483647 w 5"/>
              <a:gd name="T31" fmla="*/ 0 h 2"/>
              <a:gd name="T32" fmla="*/ 2147483647 w 5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"/>
              <a:gd name="T52" fmla="*/ 0 h 2"/>
              <a:gd name="T53" fmla="*/ 5 w 5"/>
              <a:gd name="T54" fmla="*/ 2 h 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" h="2">
                <a:moveTo>
                  <a:pt x="2" y="0"/>
                </a:move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5" y="2"/>
                </a:lnTo>
                <a:lnTo>
                  <a:pt x="5" y="0"/>
                </a:lnTo>
                <a:lnTo>
                  <a:pt x="2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58" name="Freeform 2280"/>
          <p:cNvSpPr>
            <a:spLocks/>
          </p:cNvSpPr>
          <p:nvPr/>
        </p:nvSpPr>
        <p:spPr bwMode="auto">
          <a:xfrm>
            <a:off x="3073400" y="5111750"/>
            <a:ext cx="12700" cy="14288"/>
          </a:xfrm>
          <a:custGeom>
            <a:avLst/>
            <a:gdLst>
              <a:gd name="T0" fmla="*/ 0 w 9"/>
              <a:gd name="T1" fmla="*/ 2147483647 h 10"/>
              <a:gd name="T2" fmla="*/ 0 w 9"/>
              <a:gd name="T3" fmla="*/ 2147483647 h 10"/>
              <a:gd name="T4" fmla="*/ 0 w 9"/>
              <a:gd name="T5" fmla="*/ 2147483647 h 10"/>
              <a:gd name="T6" fmla="*/ 2147483647 w 9"/>
              <a:gd name="T7" fmla="*/ 2147483647 h 10"/>
              <a:gd name="T8" fmla="*/ 2147483647 w 9"/>
              <a:gd name="T9" fmla="*/ 2147483647 h 10"/>
              <a:gd name="T10" fmla="*/ 2147483647 w 9"/>
              <a:gd name="T11" fmla="*/ 2147483647 h 10"/>
              <a:gd name="T12" fmla="*/ 2147483647 w 9"/>
              <a:gd name="T13" fmla="*/ 2147483647 h 10"/>
              <a:gd name="T14" fmla="*/ 2147483647 w 9"/>
              <a:gd name="T15" fmla="*/ 2147483647 h 10"/>
              <a:gd name="T16" fmla="*/ 2147483647 w 9"/>
              <a:gd name="T17" fmla="*/ 2147483647 h 10"/>
              <a:gd name="T18" fmla="*/ 2147483647 w 9"/>
              <a:gd name="T19" fmla="*/ 2147483647 h 10"/>
              <a:gd name="T20" fmla="*/ 2147483647 w 9"/>
              <a:gd name="T21" fmla="*/ 0 h 10"/>
              <a:gd name="T22" fmla="*/ 2147483647 w 9"/>
              <a:gd name="T23" fmla="*/ 0 h 10"/>
              <a:gd name="T24" fmla="*/ 2147483647 w 9"/>
              <a:gd name="T25" fmla="*/ 0 h 10"/>
              <a:gd name="T26" fmla="*/ 2147483647 w 9"/>
              <a:gd name="T27" fmla="*/ 0 h 10"/>
              <a:gd name="T28" fmla="*/ 2147483647 w 9"/>
              <a:gd name="T29" fmla="*/ 0 h 10"/>
              <a:gd name="T30" fmla="*/ 2147483647 w 9"/>
              <a:gd name="T31" fmla="*/ 0 h 10"/>
              <a:gd name="T32" fmla="*/ 2147483647 w 9"/>
              <a:gd name="T33" fmla="*/ 0 h 10"/>
              <a:gd name="T34" fmla="*/ 2147483647 w 9"/>
              <a:gd name="T35" fmla="*/ 0 h 10"/>
              <a:gd name="T36" fmla="*/ 2147483647 w 9"/>
              <a:gd name="T37" fmla="*/ 0 h 10"/>
              <a:gd name="T38" fmla="*/ 2147483647 w 9"/>
              <a:gd name="T39" fmla="*/ 2147483647 h 10"/>
              <a:gd name="T40" fmla="*/ 0 w 9"/>
              <a:gd name="T41" fmla="*/ 2147483647 h 10"/>
              <a:gd name="T42" fmla="*/ 0 w 9"/>
              <a:gd name="T43" fmla="*/ 214748364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"/>
              <a:gd name="T67" fmla="*/ 0 h 10"/>
              <a:gd name="T68" fmla="*/ 9 w 9"/>
              <a:gd name="T69" fmla="*/ 10 h 1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" h="10">
                <a:moveTo>
                  <a:pt x="0" y="7"/>
                </a:moveTo>
                <a:lnTo>
                  <a:pt x="0" y="7"/>
                </a:lnTo>
                <a:lnTo>
                  <a:pt x="0" y="10"/>
                </a:lnTo>
                <a:lnTo>
                  <a:pt x="7" y="10"/>
                </a:lnTo>
                <a:lnTo>
                  <a:pt x="7" y="7"/>
                </a:lnTo>
                <a:lnTo>
                  <a:pt x="9" y="5"/>
                </a:lnTo>
                <a:lnTo>
                  <a:pt x="9" y="3"/>
                </a:lnTo>
                <a:lnTo>
                  <a:pt x="9" y="0"/>
                </a:lnTo>
                <a:lnTo>
                  <a:pt x="7" y="0"/>
                </a:lnTo>
                <a:lnTo>
                  <a:pt x="4" y="0"/>
                </a:lnTo>
                <a:lnTo>
                  <a:pt x="2" y="3"/>
                </a:lnTo>
                <a:lnTo>
                  <a:pt x="0" y="7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59" name="Freeform 2281"/>
          <p:cNvSpPr>
            <a:spLocks/>
          </p:cNvSpPr>
          <p:nvPr/>
        </p:nvSpPr>
        <p:spPr bwMode="auto">
          <a:xfrm>
            <a:off x="3073400" y="5029200"/>
            <a:ext cx="6350" cy="12700"/>
          </a:xfrm>
          <a:custGeom>
            <a:avLst/>
            <a:gdLst>
              <a:gd name="T0" fmla="*/ 2147483647 w 4"/>
              <a:gd name="T1" fmla="*/ 2147483647 h 9"/>
              <a:gd name="T2" fmla="*/ 2147483647 w 4"/>
              <a:gd name="T3" fmla="*/ 2147483647 h 9"/>
              <a:gd name="T4" fmla="*/ 2147483647 w 4"/>
              <a:gd name="T5" fmla="*/ 0 h 9"/>
              <a:gd name="T6" fmla="*/ 2147483647 w 4"/>
              <a:gd name="T7" fmla="*/ 0 h 9"/>
              <a:gd name="T8" fmla="*/ 2147483647 w 4"/>
              <a:gd name="T9" fmla="*/ 0 h 9"/>
              <a:gd name="T10" fmla="*/ 2147483647 w 4"/>
              <a:gd name="T11" fmla="*/ 0 h 9"/>
              <a:gd name="T12" fmla="*/ 2147483647 w 4"/>
              <a:gd name="T13" fmla="*/ 2147483647 h 9"/>
              <a:gd name="T14" fmla="*/ 2147483647 w 4"/>
              <a:gd name="T15" fmla="*/ 2147483647 h 9"/>
              <a:gd name="T16" fmla="*/ 2147483647 w 4"/>
              <a:gd name="T17" fmla="*/ 2147483647 h 9"/>
              <a:gd name="T18" fmla="*/ 2147483647 w 4"/>
              <a:gd name="T19" fmla="*/ 2147483647 h 9"/>
              <a:gd name="T20" fmla="*/ 0 w 4"/>
              <a:gd name="T21" fmla="*/ 2147483647 h 9"/>
              <a:gd name="T22" fmla="*/ 0 w 4"/>
              <a:gd name="T23" fmla="*/ 2147483647 h 9"/>
              <a:gd name="T24" fmla="*/ 0 w 4"/>
              <a:gd name="T25" fmla="*/ 2147483647 h 9"/>
              <a:gd name="T26" fmla="*/ 2147483647 w 4"/>
              <a:gd name="T27" fmla="*/ 2147483647 h 9"/>
              <a:gd name="T28" fmla="*/ 2147483647 w 4"/>
              <a:gd name="T29" fmla="*/ 2147483647 h 9"/>
              <a:gd name="T30" fmla="*/ 2147483647 w 4"/>
              <a:gd name="T31" fmla="*/ 2147483647 h 9"/>
              <a:gd name="T32" fmla="*/ 2147483647 w 4"/>
              <a:gd name="T33" fmla="*/ 2147483647 h 9"/>
              <a:gd name="T34" fmla="*/ 2147483647 w 4"/>
              <a:gd name="T35" fmla="*/ 2147483647 h 9"/>
              <a:gd name="T36" fmla="*/ 2147483647 w 4"/>
              <a:gd name="T37" fmla="*/ 2147483647 h 9"/>
              <a:gd name="T38" fmla="*/ 2147483647 w 4"/>
              <a:gd name="T39" fmla="*/ 2147483647 h 9"/>
              <a:gd name="T40" fmla="*/ 2147483647 w 4"/>
              <a:gd name="T41" fmla="*/ 2147483647 h 9"/>
              <a:gd name="T42" fmla="*/ 2147483647 w 4"/>
              <a:gd name="T43" fmla="*/ 2147483647 h 9"/>
              <a:gd name="T44" fmla="*/ 2147483647 w 4"/>
              <a:gd name="T45" fmla="*/ 2147483647 h 9"/>
              <a:gd name="T46" fmla="*/ 2147483647 w 4"/>
              <a:gd name="T47" fmla="*/ 2147483647 h 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"/>
              <a:gd name="T73" fmla="*/ 0 h 9"/>
              <a:gd name="T74" fmla="*/ 4 w 4"/>
              <a:gd name="T75" fmla="*/ 9 h 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" h="9">
                <a:moveTo>
                  <a:pt x="4" y="2"/>
                </a:moveTo>
                <a:lnTo>
                  <a:pt x="4" y="2"/>
                </a:lnTo>
                <a:lnTo>
                  <a:pt x="4" y="0"/>
                </a:lnTo>
                <a:lnTo>
                  <a:pt x="2" y="2"/>
                </a:lnTo>
                <a:lnTo>
                  <a:pt x="2" y="4"/>
                </a:lnTo>
                <a:lnTo>
                  <a:pt x="0" y="4"/>
                </a:lnTo>
                <a:lnTo>
                  <a:pt x="0" y="7"/>
                </a:lnTo>
                <a:lnTo>
                  <a:pt x="2" y="9"/>
                </a:lnTo>
                <a:lnTo>
                  <a:pt x="4" y="9"/>
                </a:lnTo>
                <a:lnTo>
                  <a:pt x="4" y="7"/>
                </a:lnTo>
                <a:lnTo>
                  <a:pt x="4" y="4"/>
                </a:lnTo>
                <a:lnTo>
                  <a:pt x="4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60" name="Freeform 2282"/>
          <p:cNvSpPr>
            <a:spLocks/>
          </p:cNvSpPr>
          <p:nvPr/>
        </p:nvSpPr>
        <p:spPr bwMode="auto">
          <a:xfrm>
            <a:off x="3121025" y="5130800"/>
            <a:ext cx="31750" cy="15875"/>
          </a:xfrm>
          <a:custGeom>
            <a:avLst/>
            <a:gdLst>
              <a:gd name="T0" fmla="*/ 2147483647 w 26"/>
              <a:gd name="T1" fmla="*/ 2147483647 h 11"/>
              <a:gd name="T2" fmla="*/ 2147483647 w 26"/>
              <a:gd name="T3" fmla="*/ 2147483647 h 11"/>
              <a:gd name="T4" fmla="*/ 2147483647 w 26"/>
              <a:gd name="T5" fmla="*/ 2147483647 h 11"/>
              <a:gd name="T6" fmla="*/ 2147483647 w 26"/>
              <a:gd name="T7" fmla="*/ 2147483647 h 11"/>
              <a:gd name="T8" fmla="*/ 2147483647 w 26"/>
              <a:gd name="T9" fmla="*/ 2147483647 h 11"/>
              <a:gd name="T10" fmla="*/ 2147483647 w 26"/>
              <a:gd name="T11" fmla="*/ 2147483647 h 11"/>
              <a:gd name="T12" fmla="*/ 2147483647 w 26"/>
              <a:gd name="T13" fmla="*/ 2147483647 h 11"/>
              <a:gd name="T14" fmla="*/ 2147483647 w 26"/>
              <a:gd name="T15" fmla="*/ 2147483647 h 11"/>
              <a:gd name="T16" fmla="*/ 2147483647 w 26"/>
              <a:gd name="T17" fmla="*/ 2147483647 h 11"/>
              <a:gd name="T18" fmla="*/ 2147483647 w 26"/>
              <a:gd name="T19" fmla="*/ 2147483647 h 11"/>
              <a:gd name="T20" fmla="*/ 2147483647 w 26"/>
              <a:gd name="T21" fmla="*/ 2147483647 h 11"/>
              <a:gd name="T22" fmla="*/ 2147483647 w 26"/>
              <a:gd name="T23" fmla="*/ 2147483647 h 11"/>
              <a:gd name="T24" fmla="*/ 2147483647 w 26"/>
              <a:gd name="T25" fmla="*/ 2147483647 h 11"/>
              <a:gd name="T26" fmla="*/ 2147483647 w 26"/>
              <a:gd name="T27" fmla="*/ 2147483647 h 11"/>
              <a:gd name="T28" fmla="*/ 2147483647 w 26"/>
              <a:gd name="T29" fmla="*/ 2147483647 h 11"/>
              <a:gd name="T30" fmla="*/ 2147483647 w 26"/>
              <a:gd name="T31" fmla="*/ 2147483647 h 11"/>
              <a:gd name="T32" fmla="*/ 2147483647 w 26"/>
              <a:gd name="T33" fmla="*/ 2147483647 h 11"/>
              <a:gd name="T34" fmla="*/ 2147483647 w 26"/>
              <a:gd name="T35" fmla="*/ 2147483647 h 11"/>
              <a:gd name="T36" fmla="*/ 2147483647 w 26"/>
              <a:gd name="T37" fmla="*/ 2147483647 h 11"/>
              <a:gd name="T38" fmla="*/ 2147483647 w 26"/>
              <a:gd name="T39" fmla="*/ 2147483647 h 11"/>
              <a:gd name="T40" fmla="*/ 2147483647 w 26"/>
              <a:gd name="T41" fmla="*/ 2147483647 h 11"/>
              <a:gd name="T42" fmla="*/ 2147483647 w 26"/>
              <a:gd name="T43" fmla="*/ 0 h 11"/>
              <a:gd name="T44" fmla="*/ 2147483647 w 26"/>
              <a:gd name="T45" fmla="*/ 0 h 11"/>
              <a:gd name="T46" fmla="*/ 2147483647 w 26"/>
              <a:gd name="T47" fmla="*/ 0 h 11"/>
              <a:gd name="T48" fmla="*/ 2147483647 w 26"/>
              <a:gd name="T49" fmla="*/ 0 h 11"/>
              <a:gd name="T50" fmla="*/ 2147483647 w 26"/>
              <a:gd name="T51" fmla="*/ 2147483647 h 11"/>
              <a:gd name="T52" fmla="*/ 2147483647 w 26"/>
              <a:gd name="T53" fmla="*/ 2147483647 h 11"/>
              <a:gd name="T54" fmla="*/ 2147483647 w 26"/>
              <a:gd name="T55" fmla="*/ 2147483647 h 11"/>
              <a:gd name="T56" fmla="*/ 2147483647 w 26"/>
              <a:gd name="T57" fmla="*/ 2147483647 h 11"/>
              <a:gd name="T58" fmla="*/ 2147483647 w 26"/>
              <a:gd name="T59" fmla="*/ 2147483647 h 11"/>
              <a:gd name="T60" fmla="*/ 0 w 26"/>
              <a:gd name="T61" fmla="*/ 2147483647 h 11"/>
              <a:gd name="T62" fmla="*/ 2147483647 w 26"/>
              <a:gd name="T63" fmla="*/ 2147483647 h 11"/>
              <a:gd name="T64" fmla="*/ 2147483647 w 26"/>
              <a:gd name="T65" fmla="*/ 2147483647 h 11"/>
              <a:gd name="T66" fmla="*/ 2147483647 w 26"/>
              <a:gd name="T67" fmla="*/ 2147483647 h 11"/>
              <a:gd name="T68" fmla="*/ 2147483647 w 26"/>
              <a:gd name="T69" fmla="*/ 2147483647 h 11"/>
              <a:gd name="T70" fmla="*/ 2147483647 w 26"/>
              <a:gd name="T71" fmla="*/ 2147483647 h 11"/>
              <a:gd name="T72" fmla="*/ 2147483647 w 26"/>
              <a:gd name="T73" fmla="*/ 2147483647 h 11"/>
              <a:gd name="T74" fmla="*/ 2147483647 w 26"/>
              <a:gd name="T75" fmla="*/ 2147483647 h 11"/>
              <a:gd name="T76" fmla="*/ 2147483647 w 26"/>
              <a:gd name="T77" fmla="*/ 2147483647 h 11"/>
              <a:gd name="T78" fmla="*/ 2147483647 w 26"/>
              <a:gd name="T79" fmla="*/ 2147483647 h 11"/>
              <a:gd name="T80" fmla="*/ 2147483647 w 26"/>
              <a:gd name="T81" fmla="*/ 2147483647 h 11"/>
              <a:gd name="T82" fmla="*/ 2147483647 w 26"/>
              <a:gd name="T83" fmla="*/ 2147483647 h 11"/>
              <a:gd name="T84" fmla="*/ 2147483647 w 26"/>
              <a:gd name="T85" fmla="*/ 2147483647 h 11"/>
              <a:gd name="T86" fmla="*/ 2147483647 w 26"/>
              <a:gd name="T87" fmla="*/ 2147483647 h 11"/>
              <a:gd name="T88" fmla="*/ 2147483647 w 26"/>
              <a:gd name="T89" fmla="*/ 2147483647 h 11"/>
              <a:gd name="T90" fmla="*/ 2147483647 w 26"/>
              <a:gd name="T91" fmla="*/ 2147483647 h 11"/>
              <a:gd name="T92" fmla="*/ 2147483647 w 26"/>
              <a:gd name="T93" fmla="*/ 2147483647 h 11"/>
              <a:gd name="T94" fmla="*/ 2147483647 w 26"/>
              <a:gd name="T95" fmla="*/ 2147483647 h 11"/>
              <a:gd name="T96" fmla="*/ 2147483647 w 26"/>
              <a:gd name="T97" fmla="*/ 2147483647 h 1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6"/>
              <a:gd name="T148" fmla="*/ 0 h 11"/>
              <a:gd name="T149" fmla="*/ 26 w 26"/>
              <a:gd name="T150" fmla="*/ 11 h 1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6" h="11">
                <a:moveTo>
                  <a:pt x="17" y="11"/>
                </a:moveTo>
                <a:lnTo>
                  <a:pt x="19" y="11"/>
                </a:lnTo>
                <a:lnTo>
                  <a:pt x="22" y="11"/>
                </a:lnTo>
                <a:lnTo>
                  <a:pt x="24" y="11"/>
                </a:lnTo>
                <a:lnTo>
                  <a:pt x="26" y="9"/>
                </a:lnTo>
                <a:lnTo>
                  <a:pt x="24" y="9"/>
                </a:lnTo>
                <a:lnTo>
                  <a:pt x="22" y="4"/>
                </a:lnTo>
                <a:lnTo>
                  <a:pt x="19" y="4"/>
                </a:lnTo>
                <a:lnTo>
                  <a:pt x="17" y="4"/>
                </a:lnTo>
                <a:lnTo>
                  <a:pt x="17" y="2"/>
                </a:lnTo>
                <a:lnTo>
                  <a:pt x="15" y="0"/>
                </a:lnTo>
                <a:lnTo>
                  <a:pt x="5" y="0"/>
                </a:ln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lnTo>
                  <a:pt x="3" y="4"/>
                </a:lnTo>
                <a:lnTo>
                  <a:pt x="5" y="4"/>
                </a:lnTo>
                <a:lnTo>
                  <a:pt x="8" y="7"/>
                </a:lnTo>
                <a:lnTo>
                  <a:pt x="8" y="4"/>
                </a:lnTo>
                <a:lnTo>
                  <a:pt x="10" y="7"/>
                </a:lnTo>
                <a:lnTo>
                  <a:pt x="15" y="9"/>
                </a:lnTo>
                <a:lnTo>
                  <a:pt x="17" y="11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61" name="Freeform 2283"/>
          <p:cNvSpPr>
            <a:spLocks/>
          </p:cNvSpPr>
          <p:nvPr/>
        </p:nvSpPr>
        <p:spPr bwMode="auto">
          <a:xfrm>
            <a:off x="3167063" y="4778375"/>
            <a:ext cx="22225" cy="23813"/>
          </a:xfrm>
          <a:custGeom>
            <a:avLst/>
            <a:gdLst>
              <a:gd name="T0" fmla="*/ 2147483647 w 17"/>
              <a:gd name="T1" fmla="*/ 2147483647 h 19"/>
              <a:gd name="T2" fmla="*/ 2147483647 w 17"/>
              <a:gd name="T3" fmla="*/ 0 h 19"/>
              <a:gd name="T4" fmla="*/ 2147483647 w 17"/>
              <a:gd name="T5" fmla="*/ 0 h 19"/>
              <a:gd name="T6" fmla="*/ 2147483647 w 17"/>
              <a:gd name="T7" fmla="*/ 0 h 19"/>
              <a:gd name="T8" fmla="*/ 0 w 17"/>
              <a:gd name="T9" fmla="*/ 0 h 19"/>
              <a:gd name="T10" fmla="*/ 0 w 17"/>
              <a:gd name="T11" fmla="*/ 2147483647 h 19"/>
              <a:gd name="T12" fmla="*/ 0 w 17"/>
              <a:gd name="T13" fmla="*/ 2147483647 h 19"/>
              <a:gd name="T14" fmla="*/ 2147483647 w 17"/>
              <a:gd name="T15" fmla="*/ 2147483647 h 19"/>
              <a:gd name="T16" fmla="*/ 2147483647 w 17"/>
              <a:gd name="T17" fmla="*/ 2147483647 h 19"/>
              <a:gd name="T18" fmla="*/ 2147483647 w 17"/>
              <a:gd name="T19" fmla="*/ 2147483647 h 19"/>
              <a:gd name="T20" fmla="*/ 2147483647 w 17"/>
              <a:gd name="T21" fmla="*/ 2147483647 h 19"/>
              <a:gd name="T22" fmla="*/ 2147483647 w 17"/>
              <a:gd name="T23" fmla="*/ 2147483647 h 19"/>
              <a:gd name="T24" fmla="*/ 2147483647 w 17"/>
              <a:gd name="T25" fmla="*/ 2147483647 h 19"/>
              <a:gd name="T26" fmla="*/ 2147483647 w 17"/>
              <a:gd name="T27" fmla="*/ 2147483647 h 19"/>
              <a:gd name="T28" fmla="*/ 2147483647 w 17"/>
              <a:gd name="T29" fmla="*/ 2147483647 h 19"/>
              <a:gd name="T30" fmla="*/ 2147483647 w 17"/>
              <a:gd name="T31" fmla="*/ 2147483647 h 19"/>
              <a:gd name="T32" fmla="*/ 2147483647 w 17"/>
              <a:gd name="T33" fmla="*/ 2147483647 h 19"/>
              <a:gd name="T34" fmla="*/ 2147483647 w 17"/>
              <a:gd name="T35" fmla="*/ 2147483647 h 19"/>
              <a:gd name="T36" fmla="*/ 2147483647 w 17"/>
              <a:gd name="T37" fmla="*/ 2147483647 h 19"/>
              <a:gd name="T38" fmla="*/ 2147483647 w 17"/>
              <a:gd name="T39" fmla="*/ 2147483647 h 19"/>
              <a:gd name="T40" fmla="*/ 2147483647 w 17"/>
              <a:gd name="T41" fmla="*/ 2147483647 h 19"/>
              <a:gd name="T42" fmla="*/ 2147483647 w 17"/>
              <a:gd name="T43" fmla="*/ 2147483647 h 19"/>
              <a:gd name="T44" fmla="*/ 2147483647 w 17"/>
              <a:gd name="T45" fmla="*/ 2147483647 h 19"/>
              <a:gd name="T46" fmla="*/ 2147483647 w 17"/>
              <a:gd name="T47" fmla="*/ 2147483647 h 19"/>
              <a:gd name="T48" fmla="*/ 2147483647 w 17"/>
              <a:gd name="T49" fmla="*/ 2147483647 h 19"/>
              <a:gd name="T50" fmla="*/ 2147483647 w 17"/>
              <a:gd name="T51" fmla="*/ 2147483647 h 19"/>
              <a:gd name="T52" fmla="*/ 2147483647 w 17"/>
              <a:gd name="T53" fmla="*/ 2147483647 h 19"/>
              <a:gd name="T54" fmla="*/ 2147483647 w 17"/>
              <a:gd name="T55" fmla="*/ 2147483647 h 19"/>
              <a:gd name="T56" fmla="*/ 2147483647 w 17"/>
              <a:gd name="T57" fmla="*/ 2147483647 h 19"/>
              <a:gd name="T58" fmla="*/ 2147483647 w 17"/>
              <a:gd name="T59" fmla="*/ 2147483647 h 19"/>
              <a:gd name="T60" fmla="*/ 2147483647 w 17"/>
              <a:gd name="T61" fmla="*/ 2147483647 h 19"/>
              <a:gd name="T62" fmla="*/ 2147483647 w 17"/>
              <a:gd name="T63" fmla="*/ 2147483647 h 19"/>
              <a:gd name="T64" fmla="*/ 2147483647 w 17"/>
              <a:gd name="T65" fmla="*/ 2147483647 h 19"/>
              <a:gd name="T66" fmla="*/ 2147483647 w 17"/>
              <a:gd name="T67" fmla="*/ 2147483647 h 19"/>
              <a:gd name="T68" fmla="*/ 2147483647 w 17"/>
              <a:gd name="T69" fmla="*/ 2147483647 h 19"/>
              <a:gd name="T70" fmla="*/ 2147483647 w 17"/>
              <a:gd name="T71" fmla="*/ 2147483647 h 19"/>
              <a:gd name="T72" fmla="*/ 2147483647 w 17"/>
              <a:gd name="T73" fmla="*/ 2147483647 h 19"/>
              <a:gd name="T74" fmla="*/ 2147483647 w 17"/>
              <a:gd name="T75" fmla="*/ 2147483647 h 1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7"/>
              <a:gd name="T115" fmla="*/ 0 h 19"/>
              <a:gd name="T116" fmla="*/ 17 w 17"/>
              <a:gd name="T117" fmla="*/ 19 h 1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7" h="19">
                <a:moveTo>
                  <a:pt x="7" y="2"/>
                </a:move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5" y="2"/>
                </a:lnTo>
                <a:lnTo>
                  <a:pt x="5" y="5"/>
                </a:lnTo>
                <a:lnTo>
                  <a:pt x="3" y="9"/>
                </a:lnTo>
                <a:lnTo>
                  <a:pt x="3" y="12"/>
                </a:lnTo>
                <a:lnTo>
                  <a:pt x="3" y="14"/>
                </a:lnTo>
                <a:lnTo>
                  <a:pt x="3" y="19"/>
                </a:lnTo>
                <a:lnTo>
                  <a:pt x="10" y="14"/>
                </a:lnTo>
                <a:lnTo>
                  <a:pt x="12" y="14"/>
                </a:lnTo>
                <a:lnTo>
                  <a:pt x="17" y="9"/>
                </a:lnTo>
                <a:lnTo>
                  <a:pt x="17" y="7"/>
                </a:lnTo>
                <a:lnTo>
                  <a:pt x="17" y="5"/>
                </a:lnTo>
                <a:lnTo>
                  <a:pt x="14" y="5"/>
                </a:lnTo>
                <a:lnTo>
                  <a:pt x="12" y="5"/>
                </a:lnTo>
                <a:lnTo>
                  <a:pt x="7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62" name="Freeform 2284"/>
          <p:cNvSpPr>
            <a:spLocks/>
          </p:cNvSpPr>
          <p:nvPr/>
        </p:nvSpPr>
        <p:spPr bwMode="auto">
          <a:xfrm>
            <a:off x="3252788" y="4986338"/>
            <a:ext cx="3175" cy="3175"/>
          </a:xfrm>
          <a:custGeom>
            <a:avLst/>
            <a:gdLst>
              <a:gd name="T0" fmla="*/ 2147483647 w 2"/>
              <a:gd name="T1" fmla="*/ 0 h 3"/>
              <a:gd name="T2" fmla="*/ 0 w 2"/>
              <a:gd name="T3" fmla="*/ 0 h 3"/>
              <a:gd name="T4" fmla="*/ 0 w 2"/>
              <a:gd name="T5" fmla="*/ 0 h 3"/>
              <a:gd name="T6" fmla="*/ 0 w 2"/>
              <a:gd name="T7" fmla="*/ 0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2147483647 h 3"/>
              <a:gd name="T14" fmla="*/ 0 w 2"/>
              <a:gd name="T15" fmla="*/ 2147483647 h 3"/>
              <a:gd name="T16" fmla="*/ 0 w 2"/>
              <a:gd name="T17" fmla="*/ 2147483647 h 3"/>
              <a:gd name="T18" fmla="*/ 0 w 2"/>
              <a:gd name="T19" fmla="*/ 2147483647 h 3"/>
              <a:gd name="T20" fmla="*/ 2147483647 w 2"/>
              <a:gd name="T21" fmla="*/ 2147483647 h 3"/>
              <a:gd name="T22" fmla="*/ 2147483647 w 2"/>
              <a:gd name="T23" fmla="*/ 2147483647 h 3"/>
              <a:gd name="T24" fmla="*/ 2147483647 w 2"/>
              <a:gd name="T25" fmla="*/ 0 h 3"/>
              <a:gd name="T26" fmla="*/ 2147483647 w 2"/>
              <a:gd name="T27" fmla="*/ 0 h 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"/>
              <a:gd name="T43" fmla="*/ 0 h 3"/>
              <a:gd name="T44" fmla="*/ 2 w 2"/>
              <a:gd name="T45" fmla="*/ 3 h 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" h="3">
                <a:moveTo>
                  <a:pt x="2" y="0"/>
                </a:move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2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63" name="Freeform 2285"/>
          <p:cNvSpPr>
            <a:spLocks/>
          </p:cNvSpPr>
          <p:nvPr/>
        </p:nvSpPr>
        <p:spPr bwMode="auto">
          <a:xfrm>
            <a:off x="3175000" y="4768850"/>
            <a:ext cx="7938" cy="4763"/>
          </a:xfrm>
          <a:custGeom>
            <a:avLst/>
            <a:gdLst>
              <a:gd name="T0" fmla="*/ 2147483647 w 5"/>
              <a:gd name="T1" fmla="*/ 2147483647 h 2"/>
              <a:gd name="T2" fmla="*/ 2147483647 w 5"/>
              <a:gd name="T3" fmla="*/ 2147483647 h 2"/>
              <a:gd name="T4" fmla="*/ 2147483647 w 5"/>
              <a:gd name="T5" fmla="*/ 2147483647 h 2"/>
              <a:gd name="T6" fmla="*/ 2147483647 w 5"/>
              <a:gd name="T7" fmla="*/ 2147483647 h 2"/>
              <a:gd name="T8" fmla="*/ 2147483647 w 5"/>
              <a:gd name="T9" fmla="*/ 0 h 2"/>
              <a:gd name="T10" fmla="*/ 2147483647 w 5"/>
              <a:gd name="T11" fmla="*/ 0 h 2"/>
              <a:gd name="T12" fmla="*/ 2147483647 w 5"/>
              <a:gd name="T13" fmla="*/ 0 h 2"/>
              <a:gd name="T14" fmla="*/ 2147483647 w 5"/>
              <a:gd name="T15" fmla="*/ 0 h 2"/>
              <a:gd name="T16" fmla="*/ 2147483647 w 5"/>
              <a:gd name="T17" fmla="*/ 0 h 2"/>
              <a:gd name="T18" fmla="*/ 2147483647 w 5"/>
              <a:gd name="T19" fmla="*/ 0 h 2"/>
              <a:gd name="T20" fmla="*/ 2147483647 w 5"/>
              <a:gd name="T21" fmla="*/ 0 h 2"/>
              <a:gd name="T22" fmla="*/ 2147483647 w 5"/>
              <a:gd name="T23" fmla="*/ 0 h 2"/>
              <a:gd name="T24" fmla="*/ 0 w 5"/>
              <a:gd name="T25" fmla="*/ 0 h 2"/>
              <a:gd name="T26" fmla="*/ 0 w 5"/>
              <a:gd name="T27" fmla="*/ 0 h 2"/>
              <a:gd name="T28" fmla="*/ 0 w 5"/>
              <a:gd name="T29" fmla="*/ 0 h 2"/>
              <a:gd name="T30" fmla="*/ 0 w 5"/>
              <a:gd name="T31" fmla="*/ 0 h 2"/>
              <a:gd name="T32" fmla="*/ 0 w 5"/>
              <a:gd name="T33" fmla="*/ 0 h 2"/>
              <a:gd name="T34" fmla="*/ 2147483647 w 5"/>
              <a:gd name="T35" fmla="*/ 2147483647 h 2"/>
              <a:gd name="T36" fmla="*/ 2147483647 w 5"/>
              <a:gd name="T37" fmla="*/ 2147483647 h 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"/>
              <a:gd name="T58" fmla="*/ 0 h 2"/>
              <a:gd name="T59" fmla="*/ 5 w 5"/>
              <a:gd name="T60" fmla="*/ 2 h 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" h="2">
                <a:moveTo>
                  <a:pt x="3" y="2"/>
                </a:moveTo>
                <a:lnTo>
                  <a:pt x="3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3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64" name="Freeform 2286"/>
          <p:cNvSpPr>
            <a:spLocks/>
          </p:cNvSpPr>
          <p:nvPr/>
        </p:nvSpPr>
        <p:spPr bwMode="auto">
          <a:xfrm>
            <a:off x="3197225" y="4764088"/>
            <a:ext cx="1588" cy="9525"/>
          </a:xfrm>
          <a:custGeom>
            <a:avLst/>
            <a:gdLst>
              <a:gd name="T0" fmla="*/ 0 w 2"/>
              <a:gd name="T1" fmla="*/ 0 h 5"/>
              <a:gd name="T2" fmla="*/ 0 w 2"/>
              <a:gd name="T3" fmla="*/ 0 h 5"/>
              <a:gd name="T4" fmla="*/ 0 w 2"/>
              <a:gd name="T5" fmla="*/ 0 h 5"/>
              <a:gd name="T6" fmla="*/ 2147483647 w 2"/>
              <a:gd name="T7" fmla="*/ 2147483647 h 5"/>
              <a:gd name="T8" fmla="*/ 2147483647 w 2"/>
              <a:gd name="T9" fmla="*/ 2147483647 h 5"/>
              <a:gd name="T10" fmla="*/ 2147483647 w 2"/>
              <a:gd name="T11" fmla="*/ 2147483647 h 5"/>
              <a:gd name="T12" fmla="*/ 2147483647 w 2"/>
              <a:gd name="T13" fmla="*/ 2147483647 h 5"/>
              <a:gd name="T14" fmla="*/ 2147483647 w 2"/>
              <a:gd name="T15" fmla="*/ 2147483647 h 5"/>
              <a:gd name="T16" fmla="*/ 0 w 2"/>
              <a:gd name="T17" fmla="*/ 0 h 5"/>
              <a:gd name="T18" fmla="*/ 0 w 2"/>
              <a:gd name="T19" fmla="*/ 0 h 5"/>
              <a:gd name="T20" fmla="*/ 0 w 2"/>
              <a:gd name="T21" fmla="*/ 0 h 5"/>
              <a:gd name="T22" fmla="*/ 0 w 2"/>
              <a:gd name="T23" fmla="*/ 0 h 5"/>
              <a:gd name="T24" fmla="*/ 0 w 2"/>
              <a:gd name="T25" fmla="*/ 0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"/>
              <a:gd name="T40" fmla="*/ 0 h 5"/>
              <a:gd name="T41" fmla="*/ 2 w 2"/>
              <a:gd name="T42" fmla="*/ 5 h 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" h="5">
                <a:moveTo>
                  <a:pt x="0" y="0"/>
                </a:moveTo>
                <a:lnTo>
                  <a:pt x="0" y="0"/>
                </a:lnTo>
                <a:lnTo>
                  <a:pt x="2" y="5"/>
                </a:lnTo>
                <a:lnTo>
                  <a:pt x="2" y="3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65" name="Freeform 2287"/>
          <p:cNvSpPr>
            <a:spLocks/>
          </p:cNvSpPr>
          <p:nvPr/>
        </p:nvSpPr>
        <p:spPr bwMode="auto">
          <a:xfrm>
            <a:off x="3206750" y="4783138"/>
            <a:ext cx="17463" cy="25400"/>
          </a:xfrm>
          <a:custGeom>
            <a:avLst/>
            <a:gdLst>
              <a:gd name="T0" fmla="*/ 0 w 14"/>
              <a:gd name="T1" fmla="*/ 0 h 18"/>
              <a:gd name="T2" fmla="*/ 0 w 14"/>
              <a:gd name="T3" fmla="*/ 0 h 18"/>
              <a:gd name="T4" fmla="*/ 2147483647 w 14"/>
              <a:gd name="T5" fmla="*/ 2147483647 h 18"/>
              <a:gd name="T6" fmla="*/ 2147483647 w 14"/>
              <a:gd name="T7" fmla="*/ 2147483647 h 18"/>
              <a:gd name="T8" fmla="*/ 2147483647 w 14"/>
              <a:gd name="T9" fmla="*/ 2147483647 h 18"/>
              <a:gd name="T10" fmla="*/ 2147483647 w 14"/>
              <a:gd name="T11" fmla="*/ 2147483647 h 18"/>
              <a:gd name="T12" fmla="*/ 2147483647 w 14"/>
              <a:gd name="T13" fmla="*/ 2147483647 h 18"/>
              <a:gd name="T14" fmla="*/ 2147483647 w 14"/>
              <a:gd name="T15" fmla="*/ 2147483647 h 18"/>
              <a:gd name="T16" fmla="*/ 2147483647 w 14"/>
              <a:gd name="T17" fmla="*/ 2147483647 h 18"/>
              <a:gd name="T18" fmla="*/ 2147483647 w 14"/>
              <a:gd name="T19" fmla="*/ 2147483647 h 18"/>
              <a:gd name="T20" fmla="*/ 2147483647 w 14"/>
              <a:gd name="T21" fmla="*/ 2147483647 h 18"/>
              <a:gd name="T22" fmla="*/ 2147483647 w 14"/>
              <a:gd name="T23" fmla="*/ 2147483647 h 18"/>
              <a:gd name="T24" fmla="*/ 2147483647 w 14"/>
              <a:gd name="T25" fmla="*/ 2147483647 h 18"/>
              <a:gd name="T26" fmla="*/ 2147483647 w 14"/>
              <a:gd name="T27" fmla="*/ 2147483647 h 18"/>
              <a:gd name="T28" fmla="*/ 2147483647 w 14"/>
              <a:gd name="T29" fmla="*/ 2147483647 h 18"/>
              <a:gd name="T30" fmla="*/ 2147483647 w 14"/>
              <a:gd name="T31" fmla="*/ 2147483647 h 18"/>
              <a:gd name="T32" fmla="*/ 2147483647 w 14"/>
              <a:gd name="T33" fmla="*/ 2147483647 h 18"/>
              <a:gd name="T34" fmla="*/ 2147483647 w 14"/>
              <a:gd name="T35" fmla="*/ 2147483647 h 18"/>
              <a:gd name="T36" fmla="*/ 2147483647 w 14"/>
              <a:gd name="T37" fmla="*/ 2147483647 h 18"/>
              <a:gd name="T38" fmla="*/ 2147483647 w 14"/>
              <a:gd name="T39" fmla="*/ 2147483647 h 18"/>
              <a:gd name="T40" fmla="*/ 2147483647 w 14"/>
              <a:gd name="T41" fmla="*/ 2147483647 h 18"/>
              <a:gd name="T42" fmla="*/ 2147483647 w 14"/>
              <a:gd name="T43" fmla="*/ 2147483647 h 18"/>
              <a:gd name="T44" fmla="*/ 2147483647 w 14"/>
              <a:gd name="T45" fmla="*/ 2147483647 h 18"/>
              <a:gd name="T46" fmla="*/ 2147483647 w 14"/>
              <a:gd name="T47" fmla="*/ 2147483647 h 18"/>
              <a:gd name="T48" fmla="*/ 2147483647 w 14"/>
              <a:gd name="T49" fmla="*/ 2147483647 h 18"/>
              <a:gd name="T50" fmla="*/ 2147483647 w 14"/>
              <a:gd name="T51" fmla="*/ 2147483647 h 18"/>
              <a:gd name="T52" fmla="*/ 2147483647 w 14"/>
              <a:gd name="T53" fmla="*/ 2147483647 h 18"/>
              <a:gd name="T54" fmla="*/ 2147483647 w 14"/>
              <a:gd name="T55" fmla="*/ 2147483647 h 18"/>
              <a:gd name="T56" fmla="*/ 2147483647 w 14"/>
              <a:gd name="T57" fmla="*/ 2147483647 h 18"/>
              <a:gd name="T58" fmla="*/ 2147483647 w 14"/>
              <a:gd name="T59" fmla="*/ 2147483647 h 18"/>
              <a:gd name="T60" fmla="*/ 2147483647 w 14"/>
              <a:gd name="T61" fmla="*/ 2147483647 h 18"/>
              <a:gd name="T62" fmla="*/ 2147483647 w 14"/>
              <a:gd name="T63" fmla="*/ 2147483647 h 18"/>
              <a:gd name="T64" fmla="*/ 2147483647 w 14"/>
              <a:gd name="T65" fmla="*/ 2147483647 h 18"/>
              <a:gd name="T66" fmla="*/ 2147483647 w 14"/>
              <a:gd name="T67" fmla="*/ 0 h 1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4"/>
              <a:gd name="T103" fmla="*/ 0 h 18"/>
              <a:gd name="T104" fmla="*/ 14 w 14"/>
              <a:gd name="T105" fmla="*/ 18 h 1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4" h="18">
                <a:moveTo>
                  <a:pt x="2" y="0"/>
                </a:moveTo>
                <a:lnTo>
                  <a:pt x="0" y="0"/>
                </a:lnTo>
                <a:lnTo>
                  <a:pt x="2" y="7"/>
                </a:lnTo>
                <a:lnTo>
                  <a:pt x="5" y="9"/>
                </a:lnTo>
                <a:lnTo>
                  <a:pt x="5" y="7"/>
                </a:lnTo>
                <a:lnTo>
                  <a:pt x="7" y="7"/>
                </a:lnTo>
                <a:lnTo>
                  <a:pt x="7" y="9"/>
                </a:lnTo>
                <a:lnTo>
                  <a:pt x="7" y="11"/>
                </a:lnTo>
                <a:lnTo>
                  <a:pt x="7" y="14"/>
                </a:lnTo>
                <a:lnTo>
                  <a:pt x="7" y="16"/>
                </a:lnTo>
                <a:lnTo>
                  <a:pt x="7" y="18"/>
                </a:lnTo>
                <a:lnTo>
                  <a:pt x="9" y="18"/>
                </a:lnTo>
                <a:lnTo>
                  <a:pt x="12" y="18"/>
                </a:lnTo>
                <a:lnTo>
                  <a:pt x="9" y="18"/>
                </a:lnTo>
                <a:lnTo>
                  <a:pt x="9" y="16"/>
                </a:lnTo>
                <a:lnTo>
                  <a:pt x="9" y="14"/>
                </a:lnTo>
                <a:lnTo>
                  <a:pt x="12" y="14"/>
                </a:lnTo>
                <a:lnTo>
                  <a:pt x="12" y="16"/>
                </a:lnTo>
                <a:lnTo>
                  <a:pt x="14" y="16"/>
                </a:lnTo>
                <a:lnTo>
                  <a:pt x="14" y="14"/>
                </a:lnTo>
                <a:lnTo>
                  <a:pt x="9" y="4"/>
                </a:lnTo>
                <a:lnTo>
                  <a:pt x="7" y="2"/>
                </a:lnTo>
                <a:lnTo>
                  <a:pt x="5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66" name="Freeform 2288"/>
          <p:cNvSpPr>
            <a:spLocks/>
          </p:cNvSpPr>
          <p:nvPr/>
        </p:nvSpPr>
        <p:spPr bwMode="auto">
          <a:xfrm>
            <a:off x="3190875" y="4764088"/>
            <a:ext cx="14288" cy="15875"/>
          </a:xfrm>
          <a:custGeom>
            <a:avLst/>
            <a:gdLst>
              <a:gd name="T0" fmla="*/ 2147483647 w 10"/>
              <a:gd name="T1" fmla="*/ 2147483647 h 12"/>
              <a:gd name="T2" fmla="*/ 0 w 10"/>
              <a:gd name="T3" fmla="*/ 0 h 12"/>
              <a:gd name="T4" fmla="*/ 0 w 10"/>
              <a:gd name="T5" fmla="*/ 0 h 12"/>
              <a:gd name="T6" fmla="*/ 0 w 10"/>
              <a:gd name="T7" fmla="*/ 0 h 12"/>
              <a:gd name="T8" fmla="*/ 0 w 10"/>
              <a:gd name="T9" fmla="*/ 2147483647 h 12"/>
              <a:gd name="T10" fmla="*/ 2147483647 w 10"/>
              <a:gd name="T11" fmla="*/ 2147483647 h 12"/>
              <a:gd name="T12" fmla="*/ 2147483647 w 10"/>
              <a:gd name="T13" fmla="*/ 2147483647 h 12"/>
              <a:gd name="T14" fmla="*/ 2147483647 w 10"/>
              <a:gd name="T15" fmla="*/ 2147483647 h 12"/>
              <a:gd name="T16" fmla="*/ 2147483647 w 10"/>
              <a:gd name="T17" fmla="*/ 2147483647 h 12"/>
              <a:gd name="T18" fmla="*/ 2147483647 w 10"/>
              <a:gd name="T19" fmla="*/ 2147483647 h 12"/>
              <a:gd name="T20" fmla="*/ 2147483647 w 10"/>
              <a:gd name="T21" fmla="*/ 2147483647 h 12"/>
              <a:gd name="T22" fmla="*/ 2147483647 w 10"/>
              <a:gd name="T23" fmla="*/ 2147483647 h 12"/>
              <a:gd name="T24" fmla="*/ 2147483647 w 10"/>
              <a:gd name="T25" fmla="*/ 2147483647 h 12"/>
              <a:gd name="T26" fmla="*/ 2147483647 w 10"/>
              <a:gd name="T27" fmla="*/ 2147483647 h 12"/>
              <a:gd name="T28" fmla="*/ 2147483647 w 10"/>
              <a:gd name="T29" fmla="*/ 2147483647 h 12"/>
              <a:gd name="T30" fmla="*/ 2147483647 w 10"/>
              <a:gd name="T31" fmla="*/ 2147483647 h 12"/>
              <a:gd name="T32" fmla="*/ 2147483647 w 10"/>
              <a:gd name="T33" fmla="*/ 2147483647 h 12"/>
              <a:gd name="T34" fmla="*/ 2147483647 w 10"/>
              <a:gd name="T35" fmla="*/ 2147483647 h 12"/>
              <a:gd name="T36" fmla="*/ 2147483647 w 10"/>
              <a:gd name="T37" fmla="*/ 2147483647 h 12"/>
              <a:gd name="T38" fmla="*/ 2147483647 w 10"/>
              <a:gd name="T39" fmla="*/ 2147483647 h 12"/>
              <a:gd name="T40" fmla="*/ 2147483647 w 10"/>
              <a:gd name="T41" fmla="*/ 2147483647 h 12"/>
              <a:gd name="T42" fmla="*/ 2147483647 w 10"/>
              <a:gd name="T43" fmla="*/ 214748364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0"/>
              <a:gd name="T67" fmla="*/ 0 h 12"/>
              <a:gd name="T68" fmla="*/ 10 w 10"/>
              <a:gd name="T69" fmla="*/ 12 h 1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0" h="12">
                <a:moveTo>
                  <a:pt x="3" y="3"/>
                </a:moveTo>
                <a:lnTo>
                  <a:pt x="0" y="0"/>
                </a:lnTo>
                <a:lnTo>
                  <a:pt x="0" y="5"/>
                </a:lnTo>
                <a:lnTo>
                  <a:pt x="3" y="7"/>
                </a:lnTo>
                <a:lnTo>
                  <a:pt x="3" y="5"/>
                </a:lnTo>
                <a:lnTo>
                  <a:pt x="7" y="10"/>
                </a:lnTo>
                <a:lnTo>
                  <a:pt x="10" y="12"/>
                </a:lnTo>
                <a:lnTo>
                  <a:pt x="10" y="7"/>
                </a:lnTo>
                <a:lnTo>
                  <a:pt x="7" y="5"/>
                </a:lnTo>
                <a:lnTo>
                  <a:pt x="3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67" name="Freeform 2289"/>
          <p:cNvSpPr>
            <a:spLocks/>
          </p:cNvSpPr>
          <p:nvPr/>
        </p:nvSpPr>
        <p:spPr bwMode="auto">
          <a:xfrm>
            <a:off x="3135313" y="4797425"/>
            <a:ext cx="4762" cy="4763"/>
          </a:xfrm>
          <a:custGeom>
            <a:avLst/>
            <a:gdLst>
              <a:gd name="T0" fmla="*/ 0 w 3"/>
              <a:gd name="T1" fmla="*/ 0 h 3"/>
              <a:gd name="T2" fmla="*/ 0 w 3"/>
              <a:gd name="T3" fmla="*/ 0 h 3"/>
              <a:gd name="T4" fmla="*/ 0 w 3"/>
              <a:gd name="T5" fmla="*/ 2147483647 h 3"/>
              <a:gd name="T6" fmla="*/ 0 w 3"/>
              <a:gd name="T7" fmla="*/ 2147483647 h 3"/>
              <a:gd name="T8" fmla="*/ 2147483647 w 3"/>
              <a:gd name="T9" fmla="*/ 2147483647 h 3"/>
              <a:gd name="T10" fmla="*/ 2147483647 w 3"/>
              <a:gd name="T11" fmla="*/ 0 h 3"/>
              <a:gd name="T12" fmla="*/ 2147483647 w 3"/>
              <a:gd name="T13" fmla="*/ 0 h 3"/>
              <a:gd name="T14" fmla="*/ 2147483647 w 3"/>
              <a:gd name="T15" fmla="*/ 0 h 3"/>
              <a:gd name="T16" fmla="*/ 2147483647 w 3"/>
              <a:gd name="T17" fmla="*/ 0 h 3"/>
              <a:gd name="T18" fmla="*/ 2147483647 w 3"/>
              <a:gd name="T19" fmla="*/ 0 h 3"/>
              <a:gd name="T20" fmla="*/ 2147483647 w 3"/>
              <a:gd name="T21" fmla="*/ 0 h 3"/>
              <a:gd name="T22" fmla="*/ 0 w 3"/>
              <a:gd name="T23" fmla="*/ 0 h 3"/>
              <a:gd name="T24" fmla="*/ 0 w 3"/>
              <a:gd name="T25" fmla="*/ 0 h 3"/>
              <a:gd name="T26" fmla="*/ 0 w 3"/>
              <a:gd name="T27" fmla="*/ 0 h 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3"/>
              <a:gd name="T44" fmla="*/ 3 w 3"/>
              <a:gd name="T45" fmla="*/ 3 h 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3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68" name="Freeform 2290"/>
          <p:cNvSpPr>
            <a:spLocks/>
          </p:cNvSpPr>
          <p:nvPr/>
        </p:nvSpPr>
        <p:spPr bwMode="auto">
          <a:xfrm>
            <a:off x="3135313" y="4887913"/>
            <a:ext cx="6350" cy="1587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0 h 2"/>
              <a:gd name="T4" fmla="*/ 2147483647 w 5"/>
              <a:gd name="T5" fmla="*/ 0 h 2"/>
              <a:gd name="T6" fmla="*/ 2147483647 w 5"/>
              <a:gd name="T7" fmla="*/ 0 h 2"/>
              <a:gd name="T8" fmla="*/ 2147483647 w 5"/>
              <a:gd name="T9" fmla="*/ 0 h 2"/>
              <a:gd name="T10" fmla="*/ 2147483647 w 5"/>
              <a:gd name="T11" fmla="*/ 0 h 2"/>
              <a:gd name="T12" fmla="*/ 2147483647 w 5"/>
              <a:gd name="T13" fmla="*/ 0 h 2"/>
              <a:gd name="T14" fmla="*/ 2147483647 w 5"/>
              <a:gd name="T15" fmla="*/ 0 h 2"/>
              <a:gd name="T16" fmla="*/ 2147483647 w 5"/>
              <a:gd name="T17" fmla="*/ 2147483647 h 2"/>
              <a:gd name="T18" fmla="*/ 0 w 5"/>
              <a:gd name="T19" fmla="*/ 2147483647 h 2"/>
              <a:gd name="T20" fmla="*/ 0 w 5"/>
              <a:gd name="T21" fmla="*/ 2147483647 h 2"/>
              <a:gd name="T22" fmla="*/ 0 w 5"/>
              <a:gd name="T23" fmla="*/ 2147483647 h 2"/>
              <a:gd name="T24" fmla="*/ 0 w 5"/>
              <a:gd name="T25" fmla="*/ 2147483647 h 2"/>
              <a:gd name="T26" fmla="*/ 0 w 5"/>
              <a:gd name="T27" fmla="*/ 2147483647 h 2"/>
              <a:gd name="T28" fmla="*/ 0 w 5"/>
              <a:gd name="T29" fmla="*/ 2147483647 h 2"/>
              <a:gd name="T30" fmla="*/ 0 w 5"/>
              <a:gd name="T31" fmla="*/ 2147483647 h 2"/>
              <a:gd name="T32" fmla="*/ 2147483647 w 5"/>
              <a:gd name="T33" fmla="*/ 2147483647 h 2"/>
              <a:gd name="T34" fmla="*/ 2147483647 w 5"/>
              <a:gd name="T35" fmla="*/ 2147483647 h 2"/>
              <a:gd name="T36" fmla="*/ 2147483647 w 5"/>
              <a:gd name="T37" fmla="*/ 2147483647 h 2"/>
              <a:gd name="T38" fmla="*/ 2147483647 w 5"/>
              <a:gd name="T39" fmla="*/ 2147483647 h 2"/>
              <a:gd name="T40" fmla="*/ 2147483647 w 5"/>
              <a:gd name="T41" fmla="*/ 2147483647 h 2"/>
              <a:gd name="T42" fmla="*/ 2147483647 w 5"/>
              <a:gd name="T43" fmla="*/ 0 h 2"/>
              <a:gd name="T44" fmla="*/ 2147483647 w 5"/>
              <a:gd name="T45" fmla="*/ 2147483647 h 2"/>
              <a:gd name="T46" fmla="*/ 2147483647 w 5"/>
              <a:gd name="T47" fmla="*/ 2147483647 h 2"/>
              <a:gd name="T48" fmla="*/ 2147483647 w 5"/>
              <a:gd name="T49" fmla="*/ 2147483647 h 2"/>
              <a:gd name="T50" fmla="*/ 2147483647 w 5"/>
              <a:gd name="T51" fmla="*/ 2147483647 h 2"/>
              <a:gd name="T52" fmla="*/ 2147483647 w 5"/>
              <a:gd name="T53" fmla="*/ 0 h 2"/>
              <a:gd name="T54" fmla="*/ 2147483647 w 5"/>
              <a:gd name="T55" fmla="*/ 0 h 2"/>
              <a:gd name="T56" fmla="*/ 2147483647 w 5"/>
              <a:gd name="T57" fmla="*/ 0 h 2"/>
              <a:gd name="T58" fmla="*/ 2147483647 w 5"/>
              <a:gd name="T59" fmla="*/ 0 h 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"/>
              <a:gd name="T91" fmla="*/ 0 h 2"/>
              <a:gd name="T92" fmla="*/ 5 w 5"/>
              <a:gd name="T93" fmla="*/ 2 h 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" h="2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lnTo>
                  <a:pt x="3" y="2"/>
                </a:lnTo>
                <a:lnTo>
                  <a:pt x="5" y="0"/>
                </a:lnTo>
                <a:lnTo>
                  <a:pt x="5" y="2"/>
                </a:lnTo>
                <a:lnTo>
                  <a:pt x="5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69" name="Freeform 2291"/>
          <p:cNvSpPr>
            <a:spLocks/>
          </p:cNvSpPr>
          <p:nvPr/>
        </p:nvSpPr>
        <p:spPr bwMode="auto">
          <a:xfrm>
            <a:off x="3135313" y="4778375"/>
            <a:ext cx="6350" cy="1588"/>
          </a:xfrm>
          <a:custGeom>
            <a:avLst/>
            <a:gdLst>
              <a:gd name="T0" fmla="*/ 0 w 5"/>
              <a:gd name="T1" fmla="*/ 0 h 2"/>
              <a:gd name="T2" fmla="*/ 0 w 5"/>
              <a:gd name="T3" fmla="*/ 0 h 2"/>
              <a:gd name="T4" fmla="*/ 2147483647 w 5"/>
              <a:gd name="T5" fmla="*/ 2147483647 h 2"/>
              <a:gd name="T6" fmla="*/ 2147483647 w 5"/>
              <a:gd name="T7" fmla="*/ 2147483647 h 2"/>
              <a:gd name="T8" fmla="*/ 2147483647 w 5"/>
              <a:gd name="T9" fmla="*/ 2147483647 h 2"/>
              <a:gd name="T10" fmla="*/ 2147483647 w 5"/>
              <a:gd name="T11" fmla="*/ 2147483647 h 2"/>
              <a:gd name="T12" fmla="*/ 2147483647 w 5"/>
              <a:gd name="T13" fmla="*/ 2147483647 h 2"/>
              <a:gd name="T14" fmla="*/ 2147483647 w 5"/>
              <a:gd name="T15" fmla="*/ 2147483647 h 2"/>
              <a:gd name="T16" fmla="*/ 2147483647 w 5"/>
              <a:gd name="T17" fmla="*/ 2147483647 h 2"/>
              <a:gd name="T18" fmla="*/ 2147483647 w 5"/>
              <a:gd name="T19" fmla="*/ 0 h 2"/>
              <a:gd name="T20" fmla="*/ 2147483647 w 5"/>
              <a:gd name="T21" fmla="*/ 0 h 2"/>
              <a:gd name="T22" fmla="*/ 2147483647 w 5"/>
              <a:gd name="T23" fmla="*/ 0 h 2"/>
              <a:gd name="T24" fmla="*/ 0 w 5"/>
              <a:gd name="T25" fmla="*/ 0 h 2"/>
              <a:gd name="T26" fmla="*/ 0 w 5"/>
              <a:gd name="T27" fmla="*/ 0 h 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"/>
              <a:gd name="T43" fmla="*/ 0 h 2"/>
              <a:gd name="T44" fmla="*/ 5 w 5"/>
              <a:gd name="T45" fmla="*/ 2 h 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" h="2">
                <a:moveTo>
                  <a:pt x="0" y="0"/>
                </a:moveTo>
                <a:lnTo>
                  <a:pt x="0" y="0"/>
                </a:lnTo>
                <a:lnTo>
                  <a:pt x="3" y="2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70" name="Freeform 2292"/>
          <p:cNvSpPr>
            <a:spLocks/>
          </p:cNvSpPr>
          <p:nvPr/>
        </p:nvSpPr>
        <p:spPr bwMode="auto">
          <a:xfrm>
            <a:off x="3181350" y="4795838"/>
            <a:ext cx="1588" cy="6350"/>
          </a:xfrm>
          <a:custGeom>
            <a:avLst/>
            <a:gdLst>
              <a:gd name="T0" fmla="*/ 0 w 2"/>
              <a:gd name="T1" fmla="*/ 0 h 5"/>
              <a:gd name="T2" fmla="*/ 0 w 2"/>
              <a:gd name="T3" fmla="*/ 2147483647 h 5"/>
              <a:gd name="T4" fmla="*/ 0 w 2"/>
              <a:gd name="T5" fmla="*/ 2147483647 h 5"/>
              <a:gd name="T6" fmla="*/ 0 w 2"/>
              <a:gd name="T7" fmla="*/ 2147483647 h 5"/>
              <a:gd name="T8" fmla="*/ 0 w 2"/>
              <a:gd name="T9" fmla="*/ 2147483647 h 5"/>
              <a:gd name="T10" fmla="*/ 0 w 2"/>
              <a:gd name="T11" fmla="*/ 2147483647 h 5"/>
              <a:gd name="T12" fmla="*/ 0 w 2"/>
              <a:gd name="T13" fmla="*/ 2147483647 h 5"/>
              <a:gd name="T14" fmla="*/ 0 w 2"/>
              <a:gd name="T15" fmla="*/ 2147483647 h 5"/>
              <a:gd name="T16" fmla="*/ 2147483647 w 2"/>
              <a:gd name="T17" fmla="*/ 2147483647 h 5"/>
              <a:gd name="T18" fmla="*/ 2147483647 w 2"/>
              <a:gd name="T19" fmla="*/ 2147483647 h 5"/>
              <a:gd name="T20" fmla="*/ 2147483647 w 2"/>
              <a:gd name="T21" fmla="*/ 2147483647 h 5"/>
              <a:gd name="T22" fmla="*/ 2147483647 w 2"/>
              <a:gd name="T23" fmla="*/ 2147483647 h 5"/>
              <a:gd name="T24" fmla="*/ 2147483647 w 2"/>
              <a:gd name="T25" fmla="*/ 2147483647 h 5"/>
              <a:gd name="T26" fmla="*/ 2147483647 w 2"/>
              <a:gd name="T27" fmla="*/ 2147483647 h 5"/>
              <a:gd name="T28" fmla="*/ 2147483647 w 2"/>
              <a:gd name="T29" fmla="*/ 0 h 5"/>
              <a:gd name="T30" fmla="*/ 2147483647 w 2"/>
              <a:gd name="T31" fmla="*/ 0 h 5"/>
              <a:gd name="T32" fmla="*/ 2147483647 w 2"/>
              <a:gd name="T33" fmla="*/ 0 h 5"/>
              <a:gd name="T34" fmla="*/ 2147483647 w 2"/>
              <a:gd name="T35" fmla="*/ 0 h 5"/>
              <a:gd name="T36" fmla="*/ 2147483647 w 2"/>
              <a:gd name="T37" fmla="*/ 0 h 5"/>
              <a:gd name="T38" fmla="*/ 2147483647 w 2"/>
              <a:gd name="T39" fmla="*/ 0 h 5"/>
              <a:gd name="T40" fmla="*/ 0 w 2"/>
              <a:gd name="T41" fmla="*/ 0 h 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"/>
              <a:gd name="T64" fmla="*/ 0 h 5"/>
              <a:gd name="T65" fmla="*/ 2 w 2"/>
              <a:gd name="T66" fmla="*/ 5 h 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" h="5">
                <a:moveTo>
                  <a:pt x="0" y="0"/>
                </a:moveTo>
                <a:lnTo>
                  <a:pt x="0" y="2"/>
                </a:lnTo>
                <a:lnTo>
                  <a:pt x="0" y="5"/>
                </a:lnTo>
                <a:lnTo>
                  <a:pt x="2" y="5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71" name="Freeform 2293"/>
          <p:cNvSpPr>
            <a:spLocks/>
          </p:cNvSpPr>
          <p:nvPr/>
        </p:nvSpPr>
        <p:spPr bwMode="auto">
          <a:xfrm>
            <a:off x="3135313" y="4773613"/>
            <a:ext cx="9525" cy="0"/>
          </a:xfrm>
          <a:custGeom>
            <a:avLst/>
            <a:gdLst>
              <a:gd name="T0" fmla="*/ 2147483647 w 7"/>
              <a:gd name="T1" fmla="*/ 0 h 2"/>
              <a:gd name="T2" fmla="*/ 0 w 7"/>
              <a:gd name="T3" fmla="*/ 0 h 2"/>
              <a:gd name="T4" fmla="*/ 0 w 7"/>
              <a:gd name="T5" fmla="*/ 0 h 2"/>
              <a:gd name="T6" fmla="*/ 0 w 7"/>
              <a:gd name="T7" fmla="*/ 0 h 2"/>
              <a:gd name="T8" fmla="*/ 2147483647 w 7"/>
              <a:gd name="T9" fmla="*/ 0 h 2"/>
              <a:gd name="T10" fmla="*/ 2147483647 w 7"/>
              <a:gd name="T11" fmla="*/ 0 h 2"/>
              <a:gd name="T12" fmla="*/ 2147483647 w 7"/>
              <a:gd name="T13" fmla="*/ 0 h 2"/>
              <a:gd name="T14" fmla="*/ 2147483647 w 7"/>
              <a:gd name="T15" fmla="*/ 0 h 2"/>
              <a:gd name="T16" fmla="*/ 2147483647 w 7"/>
              <a:gd name="T17" fmla="*/ 0 h 2"/>
              <a:gd name="T18" fmla="*/ 2147483647 w 7"/>
              <a:gd name="T19" fmla="*/ 0 h 2"/>
              <a:gd name="T20" fmla="*/ 2147483647 w 7"/>
              <a:gd name="T21" fmla="*/ 0 h 2"/>
              <a:gd name="T22" fmla="*/ 2147483647 w 7"/>
              <a:gd name="T23" fmla="*/ 0 h 2"/>
              <a:gd name="T24" fmla="*/ 2147483647 w 7"/>
              <a:gd name="T25" fmla="*/ 0 h 2"/>
              <a:gd name="T26" fmla="*/ 2147483647 w 7"/>
              <a:gd name="T27" fmla="*/ 0 h 2"/>
              <a:gd name="T28" fmla="*/ 2147483647 w 7"/>
              <a:gd name="T29" fmla="*/ 0 h 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"/>
              <a:gd name="T46" fmla="*/ 0 h 2"/>
              <a:gd name="T47" fmla="*/ 7 w 7"/>
              <a:gd name="T48" fmla="*/ 0 h 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" h="2">
                <a:moveTo>
                  <a:pt x="3" y="0"/>
                </a:moveTo>
                <a:lnTo>
                  <a:pt x="0" y="0"/>
                </a:lnTo>
                <a:lnTo>
                  <a:pt x="3" y="2"/>
                </a:lnTo>
                <a:lnTo>
                  <a:pt x="7" y="2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72" name="Rectangle 2294"/>
          <p:cNvSpPr>
            <a:spLocks noChangeArrowheads="1"/>
          </p:cNvSpPr>
          <p:nvPr/>
        </p:nvSpPr>
        <p:spPr bwMode="auto">
          <a:xfrm>
            <a:off x="3182938" y="4795838"/>
            <a:ext cx="1587" cy="1587"/>
          </a:xfrm>
          <a:prstGeom prst="rect">
            <a:avLst/>
          </a:pr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miter lim="800000"/>
            <a:headEnd/>
            <a:tailEnd/>
          </a:ln>
        </p:spPr>
        <p:txBody>
          <a:bodyPr lIns="91421" tIns="45711" rIns="91421" bIns="45711"/>
          <a:lstStyle/>
          <a:p>
            <a:pPr algn="ctr">
              <a:spcBef>
                <a:spcPct val="20000"/>
              </a:spcBef>
            </a:pPr>
            <a:endParaRPr lang="ko-KR" altLang="en-US">
              <a:ea typeface="굴림" charset="-127"/>
            </a:endParaRPr>
          </a:p>
        </p:txBody>
      </p:sp>
      <p:sp>
        <p:nvSpPr>
          <p:cNvPr id="69673" name="Freeform 2295"/>
          <p:cNvSpPr>
            <a:spLocks/>
          </p:cNvSpPr>
          <p:nvPr/>
        </p:nvSpPr>
        <p:spPr bwMode="auto">
          <a:xfrm>
            <a:off x="3621088" y="5127625"/>
            <a:ext cx="3175" cy="7938"/>
          </a:xfrm>
          <a:custGeom>
            <a:avLst/>
            <a:gdLst>
              <a:gd name="T0" fmla="*/ 0 w 2"/>
              <a:gd name="T1" fmla="*/ 0 h 5"/>
              <a:gd name="T2" fmla="*/ 0 w 2"/>
              <a:gd name="T3" fmla="*/ 0 h 5"/>
              <a:gd name="T4" fmla="*/ 0 w 2"/>
              <a:gd name="T5" fmla="*/ 0 h 5"/>
              <a:gd name="T6" fmla="*/ 0 w 2"/>
              <a:gd name="T7" fmla="*/ 2147483647 h 5"/>
              <a:gd name="T8" fmla="*/ 0 w 2"/>
              <a:gd name="T9" fmla="*/ 2147483647 h 5"/>
              <a:gd name="T10" fmla="*/ 0 w 2"/>
              <a:gd name="T11" fmla="*/ 2147483647 h 5"/>
              <a:gd name="T12" fmla="*/ 0 w 2"/>
              <a:gd name="T13" fmla="*/ 2147483647 h 5"/>
              <a:gd name="T14" fmla="*/ 0 w 2"/>
              <a:gd name="T15" fmla="*/ 2147483647 h 5"/>
              <a:gd name="T16" fmla="*/ 0 w 2"/>
              <a:gd name="T17" fmla="*/ 2147483647 h 5"/>
              <a:gd name="T18" fmla="*/ 0 w 2"/>
              <a:gd name="T19" fmla="*/ 2147483647 h 5"/>
              <a:gd name="T20" fmla="*/ 0 w 2"/>
              <a:gd name="T21" fmla="*/ 2147483647 h 5"/>
              <a:gd name="T22" fmla="*/ 2147483647 w 2"/>
              <a:gd name="T23" fmla="*/ 2147483647 h 5"/>
              <a:gd name="T24" fmla="*/ 2147483647 w 2"/>
              <a:gd name="T25" fmla="*/ 2147483647 h 5"/>
              <a:gd name="T26" fmla="*/ 2147483647 w 2"/>
              <a:gd name="T27" fmla="*/ 2147483647 h 5"/>
              <a:gd name="T28" fmla="*/ 2147483647 w 2"/>
              <a:gd name="T29" fmla="*/ 2147483647 h 5"/>
              <a:gd name="T30" fmla="*/ 2147483647 w 2"/>
              <a:gd name="T31" fmla="*/ 2147483647 h 5"/>
              <a:gd name="T32" fmla="*/ 2147483647 w 2"/>
              <a:gd name="T33" fmla="*/ 2147483647 h 5"/>
              <a:gd name="T34" fmla="*/ 0 w 2"/>
              <a:gd name="T35" fmla="*/ 0 h 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"/>
              <a:gd name="T55" fmla="*/ 0 h 5"/>
              <a:gd name="T56" fmla="*/ 2 w 2"/>
              <a:gd name="T57" fmla="*/ 5 h 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" h="5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2" y="3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74" name="Freeform 2296"/>
          <p:cNvSpPr>
            <a:spLocks/>
          </p:cNvSpPr>
          <p:nvPr/>
        </p:nvSpPr>
        <p:spPr bwMode="auto">
          <a:xfrm>
            <a:off x="3581400" y="5065713"/>
            <a:ext cx="6350" cy="7937"/>
          </a:xfrm>
          <a:custGeom>
            <a:avLst/>
            <a:gdLst>
              <a:gd name="T0" fmla="*/ 2147483647 w 5"/>
              <a:gd name="T1" fmla="*/ 2147483647 h 5"/>
              <a:gd name="T2" fmla="*/ 2147483647 w 5"/>
              <a:gd name="T3" fmla="*/ 2147483647 h 5"/>
              <a:gd name="T4" fmla="*/ 2147483647 w 5"/>
              <a:gd name="T5" fmla="*/ 2147483647 h 5"/>
              <a:gd name="T6" fmla="*/ 0 w 5"/>
              <a:gd name="T7" fmla="*/ 0 h 5"/>
              <a:gd name="T8" fmla="*/ 0 w 5"/>
              <a:gd name="T9" fmla="*/ 0 h 5"/>
              <a:gd name="T10" fmla="*/ 0 w 5"/>
              <a:gd name="T11" fmla="*/ 0 h 5"/>
              <a:gd name="T12" fmla="*/ 0 w 5"/>
              <a:gd name="T13" fmla="*/ 0 h 5"/>
              <a:gd name="T14" fmla="*/ 0 w 5"/>
              <a:gd name="T15" fmla="*/ 0 h 5"/>
              <a:gd name="T16" fmla="*/ 0 w 5"/>
              <a:gd name="T17" fmla="*/ 2147483647 h 5"/>
              <a:gd name="T18" fmla="*/ 0 w 5"/>
              <a:gd name="T19" fmla="*/ 2147483647 h 5"/>
              <a:gd name="T20" fmla="*/ 0 w 5"/>
              <a:gd name="T21" fmla="*/ 2147483647 h 5"/>
              <a:gd name="T22" fmla="*/ 0 w 5"/>
              <a:gd name="T23" fmla="*/ 2147483647 h 5"/>
              <a:gd name="T24" fmla="*/ 2147483647 w 5"/>
              <a:gd name="T25" fmla="*/ 2147483647 h 5"/>
              <a:gd name="T26" fmla="*/ 2147483647 w 5"/>
              <a:gd name="T27" fmla="*/ 2147483647 h 5"/>
              <a:gd name="T28" fmla="*/ 2147483647 w 5"/>
              <a:gd name="T29" fmla="*/ 2147483647 h 5"/>
              <a:gd name="T30" fmla="*/ 2147483647 w 5"/>
              <a:gd name="T31" fmla="*/ 2147483647 h 5"/>
              <a:gd name="T32" fmla="*/ 2147483647 w 5"/>
              <a:gd name="T33" fmla="*/ 2147483647 h 5"/>
              <a:gd name="T34" fmla="*/ 2147483647 w 5"/>
              <a:gd name="T35" fmla="*/ 2147483647 h 5"/>
              <a:gd name="T36" fmla="*/ 2147483647 w 5"/>
              <a:gd name="T37" fmla="*/ 2147483647 h 5"/>
              <a:gd name="T38" fmla="*/ 2147483647 w 5"/>
              <a:gd name="T39" fmla="*/ 2147483647 h 5"/>
              <a:gd name="T40" fmla="*/ 2147483647 w 5"/>
              <a:gd name="T41" fmla="*/ 2147483647 h 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"/>
              <a:gd name="T64" fmla="*/ 0 h 5"/>
              <a:gd name="T65" fmla="*/ 5 w 5"/>
              <a:gd name="T66" fmla="*/ 5 h 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" h="5">
                <a:moveTo>
                  <a:pt x="3" y="2"/>
                </a:moveTo>
                <a:lnTo>
                  <a:pt x="3" y="2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3" y="5"/>
                </a:lnTo>
                <a:lnTo>
                  <a:pt x="3" y="2"/>
                </a:lnTo>
                <a:lnTo>
                  <a:pt x="5" y="2"/>
                </a:lnTo>
                <a:lnTo>
                  <a:pt x="3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75" name="Freeform 2297"/>
          <p:cNvSpPr>
            <a:spLocks/>
          </p:cNvSpPr>
          <p:nvPr/>
        </p:nvSpPr>
        <p:spPr bwMode="auto">
          <a:xfrm>
            <a:off x="3624263" y="5130800"/>
            <a:ext cx="7937" cy="4763"/>
          </a:xfrm>
          <a:custGeom>
            <a:avLst/>
            <a:gdLst>
              <a:gd name="T0" fmla="*/ 2147483647 w 8"/>
              <a:gd name="T1" fmla="*/ 2147483647 h 4"/>
              <a:gd name="T2" fmla="*/ 2147483647 w 8"/>
              <a:gd name="T3" fmla="*/ 2147483647 h 4"/>
              <a:gd name="T4" fmla="*/ 2147483647 w 8"/>
              <a:gd name="T5" fmla="*/ 2147483647 h 4"/>
              <a:gd name="T6" fmla="*/ 2147483647 w 8"/>
              <a:gd name="T7" fmla="*/ 2147483647 h 4"/>
              <a:gd name="T8" fmla="*/ 2147483647 w 8"/>
              <a:gd name="T9" fmla="*/ 2147483647 h 4"/>
              <a:gd name="T10" fmla="*/ 2147483647 w 8"/>
              <a:gd name="T11" fmla="*/ 2147483647 h 4"/>
              <a:gd name="T12" fmla="*/ 2147483647 w 8"/>
              <a:gd name="T13" fmla="*/ 0 h 4"/>
              <a:gd name="T14" fmla="*/ 2147483647 w 8"/>
              <a:gd name="T15" fmla="*/ 0 h 4"/>
              <a:gd name="T16" fmla="*/ 2147483647 w 8"/>
              <a:gd name="T17" fmla="*/ 0 h 4"/>
              <a:gd name="T18" fmla="*/ 0 w 8"/>
              <a:gd name="T19" fmla="*/ 0 h 4"/>
              <a:gd name="T20" fmla="*/ 0 w 8"/>
              <a:gd name="T21" fmla="*/ 0 h 4"/>
              <a:gd name="T22" fmla="*/ 0 w 8"/>
              <a:gd name="T23" fmla="*/ 0 h 4"/>
              <a:gd name="T24" fmla="*/ 0 w 8"/>
              <a:gd name="T25" fmla="*/ 0 h 4"/>
              <a:gd name="T26" fmla="*/ 0 w 8"/>
              <a:gd name="T27" fmla="*/ 2147483647 h 4"/>
              <a:gd name="T28" fmla="*/ 0 w 8"/>
              <a:gd name="T29" fmla="*/ 2147483647 h 4"/>
              <a:gd name="T30" fmla="*/ 2147483647 w 8"/>
              <a:gd name="T31" fmla="*/ 2147483647 h 4"/>
              <a:gd name="T32" fmla="*/ 2147483647 w 8"/>
              <a:gd name="T33" fmla="*/ 2147483647 h 4"/>
              <a:gd name="T34" fmla="*/ 2147483647 w 8"/>
              <a:gd name="T35" fmla="*/ 2147483647 h 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"/>
              <a:gd name="T55" fmla="*/ 0 h 4"/>
              <a:gd name="T56" fmla="*/ 8 w 8"/>
              <a:gd name="T57" fmla="*/ 4 h 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" h="4">
                <a:moveTo>
                  <a:pt x="8" y="4"/>
                </a:moveTo>
                <a:lnTo>
                  <a:pt x="8" y="4"/>
                </a:lnTo>
                <a:lnTo>
                  <a:pt x="8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4"/>
                </a:lnTo>
                <a:lnTo>
                  <a:pt x="8" y="4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76" name="Freeform 2298"/>
          <p:cNvSpPr>
            <a:spLocks/>
          </p:cNvSpPr>
          <p:nvPr/>
        </p:nvSpPr>
        <p:spPr bwMode="auto">
          <a:xfrm>
            <a:off x="3255963" y="4983163"/>
            <a:ext cx="9525" cy="6350"/>
          </a:xfrm>
          <a:custGeom>
            <a:avLst/>
            <a:gdLst>
              <a:gd name="T0" fmla="*/ 0 w 7"/>
              <a:gd name="T1" fmla="*/ 0 h 7"/>
              <a:gd name="T2" fmla="*/ 0 w 7"/>
              <a:gd name="T3" fmla="*/ 0 h 7"/>
              <a:gd name="T4" fmla="*/ 0 w 7"/>
              <a:gd name="T5" fmla="*/ 2147483647 h 7"/>
              <a:gd name="T6" fmla="*/ 0 w 7"/>
              <a:gd name="T7" fmla="*/ 2147483647 h 7"/>
              <a:gd name="T8" fmla="*/ 0 w 7"/>
              <a:gd name="T9" fmla="*/ 2147483647 h 7"/>
              <a:gd name="T10" fmla="*/ 0 w 7"/>
              <a:gd name="T11" fmla="*/ 2147483647 h 7"/>
              <a:gd name="T12" fmla="*/ 0 w 7"/>
              <a:gd name="T13" fmla="*/ 2147483647 h 7"/>
              <a:gd name="T14" fmla="*/ 0 w 7"/>
              <a:gd name="T15" fmla="*/ 2147483647 h 7"/>
              <a:gd name="T16" fmla="*/ 0 w 7"/>
              <a:gd name="T17" fmla="*/ 2147483647 h 7"/>
              <a:gd name="T18" fmla="*/ 2147483647 w 7"/>
              <a:gd name="T19" fmla="*/ 2147483647 h 7"/>
              <a:gd name="T20" fmla="*/ 2147483647 w 7"/>
              <a:gd name="T21" fmla="*/ 2147483647 h 7"/>
              <a:gd name="T22" fmla="*/ 2147483647 w 7"/>
              <a:gd name="T23" fmla="*/ 2147483647 h 7"/>
              <a:gd name="T24" fmla="*/ 2147483647 w 7"/>
              <a:gd name="T25" fmla="*/ 2147483647 h 7"/>
              <a:gd name="T26" fmla="*/ 2147483647 w 7"/>
              <a:gd name="T27" fmla="*/ 2147483647 h 7"/>
              <a:gd name="T28" fmla="*/ 2147483647 w 7"/>
              <a:gd name="T29" fmla="*/ 2147483647 h 7"/>
              <a:gd name="T30" fmla="*/ 2147483647 w 7"/>
              <a:gd name="T31" fmla="*/ 2147483647 h 7"/>
              <a:gd name="T32" fmla="*/ 2147483647 w 7"/>
              <a:gd name="T33" fmla="*/ 2147483647 h 7"/>
              <a:gd name="T34" fmla="*/ 2147483647 w 7"/>
              <a:gd name="T35" fmla="*/ 2147483647 h 7"/>
              <a:gd name="T36" fmla="*/ 2147483647 w 7"/>
              <a:gd name="T37" fmla="*/ 2147483647 h 7"/>
              <a:gd name="T38" fmla="*/ 2147483647 w 7"/>
              <a:gd name="T39" fmla="*/ 0 h 7"/>
              <a:gd name="T40" fmla="*/ 2147483647 w 7"/>
              <a:gd name="T41" fmla="*/ 0 h 7"/>
              <a:gd name="T42" fmla="*/ 2147483647 w 7"/>
              <a:gd name="T43" fmla="*/ 0 h 7"/>
              <a:gd name="T44" fmla="*/ 2147483647 w 7"/>
              <a:gd name="T45" fmla="*/ 0 h 7"/>
              <a:gd name="T46" fmla="*/ 0 w 7"/>
              <a:gd name="T47" fmla="*/ 0 h 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7"/>
              <a:gd name="T73" fmla="*/ 0 h 7"/>
              <a:gd name="T74" fmla="*/ 7 w 7"/>
              <a:gd name="T75" fmla="*/ 7 h 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7" h="7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3" y="7"/>
                </a:lnTo>
                <a:lnTo>
                  <a:pt x="5" y="7"/>
                </a:lnTo>
                <a:lnTo>
                  <a:pt x="7" y="7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77" name="Freeform 2299"/>
          <p:cNvSpPr>
            <a:spLocks/>
          </p:cNvSpPr>
          <p:nvPr/>
        </p:nvSpPr>
        <p:spPr bwMode="auto">
          <a:xfrm>
            <a:off x="3563938" y="4164013"/>
            <a:ext cx="3175" cy="4762"/>
          </a:xfrm>
          <a:custGeom>
            <a:avLst/>
            <a:gdLst>
              <a:gd name="T0" fmla="*/ 0 w 3"/>
              <a:gd name="T1" fmla="*/ 2147483647 h 5"/>
              <a:gd name="T2" fmla="*/ 0 w 3"/>
              <a:gd name="T3" fmla="*/ 2147483647 h 5"/>
              <a:gd name="T4" fmla="*/ 0 w 3"/>
              <a:gd name="T5" fmla="*/ 2147483647 h 5"/>
              <a:gd name="T6" fmla="*/ 0 w 3"/>
              <a:gd name="T7" fmla="*/ 2147483647 h 5"/>
              <a:gd name="T8" fmla="*/ 0 w 3"/>
              <a:gd name="T9" fmla="*/ 2147483647 h 5"/>
              <a:gd name="T10" fmla="*/ 0 w 3"/>
              <a:gd name="T11" fmla="*/ 2147483647 h 5"/>
              <a:gd name="T12" fmla="*/ 2147483647 w 3"/>
              <a:gd name="T13" fmla="*/ 2147483647 h 5"/>
              <a:gd name="T14" fmla="*/ 2147483647 w 3"/>
              <a:gd name="T15" fmla="*/ 2147483647 h 5"/>
              <a:gd name="T16" fmla="*/ 2147483647 w 3"/>
              <a:gd name="T17" fmla="*/ 2147483647 h 5"/>
              <a:gd name="T18" fmla="*/ 2147483647 w 3"/>
              <a:gd name="T19" fmla="*/ 2147483647 h 5"/>
              <a:gd name="T20" fmla="*/ 2147483647 w 3"/>
              <a:gd name="T21" fmla="*/ 0 h 5"/>
              <a:gd name="T22" fmla="*/ 2147483647 w 3"/>
              <a:gd name="T23" fmla="*/ 0 h 5"/>
              <a:gd name="T24" fmla="*/ 2147483647 w 3"/>
              <a:gd name="T25" fmla="*/ 2147483647 h 5"/>
              <a:gd name="T26" fmla="*/ 0 w 3"/>
              <a:gd name="T27" fmla="*/ 2147483647 h 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"/>
              <a:gd name="T43" fmla="*/ 0 h 5"/>
              <a:gd name="T44" fmla="*/ 3 w 3"/>
              <a:gd name="T45" fmla="*/ 5 h 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" h="5">
                <a:moveTo>
                  <a:pt x="0" y="3"/>
                </a:moveTo>
                <a:lnTo>
                  <a:pt x="0" y="3"/>
                </a:lnTo>
                <a:lnTo>
                  <a:pt x="0" y="5"/>
                </a:lnTo>
                <a:lnTo>
                  <a:pt x="3" y="3"/>
                </a:lnTo>
                <a:lnTo>
                  <a:pt x="3" y="0"/>
                </a:lnTo>
                <a:lnTo>
                  <a:pt x="3" y="3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78" name="Freeform 2300"/>
          <p:cNvSpPr>
            <a:spLocks/>
          </p:cNvSpPr>
          <p:nvPr/>
        </p:nvSpPr>
        <p:spPr bwMode="auto">
          <a:xfrm>
            <a:off x="3549650" y="4719638"/>
            <a:ext cx="0" cy="1587"/>
          </a:xfrm>
          <a:custGeom>
            <a:avLst/>
            <a:gdLst>
              <a:gd name="T0" fmla="*/ 2147483647 h 2"/>
              <a:gd name="T1" fmla="*/ 2147483647 h 2"/>
              <a:gd name="T2" fmla="*/ 2147483647 h 2"/>
              <a:gd name="T3" fmla="*/ 2147483647 h 2"/>
              <a:gd name="T4" fmla="*/ 0 h 2"/>
              <a:gd name="T5" fmla="*/ 0 h 2"/>
              <a:gd name="T6" fmla="*/ 0 h 2"/>
              <a:gd name="T7" fmla="*/ 0 h 2"/>
              <a:gd name="T8" fmla="*/ 2147483647 h 2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h 2"/>
              <a:gd name="T21" fmla="*/ 2 h 2"/>
            </a:gdLst>
            <a:ahLst/>
            <a:cxnLst>
              <a:cxn ang="T10">
                <a:pos x="0" y="T0"/>
              </a:cxn>
              <a:cxn ang="T11">
                <a:pos x="0" y="T1"/>
              </a:cxn>
              <a:cxn ang="T12">
                <a:pos x="0" y="T2"/>
              </a:cxn>
              <a:cxn ang="T13">
                <a:pos x="0" y="T3"/>
              </a:cxn>
              <a:cxn ang="T14">
                <a:pos x="0" y="T4"/>
              </a:cxn>
              <a:cxn ang="T15">
                <a:pos x="0" y="T5"/>
              </a:cxn>
              <a:cxn ang="T16">
                <a:pos x="0" y="T6"/>
              </a:cxn>
              <a:cxn ang="T17">
                <a:pos x="0" y="T7"/>
              </a:cxn>
              <a:cxn ang="T18">
                <a:pos x="0" y="T8"/>
              </a:cxn>
              <a:cxn ang="T19">
                <a:pos x="0" y="T9"/>
              </a:cxn>
            </a:cxnLst>
            <a:rect l="0" t="T20" r="0" b="T21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79" name="Freeform 2301"/>
          <p:cNvSpPr>
            <a:spLocks/>
          </p:cNvSpPr>
          <p:nvPr/>
        </p:nvSpPr>
        <p:spPr bwMode="auto">
          <a:xfrm>
            <a:off x="3552825" y="5048250"/>
            <a:ext cx="3175" cy="6350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0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2147483647 h 2"/>
              <a:gd name="T12" fmla="*/ 2147483647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"/>
              <a:gd name="T52" fmla="*/ 0 h 2"/>
              <a:gd name="T53" fmla="*/ 2 w 2"/>
              <a:gd name="T54" fmla="*/ 2 h 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80" name="Freeform 2302"/>
          <p:cNvSpPr>
            <a:spLocks/>
          </p:cNvSpPr>
          <p:nvPr/>
        </p:nvSpPr>
        <p:spPr bwMode="auto">
          <a:xfrm>
            <a:off x="3570288" y="5064125"/>
            <a:ext cx="1587" cy="1588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147483647 h 2"/>
              <a:gd name="T22" fmla="*/ 2147483647 w 2"/>
              <a:gd name="T23" fmla="*/ 2147483647 h 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"/>
              <a:gd name="T37" fmla="*/ 0 h 2"/>
              <a:gd name="T38" fmla="*/ 2 w 2"/>
              <a:gd name="T39" fmla="*/ 2 h 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81" name="Freeform 2303"/>
          <p:cNvSpPr>
            <a:spLocks/>
          </p:cNvSpPr>
          <p:nvPr/>
        </p:nvSpPr>
        <p:spPr bwMode="auto">
          <a:xfrm>
            <a:off x="3567113" y="4127500"/>
            <a:ext cx="33337" cy="26988"/>
          </a:xfrm>
          <a:custGeom>
            <a:avLst/>
            <a:gdLst>
              <a:gd name="T0" fmla="*/ 2147483647 w 26"/>
              <a:gd name="T1" fmla="*/ 0 h 21"/>
              <a:gd name="T2" fmla="*/ 2147483647 w 26"/>
              <a:gd name="T3" fmla="*/ 0 h 21"/>
              <a:gd name="T4" fmla="*/ 2147483647 w 26"/>
              <a:gd name="T5" fmla="*/ 0 h 21"/>
              <a:gd name="T6" fmla="*/ 2147483647 w 26"/>
              <a:gd name="T7" fmla="*/ 0 h 21"/>
              <a:gd name="T8" fmla="*/ 2147483647 w 26"/>
              <a:gd name="T9" fmla="*/ 2147483647 h 21"/>
              <a:gd name="T10" fmla="*/ 2147483647 w 26"/>
              <a:gd name="T11" fmla="*/ 2147483647 h 21"/>
              <a:gd name="T12" fmla="*/ 0 w 26"/>
              <a:gd name="T13" fmla="*/ 2147483647 h 21"/>
              <a:gd name="T14" fmla="*/ 0 w 26"/>
              <a:gd name="T15" fmla="*/ 2147483647 h 21"/>
              <a:gd name="T16" fmla="*/ 0 w 26"/>
              <a:gd name="T17" fmla="*/ 2147483647 h 21"/>
              <a:gd name="T18" fmla="*/ 0 w 26"/>
              <a:gd name="T19" fmla="*/ 2147483647 h 21"/>
              <a:gd name="T20" fmla="*/ 0 w 26"/>
              <a:gd name="T21" fmla="*/ 2147483647 h 21"/>
              <a:gd name="T22" fmla="*/ 0 w 26"/>
              <a:gd name="T23" fmla="*/ 2147483647 h 21"/>
              <a:gd name="T24" fmla="*/ 0 w 26"/>
              <a:gd name="T25" fmla="*/ 2147483647 h 21"/>
              <a:gd name="T26" fmla="*/ 0 w 26"/>
              <a:gd name="T27" fmla="*/ 2147483647 h 21"/>
              <a:gd name="T28" fmla="*/ 2147483647 w 26"/>
              <a:gd name="T29" fmla="*/ 2147483647 h 21"/>
              <a:gd name="T30" fmla="*/ 2147483647 w 26"/>
              <a:gd name="T31" fmla="*/ 2147483647 h 21"/>
              <a:gd name="T32" fmla="*/ 2147483647 w 26"/>
              <a:gd name="T33" fmla="*/ 2147483647 h 21"/>
              <a:gd name="T34" fmla="*/ 2147483647 w 26"/>
              <a:gd name="T35" fmla="*/ 2147483647 h 21"/>
              <a:gd name="T36" fmla="*/ 2147483647 w 26"/>
              <a:gd name="T37" fmla="*/ 2147483647 h 21"/>
              <a:gd name="T38" fmla="*/ 2147483647 w 26"/>
              <a:gd name="T39" fmla="*/ 2147483647 h 21"/>
              <a:gd name="T40" fmla="*/ 2147483647 w 26"/>
              <a:gd name="T41" fmla="*/ 2147483647 h 21"/>
              <a:gd name="T42" fmla="*/ 2147483647 w 26"/>
              <a:gd name="T43" fmla="*/ 2147483647 h 21"/>
              <a:gd name="T44" fmla="*/ 2147483647 w 26"/>
              <a:gd name="T45" fmla="*/ 2147483647 h 21"/>
              <a:gd name="T46" fmla="*/ 2147483647 w 26"/>
              <a:gd name="T47" fmla="*/ 2147483647 h 21"/>
              <a:gd name="T48" fmla="*/ 2147483647 w 26"/>
              <a:gd name="T49" fmla="*/ 2147483647 h 21"/>
              <a:gd name="T50" fmla="*/ 2147483647 w 26"/>
              <a:gd name="T51" fmla="*/ 2147483647 h 21"/>
              <a:gd name="T52" fmla="*/ 2147483647 w 26"/>
              <a:gd name="T53" fmla="*/ 2147483647 h 21"/>
              <a:gd name="T54" fmla="*/ 2147483647 w 26"/>
              <a:gd name="T55" fmla="*/ 2147483647 h 21"/>
              <a:gd name="T56" fmla="*/ 2147483647 w 26"/>
              <a:gd name="T57" fmla="*/ 2147483647 h 21"/>
              <a:gd name="T58" fmla="*/ 2147483647 w 26"/>
              <a:gd name="T59" fmla="*/ 2147483647 h 21"/>
              <a:gd name="T60" fmla="*/ 2147483647 w 26"/>
              <a:gd name="T61" fmla="*/ 2147483647 h 21"/>
              <a:gd name="T62" fmla="*/ 2147483647 w 26"/>
              <a:gd name="T63" fmla="*/ 2147483647 h 21"/>
              <a:gd name="T64" fmla="*/ 2147483647 w 26"/>
              <a:gd name="T65" fmla="*/ 0 h 21"/>
              <a:gd name="T66" fmla="*/ 2147483647 w 26"/>
              <a:gd name="T67" fmla="*/ 0 h 21"/>
              <a:gd name="T68" fmla="*/ 2147483647 w 26"/>
              <a:gd name="T69" fmla="*/ 0 h 21"/>
              <a:gd name="T70" fmla="*/ 2147483647 w 26"/>
              <a:gd name="T71" fmla="*/ 0 h 2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6"/>
              <a:gd name="T109" fmla="*/ 0 h 21"/>
              <a:gd name="T110" fmla="*/ 26 w 26"/>
              <a:gd name="T111" fmla="*/ 21 h 21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6" h="21">
                <a:moveTo>
                  <a:pt x="26" y="0"/>
                </a:moveTo>
                <a:lnTo>
                  <a:pt x="23" y="0"/>
                </a:lnTo>
                <a:lnTo>
                  <a:pt x="11" y="5"/>
                </a:lnTo>
                <a:lnTo>
                  <a:pt x="7" y="12"/>
                </a:lnTo>
                <a:lnTo>
                  <a:pt x="0" y="19"/>
                </a:lnTo>
                <a:lnTo>
                  <a:pt x="0" y="21"/>
                </a:lnTo>
                <a:lnTo>
                  <a:pt x="0" y="19"/>
                </a:lnTo>
                <a:lnTo>
                  <a:pt x="4" y="17"/>
                </a:lnTo>
                <a:lnTo>
                  <a:pt x="9" y="12"/>
                </a:lnTo>
                <a:lnTo>
                  <a:pt x="18" y="5"/>
                </a:lnTo>
                <a:lnTo>
                  <a:pt x="21" y="2"/>
                </a:lnTo>
                <a:lnTo>
                  <a:pt x="23" y="2"/>
                </a:lnTo>
                <a:lnTo>
                  <a:pt x="26" y="2"/>
                </a:lnTo>
                <a:lnTo>
                  <a:pt x="26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82" name="Freeform 2304"/>
          <p:cNvSpPr>
            <a:spLocks/>
          </p:cNvSpPr>
          <p:nvPr/>
        </p:nvSpPr>
        <p:spPr bwMode="auto">
          <a:xfrm>
            <a:off x="3278188" y="4495800"/>
            <a:ext cx="3175" cy="1588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147483647 h 2"/>
              <a:gd name="T16" fmla="*/ 2147483647 w 2"/>
              <a:gd name="T17" fmla="*/ 2147483647 h 2"/>
              <a:gd name="T18" fmla="*/ 2147483647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2147483647 h 2"/>
              <a:gd name="T26" fmla="*/ 2147483647 w 2"/>
              <a:gd name="T27" fmla="*/ 2147483647 h 2"/>
              <a:gd name="T28" fmla="*/ 2147483647 w 2"/>
              <a:gd name="T29" fmla="*/ 0 h 2"/>
              <a:gd name="T30" fmla="*/ 2147483647 w 2"/>
              <a:gd name="T31" fmla="*/ 0 h 2"/>
              <a:gd name="T32" fmla="*/ 2147483647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"/>
              <a:gd name="T52" fmla="*/ 0 h 2"/>
              <a:gd name="T53" fmla="*/ 2 w 2"/>
              <a:gd name="T54" fmla="*/ 2 h 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83" name="Freeform 2305"/>
          <p:cNvSpPr>
            <a:spLocks/>
          </p:cNvSpPr>
          <p:nvPr/>
        </p:nvSpPr>
        <p:spPr bwMode="auto">
          <a:xfrm>
            <a:off x="3313113" y="4305300"/>
            <a:ext cx="1587" cy="1588"/>
          </a:xfrm>
          <a:custGeom>
            <a:avLst/>
            <a:gdLst>
              <a:gd name="T0" fmla="*/ 0 w 1587"/>
              <a:gd name="T1" fmla="*/ 0 h 1588"/>
              <a:gd name="T2" fmla="*/ 0 w 1587"/>
              <a:gd name="T3" fmla="*/ 0 h 1588"/>
              <a:gd name="T4" fmla="*/ 0 w 1587"/>
              <a:gd name="T5" fmla="*/ 0 h 1588"/>
              <a:gd name="T6" fmla="*/ 0 w 1587"/>
              <a:gd name="T7" fmla="*/ 0 h 1588"/>
              <a:gd name="T8" fmla="*/ 0 w 1587"/>
              <a:gd name="T9" fmla="*/ 0 h 1588"/>
              <a:gd name="T10" fmla="*/ 0 w 1587"/>
              <a:gd name="T11" fmla="*/ 0 h 1588"/>
              <a:gd name="T12" fmla="*/ 0 w 1587"/>
              <a:gd name="T13" fmla="*/ 0 h 1588"/>
              <a:gd name="T14" fmla="*/ 0 w 1587"/>
              <a:gd name="T15" fmla="*/ 0 h 1588"/>
              <a:gd name="T16" fmla="*/ 0 w 1587"/>
              <a:gd name="T17" fmla="*/ 0 h 1588"/>
              <a:gd name="T18" fmla="*/ 0 w 1587"/>
              <a:gd name="T19" fmla="*/ 0 h 1588"/>
              <a:gd name="T20" fmla="*/ 0 w 1587"/>
              <a:gd name="T21" fmla="*/ 0 h 1588"/>
              <a:gd name="T22" fmla="*/ 0 w 1587"/>
              <a:gd name="T23" fmla="*/ 0 h 1588"/>
              <a:gd name="T24" fmla="*/ 0 w 1587"/>
              <a:gd name="T25" fmla="*/ 0 h 1588"/>
              <a:gd name="T26" fmla="*/ 0 w 1587"/>
              <a:gd name="T27" fmla="*/ 0 h 1588"/>
              <a:gd name="T28" fmla="*/ 0 w 1587"/>
              <a:gd name="T29" fmla="*/ 0 h 15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587"/>
              <a:gd name="T46" fmla="*/ 0 h 1588"/>
              <a:gd name="T47" fmla="*/ 1587 w 1587"/>
              <a:gd name="T48" fmla="*/ 1588 h 158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587" h="1588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84" name="Freeform 2306"/>
          <p:cNvSpPr>
            <a:spLocks/>
          </p:cNvSpPr>
          <p:nvPr/>
        </p:nvSpPr>
        <p:spPr bwMode="auto">
          <a:xfrm>
            <a:off x="3562350" y="5008563"/>
            <a:ext cx="15875" cy="4762"/>
          </a:xfrm>
          <a:custGeom>
            <a:avLst/>
            <a:gdLst>
              <a:gd name="T0" fmla="*/ 0 w 12"/>
              <a:gd name="T1" fmla="*/ 2147483647 h 5"/>
              <a:gd name="T2" fmla="*/ 0 w 12"/>
              <a:gd name="T3" fmla="*/ 2147483647 h 5"/>
              <a:gd name="T4" fmla="*/ 0 w 12"/>
              <a:gd name="T5" fmla="*/ 2147483647 h 5"/>
              <a:gd name="T6" fmla="*/ 2147483647 w 12"/>
              <a:gd name="T7" fmla="*/ 2147483647 h 5"/>
              <a:gd name="T8" fmla="*/ 2147483647 w 12"/>
              <a:gd name="T9" fmla="*/ 2147483647 h 5"/>
              <a:gd name="T10" fmla="*/ 2147483647 w 12"/>
              <a:gd name="T11" fmla="*/ 2147483647 h 5"/>
              <a:gd name="T12" fmla="*/ 2147483647 w 12"/>
              <a:gd name="T13" fmla="*/ 0 h 5"/>
              <a:gd name="T14" fmla="*/ 2147483647 w 12"/>
              <a:gd name="T15" fmla="*/ 0 h 5"/>
              <a:gd name="T16" fmla="*/ 2147483647 w 12"/>
              <a:gd name="T17" fmla="*/ 0 h 5"/>
              <a:gd name="T18" fmla="*/ 2147483647 w 12"/>
              <a:gd name="T19" fmla="*/ 0 h 5"/>
              <a:gd name="T20" fmla="*/ 2147483647 w 12"/>
              <a:gd name="T21" fmla="*/ 2147483647 h 5"/>
              <a:gd name="T22" fmla="*/ 2147483647 w 12"/>
              <a:gd name="T23" fmla="*/ 2147483647 h 5"/>
              <a:gd name="T24" fmla="*/ 2147483647 w 12"/>
              <a:gd name="T25" fmla="*/ 0 h 5"/>
              <a:gd name="T26" fmla="*/ 2147483647 w 12"/>
              <a:gd name="T27" fmla="*/ 0 h 5"/>
              <a:gd name="T28" fmla="*/ 2147483647 w 12"/>
              <a:gd name="T29" fmla="*/ 0 h 5"/>
              <a:gd name="T30" fmla="*/ 2147483647 w 12"/>
              <a:gd name="T31" fmla="*/ 0 h 5"/>
              <a:gd name="T32" fmla="*/ 2147483647 w 12"/>
              <a:gd name="T33" fmla="*/ 0 h 5"/>
              <a:gd name="T34" fmla="*/ 2147483647 w 12"/>
              <a:gd name="T35" fmla="*/ 0 h 5"/>
              <a:gd name="T36" fmla="*/ 0 w 12"/>
              <a:gd name="T37" fmla="*/ 0 h 5"/>
              <a:gd name="T38" fmla="*/ 0 w 12"/>
              <a:gd name="T39" fmla="*/ 2147483647 h 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"/>
              <a:gd name="T61" fmla="*/ 0 h 5"/>
              <a:gd name="T62" fmla="*/ 12 w 12"/>
              <a:gd name="T63" fmla="*/ 5 h 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" h="5">
                <a:moveTo>
                  <a:pt x="0" y="2"/>
                </a:moveTo>
                <a:lnTo>
                  <a:pt x="0" y="2"/>
                </a:lnTo>
                <a:lnTo>
                  <a:pt x="0" y="5"/>
                </a:lnTo>
                <a:lnTo>
                  <a:pt x="9" y="2"/>
                </a:lnTo>
                <a:lnTo>
                  <a:pt x="12" y="2"/>
                </a:lnTo>
                <a:lnTo>
                  <a:pt x="12" y="0"/>
                </a:lnTo>
                <a:lnTo>
                  <a:pt x="12" y="2"/>
                </a:lnTo>
                <a:lnTo>
                  <a:pt x="9" y="2"/>
                </a:lnTo>
                <a:lnTo>
                  <a:pt x="9" y="0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85" name="Freeform 2307"/>
          <p:cNvSpPr>
            <a:spLocks/>
          </p:cNvSpPr>
          <p:nvPr/>
        </p:nvSpPr>
        <p:spPr bwMode="auto">
          <a:xfrm>
            <a:off x="3259138" y="4940300"/>
            <a:ext cx="19050" cy="49213"/>
          </a:xfrm>
          <a:custGeom>
            <a:avLst/>
            <a:gdLst>
              <a:gd name="T0" fmla="*/ 0 w 16"/>
              <a:gd name="T1" fmla="*/ 2147483647 h 38"/>
              <a:gd name="T2" fmla="*/ 0 w 16"/>
              <a:gd name="T3" fmla="*/ 2147483647 h 38"/>
              <a:gd name="T4" fmla="*/ 0 w 16"/>
              <a:gd name="T5" fmla="*/ 2147483647 h 38"/>
              <a:gd name="T6" fmla="*/ 2147483647 w 16"/>
              <a:gd name="T7" fmla="*/ 2147483647 h 38"/>
              <a:gd name="T8" fmla="*/ 2147483647 w 16"/>
              <a:gd name="T9" fmla="*/ 2147483647 h 38"/>
              <a:gd name="T10" fmla="*/ 2147483647 w 16"/>
              <a:gd name="T11" fmla="*/ 2147483647 h 38"/>
              <a:gd name="T12" fmla="*/ 2147483647 w 16"/>
              <a:gd name="T13" fmla="*/ 2147483647 h 38"/>
              <a:gd name="T14" fmla="*/ 2147483647 w 16"/>
              <a:gd name="T15" fmla="*/ 2147483647 h 38"/>
              <a:gd name="T16" fmla="*/ 2147483647 w 16"/>
              <a:gd name="T17" fmla="*/ 2147483647 h 38"/>
              <a:gd name="T18" fmla="*/ 2147483647 w 16"/>
              <a:gd name="T19" fmla="*/ 2147483647 h 38"/>
              <a:gd name="T20" fmla="*/ 2147483647 w 16"/>
              <a:gd name="T21" fmla="*/ 2147483647 h 38"/>
              <a:gd name="T22" fmla="*/ 2147483647 w 16"/>
              <a:gd name="T23" fmla="*/ 2147483647 h 38"/>
              <a:gd name="T24" fmla="*/ 2147483647 w 16"/>
              <a:gd name="T25" fmla="*/ 2147483647 h 38"/>
              <a:gd name="T26" fmla="*/ 2147483647 w 16"/>
              <a:gd name="T27" fmla="*/ 2147483647 h 38"/>
              <a:gd name="T28" fmla="*/ 2147483647 w 16"/>
              <a:gd name="T29" fmla="*/ 2147483647 h 38"/>
              <a:gd name="T30" fmla="*/ 2147483647 w 16"/>
              <a:gd name="T31" fmla="*/ 2147483647 h 38"/>
              <a:gd name="T32" fmla="*/ 2147483647 w 16"/>
              <a:gd name="T33" fmla="*/ 2147483647 h 38"/>
              <a:gd name="T34" fmla="*/ 2147483647 w 16"/>
              <a:gd name="T35" fmla="*/ 2147483647 h 38"/>
              <a:gd name="T36" fmla="*/ 2147483647 w 16"/>
              <a:gd name="T37" fmla="*/ 2147483647 h 38"/>
              <a:gd name="T38" fmla="*/ 2147483647 w 16"/>
              <a:gd name="T39" fmla="*/ 2147483647 h 38"/>
              <a:gd name="T40" fmla="*/ 2147483647 w 16"/>
              <a:gd name="T41" fmla="*/ 2147483647 h 38"/>
              <a:gd name="T42" fmla="*/ 2147483647 w 16"/>
              <a:gd name="T43" fmla="*/ 2147483647 h 38"/>
              <a:gd name="T44" fmla="*/ 2147483647 w 16"/>
              <a:gd name="T45" fmla="*/ 2147483647 h 38"/>
              <a:gd name="T46" fmla="*/ 2147483647 w 16"/>
              <a:gd name="T47" fmla="*/ 2147483647 h 38"/>
              <a:gd name="T48" fmla="*/ 2147483647 w 16"/>
              <a:gd name="T49" fmla="*/ 2147483647 h 38"/>
              <a:gd name="T50" fmla="*/ 2147483647 w 16"/>
              <a:gd name="T51" fmla="*/ 2147483647 h 38"/>
              <a:gd name="T52" fmla="*/ 2147483647 w 16"/>
              <a:gd name="T53" fmla="*/ 2147483647 h 38"/>
              <a:gd name="T54" fmla="*/ 2147483647 w 16"/>
              <a:gd name="T55" fmla="*/ 2147483647 h 38"/>
              <a:gd name="T56" fmla="*/ 2147483647 w 16"/>
              <a:gd name="T57" fmla="*/ 2147483647 h 38"/>
              <a:gd name="T58" fmla="*/ 2147483647 w 16"/>
              <a:gd name="T59" fmla="*/ 2147483647 h 38"/>
              <a:gd name="T60" fmla="*/ 2147483647 w 16"/>
              <a:gd name="T61" fmla="*/ 2147483647 h 38"/>
              <a:gd name="T62" fmla="*/ 2147483647 w 16"/>
              <a:gd name="T63" fmla="*/ 2147483647 h 38"/>
              <a:gd name="T64" fmla="*/ 2147483647 w 16"/>
              <a:gd name="T65" fmla="*/ 2147483647 h 38"/>
              <a:gd name="T66" fmla="*/ 2147483647 w 16"/>
              <a:gd name="T67" fmla="*/ 2147483647 h 38"/>
              <a:gd name="T68" fmla="*/ 2147483647 w 16"/>
              <a:gd name="T69" fmla="*/ 2147483647 h 38"/>
              <a:gd name="T70" fmla="*/ 2147483647 w 16"/>
              <a:gd name="T71" fmla="*/ 2147483647 h 38"/>
              <a:gd name="T72" fmla="*/ 2147483647 w 16"/>
              <a:gd name="T73" fmla="*/ 2147483647 h 38"/>
              <a:gd name="T74" fmla="*/ 2147483647 w 16"/>
              <a:gd name="T75" fmla="*/ 2147483647 h 38"/>
              <a:gd name="T76" fmla="*/ 2147483647 w 16"/>
              <a:gd name="T77" fmla="*/ 2147483647 h 38"/>
              <a:gd name="T78" fmla="*/ 2147483647 w 16"/>
              <a:gd name="T79" fmla="*/ 2147483647 h 38"/>
              <a:gd name="T80" fmla="*/ 2147483647 w 16"/>
              <a:gd name="T81" fmla="*/ 2147483647 h 38"/>
              <a:gd name="T82" fmla="*/ 2147483647 w 16"/>
              <a:gd name="T83" fmla="*/ 2147483647 h 38"/>
              <a:gd name="T84" fmla="*/ 2147483647 w 16"/>
              <a:gd name="T85" fmla="*/ 2147483647 h 38"/>
              <a:gd name="T86" fmla="*/ 0 w 16"/>
              <a:gd name="T87" fmla="*/ 2147483647 h 38"/>
              <a:gd name="T88" fmla="*/ 2147483647 w 16"/>
              <a:gd name="T89" fmla="*/ 2147483647 h 38"/>
              <a:gd name="T90" fmla="*/ 2147483647 w 16"/>
              <a:gd name="T91" fmla="*/ 2147483647 h 38"/>
              <a:gd name="T92" fmla="*/ 2147483647 w 16"/>
              <a:gd name="T93" fmla="*/ 2147483647 h 38"/>
              <a:gd name="T94" fmla="*/ 2147483647 w 16"/>
              <a:gd name="T95" fmla="*/ 0 h 38"/>
              <a:gd name="T96" fmla="*/ 2147483647 w 16"/>
              <a:gd name="T97" fmla="*/ 0 h 38"/>
              <a:gd name="T98" fmla="*/ 2147483647 w 16"/>
              <a:gd name="T99" fmla="*/ 0 h 38"/>
              <a:gd name="T100" fmla="*/ 2147483647 w 16"/>
              <a:gd name="T101" fmla="*/ 2147483647 h 38"/>
              <a:gd name="T102" fmla="*/ 2147483647 w 16"/>
              <a:gd name="T103" fmla="*/ 2147483647 h 38"/>
              <a:gd name="T104" fmla="*/ 0 w 16"/>
              <a:gd name="T105" fmla="*/ 2147483647 h 3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6"/>
              <a:gd name="T160" fmla="*/ 0 h 38"/>
              <a:gd name="T161" fmla="*/ 16 w 16"/>
              <a:gd name="T162" fmla="*/ 38 h 3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6" h="38">
                <a:moveTo>
                  <a:pt x="0" y="5"/>
                </a:moveTo>
                <a:lnTo>
                  <a:pt x="0" y="10"/>
                </a:lnTo>
                <a:lnTo>
                  <a:pt x="0" y="14"/>
                </a:lnTo>
                <a:lnTo>
                  <a:pt x="0" y="19"/>
                </a:lnTo>
                <a:lnTo>
                  <a:pt x="0" y="21"/>
                </a:lnTo>
                <a:lnTo>
                  <a:pt x="0" y="24"/>
                </a:lnTo>
                <a:lnTo>
                  <a:pt x="2" y="24"/>
                </a:lnTo>
                <a:lnTo>
                  <a:pt x="2" y="28"/>
                </a:lnTo>
                <a:lnTo>
                  <a:pt x="2" y="31"/>
                </a:lnTo>
                <a:lnTo>
                  <a:pt x="7" y="35"/>
                </a:lnTo>
                <a:lnTo>
                  <a:pt x="9" y="38"/>
                </a:lnTo>
                <a:lnTo>
                  <a:pt x="9" y="35"/>
                </a:lnTo>
                <a:lnTo>
                  <a:pt x="7" y="33"/>
                </a:lnTo>
                <a:lnTo>
                  <a:pt x="4" y="31"/>
                </a:lnTo>
                <a:lnTo>
                  <a:pt x="4" y="28"/>
                </a:lnTo>
                <a:lnTo>
                  <a:pt x="4" y="26"/>
                </a:lnTo>
                <a:lnTo>
                  <a:pt x="4" y="24"/>
                </a:lnTo>
                <a:lnTo>
                  <a:pt x="4" y="21"/>
                </a:lnTo>
                <a:lnTo>
                  <a:pt x="7" y="21"/>
                </a:lnTo>
                <a:lnTo>
                  <a:pt x="11" y="21"/>
                </a:lnTo>
                <a:lnTo>
                  <a:pt x="11" y="24"/>
                </a:lnTo>
                <a:lnTo>
                  <a:pt x="14" y="24"/>
                </a:lnTo>
                <a:lnTo>
                  <a:pt x="16" y="24"/>
                </a:lnTo>
                <a:lnTo>
                  <a:pt x="11" y="19"/>
                </a:lnTo>
                <a:lnTo>
                  <a:pt x="9" y="19"/>
                </a:lnTo>
                <a:lnTo>
                  <a:pt x="9" y="17"/>
                </a:lnTo>
                <a:lnTo>
                  <a:pt x="11" y="17"/>
                </a:lnTo>
                <a:lnTo>
                  <a:pt x="11" y="14"/>
                </a:lnTo>
                <a:lnTo>
                  <a:pt x="14" y="14"/>
                </a:lnTo>
                <a:lnTo>
                  <a:pt x="16" y="12"/>
                </a:lnTo>
                <a:lnTo>
                  <a:pt x="16" y="7"/>
                </a:lnTo>
                <a:lnTo>
                  <a:pt x="14" y="7"/>
                </a:lnTo>
                <a:lnTo>
                  <a:pt x="11" y="7"/>
                </a:lnTo>
                <a:lnTo>
                  <a:pt x="9" y="10"/>
                </a:lnTo>
                <a:lnTo>
                  <a:pt x="7" y="10"/>
                </a:lnTo>
                <a:lnTo>
                  <a:pt x="7" y="12"/>
                </a:lnTo>
                <a:lnTo>
                  <a:pt x="9" y="12"/>
                </a:lnTo>
                <a:lnTo>
                  <a:pt x="7" y="12"/>
                </a:lnTo>
                <a:lnTo>
                  <a:pt x="4" y="17"/>
                </a:lnTo>
                <a:lnTo>
                  <a:pt x="2" y="17"/>
                </a:lnTo>
                <a:lnTo>
                  <a:pt x="0" y="14"/>
                </a:lnTo>
                <a:lnTo>
                  <a:pt x="2" y="14"/>
                </a:lnTo>
                <a:lnTo>
                  <a:pt x="4" y="12"/>
                </a:lnTo>
                <a:lnTo>
                  <a:pt x="7" y="7"/>
                </a:lnTo>
                <a:lnTo>
                  <a:pt x="7" y="0"/>
                </a:lnTo>
                <a:lnTo>
                  <a:pt x="4" y="0"/>
                </a:lnTo>
                <a:lnTo>
                  <a:pt x="2" y="2"/>
                </a:lnTo>
                <a:lnTo>
                  <a:pt x="0" y="5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86" name="Freeform 2308"/>
          <p:cNvSpPr>
            <a:spLocks/>
          </p:cNvSpPr>
          <p:nvPr/>
        </p:nvSpPr>
        <p:spPr bwMode="auto">
          <a:xfrm>
            <a:off x="3544888" y="4151313"/>
            <a:ext cx="17462" cy="17462"/>
          </a:xfrm>
          <a:custGeom>
            <a:avLst/>
            <a:gdLst>
              <a:gd name="T0" fmla="*/ 2147483647 w 14"/>
              <a:gd name="T1" fmla="*/ 0 h 14"/>
              <a:gd name="T2" fmla="*/ 2147483647 w 14"/>
              <a:gd name="T3" fmla="*/ 0 h 14"/>
              <a:gd name="T4" fmla="*/ 2147483647 w 14"/>
              <a:gd name="T5" fmla="*/ 0 h 14"/>
              <a:gd name="T6" fmla="*/ 2147483647 w 14"/>
              <a:gd name="T7" fmla="*/ 0 h 14"/>
              <a:gd name="T8" fmla="*/ 2147483647 w 14"/>
              <a:gd name="T9" fmla="*/ 0 h 14"/>
              <a:gd name="T10" fmla="*/ 2147483647 w 14"/>
              <a:gd name="T11" fmla="*/ 0 h 14"/>
              <a:gd name="T12" fmla="*/ 2147483647 w 14"/>
              <a:gd name="T13" fmla="*/ 0 h 14"/>
              <a:gd name="T14" fmla="*/ 2147483647 w 14"/>
              <a:gd name="T15" fmla="*/ 0 h 14"/>
              <a:gd name="T16" fmla="*/ 2147483647 w 14"/>
              <a:gd name="T17" fmla="*/ 0 h 14"/>
              <a:gd name="T18" fmla="*/ 2147483647 w 14"/>
              <a:gd name="T19" fmla="*/ 0 h 14"/>
              <a:gd name="T20" fmla="*/ 2147483647 w 14"/>
              <a:gd name="T21" fmla="*/ 0 h 14"/>
              <a:gd name="T22" fmla="*/ 2147483647 w 14"/>
              <a:gd name="T23" fmla="*/ 2147483647 h 14"/>
              <a:gd name="T24" fmla="*/ 0 w 14"/>
              <a:gd name="T25" fmla="*/ 2147483647 h 14"/>
              <a:gd name="T26" fmla="*/ 0 w 14"/>
              <a:gd name="T27" fmla="*/ 2147483647 h 14"/>
              <a:gd name="T28" fmla="*/ 0 w 14"/>
              <a:gd name="T29" fmla="*/ 2147483647 h 14"/>
              <a:gd name="T30" fmla="*/ 0 w 14"/>
              <a:gd name="T31" fmla="*/ 2147483647 h 14"/>
              <a:gd name="T32" fmla="*/ 2147483647 w 14"/>
              <a:gd name="T33" fmla="*/ 2147483647 h 14"/>
              <a:gd name="T34" fmla="*/ 2147483647 w 14"/>
              <a:gd name="T35" fmla="*/ 2147483647 h 14"/>
              <a:gd name="T36" fmla="*/ 2147483647 w 14"/>
              <a:gd name="T37" fmla="*/ 2147483647 h 14"/>
              <a:gd name="T38" fmla="*/ 2147483647 w 14"/>
              <a:gd name="T39" fmla="*/ 2147483647 h 14"/>
              <a:gd name="T40" fmla="*/ 2147483647 w 14"/>
              <a:gd name="T41" fmla="*/ 2147483647 h 14"/>
              <a:gd name="T42" fmla="*/ 2147483647 w 14"/>
              <a:gd name="T43" fmla="*/ 2147483647 h 14"/>
              <a:gd name="T44" fmla="*/ 2147483647 w 14"/>
              <a:gd name="T45" fmla="*/ 2147483647 h 14"/>
              <a:gd name="T46" fmla="*/ 2147483647 w 14"/>
              <a:gd name="T47" fmla="*/ 2147483647 h 14"/>
              <a:gd name="T48" fmla="*/ 2147483647 w 14"/>
              <a:gd name="T49" fmla="*/ 2147483647 h 14"/>
              <a:gd name="T50" fmla="*/ 2147483647 w 14"/>
              <a:gd name="T51" fmla="*/ 2147483647 h 14"/>
              <a:gd name="T52" fmla="*/ 2147483647 w 14"/>
              <a:gd name="T53" fmla="*/ 2147483647 h 14"/>
              <a:gd name="T54" fmla="*/ 2147483647 w 14"/>
              <a:gd name="T55" fmla="*/ 2147483647 h 14"/>
              <a:gd name="T56" fmla="*/ 2147483647 w 14"/>
              <a:gd name="T57" fmla="*/ 2147483647 h 14"/>
              <a:gd name="T58" fmla="*/ 2147483647 w 14"/>
              <a:gd name="T59" fmla="*/ 2147483647 h 14"/>
              <a:gd name="T60" fmla="*/ 2147483647 w 14"/>
              <a:gd name="T61" fmla="*/ 2147483647 h 14"/>
              <a:gd name="T62" fmla="*/ 2147483647 w 14"/>
              <a:gd name="T63" fmla="*/ 2147483647 h 14"/>
              <a:gd name="T64" fmla="*/ 2147483647 w 14"/>
              <a:gd name="T65" fmla="*/ 2147483647 h 14"/>
              <a:gd name="T66" fmla="*/ 2147483647 w 14"/>
              <a:gd name="T67" fmla="*/ 2147483647 h 14"/>
              <a:gd name="T68" fmla="*/ 2147483647 w 14"/>
              <a:gd name="T69" fmla="*/ 0 h 14"/>
              <a:gd name="T70" fmla="*/ 2147483647 w 14"/>
              <a:gd name="T71" fmla="*/ 0 h 14"/>
              <a:gd name="T72" fmla="*/ 2147483647 w 14"/>
              <a:gd name="T73" fmla="*/ 0 h 1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4"/>
              <a:gd name="T112" fmla="*/ 0 h 14"/>
              <a:gd name="T113" fmla="*/ 14 w 14"/>
              <a:gd name="T114" fmla="*/ 14 h 1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4" h="14">
                <a:moveTo>
                  <a:pt x="14" y="0"/>
                </a:moveTo>
                <a:lnTo>
                  <a:pt x="14" y="0"/>
                </a:lnTo>
                <a:lnTo>
                  <a:pt x="11" y="0"/>
                </a:lnTo>
                <a:lnTo>
                  <a:pt x="9" y="0"/>
                </a:lnTo>
                <a:lnTo>
                  <a:pt x="4" y="5"/>
                </a:lnTo>
                <a:lnTo>
                  <a:pt x="0" y="12"/>
                </a:lnTo>
                <a:lnTo>
                  <a:pt x="0" y="14"/>
                </a:lnTo>
                <a:lnTo>
                  <a:pt x="2" y="14"/>
                </a:lnTo>
                <a:lnTo>
                  <a:pt x="2" y="12"/>
                </a:lnTo>
                <a:lnTo>
                  <a:pt x="7" y="7"/>
                </a:lnTo>
                <a:lnTo>
                  <a:pt x="9" y="5"/>
                </a:lnTo>
                <a:lnTo>
                  <a:pt x="9" y="2"/>
                </a:lnTo>
                <a:lnTo>
                  <a:pt x="11" y="2"/>
                </a:lnTo>
                <a:lnTo>
                  <a:pt x="14" y="2"/>
                </a:lnTo>
                <a:lnTo>
                  <a:pt x="14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87" name="Freeform 2309"/>
          <p:cNvSpPr>
            <a:spLocks/>
          </p:cNvSpPr>
          <p:nvPr/>
        </p:nvSpPr>
        <p:spPr bwMode="auto">
          <a:xfrm>
            <a:off x="3270250" y="4932363"/>
            <a:ext cx="6350" cy="9525"/>
          </a:xfrm>
          <a:custGeom>
            <a:avLst/>
            <a:gdLst>
              <a:gd name="T0" fmla="*/ 2147483647 w 5"/>
              <a:gd name="T1" fmla="*/ 2147483647 h 9"/>
              <a:gd name="T2" fmla="*/ 2147483647 w 5"/>
              <a:gd name="T3" fmla="*/ 2147483647 h 9"/>
              <a:gd name="T4" fmla="*/ 0 w 5"/>
              <a:gd name="T5" fmla="*/ 2147483647 h 9"/>
              <a:gd name="T6" fmla="*/ 0 w 5"/>
              <a:gd name="T7" fmla="*/ 2147483647 h 9"/>
              <a:gd name="T8" fmla="*/ 0 w 5"/>
              <a:gd name="T9" fmla="*/ 2147483647 h 9"/>
              <a:gd name="T10" fmla="*/ 0 w 5"/>
              <a:gd name="T11" fmla="*/ 2147483647 h 9"/>
              <a:gd name="T12" fmla="*/ 0 w 5"/>
              <a:gd name="T13" fmla="*/ 2147483647 h 9"/>
              <a:gd name="T14" fmla="*/ 2147483647 w 5"/>
              <a:gd name="T15" fmla="*/ 2147483647 h 9"/>
              <a:gd name="T16" fmla="*/ 2147483647 w 5"/>
              <a:gd name="T17" fmla="*/ 2147483647 h 9"/>
              <a:gd name="T18" fmla="*/ 2147483647 w 5"/>
              <a:gd name="T19" fmla="*/ 2147483647 h 9"/>
              <a:gd name="T20" fmla="*/ 2147483647 w 5"/>
              <a:gd name="T21" fmla="*/ 2147483647 h 9"/>
              <a:gd name="T22" fmla="*/ 2147483647 w 5"/>
              <a:gd name="T23" fmla="*/ 2147483647 h 9"/>
              <a:gd name="T24" fmla="*/ 2147483647 w 5"/>
              <a:gd name="T25" fmla="*/ 2147483647 h 9"/>
              <a:gd name="T26" fmla="*/ 2147483647 w 5"/>
              <a:gd name="T27" fmla="*/ 2147483647 h 9"/>
              <a:gd name="T28" fmla="*/ 2147483647 w 5"/>
              <a:gd name="T29" fmla="*/ 2147483647 h 9"/>
              <a:gd name="T30" fmla="*/ 2147483647 w 5"/>
              <a:gd name="T31" fmla="*/ 2147483647 h 9"/>
              <a:gd name="T32" fmla="*/ 2147483647 w 5"/>
              <a:gd name="T33" fmla="*/ 2147483647 h 9"/>
              <a:gd name="T34" fmla="*/ 2147483647 w 5"/>
              <a:gd name="T35" fmla="*/ 2147483647 h 9"/>
              <a:gd name="T36" fmla="*/ 2147483647 w 5"/>
              <a:gd name="T37" fmla="*/ 2147483647 h 9"/>
              <a:gd name="T38" fmla="*/ 2147483647 w 5"/>
              <a:gd name="T39" fmla="*/ 0 h 9"/>
              <a:gd name="T40" fmla="*/ 2147483647 w 5"/>
              <a:gd name="T41" fmla="*/ 2147483647 h 9"/>
              <a:gd name="T42" fmla="*/ 2147483647 w 5"/>
              <a:gd name="T43" fmla="*/ 2147483647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"/>
              <a:gd name="T67" fmla="*/ 0 h 9"/>
              <a:gd name="T68" fmla="*/ 5 w 5"/>
              <a:gd name="T69" fmla="*/ 9 h 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" h="9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2" y="7"/>
                </a:lnTo>
                <a:lnTo>
                  <a:pt x="5" y="7"/>
                </a:lnTo>
                <a:lnTo>
                  <a:pt x="5" y="5"/>
                </a:lnTo>
                <a:lnTo>
                  <a:pt x="5" y="2"/>
                </a:lnTo>
                <a:lnTo>
                  <a:pt x="5" y="0"/>
                </a:lnTo>
                <a:lnTo>
                  <a:pt x="2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88" name="Freeform 2310"/>
          <p:cNvSpPr>
            <a:spLocks/>
          </p:cNvSpPr>
          <p:nvPr/>
        </p:nvSpPr>
        <p:spPr bwMode="auto">
          <a:xfrm>
            <a:off x="3273425" y="4502150"/>
            <a:ext cx="3175" cy="3175"/>
          </a:xfrm>
          <a:custGeom>
            <a:avLst/>
            <a:gdLst>
              <a:gd name="T0" fmla="*/ 0 w 3"/>
              <a:gd name="T1" fmla="*/ 2147483647 h 3"/>
              <a:gd name="T2" fmla="*/ 0 w 3"/>
              <a:gd name="T3" fmla="*/ 2147483647 h 3"/>
              <a:gd name="T4" fmla="*/ 2147483647 w 3"/>
              <a:gd name="T5" fmla="*/ 2147483647 h 3"/>
              <a:gd name="T6" fmla="*/ 2147483647 w 3"/>
              <a:gd name="T7" fmla="*/ 2147483647 h 3"/>
              <a:gd name="T8" fmla="*/ 2147483647 w 3"/>
              <a:gd name="T9" fmla="*/ 2147483647 h 3"/>
              <a:gd name="T10" fmla="*/ 2147483647 w 3"/>
              <a:gd name="T11" fmla="*/ 2147483647 h 3"/>
              <a:gd name="T12" fmla="*/ 2147483647 w 3"/>
              <a:gd name="T13" fmla="*/ 2147483647 h 3"/>
              <a:gd name="T14" fmla="*/ 2147483647 w 3"/>
              <a:gd name="T15" fmla="*/ 2147483647 h 3"/>
              <a:gd name="T16" fmla="*/ 2147483647 w 3"/>
              <a:gd name="T17" fmla="*/ 0 h 3"/>
              <a:gd name="T18" fmla="*/ 2147483647 w 3"/>
              <a:gd name="T19" fmla="*/ 2147483647 h 3"/>
              <a:gd name="T20" fmla="*/ 0 w 3"/>
              <a:gd name="T21" fmla="*/ 2147483647 h 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"/>
              <a:gd name="T34" fmla="*/ 0 h 3"/>
              <a:gd name="T35" fmla="*/ 3 w 3"/>
              <a:gd name="T36" fmla="*/ 3 h 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" h="3">
                <a:moveTo>
                  <a:pt x="0" y="3"/>
                </a:moveTo>
                <a:lnTo>
                  <a:pt x="0" y="3"/>
                </a:lnTo>
                <a:lnTo>
                  <a:pt x="3" y="3"/>
                </a:lnTo>
                <a:lnTo>
                  <a:pt x="3" y="0"/>
                </a:lnTo>
                <a:lnTo>
                  <a:pt x="3" y="3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89" name="Freeform 2311"/>
          <p:cNvSpPr>
            <a:spLocks/>
          </p:cNvSpPr>
          <p:nvPr/>
        </p:nvSpPr>
        <p:spPr bwMode="auto">
          <a:xfrm>
            <a:off x="1658938" y="5472113"/>
            <a:ext cx="39687" cy="36512"/>
          </a:xfrm>
          <a:custGeom>
            <a:avLst/>
            <a:gdLst>
              <a:gd name="T0" fmla="*/ 2147483647 w 33"/>
              <a:gd name="T1" fmla="*/ 2147483647 h 28"/>
              <a:gd name="T2" fmla="*/ 2147483647 w 33"/>
              <a:gd name="T3" fmla="*/ 2147483647 h 28"/>
              <a:gd name="T4" fmla="*/ 2147483647 w 33"/>
              <a:gd name="T5" fmla="*/ 2147483647 h 28"/>
              <a:gd name="T6" fmla="*/ 2147483647 w 33"/>
              <a:gd name="T7" fmla="*/ 2147483647 h 28"/>
              <a:gd name="T8" fmla="*/ 2147483647 w 33"/>
              <a:gd name="T9" fmla="*/ 2147483647 h 28"/>
              <a:gd name="T10" fmla="*/ 2147483647 w 33"/>
              <a:gd name="T11" fmla="*/ 0 h 28"/>
              <a:gd name="T12" fmla="*/ 2147483647 w 33"/>
              <a:gd name="T13" fmla="*/ 0 h 28"/>
              <a:gd name="T14" fmla="*/ 2147483647 w 33"/>
              <a:gd name="T15" fmla="*/ 0 h 28"/>
              <a:gd name="T16" fmla="*/ 2147483647 w 33"/>
              <a:gd name="T17" fmla="*/ 0 h 28"/>
              <a:gd name="T18" fmla="*/ 2147483647 w 33"/>
              <a:gd name="T19" fmla="*/ 0 h 28"/>
              <a:gd name="T20" fmla="*/ 2147483647 w 33"/>
              <a:gd name="T21" fmla="*/ 0 h 28"/>
              <a:gd name="T22" fmla="*/ 2147483647 w 33"/>
              <a:gd name="T23" fmla="*/ 2147483647 h 28"/>
              <a:gd name="T24" fmla="*/ 2147483647 w 33"/>
              <a:gd name="T25" fmla="*/ 2147483647 h 28"/>
              <a:gd name="T26" fmla="*/ 2147483647 w 33"/>
              <a:gd name="T27" fmla="*/ 2147483647 h 28"/>
              <a:gd name="T28" fmla="*/ 2147483647 w 33"/>
              <a:gd name="T29" fmla="*/ 2147483647 h 28"/>
              <a:gd name="T30" fmla="*/ 2147483647 w 33"/>
              <a:gd name="T31" fmla="*/ 2147483647 h 28"/>
              <a:gd name="T32" fmla="*/ 0 w 33"/>
              <a:gd name="T33" fmla="*/ 2147483647 h 28"/>
              <a:gd name="T34" fmla="*/ 2147483647 w 33"/>
              <a:gd name="T35" fmla="*/ 2147483647 h 28"/>
              <a:gd name="T36" fmla="*/ 2147483647 w 33"/>
              <a:gd name="T37" fmla="*/ 2147483647 h 28"/>
              <a:gd name="T38" fmla="*/ 2147483647 w 33"/>
              <a:gd name="T39" fmla="*/ 2147483647 h 28"/>
              <a:gd name="T40" fmla="*/ 2147483647 w 33"/>
              <a:gd name="T41" fmla="*/ 2147483647 h 28"/>
              <a:gd name="T42" fmla="*/ 2147483647 w 33"/>
              <a:gd name="T43" fmla="*/ 2147483647 h 28"/>
              <a:gd name="T44" fmla="*/ 2147483647 w 33"/>
              <a:gd name="T45" fmla="*/ 2147483647 h 28"/>
              <a:gd name="T46" fmla="*/ 2147483647 w 33"/>
              <a:gd name="T47" fmla="*/ 2147483647 h 28"/>
              <a:gd name="T48" fmla="*/ 2147483647 w 33"/>
              <a:gd name="T49" fmla="*/ 2147483647 h 28"/>
              <a:gd name="T50" fmla="*/ 2147483647 w 33"/>
              <a:gd name="T51" fmla="*/ 2147483647 h 28"/>
              <a:gd name="T52" fmla="*/ 2147483647 w 33"/>
              <a:gd name="T53" fmla="*/ 2147483647 h 28"/>
              <a:gd name="T54" fmla="*/ 2147483647 w 33"/>
              <a:gd name="T55" fmla="*/ 2147483647 h 28"/>
              <a:gd name="T56" fmla="*/ 2147483647 w 33"/>
              <a:gd name="T57" fmla="*/ 2147483647 h 28"/>
              <a:gd name="T58" fmla="*/ 2147483647 w 33"/>
              <a:gd name="T59" fmla="*/ 2147483647 h 28"/>
              <a:gd name="T60" fmla="*/ 2147483647 w 33"/>
              <a:gd name="T61" fmla="*/ 2147483647 h 28"/>
              <a:gd name="T62" fmla="*/ 2147483647 w 33"/>
              <a:gd name="T63" fmla="*/ 2147483647 h 28"/>
              <a:gd name="T64" fmla="*/ 2147483647 w 33"/>
              <a:gd name="T65" fmla="*/ 2147483647 h 28"/>
              <a:gd name="T66" fmla="*/ 2147483647 w 33"/>
              <a:gd name="T67" fmla="*/ 2147483647 h 28"/>
              <a:gd name="T68" fmla="*/ 2147483647 w 33"/>
              <a:gd name="T69" fmla="*/ 2147483647 h 28"/>
              <a:gd name="T70" fmla="*/ 2147483647 w 33"/>
              <a:gd name="T71" fmla="*/ 2147483647 h 28"/>
              <a:gd name="T72" fmla="*/ 2147483647 w 33"/>
              <a:gd name="T73" fmla="*/ 2147483647 h 28"/>
              <a:gd name="T74" fmla="*/ 2147483647 w 33"/>
              <a:gd name="T75" fmla="*/ 2147483647 h 28"/>
              <a:gd name="T76" fmla="*/ 2147483647 w 33"/>
              <a:gd name="T77" fmla="*/ 2147483647 h 28"/>
              <a:gd name="T78" fmla="*/ 2147483647 w 33"/>
              <a:gd name="T79" fmla="*/ 2147483647 h 28"/>
              <a:gd name="T80" fmla="*/ 2147483647 w 33"/>
              <a:gd name="T81" fmla="*/ 2147483647 h 28"/>
              <a:gd name="T82" fmla="*/ 2147483647 w 33"/>
              <a:gd name="T83" fmla="*/ 2147483647 h 28"/>
              <a:gd name="T84" fmla="*/ 2147483647 w 33"/>
              <a:gd name="T85" fmla="*/ 2147483647 h 28"/>
              <a:gd name="T86" fmla="*/ 2147483647 w 33"/>
              <a:gd name="T87" fmla="*/ 2147483647 h 28"/>
              <a:gd name="T88" fmla="*/ 2147483647 w 33"/>
              <a:gd name="T89" fmla="*/ 2147483647 h 28"/>
              <a:gd name="T90" fmla="*/ 2147483647 w 33"/>
              <a:gd name="T91" fmla="*/ 2147483647 h 28"/>
              <a:gd name="T92" fmla="*/ 2147483647 w 33"/>
              <a:gd name="T93" fmla="*/ 2147483647 h 2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3"/>
              <a:gd name="T142" fmla="*/ 0 h 28"/>
              <a:gd name="T143" fmla="*/ 33 w 33"/>
              <a:gd name="T144" fmla="*/ 28 h 2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3" h="28">
                <a:moveTo>
                  <a:pt x="30" y="7"/>
                </a:moveTo>
                <a:lnTo>
                  <a:pt x="30" y="7"/>
                </a:lnTo>
                <a:lnTo>
                  <a:pt x="28" y="4"/>
                </a:lnTo>
                <a:lnTo>
                  <a:pt x="26" y="4"/>
                </a:lnTo>
                <a:lnTo>
                  <a:pt x="26" y="2"/>
                </a:lnTo>
                <a:lnTo>
                  <a:pt x="23" y="0"/>
                </a:lnTo>
                <a:lnTo>
                  <a:pt x="21" y="0"/>
                </a:lnTo>
                <a:lnTo>
                  <a:pt x="19" y="0"/>
                </a:lnTo>
                <a:lnTo>
                  <a:pt x="16" y="0"/>
                </a:lnTo>
                <a:lnTo>
                  <a:pt x="12" y="4"/>
                </a:lnTo>
                <a:lnTo>
                  <a:pt x="9" y="4"/>
                </a:lnTo>
                <a:lnTo>
                  <a:pt x="7" y="9"/>
                </a:lnTo>
                <a:lnTo>
                  <a:pt x="2" y="14"/>
                </a:lnTo>
                <a:lnTo>
                  <a:pt x="0" y="14"/>
                </a:lnTo>
                <a:lnTo>
                  <a:pt x="2" y="14"/>
                </a:lnTo>
                <a:lnTo>
                  <a:pt x="2" y="16"/>
                </a:lnTo>
                <a:lnTo>
                  <a:pt x="4" y="21"/>
                </a:lnTo>
                <a:lnTo>
                  <a:pt x="4" y="23"/>
                </a:lnTo>
                <a:lnTo>
                  <a:pt x="7" y="26"/>
                </a:lnTo>
                <a:lnTo>
                  <a:pt x="9" y="26"/>
                </a:lnTo>
                <a:lnTo>
                  <a:pt x="9" y="28"/>
                </a:lnTo>
                <a:lnTo>
                  <a:pt x="12" y="28"/>
                </a:lnTo>
                <a:lnTo>
                  <a:pt x="14" y="28"/>
                </a:lnTo>
                <a:lnTo>
                  <a:pt x="16" y="26"/>
                </a:lnTo>
                <a:lnTo>
                  <a:pt x="21" y="21"/>
                </a:lnTo>
                <a:lnTo>
                  <a:pt x="23" y="21"/>
                </a:lnTo>
                <a:lnTo>
                  <a:pt x="26" y="21"/>
                </a:lnTo>
                <a:lnTo>
                  <a:pt x="28" y="19"/>
                </a:lnTo>
                <a:lnTo>
                  <a:pt x="33" y="12"/>
                </a:lnTo>
                <a:lnTo>
                  <a:pt x="33" y="9"/>
                </a:lnTo>
                <a:lnTo>
                  <a:pt x="30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90" name="Freeform 2312"/>
          <p:cNvSpPr>
            <a:spLocks/>
          </p:cNvSpPr>
          <p:nvPr/>
        </p:nvSpPr>
        <p:spPr bwMode="auto">
          <a:xfrm>
            <a:off x="2357438" y="4249738"/>
            <a:ext cx="4762" cy="3175"/>
          </a:xfrm>
          <a:custGeom>
            <a:avLst/>
            <a:gdLst>
              <a:gd name="T0" fmla="*/ 0 w 3"/>
              <a:gd name="T1" fmla="*/ 0 h 2"/>
              <a:gd name="T2" fmla="*/ 0 w 3"/>
              <a:gd name="T3" fmla="*/ 0 h 2"/>
              <a:gd name="T4" fmla="*/ 0 w 3"/>
              <a:gd name="T5" fmla="*/ 2147483647 h 2"/>
              <a:gd name="T6" fmla="*/ 2147483647 w 3"/>
              <a:gd name="T7" fmla="*/ 2147483647 h 2"/>
              <a:gd name="T8" fmla="*/ 2147483647 w 3"/>
              <a:gd name="T9" fmla="*/ 0 h 2"/>
              <a:gd name="T10" fmla="*/ 0 w 3"/>
              <a:gd name="T11" fmla="*/ 0 h 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"/>
              <a:gd name="T19" fmla="*/ 0 h 2"/>
              <a:gd name="T20" fmla="*/ 3 w 3"/>
              <a:gd name="T21" fmla="*/ 2 h 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91" name="Freeform 2313"/>
          <p:cNvSpPr>
            <a:spLocks/>
          </p:cNvSpPr>
          <p:nvPr/>
        </p:nvSpPr>
        <p:spPr bwMode="auto">
          <a:xfrm>
            <a:off x="2349500" y="4252913"/>
            <a:ext cx="6350" cy="3175"/>
          </a:xfrm>
          <a:custGeom>
            <a:avLst/>
            <a:gdLst>
              <a:gd name="T0" fmla="*/ 2147483647 w 5"/>
              <a:gd name="T1" fmla="*/ 0 h 2"/>
              <a:gd name="T2" fmla="*/ 0 w 5"/>
              <a:gd name="T3" fmla="*/ 0 h 2"/>
              <a:gd name="T4" fmla="*/ 0 w 5"/>
              <a:gd name="T5" fmla="*/ 2147483647 h 2"/>
              <a:gd name="T6" fmla="*/ 0 w 5"/>
              <a:gd name="T7" fmla="*/ 2147483647 h 2"/>
              <a:gd name="T8" fmla="*/ 2147483647 w 5"/>
              <a:gd name="T9" fmla="*/ 2147483647 h 2"/>
              <a:gd name="T10" fmla="*/ 2147483647 w 5"/>
              <a:gd name="T11" fmla="*/ 2147483647 h 2"/>
              <a:gd name="T12" fmla="*/ 2147483647 w 5"/>
              <a:gd name="T13" fmla="*/ 2147483647 h 2"/>
              <a:gd name="T14" fmla="*/ 2147483647 w 5"/>
              <a:gd name="T15" fmla="*/ 2147483647 h 2"/>
              <a:gd name="T16" fmla="*/ 2147483647 w 5"/>
              <a:gd name="T17" fmla="*/ 2147483647 h 2"/>
              <a:gd name="T18" fmla="*/ 2147483647 w 5"/>
              <a:gd name="T19" fmla="*/ 0 h 2"/>
              <a:gd name="T20" fmla="*/ 2147483647 w 5"/>
              <a:gd name="T21" fmla="*/ 0 h 2"/>
              <a:gd name="T22" fmla="*/ 2147483647 w 5"/>
              <a:gd name="T23" fmla="*/ 0 h 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"/>
              <a:gd name="T37" fmla="*/ 0 h 2"/>
              <a:gd name="T38" fmla="*/ 5 w 5"/>
              <a:gd name="T39" fmla="*/ 2 h 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" h="2">
                <a:moveTo>
                  <a:pt x="3" y="0"/>
                </a:move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5" y="2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92" name="Freeform 2314"/>
          <p:cNvSpPr>
            <a:spLocks/>
          </p:cNvSpPr>
          <p:nvPr/>
        </p:nvSpPr>
        <p:spPr bwMode="auto">
          <a:xfrm>
            <a:off x="1951038" y="4237038"/>
            <a:ext cx="3175" cy="1587"/>
          </a:xfrm>
          <a:custGeom>
            <a:avLst/>
            <a:gdLst>
              <a:gd name="T0" fmla="*/ 2147483647 w 2"/>
              <a:gd name="T1" fmla="*/ 0 h 1587"/>
              <a:gd name="T2" fmla="*/ 0 w 2"/>
              <a:gd name="T3" fmla="*/ 0 h 1587"/>
              <a:gd name="T4" fmla="*/ 0 w 2"/>
              <a:gd name="T5" fmla="*/ 0 h 1587"/>
              <a:gd name="T6" fmla="*/ 0 w 2"/>
              <a:gd name="T7" fmla="*/ 0 h 1587"/>
              <a:gd name="T8" fmla="*/ 2147483647 w 2"/>
              <a:gd name="T9" fmla="*/ 0 h 1587"/>
              <a:gd name="T10" fmla="*/ 2147483647 w 2"/>
              <a:gd name="T11" fmla="*/ 0 h 1587"/>
              <a:gd name="T12" fmla="*/ 2147483647 w 2"/>
              <a:gd name="T13" fmla="*/ 0 h 1587"/>
              <a:gd name="T14" fmla="*/ 2147483647 w 2"/>
              <a:gd name="T15" fmla="*/ 0 h 1587"/>
              <a:gd name="T16" fmla="*/ 2147483647 w 2"/>
              <a:gd name="T17" fmla="*/ 0 h 15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"/>
              <a:gd name="T28" fmla="*/ 0 h 1587"/>
              <a:gd name="T29" fmla="*/ 2 w 2"/>
              <a:gd name="T30" fmla="*/ 1587 h 158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" h="1587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93" name="Freeform 2315"/>
          <p:cNvSpPr>
            <a:spLocks/>
          </p:cNvSpPr>
          <p:nvPr/>
        </p:nvSpPr>
        <p:spPr bwMode="auto">
          <a:xfrm>
            <a:off x="1423988" y="4164013"/>
            <a:ext cx="6350" cy="1587"/>
          </a:xfrm>
          <a:custGeom>
            <a:avLst/>
            <a:gdLst>
              <a:gd name="T0" fmla="*/ 2147483647 w 3"/>
              <a:gd name="T1" fmla="*/ 0 h 1587"/>
              <a:gd name="T2" fmla="*/ 2147483647 w 3"/>
              <a:gd name="T3" fmla="*/ 0 h 1587"/>
              <a:gd name="T4" fmla="*/ 2147483647 w 3"/>
              <a:gd name="T5" fmla="*/ 0 h 1587"/>
              <a:gd name="T6" fmla="*/ 2147483647 w 3"/>
              <a:gd name="T7" fmla="*/ 0 h 1587"/>
              <a:gd name="T8" fmla="*/ 0 w 3"/>
              <a:gd name="T9" fmla="*/ 0 h 1587"/>
              <a:gd name="T10" fmla="*/ 0 w 3"/>
              <a:gd name="T11" fmla="*/ 0 h 1587"/>
              <a:gd name="T12" fmla="*/ 0 w 3"/>
              <a:gd name="T13" fmla="*/ 0 h 1587"/>
              <a:gd name="T14" fmla="*/ 0 w 3"/>
              <a:gd name="T15" fmla="*/ 0 h 1587"/>
              <a:gd name="T16" fmla="*/ 0 w 3"/>
              <a:gd name="T17" fmla="*/ 0 h 1587"/>
              <a:gd name="T18" fmla="*/ 0 w 3"/>
              <a:gd name="T19" fmla="*/ 0 h 1587"/>
              <a:gd name="T20" fmla="*/ 2147483647 w 3"/>
              <a:gd name="T21" fmla="*/ 0 h 158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"/>
              <a:gd name="T34" fmla="*/ 0 h 1587"/>
              <a:gd name="T35" fmla="*/ 3 w 3"/>
              <a:gd name="T36" fmla="*/ 1587 h 158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" h="1587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94" name="Freeform 2316"/>
          <p:cNvSpPr>
            <a:spLocks/>
          </p:cNvSpPr>
          <p:nvPr/>
        </p:nvSpPr>
        <p:spPr bwMode="auto">
          <a:xfrm>
            <a:off x="5813425" y="6005513"/>
            <a:ext cx="57150" cy="65087"/>
          </a:xfrm>
          <a:custGeom>
            <a:avLst/>
            <a:gdLst>
              <a:gd name="T0" fmla="*/ 2147483647 w 45"/>
              <a:gd name="T1" fmla="*/ 2147483647 h 49"/>
              <a:gd name="T2" fmla="*/ 2147483647 w 45"/>
              <a:gd name="T3" fmla="*/ 2147483647 h 49"/>
              <a:gd name="T4" fmla="*/ 2147483647 w 45"/>
              <a:gd name="T5" fmla="*/ 2147483647 h 49"/>
              <a:gd name="T6" fmla="*/ 2147483647 w 45"/>
              <a:gd name="T7" fmla="*/ 2147483647 h 49"/>
              <a:gd name="T8" fmla="*/ 2147483647 w 45"/>
              <a:gd name="T9" fmla="*/ 2147483647 h 49"/>
              <a:gd name="T10" fmla="*/ 2147483647 w 45"/>
              <a:gd name="T11" fmla="*/ 2147483647 h 49"/>
              <a:gd name="T12" fmla="*/ 2147483647 w 45"/>
              <a:gd name="T13" fmla="*/ 2147483647 h 49"/>
              <a:gd name="T14" fmla="*/ 2147483647 w 45"/>
              <a:gd name="T15" fmla="*/ 2147483647 h 49"/>
              <a:gd name="T16" fmla="*/ 2147483647 w 45"/>
              <a:gd name="T17" fmla="*/ 2147483647 h 49"/>
              <a:gd name="T18" fmla="*/ 2147483647 w 45"/>
              <a:gd name="T19" fmla="*/ 2147483647 h 49"/>
              <a:gd name="T20" fmla="*/ 2147483647 w 45"/>
              <a:gd name="T21" fmla="*/ 2147483647 h 49"/>
              <a:gd name="T22" fmla="*/ 2147483647 w 45"/>
              <a:gd name="T23" fmla="*/ 2147483647 h 49"/>
              <a:gd name="T24" fmla="*/ 2147483647 w 45"/>
              <a:gd name="T25" fmla="*/ 2147483647 h 49"/>
              <a:gd name="T26" fmla="*/ 2147483647 w 45"/>
              <a:gd name="T27" fmla="*/ 2147483647 h 49"/>
              <a:gd name="T28" fmla="*/ 2147483647 w 45"/>
              <a:gd name="T29" fmla="*/ 2147483647 h 49"/>
              <a:gd name="T30" fmla="*/ 0 w 45"/>
              <a:gd name="T31" fmla="*/ 2147483647 h 49"/>
              <a:gd name="T32" fmla="*/ 2147483647 w 45"/>
              <a:gd name="T33" fmla="*/ 2147483647 h 49"/>
              <a:gd name="T34" fmla="*/ 2147483647 w 45"/>
              <a:gd name="T35" fmla="*/ 2147483647 h 49"/>
              <a:gd name="T36" fmla="*/ 2147483647 w 45"/>
              <a:gd name="T37" fmla="*/ 2147483647 h 49"/>
              <a:gd name="T38" fmla="*/ 2147483647 w 45"/>
              <a:gd name="T39" fmla="*/ 2147483647 h 49"/>
              <a:gd name="T40" fmla="*/ 2147483647 w 45"/>
              <a:gd name="T41" fmla="*/ 2147483647 h 49"/>
              <a:gd name="T42" fmla="*/ 2147483647 w 45"/>
              <a:gd name="T43" fmla="*/ 2147483647 h 49"/>
              <a:gd name="T44" fmla="*/ 2147483647 w 45"/>
              <a:gd name="T45" fmla="*/ 2147483647 h 49"/>
              <a:gd name="T46" fmla="*/ 2147483647 w 45"/>
              <a:gd name="T47" fmla="*/ 2147483647 h 49"/>
              <a:gd name="T48" fmla="*/ 2147483647 w 45"/>
              <a:gd name="T49" fmla="*/ 2147483647 h 49"/>
              <a:gd name="T50" fmla="*/ 2147483647 w 45"/>
              <a:gd name="T51" fmla="*/ 2147483647 h 49"/>
              <a:gd name="T52" fmla="*/ 2147483647 w 45"/>
              <a:gd name="T53" fmla="*/ 2147483647 h 49"/>
              <a:gd name="T54" fmla="*/ 2147483647 w 45"/>
              <a:gd name="T55" fmla="*/ 2147483647 h 49"/>
              <a:gd name="T56" fmla="*/ 2147483647 w 45"/>
              <a:gd name="T57" fmla="*/ 2147483647 h 49"/>
              <a:gd name="T58" fmla="*/ 2147483647 w 45"/>
              <a:gd name="T59" fmla="*/ 2147483647 h 49"/>
              <a:gd name="T60" fmla="*/ 2147483647 w 45"/>
              <a:gd name="T61" fmla="*/ 2147483647 h 49"/>
              <a:gd name="T62" fmla="*/ 2147483647 w 45"/>
              <a:gd name="T63" fmla="*/ 2147483647 h 49"/>
              <a:gd name="T64" fmla="*/ 2147483647 w 45"/>
              <a:gd name="T65" fmla="*/ 2147483647 h 49"/>
              <a:gd name="T66" fmla="*/ 2147483647 w 45"/>
              <a:gd name="T67" fmla="*/ 2147483647 h 49"/>
              <a:gd name="T68" fmla="*/ 2147483647 w 45"/>
              <a:gd name="T69" fmla="*/ 2147483647 h 49"/>
              <a:gd name="T70" fmla="*/ 2147483647 w 45"/>
              <a:gd name="T71" fmla="*/ 2147483647 h 49"/>
              <a:gd name="T72" fmla="*/ 2147483647 w 45"/>
              <a:gd name="T73" fmla="*/ 2147483647 h 49"/>
              <a:gd name="T74" fmla="*/ 2147483647 w 45"/>
              <a:gd name="T75" fmla="*/ 2147483647 h 49"/>
              <a:gd name="T76" fmla="*/ 2147483647 w 45"/>
              <a:gd name="T77" fmla="*/ 2147483647 h 49"/>
              <a:gd name="T78" fmla="*/ 2147483647 w 45"/>
              <a:gd name="T79" fmla="*/ 2147483647 h 49"/>
              <a:gd name="T80" fmla="*/ 2147483647 w 45"/>
              <a:gd name="T81" fmla="*/ 2147483647 h 49"/>
              <a:gd name="T82" fmla="*/ 2147483647 w 45"/>
              <a:gd name="T83" fmla="*/ 2147483647 h 49"/>
              <a:gd name="T84" fmla="*/ 2147483647 w 45"/>
              <a:gd name="T85" fmla="*/ 2147483647 h 49"/>
              <a:gd name="T86" fmla="*/ 2147483647 w 45"/>
              <a:gd name="T87" fmla="*/ 2147483647 h 49"/>
              <a:gd name="T88" fmla="*/ 2147483647 w 45"/>
              <a:gd name="T89" fmla="*/ 2147483647 h 49"/>
              <a:gd name="T90" fmla="*/ 2147483647 w 45"/>
              <a:gd name="T91" fmla="*/ 2147483647 h 49"/>
              <a:gd name="T92" fmla="*/ 2147483647 w 45"/>
              <a:gd name="T93" fmla="*/ 2147483647 h 49"/>
              <a:gd name="T94" fmla="*/ 2147483647 w 45"/>
              <a:gd name="T95" fmla="*/ 2147483647 h 49"/>
              <a:gd name="T96" fmla="*/ 2147483647 w 45"/>
              <a:gd name="T97" fmla="*/ 2147483647 h 49"/>
              <a:gd name="T98" fmla="*/ 2147483647 w 45"/>
              <a:gd name="T99" fmla="*/ 2147483647 h 49"/>
              <a:gd name="T100" fmla="*/ 2147483647 w 45"/>
              <a:gd name="T101" fmla="*/ 2147483647 h 49"/>
              <a:gd name="T102" fmla="*/ 2147483647 w 45"/>
              <a:gd name="T103" fmla="*/ 0 h 49"/>
              <a:gd name="T104" fmla="*/ 2147483647 w 45"/>
              <a:gd name="T105" fmla="*/ 0 h 49"/>
              <a:gd name="T106" fmla="*/ 2147483647 w 45"/>
              <a:gd name="T107" fmla="*/ 2147483647 h 4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5"/>
              <a:gd name="T163" fmla="*/ 0 h 49"/>
              <a:gd name="T164" fmla="*/ 45 w 45"/>
              <a:gd name="T165" fmla="*/ 49 h 4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5" h="49">
                <a:moveTo>
                  <a:pt x="42" y="49"/>
                </a:moveTo>
                <a:lnTo>
                  <a:pt x="42" y="49"/>
                </a:lnTo>
                <a:lnTo>
                  <a:pt x="40" y="49"/>
                </a:lnTo>
                <a:lnTo>
                  <a:pt x="38" y="49"/>
                </a:lnTo>
                <a:lnTo>
                  <a:pt x="33" y="47"/>
                </a:lnTo>
                <a:lnTo>
                  <a:pt x="31" y="47"/>
                </a:lnTo>
                <a:lnTo>
                  <a:pt x="31" y="45"/>
                </a:lnTo>
                <a:lnTo>
                  <a:pt x="28" y="45"/>
                </a:lnTo>
                <a:lnTo>
                  <a:pt x="26" y="45"/>
                </a:lnTo>
                <a:lnTo>
                  <a:pt x="26" y="47"/>
                </a:lnTo>
                <a:lnTo>
                  <a:pt x="24" y="47"/>
                </a:lnTo>
                <a:lnTo>
                  <a:pt x="21" y="47"/>
                </a:lnTo>
                <a:lnTo>
                  <a:pt x="24" y="45"/>
                </a:lnTo>
                <a:lnTo>
                  <a:pt x="21" y="45"/>
                </a:lnTo>
                <a:lnTo>
                  <a:pt x="21" y="47"/>
                </a:lnTo>
                <a:lnTo>
                  <a:pt x="16" y="47"/>
                </a:lnTo>
                <a:lnTo>
                  <a:pt x="19" y="45"/>
                </a:lnTo>
                <a:lnTo>
                  <a:pt x="16" y="45"/>
                </a:lnTo>
                <a:lnTo>
                  <a:pt x="14" y="45"/>
                </a:lnTo>
                <a:lnTo>
                  <a:pt x="9" y="42"/>
                </a:lnTo>
                <a:lnTo>
                  <a:pt x="7" y="42"/>
                </a:lnTo>
                <a:lnTo>
                  <a:pt x="7" y="45"/>
                </a:lnTo>
                <a:lnTo>
                  <a:pt x="5" y="42"/>
                </a:lnTo>
                <a:lnTo>
                  <a:pt x="2" y="45"/>
                </a:lnTo>
                <a:lnTo>
                  <a:pt x="0" y="45"/>
                </a:lnTo>
                <a:lnTo>
                  <a:pt x="0" y="42"/>
                </a:lnTo>
                <a:lnTo>
                  <a:pt x="2" y="42"/>
                </a:lnTo>
                <a:lnTo>
                  <a:pt x="0" y="42"/>
                </a:lnTo>
                <a:lnTo>
                  <a:pt x="0" y="40"/>
                </a:lnTo>
                <a:lnTo>
                  <a:pt x="2" y="40"/>
                </a:lnTo>
                <a:lnTo>
                  <a:pt x="5" y="42"/>
                </a:lnTo>
                <a:lnTo>
                  <a:pt x="2" y="38"/>
                </a:lnTo>
                <a:lnTo>
                  <a:pt x="5" y="38"/>
                </a:lnTo>
                <a:lnTo>
                  <a:pt x="7" y="38"/>
                </a:lnTo>
                <a:lnTo>
                  <a:pt x="9" y="38"/>
                </a:lnTo>
                <a:lnTo>
                  <a:pt x="14" y="38"/>
                </a:lnTo>
                <a:lnTo>
                  <a:pt x="16" y="38"/>
                </a:lnTo>
                <a:lnTo>
                  <a:pt x="19" y="38"/>
                </a:lnTo>
                <a:lnTo>
                  <a:pt x="16" y="38"/>
                </a:lnTo>
                <a:lnTo>
                  <a:pt x="16" y="42"/>
                </a:lnTo>
                <a:lnTo>
                  <a:pt x="19" y="38"/>
                </a:lnTo>
                <a:lnTo>
                  <a:pt x="21" y="42"/>
                </a:lnTo>
                <a:lnTo>
                  <a:pt x="24" y="42"/>
                </a:lnTo>
                <a:lnTo>
                  <a:pt x="21" y="38"/>
                </a:lnTo>
                <a:lnTo>
                  <a:pt x="19" y="38"/>
                </a:lnTo>
                <a:lnTo>
                  <a:pt x="19" y="35"/>
                </a:lnTo>
                <a:lnTo>
                  <a:pt x="16" y="35"/>
                </a:lnTo>
                <a:lnTo>
                  <a:pt x="14" y="35"/>
                </a:lnTo>
                <a:lnTo>
                  <a:pt x="14" y="33"/>
                </a:lnTo>
                <a:lnTo>
                  <a:pt x="21" y="38"/>
                </a:lnTo>
                <a:lnTo>
                  <a:pt x="24" y="38"/>
                </a:lnTo>
                <a:lnTo>
                  <a:pt x="28" y="38"/>
                </a:lnTo>
                <a:lnTo>
                  <a:pt x="28" y="40"/>
                </a:lnTo>
                <a:lnTo>
                  <a:pt x="28" y="42"/>
                </a:lnTo>
                <a:lnTo>
                  <a:pt x="28" y="40"/>
                </a:lnTo>
                <a:lnTo>
                  <a:pt x="28" y="38"/>
                </a:lnTo>
                <a:lnTo>
                  <a:pt x="31" y="38"/>
                </a:lnTo>
                <a:lnTo>
                  <a:pt x="33" y="38"/>
                </a:lnTo>
                <a:lnTo>
                  <a:pt x="35" y="38"/>
                </a:lnTo>
                <a:lnTo>
                  <a:pt x="35" y="42"/>
                </a:lnTo>
                <a:lnTo>
                  <a:pt x="38" y="42"/>
                </a:lnTo>
                <a:lnTo>
                  <a:pt x="38" y="38"/>
                </a:lnTo>
                <a:lnTo>
                  <a:pt x="35" y="38"/>
                </a:lnTo>
                <a:lnTo>
                  <a:pt x="31" y="35"/>
                </a:lnTo>
                <a:lnTo>
                  <a:pt x="31" y="33"/>
                </a:lnTo>
                <a:lnTo>
                  <a:pt x="28" y="33"/>
                </a:lnTo>
                <a:lnTo>
                  <a:pt x="26" y="31"/>
                </a:lnTo>
                <a:lnTo>
                  <a:pt x="24" y="28"/>
                </a:lnTo>
                <a:lnTo>
                  <a:pt x="24" y="26"/>
                </a:lnTo>
                <a:lnTo>
                  <a:pt x="24" y="23"/>
                </a:lnTo>
                <a:lnTo>
                  <a:pt x="26" y="21"/>
                </a:lnTo>
                <a:lnTo>
                  <a:pt x="28" y="21"/>
                </a:lnTo>
                <a:lnTo>
                  <a:pt x="31" y="21"/>
                </a:lnTo>
                <a:lnTo>
                  <a:pt x="35" y="19"/>
                </a:lnTo>
                <a:lnTo>
                  <a:pt x="35" y="16"/>
                </a:lnTo>
                <a:lnTo>
                  <a:pt x="33" y="16"/>
                </a:lnTo>
                <a:lnTo>
                  <a:pt x="31" y="14"/>
                </a:lnTo>
                <a:lnTo>
                  <a:pt x="28" y="16"/>
                </a:lnTo>
                <a:lnTo>
                  <a:pt x="26" y="16"/>
                </a:lnTo>
                <a:lnTo>
                  <a:pt x="24" y="19"/>
                </a:lnTo>
                <a:lnTo>
                  <a:pt x="21" y="16"/>
                </a:lnTo>
                <a:lnTo>
                  <a:pt x="19" y="14"/>
                </a:lnTo>
                <a:lnTo>
                  <a:pt x="19" y="12"/>
                </a:lnTo>
                <a:lnTo>
                  <a:pt x="21" y="9"/>
                </a:lnTo>
                <a:lnTo>
                  <a:pt x="21" y="7"/>
                </a:lnTo>
                <a:lnTo>
                  <a:pt x="24" y="7"/>
                </a:lnTo>
                <a:lnTo>
                  <a:pt x="28" y="2"/>
                </a:lnTo>
                <a:lnTo>
                  <a:pt x="31" y="2"/>
                </a:lnTo>
                <a:lnTo>
                  <a:pt x="31" y="0"/>
                </a:lnTo>
                <a:lnTo>
                  <a:pt x="35" y="0"/>
                </a:lnTo>
                <a:lnTo>
                  <a:pt x="40" y="0"/>
                </a:lnTo>
                <a:lnTo>
                  <a:pt x="45" y="0"/>
                </a:lnTo>
                <a:lnTo>
                  <a:pt x="45" y="12"/>
                </a:lnTo>
                <a:lnTo>
                  <a:pt x="45" y="19"/>
                </a:lnTo>
                <a:lnTo>
                  <a:pt x="45" y="42"/>
                </a:lnTo>
                <a:lnTo>
                  <a:pt x="42" y="47"/>
                </a:lnTo>
                <a:lnTo>
                  <a:pt x="42" y="4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95" name="Freeform 2317"/>
          <p:cNvSpPr>
            <a:spLocks/>
          </p:cNvSpPr>
          <p:nvPr/>
        </p:nvSpPr>
        <p:spPr bwMode="auto">
          <a:xfrm>
            <a:off x="5865813" y="6005513"/>
            <a:ext cx="55562" cy="68262"/>
          </a:xfrm>
          <a:custGeom>
            <a:avLst/>
            <a:gdLst>
              <a:gd name="T0" fmla="*/ 0 w 45"/>
              <a:gd name="T1" fmla="*/ 2147483647 h 52"/>
              <a:gd name="T2" fmla="*/ 2147483647 w 45"/>
              <a:gd name="T3" fmla="*/ 2147483647 h 52"/>
              <a:gd name="T4" fmla="*/ 2147483647 w 45"/>
              <a:gd name="T5" fmla="*/ 2147483647 h 52"/>
              <a:gd name="T6" fmla="*/ 2147483647 w 45"/>
              <a:gd name="T7" fmla="*/ 0 h 52"/>
              <a:gd name="T8" fmla="*/ 2147483647 w 45"/>
              <a:gd name="T9" fmla="*/ 2147483647 h 52"/>
              <a:gd name="T10" fmla="*/ 2147483647 w 45"/>
              <a:gd name="T11" fmla="*/ 2147483647 h 52"/>
              <a:gd name="T12" fmla="*/ 2147483647 w 45"/>
              <a:gd name="T13" fmla="*/ 2147483647 h 52"/>
              <a:gd name="T14" fmla="*/ 2147483647 w 45"/>
              <a:gd name="T15" fmla="*/ 2147483647 h 52"/>
              <a:gd name="T16" fmla="*/ 2147483647 w 45"/>
              <a:gd name="T17" fmla="*/ 2147483647 h 52"/>
              <a:gd name="T18" fmla="*/ 2147483647 w 45"/>
              <a:gd name="T19" fmla="*/ 2147483647 h 52"/>
              <a:gd name="T20" fmla="*/ 2147483647 w 45"/>
              <a:gd name="T21" fmla="*/ 2147483647 h 52"/>
              <a:gd name="T22" fmla="*/ 2147483647 w 45"/>
              <a:gd name="T23" fmla="*/ 2147483647 h 52"/>
              <a:gd name="T24" fmla="*/ 2147483647 w 45"/>
              <a:gd name="T25" fmla="*/ 2147483647 h 52"/>
              <a:gd name="T26" fmla="*/ 2147483647 w 45"/>
              <a:gd name="T27" fmla="*/ 2147483647 h 52"/>
              <a:gd name="T28" fmla="*/ 2147483647 w 45"/>
              <a:gd name="T29" fmla="*/ 2147483647 h 52"/>
              <a:gd name="T30" fmla="*/ 2147483647 w 45"/>
              <a:gd name="T31" fmla="*/ 2147483647 h 52"/>
              <a:gd name="T32" fmla="*/ 2147483647 w 45"/>
              <a:gd name="T33" fmla="*/ 2147483647 h 52"/>
              <a:gd name="T34" fmla="*/ 2147483647 w 45"/>
              <a:gd name="T35" fmla="*/ 2147483647 h 52"/>
              <a:gd name="T36" fmla="*/ 2147483647 w 45"/>
              <a:gd name="T37" fmla="*/ 2147483647 h 52"/>
              <a:gd name="T38" fmla="*/ 2147483647 w 45"/>
              <a:gd name="T39" fmla="*/ 2147483647 h 52"/>
              <a:gd name="T40" fmla="*/ 2147483647 w 45"/>
              <a:gd name="T41" fmla="*/ 2147483647 h 52"/>
              <a:gd name="T42" fmla="*/ 2147483647 w 45"/>
              <a:gd name="T43" fmla="*/ 2147483647 h 52"/>
              <a:gd name="T44" fmla="*/ 2147483647 w 45"/>
              <a:gd name="T45" fmla="*/ 2147483647 h 52"/>
              <a:gd name="T46" fmla="*/ 2147483647 w 45"/>
              <a:gd name="T47" fmla="*/ 2147483647 h 52"/>
              <a:gd name="T48" fmla="*/ 2147483647 w 45"/>
              <a:gd name="T49" fmla="*/ 2147483647 h 52"/>
              <a:gd name="T50" fmla="*/ 2147483647 w 45"/>
              <a:gd name="T51" fmla="*/ 2147483647 h 52"/>
              <a:gd name="T52" fmla="*/ 2147483647 w 45"/>
              <a:gd name="T53" fmla="*/ 2147483647 h 52"/>
              <a:gd name="T54" fmla="*/ 2147483647 w 45"/>
              <a:gd name="T55" fmla="*/ 2147483647 h 52"/>
              <a:gd name="T56" fmla="*/ 2147483647 w 45"/>
              <a:gd name="T57" fmla="*/ 2147483647 h 52"/>
              <a:gd name="T58" fmla="*/ 2147483647 w 45"/>
              <a:gd name="T59" fmla="*/ 2147483647 h 52"/>
              <a:gd name="T60" fmla="*/ 2147483647 w 45"/>
              <a:gd name="T61" fmla="*/ 2147483647 h 52"/>
              <a:gd name="T62" fmla="*/ 2147483647 w 45"/>
              <a:gd name="T63" fmla="*/ 2147483647 h 52"/>
              <a:gd name="T64" fmla="*/ 2147483647 w 45"/>
              <a:gd name="T65" fmla="*/ 2147483647 h 52"/>
              <a:gd name="T66" fmla="*/ 2147483647 w 45"/>
              <a:gd name="T67" fmla="*/ 2147483647 h 52"/>
              <a:gd name="T68" fmla="*/ 2147483647 w 45"/>
              <a:gd name="T69" fmla="*/ 2147483647 h 52"/>
              <a:gd name="T70" fmla="*/ 2147483647 w 45"/>
              <a:gd name="T71" fmla="*/ 2147483647 h 52"/>
              <a:gd name="T72" fmla="*/ 2147483647 w 45"/>
              <a:gd name="T73" fmla="*/ 2147483647 h 52"/>
              <a:gd name="T74" fmla="*/ 0 w 45"/>
              <a:gd name="T75" fmla="*/ 2147483647 h 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5"/>
              <a:gd name="T115" fmla="*/ 0 h 52"/>
              <a:gd name="T116" fmla="*/ 45 w 45"/>
              <a:gd name="T117" fmla="*/ 52 h 5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5" h="52">
                <a:moveTo>
                  <a:pt x="0" y="49"/>
                </a:moveTo>
                <a:lnTo>
                  <a:pt x="0" y="47"/>
                </a:lnTo>
                <a:lnTo>
                  <a:pt x="3" y="42"/>
                </a:lnTo>
                <a:lnTo>
                  <a:pt x="3" y="19"/>
                </a:lnTo>
                <a:lnTo>
                  <a:pt x="3" y="12"/>
                </a:lnTo>
                <a:lnTo>
                  <a:pt x="3" y="0"/>
                </a:lnTo>
                <a:lnTo>
                  <a:pt x="3" y="2"/>
                </a:lnTo>
                <a:lnTo>
                  <a:pt x="5" y="9"/>
                </a:lnTo>
                <a:lnTo>
                  <a:pt x="3" y="12"/>
                </a:lnTo>
                <a:lnTo>
                  <a:pt x="3" y="14"/>
                </a:lnTo>
                <a:lnTo>
                  <a:pt x="10" y="21"/>
                </a:lnTo>
                <a:lnTo>
                  <a:pt x="12" y="23"/>
                </a:lnTo>
                <a:lnTo>
                  <a:pt x="15" y="28"/>
                </a:lnTo>
                <a:lnTo>
                  <a:pt x="17" y="31"/>
                </a:lnTo>
                <a:lnTo>
                  <a:pt x="19" y="31"/>
                </a:lnTo>
                <a:lnTo>
                  <a:pt x="22" y="33"/>
                </a:lnTo>
                <a:lnTo>
                  <a:pt x="26" y="35"/>
                </a:lnTo>
                <a:lnTo>
                  <a:pt x="29" y="38"/>
                </a:lnTo>
                <a:lnTo>
                  <a:pt x="34" y="42"/>
                </a:lnTo>
                <a:lnTo>
                  <a:pt x="36" y="42"/>
                </a:lnTo>
                <a:lnTo>
                  <a:pt x="38" y="45"/>
                </a:lnTo>
                <a:lnTo>
                  <a:pt x="41" y="45"/>
                </a:lnTo>
                <a:lnTo>
                  <a:pt x="43" y="45"/>
                </a:lnTo>
                <a:lnTo>
                  <a:pt x="43" y="42"/>
                </a:lnTo>
                <a:lnTo>
                  <a:pt x="45" y="42"/>
                </a:lnTo>
                <a:lnTo>
                  <a:pt x="45" y="45"/>
                </a:lnTo>
                <a:lnTo>
                  <a:pt x="45" y="47"/>
                </a:lnTo>
                <a:lnTo>
                  <a:pt x="45" y="49"/>
                </a:lnTo>
                <a:lnTo>
                  <a:pt x="43" y="49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6" y="49"/>
                </a:lnTo>
                <a:lnTo>
                  <a:pt x="24" y="49"/>
                </a:lnTo>
                <a:lnTo>
                  <a:pt x="22" y="49"/>
                </a:lnTo>
                <a:lnTo>
                  <a:pt x="17" y="49"/>
                </a:lnTo>
                <a:lnTo>
                  <a:pt x="5" y="47"/>
                </a:lnTo>
                <a:lnTo>
                  <a:pt x="3" y="47"/>
                </a:lnTo>
                <a:lnTo>
                  <a:pt x="3" y="49"/>
                </a:lnTo>
                <a:lnTo>
                  <a:pt x="0" y="4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96" name="Freeform 2318"/>
          <p:cNvSpPr>
            <a:spLocks/>
          </p:cNvSpPr>
          <p:nvPr/>
        </p:nvSpPr>
        <p:spPr bwMode="auto">
          <a:xfrm>
            <a:off x="5791200" y="5345113"/>
            <a:ext cx="315913" cy="655637"/>
          </a:xfrm>
          <a:custGeom>
            <a:avLst/>
            <a:gdLst>
              <a:gd name="T0" fmla="*/ 2147483647 w 255"/>
              <a:gd name="T1" fmla="*/ 2147483647 h 503"/>
              <a:gd name="T2" fmla="*/ 2147483647 w 255"/>
              <a:gd name="T3" fmla="*/ 2147483647 h 503"/>
              <a:gd name="T4" fmla="*/ 2147483647 w 255"/>
              <a:gd name="T5" fmla="*/ 2147483647 h 503"/>
              <a:gd name="T6" fmla="*/ 2147483647 w 255"/>
              <a:gd name="T7" fmla="*/ 2147483647 h 503"/>
              <a:gd name="T8" fmla="*/ 2147483647 w 255"/>
              <a:gd name="T9" fmla="*/ 2147483647 h 503"/>
              <a:gd name="T10" fmla="*/ 2147483647 w 255"/>
              <a:gd name="T11" fmla="*/ 2147483647 h 503"/>
              <a:gd name="T12" fmla="*/ 2147483647 w 255"/>
              <a:gd name="T13" fmla="*/ 2147483647 h 503"/>
              <a:gd name="T14" fmla="*/ 2147483647 w 255"/>
              <a:gd name="T15" fmla="*/ 2147483647 h 503"/>
              <a:gd name="T16" fmla="*/ 2147483647 w 255"/>
              <a:gd name="T17" fmla="*/ 2147483647 h 503"/>
              <a:gd name="T18" fmla="*/ 2147483647 w 255"/>
              <a:gd name="T19" fmla="*/ 2147483647 h 503"/>
              <a:gd name="T20" fmla="*/ 2147483647 w 255"/>
              <a:gd name="T21" fmla="*/ 2147483647 h 503"/>
              <a:gd name="T22" fmla="*/ 2147483647 w 255"/>
              <a:gd name="T23" fmla="*/ 2147483647 h 503"/>
              <a:gd name="T24" fmla="*/ 2147483647 w 255"/>
              <a:gd name="T25" fmla="*/ 2147483647 h 503"/>
              <a:gd name="T26" fmla="*/ 2147483647 w 255"/>
              <a:gd name="T27" fmla="*/ 2147483647 h 503"/>
              <a:gd name="T28" fmla="*/ 2147483647 w 255"/>
              <a:gd name="T29" fmla="*/ 2147483647 h 503"/>
              <a:gd name="T30" fmla="*/ 2147483647 w 255"/>
              <a:gd name="T31" fmla="*/ 2147483647 h 503"/>
              <a:gd name="T32" fmla="*/ 2147483647 w 255"/>
              <a:gd name="T33" fmla="*/ 2147483647 h 503"/>
              <a:gd name="T34" fmla="*/ 2147483647 w 255"/>
              <a:gd name="T35" fmla="*/ 2147483647 h 503"/>
              <a:gd name="T36" fmla="*/ 2147483647 w 255"/>
              <a:gd name="T37" fmla="*/ 2147483647 h 503"/>
              <a:gd name="T38" fmla="*/ 2147483647 w 255"/>
              <a:gd name="T39" fmla="*/ 2147483647 h 503"/>
              <a:gd name="T40" fmla="*/ 2147483647 w 255"/>
              <a:gd name="T41" fmla="*/ 2147483647 h 503"/>
              <a:gd name="T42" fmla="*/ 2147483647 w 255"/>
              <a:gd name="T43" fmla="*/ 2147483647 h 503"/>
              <a:gd name="T44" fmla="*/ 2147483647 w 255"/>
              <a:gd name="T45" fmla="*/ 2147483647 h 503"/>
              <a:gd name="T46" fmla="*/ 2147483647 w 255"/>
              <a:gd name="T47" fmla="*/ 2147483647 h 503"/>
              <a:gd name="T48" fmla="*/ 2147483647 w 255"/>
              <a:gd name="T49" fmla="*/ 2147483647 h 503"/>
              <a:gd name="T50" fmla="*/ 2147483647 w 255"/>
              <a:gd name="T51" fmla="*/ 2147483647 h 503"/>
              <a:gd name="T52" fmla="*/ 2147483647 w 255"/>
              <a:gd name="T53" fmla="*/ 2147483647 h 503"/>
              <a:gd name="T54" fmla="*/ 2147483647 w 255"/>
              <a:gd name="T55" fmla="*/ 2147483647 h 503"/>
              <a:gd name="T56" fmla="*/ 2147483647 w 255"/>
              <a:gd name="T57" fmla="*/ 2147483647 h 503"/>
              <a:gd name="T58" fmla="*/ 2147483647 w 255"/>
              <a:gd name="T59" fmla="*/ 2147483647 h 503"/>
              <a:gd name="T60" fmla="*/ 2147483647 w 255"/>
              <a:gd name="T61" fmla="*/ 2147483647 h 503"/>
              <a:gd name="T62" fmla="*/ 2147483647 w 255"/>
              <a:gd name="T63" fmla="*/ 2147483647 h 503"/>
              <a:gd name="T64" fmla="*/ 2147483647 w 255"/>
              <a:gd name="T65" fmla="*/ 2147483647 h 503"/>
              <a:gd name="T66" fmla="*/ 2147483647 w 255"/>
              <a:gd name="T67" fmla="*/ 2147483647 h 503"/>
              <a:gd name="T68" fmla="*/ 2147483647 w 255"/>
              <a:gd name="T69" fmla="*/ 2147483647 h 503"/>
              <a:gd name="T70" fmla="*/ 2147483647 w 255"/>
              <a:gd name="T71" fmla="*/ 2147483647 h 503"/>
              <a:gd name="T72" fmla="*/ 2147483647 w 255"/>
              <a:gd name="T73" fmla="*/ 2147483647 h 503"/>
              <a:gd name="T74" fmla="*/ 2147483647 w 255"/>
              <a:gd name="T75" fmla="*/ 2147483647 h 503"/>
              <a:gd name="T76" fmla="*/ 2147483647 w 255"/>
              <a:gd name="T77" fmla="*/ 2147483647 h 503"/>
              <a:gd name="T78" fmla="*/ 2147483647 w 255"/>
              <a:gd name="T79" fmla="*/ 2147483647 h 503"/>
              <a:gd name="T80" fmla="*/ 2147483647 w 255"/>
              <a:gd name="T81" fmla="*/ 2147483647 h 503"/>
              <a:gd name="T82" fmla="*/ 2147483647 w 255"/>
              <a:gd name="T83" fmla="*/ 2147483647 h 503"/>
              <a:gd name="T84" fmla="*/ 2147483647 w 255"/>
              <a:gd name="T85" fmla="*/ 2147483647 h 503"/>
              <a:gd name="T86" fmla="*/ 2147483647 w 255"/>
              <a:gd name="T87" fmla="*/ 2147483647 h 503"/>
              <a:gd name="T88" fmla="*/ 2147483647 w 255"/>
              <a:gd name="T89" fmla="*/ 2147483647 h 503"/>
              <a:gd name="T90" fmla="*/ 2147483647 w 255"/>
              <a:gd name="T91" fmla="*/ 2147483647 h 503"/>
              <a:gd name="T92" fmla="*/ 2147483647 w 255"/>
              <a:gd name="T93" fmla="*/ 2147483647 h 503"/>
              <a:gd name="T94" fmla="*/ 2147483647 w 255"/>
              <a:gd name="T95" fmla="*/ 2147483647 h 503"/>
              <a:gd name="T96" fmla="*/ 2147483647 w 255"/>
              <a:gd name="T97" fmla="*/ 2147483647 h 503"/>
              <a:gd name="T98" fmla="*/ 2147483647 w 255"/>
              <a:gd name="T99" fmla="*/ 2147483647 h 503"/>
              <a:gd name="T100" fmla="*/ 2147483647 w 255"/>
              <a:gd name="T101" fmla="*/ 2147483647 h 503"/>
              <a:gd name="T102" fmla="*/ 2147483647 w 255"/>
              <a:gd name="T103" fmla="*/ 2147483647 h 503"/>
              <a:gd name="T104" fmla="*/ 2147483647 w 255"/>
              <a:gd name="T105" fmla="*/ 2147483647 h 503"/>
              <a:gd name="T106" fmla="*/ 2147483647 w 255"/>
              <a:gd name="T107" fmla="*/ 2147483647 h 503"/>
              <a:gd name="T108" fmla="*/ 2147483647 w 255"/>
              <a:gd name="T109" fmla="*/ 2147483647 h 503"/>
              <a:gd name="T110" fmla="*/ 2147483647 w 255"/>
              <a:gd name="T111" fmla="*/ 2147483647 h 503"/>
              <a:gd name="T112" fmla="*/ 2147483647 w 255"/>
              <a:gd name="T113" fmla="*/ 2147483647 h 503"/>
              <a:gd name="T114" fmla="*/ 2147483647 w 255"/>
              <a:gd name="T115" fmla="*/ 2147483647 h 503"/>
              <a:gd name="T116" fmla="*/ 2147483647 w 255"/>
              <a:gd name="T117" fmla="*/ 2147483647 h 503"/>
              <a:gd name="T118" fmla="*/ 2147483647 w 255"/>
              <a:gd name="T119" fmla="*/ 2147483647 h 503"/>
              <a:gd name="T120" fmla="*/ 2147483647 w 255"/>
              <a:gd name="T121" fmla="*/ 2147483647 h 503"/>
              <a:gd name="T122" fmla="*/ 2147483647 w 255"/>
              <a:gd name="T123" fmla="*/ 2147483647 h 503"/>
              <a:gd name="T124" fmla="*/ 2147483647 w 255"/>
              <a:gd name="T125" fmla="*/ 2147483647 h 50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5"/>
              <a:gd name="T190" fmla="*/ 0 h 503"/>
              <a:gd name="T191" fmla="*/ 255 w 255"/>
              <a:gd name="T192" fmla="*/ 503 h 50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5" h="503">
                <a:moveTo>
                  <a:pt x="203" y="120"/>
                </a:moveTo>
                <a:lnTo>
                  <a:pt x="201" y="127"/>
                </a:lnTo>
                <a:lnTo>
                  <a:pt x="201" y="130"/>
                </a:lnTo>
                <a:lnTo>
                  <a:pt x="198" y="139"/>
                </a:lnTo>
                <a:lnTo>
                  <a:pt x="198" y="144"/>
                </a:lnTo>
                <a:lnTo>
                  <a:pt x="196" y="146"/>
                </a:lnTo>
                <a:lnTo>
                  <a:pt x="196" y="149"/>
                </a:lnTo>
                <a:lnTo>
                  <a:pt x="198" y="151"/>
                </a:lnTo>
                <a:lnTo>
                  <a:pt x="196" y="153"/>
                </a:lnTo>
                <a:lnTo>
                  <a:pt x="196" y="156"/>
                </a:lnTo>
                <a:lnTo>
                  <a:pt x="196" y="158"/>
                </a:lnTo>
                <a:lnTo>
                  <a:pt x="196" y="161"/>
                </a:lnTo>
                <a:lnTo>
                  <a:pt x="196" y="163"/>
                </a:lnTo>
                <a:lnTo>
                  <a:pt x="194" y="163"/>
                </a:lnTo>
                <a:lnTo>
                  <a:pt x="194" y="165"/>
                </a:lnTo>
                <a:lnTo>
                  <a:pt x="194" y="168"/>
                </a:lnTo>
                <a:lnTo>
                  <a:pt x="191" y="168"/>
                </a:lnTo>
                <a:lnTo>
                  <a:pt x="191" y="170"/>
                </a:lnTo>
                <a:lnTo>
                  <a:pt x="191" y="172"/>
                </a:lnTo>
                <a:lnTo>
                  <a:pt x="194" y="175"/>
                </a:lnTo>
                <a:lnTo>
                  <a:pt x="194" y="177"/>
                </a:lnTo>
                <a:lnTo>
                  <a:pt x="194" y="179"/>
                </a:lnTo>
                <a:lnTo>
                  <a:pt x="194" y="182"/>
                </a:lnTo>
                <a:lnTo>
                  <a:pt x="191" y="182"/>
                </a:lnTo>
                <a:lnTo>
                  <a:pt x="191" y="184"/>
                </a:lnTo>
                <a:lnTo>
                  <a:pt x="194" y="184"/>
                </a:lnTo>
                <a:lnTo>
                  <a:pt x="194" y="187"/>
                </a:lnTo>
                <a:lnTo>
                  <a:pt x="196" y="189"/>
                </a:lnTo>
                <a:lnTo>
                  <a:pt x="198" y="189"/>
                </a:lnTo>
                <a:lnTo>
                  <a:pt x="201" y="189"/>
                </a:lnTo>
                <a:lnTo>
                  <a:pt x="201" y="191"/>
                </a:lnTo>
                <a:lnTo>
                  <a:pt x="206" y="194"/>
                </a:lnTo>
                <a:lnTo>
                  <a:pt x="208" y="194"/>
                </a:lnTo>
                <a:lnTo>
                  <a:pt x="208" y="196"/>
                </a:lnTo>
                <a:lnTo>
                  <a:pt x="210" y="196"/>
                </a:lnTo>
                <a:lnTo>
                  <a:pt x="210" y="198"/>
                </a:lnTo>
                <a:lnTo>
                  <a:pt x="210" y="201"/>
                </a:lnTo>
                <a:lnTo>
                  <a:pt x="208" y="203"/>
                </a:lnTo>
                <a:lnTo>
                  <a:pt x="208" y="205"/>
                </a:lnTo>
                <a:lnTo>
                  <a:pt x="208" y="208"/>
                </a:lnTo>
                <a:lnTo>
                  <a:pt x="208" y="210"/>
                </a:lnTo>
                <a:lnTo>
                  <a:pt x="210" y="213"/>
                </a:lnTo>
                <a:lnTo>
                  <a:pt x="213" y="213"/>
                </a:lnTo>
                <a:lnTo>
                  <a:pt x="215" y="213"/>
                </a:lnTo>
                <a:lnTo>
                  <a:pt x="215" y="215"/>
                </a:lnTo>
                <a:lnTo>
                  <a:pt x="215" y="217"/>
                </a:lnTo>
                <a:lnTo>
                  <a:pt x="215" y="222"/>
                </a:lnTo>
                <a:lnTo>
                  <a:pt x="210" y="229"/>
                </a:lnTo>
                <a:lnTo>
                  <a:pt x="208" y="234"/>
                </a:lnTo>
                <a:lnTo>
                  <a:pt x="206" y="236"/>
                </a:lnTo>
                <a:lnTo>
                  <a:pt x="206" y="238"/>
                </a:lnTo>
                <a:lnTo>
                  <a:pt x="206" y="241"/>
                </a:lnTo>
                <a:lnTo>
                  <a:pt x="203" y="243"/>
                </a:lnTo>
                <a:lnTo>
                  <a:pt x="201" y="243"/>
                </a:lnTo>
                <a:lnTo>
                  <a:pt x="198" y="246"/>
                </a:lnTo>
                <a:lnTo>
                  <a:pt x="196" y="248"/>
                </a:lnTo>
                <a:lnTo>
                  <a:pt x="194" y="248"/>
                </a:lnTo>
                <a:lnTo>
                  <a:pt x="187" y="250"/>
                </a:lnTo>
                <a:lnTo>
                  <a:pt x="184" y="250"/>
                </a:lnTo>
                <a:lnTo>
                  <a:pt x="175" y="253"/>
                </a:lnTo>
                <a:lnTo>
                  <a:pt x="170" y="255"/>
                </a:lnTo>
                <a:lnTo>
                  <a:pt x="168" y="255"/>
                </a:lnTo>
                <a:lnTo>
                  <a:pt x="163" y="255"/>
                </a:lnTo>
                <a:lnTo>
                  <a:pt x="158" y="255"/>
                </a:lnTo>
                <a:lnTo>
                  <a:pt x="154" y="257"/>
                </a:lnTo>
                <a:lnTo>
                  <a:pt x="151" y="257"/>
                </a:lnTo>
                <a:lnTo>
                  <a:pt x="151" y="255"/>
                </a:lnTo>
                <a:lnTo>
                  <a:pt x="149" y="255"/>
                </a:lnTo>
                <a:lnTo>
                  <a:pt x="147" y="255"/>
                </a:lnTo>
                <a:lnTo>
                  <a:pt x="147" y="253"/>
                </a:lnTo>
                <a:lnTo>
                  <a:pt x="144" y="253"/>
                </a:lnTo>
                <a:lnTo>
                  <a:pt x="142" y="253"/>
                </a:lnTo>
                <a:lnTo>
                  <a:pt x="144" y="260"/>
                </a:lnTo>
                <a:lnTo>
                  <a:pt x="147" y="262"/>
                </a:lnTo>
                <a:lnTo>
                  <a:pt x="147" y="269"/>
                </a:lnTo>
                <a:lnTo>
                  <a:pt x="144" y="272"/>
                </a:lnTo>
                <a:lnTo>
                  <a:pt x="142" y="279"/>
                </a:lnTo>
                <a:lnTo>
                  <a:pt x="142" y="281"/>
                </a:lnTo>
                <a:lnTo>
                  <a:pt x="144" y="281"/>
                </a:lnTo>
                <a:lnTo>
                  <a:pt x="144" y="283"/>
                </a:lnTo>
                <a:lnTo>
                  <a:pt x="144" y="288"/>
                </a:lnTo>
                <a:lnTo>
                  <a:pt x="142" y="288"/>
                </a:lnTo>
                <a:lnTo>
                  <a:pt x="139" y="290"/>
                </a:lnTo>
                <a:lnTo>
                  <a:pt x="137" y="290"/>
                </a:lnTo>
                <a:lnTo>
                  <a:pt x="135" y="293"/>
                </a:lnTo>
                <a:lnTo>
                  <a:pt x="132" y="293"/>
                </a:lnTo>
                <a:lnTo>
                  <a:pt x="125" y="293"/>
                </a:lnTo>
                <a:lnTo>
                  <a:pt x="113" y="286"/>
                </a:lnTo>
                <a:lnTo>
                  <a:pt x="111" y="286"/>
                </a:lnTo>
                <a:lnTo>
                  <a:pt x="109" y="286"/>
                </a:lnTo>
                <a:lnTo>
                  <a:pt x="109" y="288"/>
                </a:lnTo>
                <a:lnTo>
                  <a:pt x="106" y="288"/>
                </a:lnTo>
                <a:lnTo>
                  <a:pt x="106" y="290"/>
                </a:lnTo>
                <a:lnTo>
                  <a:pt x="106" y="293"/>
                </a:lnTo>
                <a:lnTo>
                  <a:pt x="109" y="295"/>
                </a:lnTo>
                <a:lnTo>
                  <a:pt x="109" y="298"/>
                </a:lnTo>
                <a:lnTo>
                  <a:pt x="109" y="302"/>
                </a:lnTo>
                <a:lnTo>
                  <a:pt x="109" y="305"/>
                </a:lnTo>
                <a:lnTo>
                  <a:pt x="109" y="307"/>
                </a:lnTo>
                <a:lnTo>
                  <a:pt x="109" y="309"/>
                </a:lnTo>
                <a:lnTo>
                  <a:pt x="113" y="314"/>
                </a:lnTo>
                <a:lnTo>
                  <a:pt x="116" y="314"/>
                </a:lnTo>
                <a:lnTo>
                  <a:pt x="121" y="314"/>
                </a:lnTo>
                <a:lnTo>
                  <a:pt x="121" y="312"/>
                </a:lnTo>
                <a:lnTo>
                  <a:pt x="123" y="309"/>
                </a:lnTo>
                <a:lnTo>
                  <a:pt x="125" y="309"/>
                </a:lnTo>
                <a:lnTo>
                  <a:pt x="128" y="312"/>
                </a:lnTo>
                <a:lnTo>
                  <a:pt x="128" y="316"/>
                </a:lnTo>
                <a:lnTo>
                  <a:pt x="128" y="319"/>
                </a:lnTo>
                <a:lnTo>
                  <a:pt x="128" y="321"/>
                </a:lnTo>
                <a:lnTo>
                  <a:pt x="125" y="321"/>
                </a:lnTo>
                <a:lnTo>
                  <a:pt x="121" y="321"/>
                </a:lnTo>
                <a:lnTo>
                  <a:pt x="118" y="321"/>
                </a:lnTo>
                <a:lnTo>
                  <a:pt x="118" y="319"/>
                </a:lnTo>
                <a:lnTo>
                  <a:pt x="121" y="319"/>
                </a:lnTo>
                <a:lnTo>
                  <a:pt x="118" y="316"/>
                </a:lnTo>
                <a:lnTo>
                  <a:pt x="116" y="316"/>
                </a:lnTo>
                <a:lnTo>
                  <a:pt x="113" y="316"/>
                </a:lnTo>
                <a:lnTo>
                  <a:pt x="111" y="319"/>
                </a:lnTo>
                <a:lnTo>
                  <a:pt x="109" y="319"/>
                </a:lnTo>
                <a:lnTo>
                  <a:pt x="109" y="321"/>
                </a:lnTo>
                <a:lnTo>
                  <a:pt x="113" y="324"/>
                </a:lnTo>
                <a:lnTo>
                  <a:pt x="111" y="326"/>
                </a:lnTo>
                <a:lnTo>
                  <a:pt x="109" y="328"/>
                </a:lnTo>
                <a:lnTo>
                  <a:pt x="109" y="331"/>
                </a:lnTo>
                <a:lnTo>
                  <a:pt x="106" y="335"/>
                </a:lnTo>
                <a:lnTo>
                  <a:pt x="104" y="335"/>
                </a:lnTo>
                <a:lnTo>
                  <a:pt x="104" y="338"/>
                </a:lnTo>
                <a:lnTo>
                  <a:pt x="106" y="338"/>
                </a:lnTo>
                <a:lnTo>
                  <a:pt x="106" y="340"/>
                </a:lnTo>
                <a:lnTo>
                  <a:pt x="106" y="347"/>
                </a:lnTo>
                <a:lnTo>
                  <a:pt x="104" y="352"/>
                </a:lnTo>
                <a:lnTo>
                  <a:pt x="99" y="357"/>
                </a:lnTo>
                <a:lnTo>
                  <a:pt x="95" y="359"/>
                </a:lnTo>
                <a:lnTo>
                  <a:pt x="90" y="361"/>
                </a:lnTo>
                <a:lnTo>
                  <a:pt x="85" y="364"/>
                </a:lnTo>
                <a:lnTo>
                  <a:pt x="83" y="364"/>
                </a:lnTo>
                <a:lnTo>
                  <a:pt x="80" y="371"/>
                </a:lnTo>
                <a:lnTo>
                  <a:pt x="76" y="376"/>
                </a:lnTo>
                <a:lnTo>
                  <a:pt x="76" y="378"/>
                </a:lnTo>
                <a:lnTo>
                  <a:pt x="76" y="380"/>
                </a:lnTo>
                <a:lnTo>
                  <a:pt x="76" y="383"/>
                </a:lnTo>
                <a:lnTo>
                  <a:pt x="76" y="385"/>
                </a:lnTo>
                <a:lnTo>
                  <a:pt x="78" y="385"/>
                </a:lnTo>
                <a:lnTo>
                  <a:pt x="78" y="387"/>
                </a:lnTo>
                <a:lnTo>
                  <a:pt x="78" y="390"/>
                </a:lnTo>
                <a:lnTo>
                  <a:pt x="85" y="397"/>
                </a:lnTo>
                <a:lnTo>
                  <a:pt x="87" y="397"/>
                </a:lnTo>
                <a:lnTo>
                  <a:pt x="92" y="399"/>
                </a:lnTo>
                <a:lnTo>
                  <a:pt x="95" y="399"/>
                </a:lnTo>
                <a:lnTo>
                  <a:pt x="97" y="397"/>
                </a:lnTo>
                <a:lnTo>
                  <a:pt x="97" y="399"/>
                </a:lnTo>
                <a:lnTo>
                  <a:pt x="99" y="399"/>
                </a:lnTo>
                <a:lnTo>
                  <a:pt x="99" y="401"/>
                </a:lnTo>
                <a:lnTo>
                  <a:pt x="99" y="404"/>
                </a:lnTo>
                <a:lnTo>
                  <a:pt x="99" y="406"/>
                </a:lnTo>
                <a:lnTo>
                  <a:pt x="99" y="409"/>
                </a:lnTo>
                <a:lnTo>
                  <a:pt x="99" y="411"/>
                </a:lnTo>
                <a:lnTo>
                  <a:pt x="95" y="411"/>
                </a:lnTo>
                <a:lnTo>
                  <a:pt x="92" y="413"/>
                </a:lnTo>
                <a:lnTo>
                  <a:pt x="95" y="413"/>
                </a:lnTo>
                <a:lnTo>
                  <a:pt x="97" y="411"/>
                </a:lnTo>
                <a:lnTo>
                  <a:pt x="99" y="413"/>
                </a:lnTo>
                <a:lnTo>
                  <a:pt x="99" y="416"/>
                </a:lnTo>
                <a:lnTo>
                  <a:pt x="97" y="418"/>
                </a:lnTo>
                <a:lnTo>
                  <a:pt x="95" y="418"/>
                </a:lnTo>
                <a:lnTo>
                  <a:pt x="92" y="420"/>
                </a:lnTo>
                <a:lnTo>
                  <a:pt x="90" y="423"/>
                </a:lnTo>
                <a:lnTo>
                  <a:pt x="85" y="427"/>
                </a:lnTo>
                <a:lnTo>
                  <a:pt x="83" y="427"/>
                </a:lnTo>
                <a:lnTo>
                  <a:pt x="78" y="432"/>
                </a:lnTo>
                <a:lnTo>
                  <a:pt x="76" y="435"/>
                </a:lnTo>
                <a:lnTo>
                  <a:pt x="76" y="437"/>
                </a:lnTo>
                <a:lnTo>
                  <a:pt x="76" y="439"/>
                </a:lnTo>
                <a:lnTo>
                  <a:pt x="73" y="451"/>
                </a:lnTo>
                <a:lnTo>
                  <a:pt x="73" y="453"/>
                </a:lnTo>
                <a:lnTo>
                  <a:pt x="71" y="453"/>
                </a:lnTo>
                <a:lnTo>
                  <a:pt x="71" y="456"/>
                </a:lnTo>
                <a:lnTo>
                  <a:pt x="69" y="456"/>
                </a:lnTo>
                <a:lnTo>
                  <a:pt x="66" y="456"/>
                </a:lnTo>
                <a:lnTo>
                  <a:pt x="64" y="456"/>
                </a:lnTo>
                <a:lnTo>
                  <a:pt x="64" y="453"/>
                </a:lnTo>
                <a:lnTo>
                  <a:pt x="64" y="451"/>
                </a:lnTo>
                <a:lnTo>
                  <a:pt x="61" y="449"/>
                </a:lnTo>
                <a:lnTo>
                  <a:pt x="64" y="451"/>
                </a:lnTo>
                <a:lnTo>
                  <a:pt x="64" y="453"/>
                </a:lnTo>
                <a:lnTo>
                  <a:pt x="61" y="453"/>
                </a:lnTo>
                <a:lnTo>
                  <a:pt x="59" y="453"/>
                </a:lnTo>
                <a:lnTo>
                  <a:pt x="61" y="453"/>
                </a:lnTo>
                <a:lnTo>
                  <a:pt x="64" y="456"/>
                </a:lnTo>
                <a:lnTo>
                  <a:pt x="66" y="456"/>
                </a:lnTo>
                <a:lnTo>
                  <a:pt x="66" y="458"/>
                </a:lnTo>
                <a:lnTo>
                  <a:pt x="64" y="458"/>
                </a:lnTo>
                <a:lnTo>
                  <a:pt x="61" y="458"/>
                </a:lnTo>
                <a:lnTo>
                  <a:pt x="61" y="461"/>
                </a:lnTo>
                <a:lnTo>
                  <a:pt x="59" y="461"/>
                </a:lnTo>
                <a:lnTo>
                  <a:pt x="59" y="463"/>
                </a:lnTo>
                <a:lnTo>
                  <a:pt x="57" y="465"/>
                </a:lnTo>
                <a:lnTo>
                  <a:pt x="57" y="470"/>
                </a:lnTo>
                <a:lnTo>
                  <a:pt x="54" y="475"/>
                </a:lnTo>
                <a:lnTo>
                  <a:pt x="54" y="472"/>
                </a:lnTo>
                <a:lnTo>
                  <a:pt x="57" y="475"/>
                </a:lnTo>
                <a:lnTo>
                  <a:pt x="59" y="487"/>
                </a:lnTo>
                <a:lnTo>
                  <a:pt x="57" y="487"/>
                </a:lnTo>
                <a:lnTo>
                  <a:pt x="54" y="487"/>
                </a:lnTo>
                <a:lnTo>
                  <a:pt x="52" y="487"/>
                </a:lnTo>
                <a:lnTo>
                  <a:pt x="50" y="487"/>
                </a:lnTo>
                <a:lnTo>
                  <a:pt x="52" y="487"/>
                </a:lnTo>
                <a:lnTo>
                  <a:pt x="54" y="487"/>
                </a:lnTo>
                <a:lnTo>
                  <a:pt x="57" y="487"/>
                </a:lnTo>
                <a:lnTo>
                  <a:pt x="59" y="487"/>
                </a:lnTo>
                <a:lnTo>
                  <a:pt x="59" y="489"/>
                </a:lnTo>
                <a:lnTo>
                  <a:pt x="66" y="501"/>
                </a:lnTo>
                <a:lnTo>
                  <a:pt x="66" y="503"/>
                </a:lnTo>
                <a:lnTo>
                  <a:pt x="64" y="501"/>
                </a:lnTo>
                <a:lnTo>
                  <a:pt x="54" y="498"/>
                </a:lnTo>
                <a:lnTo>
                  <a:pt x="52" y="498"/>
                </a:lnTo>
                <a:lnTo>
                  <a:pt x="45" y="496"/>
                </a:lnTo>
                <a:lnTo>
                  <a:pt x="21" y="496"/>
                </a:lnTo>
                <a:lnTo>
                  <a:pt x="21" y="494"/>
                </a:lnTo>
                <a:lnTo>
                  <a:pt x="19" y="494"/>
                </a:lnTo>
                <a:lnTo>
                  <a:pt x="21" y="494"/>
                </a:lnTo>
                <a:lnTo>
                  <a:pt x="21" y="491"/>
                </a:lnTo>
                <a:lnTo>
                  <a:pt x="19" y="491"/>
                </a:lnTo>
                <a:lnTo>
                  <a:pt x="14" y="484"/>
                </a:lnTo>
                <a:lnTo>
                  <a:pt x="17" y="479"/>
                </a:lnTo>
                <a:lnTo>
                  <a:pt x="17" y="472"/>
                </a:lnTo>
                <a:lnTo>
                  <a:pt x="17" y="468"/>
                </a:lnTo>
                <a:lnTo>
                  <a:pt x="14" y="468"/>
                </a:lnTo>
                <a:lnTo>
                  <a:pt x="14" y="465"/>
                </a:lnTo>
                <a:lnTo>
                  <a:pt x="9" y="468"/>
                </a:lnTo>
                <a:lnTo>
                  <a:pt x="7" y="468"/>
                </a:lnTo>
                <a:lnTo>
                  <a:pt x="7" y="470"/>
                </a:lnTo>
                <a:lnTo>
                  <a:pt x="5" y="470"/>
                </a:lnTo>
                <a:lnTo>
                  <a:pt x="2" y="465"/>
                </a:lnTo>
                <a:lnTo>
                  <a:pt x="2" y="463"/>
                </a:lnTo>
                <a:lnTo>
                  <a:pt x="2" y="461"/>
                </a:lnTo>
                <a:lnTo>
                  <a:pt x="0" y="458"/>
                </a:lnTo>
                <a:lnTo>
                  <a:pt x="0" y="456"/>
                </a:lnTo>
                <a:lnTo>
                  <a:pt x="0" y="453"/>
                </a:lnTo>
                <a:lnTo>
                  <a:pt x="0" y="446"/>
                </a:lnTo>
                <a:lnTo>
                  <a:pt x="0" y="444"/>
                </a:lnTo>
                <a:lnTo>
                  <a:pt x="0" y="442"/>
                </a:lnTo>
                <a:lnTo>
                  <a:pt x="7" y="435"/>
                </a:lnTo>
                <a:lnTo>
                  <a:pt x="9" y="432"/>
                </a:lnTo>
                <a:lnTo>
                  <a:pt x="12" y="425"/>
                </a:lnTo>
                <a:lnTo>
                  <a:pt x="17" y="423"/>
                </a:lnTo>
                <a:lnTo>
                  <a:pt x="17" y="418"/>
                </a:lnTo>
                <a:lnTo>
                  <a:pt x="17" y="416"/>
                </a:lnTo>
                <a:lnTo>
                  <a:pt x="14" y="416"/>
                </a:lnTo>
                <a:lnTo>
                  <a:pt x="12" y="416"/>
                </a:lnTo>
                <a:lnTo>
                  <a:pt x="12" y="413"/>
                </a:lnTo>
                <a:lnTo>
                  <a:pt x="14" y="411"/>
                </a:lnTo>
                <a:lnTo>
                  <a:pt x="17" y="406"/>
                </a:lnTo>
                <a:lnTo>
                  <a:pt x="19" y="401"/>
                </a:lnTo>
                <a:lnTo>
                  <a:pt x="21" y="392"/>
                </a:lnTo>
                <a:lnTo>
                  <a:pt x="24" y="390"/>
                </a:lnTo>
                <a:lnTo>
                  <a:pt x="24" y="387"/>
                </a:lnTo>
                <a:lnTo>
                  <a:pt x="24" y="385"/>
                </a:lnTo>
                <a:lnTo>
                  <a:pt x="24" y="376"/>
                </a:lnTo>
                <a:lnTo>
                  <a:pt x="24" y="368"/>
                </a:lnTo>
                <a:lnTo>
                  <a:pt x="26" y="368"/>
                </a:lnTo>
                <a:lnTo>
                  <a:pt x="28" y="366"/>
                </a:lnTo>
                <a:lnTo>
                  <a:pt x="28" y="364"/>
                </a:lnTo>
                <a:lnTo>
                  <a:pt x="26" y="359"/>
                </a:lnTo>
                <a:lnTo>
                  <a:pt x="24" y="359"/>
                </a:lnTo>
                <a:lnTo>
                  <a:pt x="21" y="359"/>
                </a:lnTo>
                <a:lnTo>
                  <a:pt x="19" y="354"/>
                </a:lnTo>
                <a:lnTo>
                  <a:pt x="28" y="357"/>
                </a:lnTo>
                <a:lnTo>
                  <a:pt x="28" y="354"/>
                </a:lnTo>
                <a:lnTo>
                  <a:pt x="31" y="352"/>
                </a:lnTo>
                <a:lnTo>
                  <a:pt x="31" y="350"/>
                </a:lnTo>
                <a:lnTo>
                  <a:pt x="28" y="350"/>
                </a:lnTo>
                <a:lnTo>
                  <a:pt x="26" y="350"/>
                </a:lnTo>
                <a:lnTo>
                  <a:pt x="21" y="350"/>
                </a:lnTo>
                <a:lnTo>
                  <a:pt x="21" y="347"/>
                </a:lnTo>
                <a:lnTo>
                  <a:pt x="21" y="345"/>
                </a:lnTo>
                <a:lnTo>
                  <a:pt x="21" y="342"/>
                </a:lnTo>
                <a:lnTo>
                  <a:pt x="24" y="342"/>
                </a:lnTo>
                <a:lnTo>
                  <a:pt x="24" y="340"/>
                </a:lnTo>
                <a:lnTo>
                  <a:pt x="24" y="338"/>
                </a:lnTo>
                <a:lnTo>
                  <a:pt x="21" y="338"/>
                </a:lnTo>
                <a:lnTo>
                  <a:pt x="21" y="333"/>
                </a:lnTo>
                <a:lnTo>
                  <a:pt x="21" y="328"/>
                </a:lnTo>
                <a:lnTo>
                  <a:pt x="19" y="326"/>
                </a:lnTo>
                <a:lnTo>
                  <a:pt x="19" y="324"/>
                </a:lnTo>
                <a:lnTo>
                  <a:pt x="17" y="324"/>
                </a:lnTo>
                <a:lnTo>
                  <a:pt x="17" y="316"/>
                </a:lnTo>
                <a:lnTo>
                  <a:pt x="19" y="312"/>
                </a:lnTo>
                <a:lnTo>
                  <a:pt x="19" y="309"/>
                </a:lnTo>
                <a:lnTo>
                  <a:pt x="21" y="309"/>
                </a:lnTo>
                <a:lnTo>
                  <a:pt x="24" y="309"/>
                </a:lnTo>
                <a:lnTo>
                  <a:pt x="24" y="307"/>
                </a:lnTo>
                <a:lnTo>
                  <a:pt x="21" y="305"/>
                </a:lnTo>
                <a:lnTo>
                  <a:pt x="21" y="300"/>
                </a:lnTo>
                <a:lnTo>
                  <a:pt x="21" y="295"/>
                </a:lnTo>
                <a:lnTo>
                  <a:pt x="21" y="293"/>
                </a:lnTo>
                <a:lnTo>
                  <a:pt x="21" y="290"/>
                </a:lnTo>
                <a:lnTo>
                  <a:pt x="21" y="288"/>
                </a:lnTo>
                <a:lnTo>
                  <a:pt x="21" y="286"/>
                </a:lnTo>
                <a:lnTo>
                  <a:pt x="24" y="274"/>
                </a:lnTo>
                <a:lnTo>
                  <a:pt x="26" y="267"/>
                </a:lnTo>
                <a:lnTo>
                  <a:pt x="26" y="262"/>
                </a:lnTo>
                <a:lnTo>
                  <a:pt x="28" y="260"/>
                </a:lnTo>
                <a:lnTo>
                  <a:pt x="26" y="260"/>
                </a:lnTo>
                <a:lnTo>
                  <a:pt x="26" y="257"/>
                </a:lnTo>
                <a:lnTo>
                  <a:pt x="26" y="255"/>
                </a:lnTo>
                <a:lnTo>
                  <a:pt x="28" y="255"/>
                </a:lnTo>
                <a:lnTo>
                  <a:pt x="28" y="253"/>
                </a:lnTo>
                <a:lnTo>
                  <a:pt x="31" y="253"/>
                </a:lnTo>
                <a:lnTo>
                  <a:pt x="33" y="253"/>
                </a:lnTo>
                <a:lnTo>
                  <a:pt x="33" y="248"/>
                </a:lnTo>
                <a:lnTo>
                  <a:pt x="33" y="243"/>
                </a:lnTo>
                <a:lnTo>
                  <a:pt x="31" y="236"/>
                </a:lnTo>
                <a:lnTo>
                  <a:pt x="31" y="234"/>
                </a:lnTo>
                <a:lnTo>
                  <a:pt x="31" y="222"/>
                </a:lnTo>
                <a:lnTo>
                  <a:pt x="31" y="220"/>
                </a:lnTo>
                <a:lnTo>
                  <a:pt x="31" y="215"/>
                </a:lnTo>
                <a:lnTo>
                  <a:pt x="38" y="210"/>
                </a:lnTo>
                <a:lnTo>
                  <a:pt x="40" y="210"/>
                </a:lnTo>
                <a:lnTo>
                  <a:pt x="40" y="208"/>
                </a:lnTo>
                <a:lnTo>
                  <a:pt x="40" y="205"/>
                </a:lnTo>
                <a:lnTo>
                  <a:pt x="40" y="203"/>
                </a:lnTo>
                <a:lnTo>
                  <a:pt x="40" y="198"/>
                </a:lnTo>
                <a:lnTo>
                  <a:pt x="38" y="196"/>
                </a:lnTo>
                <a:lnTo>
                  <a:pt x="45" y="182"/>
                </a:lnTo>
                <a:lnTo>
                  <a:pt x="47" y="182"/>
                </a:lnTo>
                <a:lnTo>
                  <a:pt x="47" y="179"/>
                </a:lnTo>
                <a:lnTo>
                  <a:pt x="47" y="172"/>
                </a:lnTo>
                <a:lnTo>
                  <a:pt x="43" y="156"/>
                </a:lnTo>
                <a:lnTo>
                  <a:pt x="40" y="144"/>
                </a:lnTo>
                <a:lnTo>
                  <a:pt x="38" y="139"/>
                </a:lnTo>
                <a:lnTo>
                  <a:pt x="38" y="137"/>
                </a:lnTo>
                <a:lnTo>
                  <a:pt x="38" y="135"/>
                </a:lnTo>
                <a:lnTo>
                  <a:pt x="43" y="125"/>
                </a:lnTo>
                <a:lnTo>
                  <a:pt x="43" y="123"/>
                </a:lnTo>
                <a:lnTo>
                  <a:pt x="45" y="123"/>
                </a:lnTo>
                <a:lnTo>
                  <a:pt x="47" y="118"/>
                </a:lnTo>
                <a:lnTo>
                  <a:pt x="45" y="113"/>
                </a:lnTo>
                <a:lnTo>
                  <a:pt x="45" y="111"/>
                </a:lnTo>
                <a:lnTo>
                  <a:pt x="45" y="106"/>
                </a:lnTo>
                <a:lnTo>
                  <a:pt x="45" y="104"/>
                </a:lnTo>
                <a:lnTo>
                  <a:pt x="47" y="104"/>
                </a:lnTo>
                <a:lnTo>
                  <a:pt x="47" y="99"/>
                </a:lnTo>
                <a:lnTo>
                  <a:pt x="50" y="97"/>
                </a:lnTo>
                <a:lnTo>
                  <a:pt x="50" y="94"/>
                </a:lnTo>
                <a:lnTo>
                  <a:pt x="50" y="92"/>
                </a:lnTo>
                <a:lnTo>
                  <a:pt x="52" y="92"/>
                </a:lnTo>
                <a:lnTo>
                  <a:pt x="57" y="87"/>
                </a:lnTo>
                <a:lnTo>
                  <a:pt x="57" y="85"/>
                </a:lnTo>
                <a:lnTo>
                  <a:pt x="57" y="83"/>
                </a:lnTo>
                <a:lnTo>
                  <a:pt x="59" y="75"/>
                </a:lnTo>
                <a:lnTo>
                  <a:pt x="61" y="75"/>
                </a:lnTo>
                <a:lnTo>
                  <a:pt x="66" y="73"/>
                </a:lnTo>
                <a:lnTo>
                  <a:pt x="66" y="71"/>
                </a:lnTo>
                <a:lnTo>
                  <a:pt x="66" y="68"/>
                </a:lnTo>
                <a:lnTo>
                  <a:pt x="66" y="61"/>
                </a:lnTo>
                <a:lnTo>
                  <a:pt x="64" y="54"/>
                </a:lnTo>
                <a:lnTo>
                  <a:pt x="64" y="50"/>
                </a:lnTo>
                <a:lnTo>
                  <a:pt x="64" y="42"/>
                </a:lnTo>
                <a:lnTo>
                  <a:pt x="64" y="40"/>
                </a:lnTo>
                <a:lnTo>
                  <a:pt x="66" y="38"/>
                </a:lnTo>
                <a:lnTo>
                  <a:pt x="69" y="35"/>
                </a:lnTo>
                <a:lnTo>
                  <a:pt x="71" y="33"/>
                </a:lnTo>
                <a:lnTo>
                  <a:pt x="76" y="33"/>
                </a:lnTo>
                <a:lnTo>
                  <a:pt x="80" y="31"/>
                </a:lnTo>
                <a:lnTo>
                  <a:pt x="80" y="21"/>
                </a:lnTo>
                <a:lnTo>
                  <a:pt x="83" y="16"/>
                </a:lnTo>
                <a:lnTo>
                  <a:pt x="80" y="14"/>
                </a:lnTo>
                <a:lnTo>
                  <a:pt x="83" y="9"/>
                </a:lnTo>
                <a:lnTo>
                  <a:pt x="90" y="5"/>
                </a:lnTo>
                <a:lnTo>
                  <a:pt x="92" y="5"/>
                </a:lnTo>
                <a:lnTo>
                  <a:pt x="95" y="0"/>
                </a:lnTo>
                <a:lnTo>
                  <a:pt x="97" y="2"/>
                </a:lnTo>
                <a:lnTo>
                  <a:pt x="102" y="5"/>
                </a:lnTo>
                <a:lnTo>
                  <a:pt x="106" y="5"/>
                </a:lnTo>
                <a:lnTo>
                  <a:pt x="111" y="5"/>
                </a:lnTo>
                <a:lnTo>
                  <a:pt x="113" y="5"/>
                </a:lnTo>
                <a:lnTo>
                  <a:pt x="116" y="7"/>
                </a:lnTo>
                <a:lnTo>
                  <a:pt x="118" y="14"/>
                </a:lnTo>
                <a:lnTo>
                  <a:pt x="121" y="7"/>
                </a:lnTo>
                <a:lnTo>
                  <a:pt x="123" y="5"/>
                </a:lnTo>
                <a:lnTo>
                  <a:pt x="123" y="2"/>
                </a:lnTo>
                <a:lnTo>
                  <a:pt x="128" y="2"/>
                </a:lnTo>
                <a:lnTo>
                  <a:pt x="130" y="2"/>
                </a:lnTo>
                <a:lnTo>
                  <a:pt x="135" y="2"/>
                </a:lnTo>
                <a:lnTo>
                  <a:pt x="137" y="2"/>
                </a:lnTo>
                <a:lnTo>
                  <a:pt x="139" y="7"/>
                </a:lnTo>
                <a:lnTo>
                  <a:pt x="142" y="9"/>
                </a:lnTo>
                <a:lnTo>
                  <a:pt x="149" y="16"/>
                </a:lnTo>
                <a:lnTo>
                  <a:pt x="154" y="21"/>
                </a:lnTo>
                <a:lnTo>
                  <a:pt x="161" y="26"/>
                </a:lnTo>
                <a:lnTo>
                  <a:pt x="161" y="28"/>
                </a:lnTo>
                <a:lnTo>
                  <a:pt x="163" y="28"/>
                </a:lnTo>
                <a:lnTo>
                  <a:pt x="168" y="31"/>
                </a:lnTo>
                <a:lnTo>
                  <a:pt x="170" y="31"/>
                </a:lnTo>
                <a:lnTo>
                  <a:pt x="172" y="31"/>
                </a:lnTo>
                <a:lnTo>
                  <a:pt x="177" y="33"/>
                </a:lnTo>
                <a:lnTo>
                  <a:pt x="180" y="35"/>
                </a:lnTo>
                <a:lnTo>
                  <a:pt x="182" y="35"/>
                </a:lnTo>
                <a:lnTo>
                  <a:pt x="182" y="38"/>
                </a:lnTo>
                <a:lnTo>
                  <a:pt x="189" y="42"/>
                </a:lnTo>
                <a:lnTo>
                  <a:pt x="191" y="42"/>
                </a:lnTo>
                <a:lnTo>
                  <a:pt x="194" y="42"/>
                </a:lnTo>
                <a:lnTo>
                  <a:pt x="201" y="45"/>
                </a:lnTo>
                <a:lnTo>
                  <a:pt x="201" y="47"/>
                </a:lnTo>
                <a:lnTo>
                  <a:pt x="203" y="47"/>
                </a:lnTo>
                <a:lnTo>
                  <a:pt x="203" y="50"/>
                </a:lnTo>
                <a:lnTo>
                  <a:pt x="206" y="50"/>
                </a:lnTo>
                <a:lnTo>
                  <a:pt x="206" y="52"/>
                </a:lnTo>
                <a:lnTo>
                  <a:pt x="203" y="52"/>
                </a:lnTo>
                <a:lnTo>
                  <a:pt x="203" y="54"/>
                </a:lnTo>
                <a:lnTo>
                  <a:pt x="201" y="54"/>
                </a:lnTo>
                <a:lnTo>
                  <a:pt x="196" y="61"/>
                </a:lnTo>
                <a:lnTo>
                  <a:pt x="196" y="64"/>
                </a:lnTo>
                <a:lnTo>
                  <a:pt x="196" y="66"/>
                </a:lnTo>
                <a:lnTo>
                  <a:pt x="196" y="68"/>
                </a:lnTo>
                <a:lnTo>
                  <a:pt x="194" y="71"/>
                </a:lnTo>
                <a:lnTo>
                  <a:pt x="191" y="78"/>
                </a:lnTo>
                <a:lnTo>
                  <a:pt x="196" y="78"/>
                </a:lnTo>
                <a:lnTo>
                  <a:pt x="198" y="78"/>
                </a:lnTo>
                <a:lnTo>
                  <a:pt x="201" y="78"/>
                </a:lnTo>
                <a:lnTo>
                  <a:pt x="203" y="78"/>
                </a:lnTo>
                <a:lnTo>
                  <a:pt x="206" y="78"/>
                </a:lnTo>
                <a:lnTo>
                  <a:pt x="210" y="80"/>
                </a:lnTo>
                <a:lnTo>
                  <a:pt x="217" y="80"/>
                </a:lnTo>
                <a:lnTo>
                  <a:pt x="222" y="78"/>
                </a:lnTo>
                <a:lnTo>
                  <a:pt x="224" y="78"/>
                </a:lnTo>
                <a:lnTo>
                  <a:pt x="227" y="78"/>
                </a:lnTo>
                <a:lnTo>
                  <a:pt x="227" y="80"/>
                </a:lnTo>
                <a:lnTo>
                  <a:pt x="229" y="80"/>
                </a:lnTo>
                <a:lnTo>
                  <a:pt x="229" y="78"/>
                </a:lnTo>
                <a:lnTo>
                  <a:pt x="229" y="75"/>
                </a:lnTo>
                <a:lnTo>
                  <a:pt x="234" y="73"/>
                </a:lnTo>
                <a:lnTo>
                  <a:pt x="239" y="68"/>
                </a:lnTo>
                <a:lnTo>
                  <a:pt x="241" y="66"/>
                </a:lnTo>
                <a:lnTo>
                  <a:pt x="241" y="64"/>
                </a:lnTo>
                <a:lnTo>
                  <a:pt x="241" y="61"/>
                </a:lnTo>
                <a:lnTo>
                  <a:pt x="243" y="59"/>
                </a:lnTo>
                <a:lnTo>
                  <a:pt x="243" y="57"/>
                </a:lnTo>
                <a:lnTo>
                  <a:pt x="241" y="54"/>
                </a:lnTo>
                <a:lnTo>
                  <a:pt x="243" y="52"/>
                </a:lnTo>
                <a:lnTo>
                  <a:pt x="246" y="52"/>
                </a:lnTo>
                <a:lnTo>
                  <a:pt x="248" y="52"/>
                </a:lnTo>
                <a:lnTo>
                  <a:pt x="250" y="54"/>
                </a:lnTo>
                <a:lnTo>
                  <a:pt x="253" y="54"/>
                </a:lnTo>
                <a:lnTo>
                  <a:pt x="253" y="57"/>
                </a:lnTo>
                <a:lnTo>
                  <a:pt x="255" y="64"/>
                </a:lnTo>
                <a:lnTo>
                  <a:pt x="255" y="71"/>
                </a:lnTo>
                <a:lnTo>
                  <a:pt x="253" y="71"/>
                </a:lnTo>
                <a:lnTo>
                  <a:pt x="253" y="73"/>
                </a:lnTo>
                <a:lnTo>
                  <a:pt x="253" y="75"/>
                </a:lnTo>
                <a:lnTo>
                  <a:pt x="250" y="75"/>
                </a:lnTo>
                <a:lnTo>
                  <a:pt x="241" y="80"/>
                </a:lnTo>
                <a:lnTo>
                  <a:pt x="234" y="87"/>
                </a:lnTo>
                <a:lnTo>
                  <a:pt x="229" y="90"/>
                </a:lnTo>
                <a:lnTo>
                  <a:pt x="227" y="92"/>
                </a:lnTo>
                <a:lnTo>
                  <a:pt x="222" y="99"/>
                </a:lnTo>
                <a:lnTo>
                  <a:pt x="215" y="106"/>
                </a:lnTo>
                <a:lnTo>
                  <a:pt x="215" y="109"/>
                </a:lnTo>
                <a:lnTo>
                  <a:pt x="213" y="111"/>
                </a:lnTo>
                <a:lnTo>
                  <a:pt x="210" y="113"/>
                </a:lnTo>
                <a:lnTo>
                  <a:pt x="208" y="116"/>
                </a:lnTo>
                <a:lnTo>
                  <a:pt x="206" y="118"/>
                </a:lnTo>
                <a:lnTo>
                  <a:pt x="203" y="12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97" name="Freeform 2319"/>
          <p:cNvSpPr>
            <a:spLocks/>
          </p:cNvSpPr>
          <p:nvPr/>
        </p:nvSpPr>
        <p:spPr bwMode="auto">
          <a:xfrm>
            <a:off x="5853113" y="5135563"/>
            <a:ext cx="192087" cy="230187"/>
          </a:xfrm>
          <a:custGeom>
            <a:avLst/>
            <a:gdLst>
              <a:gd name="T0" fmla="*/ 2147483647 w 156"/>
              <a:gd name="T1" fmla="*/ 2147483647 h 177"/>
              <a:gd name="T2" fmla="*/ 2147483647 w 156"/>
              <a:gd name="T3" fmla="*/ 2147483647 h 177"/>
              <a:gd name="T4" fmla="*/ 2147483647 w 156"/>
              <a:gd name="T5" fmla="*/ 2147483647 h 177"/>
              <a:gd name="T6" fmla="*/ 2147483647 w 156"/>
              <a:gd name="T7" fmla="*/ 2147483647 h 177"/>
              <a:gd name="T8" fmla="*/ 2147483647 w 156"/>
              <a:gd name="T9" fmla="*/ 2147483647 h 177"/>
              <a:gd name="T10" fmla="*/ 2147483647 w 156"/>
              <a:gd name="T11" fmla="*/ 2147483647 h 177"/>
              <a:gd name="T12" fmla="*/ 2147483647 w 156"/>
              <a:gd name="T13" fmla="*/ 2147483647 h 177"/>
              <a:gd name="T14" fmla="*/ 2147483647 w 156"/>
              <a:gd name="T15" fmla="*/ 2147483647 h 177"/>
              <a:gd name="T16" fmla="*/ 2147483647 w 156"/>
              <a:gd name="T17" fmla="*/ 2147483647 h 177"/>
              <a:gd name="T18" fmla="*/ 2147483647 w 156"/>
              <a:gd name="T19" fmla="*/ 2147483647 h 177"/>
              <a:gd name="T20" fmla="*/ 2147483647 w 156"/>
              <a:gd name="T21" fmla="*/ 2147483647 h 177"/>
              <a:gd name="T22" fmla="*/ 2147483647 w 156"/>
              <a:gd name="T23" fmla="*/ 2147483647 h 177"/>
              <a:gd name="T24" fmla="*/ 2147483647 w 156"/>
              <a:gd name="T25" fmla="*/ 2147483647 h 177"/>
              <a:gd name="T26" fmla="*/ 2147483647 w 156"/>
              <a:gd name="T27" fmla="*/ 2147483647 h 177"/>
              <a:gd name="T28" fmla="*/ 2147483647 w 156"/>
              <a:gd name="T29" fmla="*/ 2147483647 h 177"/>
              <a:gd name="T30" fmla="*/ 2147483647 w 156"/>
              <a:gd name="T31" fmla="*/ 2147483647 h 177"/>
              <a:gd name="T32" fmla="*/ 2147483647 w 156"/>
              <a:gd name="T33" fmla="*/ 2147483647 h 177"/>
              <a:gd name="T34" fmla="*/ 2147483647 w 156"/>
              <a:gd name="T35" fmla="*/ 2147483647 h 177"/>
              <a:gd name="T36" fmla="*/ 2147483647 w 156"/>
              <a:gd name="T37" fmla="*/ 2147483647 h 177"/>
              <a:gd name="T38" fmla="*/ 2147483647 w 156"/>
              <a:gd name="T39" fmla="*/ 2147483647 h 177"/>
              <a:gd name="T40" fmla="*/ 2147483647 w 156"/>
              <a:gd name="T41" fmla="*/ 2147483647 h 177"/>
              <a:gd name="T42" fmla="*/ 2147483647 w 156"/>
              <a:gd name="T43" fmla="*/ 2147483647 h 177"/>
              <a:gd name="T44" fmla="*/ 2147483647 w 156"/>
              <a:gd name="T45" fmla="*/ 2147483647 h 177"/>
              <a:gd name="T46" fmla="*/ 2147483647 w 156"/>
              <a:gd name="T47" fmla="*/ 2147483647 h 177"/>
              <a:gd name="T48" fmla="*/ 2147483647 w 156"/>
              <a:gd name="T49" fmla="*/ 2147483647 h 177"/>
              <a:gd name="T50" fmla="*/ 2147483647 w 156"/>
              <a:gd name="T51" fmla="*/ 2147483647 h 177"/>
              <a:gd name="T52" fmla="*/ 2147483647 w 156"/>
              <a:gd name="T53" fmla="*/ 2147483647 h 177"/>
              <a:gd name="T54" fmla="*/ 2147483647 w 156"/>
              <a:gd name="T55" fmla="*/ 2147483647 h 177"/>
              <a:gd name="T56" fmla="*/ 2147483647 w 156"/>
              <a:gd name="T57" fmla="*/ 2147483647 h 177"/>
              <a:gd name="T58" fmla="*/ 2147483647 w 156"/>
              <a:gd name="T59" fmla="*/ 2147483647 h 177"/>
              <a:gd name="T60" fmla="*/ 2147483647 w 156"/>
              <a:gd name="T61" fmla="*/ 2147483647 h 177"/>
              <a:gd name="T62" fmla="*/ 2147483647 w 156"/>
              <a:gd name="T63" fmla="*/ 2147483647 h 177"/>
              <a:gd name="T64" fmla="*/ 2147483647 w 156"/>
              <a:gd name="T65" fmla="*/ 2147483647 h 177"/>
              <a:gd name="T66" fmla="*/ 2147483647 w 156"/>
              <a:gd name="T67" fmla="*/ 2147483647 h 177"/>
              <a:gd name="T68" fmla="*/ 2147483647 w 156"/>
              <a:gd name="T69" fmla="*/ 2147483647 h 177"/>
              <a:gd name="T70" fmla="*/ 2147483647 w 156"/>
              <a:gd name="T71" fmla="*/ 0 h 177"/>
              <a:gd name="T72" fmla="*/ 2147483647 w 156"/>
              <a:gd name="T73" fmla="*/ 2147483647 h 177"/>
              <a:gd name="T74" fmla="*/ 2147483647 w 156"/>
              <a:gd name="T75" fmla="*/ 2147483647 h 177"/>
              <a:gd name="T76" fmla="*/ 2147483647 w 156"/>
              <a:gd name="T77" fmla="*/ 2147483647 h 177"/>
              <a:gd name="T78" fmla="*/ 2147483647 w 156"/>
              <a:gd name="T79" fmla="*/ 2147483647 h 177"/>
              <a:gd name="T80" fmla="*/ 2147483647 w 156"/>
              <a:gd name="T81" fmla="*/ 2147483647 h 177"/>
              <a:gd name="T82" fmla="*/ 2147483647 w 156"/>
              <a:gd name="T83" fmla="*/ 2147483647 h 177"/>
              <a:gd name="T84" fmla="*/ 2147483647 w 156"/>
              <a:gd name="T85" fmla="*/ 2147483647 h 177"/>
              <a:gd name="T86" fmla="*/ 2147483647 w 156"/>
              <a:gd name="T87" fmla="*/ 2147483647 h 177"/>
              <a:gd name="T88" fmla="*/ 2147483647 w 156"/>
              <a:gd name="T89" fmla="*/ 2147483647 h 177"/>
              <a:gd name="T90" fmla="*/ 2147483647 w 156"/>
              <a:gd name="T91" fmla="*/ 2147483647 h 177"/>
              <a:gd name="T92" fmla="*/ 2147483647 w 156"/>
              <a:gd name="T93" fmla="*/ 2147483647 h 177"/>
              <a:gd name="T94" fmla="*/ 2147483647 w 156"/>
              <a:gd name="T95" fmla="*/ 2147483647 h 177"/>
              <a:gd name="T96" fmla="*/ 2147483647 w 156"/>
              <a:gd name="T97" fmla="*/ 2147483647 h 177"/>
              <a:gd name="T98" fmla="*/ 2147483647 w 156"/>
              <a:gd name="T99" fmla="*/ 2147483647 h 177"/>
              <a:gd name="T100" fmla="*/ 2147483647 w 156"/>
              <a:gd name="T101" fmla="*/ 2147483647 h 177"/>
              <a:gd name="T102" fmla="*/ 2147483647 w 156"/>
              <a:gd name="T103" fmla="*/ 2147483647 h 177"/>
              <a:gd name="T104" fmla="*/ 2147483647 w 156"/>
              <a:gd name="T105" fmla="*/ 2147483647 h 177"/>
              <a:gd name="T106" fmla="*/ 2147483647 w 156"/>
              <a:gd name="T107" fmla="*/ 2147483647 h 177"/>
              <a:gd name="T108" fmla="*/ 2147483647 w 156"/>
              <a:gd name="T109" fmla="*/ 2147483647 h 177"/>
              <a:gd name="T110" fmla="*/ 2147483647 w 156"/>
              <a:gd name="T111" fmla="*/ 2147483647 h 177"/>
              <a:gd name="T112" fmla="*/ 2147483647 w 156"/>
              <a:gd name="T113" fmla="*/ 2147483647 h 177"/>
              <a:gd name="T114" fmla="*/ 2147483647 w 156"/>
              <a:gd name="T115" fmla="*/ 2147483647 h 177"/>
              <a:gd name="T116" fmla="*/ 2147483647 w 156"/>
              <a:gd name="T117" fmla="*/ 2147483647 h 177"/>
              <a:gd name="T118" fmla="*/ 2147483647 w 156"/>
              <a:gd name="T119" fmla="*/ 2147483647 h 177"/>
              <a:gd name="T120" fmla="*/ 2147483647 w 156"/>
              <a:gd name="T121" fmla="*/ 2147483647 h 177"/>
              <a:gd name="T122" fmla="*/ 2147483647 w 156"/>
              <a:gd name="T123" fmla="*/ 2147483647 h 177"/>
              <a:gd name="T124" fmla="*/ 2147483647 w 156"/>
              <a:gd name="T125" fmla="*/ 2147483647 h 17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6"/>
              <a:gd name="T190" fmla="*/ 0 h 177"/>
              <a:gd name="T191" fmla="*/ 156 w 156"/>
              <a:gd name="T192" fmla="*/ 177 h 17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6" h="177">
                <a:moveTo>
                  <a:pt x="146" y="140"/>
                </a:moveTo>
                <a:lnTo>
                  <a:pt x="146" y="137"/>
                </a:lnTo>
                <a:lnTo>
                  <a:pt x="148" y="137"/>
                </a:lnTo>
                <a:lnTo>
                  <a:pt x="146" y="137"/>
                </a:lnTo>
                <a:lnTo>
                  <a:pt x="146" y="135"/>
                </a:lnTo>
                <a:lnTo>
                  <a:pt x="146" y="133"/>
                </a:lnTo>
                <a:lnTo>
                  <a:pt x="134" y="128"/>
                </a:lnTo>
                <a:lnTo>
                  <a:pt x="122" y="128"/>
                </a:lnTo>
                <a:lnTo>
                  <a:pt x="120" y="128"/>
                </a:lnTo>
                <a:lnTo>
                  <a:pt x="115" y="130"/>
                </a:lnTo>
                <a:lnTo>
                  <a:pt x="108" y="130"/>
                </a:lnTo>
                <a:lnTo>
                  <a:pt x="101" y="133"/>
                </a:lnTo>
                <a:lnTo>
                  <a:pt x="99" y="137"/>
                </a:lnTo>
                <a:lnTo>
                  <a:pt x="94" y="142"/>
                </a:lnTo>
                <a:lnTo>
                  <a:pt x="94" y="144"/>
                </a:lnTo>
                <a:lnTo>
                  <a:pt x="94" y="147"/>
                </a:lnTo>
                <a:lnTo>
                  <a:pt x="94" y="151"/>
                </a:lnTo>
                <a:lnTo>
                  <a:pt x="89" y="166"/>
                </a:lnTo>
                <a:lnTo>
                  <a:pt x="89" y="168"/>
                </a:lnTo>
                <a:lnTo>
                  <a:pt x="87" y="163"/>
                </a:lnTo>
                <a:lnTo>
                  <a:pt x="85" y="163"/>
                </a:lnTo>
                <a:lnTo>
                  <a:pt x="80" y="163"/>
                </a:lnTo>
                <a:lnTo>
                  <a:pt x="78" y="163"/>
                </a:lnTo>
                <a:lnTo>
                  <a:pt x="73" y="163"/>
                </a:lnTo>
                <a:lnTo>
                  <a:pt x="73" y="166"/>
                </a:lnTo>
                <a:lnTo>
                  <a:pt x="71" y="168"/>
                </a:lnTo>
                <a:lnTo>
                  <a:pt x="68" y="175"/>
                </a:lnTo>
                <a:lnTo>
                  <a:pt x="66" y="168"/>
                </a:lnTo>
                <a:lnTo>
                  <a:pt x="63" y="166"/>
                </a:lnTo>
                <a:lnTo>
                  <a:pt x="61" y="166"/>
                </a:lnTo>
                <a:lnTo>
                  <a:pt x="56" y="166"/>
                </a:lnTo>
                <a:lnTo>
                  <a:pt x="52" y="166"/>
                </a:lnTo>
                <a:lnTo>
                  <a:pt x="47" y="163"/>
                </a:lnTo>
                <a:lnTo>
                  <a:pt x="45" y="161"/>
                </a:lnTo>
                <a:lnTo>
                  <a:pt x="42" y="166"/>
                </a:lnTo>
                <a:lnTo>
                  <a:pt x="40" y="166"/>
                </a:lnTo>
                <a:lnTo>
                  <a:pt x="33" y="170"/>
                </a:lnTo>
                <a:lnTo>
                  <a:pt x="30" y="175"/>
                </a:lnTo>
                <a:lnTo>
                  <a:pt x="26" y="177"/>
                </a:lnTo>
                <a:lnTo>
                  <a:pt x="23" y="175"/>
                </a:lnTo>
                <a:lnTo>
                  <a:pt x="23" y="173"/>
                </a:lnTo>
                <a:lnTo>
                  <a:pt x="21" y="166"/>
                </a:lnTo>
                <a:lnTo>
                  <a:pt x="19" y="161"/>
                </a:lnTo>
                <a:lnTo>
                  <a:pt x="19" y="159"/>
                </a:lnTo>
                <a:lnTo>
                  <a:pt x="19" y="154"/>
                </a:lnTo>
                <a:lnTo>
                  <a:pt x="16" y="149"/>
                </a:lnTo>
                <a:lnTo>
                  <a:pt x="14" y="147"/>
                </a:lnTo>
                <a:lnTo>
                  <a:pt x="11" y="142"/>
                </a:lnTo>
                <a:lnTo>
                  <a:pt x="11" y="140"/>
                </a:lnTo>
                <a:lnTo>
                  <a:pt x="14" y="137"/>
                </a:lnTo>
                <a:lnTo>
                  <a:pt x="14" y="135"/>
                </a:lnTo>
                <a:lnTo>
                  <a:pt x="11" y="133"/>
                </a:lnTo>
                <a:lnTo>
                  <a:pt x="16" y="130"/>
                </a:lnTo>
                <a:lnTo>
                  <a:pt x="16" y="128"/>
                </a:lnTo>
                <a:lnTo>
                  <a:pt x="14" y="128"/>
                </a:lnTo>
                <a:lnTo>
                  <a:pt x="11" y="125"/>
                </a:lnTo>
                <a:lnTo>
                  <a:pt x="9" y="123"/>
                </a:lnTo>
                <a:lnTo>
                  <a:pt x="7" y="116"/>
                </a:lnTo>
                <a:lnTo>
                  <a:pt x="7" y="114"/>
                </a:lnTo>
                <a:lnTo>
                  <a:pt x="7" y="109"/>
                </a:lnTo>
                <a:lnTo>
                  <a:pt x="4" y="107"/>
                </a:lnTo>
                <a:lnTo>
                  <a:pt x="2" y="104"/>
                </a:lnTo>
                <a:lnTo>
                  <a:pt x="2" y="102"/>
                </a:lnTo>
                <a:lnTo>
                  <a:pt x="0" y="99"/>
                </a:lnTo>
                <a:lnTo>
                  <a:pt x="2" y="97"/>
                </a:lnTo>
                <a:lnTo>
                  <a:pt x="7" y="92"/>
                </a:lnTo>
                <a:lnTo>
                  <a:pt x="9" y="92"/>
                </a:lnTo>
                <a:lnTo>
                  <a:pt x="7" y="90"/>
                </a:lnTo>
                <a:lnTo>
                  <a:pt x="7" y="85"/>
                </a:lnTo>
                <a:lnTo>
                  <a:pt x="4" y="85"/>
                </a:lnTo>
                <a:lnTo>
                  <a:pt x="2" y="78"/>
                </a:lnTo>
                <a:lnTo>
                  <a:pt x="4" y="76"/>
                </a:lnTo>
                <a:lnTo>
                  <a:pt x="4" y="71"/>
                </a:lnTo>
                <a:lnTo>
                  <a:pt x="4" y="69"/>
                </a:lnTo>
                <a:lnTo>
                  <a:pt x="4" y="66"/>
                </a:lnTo>
                <a:lnTo>
                  <a:pt x="4" y="64"/>
                </a:lnTo>
                <a:lnTo>
                  <a:pt x="7" y="64"/>
                </a:lnTo>
                <a:lnTo>
                  <a:pt x="9" y="59"/>
                </a:lnTo>
                <a:lnTo>
                  <a:pt x="9" y="52"/>
                </a:lnTo>
                <a:lnTo>
                  <a:pt x="9" y="43"/>
                </a:lnTo>
                <a:lnTo>
                  <a:pt x="9" y="40"/>
                </a:lnTo>
                <a:lnTo>
                  <a:pt x="11" y="40"/>
                </a:lnTo>
                <a:lnTo>
                  <a:pt x="11" y="38"/>
                </a:lnTo>
                <a:lnTo>
                  <a:pt x="11" y="36"/>
                </a:lnTo>
                <a:lnTo>
                  <a:pt x="9" y="31"/>
                </a:lnTo>
                <a:lnTo>
                  <a:pt x="9" y="29"/>
                </a:lnTo>
                <a:lnTo>
                  <a:pt x="0" y="17"/>
                </a:lnTo>
                <a:lnTo>
                  <a:pt x="11" y="17"/>
                </a:lnTo>
                <a:lnTo>
                  <a:pt x="11" y="19"/>
                </a:lnTo>
                <a:lnTo>
                  <a:pt x="14" y="19"/>
                </a:lnTo>
                <a:lnTo>
                  <a:pt x="16" y="17"/>
                </a:lnTo>
                <a:lnTo>
                  <a:pt x="19" y="14"/>
                </a:lnTo>
                <a:lnTo>
                  <a:pt x="21" y="14"/>
                </a:lnTo>
                <a:lnTo>
                  <a:pt x="21" y="12"/>
                </a:lnTo>
                <a:lnTo>
                  <a:pt x="23" y="12"/>
                </a:lnTo>
                <a:lnTo>
                  <a:pt x="26" y="14"/>
                </a:lnTo>
                <a:lnTo>
                  <a:pt x="26" y="12"/>
                </a:lnTo>
                <a:lnTo>
                  <a:pt x="30" y="10"/>
                </a:lnTo>
                <a:lnTo>
                  <a:pt x="35" y="5"/>
                </a:lnTo>
                <a:lnTo>
                  <a:pt x="37" y="5"/>
                </a:lnTo>
                <a:lnTo>
                  <a:pt x="37" y="3"/>
                </a:lnTo>
                <a:lnTo>
                  <a:pt x="45" y="3"/>
                </a:lnTo>
                <a:lnTo>
                  <a:pt x="52" y="3"/>
                </a:lnTo>
                <a:lnTo>
                  <a:pt x="54" y="0"/>
                </a:lnTo>
                <a:lnTo>
                  <a:pt x="54" y="3"/>
                </a:lnTo>
                <a:lnTo>
                  <a:pt x="56" y="3"/>
                </a:lnTo>
                <a:lnTo>
                  <a:pt x="56" y="7"/>
                </a:lnTo>
                <a:lnTo>
                  <a:pt x="54" y="10"/>
                </a:lnTo>
                <a:lnTo>
                  <a:pt x="54" y="12"/>
                </a:lnTo>
                <a:lnTo>
                  <a:pt x="54" y="19"/>
                </a:lnTo>
                <a:lnTo>
                  <a:pt x="54" y="22"/>
                </a:lnTo>
                <a:lnTo>
                  <a:pt x="54" y="24"/>
                </a:lnTo>
                <a:lnTo>
                  <a:pt x="56" y="24"/>
                </a:lnTo>
                <a:lnTo>
                  <a:pt x="59" y="26"/>
                </a:lnTo>
                <a:lnTo>
                  <a:pt x="59" y="29"/>
                </a:lnTo>
                <a:lnTo>
                  <a:pt x="66" y="33"/>
                </a:lnTo>
                <a:lnTo>
                  <a:pt x="66" y="36"/>
                </a:lnTo>
                <a:lnTo>
                  <a:pt x="68" y="36"/>
                </a:lnTo>
                <a:lnTo>
                  <a:pt x="73" y="38"/>
                </a:lnTo>
                <a:lnTo>
                  <a:pt x="73" y="36"/>
                </a:lnTo>
                <a:lnTo>
                  <a:pt x="75" y="36"/>
                </a:lnTo>
                <a:lnTo>
                  <a:pt x="78" y="38"/>
                </a:lnTo>
                <a:lnTo>
                  <a:pt x="85" y="40"/>
                </a:lnTo>
                <a:lnTo>
                  <a:pt x="89" y="45"/>
                </a:lnTo>
                <a:lnTo>
                  <a:pt x="94" y="45"/>
                </a:lnTo>
                <a:lnTo>
                  <a:pt x="97" y="47"/>
                </a:lnTo>
                <a:lnTo>
                  <a:pt x="99" y="50"/>
                </a:lnTo>
                <a:lnTo>
                  <a:pt x="101" y="50"/>
                </a:lnTo>
                <a:lnTo>
                  <a:pt x="104" y="50"/>
                </a:lnTo>
                <a:lnTo>
                  <a:pt x="106" y="50"/>
                </a:lnTo>
                <a:lnTo>
                  <a:pt x="108" y="50"/>
                </a:lnTo>
                <a:lnTo>
                  <a:pt x="111" y="50"/>
                </a:lnTo>
                <a:lnTo>
                  <a:pt x="115" y="55"/>
                </a:lnTo>
                <a:lnTo>
                  <a:pt x="118" y="55"/>
                </a:lnTo>
                <a:lnTo>
                  <a:pt x="118" y="57"/>
                </a:lnTo>
                <a:lnTo>
                  <a:pt x="118" y="59"/>
                </a:lnTo>
                <a:lnTo>
                  <a:pt x="118" y="62"/>
                </a:lnTo>
                <a:lnTo>
                  <a:pt x="118" y="64"/>
                </a:lnTo>
                <a:lnTo>
                  <a:pt x="118" y="66"/>
                </a:lnTo>
                <a:lnTo>
                  <a:pt x="115" y="71"/>
                </a:lnTo>
                <a:lnTo>
                  <a:pt x="120" y="76"/>
                </a:lnTo>
                <a:lnTo>
                  <a:pt x="120" y="88"/>
                </a:lnTo>
                <a:lnTo>
                  <a:pt x="122" y="88"/>
                </a:lnTo>
                <a:lnTo>
                  <a:pt x="130" y="88"/>
                </a:lnTo>
                <a:lnTo>
                  <a:pt x="132" y="88"/>
                </a:lnTo>
                <a:lnTo>
                  <a:pt x="144" y="88"/>
                </a:lnTo>
                <a:lnTo>
                  <a:pt x="144" y="90"/>
                </a:lnTo>
                <a:lnTo>
                  <a:pt x="144" y="92"/>
                </a:lnTo>
                <a:lnTo>
                  <a:pt x="144" y="95"/>
                </a:lnTo>
                <a:lnTo>
                  <a:pt x="144" y="99"/>
                </a:lnTo>
                <a:lnTo>
                  <a:pt x="146" y="102"/>
                </a:lnTo>
                <a:lnTo>
                  <a:pt x="151" y="102"/>
                </a:lnTo>
                <a:lnTo>
                  <a:pt x="151" y="104"/>
                </a:lnTo>
                <a:lnTo>
                  <a:pt x="153" y="107"/>
                </a:lnTo>
                <a:lnTo>
                  <a:pt x="153" y="109"/>
                </a:lnTo>
                <a:lnTo>
                  <a:pt x="156" y="111"/>
                </a:lnTo>
                <a:lnTo>
                  <a:pt x="156" y="114"/>
                </a:lnTo>
                <a:lnTo>
                  <a:pt x="151" y="123"/>
                </a:lnTo>
                <a:lnTo>
                  <a:pt x="151" y="128"/>
                </a:lnTo>
                <a:lnTo>
                  <a:pt x="148" y="133"/>
                </a:lnTo>
                <a:lnTo>
                  <a:pt x="151" y="137"/>
                </a:lnTo>
                <a:lnTo>
                  <a:pt x="146" y="14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98" name="Freeform 2320"/>
          <p:cNvSpPr>
            <a:spLocks/>
          </p:cNvSpPr>
          <p:nvPr/>
        </p:nvSpPr>
        <p:spPr bwMode="auto">
          <a:xfrm>
            <a:off x="6091238" y="4879975"/>
            <a:ext cx="47625" cy="60325"/>
          </a:xfrm>
          <a:custGeom>
            <a:avLst/>
            <a:gdLst>
              <a:gd name="T0" fmla="*/ 2147483647 w 38"/>
              <a:gd name="T1" fmla="*/ 2147483647 h 47"/>
              <a:gd name="T2" fmla="*/ 2147483647 w 38"/>
              <a:gd name="T3" fmla="*/ 2147483647 h 47"/>
              <a:gd name="T4" fmla="*/ 2147483647 w 38"/>
              <a:gd name="T5" fmla="*/ 2147483647 h 47"/>
              <a:gd name="T6" fmla="*/ 2147483647 w 38"/>
              <a:gd name="T7" fmla="*/ 2147483647 h 47"/>
              <a:gd name="T8" fmla="*/ 2147483647 w 38"/>
              <a:gd name="T9" fmla="*/ 2147483647 h 47"/>
              <a:gd name="T10" fmla="*/ 2147483647 w 38"/>
              <a:gd name="T11" fmla="*/ 2147483647 h 47"/>
              <a:gd name="T12" fmla="*/ 2147483647 w 38"/>
              <a:gd name="T13" fmla="*/ 2147483647 h 47"/>
              <a:gd name="T14" fmla="*/ 2147483647 w 38"/>
              <a:gd name="T15" fmla="*/ 2147483647 h 47"/>
              <a:gd name="T16" fmla="*/ 2147483647 w 38"/>
              <a:gd name="T17" fmla="*/ 2147483647 h 47"/>
              <a:gd name="T18" fmla="*/ 2147483647 w 38"/>
              <a:gd name="T19" fmla="*/ 2147483647 h 47"/>
              <a:gd name="T20" fmla="*/ 2147483647 w 38"/>
              <a:gd name="T21" fmla="*/ 2147483647 h 47"/>
              <a:gd name="T22" fmla="*/ 2147483647 w 38"/>
              <a:gd name="T23" fmla="*/ 2147483647 h 47"/>
              <a:gd name="T24" fmla="*/ 2147483647 w 38"/>
              <a:gd name="T25" fmla="*/ 2147483647 h 47"/>
              <a:gd name="T26" fmla="*/ 2147483647 w 38"/>
              <a:gd name="T27" fmla="*/ 2147483647 h 47"/>
              <a:gd name="T28" fmla="*/ 2147483647 w 38"/>
              <a:gd name="T29" fmla="*/ 2147483647 h 47"/>
              <a:gd name="T30" fmla="*/ 2147483647 w 38"/>
              <a:gd name="T31" fmla="*/ 2147483647 h 47"/>
              <a:gd name="T32" fmla="*/ 2147483647 w 38"/>
              <a:gd name="T33" fmla="*/ 2147483647 h 47"/>
              <a:gd name="T34" fmla="*/ 2147483647 w 38"/>
              <a:gd name="T35" fmla="*/ 2147483647 h 47"/>
              <a:gd name="T36" fmla="*/ 2147483647 w 38"/>
              <a:gd name="T37" fmla="*/ 2147483647 h 47"/>
              <a:gd name="T38" fmla="*/ 2147483647 w 38"/>
              <a:gd name="T39" fmla="*/ 2147483647 h 47"/>
              <a:gd name="T40" fmla="*/ 2147483647 w 38"/>
              <a:gd name="T41" fmla="*/ 2147483647 h 47"/>
              <a:gd name="T42" fmla="*/ 2147483647 w 38"/>
              <a:gd name="T43" fmla="*/ 2147483647 h 47"/>
              <a:gd name="T44" fmla="*/ 0 w 38"/>
              <a:gd name="T45" fmla="*/ 2147483647 h 47"/>
              <a:gd name="T46" fmla="*/ 0 w 38"/>
              <a:gd name="T47" fmla="*/ 2147483647 h 47"/>
              <a:gd name="T48" fmla="*/ 2147483647 w 38"/>
              <a:gd name="T49" fmla="*/ 2147483647 h 47"/>
              <a:gd name="T50" fmla="*/ 2147483647 w 38"/>
              <a:gd name="T51" fmla="*/ 2147483647 h 47"/>
              <a:gd name="T52" fmla="*/ 2147483647 w 38"/>
              <a:gd name="T53" fmla="*/ 2147483647 h 47"/>
              <a:gd name="T54" fmla="*/ 2147483647 w 38"/>
              <a:gd name="T55" fmla="*/ 2147483647 h 47"/>
              <a:gd name="T56" fmla="*/ 2147483647 w 38"/>
              <a:gd name="T57" fmla="*/ 2147483647 h 47"/>
              <a:gd name="T58" fmla="*/ 2147483647 w 38"/>
              <a:gd name="T59" fmla="*/ 2147483647 h 47"/>
              <a:gd name="T60" fmla="*/ 2147483647 w 38"/>
              <a:gd name="T61" fmla="*/ 2147483647 h 47"/>
              <a:gd name="T62" fmla="*/ 2147483647 w 38"/>
              <a:gd name="T63" fmla="*/ 2147483647 h 47"/>
              <a:gd name="T64" fmla="*/ 0 w 38"/>
              <a:gd name="T65" fmla="*/ 2147483647 h 47"/>
              <a:gd name="T66" fmla="*/ 0 w 38"/>
              <a:gd name="T67" fmla="*/ 2147483647 h 47"/>
              <a:gd name="T68" fmla="*/ 2147483647 w 38"/>
              <a:gd name="T69" fmla="*/ 2147483647 h 47"/>
              <a:gd name="T70" fmla="*/ 2147483647 w 38"/>
              <a:gd name="T71" fmla="*/ 2147483647 h 47"/>
              <a:gd name="T72" fmla="*/ 2147483647 w 38"/>
              <a:gd name="T73" fmla="*/ 2147483647 h 47"/>
              <a:gd name="T74" fmla="*/ 2147483647 w 38"/>
              <a:gd name="T75" fmla="*/ 2147483647 h 47"/>
              <a:gd name="T76" fmla="*/ 2147483647 w 38"/>
              <a:gd name="T77" fmla="*/ 2147483647 h 47"/>
              <a:gd name="T78" fmla="*/ 2147483647 w 38"/>
              <a:gd name="T79" fmla="*/ 2147483647 h 47"/>
              <a:gd name="T80" fmla="*/ 2147483647 w 38"/>
              <a:gd name="T81" fmla="*/ 2147483647 h 47"/>
              <a:gd name="T82" fmla="*/ 2147483647 w 38"/>
              <a:gd name="T83" fmla="*/ 2147483647 h 47"/>
              <a:gd name="T84" fmla="*/ 2147483647 w 38"/>
              <a:gd name="T85" fmla="*/ 2147483647 h 47"/>
              <a:gd name="T86" fmla="*/ 2147483647 w 38"/>
              <a:gd name="T87" fmla="*/ 2147483647 h 4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8"/>
              <a:gd name="T133" fmla="*/ 0 h 47"/>
              <a:gd name="T134" fmla="*/ 38 w 38"/>
              <a:gd name="T135" fmla="*/ 47 h 4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8" h="47">
                <a:moveTo>
                  <a:pt x="38" y="23"/>
                </a:moveTo>
                <a:lnTo>
                  <a:pt x="38" y="23"/>
                </a:lnTo>
                <a:lnTo>
                  <a:pt x="38" y="21"/>
                </a:lnTo>
                <a:lnTo>
                  <a:pt x="36" y="16"/>
                </a:lnTo>
                <a:lnTo>
                  <a:pt x="36" y="14"/>
                </a:lnTo>
                <a:lnTo>
                  <a:pt x="33" y="14"/>
                </a:lnTo>
                <a:lnTo>
                  <a:pt x="33" y="16"/>
                </a:lnTo>
                <a:lnTo>
                  <a:pt x="33" y="19"/>
                </a:lnTo>
                <a:lnTo>
                  <a:pt x="33" y="16"/>
                </a:lnTo>
                <a:lnTo>
                  <a:pt x="33" y="14"/>
                </a:lnTo>
                <a:lnTo>
                  <a:pt x="31" y="14"/>
                </a:lnTo>
                <a:lnTo>
                  <a:pt x="31" y="12"/>
                </a:lnTo>
                <a:lnTo>
                  <a:pt x="29" y="12"/>
                </a:lnTo>
                <a:lnTo>
                  <a:pt x="24" y="9"/>
                </a:lnTo>
                <a:lnTo>
                  <a:pt x="24" y="7"/>
                </a:lnTo>
                <a:lnTo>
                  <a:pt x="22" y="7"/>
                </a:lnTo>
                <a:lnTo>
                  <a:pt x="22" y="5"/>
                </a:lnTo>
                <a:lnTo>
                  <a:pt x="19" y="5"/>
                </a:lnTo>
                <a:lnTo>
                  <a:pt x="15" y="5"/>
                </a:lnTo>
                <a:lnTo>
                  <a:pt x="10" y="2"/>
                </a:lnTo>
                <a:lnTo>
                  <a:pt x="7" y="0"/>
                </a:lnTo>
                <a:lnTo>
                  <a:pt x="7" y="2"/>
                </a:lnTo>
                <a:lnTo>
                  <a:pt x="7" y="5"/>
                </a:lnTo>
                <a:lnTo>
                  <a:pt x="5" y="5"/>
                </a:lnTo>
                <a:lnTo>
                  <a:pt x="5" y="7"/>
                </a:lnTo>
                <a:lnTo>
                  <a:pt x="3" y="7"/>
                </a:lnTo>
                <a:lnTo>
                  <a:pt x="3" y="9"/>
                </a:lnTo>
                <a:lnTo>
                  <a:pt x="0" y="9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3" y="19"/>
                </a:lnTo>
                <a:lnTo>
                  <a:pt x="3" y="23"/>
                </a:lnTo>
                <a:lnTo>
                  <a:pt x="5" y="26"/>
                </a:lnTo>
                <a:lnTo>
                  <a:pt x="7" y="28"/>
                </a:lnTo>
                <a:lnTo>
                  <a:pt x="7" y="31"/>
                </a:lnTo>
                <a:lnTo>
                  <a:pt x="7" y="33"/>
                </a:lnTo>
                <a:lnTo>
                  <a:pt x="5" y="33"/>
                </a:lnTo>
                <a:lnTo>
                  <a:pt x="5" y="35"/>
                </a:lnTo>
                <a:lnTo>
                  <a:pt x="5" y="38"/>
                </a:lnTo>
                <a:lnTo>
                  <a:pt x="5" y="40"/>
                </a:lnTo>
                <a:lnTo>
                  <a:pt x="3" y="42"/>
                </a:lnTo>
                <a:lnTo>
                  <a:pt x="3" y="45"/>
                </a:lnTo>
                <a:lnTo>
                  <a:pt x="0" y="45"/>
                </a:lnTo>
                <a:lnTo>
                  <a:pt x="0" y="42"/>
                </a:lnTo>
                <a:lnTo>
                  <a:pt x="0" y="45"/>
                </a:lnTo>
                <a:lnTo>
                  <a:pt x="0" y="47"/>
                </a:lnTo>
                <a:lnTo>
                  <a:pt x="3" y="47"/>
                </a:lnTo>
                <a:lnTo>
                  <a:pt x="5" y="47"/>
                </a:lnTo>
                <a:lnTo>
                  <a:pt x="7" y="47"/>
                </a:lnTo>
                <a:lnTo>
                  <a:pt x="10" y="45"/>
                </a:lnTo>
                <a:lnTo>
                  <a:pt x="15" y="45"/>
                </a:lnTo>
                <a:lnTo>
                  <a:pt x="17" y="45"/>
                </a:lnTo>
                <a:lnTo>
                  <a:pt x="17" y="47"/>
                </a:lnTo>
                <a:lnTo>
                  <a:pt x="22" y="47"/>
                </a:lnTo>
                <a:lnTo>
                  <a:pt x="24" y="45"/>
                </a:lnTo>
                <a:lnTo>
                  <a:pt x="26" y="42"/>
                </a:lnTo>
                <a:lnTo>
                  <a:pt x="26" y="40"/>
                </a:lnTo>
                <a:lnTo>
                  <a:pt x="29" y="35"/>
                </a:lnTo>
                <a:lnTo>
                  <a:pt x="31" y="33"/>
                </a:lnTo>
                <a:lnTo>
                  <a:pt x="36" y="23"/>
                </a:lnTo>
                <a:lnTo>
                  <a:pt x="38" y="2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699" name="Freeform 2321"/>
          <p:cNvSpPr>
            <a:spLocks/>
          </p:cNvSpPr>
          <p:nvPr/>
        </p:nvSpPr>
        <p:spPr bwMode="auto">
          <a:xfrm>
            <a:off x="6037263" y="4875213"/>
            <a:ext cx="63500" cy="71437"/>
          </a:xfrm>
          <a:custGeom>
            <a:avLst/>
            <a:gdLst>
              <a:gd name="T0" fmla="*/ 2147483647 w 52"/>
              <a:gd name="T1" fmla="*/ 2147483647 h 55"/>
              <a:gd name="T2" fmla="*/ 2147483647 w 52"/>
              <a:gd name="T3" fmla="*/ 2147483647 h 55"/>
              <a:gd name="T4" fmla="*/ 2147483647 w 52"/>
              <a:gd name="T5" fmla="*/ 2147483647 h 55"/>
              <a:gd name="T6" fmla="*/ 2147483647 w 52"/>
              <a:gd name="T7" fmla="*/ 2147483647 h 55"/>
              <a:gd name="T8" fmla="*/ 2147483647 w 52"/>
              <a:gd name="T9" fmla="*/ 2147483647 h 55"/>
              <a:gd name="T10" fmla="*/ 2147483647 w 52"/>
              <a:gd name="T11" fmla="*/ 2147483647 h 55"/>
              <a:gd name="T12" fmla="*/ 2147483647 w 52"/>
              <a:gd name="T13" fmla="*/ 2147483647 h 55"/>
              <a:gd name="T14" fmla="*/ 2147483647 w 52"/>
              <a:gd name="T15" fmla="*/ 2147483647 h 55"/>
              <a:gd name="T16" fmla="*/ 2147483647 w 52"/>
              <a:gd name="T17" fmla="*/ 2147483647 h 55"/>
              <a:gd name="T18" fmla="*/ 2147483647 w 52"/>
              <a:gd name="T19" fmla="*/ 2147483647 h 55"/>
              <a:gd name="T20" fmla="*/ 2147483647 w 52"/>
              <a:gd name="T21" fmla="*/ 2147483647 h 55"/>
              <a:gd name="T22" fmla="*/ 2147483647 w 52"/>
              <a:gd name="T23" fmla="*/ 2147483647 h 55"/>
              <a:gd name="T24" fmla="*/ 2147483647 w 52"/>
              <a:gd name="T25" fmla="*/ 2147483647 h 55"/>
              <a:gd name="T26" fmla="*/ 2147483647 w 52"/>
              <a:gd name="T27" fmla="*/ 2147483647 h 55"/>
              <a:gd name="T28" fmla="*/ 2147483647 w 52"/>
              <a:gd name="T29" fmla="*/ 0 h 55"/>
              <a:gd name="T30" fmla="*/ 2147483647 w 52"/>
              <a:gd name="T31" fmla="*/ 0 h 55"/>
              <a:gd name="T32" fmla="*/ 2147483647 w 52"/>
              <a:gd name="T33" fmla="*/ 0 h 55"/>
              <a:gd name="T34" fmla="*/ 2147483647 w 52"/>
              <a:gd name="T35" fmla="*/ 2147483647 h 55"/>
              <a:gd name="T36" fmla="*/ 2147483647 w 52"/>
              <a:gd name="T37" fmla="*/ 2147483647 h 55"/>
              <a:gd name="T38" fmla="*/ 2147483647 w 52"/>
              <a:gd name="T39" fmla="*/ 2147483647 h 55"/>
              <a:gd name="T40" fmla="*/ 2147483647 w 52"/>
              <a:gd name="T41" fmla="*/ 2147483647 h 55"/>
              <a:gd name="T42" fmla="*/ 2147483647 w 52"/>
              <a:gd name="T43" fmla="*/ 2147483647 h 55"/>
              <a:gd name="T44" fmla="*/ 2147483647 w 52"/>
              <a:gd name="T45" fmla="*/ 0 h 55"/>
              <a:gd name="T46" fmla="*/ 2147483647 w 52"/>
              <a:gd name="T47" fmla="*/ 0 h 55"/>
              <a:gd name="T48" fmla="*/ 2147483647 w 52"/>
              <a:gd name="T49" fmla="*/ 2147483647 h 55"/>
              <a:gd name="T50" fmla="*/ 2147483647 w 52"/>
              <a:gd name="T51" fmla="*/ 2147483647 h 55"/>
              <a:gd name="T52" fmla="*/ 2147483647 w 52"/>
              <a:gd name="T53" fmla="*/ 2147483647 h 55"/>
              <a:gd name="T54" fmla="*/ 2147483647 w 52"/>
              <a:gd name="T55" fmla="*/ 0 h 55"/>
              <a:gd name="T56" fmla="*/ 2147483647 w 52"/>
              <a:gd name="T57" fmla="*/ 0 h 55"/>
              <a:gd name="T58" fmla="*/ 2147483647 w 52"/>
              <a:gd name="T59" fmla="*/ 2147483647 h 55"/>
              <a:gd name="T60" fmla="*/ 2147483647 w 52"/>
              <a:gd name="T61" fmla="*/ 2147483647 h 55"/>
              <a:gd name="T62" fmla="*/ 2147483647 w 52"/>
              <a:gd name="T63" fmla="*/ 2147483647 h 55"/>
              <a:gd name="T64" fmla="*/ 2147483647 w 52"/>
              <a:gd name="T65" fmla="*/ 2147483647 h 55"/>
              <a:gd name="T66" fmla="*/ 2147483647 w 52"/>
              <a:gd name="T67" fmla="*/ 2147483647 h 55"/>
              <a:gd name="T68" fmla="*/ 2147483647 w 52"/>
              <a:gd name="T69" fmla="*/ 2147483647 h 55"/>
              <a:gd name="T70" fmla="*/ 2147483647 w 52"/>
              <a:gd name="T71" fmla="*/ 2147483647 h 55"/>
              <a:gd name="T72" fmla="*/ 2147483647 w 52"/>
              <a:gd name="T73" fmla="*/ 2147483647 h 55"/>
              <a:gd name="T74" fmla="*/ 2147483647 w 52"/>
              <a:gd name="T75" fmla="*/ 2147483647 h 55"/>
              <a:gd name="T76" fmla="*/ 2147483647 w 52"/>
              <a:gd name="T77" fmla="*/ 2147483647 h 55"/>
              <a:gd name="T78" fmla="*/ 2147483647 w 52"/>
              <a:gd name="T79" fmla="*/ 2147483647 h 55"/>
              <a:gd name="T80" fmla="*/ 2147483647 w 52"/>
              <a:gd name="T81" fmla="*/ 2147483647 h 55"/>
              <a:gd name="T82" fmla="*/ 2147483647 w 52"/>
              <a:gd name="T83" fmla="*/ 2147483647 h 55"/>
              <a:gd name="T84" fmla="*/ 2147483647 w 52"/>
              <a:gd name="T85" fmla="*/ 2147483647 h 55"/>
              <a:gd name="T86" fmla="*/ 2147483647 w 52"/>
              <a:gd name="T87" fmla="*/ 2147483647 h 55"/>
              <a:gd name="T88" fmla="*/ 2147483647 w 52"/>
              <a:gd name="T89" fmla="*/ 2147483647 h 55"/>
              <a:gd name="T90" fmla="*/ 2147483647 w 52"/>
              <a:gd name="T91" fmla="*/ 2147483647 h 55"/>
              <a:gd name="T92" fmla="*/ 2147483647 w 52"/>
              <a:gd name="T93" fmla="*/ 2147483647 h 55"/>
              <a:gd name="T94" fmla="*/ 2147483647 w 52"/>
              <a:gd name="T95" fmla="*/ 2147483647 h 5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2"/>
              <a:gd name="T145" fmla="*/ 0 h 55"/>
              <a:gd name="T146" fmla="*/ 52 w 52"/>
              <a:gd name="T147" fmla="*/ 55 h 5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2" h="55">
                <a:moveTo>
                  <a:pt x="45" y="48"/>
                </a:moveTo>
                <a:lnTo>
                  <a:pt x="45" y="45"/>
                </a:lnTo>
                <a:lnTo>
                  <a:pt x="45" y="48"/>
                </a:lnTo>
                <a:lnTo>
                  <a:pt x="48" y="48"/>
                </a:lnTo>
                <a:lnTo>
                  <a:pt x="48" y="45"/>
                </a:lnTo>
                <a:lnTo>
                  <a:pt x="50" y="43"/>
                </a:lnTo>
                <a:lnTo>
                  <a:pt x="50" y="41"/>
                </a:lnTo>
                <a:lnTo>
                  <a:pt x="50" y="38"/>
                </a:lnTo>
                <a:lnTo>
                  <a:pt x="50" y="36"/>
                </a:lnTo>
                <a:lnTo>
                  <a:pt x="52" y="36"/>
                </a:lnTo>
                <a:lnTo>
                  <a:pt x="52" y="34"/>
                </a:lnTo>
                <a:lnTo>
                  <a:pt x="52" y="31"/>
                </a:lnTo>
                <a:lnTo>
                  <a:pt x="50" y="29"/>
                </a:lnTo>
                <a:lnTo>
                  <a:pt x="48" y="26"/>
                </a:lnTo>
                <a:lnTo>
                  <a:pt x="48" y="22"/>
                </a:lnTo>
                <a:lnTo>
                  <a:pt x="45" y="19"/>
                </a:lnTo>
                <a:lnTo>
                  <a:pt x="45" y="17"/>
                </a:lnTo>
                <a:lnTo>
                  <a:pt x="45" y="15"/>
                </a:lnTo>
                <a:lnTo>
                  <a:pt x="45" y="12"/>
                </a:lnTo>
                <a:lnTo>
                  <a:pt x="48" y="12"/>
                </a:lnTo>
                <a:lnTo>
                  <a:pt x="48" y="10"/>
                </a:lnTo>
                <a:lnTo>
                  <a:pt x="50" y="10"/>
                </a:lnTo>
                <a:lnTo>
                  <a:pt x="50" y="8"/>
                </a:lnTo>
                <a:lnTo>
                  <a:pt x="52" y="5"/>
                </a:lnTo>
                <a:lnTo>
                  <a:pt x="52" y="3"/>
                </a:lnTo>
                <a:lnTo>
                  <a:pt x="50" y="3"/>
                </a:lnTo>
                <a:lnTo>
                  <a:pt x="48" y="3"/>
                </a:lnTo>
                <a:lnTo>
                  <a:pt x="43" y="0"/>
                </a:lnTo>
                <a:lnTo>
                  <a:pt x="38" y="0"/>
                </a:lnTo>
                <a:lnTo>
                  <a:pt x="38" y="3"/>
                </a:lnTo>
                <a:lnTo>
                  <a:pt x="41" y="3"/>
                </a:lnTo>
                <a:lnTo>
                  <a:pt x="38" y="3"/>
                </a:lnTo>
                <a:lnTo>
                  <a:pt x="34" y="0"/>
                </a:lnTo>
                <a:lnTo>
                  <a:pt x="31" y="0"/>
                </a:lnTo>
                <a:lnTo>
                  <a:pt x="29" y="0"/>
                </a:lnTo>
                <a:lnTo>
                  <a:pt x="29" y="3"/>
                </a:lnTo>
                <a:lnTo>
                  <a:pt x="26" y="3"/>
                </a:lnTo>
                <a:lnTo>
                  <a:pt x="24" y="3"/>
                </a:lnTo>
                <a:lnTo>
                  <a:pt x="22" y="3"/>
                </a:lnTo>
                <a:lnTo>
                  <a:pt x="19" y="0"/>
                </a:lnTo>
                <a:lnTo>
                  <a:pt x="15" y="0"/>
                </a:lnTo>
                <a:lnTo>
                  <a:pt x="12" y="0"/>
                </a:lnTo>
                <a:lnTo>
                  <a:pt x="12" y="3"/>
                </a:lnTo>
                <a:lnTo>
                  <a:pt x="12" y="5"/>
                </a:lnTo>
                <a:lnTo>
                  <a:pt x="12" y="8"/>
                </a:lnTo>
                <a:lnTo>
                  <a:pt x="10" y="8"/>
                </a:lnTo>
                <a:lnTo>
                  <a:pt x="12" y="12"/>
                </a:lnTo>
                <a:lnTo>
                  <a:pt x="10" y="12"/>
                </a:lnTo>
                <a:lnTo>
                  <a:pt x="8" y="15"/>
                </a:lnTo>
                <a:lnTo>
                  <a:pt x="3" y="17"/>
                </a:lnTo>
                <a:lnTo>
                  <a:pt x="0" y="24"/>
                </a:lnTo>
                <a:lnTo>
                  <a:pt x="3" y="29"/>
                </a:lnTo>
                <a:lnTo>
                  <a:pt x="5" y="34"/>
                </a:lnTo>
                <a:lnTo>
                  <a:pt x="5" y="36"/>
                </a:lnTo>
                <a:lnTo>
                  <a:pt x="8" y="34"/>
                </a:lnTo>
                <a:lnTo>
                  <a:pt x="10" y="34"/>
                </a:lnTo>
                <a:lnTo>
                  <a:pt x="10" y="36"/>
                </a:lnTo>
                <a:lnTo>
                  <a:pt x="12" y="41"/>
                </a:lnTo>
                <a:lnTo>
                  <a:pt x="15" y="48"/>
                </a:lnTo>
                <a:lnTo>
                  <a:pt x="17" y="52"/>
                </a:lnTo>
                <a:lnTo>
                  <a:pt x="19" y="52"/>
                </a:lnTo>
                <a:lnTo>
                  <a:pt x="22" y="52"/>
                </a:lnTo>
                <a:lnTo>
                  <a:pt x="24" y="52"/>
                </a:lnTo>
                <a:lnTo>
                  <a:pt x="26" y="55"/>
                </a:lnTo>
                <a:lnTo>
                  <a:pt x="29" y="52"/>
                </a:lnTo>
                <a:lnTo>
                  <a:pt x="29" y="50"/>
                </a:lnTo>
                <a:lnTo>
                  <a:pt x="26" y="50"/>
                </a:lnTo>
                <a:lnTo>
                  <a:pt x="29" y="45"/>
                </a:lnTo>
                <a:lnTo>
                  <a:pt x="31" y="48"/>
                </a:lnTo>
                <a:lnTo>
                  <a:pt x="36" y="45"/>
                </a:lnTo>
                <a:lnTo>
                  <a:pt x="38" y="45"/>
                </a:lnTo>
                <a:lnTo>
                  <a:pt x="41" y="45"/>
                </a:lnTo>
                <a:lnTo>
                  <a:pt x="43" y="48"/>
                </a:lnTo>
                <a:lnTo>
                  <a:pt x="45" y="48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00" name="Freeform 2322"/>
          <p:cNvSpPr>
            <a:spLocks/>
          </p:cNvSpPr>
          <p:nvPr/>
        </p:nvSpPr>
        <p:spPr bwMode="auto">
          <a:xfrm>
            <a:off x="5983288" y="4832350"/>
            <a:ext cx="76200" cy="123825"/>
          </a:xfrm>
          <a:custGeom>
            <a:avLst/>
            <a:gdLst>
              <a:gd name="T0" fmla="*/ 0 w 61"/>
              <a:gd name="T1" fmla="*/ 2147483647 h 95"/>
              <a:gd name="T2" fmla="*/ 2147483647 w 61"/>
              <a:gd name="T3" fmla="*/ 2147483647 h 95"/>
              <a:gd name="T4" fmla="*/ 2147483647 w 61"/>
              <a:gd name="T5" fmla="*/ 2147483647 h 95"/>
              <a:gd name="T6" fmla="*/ 2147483647 w 61"/>
              <a:gd name="T7" fmla="*/ 2147483647 h 95"/>
              <a:gd name="T8" fmla="*/ 2147483647 w 61"/>
              <a:gd name="T9" fmla="*/ 2147483647 h 95"/>
              <a:gd name="T10" fmla="*/ 2147483647 w 61"/>
              <a:gd name="T11" fmla="*/ 2147483647 h 95"/>
              <a:gd name="T12" fmla="*/ 2147483647 w 61"/>
              <a:gd name="T13" fmla="*/ 2147483647 h 95"/>
              <a:gd name="T14" fmla="*/ 2147483647 w 61"/>
              <a:gd name="T15" fmla="*/ 2147483647 h 95"/>
              <a:gd name="T16" fmla="*/ 2147483647 w 61"/>
              <a:gd name="T17" fmla="*/ 2147483647 h 95"/>
              <a:gd name="T18" fmla="*/ 2147483647 w 61"/>
              <a:gd name="T19" fmla="*/ 2147483647 h 95"/>
              <a:gd name="T20" fmla="*/ 2147483647 w 61"/>
              <a:gd name="T21" fmla="*/ 2147483647 h 95"/>
              <a:gd name="T22" fmla="*/ 2147483647 w 61"/>
              <a:gd name="T23" fmla="*/ 2147483647 h 95"/>
              <a:gd name="T24" fmla="*/ 2147483647 w 61"/>
              <a:gd name="T25" fmla="*/ 0 h 95"/>
              <a:gd name="T26" fmla="*/ 2147483647 w 61"/>
              <a:gd name="T27" fmla="*/ 2147483647 h 95"/>
              <a:gd name="T28" fmla="*/ 2147483647 w 61"/>
              <a:gd name="T29" fmla="*/ 2147483647 h 95"/>
              <a:gd name="T30" fmla="*/ 2147483647 w 61"/>
              <a:gd name="T31" fmla="*/ 2147483647 h 95"/>
              <a:gd name="T32" fmla="*/ 2147483647 w 61"/>
              <a:gd name="T33" fmla="*/ 2147483647 h 95"/>
              <a:gd name="T34" fmla="*/ 2147483647 w 61"/>
              <a:gd name="T35" fmla="*/ 2147483647 h 95"/>
              <a:gd name="T36" fmla="*/ 2147483647 w 61"/>
              <a:gd name="T37" fmla="*/ 2147483647 h 95"/>
              <a:gd name="T38" fmla="*/ 2147483647 w 61"/>
              <a:gd name="T39" fmla="*/ 2147483647 h 95"/>
              <a:gd name="T40" fmla="*/ 2147483647 w 61"/>
              <a:gd name="T41" fmla="*/ 2147483647 h 95"/>
              <a:gd name="T42" fmla="*/ 2147483647 w 61"/>
              <a:gd name="T43" fmla="*/ 2147483647 h 95"/>
              <a:gd name="T44" fmla="*/ 2147483647 w 61"/>
              <a:gd name="T45" fmla="*/ 2147483647 h 95"/>
              <a:gd name="T46" fmla="*/ 2147483647 w 61"/>
              <a:gd name="T47" fmla="*/ 2147483647 h 95"/>
              <a:gd name="T48" fmla="*/ 2147483647 w 61"/>
              <a:gd name="T49" fmla="*/ 2147483647 h 95"/>
              <a:gd name="T50" fmla="*/ 2147483647 w 61"/>
              <a:gd name="T51" fmla="*/ 2147483647 h 95"/>
              <a:gd name="T52" fmla="*/ 2147483647 w 61"/>
              <a:gd name="T53" fmla="*/ 2147483647 h 95"/>
              <a:gd name="T54" fmla="*/ 2147483647 w 61"/>
              <a:gd name="T55" fmla="*/ 2147483647 h 95"/>
              <a:gd name="T56" fmla="*/ 2147483647 w 61"/>
              <a:gd name="T57" fmla="*/ 2147483647 h 95"/>
              <a:gd name="T58" fmla="*/ 2147483647 w 61"/>
              <a:gd name="T59" fmla="*/ 2147483647 h 95"/>
              <a:gd name="T60" fmla="*/ 2147483647 w 61"/>
              <a:gd name="T61" fmla="*/ 2147483647 h 95"/>
              <a:gd name="T62" fmla="*/ 2147483647 w 61"/>
              <a:gd name="T63" fmla="*/ 2147483647 h 95"/>
              <a:gd name="T64" fmla="*/ 2147483647 w 61"/>
              <a:gd name="T65" fmla="*/ 2147483647 h 95"/>
              <a:gd name="T66" fmla="*/ 2147483647 w 61"/>
              <a:gd name="T67" fmla="*/ 2147483647 h 95"/>
              <a:gd name="T68" fmla="*/ 2147483647 w 61"/>
              <a:gd name="T69" fmla="*/ 2147483647 h 95"/>
              <a:gd name="T70" fmla="*/ 2147483647 w 61"/>
              <a:gd name="T71" fmla="*/ 2147483647 h 95"/>
              <a:gd name="T72" fmla="*/ 2147483647 w 61"/>
              <a:gd name="T73" fmla="*/ 2147483647 h 95"/>
              <a:gd name="T74" fmla="*/ 2147483647 w 61"/>
              <a:gd name="T75" fmla="*/ 2147483647 h 95"/>
              <a:gd name="T76" fmla="*/ 2147483647 w 61"/>
              <a:gd name="T77" fmla="*/ 2147483647 h 95"/>
              <a:gd name="T78" fmla="*/ 2147483647 w 61"/>
              <a:gd name="T79" fmla="*/ 2147483647 h 95"/>
              <a:gd name="T80" fmla="*/ 2147483647 w 61"/>
              <a:gd name="T81" fmla="*/ 2147483647 h 95"/>
              <a:gd name="T82" fmla="*/ 2147483647 w 61"/>
              <a:gd name="T83" fmla="*/ 2147483647 h 95"/>
              <a:gd name="T84" fmla="*/ 2147483647 w 61"/>
              <a:gd name="T85" fmla="*/ 2147483647 h 95"/>
              <a:gd name="T86" fmla="*/ 2147483647 w 61"/>
              <a:gd name="T87" fmla="*/ 2147483647 h 95"/>
              <a:gd name="T88" fmla="*/ 2147483647 w 61"/>
              <a:gd name="T89" fmla="*/ 2147483647 h 95"/>
              <a:gd name="T90" fmla="*/ 2147483647 w 61"/>
              <a:gd name="T91" fmla="*/ 2147483647 h 95"/>
              <a:gd name="T92" fmla="*/ 2147483647 w 61"/>
              <a:gd name="T93" fmla="*/ 2147483647 h 95"/>
              <a:gd name="T94" fmla="*/ 2147483647 w 61"/>
              <a:gd name="T95" fmla="*/ 2147483647 h 95"/>
              <a:gd name="T96" fmla="*/ 2147483647 w 61"/>
              <a:gd name="T97" fmla="*/ 2147483647 h 95"/>
              <a:gd name="T98" fmla="*/ 2147483647 w 61"/>
              <a:gd name="T99" fmla="*/ 2147483647 h 95"/>
              <a:gd name="T100" fmla="*/ 2147483647 w 61"/>
              <a:gd name="T101" fmla="*/ 2147483647 h 95"/>
              <a:gd name="T102" fmla="*/ 2147483647 w 61"/>
              <a:gd name="T103" fmla="*/ 2147483647 h 95"/>
              <a:gd name="T104" fmla="*/ 2147483647 w 61"/>
              <a:gd name="T105" fmla="*/ 2147483647 h 95"/>
              <a:gd name="T106" fmla="*/ 2147483647 w 61"/>
              <a:gd name="T107" fmla="*/ 2147483647 h 95"/>
              <a:gd name="T108" fmla="*/ 2147483647 w 61"/>
              <a:gd name="T109" fmla="*/ 2147483647 h 95"/>
              <a:gd name="T110" fmla="*/ 2147483647 w 61"/>
              <a:gd name="T111" fmla="*/ 2147483647 h 95"/>
              <a:gd name="T112" fmla="*/ 2147483647 w 61"/>
              <a:gd name="T113" fmla="*/ 2147483647 h 95"/>
              <a:gd name="T114" fmla="*/ 2147483647 w 61"/>
              <a:gd name="T115" fmla="*/ 2147483647 h 95"/>
              <a:gd name="T116" fmla="*/ 2147483647 w 61"/>
              <a:gd name="T117" fmla="*/ 2147483647 h 95"/>
              <a:gd name="T118" fmla="*/ 2147483647 w 61"/>
              <a:gd name="T119" fmla="*/ 2147483647 h 95"/>
              <a:gd name="T120" fmla="*/ 2147483647 w 61"/>
              <a:gd name="T121" fmla="*/ 2147483647 h 95"/>
              <a:gd name="T122" fmla="*/ 2147483647 w 61"/>
              <a:gd name="T123" fmla="*/ 2147483647 h 9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61"/>
              <a:gd name="T187" fmla="*/ 0 h 95"/>
              <a:gd name="T188" fmla="*/ 61 w 61"/>
              <a:gd name="T189" fmla="*/ 95 h 9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61" h="95">
                <a:moveTo>
                  <a:pt x="7" y="43"/>
                </a:moveTo>
                <a:lnTo>
                  <a:pt x="0" y="36"/>
                </a:lnTo>
                <a:lnTo>
                  <a:pt x="0" y="33"/>
                </a:lnTo>
                <a:lnTo>
                  <a:pt x="2" y="31"/>
                </a:lnTo>
                <a:lnTo>
                  <a:pt x="2" y="29"/>
                </a:lnTo>
                <a:lnTo>
                  <a:pt x="2" y="26"/>
                </a:lnTo>
                <a:lnTo>
                  <a:pt x="2" y="24"/>
                </a:lnTo>
                <a:lnTo>
                  <a:pt x="12" y="22"/>
                </a:lnTo>
                <a:lnTo>
                  <a:pt x="14" y="19"/>
                </a:lnTo>
                <a:lnTo>
                  <a:pt x="12" y="19"/>
                </a:lnTo>
                <a:lnTo>
                  <a:pt x="9" y="19"/>
                </a:lnTo>
                <a:lnTo>
                  <a:pt x="9" y="15"/>
                </a:lnTo>
                <a:lnTo>
                  <a:pt x="9" y="12"/>
                </a:lnTo>
                <a:lnTo>
                  <a:pt x="9" y="10"/>
                </a:lnTo>
                <a:lnTo>
                  <a:pt x="12" y="10"/>
                </a:lnTo>
                <a:lnTo>
                  <a:pt x="19" y="5"/>
                </a:lnTo>
                <a:lnTo>
                  <a:pt x="16" y="0"/>
                </a:lnTo>
                <a:lnTo>
                  <a:pt x="19" y="3"/>
                </a:lnTo>
                <a:lnTo>
                  <a:pt x="21" y="3"/>
                </a:lnTo>
                <a:lnTo>
                  <a:pt x="26" y="5"/>
                </a:lnTo>
                <a:lnTo>
                  <a:pt x="28" y="7"/>
                </a:lnTo>
                <a:lnTo>
                  <a:pt x="33" y="10"/>
                </a:lnTo>
                <a:lnTo>
                  <a:pt x="33" y="12"/>
                </a:lnTo>
                <a:lnTo>
                  <a:pt x="38" y="17"/>
                </a:lnTo>
                <a:lnTo>
                  <a:pt x="38" y="19"/>
                </a:lnTo>
                <a:lnTo>
                  <a:pt x="38" y="22"/>
                </a:lnTo>
                <a:lnTo>
                  <a:pt x="35" y="22"/>
                </a:lnTo>
                <a:lnTo>
                  <a:pt x="35" y="24"/>
                </a:lnTo>
                <a:lnTo>
                  <a:pt x="35" y="26"/>
                </a:lnTo>
                <a:lnTo>
                  <a:pt x="35" y="29"/>
                </a:lnTo>
                <a:lnTo>
                  <a:pt x="35" y="26"/>
                </a:lnTo>
                <a:lnTo>
                  <a:pt x="35" y="24"/>
                </a:lnTo>
                <a:lnTo>
                  <a:pt x="38" y="24"/>
                </a:lnTo>
                <a:lnTo>
                  <a:pt x="38" y="22"/>
                </a:lnTo>
                <a:lnTo>
                  <a:pt x="40" y="22"/>
                </a:lnTo>
                <a:lnTo>
                  <a:pt x="40" y="24"/>
                </a:lnTo>
                <a:lnTo>
                  <a:pt x="42" y="24"/>
                </a:lnTo>
                <a:lnTo>
                  <a:pt x="47" y="29"/>
                </a:lnTo>
                <a:lnTo>
                  <a:pt x="50" y="29"/>
                </a:lnTo>
                <a:lnTo>
                  <a:pt x="50" y="31"/>
                </a:lnTo>
                <a:lnTo>
                  <a:pt x="50" y="29"/>
                </a:lnTo>
                <a:lnTo>
                  <a:pt x="52" y="31"/>
                </a:lnTo>
                <a:lnTo>
                  <a:pt x="54" y="31"/>
                </a:lnTo>
                <a:lnTo>
                  <a:pt x="54" y="33"/>
                </a:lnTo>
                <a:lnTo>
                  <a:pt x="54" y="38"/>
                </a:lnTo>
                <a:lnTo>
                  <a:pt x="52" y="41"/>
                </a:lnTo>
                <a:lnTo>
                  <a:pt x="54" y="45"/>
                </a:lnTo>
                <a:lnTo>
                  <a:pt x="52" y="45"/>
                </a:lnTo>
                <a:lnTo>
                  <a:pt x="50" y="48"/>
                </a:lnTo>
                <a:lnTo>
                  <a:pt x="45" y="50"/>
                </a:lnTo>
                <a:lnTo>
                  <a:pt x="42" y="57"/>
                </a:lnTo>
                <a:lnTo>
                  <a:pt x="45" y="62"/>
                </a:lnTo>
                <a:lnTo>
                  <a:pt x="47" y="67"/>
                </a:lnTo>
                <a:lnTo>
                  <a:pt x="47" y="69"/>
                </a:lnTo>
                <a:lnTo>
                  <a:pt x="50" y="67"/>
                </a:lnTo>
                <a:lnTo>
                  <a:pt x="52" y="67"/>
                </a:lnTo>
                <a:lnTo>
                  <a:pt x="52" y="69"/>
                </a:lnTo>
                <a:lnTo>
                  <a:pt x="54" y="74"/>
                </a:lnTo>
                <a:lnTo>
                  <a:pt x="57" y="81"/>
                </a:lnTo>
                <a:lnTo>
                  <a:pt x="59" y="85"/>
                </a:lnTo>
                <a:lnTo>
                  <a:pt x="61" y="85"/>
                </a:lnTo>
                <a:lnTo>
                  <a:pt x="59" y="85"/>
                </a:lnTo>
                <a:lnTo>
                  <a:pt x="57" y="85"/>
                </a:lnTo>
                <a:lnTo>
                  <a:pt x="54" y="85"/>
                </a:lnTo>
                <a:lnTo>
                  <a:pt x="50" y="85"/>
                </a:lnTo>
                <a:lnTo>
                  <a:pt x="45" y="88"/>
                </a:lnTo>
                <a:lnTo>
                  <a:pt x="40" y="90"/>
                </a:lnTo>
                <a:lnTo>
                  <a:pt x="38" y="93"/>
                </a:lnTo>
                <a:lnTo>
                  <a:pt x="35" y="93"/>
                </a:lnTo>
                <a:lnTo>
                  <a:pt x="38" y="93"/>
                </a:lnTo>
                <a:lnTo>
                  <a:pt x="35" y="95"/>
                </a:lnTo>
                <a:lnTo>
                  <a:pt x="33" y="95"/>
                </a:lnTo>
                <a:lnTo>
                  <a:pt x="31" y="95"/>
                </a:lnTo>
                <a:lnTo>
                  <a:pt x="31" y="93"/>
                </a:lnTo>
                <a:lnTo>
                  <a:pt x="28" y="93"/>
                </a:lnTo>
                <a:lnTo>
                  <a:pt x="26" y="93"/>
                </a:lnTo>
                <a:lnTo>
                  <a:pt x="24" y="88"/>
                </a:lnTo>
                <a:lnTo>
                  <a:pt x="21" y="88"/>
                </a:lnTo>
                <a:lnTo>
                  <a:pt x="21" y="85"/>
                </a:lnTo>
                <a:lnTo>
                  <a:pt x="19" y="81"/>
                </a:lnTo>
                <a:lnTo>
                  <a:pt x="16" y="76"/>
                </a:lnTo>
                <a:lnTo>
                  <a:pt x="16" y="74"/>
                </a:lnTo>
                <a:lnTo>
                  <a:pt x="16" y="71"/>
                </a:lnTo>
                <a:lnTo>
                  <a:pt x="19" y="71"/>
                </a:lnTo>
                <a:lnTo>
                  <a:pt x="19" y="69"/>
                </a:lnTo>
                <a:lnTo>
                  <a:pt x="19" y="67"/>
                </a:lnTo>
                <a:lnTo>
                  <a:pt x="19" y="64"/>
                </a:lnTo>
                <a:lnTo>
                  <a:pt x="21" y="64"/>
                </a:lnTo>
                <a:lnTo>
                  <a:pt x="24" y="59"/>
                </a:lnTo>
                <a:lnTo>
                  <a:pt x="21" y="55"/>
                </a:lnTo>
                <a:lnTo>
                  <a:pt x="16" y="50"/>
                </a:lnTo>
                <a:lnTo>
                  <a:pt x="16" y="45"/>
                </a:lnTo>
                <a:lnTo>
                  <a:pt x="16" y="43"/>
                </a:lnTo>
                <a:lnTo>
                  <a:pt x="7" y="4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01" name="Freeform 2323"/>
          <p:cNvSpPr>
            <a:spLocks/>
          </p:cNvSpPr>
          <p:nvPr/>
        </p:nvSpPr>
        <p:spPr bwMode="auto">
          <a:xfrm>
            <a:off x="5792788" y="4773613"/>
            <a:ext cx="214312" cy="192087"/>
          </a:xfrm>
          <a:custGeom>
            <a:avLst/>
            <a:gdLst>
              <a:gd name="T0" fmla="*/ 2147483647 w 173"/>
              <a:gd name="T1" fmla="*/ 2147483647 h 149"/>
              <a:gd name="T2" fmla="*/ 2147483647 w 173"/>
              <a:gd name="T3" fmla="*/ 2147483647 h 149"/>
              <a:gd name="T4" fmla="*/ 2147483647 w 173"/>
              <a:gd name="T5" fmla="*/ 2147483647 h 149"/>
              <a:gd name="T6" fmla="*/ 2147483647 w 173"/>
              <a:gd name="T7" fmla="*/ 2147483647 h 149"/>
              <a:gd name="T8" fmla="*/ 2147483647 w 173"/>
              <a:gd name="T9" fmla="*/ 2147483647 h 149"/>
              <a:gd name="T10" fmla="*/ 2147483647 w 173"/>
              <a:gd name="T11" fmla="*/ 2147483647 h 149"/>
              <a:gd name="T12" fmla="*/ 2147483647 w 173"/>
              <a:gd name="T13" fmla="*/ 2147483647 h 149"/>
              <a:gd name="T14" fmla="*/ 2147483647 w 173"/>
              <a:gd name="T15" fmla="*/ 2147483647 h 149"/>
              <a:gd name="T16" fmla="*/ 2147483647 w 173"/>
              <a:gd name="T17" fmla="*/ 2147483647 h 149"/>
              <a:gd name="T18" fmla="*/ 0 w 173"/>
              <a:gd name="T19" fmla="*/ 2147483647 h 149"/>
              <a:gd name="T20" fmla="*/ 2147483647 w 173"/>
              <a:gd name="T21" fmla="*/ 2147483647 h 149"/>
              <a:gd name="T22" fmla="*/ 2147483647 w 173"/>
              <a:gd name="T23" fmla="*/ 2147483647 h 149"/>
              <a:gd name="T24" fmla="*/ 2147483647 w 173"/>
              <a:gd name="T25" fmla="*/ 2147483647 h 149"/>
              <a:gd name="T26" fmla="*/ 2147483647 w 173"/>
              <a:gd name="T27" fmla="*/ 2147483647 h 149"/>
              <a:gd name="T28" fmla="*/ 2147483647 w 173"/>
              <a:gd name="T29" fmla="*/ 2147483647 h 149"/>
              <a:gd name="T30" fmla="*/ 2147483647 w 173"/>
              <a:gd name="T31" fmla="*/ 2147483647 h 149"/>
              <a:gd name="T32" fmla="*/ 2147483647 w 173"/>
              <a:gd name="T33" fmla="*/ 2147483647 h 149"/>
              <a:gd name="T34" fmla="*/ 2147483647 w 173"/>
              <a:gd name="T35" fmla="*/ 2147483647 h 149"/>
              <a:gd name="T36" fmla="*/ 2147483647 w 173"/>
              <a:gd name="T37" fmla="*/ 2147483647 h 149"/>
              <a:gd name="T38" fmla="*/ 2147483647 w 173"/>
              <a:gd name="T39" fmla="*/ 2147483647 h 149"/>
              <a:gd name="T40" fmla="*/ 2147483647 w 173"/>
              <a:gd name="T41" fmla="*/ 2147483647 h 149"/>
              <a:gd name="T42" fmla="*/ 2147483647 w 173"/>
              <a:gd name="T43" fmla="*/ 2147483647 h 149"/>
              <a:gd name="T44" fmla="*/ 2147483647 w 173"/>
              <a:gd name="T45" fmla="*/ 2147483647 h 149"/>
              <a:gd name="T46" fmla="*/ 2147483647 w 173"/>
              <a:gd name="T47" fmla="*/ 2147483647 h 149"/>
              <a:gd name="T48" fmla="*/ 2147483647 w 173"/>
              <a:gd name="T49" fmla="*/ 2147483647 h 149"/>
              <a:gd name="T50" fmla="*/ 2147483647 w 173"/>
              <a:gd name="T51" fmla="*/ 2147483647 h 149"/>
              <a:gd name="T52" fmla="*/ 2147483647 w 173"/>
              <a:gd name="T53" fmla="*/ 2147483647 h 149"/>
              <a:gd name="T54" fmla="*/ 2147483647 w 173"/>
              <a:gd name="T55" fmla="*/ 2147483647 h 149"/>
              <a:gd name="T56" fmla="*/ 2147483647 w 173"/>
              <a:gd name="T57" fmla="*/ 2147483647 h 149"/>
              <a:gd name="T58" fmla="*/ 2147483647 w 173"/>
              <a:gd name="T59" fmla="*/ 2147483647 h 149"/>
              <a:gd name="T60" fmla="*/ 2147483647 w 173"/>
              <a:gd name="T61" fmla="*/ 2147483647 h 149"/>
              <a:gd name="T62" fmla="*/ 2147483647 w 173"/>
              <a:gd name="T63" fmla="*/ 2147483647 h 149"/>
              <a:gd name="T64" fmla="*/ 2147483647 w 173"/>
              <a:gd name="T65" fmla="*/ 2147483647 h 149"/>
              <a:gd name="T66" fmla="*/ 2147483647 w 173"/>
              <a:gd name="T67" fmla="*/ 2147483647 h 149"/>
              <a:gd name="T68" fmla="*/ 2147483647 w 173"/>
              <a:gd name="T69" fmla="*/ 2147483647 h 149"/>
              <a:gd name="T70" fmla="*/ 2147483647 w 173"/>
              <a:gd name="T71" fmla="*/ 2147483647 h 149"/>
              <a:gd name="T72" fmla="*/ 2147483647 w 173"/>
              <a:gd name="T73" fmla="*/ 2147483647 h 149"/>
              <a:gd name="T74" fmla="*/ 2147483647 w 173"/>
              <a:gd name="T75" fmla="*/ 2147483647 h 149"/>
              <a:gd name="T76" fmla="*/ 2147483647 w 173"/>
              <a:gd name="T77" fmla="*/ 2147483647 h 149"/>
              <a:gd name="T78" fmla="*/ 2147483647 w 173"/>
              <a:gd name="T79" fmla="*/ 2147483647 h 149"/>
              <a:gd name="T80" fmla="*/ 2147483647 w 173"/>
              <a:gd name="T81" fmla="*/ 2147483647 h 149"/>
              <a:gd name="T82" fmla="*/ 2147483647 w 173"/>
              <a:gd name="T83" fmla="*/ 2147483647 h 149"/>
              <a:gd name="T84" fmla="*/ 2147483647 w 173"/>
              <a:gd name="T85" fmla="*/ 2147483647 h 149"/>
              <a:gd name="T86" fmla="*/ 2147483647 w 173"/>
              <a:gd name="T87" fmla="*/ 2147483647 h 149"/>
              <a:gd name="T88" fmla="*/ 2147483647 w 173"/>
              <a:gd name="T89" fmla="*/ 2147483647 h 149"/>
              <a:gd name="T90" fmla="*/ 2147483647 w 173"/>
              <a:gd name="T91" fmla="*/ 2147483647 h 149"/>
              <a:gd name="T92" fmla="*/ 2147483647 w 173"/>
              <a:gd name="T93" fmla="*/ 2147483647 h 149"/>
              <a:gd name="T94" fmla="*/ 2147483647 w 173"/>
              <a:gd name="T95" fmla="*/ 2147483647 h 149"/>
              <a:gd name="T96" fmla="*/ 2147483647 w 173"/>
              <a:gd name="T97" fmla="*/ 2147483647 h 149"/>
              <a:gd name="T98" fmla="*/ 2147483647 w 173"/>
              <a:gd name="T99" fmla="*/ 2147483647 h 149"/>
              <a:gd name="T100" fmla="*/ 2147483647 w 173"/>
              <a:gd name="T101" fmla="*/ 2147483647 h 149"/>
              <a:gd name="T102" fmla="*/ 2147483647 w 173"/>
              <a:gd name="T103" fmla="*/ 2147483647 h 149"/>
              <a:gd name="T104" fmla="*/ 2147483647 w 173"/>
              <a:gd name="T105" fmla="*/ 2147483647 h 149"/>
              <a:gd name="T106" fmla="*/ 2147483647 w 173"/>
              <a:gd name="T107" fmla="*/ 2147483647 h 149"/>
              <a:gd name="T108" fmla="*/ 2147483647 w 173"/>
              <a:gd name="T109" fmla="*/ 2147483647 h 149"/>
              <a:gd name="T110" fmla="*/ 2147483647 w 173"/>
              <a:gd name="T111" fmla="*/ 2147483647 h 149"/>
              <a:gd name="T112" fmla="*/ 2147483647 w 173"/>
              <a:gd name="T113" fmla="*/ 2147483647 h 149"/>
              <a:gd name="T114" fmla="*/ 2147483647 w 173"/>
              <a:gd name="T115" fmla="*/ 2147483647 h 149"/>
              <a:gd name="T116" fmla="*/ 2147483647 w 173"/>
              <a:gd name="T117" fmla="*/ 2147483647 h 149"/>
              <a:gd name="T118" fmla="*/ 2147483647 w 173"/>
              <a:gd name="T119" fmla="*/ 2147483647 h 149"/>
              <a:gd name="T120" fmla="*/ 2147483647 w 173"/>
              <a:gd name="T121" fmla="*/ 2147483647 h 14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3"/>
              <a:gd name="T184" fmla="*/ 0 h 149"/>
              <a:gd name="T185" fmla="*/ 173 w 173"/>
              <a:gd name="T186" fmla="*/ 149 h 14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3" h="149">
                <a:moveTo>
                  <a:pt x="83" y="142"/>
                </a:moveTo>
                <a:lnTo>
                  <a:pt x="83" y="140"/>
                </a:lnTo>
                <a:lnTo>
                  <a:pt x="81" y="135"/>
                </a:lnTo>
                <a:lnTo>
                  <a:pt x="81" y="132"/>
                </a:lnTo>
                <a:lnTo>
                  <a:pt x="81" y="130"/>
                </a:lnTo>
                <a:lnTo>
                  <a:pt x="78" y="128"/>
                </a:lnTo>
                <a:lnTo>
                  <a:pt x="74" y="123"/>
                </a:lnTo>
                <a:lnTo>
                  <a:pt x="74" y="121"/>
                </a:lnTo>
                <a:lnTo>
                  <a:pt x="71" y="121"/>
                </a:lnTo>
                <a:lnTo>
                  <a:pt x="71" y="123"/>
                </a:lnTo>
                <a:lnTo>
                  <a:pt x="71" y="121"/>
                </a:lnTo>
                <a:lnTo>
                  <a:pt x="76" y="116"/>
                </a:lnTo>
                <a:lnTo>
                  <a:pt x="78" y="116"/>
                </a:lnTo>
                <a:lnTo>
                  <a:pt x="78" y="114"/>
                </a:lnTo>
                <a:lnTo>
                  <a:pt x="76" y="111"/>
                </a:lnTo>
                <a:lnTo>
                  <a:pt x="76" y="109"/>
                </a:lnTo>
                <a:lnTo>
                  <a:pt x="74" y="109"/>
                </a:lnTo>
                <a:lnTo>
                  <a:pt x="74" y="111"/>
                </a:lnTo>
                <a:lnTo>
                  <a:pt x="74" y="109"/>
                </a:lnTo>
                <a:lnTo>
                  <a:pt x="74" y="106"/>
                </a:lnTo>
                <a:lnTo>
                  <a:pt x="71" y="106"/>
                </a:lnTo>
                <a:lnTo>
                  <a:pt x="71" y="104"/>
                </a:lnTo>
                <a:lnTo>
                  <a:pt x="71" y="99"/>
                </a:lnTo>
                <a:lnTo>
                  <a:pt x="71" y="97"/>
                </a:lnTo>
                <a:lnTo>
                  <a:pt x="71" y="95"/>
                </a:lnTo>
                <a:lnTo>
                  <a:pt x="71" y="90"/>
                </a:lnTo>
                <a:lnTo>
                  <a:pt x="74" y="85"/>
                </a:lnTo>
                <a:lnTo>
                  <a:pt x="74" y="83"/>
                </a:lnTo>
                <a:lnTo>
                  <a:pt x="76" y="78"/>
                </a:lnTo>
                <a:lnTo>
                  <a:pt x="74" y="78"/>
                </a:lnTo>
                <a:lnTo>
                  <a:pt x="71" y="78"/>
                </a:lnTo>
                <a:lnTo>
                  <a:pt x="69" y="78"/>
                </a:lnTo>
                <a:lnTo>
                  <a:pt x="62" y="78"/>
                </a:lnTo>
                <a:lnTo>
                  <a:pt x="52" y="80"/>
                </a:lnTo>
                <a:lnTo>
                  <a:pt x="50" y="80"/>
                </a:lnTo>
                <a:lnTo>
                  <a:pt x="41" y="69"/>
                </a:lnTo>
                <a:lnTo>
                  <a:pt x="38" y="69"/>
                </a:lnTo>
                <a:lnTo>
                  <a:pt x="36" y="69"/>
                </a:lnTo>
                <a:lnTo>
                  <a:pt x="36" y="66"/>
                </a:lnTo>
                <a:lnTo>
                  <a:pt x="33" y="66"/>
                </a:lnTo>
                <a:lnTo>
                  <a:pt x="31" y="66"/>
                </a:lnTo>
                <a:lnTo>
                  <a:pt x="26" y="69"/>
                </a:lnTo>
                <a:lnTo>
                  <a:pt x="19" y="69"/>
                </a:lnTo>
                <a:lnTo>
                  <a:pt x="17" y="69"/>
                </a:lnTo>
                <a:lnTo>
                  <a:pt x="17" y="66"/>
                </a:lnTo>
                <a:lnTo>
                  <a:pt x="15" y="64"/>
                </a:lnTo>
                <a:lnTo>
                  <a:pt x="12" y="64"/>
                </a:lnTo>
                <a:lnTo>
                  <a:pt x="12" y="62"/>
                </a:lnTo>
                <a:lnTo>
                  <a:pt x="12" y="59"/>
                </a:lnTo>
                <a:lnTo>
                  <a:pt x="12" y="57"/>
                </a:lnTo>
                <a:lnTo>
                  <a:pt x="12" y="54"/>
                </a:lnTo>
                <a:lnTo>
                  <a:pt x="12" y="50"/>
                </a:lnTo>
                <a:lnTo>
                  <a:pt x="10" y="47"/>
                </a:lnTo>
                <a:lnTo>
                  <a:pt x="7" y="43"/>
                </a:lnTo>
                <a:lnTo>
                  <a:pt x="7" y="40"/>
                </a:lnTo>
                <a:lnTo>
                  <a:pt x="5" y="38"/>
                </a:lnTo>
                <a:lnTo>
                  <a:pt x="0" y="40"/>
                </a:lnTo>
                <a:lnTo>
                  <a:pt x="5" y="31"/>
                </a:lnTo>
                <a:lnTo>
                  <a:pt x="5" y="28"/>
                </a:lnTo>
                <a:lnTo>
                  <a:pt x="5" y="24"/>
                </a:lnTo>
                <a:lnTo>
                  <a:pt x="12" y="14"/>
                </a:lnTo>
                <a:lnTo>
                  <a:pt x="17" y="7"/>
                </a:lnTo>
                <a:lnTo>
                  <a:pt x="22" y="7"/>
                </a:lnTo>
                <a:lnTo>
                  <a:pt x="24" y="5"/>
                </a:lnTo>
                <a:lnTo>
                  <a:pt x="26" y="5"/>
                </a:lnTo>
                <a:lnTo>
                  <a:pt x="26" y="7"/>
                </a:lnTo>
                <a:lnTo>
                  <a:pt x="24" y="7"/>
                </a:lnTo>
                <a:lnTo>
                  <a:pt x="22" y="7"/>
                </a:lnTo>
                <a:lnTo>
                  <a:pt x="19" y="7"/>
                </a:lnTo>
                <a:lnTo>
                  <a:pt x="19" y="10"/>
                </a:lnTo>
                <a:lnTo>
                  <a:pt x="17" y="10"/>
                </a:lnTo>
                <a:lnTo>
                  <a:pt x="19" y="12"/>
                </a:lnTo>
                <a:lnTo>
                  <a:pt x="22" y="17"/>
                </a:lnTo>
                <a:lnTo>
                  <a:pt x="22" y="19"/>
                </a:lnTo>
                <a:lnTo>
                  <a:pt x="22" y="24"/>
                </a:lnTo>
                <a:lnTo>
                  <a:pt x="19" y="26"/>
                </a:lnTo>
                <a:lnTo>
                  <a:pt x="19" y="28"/>
                </a:lnTo>
                <a:lnTo>
                  <a:pt x="17" y="28"/>
                </a:lnTo>
                <a:lnTo>
                  <a:pt x="17" y="31"/>
                </a:lnTo>
                <a:lnTo>
                  <a:pt x="17" y="33"/>
                </a:lnTo>
                <a:lnTo>
                  <a:pt x="17" y="36"/>
                </a:lnTo>
                <a:lnTo>
                  <a:pt x="19" y="38"/>
                </a:lnTo>
                <a:lnTo>
                  <a:pt x="22" y="38"/>
                </a:lnTo>
                <a:lnTo>
                  <a:pt x="22" y="40"/>
                </a:lnTo>
                <a:lnTo>
                  <a:pt x="22" y="43"/>
                </a:lnTo>
                <a:lnTo>
                  <a:pt x="24" y="43"/>
                </a:lnTo>
                <a:lnTo>
                  <a:pt x="26" y="40"/>
                </a:lnTo>
                <a:lnTo>
                  <a:pt x="29" y="38"/>
                </a:lnTo>
                <a:lnTo>
                  <a:pt x="29" y="33"/>
                </a:lnTo>
                <a:lnTo>
                  <a:pt x="29" y="31"/>
                </a:lnTo>
                <a:lnTo>
                  <a:pt x="26" y="28"/>
                </a:lnTo>
                <a:lnTo>
                  <a:pt x="26" y="26"/>
                </a:lnTo>
                <a:lnTo>
                  <a:pt x="24" y="24"/>
                </a:lnTo>
                <a:lnTo>
                  <a:pt x="24" y="21"/>
                </a:lnTo>
                <a:lnTo>
                  <a:pt x="24" y="19"/>
                </a:lnTo>
                <a:lnTo>
                  <a:pt x="24" y="17"/>
                </a:lnTo>
                <a:lnTo>
                  <a:pt x="26" y="17"/>
                </a:lnTo>
                <a:lnTo>
                  <a:pt x="29" y="17"/>
                </a:lnTo>
                <a:lnTo>
                  <a:pt x="29" y="14"/>
                </a:lnTo>
                <a:lnTo>
                  <a:pt x="31" y="14"/>
                </a:lnTo>
                <a:lnTo>
                  <a:pt x="33" y="14"/>
                </a:lnTo>
                <a:lnTo>
                  <a:pt x="36" y="12"/>
                </a:lnTo>
                <a:lnTo>
                  <a:pt x="38" y="12"/>
                </a:lnTo>
                <a:lnTo>
                  <a:pt x="43" y="10"/>
                </a:lnTo>
                <a:lnTo>
                  <a:pt x="45" y="10"/>
                </a:lnTo>
                <a:lnTo>
                  <a:pt x="45" y="12"/>
                </a:lnTo>
                <a:lnTo>
                  <a:pt x="45" y="10"/>
                </a:lnTo>
                <a:lnTo>
                  <a:pt x="45" y="7"/>
                </a:lnTo>
                <a:lnTo>
                  <a:pt x="43" y="7"/>
                </a:lnTo>
                <a:lnTo>
                  <a:pt x="41" y="10"/>
                </a:lnTo>
                <a:lnTo>
                  <a:pt x="41" y="7"/>
                </a:lnTo>
                <a:lnTo>
                  <a:pt x="38" y="5"/>
                </a:lnTo>
                <a:lnTo>
                  <a:pt x="41" y="2"/>
                </a:lnTo>
                <a:lnTo>
                  <a:pt x="43" y="0"/>
                </a:lnTo>
                <a:lnTo>
                  <a:pt x="45" y="2"/>
                </a:lnTo>
                <a:lnTo>
                  <a:pt x="45" y="5"/>
                </a:lnTo>
                <a:lnTo>
                  <a:pt x="45" y="7"/>
                </a:lnTo>
                <a:lnTo>
                  <a:pt x="45" y="10"/>
                </a:lnTo>
                <a:lnTo>
                  <a:pt x="48" y="10"/>
                </a:lnTo>
                <a:lnTo>
                  <a:pt x="50" y="10"/>
                </a:lnTo>
                <a:lnTo>
                  <a:pt x="52" y="10"/>
                </a:lnTo>
                <a:lnTo>
                  <a:pt x="57" y="10"/>
                </a:lnTo>
                <a:lnTo>
                  <a:pt x="64" y="14"/>
                </a:lnTo>
                <a:lnTo>
                  <a:pt x="64" y="17"/>
                </a:lnTo>
                <a:lnTo>
                  <a:pt x="64" y="21"/>
                </a:lnTo>
                <a:lnTo>
                  <a:pt x="67" y="21"/>
                </a:lnTo>
                <a:lnTo>
                  <a:pt x="67" y="24"/>
                </a:lnTo>
                <a:lnTo>
                  <a:pt x="71" y="24"/>
                </a:lnTo>
                <a:lnTo>
                  <a:pt x="74" y="24"/>
                </a:lnTo>
                <a:lnTo>
                  <a:pt x="78" y="21"/>
                </a:lnTo>
                <a:lnTo>
                  <a:pt x="81" y="21"/>
                </a:lnTo>
                <a:lnTo>
                  <a:pt x="90" y="21"/>
                </a:lnTo>
                <a:lnTo>
                  <a:pt x="93" y="21"/>
                </a:lnTo>
                <a:lnTo>
                  <a:pt x="95" y="24"/>
                </a:lnTo>
                <a:lnTo>
                  <a:pt x="95" y="26"/>
                </a:lnTo>
                <a:lnTo>
                  <a:pt x="97" y="26"/>
                </a:lnTo>
                <a:lnTo>
                  <a:pt x="102" y="28"/>
                </a:lnTo>
                <a:lnTo>
                  <a:pt x="104" y="28"/>
                </a:lnTo>
                <a:lnTo>
                  <a:pt x="111" y="28"/>
                </a:lnTo>
                <a:lnTo>
                  <a:pt x="114" y="26"/>
                </a:lnTo>
                <a:lnTo>
                  <a:pt x="116" y="24"/>
                </a:lnTo>
                <a:lnTo>
                  <a:pt x="119" y="24"/>
                </a:lnTo>
                <a:lnTo>
                  <a:pt x="121" y="24"/>
                </a:lnTo>
                <a:lnTo>
                  <a:pt x="123" y="24"/>
                </a:lnTo>
                <a:lnTo>
                  <a:pt x="123" y="21"/>
                </a:lnTo>
                <a:lnTo>
                  <a:pt x="121" y="21"/>
                </a:lnTo>
                <a:lnTo>
                  <a:pt x="119" y="21"/>
                </a:lnTo>
                <a:lnTo>
                  <a:pt x="116" y="21"/>
                </a:lnTo>
                <a:lnTo>
                  <a:pt x="121" y="21"/>
                </a:lnTo>
                <a:lnTo>
                  <a:pt x="130" y="21"/>
                </a:lnTo>
                <a:lnTo>
                  <a:pt x="133" y="19"/>
                </a:lnTo>
                <a:lnTo>
                  <a:pt x="140" y="19"/>
                </a:lnTo>
                <a:lnTo>
                  <a:pt x="147" y="19"/>
                </a:lnTo>
                <a:lnTo>
                  <a:pt x="147" y="21"/>
                </a:lnTo>
                <a:lnTo>
                  <a:pt x="142" y="21"/>
                </a:lnTo>
                <a:lnTo>
                  <a:pt x="140" y="21"/>
                </a:lnTo>
                <a:lnTo>
                  <a:pt x="137" y="21"/>
                </a:lnTo>
                <a:lnTo>
                  <a:pt x="135" y="21"/>
                </a:lnTo>
                <a:lnTo>
                  <a:pt x="135" y="24"/>
                </a:lnTo>
                <a:lnTo>
                  <a:pt x="137" y="24"/>
                </a:lnTo>
                <a:lnTo>
                  <a:pt x="137" y="26"/>
                </a:lnTo>
                <a:lnTo>
                  <a:pt x="137" y="28"/>
                </a:lnTo>
                <a:lnTo>
                  <a:pt x="137" y="26"/>
                </a:lnTo>
                <a:lnTo>
                  <a:pt x="140" y="26"/>
                </a:lnTo>
                <a:lnTo>
                  <a:pt x="140" y="28"/>
                </a:lnTo>
                <a:lnTo>
                  <a:pt x="140" y="31"/>
                </a:lnTo>
                <a:lnTo>
                  <a:pt x="142" y="33"/>
                </a:lnTo>
                <a:lnTo>
                  <a:pt x="142" y="31"/>
                </a:lnTo>
                <a:lnTo>
                  <a:pt x="145" y="31"/>
                </a:lnTo>
                <a:lnTo>
                  <a:pt x="145" y="33"/>
                </a:lnTo>
                <a:lnTo>
                  <a:pt x="142" y="33"/>
                </a:lnTo>
                <a:lnTo>
                  <a:pt x="145" y="33"/>
                </a:lnTo>
                <a:lnTo>
                  <a:pt x="145" y="31"/>
                </a:lnTo>
                <a:lnTo>
                  <a:pt x="142" y="31"/>
                </a:lnTo>
                <a:lnTo>
                  <a:pt x="142" y="28"/>
                </a:lnTo>
                <a:lnTo>
                  <a:pt x="145" y="28"/>
                </a:lnTo>
                <a:lnTo>
                  <a:pt x="145" y="31"/>
                </a:lnTo>
                <a:lnTo>
                  <a:pt x="147" y="31"/>
                </a:lnTo>
                <a:lnTo>
                  <a:pt x="147" y="33"/>
                </a:lnTo>
                <a:lnTo>
                  <a:pt x="149" y="36"/>
                </a:lnTo>
                <a:lnTo>
                  <a:pt x="152" y="33"/>
                </a:lnTo>
                <a:lnTo>
                  <a:pt x="149" y="31"/>
                </a:lnTo>
                <a:lnTo>
                  <a:pt x="152" y="31"/>
                </a:lnTo>
                <a:lnTo>
                  <a:pt x="152" y="33"/>
                </a:lnTo>
                <a:lnTo>
                  <a:pt x="154" y="33"/>
                </a:lnTo>
                <a:lnTo>
                  <a:pt x="154" y="36"/>
                </a:lnTo>
                <a:lnTo>
                  <a:pt x="156" y="36"/>
                </a:lnTo>
                <a:lnTo>
                  <a:pt x="159" y="36"/>
                </a:lnTo>
                <a:lnTo>
                  <a:pt x="161" y="36"/>
                </a:lnTo>
                <a:lnTo>
                  <a:pt x="161" y="38"/>
                </a:lnTo>
                <a:lnTo>
                  <a:pt x="159" y="40"/>
                </a:lnTo>
                <a:lnTo>
                  <a:pt x="156" y="43"/>
                </a:lnTo>
                <a:lnTo>
                  <a:pt x="156" y="45"/>
                </a:lnTo>
                <a:lnTo>
                  <a:pt x="156" y="47"/>
                </a:lnTo>
                <a:lnTo>
                  <a:pt x="154" y="47"/>
                </a:lnTo>
                <a:lnTo>
                  <a:pt x="152" y="47"/>
                </a:lnTo>
                <a:lnTo>
                  <a:pt x="149" y="47"/>
                </a:lnTo>
                <a:lnTo>
                  <a:pt x="152" y="47"/>
                </a:lnTo>
                <a:lnTo>
                  <a:pt x="154" y="50"/>
                </a:lnTo>
                <a:lnTo>
                  <a:pt x="156" y="50"/>
                </a:lnTo>
                <a:lnTo>
                  <a:pt x="159" y="47"/>
                </a:lnTo>
                <a:lnTo>
                  <a:pt x="166" y="47"/>
                </a:lnTo>
                <a:lnTo>
                  <a:pt x="168" y="47"/>
                </a:lnTo>
                <a:lnTo>
                  <a:pt x="170" y="47"/>
                </a:lnTo>
                <a:lnTo>
                  <a:pt x="173" y="52"/>
                </a:lnTo>
                <a:lnTo>
                  <a:pt x="166" y="57"/>
                </a:lnTo>
                <a:lnTo>
                  <a:pt x="163" y="57"/>
                </a:lnTo>
                <a:lnTo>
                  <a:pt x="163" y="59"/>
                </a:lnTo>
                <a:lnTo>
                  <a:pt x="163" y="62"/>
                </a:lnTo>
                <a:lnTo>
                  <a:pt x="163" y="66"/>
                </a:lnTo>
                <a:lnTo>
                  <a:pt x="166" y="66"/>
                </a:lnTo>
                <a:lnTo>
                  <a:pt x="168" y="66"/>
                </a:lnTo>
                <a:lnTo>
                  <a:pt x="166" y="69"/>
                </a:lnTo>
                <a:lnTo>
                  <a:pt x="156" y="71"/>
                </a:lnTo>
                <a:lnTo>
                  <a:pt x="156" y="73"/>
                </a:lnTo>
                <a:lnTo>
                  <a:pt x="156" y="76"/>
                </a:lnTo>
                <a:lnTo>
                  <a:pt x="156" y="78"/>
                </a:lnTo>
                <a:lnTo>
                  <a:pt x="154" y="80"/>
                </a:lnTo>
                <a:lnTo>
                  <a:pt x="154" y="83"/>
                </a:lnTo>
                <a:lnTo>
                  <a:pt x="161" y="90"/>
                </a:lnTo>
                <a:lnTo>
                  <a:pt x="163" y="92"/>
                </a:lnTo>
                <a:lnTo>
                  <a:pt x="163" y="95"/>
                </a:lnTo>
                <a:lnTo>
                  <a:pt x="163" y="97"/>
                </a:lnTo>
                <a:lnTo>
                  <a:pt x="159" y="99"/>
                </a:lnTo>
                <a:lnTo>
                  <a:pt x="152" y="104"/>
                </a:lnTo>
                <a:lnTo>
                  <a:pt x="145" y="104"/>
                </a:lnTo>
                <a:lnTo>
                  <a:pt x="142" y="104"/>
                </a:lnTo>
                <a:lnTo>
                  <a:pt x="140" y="104"/>
                </a:lnTo>
                <a:lnTo>
                  <a:pt x="137" y="106"/>
                </a:lnTo>
                <a:lnTo>
                  <a:pt x="135" y="106"/>
                </a:lnTo>
                <a:lnTo>
                  <a:pt x="135" y="109"/>
                </a:lnTo>
                <a:lnTo>
                  <a:pt x="137" y="109"/>
                </a:lnTo>
                <a:lnTo>
                  <a:pt x="137" y="111"/>
                </a:lnTo>
                <a:lnTo>
                  <a:pt x="135" y="111"/>
                </a:lnTo>
                <a:lnTo>
                  <a:pt x="133" y="111"/>
                </a:lnTo>
                <a:lnTo>
                  <a:pt x="130" y="109"/>
                </a:lnTo>
                <a:lnTo>
                  <a:pt x="128" y="106"/>
                </a:lnTo>
                <a:lnTo>
                  <a:pt x="121" y="106"/>
                </a:lnTo>
                <a:lnTo>
                  <a:pt x="119" y="104"/>
                </a:lnTo>
                <a:lnTo>
                  <a:pt x="114" y="104"/>
                </a:lnTo>
                <a:lnTo>
                  <a:pt x="111" y="104"/>
                </a:lnTo>
                <a:lnTo>
                  <a:pt x="111" y="102"/>
                </a:lnTo>
                <a:lnTo>
                  <a:pt x="109" y="102"/>
                </a:lnTo>
                <a:lnTo>
                  <a:pt x="109" y="104"/>
                </a:lnTo>
                <a:lnTo>
                  <a:pt x="111" y="106"/>
                </a:lnTo>
                <a:lnTo>
                  <a:pt x="114" y="109"/>
                </a:lnTo>
                <a:lnTo>
                  <a:pt x="116" y="114"/>
                </a:lnTo>
                <a:lnTo>
                  <a:pt x="121" y="123"/>
                </a:lnTo>
                <a:lnTo>
                  <a:pt x="121" y="125"/>
                </a:lnTo>
                <a:lnTo>
                  <a:pt x="119" y="125"/>
                </a:lnTo>
                <a:lnTo>
                  <a:pt x="121" y="125"/>
                </a:lnTo>
                <a:lnTo>
                  <a:pt x="123" y="125"/>
                </a:lnTo>
                <a:lnTo>
                  <a:pt x="123" y="128"/>
                </a:lnTo>
                <a:lnTo>
                  <a:pt x="123" y="125"/>
                </a:lnTo>
                <a:lnTo>
                  <a:pt x="126" y="125"/>
                </a:lnTo>
                <a:lnTo>
                  <a:pt x="128" y="128"/>
                </a:lnTo>
                <a:lnTo>
                  <a:pt x="128" y="130"/>
                </a:lnTo>
                <a:lnTo>
                  <a:pt x="123" y="132"/>
                </a:lnTo>
                <a:lnTo>
                  <a:pt x="121" y="132"/>
                </a:lnTo>
                <a:lnTo>
                  <a:pt x="119" y="132"/>
                </a:lnTo>
                <a:lnTo>
                  <a:pt x="119" y="135"/>
                </a:lnTo>
                <a:lnTo>
                  <a:pt x="119" y="137"/>
                </a:lnTo>
                <a:lnTo>
                  <a:pt x="116" y="140"/>
                </a:lnTo>
                <a:lnTo>
                  <a:pt x="109" y="142"/>
                </a:lnTo>
                <a:lnTo>
                  <a:pt x="107" y="142"/>
                </a:lnTo>
                <a:lnTo>
                  <a:pt x="104" y="144"/>
                </a:lnTo>
                <a:lnTo>
                  <a:pt x="104" y="147"/>
                </a:lnTo>
                <a:lnTo>
                  <a:pt x="102" y="149"/>
                </a:lnTo>
                <a:lnTo>
                  <a:pt x="100" y="149"/>
                </a:lnTo>
                <a:lnTo>
                  <a:pt x="100" y="147"/>
                </a:lnTo>
                <a:lnTo>
                  <a:pt x="100" y="144"/>
                </a:lnTo>
                <a:lnTo>
                  <a:pt x="97" y="144"/>
                </a:lnTo>
                <a:lnTo>
                  <a:pt x="97" y="147"/>
                </a:lnTo>
                <a:lnTo>
                  <a:pt x="95" y="147"/>
                </a:lnTo>
                <a:lnTo>
                  <a:pt x="93" y="149"/>
                </a:lnTo>
                <a:lnTo>
                  <a:pt x="90" y="147"/>
                </a:lnTo>
                <a:lnTo>
                  <a:pt x="83" y="14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02" name="Freeform 2324"/>
          <p:cNvSpPr>
            <a:spLocks/>
          </p:cNvSpPr>
          <p:nvPr/>
        </p:nvSpPr>
        <p:spPr bwMode="auto">
          <a:xfrm>
            <a:off x="5673725" y="4951413"/>
            <a:ext cx="88900" cy="107950"/>
          </a:xfrm>
          <a:custGeom>
            <a:avLst/>
            <a:gdLst>
              <a:gd name="T0" fmla="*/ 2147483647 w 73"/>
              <a:gd name="T1" fmla="*/ 2147483647 h 82"/>
              <a:gd name="T2" fmla="*/ 2147483647 w 73"/>
              <a:gd name="T3" fmla="*/ 2147483647 h 82"/>
              <a:gd name="T4" fmla="*/ 2147483647 w 73"/>
              <a:gd name="T5" fmla="*/ 2147483647 h 82"/>
              <a:gd name="T6" fmla="*/ 2147483647 w 73"/>
              <a:gd name="T7" fmla="*/ 2147483647 h 82"/>
              <a:gd name="T8" fmla="*/ 2147483647 w 73"/>
              <a:gd name="T9" fmla="*/ 2147483647 h 82"/>
              <a:gd name="T10" fmla="*/ 2147483647 w 73"/>
              <a:gd name="T11" fmla="*/ 2147483647 h 82"/>
              <a:gd name="T12" fmla="*/ 2147483647 w 73"/>
              <a:gd name="T13" fmla="*/ 2147483647 h 82"/>
              <a:gd name="T14" fmla="*/ 2147483647 w 73"/>
              <a:gd name="T15" fmla="*/ 2147483647 h 82"/>
              <a:gd name="T16" fmla="*/ 2147483647 w 73"/>
              <a:gd name="T17" fmla="*/ 2147483647 h 82"/>
              <a:gd name="T18" fmla="*/ 2147483647 w 73"/>
              <a:gd name="T19" fmla="*/ 2147483647 h 82"/>
              <a:gd name="T20" fmla="*/ 0 w 73"/>
              <a:gd name="T21" fmla="*/ 2147483647 h 82"/>
              <a:gd name="T22" fmla="*/ 2147483647 w 73"/>
              <a:gd name="T23" fmla="*/ 2147483647 h 82"/>
              <a:gd name="T24" fmla="*/ 2147483647 w 73"/>
              <a:gd name="T25" fmla="*/ 2147483647 h 82"/>
              <a:gd name="T26" fmla="*/ 0 w 73"/>
              <a:gd name="T27" fmla="*/ 2147483647 h 82"/>
              <a:gd name="T28" fmla="*/ 0 w 73"/>
              <a:gd name="T29" fmla="*/ 2147483647 h 82"/>
              <a:gd name="T30" fmla="*/ 2147483647 w 73"/>
              <a:gd name="T31" fmla="*/ 2147483647 h 82"/>
              <a:gd name="T32" fmla="*/ 2147483647 w 73"/>
              <a:gd name="T33" fmla="*/ 2147483647 h 82"/>
              <a:gd name="T34" fmla="*/ 2147483647 w 73"/>
              <a:gd name="T35" fmla="*/ 2147483647 h 82"/>
              <a:gd name="T36" fmla="*/ 2147483647 w 73"/>
              <a:gd name="T37" fmla="*/ 2147483647 h 82"/>
              <a:gd name="T38" fmla="*/ 2147483647 w 73"/>
              <a:gd name="T39" fmla="*/ 2147483647 h 82"/>
              <a:gd name="T40" fmla="*/ 2147483647 w 73"/>
              <a:gd name="T41" fmla="*/ 2147483647 h 82"/>
              <a:gd name="T42" fmla="*/ 2147483647 w 73"/>
              <a:gd name="T43" fmla="*/ 2147483647 h 82"/>
              <a:gd name="T44" fmla="*/ 2147483647 w 73"/>
              <a:gd name="T45" fmla="*/ 2147483647 h 82"/>
              <a:gd name="T46" fmla="*/ 2147483647 w 73"/>
              <a:gd name="T47" fmla="*/ 2147483647 h 82"/>
              <a:gd name="T48" fmla="*/ 2147483647 w 73"/>
              <a:gd name="T49" fmla="*/ 2147483647 h 82"/>
              <a:gd name="T50" fmla="*/ 2147483647 w 73"/>
              <a:gd name="T51" fmla="*/ 0 h 82"/>
              <a:gd name="T52" fmla="*/ 2147483647 w 73"/>
              <a:gd name="T53" fmla="*/ 2147483647 h 82"/>
              <a:gd name="T54" fmla="*/ 2147483647 w 73"/>
              <a:gd name="T55" fmla="*/ 2147483647 h 82"/>
              <a:gd name="T56" fmla="*/ 2147483647 w 73"/>
              <a:gd name="T57" fmla="*/ 2147483647 h 82"/>
              <a:gd name="T58" fmla="*/ 2147483647 w 73"/>
              <a:gd name="T59" fmla="*/ 2147483647 h 82"/>
              <a:gd name="T60" fmla="*/ 2147483647 w 73"/>
              <a:gd name="T61" fmla="*/ 2147483647 h 82"/>
              <a:gd name="T62" fmla="*/ 2147483647 w 73"/>
              <a:gd name="T63" fmla="*/ 2147483647 h 82"/>
              <a:gd name="T64" fmla="*/ 2147483647 w 73"/>
              <a:gd name="T65" fmla="*/ 2147483647 h 82"/>
              <a:gd name="T66" fmla="*/ 2147483647 w 73"/>
              <a:gd name="T67" fmla="*/ 2147483647 h 82"/>
              <a:gd name="T68" fmla="*/ 2147483647 w 73"/>
              <a:gd name="T69" fmla="*/ 2147483647 h 82"/>
              <a:gd name="T70" fmla="*/ 2147483647 w 73"/>
              <a:gd name="T71" fmla="*/ 2147483647 h 82"/>
              <a:gd name="T72" fmla="*/ 2147483647 w 73"/>
              <a:gd name="T73" fmla="*/ 2147483647 h 82"/>
              <a:gd name="T74" fmla="*/ 2147483647 w 73"/>
              <a:gd name="T75" fmla="*/ 2147483647 h 82"/>
              <a:gd name="T76" fmla="*/ 2147483647 w 73"/>
              <a:gd name="T77" fmla="*/ 2147483647 h 82"/>
              <a:gd name="T78" fmla="*/ 2147483647 w 73"/>
              <a:gd name="T79" fmla="*/ 2147483647 h 82"/>
              <a:gd name="T80" fmla="*/ 2147483647 w 73"/>
              <a:gd name="T81" fmla="*/ 2147483647 h 82"/>
              <a:gd name="T82" fmla="*/ 2147483647 w 73"/>
              <a:gd name="T83" fmla="*/ 2147483647 h 82"/>
              <a:gd name="T84" fmla="*/ 2147483647 w 73"/>
              <a:gd name="T85" fmla="*/ 2147483647 h 82"/>
              <a:gd name="T86" fmla="*/ 2147483647 w 73"/>
              <a:gd name="T87" fmla="*/ 2147483647 h 82"/>
              <a:gd name="T88" fmla="*/ 2147483647 w 73"/>
              <a:gd name="T89" fmla="*/ 2147483647 h 82"/>
              <a:gd name="T90" fmla="*/ 2147483647 w 73"/>
              <a:gd name="T91" fmla="*/ 2147483647 h 82"/>
              <a:gd name="T92" fmla="*/ 2147483647 w 73"/>
              <a:gd name="T93" fmla="*/ 2147483647 h 82"/>
              <a:gd name="T94" fmla="*/ 2147483647 w 73"/>
              <a:gd name="T95" fmla="*/ 2147483647 h 82"/>
              <a:gd name="T96" fmla="*/ 2147483647 w 73"/>
              <a:gd name="T97" fmla="*/ 2147483647 h 82"/>
              <a:gd name="T98" fmla="*/ 2147483647 w 73"/>
              <a:gd name="T99" fmla="*/ 2147483647 h 82"/>
              <a:gd name="T100" fmla="*/ 2147483647 w 73"/>
              <a:gd name="T101" fmla="*/ 2147483647 h 82"/>
              <a:gd name="T102" fmla="*/ 2147483647 w 73"/>
              <a:gd name="T103" fmla="*/ 2147483647 h 82"/>
              <a:gd name="T104" fmla="*/ 2147483647 w 73"/>
              <a:gd name="T105" fmla="*/ 2147483647 h 82"/>
              <a:gd name="T106" fmla="*/ 2147483647 w 73"/>
              <a:gd name="T107" fmla="*/ 2147483647 h 82"/>
              <a:gd name="T108" fmla="*/ 2147483647 w 73"/>
              <a:gd name="T109" fmla="*/ 2147483647 h 8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3"/>
              <a:gd name="T166" fmla="*/ 0 h 82"/>
              <a:gd name="T167" fmla="*/ 73 w 73"/>
              <a:gd name="T168" fmla="*/ 82 h 8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3" h="82">
                <a:moveTo>
                  <a:pt x="7" y="61"/>
                </a:moveTo>
                <a:lnTo>
                  <a:pt x="7" y="61"/>
                </a:lnTo>
                <a:lnTo>
                  <a:pt x="9" y="61"/>
                </a:lnTo>
                <a:lnTo>
                  <a:pt x="11" y="59"/>
                </a:lnTo>
                <a:lnTo>
                  <a:pt x="11" y="56"/>
                </a:lnTo>
                <a:lnTo>
                  <a:pt x="14" y="54"/>
                </a:lnTo>
                <a:lnTo>
                  <a:pt x="14" y="51"/>
                </a:lnTo>
                <a:lnTo>
                  <a:pt x="14" y="49"/>
                </a:lnTo>
                <a:lnTo>
                  <a:pt x="14" y="47"/>
                </a:lnTo>
                <a:lnTo>
                  <a:pt x="14" y="44"/>
                </a:lnTo>
                <a:lnTo>
                  <a:pt x="14" y="42"/>
                </a:lnTo>
                <a:lnTo>
                  <a:pt x="11" y="44"/>
                </a:lnTo>
                <a:lnTo>
                  <a:pt x="11" y="47"/>
                </a:lnTo>
                <a:lnTo>
                  <a:pt x="11" y="49"/>
                </a:lnTo>
                <a:lnTo>
                  <a:pt x="7" y="51"/>
                </a:lnTo>
                <a:lnTo>
                  <a:pt x="4" y="51"/>
                </a:lnTo>
                <a:lnTo>
                  <a:pt x="2" y="47"/>
                </a:lnTo>
                <a:lnTo>
                  <a:pt x="0" y="44"/>
                </a:lnTo>
                <a:lnTo>
                  <a:pt x="2" y="44"/>
                </a:lnTo>
                <a:lnTo>
                  <a:pt x="2" y="42"/>
                </a:lnTo>
                <a:lnTo>
                  <a:pt x="2" y="40"/>
                </a:lnTo>
                <a:lnTo>
                  <a:pt x="0" y="40"/>
                </a:lnTo>
                <a:lnTo>
                  <a:pt x="0" y="37"/>
                </a:lnTo>
                <a:lnTo>
                  <a:pt x="0" y="30"/>
                </a:lnTo>
                <a:lnTo>
                  <a:pt x="2" y="30"/>
                </a:lnTo>
                <a:lnTo>
                  <a:pt x="4" y="28"/>
                </a:lnTo>
                <a:lnTo>
                  <a:pt x="9" y="18"/>
                </a:lnTo>
                <a:lnTo>
                  <a:pt x="9" y="16"/>
                </a:lnTo>
                <a:lnTo>
                  <a:pt x="11" y="16"/>
                </a:lnTo>
                <a:lnTo>
                  <a:pt x="9" y="14"/>
                </a:lnTo>
                <a:lnTo>
                  <a:pt x="9" y="11"/>
                </a:lnTo>
                <a:lnTo>
                  <a:pt x="9" y="9"/>
                </a:lnTo>
                <a:lnTo>
                  <a:pt x="9" y="7"/>
                </a:lnTo>
                <a:lnTo>
                  <a:pt x="14" y="7"/>
                </a:lnTo>
                <a:lnTo>
                  <a:pt x="16" y="4"/>
                </a:lnTo>
                <a:lnTo>
                  <a:pt x="16" y="7"/>
                </a:lnTo>
                <a:lnTo>
                  <a:pt x="16" y="4"/>
                </a:lnTo>
                <a:lnTo>
                  <a:pt x="18" y="4"/>
                </a:lnTo>
                <a:lnTo>
                  <a:pt x="23" y="2"/>
                </a:lnTo>
                <a:lnTo>
                  <a:pt x="23" y="4"/>
                </a:lnTo>
                <a:lnTo>
                  <a:pt x="26" y="2"/>
                </a:lnTo>
                <a:lnTo>
                  <a:pt x="23" y="2"/>
                </a:lnTo>
                <a:lnTo>
                  <a:pt x="26" y="2"/>
                </a:lnTo>
                <a:lnTo>
                  <a:pt x="26" y="0"/>
                </a:lnTo>
                <a:lnTo>
                  <a:pt x="28" y="2"/>
                </a:lnTo>
                <a:lnTo>
                  <a:pt x="30" y="2"/>
                </a:lnTo>
                <a:lnTo>
                  <a:pt x="33" y="4"/>
                </a:lnTo>
                <a:lnTo>
                  <a:pt x="35" y="7"/>
                </a:lnTo>
                <a:lnTo>
                  <a:pt x="37" y="7"/>
                </a:lnTo>
                <a:lnTo>
                  <a:pt x="40" y="7"/>
                </a:lnTo>
                <a:lnTo>
                  <a:pt x="44" y="11"/>
                </a:lnTo>
                <a:lnTo>
                  <a:pt x="44" y="14"/>
                </a:lnTo>
                <a:lnTo>
                  <a:pt x="49" y="14"/>
                </a:lnTo>
                <a:lnTo>
                  <a:pt x="52" y="14"/>
                </a:lnTo>
                <a:lnTo>
                  <a:pt x="54" y="14"/>
                </a:lnTo>
                <a:lnTo>
                  <a:pt x="56" y="14"/>
                </a:lnTo>
                <a:lnTo>
                  <a:pt x="56" y="11"/>
                </a:lnTo>
                <a:lnTo>
                  <a:pt x="59" y="11"/>
                </a:lnTo>
                <a:lnTo>
                  <a:pt x="61" y="11"/>
                </a:lnTo>
                <a:lnTo>
                  <a:pt x="61" y="14"/>
                </a:lnTo>
                <a:lnTo>
                  <a:pt x="66" y="16"/>
                </a:lnTo>
                <a:lnTo>
                  <a:pt x="70" y="18"/>
                </a:lnTo>
                <a:lnTo>
                  <a:pt x="68" y="18"/>
                </a:lnTo>
                <a:lnTo>
                  <a:pt x="68" y="21"/>
                </a:lnTo>
                <a:lnTo>
                  <a:pt x="70" y="23"/>
                </a:lnTo>
                <a:lnTo>
                  <a:pt x="73" y="23"/>
                </a:lnTo>
                <a:lnTo>
                  <a:pt x="73" y="25"/>
                </a:lnTo>
                <a:lnTo>
                  <a:pt x="73" y="28"/>
                </a:lnTo>
                <a:lnTo>
                  <a:pt x="73" y="30"/>
                </a:lnTo>
                <a:lnTo>
                  <a:pt x="70" y="30"/>
                </a:lnTo>
                <a:lnTo>
                  <a:pt x="68" y="35"/>
                </a:lnTo>
                <a:lnTo>
                  <a:pt x="68" y="37"/>
                </a:lnTo>
                <a:lnTo>
                  <a:pt x="61" y="44"/>
                </a:lnTo>
                <a:lnTo>
                  <a:pt x="56" y="47"/>
                </a:lnTo>
                <a:lnTo>
                  <a:pt x="54" y="49"/>
                </a:lnTo>
                <a:lnTo>
                  <a:pt x="52" y="51"/>
                </a:lnTo>
                <a:lnTo>
                  <a:pt x="49" y="51"/>
                </a:lnTo>
                <a:lnTo>
                  <a:pt x="47" y="51"/>
                </a:lnTo>
                <a:lnTo>
                  <a:pt x="44" y="54"/>
                </a:lnTo>
                <a:lnTo>
                  <a:pt x="40" y="56"/>
                </a:lnTo>
                <a:lnTo>
                  <a:pt x="37" y="56"/>
                </a:lnTo>
                <a:lnTo>
                  <a:pt x="37" y="59"/>
                </a:lnTo>
                <a:lnTo>
                  <a:pt x="35" y="59"/>
                </a:lnTo>
                <a:lnTo>
                  <a:pt x="33" y="63"/>
                </a:lnTo>
                <a:lnTo>
                  <a:pt x="33" y="61"/>
                </a:lnTo>
                <a:lnTo>
                  <a:pt x="30" y="68"/>
                </a:lnTo>
                <a:lnTo>
                  <a:pt x="28" y="70"/>
                </a:lnTo>
                <a:lnTo>
                  <a:pt x="28" y="73"/>
                </a:lnTo>
                <a:lnTo>
                  <a:pt x="28" y="75"/>
                </a:lnTo>
                <a:lnTo>
                  <a:pt x="26" y="80"/>
                </a:lnTo>
                <a:lnTo>
                  <a:pt x="23" y="80"/>
                </a:lnTo>
                <a:lnTo>
                  <a:pt x="23" y="82"/>
                </a:lnTo>
                <a:lnTo>
                  <a:pt x="23" y="80"/>
                </a:lnTo>
                <a:lnTo>
                  <a:pt x="21" y="80"/>
                </a:lnTo>
                <a:lnTo>
                  <a:pt x="18" y="80"/>
                </a:lnTo>
                <a:lnTo>
                  <a:pt x="18" y="77"/>
                </a:lnTo>
                <a:lnTo>
                  <a:pt x="16" y="77"/>
                </a:lnTo>
                <a:lnTo>
                  <a:pt x="16" y="75"/>
                </a:lnTo>
                <a:lnTo>
                  <a:pt x="18" y="75"/>
                </a:lnTo>
                <a:lnTo>
                  <a:pt x="16" y="75"/>
                </a:lnTo>
                <a:lnTo>
                  <a:pt x="14" y="75"/>
                </a:lnTo>
                <a:lnTo>
                  <a:pt x="11" y="73"/>
                </a:lnTo>
                <a:lnTo>
                  <a:pt x="9" y="73"/>
                </a:lnTo>
                <a:lnTo>
                  <a:pt x="7" y="75"/>
                </a:lnTo>
                <a:lnTo>
                  <a:pt x="4" y="75"/>
                </a:lnTo>
                <a:lnTo>
                  <a:pt x="4" y="73"/>
                </a:lnTo>
                <a:lnTo>
                  <a:pt x="4" y="70"/>
                </a:lnTo>
                <a:lnTo>
                  <a:pt x="4" y="68"/>
                </a:lnTo>
                <a:lnTo>
                  <a:pt x="7" y="68"/>
                </a:lnTo>
                <a:lnTo>
                  <a:pt x="9" y="68"/>
                </a:lnTo>
                <a:lnTo>
                  <a:pt x="9" y="63"/>
                </a:lnTo>
                <a:lnTo>
                  <a:pt x="7" y="6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03" name="Freeform 2325"/>
          <p:cNvSpPr>
            <a:spLocks/>
          </p:cNvSpPr>
          <p:nvPr/>
        </p:nvSpPr>
        <p:spPr bwMode="auto">
          <a:xfrm>
            <a:off x="5668963" y="4976813"/>
            <a:ext cx="196850" cy="307975"/>
          </a:xfrm>
          <a:custGeom>
            <a:avLst/>
            <a:gdLst>
              <a:gd name="T0" fmla="*/ 2147483647 w 160"/>
              <a:gd name="T1" fmla="*/ 2147483647 h 237"/>
              <a:gd name="T2" fmla="*/ 2147483647 w 160"/>
              <a:gd name="T3" fmla="*/ 2147483647 h 237"/>
              <a:gd name="T4" fmla="*/ 2147483647 w 160"/>
              <a:gd name="T5" fmla="*/ 2147483647 h 237"/>
              <a:gd name="T6" fmla="*/ 2147483647 w 160"/>
              <a:gd name="T7" fmla="*/ 2147483647 h 237"/>
              <a:gd name="T8" fmla="*/ 2147483647 w 160"/>
              <a:gd name="T9" fmla="*/ 2147483647 h 237"/>
              <a:gd name="T10" fmla="*/ 2147483647 w 160"/>
              <a:gd name="T11" fmla="*/ 2147483647 h 237"/>
              <a:gd name="T12" fmla="*/ 2147483647 w 160"/>
              <a:gd name="T13" fmla="*/ 2147483647 h 237"/>
              <a:gd name="T14" fmla="*/ 2147483647 w 160"/>
              <a:gd name="T15" fmla="*/ 0 h 237"/>
              <a:gd name="T16" fmla="*/ 2147483647 w 160"/>
              <a:gd name="T17" fmla="*/ 2147483647 h 237"/>
              <a:gd name="T18" fmla="*/ 2147483647 w 160"/>
              <a:gd name="T19" fmla="*/ 2147483647 h 237"/>
              <a:gd name="T20" fmla="*/ 2147483647 w 160"/>
              <a:gd name="T21" fmla="*/ 2147483647 h 237"/>
              <a:gd name="T22" fmla="*/ 2147483647 w 160"/>
              <a:gd name="T23" fmla="*/ 2147483647 h 237"/>
              <a:gd name="T24" fmla="*/ 2147483647 w 160"/>
              <a:gd name="T25" fmla="*/ 2147483647 h 237"/>
              <a:gd name="T26" fmla="*/ 2147483647 w 160"/>
              <a:gd name="T27" fmla="*/ 2147483647 h 237"/>
              <a:gd name="T28" fmla="*/ 2147483647 w 160"/>
              <a:gd name="T29" fmla="*/ 2147483647 h 237"/>
              <a:gd name="T30" fmla="*/ 2147483647 w 160"/>
              <a:gd name="T31" fmla="*/ 2147483647 h 237"/>
              <a:gd name="T32" fmla="*/ 2147483647 w 160"/>
              <a:gd name="T33" fmla="*/ 2147483647 h 237"/>
              <a:gd name="T34" fmla="*/ 2147483647 w 160"/>
              <a:gd name="T35" fmla="*/ 2147483647 h 237"/>
              <a:gd name="T36" fmla="*/ 2147483647 w 160"/>
              <a:gd name="T37" fmla="*/ 2147483647 h 237"/>
              <a:gd name="T38" fmla="*/ 0 w 160"/>
              <a:gd name="T39" fmla="*/ 2147483647 h 237"/>
              <a:gd name="T40" fmla="*/ 2147483647 w 160"/>
              <a:gd name="T41" fmla="*/ 2147483647 h 237"/>
              <a:gd name="T42" fmla="*/ 2147483647 w 160"/>
              <a:gd name="T43" fmla="*/ 2147483647 h 237"/>
              <a:gd name="T44" fmla="*/ 0 w 160"/>
              <a:gd name="T45" fmla="*/ 2147483647 h 237"/>
              <a:gd name="T46" fmla="*/ 2147483647 w 160"/>
              <a:gd name="T47" fmla="*/ 2147483647 h 237"/>
              <a:gd name="T48" fmla="*/ 2147483647 w 160"/>
              <a:gd name="T49" fmla="*/ 2147483647 h 237"/>
              <a:gd name="T50" fmla="*/ 2147483647 w 160"/>
              <a:gd name="T51" fmla="*/ 2147483647 h 237"/>
              <a:gd name="T52" fmla="*/ 2147483647 w 160"/>
              <a:gd name="T53" fmla="*/ 2147483647 h 237"/>
              <a:gd name="T54" fmla="*/ 2147483647 w 160"/>
              <a:gd name="T55" fmla="*/ 2147483647 h 237"/>
              <a:gd name="T56" fmla="*/ 2147483647 w 160"/>
              <a:gd name="T57" fmla="*/ 2147483647 h 237"/>
              <a:gd name="T58" fmla="*/ 2147483647 w 160"/>
              <a:gd name="T59" fmla="*/ 2147483647 h 237"/>
              <a:gd name="T60" fmla="*/ 2147483647 w 160"/>
              <a:gd name="T61" fmla="*/ 2147483647 h 237"/>
              <a:gd name="T62" fmla="*/ 2147483647 w 160"/>
              <a:gd name="T63" fmla="*/ 2147483647 h 237"/>
              <a:gd name="T64" fmla="*/ 2147483647 w 160"/>
              <a:gd name="T65" fmla="*/ 2147483647 h 237"/>
              <a:gd name="T66" fmla="*/ 2147483647 w 160"/>
              <a:gd name="T67" fmla="*/ 2147483647 h 237"/>
              <a:gd name="T68" fmla="*/ 2147483647 w 160"/>
              <a:gd name="T69" fmla="*/ 2147483647 h 237"/>
              <a:gd name="T70" fmla="*/ 2147483647 w 160"/>
              <a:gd name="T71" fmla="*/ 2147483647 h 237"/>
              <a:gd name="T72" fmla="*/ 2147483647 w 160"/>
              <a:gd name="T73" fmla="*/ 2147483647 h 237"/>
              <a:gd name="T74" fmla="*/ 2147483647 w 160"/>
              <a:gd name="T75" fmla="*/ 2147483647 h 237"/>
              <a:gd name="T76" fmla="*/ 2147483647 w 160"/>
              <a:gd name="T77" fmla="*/ 2147483647 h 237"/>
              <a:gd name="T78" fmla="*/ 2147483647 w 160"/>
              <a:gd name="T79" fmla="*/ 2147483647 h 237"/>
              <a:gd name="T80" fmla="*/ 2147483647 w 160"/>
              <a:gd name="T81" fmla="*/ 2147483647 h 237"/>
              <a:gd name="T82" fmla="*/ 2147483647 w 160"/>
              <a:gd name="T83" fmla="*/ 2147483647 h 237"/>
              <a:gd name="T84" fmla="*/ 2147483647 w 160"/>
              <a:gd name="T85" fmla="*/ 2147483647 h 237"/>
              <a:gd name="T86" fmla="*/ 2147483647 w 160"/>
              <a:gd name="T87" fmla="*/ 2147483647 h 237"/>
              <a:gd name="T88" fmla="*/ 2147483647 w 160"/>
              <a:gd name="T89" fmla="*/ 2147483647 h 237"/>
              <a:gd name="T90" fmla="*/ 2147483647 w 160"/>
              <a:gd name="T91" fmla="*/ 2147483647 h 237"/>
              <a:gd name="T92" fmla="*/ 2147483647 w 160"/>
              <a:gd name="T93" fmla="*/ 2147483647 h 237"/>
              <a:gd name="T94" fmla="*/ 2147483647 w 160"/>
              <a:gd name="T95" fmla="*/ 2147483647 h 237"/>
              <a:gd name="T96" fmla="*/ 2147483647 w 160"/>
              <a:gd name="T97" fmla="*/ 2147483647 h 237"/>
              <a:gd name="T98" fmla="*/ 2147483647 w 160"/>
              <a:gd name="T99" fmla="*/ 2147483647 h 237"/>
              <a:gd name="T100" fmla="*/ 2147483647 w 160"/>
              <a:gd name="T101" fmla="*/ 2147483647 h 237"/>
              <a:gd name="T102" fmla="*/ 2147483647 w 160"/>
              <a:gd name="T103" fmla="*/ 2147483647 h 237"/>
              <a:gd name="T104" fmla="*/ 2147483647 w 160"/>
              <a:gd name="T105" fmla="*/ 2147483647 h 237"/>
              <a:gd name="T106" fmla="*/ 2147483647 w 160"/>
              <a:gd name="T107" fmla="*/ 2147483647 h 237"/>
              <a:gd name="T108" fmla="*/ 2147483647 w 160"/>
              <a:gd name="T109" fmla="*/ 2147483647 h 237"/>
              <a:gd name="T110" fmla="*/ 2147483647 w 160"/>
              <a:gd name="T111" fmla="*/ 2147483647 h 23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60"/>
              <a:gd name="T169" fmla="*/ 0 h 237"/>
              <a:gd name="T170" fmla="*/ 160 w 160"/>
              <a:gd name="T171" fmla="*/ 237 h 23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60" h="237">
                <a:moveTo>
                  <a:pt x="144" y="52"/>
                </a:moveTo>
                <a:lnTo>
                  <a:pt x="142" y="50"/>
                </a:lnTo>
                <a:lnTo>
                  <a:pt x="139" y="48"/>
                </a:lnTo>
                <a:lnTo>
                  <a:pt x="137" y="48"/>
                </a:lnTo>
                <a:lnTo>
                  <a:pt x="134" y="48"/>
                </a:lnTo>
                <a:lnTo>
                  <a:pt x="134" y="45"/>
                </a:lnTo>
                <a:lnTo>
                  <a:pt x="137" y="45"/>
                </a:lnTo>
                <a:lnTo>
                  <a:pt x="137" y="43"/>
                </a:lnTo>
                <a:lnTo>
                  <a:pt x="139" y="41"/>
                </a:lnTo>
                <a:lnTo>
                  <a:pt x="142" y="38"/>
                </a:lnTo>
                <a:lnTo>
                  <a:pt x="142" y="36"/>
                </a:lnTo>
                <a:lnTo>
                  <a:pt x="144" y="33"/>
                </a:lnTo>
                <a:lnTo>
                  <a:pt x="142" y="33"/>
                </a:lnTo>
                <a:lnTo>
                  <a:pt x="139" y="31"/>
                </a:lnTo>
                <a:lnTo>
                  <a:pt x="132" y="29"/>
                </a:lnTo>
                <a:lnTo>
                  <a:pt x="132" y="26"/>
                </a:lnTo>
                <a:lnTo>
                  <a:pt x="125" y="29"/>
                </a:lnTo>
                <a:lnTo>
                  <a:pt x="120" y="29"/>
                </a:lnTo>
                <a:lnTo>
                  <a:pt x="116" y="31"/>
                </a:lnTo>
                <a:lnTo>
                  <a:pt x="113" y="31"/>
                </a:lnTo>
                <a:lnTo>
                  <a:pt x="111" y="29"/>
                </a:lnTo>
                <a:lnTo>
                  <a:pt x="111" y="31"/>
                </a:lnTo>
                <a:lnTo>
                  <a:pt x="108" y="31"/>
                </a:lnTo>
                <a:lnTo>
                  <a:pt x="106" y="31"/>
                </a:lnTo>
                <a:lnTo>
                  <a:pt x="104" y="29"/>
                </a:lnTo>
                <a:lnTo>
                  <a:pt x="104" y="26"/>
                </a:lnTo>
                <a:lnTo>
                  <a:pt x="104" y="24"/>
                </a:lnTo>
                <a:lnTo>
                  <a:pt x="104" y="22"/>
                </a:lnTo>
                <a:lnTo>
                  <a:pt x="99" y="17"/>
                </a:lnTo>
                <a:lnTo>
                  <a:pt x="97" y="15"/>
                </a:lnTo>
                <a:lnTo>
                  <a:pt x="92" y="12"/>
                </a:lnTo>
                <a:lnTo>
                  <a:pt x="90" y="12"/>
                </a:lnTo>
                <a:lnTo>
                  <a:pt x="87" y="10"/>
                </a:lnTo>
                <a:lnTo>
                  <a:pt x="87" y="7"/>
                </a:lnTo>
                <a:lnTo>
                  <a:pt x="87" y="5"/>
                </a:lnTo>
                <a:lnTo>
                  <a:pt x="83" y="3"/>
                </a:lnTo>
                <a:lnTo>
                  <a:pt x="78" y="0"/>
                </a:lnTo>
                <a:lnTo>
                  <a:pt x="75" y="0"/>
                </a:lnTo>
                <a:lnTo>
                  <a:pt x="73" y="0"/>
                </a:lnTo>
                <a:lnTo>
                  <a:pt x="73" y="3"/>
                </a:lnTo>
                <a:lnTo>
                  <a:pt x="75" y="5"/>
                </a:lnTo>
                <a:lnTo>
                  <a:pt x="78" y="5"/>
                </a:lnTo>
                <a:lnTo>
                  <a:pt x="78" y="7"/>
                </a:lnTo>
                <a:lnTo>
                  <a:pt x="78" y="10"/>
                </a:lnTo>
                <a:lnTo>
                  <a:pt x="78" y="12"/>
                </a:lnTo>
                <a:lnTo>
                  <a:pt x="75" y="12"/>
                </a:lnTo>
                <a:lnTo>
                  <a:pt x="73" y="17"/>
                </a:lnTo>
                <a:lnTo>
                  <a:pt x="73" y="19"/>
                </a:lnTo>
                <a:lnTo>
                  <a:pt x="66" y="26"/>
                </a:lnTo>
                <a:lnTo>
                  <a:pt x="61" y="29"/>
                </a:lnTo>
                <a:lnTo>
                  <a:pt x="59" y="31"/>
                </a:lnTo>
                <a:lnTo>
                  <a:pt x="57" y="33"/>
                </a:lnTo>
                <a:lnTo>
                  <a:pt x="54" y="33"/>
                </a:lnTo>
                <a:lnTo>
                  <a:pt x="52" y="33"/>
                </a:lnTo>
                <a:lnTo>
                  <a:pt x="49" y="36"/>
                </a:lnTo>
                <a:lnTo>
                  <a:pt x="45" y="38"/>
                </a:lnTo>
                <a:lnTo>
                  <a:pt x="42" y="38"/>
                </a:lnTo>
                <a:lnTo>
                  <a:pt x="42" y="41"/>
                </a:lnTo>
                <a:lnTo>
                  <a:pt x="40" y="41"/>
                </a:lnTo>
                <a:lnTo>
                  <a:pt x="38" y="45"/>
                </a:lnTo>
                <a:lnTo>
                  <a:pt x="38" y="43"/>
                </a:lnTo>
                <a:lnTo>
                  <a:pt x="35" y="50"/>
                </a:lnTo>
                <a:lnTo>
                  <a:pt x="33" y="52"/>
                </a:lnTo>
                <a:lnTo>
                  <a:pt x="33" y="55"/>
                </a:lnTo>
                <a:lnTo>
                  <a:pt x="33" y="57"/>
                </a:lnTo>
                <a:lnTo>
                  <a:pt x="31" y="62"/>
                </a:lnTo>
                <a:lnTo>
                  <a:pt x="28" y="62"/>
                </a:lnTo>
                <a:lnTo>
                  <a:pt x="28" y="64"/>
                </a:lnTo>
                <a:lnTo>
                  <a:pt x="28" y="62"/>
                </a:lnTo>
                <a:lnTo>
                  <a:pt x="26" y="62"/>
                </a:lnTo>
                <a:lnTo>
                  <a:pt x="23" y="62"/>
                </a:lnTo>
                <a:lnTo>
                  <a:pt x="23" y="59"/>
                </a:lnTo>
                <a:lnTo>
                  <a:pt x="21" y="59"/>
                </a:lnTo>
                <a:lnTo>
                  <a:pt x="21" y="57"/>
                </a:lnTo>
                <a:lnTo>
                  <a:pt x="23" y="57"/>
                </a:lnTo>
                <a:lnTo>
                  <a:pt x="21" y="57"/>
                </a:lnTo>
                <a:lnTo>
                  <a:pt x="19" y="57"/>
                </a:lnTo>
                <a:lnTo>
                  <a:pt x="16" y="55"/>
                </a:lnTo>
                <a:lnTo>
                  <a:pt x="14" y="55"/>
                </a:lnTo>
                <a:lnTo>
                  <a:pt x="12" y="57"/>
                </a:lnTo>
                <a:lnTo>
                  <a:pt x="9" y="57"/>
                </a:lnTo>
                <a:lnTo>
                  <a:pt x="9" y="55"/>
                </a:lnTo>
                <a:lnTo>
                  <a:pt x="9" y="52"/>
                </a:lnTo>
                <a:lnTo>
                  <a:pt x="9" y="50"/>
                </a:lnTo>
                <a:lnTo>
                  <a:pt x="12" y="50"/>
                </a:lnTo>
                <a:lnTo>
                  <a:pt x="14" y="50"/>
                </a:lnTo>
                <a:lnTo>
                  <a:pt x="14" y="45"/>
                </a:lnTo>
                <a:lnTo>
                  <a:pt x="12" y="43"/>
                </a:lnTo>
                <a:lnTo>
                  <a:pt x="9" y="43"/>
                </a:lnTo>
                <a:lnTo>
                  <a:pt x="9" y="45"/>
                </a:lnTo>
                <a:lnTo>
                  <a:pt x="5" y="48"/>
                </a:lnTo>
                <a:lnTo>
                  <a:pt x="0" y="52"/>
                </a:lnTo>
                <a:lnTo>
                  <a:pt x="0" y="55"/>
                </a:lnTo>
                <a:lnTo>
                  <a:pt x="0" y="59"/>
                </a:lnTo>
                <a:lnTo>
                  <a:pt x="0" y="62"/>
                </a:lnTo>
                <a:lnTo>
                  <a:pt x="2" y="62"/>
                </a:lnTo>
                <a:lnTo>
                  <a:pt x="2" y="64"/>
                </a:lnTo>
                <a:lnTo>
                  <a:pt x="5" y="71"/>
                </a:lnTo>
                <a:lnTo>
                  <a:pt x="5" y="74"/>
                </a:lnTo>
                <a:lnTo>
                  <a:pt x="2" y="74"/>
                </a:lnTo>
                <a:lnTo>
                  <a:pt x="0" y="74"/>
                </a:lnTo>
                <a:lnTo>
                  <a:pt x="0" y="76"/>
                </a:lnTo>
                <a:lnTo>
                  <a:pt x="2" y="76"/>
                </a:lnTo>
                <a:lnTo>
                  <a:pt x="2" y="78"/>
                </a:lnTo>
                <a:lnTo>
                  <a:pt x="5" y="81"/>
                </a:lnTo>
                <a:lnTo>
                  <a:pt x="7" y="81"/>
                </a:lnTo>
                <a:lnTo>
                  <a:pt x="12" y="83"/>
                </a:lnTo>
                <a:lnTo>
                  <a:pt x="14" y="83"/>
                </a:lnTo>
                <a:lnTo>
                  <a:pt x="14" y="85"/>
                </a:lnTo>
                <a:lnTo>
                  <a:pt x="16" y="85"/>
                </a:lnTo>
                <a:lnTo>
                  <a:pt x="16" y="88"/>
                </a:lnTo>
                <a:lnTo>
                  <a:pt x="19" y="88"/>
                </a:lnTo>
                <a:lnTo>
                  <a:pt x="19" y="90"/>
                </a:lnTo>
                <a:lnTo>
                  <a:pt x="21" y="93"/>
                </a:lnTo>
                <a:lnTo>
                  <a:pt x="26" y="102"/>
                </a:lnTo>
                <a:lnTo>
                  <a:pt x="28" y="102"/>
                </a:lnTo>
                <a:lnTo>
                  <a:pt x="28" y="104"/>
                </a:lnTo>
                <a:lnTo>
                  <a:pt x="31" y="109"/>
                </a:lnTo>
                <a:lnTo>
                  <a:pt x="33" y="109"/>
                </a:lnTo>
                <a:lnTo>
                  <a:pt x="33" y="114"/>
                </a:lnTo>
                <a:lnTo>
                  <a:pt x="35" y="116"/>
                </a:lnTo>
                <a:lnTo>
                  <a:pt x="35" y="119"/>
                </a:lnTo>
                <a:lnTo>
                  <a:pt x="35" y="121"/>
                </a:lnTo>
                <a:lnTo>
                  <a:pt x="38" y="123"/>
                </a:lnTo>
                <a:lnTo>
                  <a:pt x="40" y="130"/>
                </a:lnTo>
                <a:lnTo>
                  <a:pt x="42" y="133"/>
                </a:lnTo>
                <a:lnTo>
                  <a:pt x="45" y="137"/>
                </a:lnTo>
                <a:lnTo>
                  <a:pt x="45" y="140"/>
                </a:lnTo>
                <a:lnTo>
                  <a:pt x="47" y="142"/>
                </a:lnTo>
                <a:lnTo>
                  <a:pt x="47" y="145"/>
                </a:lnTo>
                <a:lnTo>
                  <a:pt x="49" y="147"/>
                </a:lnTo>
                <a:lnTo>
                  <a:pt x="52" y="149"/>
                </a:lnTo>
                <a:lnTo>
                  <a:pt x="52" y="154"/>
                </a:lnTo>
                <a:lnTo>
                  <a:pt x="57" y="156"/>
                </a:lnTo>
                <a:lnTo>
                  <a:pt x="57" y="159"/>
                </a:lnTo>
                <a:lnTo>
                  <a:pt x="61" y="168"/>
                </a:lnTo>
                <a:lnTo>
                  <a:pt x="64" y="170"/>
                </a:lnTo>
                <a:lnTo>
                  <a:pt x="64" y="173"/>
                </a:lnTo>
                <a:lnTo>
                  <a:pt x="66" y="173"/>
                </a:lnTo>
                <a:lnTo>
                  <a:pt x="64" y="175"/>
                </a:lnTo>
                <a:lnTo>
                  <a:pt x="64" y="178"/>
                </a:lnTo>
                <a:lnTo>
                  <a:pt x="61" y="178"/>
                </a:lnTo>
                <a:lnTo>
                  <a:pt x="68" y="189"/>
                </a:lnTo>
                <a:lnTo>
                  <a:pt x="71" y="192"/>
                </a:lnTo>
                <a:lnTo>
                  <a:pt x="78" y="196"/>
                </a:lnTo>
                <a:lnTo>
                  <a:pt x="80" y="199"/>
                </a:lnTo>
                <a:lnTo>
                  <a:pt x="85" y="201"/>
                </a:lnTo>
                <a:lnTo>
                  <a:pt x="87" y="204"/>
                </a:lnTo>
                <a:lnTo>
                  <a:pt x="94" y="208"/>
                </a:lnTo>
                <a:lnTo>
                  <a:pt x="99" y="208"/>
                </a:lnTo>
                <a:lnTo>
                  <a:pt x="99" y="211"/>
                </a:lnTo>
                <a:lnTo>
                  <a:pt x="101" y="211"/>
                </a:lnTo>
                <a:lnTo>
                  <a:pt x="104" y="211"/>
                </a:lnTo>
                <a:lnTo>
                  <a:pt x="104" y="213"/>
                </a:lnTo>
                <a:lnTo>
                  <a:pt x="108" y="215"/>
                </a:lnTo>
                <a:lnTo>
                  <a:pt x="111" y="215"/>
                </a:lnTo>
                <a:lnTo>
                  <a:pt x="113" y="215"/>
                </a:lnTo>
                <a:lnTo>
                  <a:pt x="120" y="220"/>
                </a:lnTo>
                <a:lnTo>
                  <a:pt x="120" y="222"/>
                </a:lnTo>
                <a:lnTo>
                  <a:pt x="123" y="222"/>
                </a:lnTo>
                <a:lnTo>
                  <a:pt x="125" y="222"/>
                </a:lnTo>
                <a:lnTo>
                  <a:pt x="125" y="225"/>
                </a:lnTo>
                <a:lnTo>
                  <a:pt x="127" y="225"/>
                </a:lnTo>
                <a:lnTo>
                  <a:pt x="127" y="230"/>
                </a:lnTo>
                <a:lnTo>
                  <a:pt x="130" y="230"/>
                </a:lnTo>
                <a:lnTo>
                  <a:pt x="132" y="232"/>
                </a:lnTo>
                <a:lnTo>
                  <a:pt x="139" y="237"/>
                </a:lnTo>
                <a:lnTo>
                  <a:pt x="142" y="237"/>
                </a:lnTo>
                <a:lnTo>
                  <a:pt x="144" y="237"/>
                </a:lnTo>
                <a:lnTo>
                  <a:pt x="146" y="234"/>
                </a:lnTo>
                <a:lnTo>
                  <a:pt x="146" y="232"/>
                </a:lnTo>
                <a:lnTo>
                  <a:pt x="149" y="227"/>
                </a:lnTo>
                <a:lnTo>
                  <a:pt x="151" y="225"/>
                </a:lnTo>
                <a:lnTo>
                  <a:pt x="149" y="222"/>
                </a:lnTo>
                <a:lnTo>
                  <a:pt x="151" y="220"/>
                </a:lnTo>
                <a:lnTo>
                  <a:pt x="156" y="215"/>
                </a:lnTo>
                <a:lnTo>
                  <a:pt x="158" y="215"/>
                </a:lnTo>
                <a:lnTo>
                  <a:pt x="156" y="213"/>
                </a:lnTo>
                <a:lnTo>
                  <a:pt x="156" y="208"/>
                </a:lnTo>
                <a:lnTo>
                  <a:pt x="153" y="208"/>
                </a:lnTo>
                <a:lnTo>
                  <a:pt x="151" y="201"/>
                </a:lnTo>
                <a:lnTo>
                  <a:pt x="153" y="199"/>
                </a:lnTo>
                <a:lnTo>
                  <a:pt x="153" y="194"/>
                </a:lnTo>
                <a:lnTo>
                  <a:pt x="153" y="192"/>
                </a:lnTo>
                <a:lnTo>
                  <a:pt x="153" y="189"/>
                </a:lnTo>
                <a:lnTo>
                  <a:pt x="153" y="187"/>
                </a:lnTo>
                <a:lnTo>
                  <a:pt x="156" y="187"/>
                </a:lnTo>
                <a:lnTo>
                  <a:pt x="158" y="182"/>
                </a:lnTo>
                <a:lnTo>
                  <a:pt x="158" y="175"/>
                </a:lnTo>
                <a:lnTo>
                  <a:pt x="158" y="166"/>
                </a:lnTo>
                <a:lnTo>
                  <a:pt x="158" y="163"/>
                </a:lnTo>
                <a:lnTo>
                  <a:pt x="160" y="163"/>
                </a:lnTo>
                <a:lnTo>
                  <a:pt x="160" y="161"/>
                </a:lnTo>
                <a:lnTo>
                  <a:pt x="160" y="159"/>
                </a:lnTo>
                <a:lnTo>
                  <a:pt x="158" y="154"/>
                </a:lnTo>
                <a:lnTo>
                  <a:pt x="158" y="152"/>
                </a:lnTo>
                <a:lnTo>
                  <a:pt x="149" y="140"/>
                </a:lnTo>
                <a:lnTo>
                  <a:pt x="146" y="140"/>
                </a:lnTo>
                <a:lnTo>
                  <a:pt x="144" y="140"/>
                </a:lnTo>
                <a:lnTo>
                  <a:pt x="142" y="140"/>
                </a:lnTo>
                <a:lnTo>
                  <a:pt x="142" y="142"/>
                </a:lnTo>
                <a:lnTo>
                  <a:pt x="139" y="142"/>
                </a:lnTo>
                <a:lnTo>
                  <a:pt x="139" y="140"/>
                </a:lnTo>
                <a:lnTo>
                  <a:pt x="137" y="140"/>
                </a:lnTo>
                <a:lnTo>
                  <a:pt x="137" y="137"/>
                </a:lnTo>
                <a:lnTo>
                  <a:pt x="137" y="130"/>
                </a:lnTo>
                <a:lnTo>
                  <a:pt x="137" y="126"/>
                </a:lnTo>
                <a:lnTo>
                  <a:pt x="137" y="123"/>
                </a:lnTo>
                <a:lnTo>
                  <a:pt x="137" y="121"/>
                </a:lnTo>
                <a:lnTo>
                  <a:pt x="132" y="123"/>
                </a:lnTo>
                <a:lnTo>
                  <a:pt x="132" y="126"/>
                </a:lnTo>
                <a:lnTo>
                  <a:pt x="130" y="126"/>
                </a:lnTo>
                <a:lnTo>
                  <a:pt x="127" y="128"/>
                </a:lnTo>
                <a:lnTo>
                  <a:pt x="116" y="128"/>
                </a:lnTo>
                <a:lnTo>
                  <a:pt x="116" y="126"/>
                </a:lnTo>
                <a:lnTo>
                  <a:pt x="116" y="121"/>
                </a:lnTo>
                <a:lnTo>
                  <a:pt x="113" y="121"/>
                </a:lnTo>
                <a:lnTo>
                  <a:pt x="108" y="121"/>
                </a:lnTo>
                <a:lnTo>
                  <a:pt x="106" y="119"/>
                </a:lnTo>
                <a:lnTo>
                  <a:pt x="104" y="119"/>
                </a:lnTo>
                <a:lnTo>
                  <a:pt x="106" y="116"/>
                </a:lnTo>
                <a:lnTo>
                  <a:pt x="106" y="114"/>
                </a:lnTo>
                <a:lnTo>
                  <a:pt x="104" y="111"/>
                </a:lnTo>
                <a:lnTo>
                  <a:pt x="101" y="111"/>
                </a:lnTo>
                <a:lnTo>
                  <a:pt x="101" y="109"/>
                </a:lnTo>
                <a:lnTo>
                  <a:pt x="99" y="104"/>
                </a:lnTo>
                <a:lnTo>
                  <a:pt x="97" y="100"/>
                </a:lnTo>
                <a:lnTo>
                  <a:pt x="94" y="97"/>
                </a:lnTo>
                <a:lnTo>
                  <a:pt x="94" y="95"/>
                </a:lnTo>
                <a:lnTo>
                  <a:pt x="94" y="93"/>
                </a:lnTo>
                <a:lnTo>
                  <a:pt x="97" y="93"/>
                </a:lnTo>
                <a:lnTo>
                  <a:pt x="97" y="90"/>
                </a:lnTo>
                <a:lnTo>
                  <a:pt x="94" y="90"/>
                </a:lnTo>
                <a:lnTo>
                  <a:pt x="97" y="88"/>
                </a:lnTo>
                <a:lnTo>
                  <a:pt x="97" y="85"/>
                </a:lnTo>
                <a:lnTo>
                  <a:pt x="101" y="83"/>
                </a:lnTo>
                <a:lnTo>
                  <a:pt x="104" y="74"/>
                </a:lnTo>
                <a:lnTo>
                  <a:pt x="106" y="64"/>
                </a:lnTo>
                <a:lnTo>
                  <a:pt x="108" y="64"/>
                </a:lnTo>
                <a:lnTo>
                  <a:pt x="116" y="59"/>
                </a:lnTo>
                <a:lnTo>
                  <a:pt x="120" y="57"/>
                </a:lnTo>
                <a:lnTo>
                  <a:pt x="127" y="55"/>
                </a:lnTo>
                <a:lnTo>
                  <a:pt x="134" y="52"/>
                </a:lnTo>
                <a:lnTo>
                  <a:pt x="137" y="52"/>
                </a:lnTo>
                <a:lnTo>
                  <a:pt x="139" y="55"/>
                </a:lnTo>
                <a:lnTo>
                  <a:pt x="142" y="55"/>
                </a:lnTo>
                <a:lnTo>
                  <a:pt x="144" y="55"/>
                </a:lnTo>
                <a:lnTo>
                  <a:pt x="144" y="5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04" name="Freeform 2326"/>
          <p:cNvSpPr>
            <a:spLocks/>
          </p:cNvSpPr>
          <p:nvPr/>
        </p:nvSpPr>
        <p:spPr bwMode="auto">
          <a:xfrm>
            <a:off x="5783263" y="4887913"/>
            <a:ext cx="623887" cy="682625"/>
          </a:xfrm>
          <a:custGeom>
            <a:avLst/>
            <a:gdLst>
              <a:gd name="T0" fmla="*/ 2147483647 w 501"/>
              <a:gd name="T1" fmla="*/ 2147483647 h 524"/>
              <a:gd name="T2" fmla="*/ 2147483647 w 501"/>
              <a:gd name="T3" fmla="*/ 2147483647 h 524"/>
              <a:gd name="T4" fmla="*/ 2147483647 w 501"/>
              <a:gd name="T5" fmla="*/ 2147483647 h 524"/>
              <a:gd name="T6" fmla="*/ 2147483647 w 501"/>
              <a:gd name="T7" fmla="*/ 2147483647 h 524"/>
              <a:gd name="T8" fmla="*/ 2147483647 w 501"/>
              <a:gd name="T9" fmla="*/ 2147483647 h 524"/>
              <a:gd name="T10" fmla="*/ 2147483647 w 501"/>
              <a:gd name="T11" fmla="*/ 2147483647 h 524"/>
              <a:gd name="T12" fmla="*/ 2147483647 w 501"/>
              <a:gd name="T13" fmla="*/ 2147483647 h 524"/>
              <a:gd name="T14" fmla="*/ 2147483647 w 501"/>
              <a:gd name="T15" fmla="*/ 2147483647 h 524"/>
              <a:gd name="T16" fmla="*/ 2147483647 w 501"/>
              <a:gd name="T17" fmla="*/ 2147483647 h 524"/>
              <a:gd name="T18" fmla="*/ 2147483647 w 501"/>
              <a:gd name="T19" fmla="*/ 2147483647 h 524"/>
              <a:gd name="T20" fmla="*/ 2147483647 w 501"/>
              <a:gd name="T21" fmla="*/ 2147483647 h 524"/>
              <a:gd name="T22" fmla="*/ 2147483647 w 501"/>
              <a:gd name="T23" fmla="*/ 2147483647 h 524"/>
              <a:gd name="T24" fmla="*/ 2147483647 w 501"/>
              <a:gd name="T25" fmla="*/ 2147483647 h 524"/>
              <a:gd name="T26" fmla="*/ 2147483647 w 501"/>
              <a:gd name="T27" fmla="*/ 2147483647 h 524"/>
              <a:gd name="T28" fmla="*/ 2147483647 w 501"/>
              <a:gd name="T29" fmla="*/ 2147483647 h 524"/>
              <a:gd name="T30" fmla="*/ 2147483647 w 501"/>
              <a:gd name="T31" fmla="*/ 2147483647 h 524"/>
              <a:gd name="T32" fmla="*/ 2147483647 w 501"/>
              <a:gd name="T33" fmla="*/ 2147483647 h 524"/>
              <a:gd name="T34" fmla="*/ 2147483647 w 501"/>
              <a:gd name="T35" fmla="*/ 2147483647 h 524"/>
              <a:gd name="T36" fmla="*/ 2147483647 w 501"/>
              <a:gd name="T37" fmla="*/ 2147483647 h 524"/>
              <a:gd name="T38" fmla="*/ 2147483647 w 501"/>
              <a:gd name="T39" fmla="*/ 2147483647 h 524"/>
              <a:gd name="T40" fmla="*/ 2147483647 w 501"/>
              <a:gd name="T41" fmla="*/ 2147483647 h 524"/>
              <a:gd name="T42" fmla="*/ 2147483647 w 501"/>
              <a:gd name="T43" fmla="*/ 2147483647 h 524"/>
              <a:gd name="T44" fmla="*/ 2147483647 w 501"/>
              <a:gd name="T45" fmla="*/ 2147483647 h 524"/>
              <a:gd name="T46" fmla="*/ 2147483647 w 501"/>
              <a:gd name="T47" fmla="*/ 2147483647 h 524"/>
              <a:gd name="T48" fmla="*/ 2147483647 w 501"/>
              <a:gd name="T49" fmla="*/ 2147483647 h 524"/>
              <a:gd name="T50" fmla="*/ 2147483647 w 501"/>
              <a:gd name="T51" fmla="*/ 2147483647 h 524"/>
              <a:gd name="T52" fmla="*/ 2147483647 w 501"/>
              <a:gd name="T53" fmla="*/ 2147483647 h 524"/>
              <a:gd name="T54" fmla="*/ 2147483647 w 501"/>
              <a:gd name="T55" fmla="*/ 2147483647 h 524"/>
              <a:gd name="T56" fmla="*/ 2147483647 w 501"/>
              <a:gd name="T57" fmla="*/ 2147483647 h 524"/>
              <a:gd name="T58" fmla="*/ 2147483647 w 501"/>
              <a:gd name="T59" fmla="*/ 2147483647 h 524"/>
              <a:gd name="T60" fmla="*/ 2147483647 w 501"/>
              <a:gd name="T61" fmla="*/ 2147483647 h 524"/>
              <a:gd name="T62" fmla="*/ 2147483647 w 501"/>
              <a:gd name="T63" fmla="*/ 2147483647 h 524"/>
              <a:gd name="T64" fmla="*/ 2147483647 w 501"/>
              <a:gd name="T65" fmla="*/ 2147483647 h 524"/>
              <a:gd name="T66" fmla="*/ 2147483647 w 501"/>
              <a:gd name="T67" fmla="*/ 2147483647 h 524"/>
              <a:gd name="T68" fmla="*/ 2147483647 w 501"/>
              <a:gd name="T69" fmla="*/ 2147483647 h 524"/>
              <a:gd name="T70" fmla="*/ 2147483647 w 501"/>
              <a:gd name="T71" fmla="*/ 2147483647 h 524"/>
              <a:gd name="T72" fmla="*/ 2147483647 w 501"/>
              <a:gd name="T73" fmla="*/ 2147483647 h 524"/>
              <a:gd name="T74" fmla="*/ 2147483647 w 501"/>
              <a:gd name="T75" fmla="*/ 2147483647 h 524"/>
              <a:gd name="T76" fmla="*/ 2147483647 w 501"/>
              <a:gd name="T77" fmla="*/ 2147483647 h 524"/>
              <a:gd name="T78" fmla="*/ 2147483647 w 501"/>
              <a:gd name="T79" fmla="*/ 2147483647 h 524"/>
              <a:gd name="T80" fmla="*/ 2147483647 w 501"/>
              <a:gd name="T81" fmla="*/ 2147483647 h 524"/>
              <a:gd name="T82" fmla="*/ 2147483647 w 501"/>
              <a:gd name="T83" fmla="*/ 2147483647 h 524"/>
              <a:gd name="T84" fmla="*/ 2147483647 w 501"/>
              <a:gd name="T85" fmla="*/ 2147483647 h 524"/>
              <a:gd name="T86" fmla="*/ 2147483647 w 501"/>
              <a:gd name="T87" fmla="*/ 2147483647 h 524"/>
              <a:gd name="T88" fmla="*/ 2147483647 w 501"/>
              <a:gd name="T89" fmla="*/ 2147483647 h 524"/>
              <a:gd name="T90" fmla="*/ 2147483647 w 501"/>
              <a:gd name="T91" fmla="*/ 2147483647 h 524"/>
              <a:gd name="T92" fmla="*/ 2147483647 w 501"/>
              <a:gd name="T93" fmla="*/ 2147483647 h 524"/>
              <a:gd name="T94" fmla="*/ 2147483647 w 501"/>
              <a:gd name="T95" fmla="*/ 2147483647 h 524"/>
              <a:gd name="T96" fmla="*/ 2147483647 w 501"/>
              <a:gd name="T97" fmla="*/ 2147483647 h 524"/>
              <a:gd name="T98" fmla="*/ 2147483647 w 501"/>
              <a:gd name="T99" fmla="*/ 2147483647 h 524"/>
              <a:gd name="T100" fmla="*/ 2147483647 w 501"/>
              <a:gd name="T101" fmla="*/ 2147483647 h 524"/>
              <a:gd name="T102" fmla="*/ 2147483647 w 501"/>
              <a:gd name="T103" fmla="*/ 2147483647 h 524"/>
              <a:gd name="T104" fmla="*/ 2147483647 w 501"/>
              <a:gd name="T105" fmla="*/ 2147483647 h 524"/>
              <a:gd name="T106" fmla="*/ 2147483647 w 501"/>
              <a:gd name="T107" fmla="*/ 2147483647 h 524"/>
              <a:gd name="T108" fmla="*/ 2147483647 w 501"/>
              <a:gd name="T109" fmla="*/ 2147483647 h 524"/>
              <a:gd name="T110" fmla="*/ 2147483647 w 501"/>
              <a:gd name="T111" fmla="*/ 2147483647 h 524"/>
              <a:gd name="T112" fmla="*/ 2147483647 w 501"/>
              <a:gd name="T113" fmla="*/ 2147483647 h 524"/>
              <a:gd name="T114" fmla="*/ 2147483647 w 501"/>
              <a:gd name="T115" fmla="*/ 2147483647 h 524"/>
              <a:gd name="T116" fmla="*/ 2147483647 w 501"/>
              <a:gd name="T117" fmla="*/ 2147483647 h 524"/>
              <a:gd name="T118" fmla="*/ 2147483647 w 501"/>
              <a:gd name="T119" fmla="*/ 2147483647 h 524"/>
              <a:gd name="T120" fmla="*/ 2147483647 w 501"/>
              <a:gd name="T121" fmla="*/ 2147483647 h 52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01"/>
              <a:gd name="T184" fmla="*/ 0 h 524"/>
              <a:gd name="T185" fmla="*/ 501 w 501"/>
              <a:gd name="T186" fmla="*/ 524 h 52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01" h="524">
                <a:moveTo>
                  <a:pt x="201" y="331"/>
                </a:moveTo>
                <a:lnTo>
                  <a:pt x="201" y="331"/>
                </a:lnTo>
                <a:lnTo>
                  <a:pt x="203" y="338"/>
                </a:lnTo>
                <a:lnTo>
                  <a:pt x="206" y="340"/>
                </a:lnTo>
                <a:lnTo>
                  <a:pt x="206" y="345"/>
                </a:lnTo>
                <a:lnTo>
                  <a:pt x="206" y="354"/>
                </a:lnTo>
                <a:lnTo>
                  <a:pt x="203" y="357"/>
                </a:lnTo>
                <a:lnTo>
                  <a:pt x="206" y="357"/>
                </a:lnTo>
                <a:lnTo>
                  <a:pt x="208" y="357"/>
                </a:lnTo>
                <a:lnTo>
                  <a:pt x="215" y="359"/>
                </a:lnTo>
                <a:lnTo>
                  <a:pt x="218" y="359"/>
                </a:lnTo>
                <a:lnTo>
                  <a:pt x="220" y="359"/>
                </a:lnTo>
                <a:lnTo>
                  <a:pt x="222" y="359"/>
                </a:lnTo>
                <a:lnTo>
                  <a:pt x="222" y="357"/>
                </a:lnTo>
                <a:lnTo>
                  <a:pt x="225" y="357"/>
                </a:lnTo>
                <a:lnTo>
                  <a:pt x="227" y="359"/>
                </a:lnTo>
                <a:lnTo>
                  <a:pt x="229" y="359"/>
                </a:lnTo>
                <a:lnTo>
                  <a:pt x="232" y="359"/>
                </a:lnTo>
                <a:lnTo>
                  <a:pt x="232" y="361"/>
                </a:lnTo>
                <a:lnTo>
                  <a:pt x="234" y="361"/>
                </a:lnTo>
                <a:lnTo>
                  <a:pt x="234" y="364"/>
                </a:lnTo>
                <a:lnTo>
                  <a:pt x="234" y="371"/>
                </a:lnTo>
                <a:lnTo>
                  <a:pt x="237" y="376"/>
                </a:lnTo>
                <a:lnTo>
                  <a:pt x="237" y="378"/>
                </a:lnTo>
                <a:lnTo>
                  <a:pt x="237" y="383"/>
                </a:lnTo>
                <a:lnTo>
                  <a:pt x="239" y="383"/>
                </a:lnTo>
                <a:lnTo>
                  <a:pt x="241" y="383"/>
                </a:lnTo>
                <a:lnTo>
                  <a:pt x="244" y="383"/>
                </a:lnTo>
                <a:lnTo>
                  <a:pt x="246" y="380"/>
                </a:lnTo>
                <a:lnTo>
                  <a:pt x="248" y="380"/>
                </a:lnTo>
                <a:lnTo>
                  <a:pt x="251" y="380"/>
                </a:lnTo>
                <a:lnTo>
                  <a:pt x="253" y="383"/>
                </a:lnTo>
                <a:lnTo>
                  <a:pt x="251" y="383"/>
                </a:lnTo>
                <a:lnTo>
                  <a:pt x="251" y="385"/>
                </a:lnTo>
                <a:lnTo>
                  <a:pt x="251" y="387"/>
                </a:lnTo>
                <a:lnTo>
                  <a:pt x="251" y="392"/>
                </a:lnTo>
                <a:lnTo>
                  <a:pt x="251" y="394"/>
                </a:lnTo>
                <a:lnTo>
                  <a:pt x="248" y="397"/>
                </a:lnTo>
                <a:lnTo>
                  <a:pt x="248" y="402"/>
                </a:lnTo>
                <a:lnTo>
                  <a:pt x="248" y="404"/>
                </a:lnTo>
                <a:lnTo>
                  <a:pt x="251" y="404"/>
                </a:lnTo>
                <a:lnTo>
                  <a:pt x="253" y="404"/>
                </a:lnTo>
                <a:lnTo>
                  <a:pt x="255" y="406"/>
                </a:lnTo>
                <a:lnTo>
                  <a:pt x="258" y="406"/>
                </a:lnTo>
                <a:lnTo>
                  <a:pt x="258" y="409"/>
                </a:lnTo>
                <a:lnTo>
                  <a:pt x="260" y="416"/>
                </a:lnTo>
                <a:lnTo>
                  <a:pt x="260" y="423"/>
                </a:lnTo>
                <a:lnTo>
                  <a:pt x="258" y="423"/>
                </a:lnTo>
                <a:lnTo>
                  <a:pt x="258" y="425"/>
                </a:lnTo>
                <a:lnTo>
                  <a:pt x="258" y="427"/>
                </a:lnTo>
                <a:lnTo>
                  <a:pt x="255" y="427"/>
                </a:lnTo>
                <a:lnTo>
                  <a:pt x="246" y="432"/>
                </a:lnTo>
                <a:lnTo>
                  <a:pt x="239" y="439"/>
                </a:lnTo>
                <a:lnTo>
                  <a:pt x="234" y="442"/>
                </a:lnTo>
                <a:lnTo>
                  <a:pt x="232" y="444"/>
                </a:lnTo>
                <a:lnTo>
                  <a:pt x="227" y="451"/>
                </a:lnTo>
                <a:lnTo>
                  <a:pt x="220" y="458"/>
                </a:lnTo>
                <a:lnTo>
                  <a:pt x="220" y="461"/>
                </a:lnTo>
                <a:lnTo>
                  <a:pt x="218" y="463"/>
                </a:lnTo>
                <a:lnTo>
                  <a:pt x="215" y="465"/>
                </a:lnTo>
                <a:lnTo>
                  <a:pt x="213" y="468"/>
                </a:lnTo>
                <a:lnTo>
                  <a:pt x="211" y="470"/>
                </a:lnTo>
                <a:lnTo>
                  <a:pt x="208" y="472"/>
                </a:lnTo>
                <a:lnTo>
                  <a:pt x="211" y="472"/>
                </a:lnTo>
                <a:lnTo>
                  <a:pt x="213" y="472"/>
                </a:lnTo>
                <a:lnTo>
                  <a:pt x="215" y="472"/>
                </a:lnTo>
                <a:lnTo>
                  <a:pt x="215" y="470"/>
                </a:lnTo>
                <a:lnTo>
                  <a:pt x="218" y="470"/>
                </a:lnTo>
                <a:lnTo>
                  <a:pt x="220" y="470"/>
                </a:lnTo>
                <a:lnTo>
                  <a:pt x="222" y="472"/>
                </a:lnTo>
                <a:lnTo>
                  <a:pt x="227" y="477"/>
                </a:lnTo>
                <a:lnTo>
                  <a:pt x="229" y="479"/>
                </a:lnTo>
                <a:lnTo>
                  <a:pt x="229" y="482"/>
                </a:lnTo>
                <a:lnTo>
                  <a:pt x="229" y="484"/>
                </a:lnTo>
                <a:lnTo>
                  <a:pt x="232" y="484"/>
                </a:lnTo>
                <a:lnTo>
                  <a:pt x="234" y="482"/>
                </a:lnTo>
                <a:lnTo>
                  <a:pt x="237" y="482"/>
                </a:lnTo>
                <a:lnTo>
                  <a:pt x="239" y="484"/>
                </a:lnTo>
                <a:lnTo>
                  <a:pt x="239" y="487"/>
                </a:lnTo>
                <a:lnTo>
                  <a:pt x="253" y="496"/>
                </a:lnTo>
                <a:lnTo>
                  <a:pt x="255" y="498"/>
                </a:lnTo>
                <a:lnTo>
                  <a:pt x="258" y="498"/>
                </a:lnTo>
                <a:lnTo>
                  <a:pt x="265" y="508"/>
                </a:lnTo>
                <a:lnTo>
                  <a:pt x="265" y="513"/>
                </a:lnTo>
                <a:lnTo>
                  <a:pt x="263" y="515"/>
                </a:lnTo>
                <a:lnTo>
                  <a:pt x="260" y="515"/>
                </a:lnTo>
                <a:lnTo>
                  <a:pt x="260" y="517"/>
                </a:lnTo>
                <a:lnTo>
                  <a:pt x="260" y="524"/>
                </a:lnTo>
                <a:lnTo>
                  <a:pt x="263" y="524"/>
                </a:lnTo>
                <a:lnTo>
                  <a:pt x="265" y="524"/>
                </a:lnTo>
                <a:lnTo>
                  <a:pt x="270" y="520"/>
                </a:lnTo>
                <a:lnTo>
                  <a:pt x="270" y="517"/>
                </a:lnTo>
                <a:lnTo>
                  <a:pt x="272" y="517"/>
                </a:lnTo>
                <a:lnTo>
                  <a:pt x="272" y="515"/>
                </a:lnTo>
                <a:lnTo>
                  <a:pt x="274" y="513"/>
                </a:lnTo>
                <a:lnTo>
                  <a:pt x="279" y="503"/>
                </a:lnTo>
                <a:lnTo>
                  <a:pt x="279" y="501"/>
                </a:lnTo>
                <a:lnTo>
                  <a:pt x="277" y="498"/>
                </a:lnTo>
                <a:lnTo>
                  <a:pt x="279" y="494"/>
                </a:lnTo>
                <a:lnTo>
                  <a:pt x="281" y="489"/>
                </a:lnTo>
                <a:lnTo>
                  <a:pt x="286" y="487"/>
                </a:lnTo>
                <a:lnTo>
                  <a:pt x="289" y="484"/>
                </a:lnTo>
                <a:lnTo>
                  <a:pt x="291" y="472"/>
                </a:lnTo>
                <a:lnTo>
                  <a:pt x="289" y="470"/>
                </a:lnTo>
                <a:lnTo>
                  <a:pt x="291" y="470"/>
                </a:lnTo>
                <a:lnTo>
                  <a:pt x="291" y="472"/>
                </a:lnTo>
                <a:lnTo>
                  <a:pt x="293" y="475"/>
                </a:lnTo>
                <a:lnTo>
                  <a:pt x="296" y="475"/>
                </a:lnTo>
                <a:lnTo>
                  <a:pt x="296" y="472"/>
                </a:lnTo>
                <a:lnTo>
                  <a:pt x="298" y="472"/>
                </a:lnTo>
                <a:lnTo>
                  <a:pt x="300" y="472"/>
                </a:lnTo>
                <a:lnTo>
                  <a:pt x="300" y="475"/>
                </a:lnTo>
                <a:lnTo>
                  <a:pt x="298" y="479"/>
                </a:lnTo>
                <a:lnTo>
                  <a:pt x="296" y="479"/>
                </a:lnTo>
                <a:lnTo>
                  <a:pt x="296" y="482"/>
                </a:lnTo>
                <a:lnTo>
                  <a:pt x="291" y="484"/>
                </a:lnTo>
                <a:lnTo>
                  <a:pt x="291" y="487"/>
                </a:lnTo>
                <a:lnTo>
                  <a:pt x="291" y="489"/>
                </a:lnTo>
                <a:lnTo>
                  <a:pt x="291" y="491"/>
                </a:lnTo>
                <a:lnTo>
                  <a:pt x="284" y="496"/>
                </a:lnTo>
                <a:lnTo>
                  <a:pt x="281" y="496"/>
                </a:lnTo>
                <a:lnTo>
                  <a:pt x="281" y="498"/>
                </a:lnTo>
                <a:lnTo>
                  <a:pt x="286" y="496"/>
                </a:lnTo>
                <a:lnTo>
                  <a:pt x="289" y="494"/>
                </a:lnTo>
                <a:lnTo>
                  <a:pt x="291" y="491"/>
                </a:lnTo>
                <a:lnTo>
                  <a:pt x="293" y="489"/>
                </a:lnTo>
                <a:lnTo>
                  <a:pt x="296" y="487"/>
                </a:lnTo>
                <a:lnTo>
                  <a:pt x="298" y="484"/>
                </a:lnTo>
                <a:lnTo>
                  <a:pt x="303" y="477"/>
                </a:lnTo>
                <a:lnTo>
                  <a:pt x="303" y="475"/>
                </a:lnTo>
                <a:lnTo>
                  <a:pt x="303" y="472"/>
                </a:lnTo>
                <a:lnTo>
                  <a:pt x="305" y="468"/>
                </a:lnTo>
                <a:lnTo>
                  <a:pt x="305" y="465"/>
                </a:lnTo>
                <a:lnTo>
                  <a:pt x="307" y="463"/>
                </a:lnTo>
                <a:lnTo>
                  <a:pt x="310" y="461"/>
                </a:lnTo>
                <a:lnTo>
                  <a:pt x="310" y="458"/>
                </a:lnTo>
                <a:lnTo>
                  <a:pt x="312" y="458"/>
                </a:lnTo>
                <a:lnTo>
                  <a:pt x="314" y="453"/>
                </a:lnTo>
                <a:lnTo>
                  <a:pt x="317" y="451"/>
                </a:lnTo>
                <a:lnTo>
                  <a:pt x="319" y="451"/>
                </a:lnTo>
                <a:lnTo>
                  <a:pt x="322" y="446"/>
                </a:lnTo>
                <a:lnTo>
                  <a:pt x="324" y="442"/>
                </a:lnTo>
                <a:lnTo>
                  <a:pt x="324" y="439"/>
                </a:lnTo>
                <a:lnTo>
                  <a:pt x="324" y="437"/>
                </a:lnTo>
                <a:lnTo>
                  <a:pt x="324" y="435"/>
                </a:lnTo>
                <a:lnTo>
                  <a:pt x="324" y="432"/>
                </a:lnTo>
                <a:lnTo>
                  <a:pt x="324" y="427"/>
                </a:lnTo>
                <a:lnTo>
                  <a:pt x="326" y="427"/>
                </a:lnTo>
                <a:lnTo>
                  <a:pt x="324" y="423"/>
                </a:lnTo>
                <a:lnTo>
                  <a:pt x="324" y="418"/>
                </a:lnTo>
                <a:lnTo>
                  <a:pt x="324" y="416"/>
                </a:lnTo>
                <a:lnTo>
                  <a:pt x="322" y="416"/>
                </a:lnTo>
                <a:lnTo>
                  <a:pt x="322" y="413"/>
                </a:lnTo>
                <a:lnTo>
                  <a:pt x="322" y="411"/>
                </a:lnTo>
                <a:lnTo>
                  <a:pt x="322" y="413"/>
                </a:lnTo>
                <a:lnTo>
                  <a:pt x="324" y="413"/>
                </a:lnTo>
                <a:lnTo>
                  <a:pt x="324" y="409"/>
                </a:lnTo>
                <a:lnTo>
                  <a:pt x="326" y="409"/>
                </a:lnTo>
                <a:lnTo>
                  <a:pt x="326" y="404"/>
                </a:lnTo>
                <a:lnTo>
                  <a:pt x="329" y="399"/>
                </a:lnTo>
                <a:lnTo>
                  <a:pt x="329" y="402"/>
                </a:lnTo>
                <a:lnTo>
                  <a:pt x="331" y="399"/>
                </a:lnTo>
                <a:lnTo>
                  <a:pt x="333" y="397"/>
                </a:lnTo>
                <a:lnTo>
                  <a:pt x="331" y="397"/>
                </a:lnTo>
                <a:lnTo>
                  <a:pt x="333" y="397"/>
                </a:lnTo>
                <a:lnTo>
                  <a:pt x="333" y="394"/>
                </a:lnTo>
                <a:lnTo>
                  <a:pt x="336" y="394"/>
                </a:lnTo>
                <a:lnTo>
                  <a:pt x="338" y="392"/>
                </a:lnTo>
                <a:lnTo>
                  <a:pt x="340" y="392"/>
                </a:lnTo>
                <a:lnTo>
                  <a:pt x="343" y="390"/>
                </a:lnTo>
                <a:lnTo>
                  <a:pt x="345" y="387"/>
                </a:lnTo>
                <a:lnTo>
                  <a:pt x="352" y="383"/>
                </a:lnTo>
                <a:lnTo>
                  <a:pt x="352" y="380"/>
                </a:lnTo>
                <a:lnTo>
                  <a:pt x="355" y="380"/>
                </a:lnTo>
                <a:lnTo>
                  <a:pt x="355" y="383"/>
                </a:lnTo>
                <a:lnTo>
                  <a:pt x="357" y="380"/>
                </a:lnTo>
                <a:lnTo>
                  <a:pt x="355" y="380"/>
                </a:lnTo>
                <a:lnTo>
                  <a:pt x="355" y="383"/>
                </a:lnTo>
                <a:lnTo>
                  <a:pt x="355" y="380"/>
                </a:lnTo>
                <a:lnTo>
                  <a:pt x="357" y="380"/>
                </a:lnTo>
                <a:lnTo>
                  <a:pt x="359" y="380"/>
                </a:lnTo>
                <a:lnTo>
                  <a:pt x="364" y="378"/>
                </a:lnTo>
                <a:lnTo>
                  <a:pt x="374" y="373"/>
                </a:lnTo>
                <a:lnTo>
                  <a:pt x="376" y="373"/>
                </a:lnTo>
                <a:lnTo>
                  <a:pt x="376" y="371"/>
                </a:lnTo>
                <a:lnTo>
                  <a:pt x="374" y="371"/>
                </a:lnTo>
                <a:lnTo>
                  <a:pt x="376" y="368"/>
                </a:lnTo>
                <a:lnTo>
                  <a:pt x="378" y="368"/>
                </a:lnTo>
                <a:lnTo>
                  <a:pt x="385" y="368"/>
                </a:lnTo>
                <a:lnTo>
                  <a:pt x="388" y="368"/>
                </a:lnTo>
                <a:lnTo>
                  <a:pt x="409" y="368"/>
                </a:lnTo>
                <a:lnTo>
                  <a:pt x="409" y="366"/>
                </a:lnTo>
                <a:lnTo>
                  <a:pt x="409" y="364"/>
                </a:lnTo>
                <a:lnTo>
                  <a:pt x="409" y="361"/>
                </a:lnTo>
                <a:lnTo>
                  <a:pt x="411" y="359"/>
                </a:lnTo>
                <a:lnTo>
                  <a:pt x="414" y="359"/>
                </a:lnTo>
                <a:lnTo>
                  <a:pt x="416" y="359"/>
                </a:lnTo>
                <a:lnTo>
                  <a:pt x="418" y="357"/>
                </a:lnTo>
                <a:lnTo>
                  <a:pt x="421" y="354"/>
                </a:lnTo>
                <a:lnTo>
                  <a:pt x="423" y="354"/>
                </a:lnTo>
                <a:lnTo>
                  <a:pt x="421" y="350"/>
                </a:lnTo>
                <a:lnTo>
                  <a:pt x="423" y="345"/>
                </a:lnTo>
                <a:lnTo>
                  <a:pt x="423" y="340"/>
                </a:lnTo>
                <a:lnTo>
                  <a:pt x="426" y="340"/>
                </a:lnTo>
                <a:lnTo>
                  <a:pt x="426" y="338"/>
                </a:lnTo>
                <a:lnTo>
                  <a:pt x="430" y="335"/>
                </a:lnTo>
                <a:lnTo>
                  <a:pt x="433" y="331"/>
                </a:lnTo>
                <a:lnTo>
                  <a:pt x="433" y="328"/>
                </a:lnTo>
                <a:lnTo>
                  <a:pt x="435" y="324"/>
                </a:lnTo>
                <a:lnTo>
                  <a:pt x="437" y="324"/>
                </a:lnTo>
                <a:lnTo>
                  <a:pt x="437" y="321"/>
                </a:lnTo>
                <a:lnTo>
                  <a:pt x="440" y="321"/>
                </a:lnTo>
                <a:lnTo>
                  <a:pt x="440" y="319"/>
                </a:lnTo>
                <a:lnTo>
                  <a:pt x="440" y="316"/>
                </a:lnTo>
                <a:lnTo>
                  <a:pt x="437" y="314"/>
                </a:lnTo>
                <a:lnTo>
                  <a:pt x="437" y="312"/>
                </a:lnTo>
                <a:lnTo>
                  <a:pt x="437" y="309"/>
                </a:lnTo>
                <a:lnTo>
                  <a:pt x="437" y="307"/>
                </a:lnTo>
                <a:lnTo>
                  <a:pt x="440" y="307"/>
                </a:lnTo>
                <a:lnTo>
                  <a:pt x="440" y="305"/>
                </a:lnTo>
                <a:lnTo>
                  <a:pt x="440" y="302"/>
                </a:lnTo>
                <a:lnTo>
                  <a:pt x="444" y="295"/>
                </a:lnTo>
                <a:lnTo>
                  <a:pt x="444" y="293"/>
                </a:lnTo>
                <a:lnTo>
                  <a:pt x="444" y="290"/>
                </a:lnTo>
                <a:lnTo>
                  <a:pt x="444" y="288"/>
                </a:lnTo>
                <a:lnTo>
                  <a:pt x="447" y="283"/>
                </a:lnTo>
                <a:lnTo>
                  <a:pt x="447" y="279"/>
                </a:lnTo>
                <a:lnTo>
                  <a:pt x="449" y="276"/>
                </a:lnTo>
                <a:lnTo>
                  <a:pt x="449" y="274"/>
                </a:lnTo>
                <a:lnTo>
                  <a:pt x="449" y="272"/>
                </a:lnTo>
                <a:lnTo>
                  <a:pt x="449" y="269"/>
                </a:lnTo>
                <a:lnTo>
                  <a:pt x="449" y="267"/>
                </a:lnTo>
                <a:lnTo>
                  <a:pt x="447" y="262"/>
                </a:lnTo>
                <a:lnTo>
                  <a:pt x="447" y="257"/>
                </a:lnTo>
                <a:lnTo>
                  <a:pt x="447" y="255"/>
                </a:lnTo>
                <a:lnTo>
                  <a:pt x="447" y="250"/>
                </a:lnTo>
                <a:lnTo>
                  <a:pt x="447" y="248"/>
                </a:lnTo>
                <a:lnTo>
                  <a:pt x="447" y="241"/>
                </a:lnTo>
                <a:lnTo>
                  <a:pt x="447" y="238"/>
                </a:lnTo>
                <a:lnTo>
                  <a:pt x="449" y="238"/>
                </a:lnTo>
                <a:lnTo>
                  <a:pt x="449" y="236"/>
                </a:lnTo>
                <a:lnTo>
                  <a:pt x="451" y="234"/>
                </a:lnTo>
                <a:lnTo>
                  <a:pt x="449" y="234"/>
                </a:lnTo>
                <a:lnTo>
                  <a:pt x="451" y="231"/>
                </a:lnTo>
                <a:lnTo>
                  <a:pt x="451" y="229"/>
                </a:lnTo>
                <a:lnTo>
                  <a:pt x="454" y="231"/>
                </a:lnTo>
                <a:lnTo>
                  <a:pt x="454" y="234"/>
                </a:lnTo>
                <a:lnTo>
                  <a:pt x="456" y="234"/>
                </a:lnTo>
                <a:lnTo>
                  <a:pt x="461" y="229"/>
                </a:lnTo>
                <a:lnTo>
                  <a:pt x="463" y="222"/>
                </a:lnTo>
                <a:lnTo>
                  <a:pt x="466" y="222"/>
                </a:lnTo>
                <a:lnTo>
                  <a:pt x="466" y="217"/>
                </a:lnTo>
                <a:lnTo>
                  <a:pt x="468" y="215"/>
                </a:lnTo>
                <a:lnTo>
                  <a:pt x="470" y="210"/>
                </a:lnTo>
                <a:lnTo>
                  <a:pt x="470" y="208"/>
                </a:lnTo>
                <a:lnTo>
                  <a:pt x="470" y="210"/>
                </a:lnTo>
                <a:lnTo>
                  <a:pt x="473" y="208"/>
                </a:lnTo>
                <a:lnTo>
                  <a:pt x="475" y="205"/>
                </a:lnTo>
                <a:lnTo>
                  <a:pt x="477" y="203"/>
                </a:lnTo>
                <a:lnTo>
                  <a:pt x="480" y="203"/>
                </a:lnTo>
                <a:lnTo>
                  <a:pt x="482" y="201"/>
                </a:lnTo>
                <a:lnTo>
                  <a:pt x="489" y="194"/>
                </a:lnTo>
                <a:lnTo>
                  <a:pt x="492" y="189"/>
                </a:lnTo>
                <a:lnTo>
                  <a:pt x="494" y="187"/>
                </a:lnTo>
                <a:lnTo>
                  <a:pt x="496" y="184"/>
                </a:lnTo>
                <a:lnTo>
                  <a:pt x="496" y="182"/>
                </a:lnTo>
                <a:lnTo>
                  <a:pt x="499" y="177"/>
                </a:lnTo>
                <a:lnTo>
                  <a:pt x="499" y="175"/>
                </a:lnTo>
                <a:lnTo>
                  <a:pt x="501" y="170"/>
                </a:lnTo>
                <a:lnTo>
                  <a:pt x="501" y="168"/>
                </a:lnTo>
                <a:lnTo>
                  <a:pt x="501" y="161"/>
                </a:lnTo>
                <a:lnTo>
                  <a:pt x="501" y="158"/>
                </a:lnTo>
                <a:lnTo>
                  <a:pt x="501" y="156"/>
                </a:lnTo>
                <a:lnTo>
                  <a:pt x="499" y="149"/>
                </a:lnTo>
                <a:lnTo>
                  <a:pt x="496" y="139"/>
                </a:lnTo>
                <a:lnTo>
                  <a:pt x="496" y="137"/>
                </a:lnTo>
                <a:lnTo>
                  <a:pt x="494" y="135"/>
                </a:lnTo>
                <a:lnTo>
                  <a:pt x="492" y="132"/>
                </a:lnTo>
                <a:lnTo>
                  <a:pt x="487" y="132"/>
                </a:lnTo>
                <a:lnTo>
                  <a:pt x="485" y="132"/>
                </a:lnTo>
                <a:lnTo>
                  <a:pt x="482" y="132"/>
                </a:lnTo>
                <a:lnTo>
                  <a:pt x="477" y="132"/>
                </a:lnTo>
                <a:lnTo>
                  <a:pt x="470" y="130"/>
                </a:lnTo>
                <a:lnTo>
                  <a:pt x="466" y="125"/>
                </a:lnTo>
                <a:lnTo>
                  <a:pt x="459" y="120"/>
                </a:lnTo>
                <a:lnTo>
                  <a:pt x="454" y="116"/>
                </a:lnTo>
                <a:lnTo>
                  <a:pt x="447" y="111"/>
                </a:lnTo>
                <a:lnTo>
                  <a:pt x="444" y="109"/>
                </a:lnTo>
                <a:lnTo>
                  <a:pt x="437" y="104"/>
                </a:lnTo>
                <a:lnTo>
                  <a:pt x="435" y="104"/>
                </a:lnTo>
                <a:lnTo>
                  <a:pt x="433" y="104"/>
                </a:lnTo>
                <a:lnTo>
                  <a:pt x="430" y="104"/>
                </a:lnTo>
                <a:lnTo>
                  <a:pt x="428" y="104"/>
                </a:lnTo>
                <a:lnTo>
                  <a:pt x="426" y="104"/>
                </a:lnTo>
                <a:lnTo>
                  <a:pt x="423" y="104"/>
                </a:lnTo>
                <a:lnTo>
                  <a:pt x="421" y="104"/>
                </a:lnTo>
                <a:lnTo>
                  <a:pt x="418" y="104"/>
                </a:lnTo>
                <a:lnTo>
                  <a:pt x="416" y="104"/>
                </a:lnTo>
                <a:lnTo>
                  <a:pt x="414" y="104"/>
                </a:lnTo>
                <a:lnTo>
                  <a:pt x="411" y="101"/>
                </a:lnTo>
                <a:lnTo>
                  <a:pt x="409" y="104"/>
                </a:lnTo>
                <a:lnTo>
                  <a:pt x="404" y="101"/>
                </a:lnTo>
                <a:lnTo>
                  <a:pt x="402" y="101"/>
                </a:lnTo>
                <a:lnTo>
                  <a:pt x="400" y="101"/>
                </a:lnTo>
                <a:lnTo>
                  <a:pt x="400" y="99"/>
                </a:lnTo>
                <a:lnTo>
                  <a:pt x="397" y="99"/>
                </a:lnTo>
                <a:lnTo>
                  <a:pt x="395" y="97"/>
                </a:lnTo>
                <a:lnTo>
                  <a:pt x="392" y="97"/>
                </a:lnTo>
                <a:lnTo>
                  <a:pt x="390" y="97"/>
                </a:lnTo>
                <a:lnTo>
                  <a:pt x="390" y="99"/>
                </a:lnTo>
                <a:lnTo>
                  <a:pt x="385" y="99"/>
                </a:lnTo>
                <a:lnTo>
                  <a:pt x="381" y="104"/>
                </a:lnTo>
                <a:lnTo>
                  <a:pt x="383" y="99"/>
                </a:lnTo>
                <a:lnTo>
                  <a:pt x="383" y="97"/>
                </a:lnTo>
                <a:lnTo>
                  <a:pt x="383" y="99"/>
                </a:lnTo>
                <a:lnTo>
                  <a:pt x="378" y="99"/>
                </a:lnTo>
                <a:lnTo>
                  <a:pt x="378" y="104"/>
                </a:lnTo>
                <a:lnTo>
                  <a:pt x="378" y="106"/>
                </a:lnTo>
                <a:lnTo>
                  <a:pt x="376" y="106"/>
                </a:lnTo>
                <a:lnTo>
                  <a:pt x="374" y="109"/>
                </a:lnTo>
                <a:lnTo>
                  <a:pt x="376" y="104"/>
                </a:lnTo>
                <a:lnTo>
                  <a:pt x="376" y="101"/>
                </a:lnTo>
                <a:lnTo>
                  <a:pt x="376" y="99"/>
                </a:lnTo>
                <a:lnTo>
                  <a:pt x="378" y="99"/>
                </a:lnTo>
                <a:lnTo>
                  <a:pt x="378" y="97"/>
                </a:lnTo>
                <a:lnTo>
                  <a:pt x="378" y="94"/>
                </a:lnTo>
                <a:lnTo>
                  <a:pt x="376" y="90"/>
                </a:lnTo>
                <a:lnTo>
                  <a:pt x="374" y="90"/>
                </a:lnTo>
                <a:lnTo>
                  <a:pt x="374" y="87"/>
                </a:lnTo>
                <a:lnTo>
                  <a:pt x="371" y="87"/>
                </a:lnTo>
                <a:lnTo>
                  <a:pt x="369" y="85"/>
                </a:lnTo>
                <a:lnTo>
                  <a:pt x="369" y="87"/>
                </a:lnTo>
                <a:lnTo>
                  <a:pt x="366" y="87"/>
                </a:lnTo>
                <a:lnTo>
                  <a:pt x="369" y="87"/>
                </a:lnTo>
                <a:lnTo>
                  <a:pt x="369" y="90"/>
                </a:lnTo>
                <a:lnTo>
                  <a:pt x="366" y="90"/>
                </a:lnTo>
                <a:lnTo>
                  <a:pt x="366" y="87"/>
                </a:lnTo>
                <a:lnTo>
                  <a:pt x="366" y="85"/>
                </a:lnTo>
                <a:lnTo>
                  <a:pt x="364" y="83"/>
                </a:lnTo>
                <a:lnTo>
                  <a:pt x="362" y="83"/>
                </a:lnTo>
                <a:lnTo>
                  <a:pt x="362" y="85"/>
                </a:lnTo>
                <a:lnTo>
                  <a:pt x="362" y="83"/>
                </a:lnTo>
                <a:lnTo>
                  <a:pt x="359" y="83"/>
                </a:lnTo>
                <a:lnTo>
                  <a:pt x="359" y="80"/>
                </a:lnTo>
                <a:lnTo>
                  <a:pt x="357" y="80"/>
                </a:lnTo>
                <a:lnTo>
                  <a:pt x="357" y="83"/>
                </a:lnTo>
                <a:lnTo>
                  <a:pt x="357" y="80"/>
                </a:lnTo>
                <a:lnTo>
                  <a:pt x="357" y="83"/>
                </a:lnTo>
                <a:lnTo>
                  <a:pt x="355" y="83"/>
                </a:lnTo>
                <a:lnTo>
                  <a:pt x="355" y="80"/>
                </a:lnTo>
                <a:lnTo>
                  <a:pt x="352" y="80"/>
                </a:lnTo>
                <a:lnTo>
                  <a:pt x="350" y="80"/>
                </a:lnTo>
                <a:lnTo>
                  <a:pt x="348" y="80"/>
                </a:lnTo>
                <a:lnTo>
                  <a:pt x="350" y="80"/>
                </a:lnTo>
                <a:lnTo>
                  <a:pt x="345" y="78"/>
                </a:lnTo>
                <a:lnTo>
                  <a:pt x="343" y="78"/>
                </a:lnTo>
                <a:lnTo>
                  <a:pt x="343" y="75"/>
                </a:lnTo>
                <a:lnTo>
                  <a:pt x="340" y="75"/>
                </a:lnTo>
                <a:lnTo>
                  <a:pt x="338" y="75"/>
                </a:lnTo>
                <a:lnTo>
                  <a:pt x="336" y="75"/>
                </a:lnTo>
                <a:lnTo>
                  <a:pt x="336" y="78"/>
                </a:lnTo>
                <a:lnTo>
                  <a:pt x="336" y="75"/>
                </a:lnTo>
                <a:lnTo>
                  <a:pt x="333" y="75"/>
                </a:lnTo>
                <a:lnTo>
                  <a:pt x="333" y="78"/>
                </a:lnTo>
                <a:lnTo>
                  <a:pt x="331" y="78"/>
                </a:lnTo>
                <a:lnTo>
                  <a:pt x="331" y="75"/>
                </a:lnTo>
                <a:lnTo>
                  <a:pt x="331" y="78"/>
                </a:lnTo>
                <a:lnTo>
                  <a:pt x="331" y="80"/>
                </a:lnTo>
                <a:lnTo>
                  <a:pt x="329" y="80"/>
                </a:lnTo>
                <a:lnTo>
                  <a:pt x="329" y="83"/>
                </a:lnTo>
                <a:lnTo>
                  <a:pt x="329" y="85"/>
                </a:lnTo>
                <a:lnTo>
                  <a:pt x="326" y="85"/>
                </a:lnTo>
                <a:lnTo>
                  <a:pt x="326" y="87"/>
                </a:lnTo>
                <a:lnTo>
                  <a:pt x="329" y="87"/>
                </a:lnTo>
                <a:lnTo>
                  <a:pt x="329" y="85"/>
                </a:lnTo>
                <a:lnTo>
                  <a:pt x="326" y="87"/>
                </a:lnTo>
                <a:lnTo>
                  <a:pt x="324" y="85"/>
                </a:lnTo>
                <a:lnTo>
                  <a:pt x="324" y="87"/>
                </a:lnTo>
                <a:lnTo>
                  <a:pt x="324" y="85"/>
                </a:lnTo>
                <a:lnTo>
                  <a:pt x="324" y="87"/>
                </a:lnTo>
                <a:lnTo>
                  <a:pt x="322" y="90"/>
                </a:lnTo>
                <a:lnTo>
                  <a:pt x="319" y="90"/>
                </a:lnTo>
                <a:lnTo>
                  <a:pt x="319" y="92"/>
                </a:lnTo>
                <a:lnTo>
                  <a:pt x="317" y="92"/>
                </a:lnTo>
                <a:lnTo>
                  <a:pt x="314" y="97"/>
                </a:lnTo>
                <a:lnTo>
                  <a:pt x="314" y="99"/>
                </a:lnTo>
                <a:lnTo>
                  <a:pt x="312" y="101"/>
                </a:lnTo>
                <a:lnTo>
                  <a:pt x="310" y="101"/>
                </a:lnTo>
                <a:lnTo>
                  <a:pt x="312" y="101"/>
                </a:lnTo>
                <a:lnTo>
                  <a:pt x="312" y="99"/>
                </a:lnTo>
                <a:lnTo>
                  <a:pt x="314" y="92"/>
                </a:lnTo>
                <a:lnTo>
                  <a:pt x="314" y="90"/>
                </a:lnTo>
                <a:lnTo>
                  <a:pt x="312" y="90"/>
                </a:lnTo>
                <a:lnTo>
                  <a:pt x="312" y="92"/>
                </a:lnTo>
                <a:lnTo>
                  <a:pt x="312" y="90"/>
                </a:lnTo>
                <a:lnTo>
                  <a:pt x="312" y="92"/>
                </a:lnTo>
                <a:lnTo>
                  <a:pt x="310" y="92"/>
                </a:lnTo>
                <a:lnTo>
                  <a:pt x="307" y="92"/>
                </a:lnTo>
                <a:lnTo>
                  <a:pt x="307" y="90"/>
                </a:lnTo>
                <a:lnTo>
                  <a:pt x="305" y="90"/>
                </a:lnTo>
                <a:lnTo>
                  <a:pt x="303" y="92"/>
                </a:lnTo>
                <a:lnTo>
                  <a:pt x="300" y="94"/>
                </a:lnTo>
                <a:lnTo>
                  <a:pt x="300" y="92"/>
                </a:lnTo>
                <a:lnTo>
                  <a:pt x="298" y="90"/>
                </a:lnTo>
                <a:lnTo>
                  <a:pt x="296" y="92"/>
                </a:lnTo>
                <a:lnTo>
                  <a:pt x="296" y="94"/>
                </a:lnTo>
                <a:lnTo>
                  <a:pt x="296" y="92"/>
                </a:lnTo>
                <a:lnTo>
                  <a:pt x="293" y="94"/>
                </a:lnTo>
                <a:lnTo>
                  <a:pt x="293" y="97"/>
                </a:lnTo>
                <a:lnTo>
                  <a:pt x="296" y="99"/>
                </a:lnTo>
                <a:lnTo>
                  <a:pt x="293" y="99"/>
                </a:lnTo>
                <a:lnTo>
                  <a:pt x="293" y="97"/>
                </a:lnTo>
                <a:lnTo>
                  <a:pt x="293" y="94"/>
                </a:lnTo>
                <a:lnTo>
                  <a:pt x="293" y="92"/>
                </a:lnTo>
                <a:lnTo>
                  <a:pt x="291" y="92"/>
                </a:lnTo>
                <a:lnTo>
                  <a:pt x="291" y="90"/>
                </a:lnTo>
                <a:lnTo>
                  <a:pt x="289" y="90"/>
                </a:lnTo>
                <a:lnTo>
                  <a:pt x="289" y="92"/>
                </a:lnTo>
                <a:lnTo>
                  <a:pt x="289" y="94"/>
                </a:lnTo>
                <a:lnTo>
                  <a:pt x="289" y="97"/>
                </a:lnTo>
                <a:lnTo>
                  <a:pt x="286" y="94"/>
                </a:lnTo>
                <a:lnTo>
                  <a:pt x="286" y="92"/>
                </a:lnTo>
                <a:lnTo>
                  <a:pt x="289" y="92"/>
                </a:lnTo>
                <a:lnTo>
                  <a:pt x="289" y="90"/>
                </a:lnTo>
                <a:lnTo>
                  <a:pt x="289" y="87"/>
                </a:lnTo>
                <a:lnTo>
                  <a:pt x="291" y="87"/>
                </a:lnTo>
                <a:lnTo>
                  <a:pt x="291" y="90"/>
                </a:lnTo>
                <a:lnTo>
                  <a:pt x="293" y="90"/>
                </a:lnTo>
                <a:lnTo>
                  <a:pt x="296" y="92"/>
                </a:lnTo>
                <a:lnTo>
                  <a:pt x="298" y="90"/>
                </a:lnTo>
                <a:lnTo>
                  <a:pt x="298" y="87"/>
                </a:lnTo>
                <a:lnTo>
                  <a:pt x="296" y="87"/>
                </a:lnTo>
                <a:lnTo>
                  <a:pt x="296" y="85"/>
                </a:lnTo>
                <a:lnTo>
                  <a:pt x="296" y="83"/>
                </a:lnTo>
                <a:lnTo>
                  <a:pt x="293" y="83"/>
                </a:lnTo>
                <a:lnTo>
                  <a:pt x="293" y="80"/>
                </a:lnTo>
                <a:lnTo>
                  <a:pt x="291" y="83"/>
                </a:lnTo>
                <a:lnTo>
                  <a:pt x="289" y="85"/>
                </a:lnTo>
                <a:lnTo>
                  <a:pt x="286" y="85"/>
                </a:lnTo>
                <a:lnTo>
                  <a:pt x="284" y="85"/>
                </a:lnTo>
                <a:lnTo>
                  <a:pt x="281" y="87"/>
                </a:lnTo>
                <a:lnTo>
                  <a:pt x="279" y="87"/>
                </a:lnTo>
                <a:lnTo>
                  <a:pt x="277" y="90"/>
                </a:lnTo>
                <a:lnTo>
                  <a:pt x="279" y="87"/>
                </a:lnTo>
                <a:lnTo>
                  <a:pt x="277" y="87"/>
                </a:lnTo>
                <a:lnTo>
                  <a:pt x="272" y="87"/>
                </a:lnTo>
                <a:lnTo>
                  <a:pt x="274" y="87"/>
                </a:lnTo>
                <a:lnTo>
                  <a:pt x="274" y="85"/>
                </a:lnTo>
                <a:lnTo>
                  <a:pt x="277" y="85"/>
                </a:lnTo>
                <a:lnTo>
                  <a:pt x="279" y="85"/>
                </a:lnTo>
                <a:lnTo>
                  <a:pt x="281" y="85"/>
                </a:lnTo>
                <a:lnTo>
                  <a:pt x="281" y="83"/>
                </a:lnTo>
                <a:lnTo>
                  <a:pt x="284" y="80"/>
                </a:lnTo>
                <a:lnTo>
                  <a:pt x="284" y="78"/>
                </a:lnTo>
                <a:lnTo>
                  <a:pt x="286" y="75"/>
                </a:lnTo>
                <a:lnTo>
                  <a:pt x="289" y="73"/>
                </a:lnTo>
                <a:lnTo>
                  <a:pt x="289" y="71"/>
                </a:lnTo>
                <a:lnTo>
                  <a:pt x="291" y="68"/>
                </a:lnTo>
                <a:lnTo>
                  <a:pt x="293" y="66"/>
                </a:lnTo>
                <a:lnTo>
                  <a:pt x="305" y="57"/>
                </a:lnTo>
                <a:lnTo>
                  <a:pt x="307" y="54"/>
                </a:lnTo>
                <a:lnTo>
                  <a:pt x="307" y="52"/>
                </a:lnTo>
                <a:lnTo>
                  <a:pt x="307" y="50"/>
                </a:lnTo>
                <a:lnTo>
                  <a:pt x="307" y="47"/>
                </a:lnTo>
                <a:lnTo>
                  <a:pt x="305" y="45"/>
                </a:lnTo>
                <a:lnTo>
                  <a:pt x="303" y="45"/>
                </a:lnTo>
                <a:lnTo>
                  <a:pt x="300" y="45"/>
                </a:lnTo>
                <a:lnTo>
                  <a:pt x="298" y="40"/>
                </a:lnTo>
                <a:lnTo>
                  <a:pt x="293" y="28"/>
                </a:lnTo>
                <a:lnTo>
                  <a:pt x="293" y="26"/>
                </a:lnTo>
                <a:lnTo>
                  <a:pt x="293" y="21"/>
                </a:lnTo>
                <a:lnTo>
                  <a:pt x="293" y="19"/>
                </a:lnTo>
                <a:lnTo>
                  <a:pt x="291" y="14"/>
                </a:lnTo>
                <a:lnTo>
                  <a:pt x="289" y="14"/>
                </a:lnTo>
                <a:lnTo>
                  <a:pt x="286" y="12"/>
                </a:lnTo>
                <a:lnTo>
                  <a:pt x="286" y="14"/>
                </a:lnTo>
                <a:lnTo>
                  <a:pt x="286" y="16"/>
                </a:lnTo>
                <a:lnTo>
                  <a:pt x="284" y="16"/>
                </a:lnTo>
                <a:lnTo>
                  <a:pt x="279" y="26"/>
                </a:lnTo>
                <a:lnTo>
                  <a:pt x="277" y="28"/>
                </a:lnTo>
                <a:lnTo>
                  <a:pt x="274" y="33"/>
                </a:lnTo>
                <a:lnTo>
                  <a:pt x="274" y="35"/>
                </a:lnTo>
                <a:lnTo>
                  <a:pt x="272" y="38"/>
                </a:lnTo>
                <a:lnTo>
                  <a:pt x="270" y="40"/>
                </a:lnTo>
                <a:lnTo>
                  <a:pt x="265" y="40"/>
                </a:lnTo>
                <a:lnTo>
                  <a:pt x="265" y="38"/>
                </a:lnTo>
                <a:lnTo>
                  <a:pt x="263" y="38"/>
                </a:lnTo>
                <a:lnTo>
                  <a:pt x="258" y="38"/>
                </a:lnTo>
                <a:lnTo>
                  <a:pt x="255" y="40"/>
                </a:lnTo>
                <a:lnTo>
                  <a:pt x="253" y="40"/>
                </a:lnTo>
                <a:lnTo>
                  <a:pt x="251" y="40"/>
                </a:lnTo>
                <a:lnTo>
                  <a:pt x="248" y="40"/>
                </a:lnTo>
                <a:lnTo>
                  <a:pt x="248" y="38"/>
                </a:lnTo>
                <a:lnTo>
                  <a:pt x="246" y="38"/>
                </a:lnTo>
                <a:lnTo>
                  <a:pt x="244" y="35"/>
                </a:lnTo>
                <a:lnTo>
                  <a:pt x="241" y="35"/>
                </a:lnTo>
                <a:lnTo>
                  <a:pt x="239" y="35"/>
                </a:lnTo>
                <a:lnTo>
                  <a:pt x="234" y="38"/>
                </a:lnTo>
                <a:lnTo>
                  <a:pt x="232" y="35"/>
                </a:lnTo>
                <a:lnTo>
                  <a:pt x="229" y="40"/>
                </a:lnTo>
                <a:lnTo>
                  <a:pt x="232" y="40"/>
                </a:lnTo>
                <a:lnTo>
                  <a:pt x="232" y="42"/>
                </a:lnTo>
                <a:lnTo>
                  <a:pt x="229" y="45"/>
                </a:lnTo>
                <a:lnTo>
                  <a:pt x="227" y="42"/>
                </a:lnTo>
                <a:lnTo>
                  <a:pt x="225" y="42"/>
                </a:lnTo>
                <a:lnTo>
                  <a:pt x="222" y="42"/>
                </a:lnTo>
                <a:lnTo>
                  <a:pt x="220" y="42"/>
                </a:lnTo>
                <a:lnTo>
                  <a:pt x="218" y="42"/>
                </a:lnTo>
                <a:lnTo>
                  <a:pt x="215" y="42"/>
                </a:lnTo>
                <a:lnTo>
                  <a:pt x="211" y="42"/>
                </a:lnTo>
                <a:lnTo>
                  <a:pt x="206" y="45"/>
                </a:lnTo>
                <a:lnTo>
                  <a:pt x="201" y="47"/>
                </a:lnTo>
                <a:lnTo>
                  <a:pt x="199" y="50"/>
                </a:lnTo>
                <a:lnTo>
                  <a:pt x="196" y="50"/>
                </a:lnTo>
                <a:lnTo>
                  <a:pt x="199" y="50"/>
                </a:lnTo>
                <a:lnTo>
                  <a:pt x="196" y="52"/>
                </a:lnTo>
                <a:lnTo>
                  <a:pt x="194" y="52"/>
                </a:lnTo>
                <a:lnTo>
                  <a:pt x="192" y="52"/>
                </a:lnTo>
                <a:lnTo>
                  <a:pt x="192" y="50"/>
                </a:lnTo>
                <a:lnTo>
                  <a:pt x="189" y="50"/>
                </a:lnTo>
                <a:lnTo>
                  <a:pt x="187" y="50"/>
                </a:lnTo>
                <a:lnTo>
                  <a:pt x="185" y="45"/>
                </a:lnTo>
                <a:lnTo>
                  <a:pt x="182" y="45"/>
                </a:lnTo>
                <a:lnTo>
                  <a:pt x="182" y="42"/>
                </a:lnTo>
                <a:lnTo>
                  <a:pt x="180" y="38"/>
                </a:lnTo>
                <a:lnTo>
                  <a:pt x="177" y="33"/>
                </a:lnTo>
                <a:lnTo>
                  <a:pt x="177" y="31"/>
                </a:lnTo>
                <a:lnTo>
                  <a:pt x="177" y="28"/>
                </a:lnTo>
                <a:lnTo>
                  <a:pt x="180" y="28"/>
                </a:lnTo>
                <a:lnTo>
                  <a:pt x="180" y="26"/>
                </a:lnTo>
                <a:lnTo>
                  <a:pt x="180" y="24"/>
                </a:lnTo>
                <a:lnTo>
                  <a:pt x="180" y="21"/>
                </a:lnTo>
                <a:lnTo>
                  <a:pt x="182" y="21"/>
                </a:lnTo>
                <a:lnTo>
                  <a:pt x="185" y="16"/>
                </a:lnTo>
                <a:lnTo>
                  <a:pt x="182" y="12"/>
                </a:lnTo>
                <a:lnTo>
                  <a:pt x="177" y="7"/>
                </a:lnTo>
                <a:lnTo>
                  <a:pt x="177" y="2"/>
                </a:lnTo>
                <a:lnTo>
                  <a:pt x="177" y="0"/>
                </a:lnTo>
                <a:lnTo>
                  <a:pt x="168" y="0"/>
                </a:lnTo>
                <a:lnTo>
                  <a:pt x="170" y="2"/>
                </a:lnTo>
                <a:lnTo>
                  <a:pt x="170" y="5"/>
                </a:lnTo>
                <a:lnTo>
                  <a:pt x="170" y="7"/>
                </a:lnTo>
                <a:lnTo>
                  <a:pt x="166" y="9"/>
                </a:lnTo>
                <a:lnTo>
                  <a:pt x="159" y="14"/>
                </a:lnTo>
                <a:lnTo>
                  <a:pt x="152" y="14"/>
                </a:lnTo>
                <a:lnTo>
                  <a:pt x="149" y="14"/>
                </a:lnTo>
                <a:lnTo>
                  <a:pt x="147" y="14"/>
                </a:lnTo>
                <a:lnTo>
                  <a:pt x="144" y="16"/>
                </a:lnTo>
                <a:lnTo>
                  <a:pt x="142" y="16"/>
                </a:lnTo>
                <a:lnTo>
                  <a:pt x="142" y="19"/>
                </a:lnTo>
                <a:lnTo>
                  <a:pt x="144" y="19"/>
                </a:lnTo>
                <a:lnTo>
                  <a:pt x="144" y="21"/>
                </a:lnTo>
                <a:lnTo>
                  <a:pt x="142" y="21"/>
                </a:lnTo>
                <a:lnTo>
                  <a:pt x="140" y="21"/>
                </a:lnTo>
                <a:lnTo>
                  <a:pt x="137" y="19"/>
                </a:lnTo>
                <a:lnTo>
                  <a:pt x="135" y="16"/>
                </a:lnTo>
                <a:lnTo>
                  <a:pt x="128" y="16"/>
                </a:lnTo>
                <a:lnTo>
                  <a:pt x="126" y="14"/>
                </a:lnTo>
                <a:lnTo>
                  <a:pt x="121" y="14"/>
                </a:lnTo>
                <a:lnTo>
                  <a:pt x="118" y="14"/>
                </a:lnTo>
                <a:lnTo>
                  <a:pt x="118" y="12"/>
                </a:lnTo>
                <a:lnTo>
                  <a:pt x="116" y="12"/>
                </a:lnTo>
                <a:lnTo>
                  <a:pt x="116" y="14"/>
                </a:lnTo>
                <a:lnTo>
                  <a:pt x="118" y="16"/>
                </a:lnTo>
                <a:lnTo>
                  <a:pt x="121" y="19"/>
                </a:lnTo>
                <a:lnTo>
                  <a:pt x="123" y="24"/>
                </a:lnTo>
                <a:lnTo>
                  <a:pt x="128" y="33"/>
                </a:lnTo>
                <a:lnTo>
                  <a:pt x="128" y="35"/>
                </a:lnTo>
                <a:lnTo>
                  <a:pt x="126" y="35"/>
                </a:lnTo>
                <a:lnTo>
                  <a:pt x="128" y="35"/>
                </a:lnTo>
                <a:lnTo>
                  <a:pt x="130" y="35"/>
                </a:lnTo>
                <a:lnTo>
                  <a:pt x="130" y="38"/>
                </a:lnTo>
                <a:lnTo>
                  <a:pt x="130" y="35"/>
                </a:lnTo>
                <a:lnTo>
                  <a:pt x="133" y="35"/>
                </a:lnTo>
                <a:lnTo>
                  <a:pt x="135" y="38"/>
                </a:lnTo>
                <a:lnTo>
                  <a:pt x="135" y="40"/>
                </a:lnTo>
                <a:lnTo>
                  <a:pt x="130" y="42"/>
                </a:lnTo>
                <a:lnTo>
                  <a:pt x="128" y="42"/>
                </a:lnTo>
                <a:lnTo>
                  <a:pt x="126" y="42"/>
                </a:lnTo>
                <a:lnTo>
                  <a:pt x="126" y="45"/>
                </a:lnTo>
                <a:lnTo>
                  <a:pt x="126" y="47"/>
                </a:lnTo>
                <a:lnTo>
                  <a:pt x="123" y="50"/>
                </a:lnTo>
                <a:lnTo>
                  <a:pt x="116" y="52"/>
                </a:lnTo>
                <a:lnTo>
                  <a:pt x="114" y="52"/>
                </a:lnTo>
                <a:lnTo>
                  <a:pt x="111" y="54"/>
                </a:lnTo>
                <a:lnTo>
                  <a:pt x="111" y="57"/>
                </a:lnTo>
                <a:lnTo>
                  <a:pt x="109" y="59"/>
                </a:lnTo>
                <a:lnTo>
                  <a:pt x="107" y="59"/>
                </a:lnTo>
                <a:lnTo>
                  <a:pt x="107" y="57"/>
                </a:lnTo>
                <a:lnTo>
                  <a:pt x="107" y="54"/>
                </a:lnTo>
                <a:lnTo>
                  <a:pt x="104" y="54"/>
                </a:lnTo>
                <a:lnTo>
                  <a:pt x="104" y="57"/>
                </a:lnTo>
                <a:lnTo>
                  <a:pt x="102" y="57"/>
                </a:lnTo>
                <a:lnTo>
                  <a:pt x="100" y="59"/>
                </a:lnTo>
                <a:lnTo>
                  <a:pt x="97" y="57"/>
                </a:lnTo>
                <a:lnTo>
                  <a:pt x="90" y="52"/>
                </a:lnTo>
                <a:lnTo>
                  <a:pt x="88" y="52"/>
                </a:lnTo>
                <a:lnTo>
                  <a:pt x="88" y="50"/>
                </a:lnTo>
                <a:lnTo>
                  <a:pt x="88" y="47"/>
                </a:lnTo>
                <a:lnTo>
                  <a:pt x="88" y="45"/>
                </a:lnTo>
                <a:lnTo>
                  <a:pt x="85" y="45"/>
                </a:lnTo>
                <a:lnTo>
                  <a:pt x="85" y="40"/>
                </a:lnTo>
                <a:lnTo>
                  <a:pt x="83" y="40"/>
                </a:lnTo>
                <a:lnTo>
                  <a:pt x="81" y="40"/>
                </a:lnTo>
                <a:lnTo>
                  <a:pt x="81" y="42"/>
                </a:lnTo>
                <a:lnTo>
                  <a:pt x="78" y="45"/>
                </a:lnTo>
                <a:lnTo>
                  <a:pt x="76" y="45"/>
                </a:lnTo>
                <a:lnTo>
                  <a:pt x="76" y="42"/>
                </a:lnTo>
                <a:lnTo>
                  <a:pt x="74" y="42"/>
                </a:lnTo>
                <a:lnTo>
                  <a:pt x="74" y="45"/>
                </a:lnTo>
                <a:lnTo>
                  <a:pt x="59" y="45"/>
                </a:lnTo>
                <a:lnTo>
                  <a:pt x="52" y="45"/>
                </a:lnTo>
                <a:lnTo>
                  <a:pt x="52" y="54"/>
                </a:lnTo>
                <a:lnTo>
                  <a:pt x="59" y="54"/>
                </a:lnTo>
                <a:lnTo>
                  <a:pt x="62" y="57"/>
                </a:lnTo>
                <a:lnTo>
                  <a:pt x="62" y="59"/>
                </a:lnTo>
                <a:lnTo>
                  <a:pt x="59" y="59"/>
                </a:lnTo>
                <a:lnTo>
                  <a:pt x="57" y="59"/>
                </a:lnTo>
                <a:lnTo>
                  <a:pt x="50" y="59"/>
                </a:lnTo>
                <a:lnTo>
                  <a:pt x="50" y="61"/>
                </a:lnTo>
                <a:lnTo>
                  <a:pt x="50" y="68"/>
                </a:lnTo>
                <a:lnTo>
                  <a:pt x="50" y="71"/>
                </a:lnTo>
                <a:lnTo>
                  <a:pt x="52" y="73"/>
                </a:lnTo>
                <a:lnTo>
                  <a:pt x="55" y="73"/>
                </a:lnTo>
                <a:lnTo>
                  <a:pt x="57" y="80"/>
                </a:lnTo>
                <a:lnTo>
                  <a:pt x="57" y="85"/>
                </a:lnTo>
                <a:lnTo>
                  <a:pt x="57" y="87"/>
                </a:lnTo>
                <a:lnTo>
                  <a:pt x="57" y="92"/>
                </a:lnTo>
                <a:lnTo>
                  <a:pt x="52" y="106"/>
                </a:lnTo>
                <a:lnTo>
                  <a:pt x="52" y="111"/>
                </a:lnTo>
                <a:lnTo>
                  <a:pt x="52" y="113"/>
                </a:lnTo>
                <a:lnTo>
                  <a:pt x="52" y="116"/>
                </a:lnTo>
                <a:lnTo>
                  <a:pt x="52" y="118"/>
                </a:lnTo>
                <a:lnTo>
                  <a:pt x="50" y="120"/>
                </a:lnTo>
                <a:lnTo>
                  <a:pt x="50" y="123"/>
                </a:lnTo>
                <a:lnTo>
                  <a:pt x="48" y="123"/>
                </a:lnTo>
                <a:lnTo>
                  <a:pt x="45" y="123"/>
                </a:lnTo>
                <a:lnTo>
                  <a:pt x="43" y="120"/>
                </a:lnTo>
                <a:lnTo>
                  <a:pt x="40" y="120"/>
                </a:lnTo>
                <a:lnTo>
                  <a:pt x="33" y="123"/>
                </a:lnTo>
                <a:lnTo>
                  <a:pt x="26" y="125"/>
                </a:lnTo>
                <a:lnTo>
                  <a:pt x="22" y="127"/>
                </a:lnTo>
                <a:lnTo>
                  <a:pt x="14" y="132"/>
                </a:lnTo>
                <a:lnTo>
                  <a:pt x="12" y="132"/>
                </a:lnTo>
                <a:lnTo>
                  <a:pt x="10" y="142"/>
                </a:lnTo>
                <a:lnTo>
                  <a:pt x="7" y="151"/>
                </a:lnTo>
                <a:lnTo>
                  <a:pt x="3" y="153"/>
                </a:lnTo>
                <a:lnTo>
                  <a:pt x="3" y="156"/>
                </a:lnTo>
                <a:lnTo>
                  <a:pt x="0" y="158"/>
                </a:lnTo>
                <a:lnTo>
                  <a:pt x="3" y="158"/>
                </a:lnTo>
                <a:lnTo>
                  <a:pt x="3" y="161"/>
                </a:lnTo>
                <a:lnTo>
                  <a:pt x="0" y="161"/>
                </a:lnTo>
                <a:lnTo>
                  <a:pt x="0" y="163"/>
                </a:lnTo>
                <a:lnTo>
                  <a:pt x="0" y="165"/>
                </a:lnTo>
                <a:lnTo>
                  <a:pt x="3" y="168"/>
                </a:lnTo>
                <a:lnTo>
                  <a:pt x="5" y="172"/>
                </a:lnTo>
                <a:lnTo>
                  <a:pt x="7" y="177"/>
                </a:lnTo>
                <a:lnTo>
                  <a:pt x="7" y="179"/>
                </a:lnTo>
                <a:lnTo>
                  <a:pt x="10" y="179"/>
                </a:lnTo>
                <a:lnTo>
                  <a:pt x="12" y="182"/>
                </a:lnTo>
                <a:lnTo>
                  <a:pt x="12" y="184"/>
                </a:lnTo>
                <a:lnTo>
                  <a:pt x="10" y="187"/>
                </a:lnTo>
                <a:lnTo>
                  <a:pt x="12" y="187"/>
                </a:lnTo>
                <a:lnTo>
                  <a:pt x="14" y="189"/>
                </a:lnTo>
                <a:lnTo>
                  <a:pt x="19" y="189"/>
                </a:lnTo>
                <a:lnTo>
                  <a:pt x="22" y="189"/>
                </a:lnTo>
                <a:lnTo>
                  <a:pt x="22" y="194"/>
                </a:lnTo>
                <a:lnTo>
                  <a:pt x="22" y="196"/>
                </a:lnTo>
                <a:lnTo>
                  <a:pt x="33" y="196"/>
                </a:lnTo>
                <a:lnTo>
                  <a:pt x="36" y="194"/>
                </a:lnTo>
                <a:lnTo>
                  <a:pt x="38" y="194"/>
                </a:lnTo>
                <a:lnTo>
                  <a:pt x="38" y="191"/>
                </a:lnTo>
                <a:lnTo>
                  <a:pt x="43" y="189"/>
                </a:lnTo>
                <a:lnTo>
                  <a:pt x="43" y="191"/>
                </a:lnTo>
                <a:lnTo>
                  <a:pt x="43" y="194"/>
                </a:lnTo>
                <a:lnTo>
                  <a:pt x="43" y="198"/>
                </a:lnTo>
                <a:lnTo>
                  <a:pt x="43" y="205"/>
                </a:lnTo>
                <a:lnTo>
                  <a:pt x="43" y="208"/>
                </a:lnTo>
                <a:lnTo>
                  <a:pt x="45" y="208"/>
                </a:lnTo>
                <a:lnTo>
                  <a:pt x="45" y="210"/>
                </a:lnTo>
                <a:lnTo>
                  <a:pt x="48" y="210"/>
                </a:lnTo>
                <a:lnTo>
                  <a:pt x="48" y="208"/>
                </a:lnTo>
                <a:lnTo>
                  <a:pt x="50" y="208"/>
                </a:lnTo>
                <a:lnTo>
                  <a:pt x="52" y="208"/>
                </a:lnTo>
                <a:lnTo>
                  <a:pt x="55" y="208"/>
                </a:lnTo>
                <a:lnTo>
                  <a:pt x="66" y="208"/>
                </a:lnTo>
                <a:lnTo>
                  <a:pt x="66" y="210"/>
                </a:lnTo>
                <a:lnTo>
                  <a:pt x="69" y="210"/>
                </a:lnTo>
                <a:lnTo>
                  <a:pt x="71" y="208"/>
                </a:lnTo>
                <a:lnTo>
                  <a:pt x="74" y="205"/>
                </a:lnTo>
                <a:lnTo>
                  <a:pt x="76" y="205"/>
                </a:lnTo>
                <a:lnTo>
                  <a:pt x="76" y="203"/>
                </a:lnTo>
                <a:lnTo>
                  <a:pt x="78" y="203"/>
                </a:lnTo>
                <a:lnTo>
                  <a:pt x="81" y="205"/>
                </a:lnTo>
                <a:lnTo>
                  <a:pt x="81" y="203"/>
                </a:lnTo>
                <a:lnTo>
                  <a:pt x="85" y="201"/>
                </a:lnTo>
                <a:lnTo>
                  <a:pt x="90" y="196"/>
                </a:lnTo>
                <a:lnTo>
                  <a:pt x="92" y="196"/>
                </a:lnTo>
                <a:lnTo>
                  <a:pt x="92" y="194"/>
                </a:lnTo>
                <a:lnTo>
                  <a:pt x="100" y="194"/>
                </a:lnTo>
                <a:lnTo>
                  <a:pt x="107" y="194"/>
                </a:lnTo>
                <a:lnTo>
                  <a:pt x="109" y="191"/>
                </a:lnTo>
                <a:lnTo>
                  <a:pt x="109" y="194"/>
                </a:lnTo>
                <a:lnTo>
                  <a:pt x="111" y="194"/>
                </a:lnTo>
                <a:lnTo>
                  <a:pt x="111" y="198"/>
                </a:lnTo>
                <a:lnTo>
                  <a:pt x="109" y="201"/>
                </a:lnTo>
                <a:lnTo>
                  <a:pt x="109" y="203"/>
                </a:lnTo>
                <a:lnTo>
                  <a:pt x="109" y="210"/>
                </a:lnTo>
                <a:lnTo>
                  <a:pt x="109" y="213"/>
                </a:lnTo>
                <a:lnTo>
                  <a:pt x="109" y="215"/>
                </a:lnTo>
                <a:lnTo>
                  <a:pt x="111" y="215"/>
                </a:lnTo>
                <a:lnTo>
                  <a:pt x="114" y="217"/>
                </a:lnTo>
                <a:lnTo>
                  <a:pt x="114" y="220"/>
                </a:lnTo>
                <a:lnTo>
                  <a:pt x="121" y="224"/>
                </a:lnTo>
                <a:lnTo>
                  <a:pt x="121" y="227"/>
                </a:lnTo>
                <a:lnTo>
                  <a:pt x="123" y="227"/>
                </a:lnTo>
                <a:lnTo>
                  <a:pt x="128" y="229"/>
                </a:lnTo>
                <a:lnTo>
                  <a:pt x="128" y="227"/>
                </a:lnTo>
                <a:lnTo>
                  <a:pt x="130" y="227"/>
                </a:lnTo>
                <a:lnTo>
                  <a:pt x="133" y="229"/>
                </a:lnTo>
                <a:lnTo>
                  <a:pt x="140" y="231"/>
                </a:lnTo>
                <a:lnTo>
                  <a:pt x="144" y="236"/>
                </a:lnTo>
                <a:lnTo>
                  <a:pt x="149" y="236"/>
                </a:lnTo>
                <a:lnTo>
                  <a:pt x="152" y="238"/>
                </a:lnTo>
                <a:lnTo>
                  <a:pt x="154" y="241"/>
                </a:lnTo>
                <a:lnTo>
                  <a:pt x="156" y="241"/>
                </a:lnTo>
                <a:lnTo>
                  <a:pt x="159" y="241"/>
                </a:lnTo>
                <a:lnTo>
                  <a:pt x="161" y="241"/>
                </a:lnTo>
                <a:lnTo>
                  <a:pt x="163" y="241"/>
                </a:lnTo>
                <a:lnTo>
                  <a:pt x="166" y="241"/>
                </a:lnTo>
                <a:lnTo>
                  <a:pt x="170" y="246"/>
                </a:lnTo>
                <a:lnTo>
                  <a:pt x="173" y="246"/>
                </a:lnTo>
                <a:lnTo>
                  <a:pt x="173" y="248"/>
                </a:lnTo>
                <a:lnTo>
                  <a:pt x="173" y="250"/>
                </a:lnTo>
                <a:lnTo>
                  <a:pt x="173" y="253"/>
                </a:lnTo>
                <a:lnTo>
                  <a:pt x="173" y="255"/>
                </a:lnTo>
                <a:lnTo>
                  <a:pt x="173" y="257"/>
                </a:lnTo>
                <a:lnTo>
                  <a:pt x="170" y="262"/>
                </a:lnTo>
                <a:lnTo>
                  <a:pt x="175" y="267"/>
                </a:lnTo>
                <a:lnTo>
                  <a:pt x="175" y="279"/>
                </a:lnTo>
                <a:lnTo>
                  <a:pt x="177" y="279"/>
                </a:lnTo>
                <a:lnTo>
                  <a:pt x="185" y="279"/>
                </a:lnTo>
                <a:lnTo>
                  <a:pt x="187" y="279"/>
                </a:lnTo>
                <a:lnTo>
                  <a:pt x="199" y="279"/>
                </a:lnTo>
                <a:lnTo>
                  <a:pt x="199" y="281"/>
                </a:lnTo>
                <a:lnTo>
                  <a:pt x="199" y="283"/>
                </a:lnTo>
                <a:lnTo>
                  <a:pt x="199" y="286"/>
                </a:lnTo>
                <a:lnTo>
                  <a:pt x="199" y="290"/>
                </a:lnTo>
                <a:lnTo>
                  <a:pt x="201" y="293"/>
                </a:lnTo>
                <a:lnTo>
                  <a:pt x="206" y="293"/>
                </a:lnTo>
                <a:lnTo>
                  <a:pt x="206" y="295"/>
                </a:lnTo>
                <a:lnTo>
                  <a:pt x="208" y="298"/>
                </a:lnTo>
                <a:lnTo>
                  <a:pt x="208" y="300"/>
                </a:lnTo>
                <a:lnTo>
                  <a:pt x="211" y="302"/>
                </a:lnTo>
                <a:lnTo>
                  <a:pt x="211" y="305"/>
                </a:lnTo>
                <a:lnTo>
                  <a:pt x="206" y="314"/>
                </a:lnTo>
                <a:lnTo>
                  <a:pt x="206" y="319"/>
                </a:lnTo>
                <a:lnTo>
                  <a:pt x="203" y="324"/>
                </a:lnTo>
                <a:lnTo>
                  <a:pt x="206" y="328"/>
                </a:lnTo>
                <a:lnTo>
                  <a:pt x="201" y="331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05" name="Freeform 2327"/>
          <p:cNvSpPr>
            <a:spLocks/>
          </p:cNvSpPr>
          <p:nvPr/>
        </p:nvSpPr>
        <p:spPr bwMode="auto">
          <a:xfrm>
            <a:off x="5592763" y="4789488"/>
            <a:ext cx="53975" cy="50800"/>
          </a:xfrm>
          <a:custGeom>
            <a:avLst/>
            <a:gdLst>
              <a:gd name="T0" fmla="*/ 2147483647 w 42"/>
              <a:gd name="T1" fmla="*/ 2147483647 h 40"/>
              <a:gd name="T2" fmla="*/ 2147483647 w 42"/>
              <a:gd name="T3" fmla="*/ 2147483647 h 40"/>
              <a:gd name="T4" fmla="*/ 2147483647 w 42"/>
              <a:gd name="T5" fmla="*/ 2147483647 h 40"/>
              <a:gd name="T6" fmla="*/ 2147483647 w 42"/>
              <a:gd name="T7" fmla="*/ 2147483647 h 40"/>
              <a:gd name="T8" fmla="*/ 2147483647 w 42"/>
              <a:gd name="T9" fmla="*/ 2147483647 h 40"/>
              <a:gd name="T10" fmla="*/ 2147483647 w 42"/>
              <a:gd name="T11" fmla="*/ 2147483647 h 40"/>
              <a:gd name="T12" fmla="*/ 2147483647 w 42"/>
              <a:gd name="T13" fmla="*/ 2147483647 h 40"/>
              <a:gd name="T14" fmla="*/ 2147483647 w 42"/>
              <a:gd name="T15" fmla="*/ 2147483647 h 40"/>
              <a:gd name="T16" fmla="*/ 2147483647 w 42"/>
              <a:gd name="T17" fmla="*/ 2147483647 h 40"/>
              <a:gd name="T18" fmla="*/ 2147483647 w 42"/>
              <a:gd name="T19" fmla="*/ 0 h 40"/>
              <a:gd name="T20" fmla="*/ 2147483647 w 42"/>
              <a:gd name="T21" fmla="*/ 0 h 40"/>
              <a:gd name="T22" fmla="*/ 2147483647 w 42"/>
              <a:gd name="T23" fmla="*/ 0 h 40"/>
              <a:gd name="T24" fmla="*/ 2147483647 w 42"/>
              <a:gd name="T25" fmla="*/ 2147483647 h 40"/>
              <a:gd name="T26" fmla="*/ 0 w 42"/>
              <a:gd name="T27" fmla="*/ 2147483647 h 40"/>
              <a:gd name="T28" fmla="*/ 0 w 42"/>
              <a:gd name="T29" fmla="*/ 2147483647 h 40"/>
              <a:gd name="T30" fmla="*/ 2147483647 w 42"/>
              <a:gd name="T31" fmla="*/ 2147483647 h 40"/>
              <a:gd name="T32" fmla="*/ 2147483647 w 42"/>
              <a:gd name="T33" fmla="*/ 2147483647 h 40"/>
              <a:gd name="T34" fmla="*/ 2147483647 w 42"/>
              <a:gd name="T35" fmla="*/ 2147483647 h 40"/>
              <a:gd name="T36" fmla="*/ 2147483647 w 42"/>
              <a:gd name="T37" fmla="*/ 2147483647 h 40"/>
              <a:gd name="T38" fmla="*/ 2147483647 w 42"/>
              <a:gd name="T39" fmla="*/ 2147483647 h 40"/>
              <a:gd name="T40" fmla="*/ 2147483647 w 42"/>
              <a:gd name="T41" fmla="*/ 2147483647 h 40"/>
              <a:gd name="T42" fmla="*/ 2147483647 w 42"/>
              <a:gd name="T43" fmla="*/ 2147483647 h 40"/>
              <a:gd name="T44" fmla="*/ 2147483647 w 42"/>
              <a:gd name="T45" fmla="*/ 2147483647 h 40"/>
              <a:gd name="T46" fmla="*/ 2147483647 w 42"/>
              <a:gd name="T47" fmla="*/ 2147483647 h 40"/>
              <a:gd name="T48" fmla="*/ 2147483647 w 42"/>
              <a:gd name="T49" fmla="*/ 2147483647 h 40"/>
              <a:gd name="T50" fmla="*/ 2147483647 w 42"/>
              <a:gd name="T51" fmla="*/ 2147483647 h 40"/>
              <a:gd name="T52" fmla="*/ 2147483647 w 42"/>
              <a:gd name="T53" fmla="*/ 2147483647 h 40"/>
              <a:gd name="T54" fmla="*/ 2147483647 w 42"/>
              <a:gd name="T55" fmla="*/ 2147483647 h 40"/>
              <a:gd name="T56" fmla="*/ 2147483647 w 42"/>
              <a:gd name="T57" fmla="*/ 2147483647 h 40"/>
              <a:gd name="T58" fmla="*/ 2147483647 w 42"/>
              <a:gd name="T59" fmla="*/ 2147483647 h 40"/>
              <a:gd name="T60" fmla="*/ 2147483647 w 42"/>
              <a:gd name="T61" fmla="*/ 2147483647 h 40"/>
              <a:gd name="T62" fmla="*/ 2147483647 w 42"/>
              <a:gd name="T63" fmla="*/ 2147483647 h 40"/>
              <a:gd name="T64" fmla="*/ 2147483647 w 42"/>
              <a:gd name="T65" fmla="*/ 2147483647 h 40"/>
              <a:gd name="T66" fmla="*/ 2147483647 w 42"/>
              <a:gd name="T67" fmla="*/ 2147483647 h 40"/>
              <a:gd name="T68" fmla="*/ 2147483647 w 42"/>
              <a:gd name="T69" fmla="*/ 2147483647 h 40"/>
              <a:gd name="T70" fmla="*/ 2147483647 w 42"/>
              <a:gd name="T71" fmla="*/ 2147483647 h 40"/>
              <a:gd name="T72" fmla="*/ 2147483647 w 42"/>
              <a:gd name="T73" fmla="*/ 2147483647 h 40"/>
              <a:gd name="T74" fmla="*/ 2147483647 w 42"/>
              <a:gd name="T75" fmla="*/ 2147483647 h 40"/>
              <a:gd name="T76" fmla="*/ 2147483647 w 42"/>
              <a:gd name="T77" fmla="*/ 2147483647 h 40"/>
              <a:gd name="T78" fmla="*/ 2147483647 w 42"/>
              <a:gd name="T79" fmla="*/ 2147483647 h 40"/>
              <a:gd name="T80" fmla="*/ 2147483647 w 42"/>
              <a:gd name="T81" fmla="*/ 2147483647 h 40"/>
              <a:gd name="T82" fmla="*/ 2147483647 w 42"/>
              <a:gd name="T83" fmla="*/ 2147483647 h 40"/>
              <a:gd name="T84" fmla="*/ 2147483647 w 42"/>
              <a:gd name="T85" fmla="*/ 2147483647 h 40"/>
              <a:gd name="T86" fmla="*/ 2147483647 w 42"/>
              <a:gd name="T87" fmla="*/ 2147483647 h 40"/>
              <a:gd name="T88" fmla="*/ 2147483647 w 42"/>
              <a:gd name="T89" fmla="*/ 2147483647 h 40"/>
              <a:gd name="T90" fmla="*/ 2147483647 w 42"/>
              <a:gd name="T91" fmla="*/ 2147483647 h 40"/>
              <a:gd name="T92" fmla="*/ 2147483647 w 42"/>
              <a:gd name="T93" fmla="*/ 2147483647 h 40"/>
              <a:gd name="T94" fmla="*/ 2147483647 w 42"/>
              <a:gd name="T95" fmla="*/ 2147483647 h 40"/>
              <a:gd name="T96" fmla="*/ 2147483647 w 42"/>
              <a:gd name="T97" fmla="*/ 2147483647 h 40"/>
              <a:gd name="T98" fmla="*/ 2147483647 w 42"/>
              <a:gd name="T99" fmla="*/ 2147483647 h 40"/>
              <a:gd name="T100" fmla="*/ 2147483647 w 42"/>
              <a:gd name="T101" fmla="*/ 2147483647 h 40"/>
              <a:gd name="T102" fmla="*/ 2147483647 w 42"/>
              <a:gd name="T103" fmla="*/ 2147483647 h 40"/>
              <a:gd name="T104" fmla="*/ 2147483647 w 42"/>
              <a:gd name="T105" fmla="*/ 2147483647 h 40"/>
              <a:gd name="T106" fmla="*/ 2147483647 w 42"/>
              <a:gd name="T107" fmla="*/ 2147483647 h 40"/>
              <a:gd name="T108" fmla="*/ 2147483647 w 42"/>
              <a:gd name="T109" fmla="*/ 2147483647 h 40"/>
              <a:gd name="T110" fmla="*/ 2147483647 w 42"/>
              <a:gd name="T111" fmla="*/ 2147483647 h 40"/>
              <a:gd name="T112" fmla="*/ 2147483647 w 42"/>
              <a:gd name="T113" fmla="*/ 2147483647 h 40"/>
              <a:gd name="T114" fmla="*/ 2147483647 w 42"/>
              <a:gd name="T115" fmla="*/ 2147483647 h 40"/>
              <a:gd name="T116" fmla="*/ 2147483647 w 42"/>
              <a:gd name="T117" fmla="*/ 2147483647 h 40"/>
              <a:gd name="T118" fmla="*/ 2147483647 w 42"/>
              <a:gd name="T119" fmla="*/ 2147483647 h 40"/>
              <a:gd name="T120" fmla="*/ 2147483647 w 42"/>
              <a:gd name="T121" fmla="*/ 2147483647 h 40"/>
              <a:gd name="T122" fmla="*/ 2147483647 w 42"/>
              <a:gd name="T123" fmla="*/ 2147483647 h 4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2"/>
              <a:gd name="T187" fmla="*/ 0 h 40"/>
              <a:gd name="T188" fmla="*/ 42 w 42"/>
              <a:gd name="T189" fmla="*/ 40 h 4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2" h="40">
                <a:moveTo>
                  <a:pt x="42" y="22"/>
                </a:moveTo>
                <a:lnTo>
                  <a:pt x="38" y="19"/>
                </a:lnTo>
                <a:lnTo>
                  <a:pt x="33" y="14"/>
                </a:lnTo>
                <a:lnTo>
                  <a:pt x="33" y="12"/>
                </a:lnTo>
                <a:lnTo>
                  <a:pt x="30" y="7"/>
                </a:lnTo>
                <a:lnTo>
                  <a:pt x="28" y="5"/>
                </a:lnTo>
                <a:lnTo>
                  <a:pt x="28" y="3"/>
                </a:lnTo>
                <a:lnTo>
                  <a:pt x="28" y="5"/>
                </a:lnTo>
                <a:lnTo>
                  <a:pt x="26" y="5"/>
                </a:lnTo>
                <a:lnTo>
                  <a:pt x="23" y="5"/>
                </a:lnTo>
                <a:lnTo>
                  <a:pt x="21" y="5"/>
                </a:lnTo>
                <a:lnTo>
                  <a:pt x="19" y="3"/>
                </a:lnTo>
                <a:lnTo>
                  <a:pt x="16" y="3"/>
                </a:lnTo>
                <a:lnTo>
                  <a:pt x="12" y="3"/>
                </a:lnTo>
                <a:lnTo>
                  <a:pt x="9" y="3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2" y="3"/>
                </a:lnTo>
                <a:lnTo>
                  <a:pt x="2" y="5"/>
                </a:lnTo>
                <a:lnTo>
                  <a:pt x="2" y="7"/>
                </a:lnTo>
                <a:lnTo>
                  <a:pt x="0" y="12"/>
                </a:lnTo>
                <a:lnTo>
                  <a:pt x="0" y="14"/>
                </a:lnTo>
                <a:lnTo>
                  <a:pt x="2" y="14"/>
                </a:lnTo>
                <a:lnTo>
                  <a:pt x="2" y="17"/>
                </a:lnTo>
                <a:lnTo>
                  <a:pt x="5" y="17"/>
                </a:lnTo>
                <a:lnTo>
                  <a:pt x="7" y="17"/>
                </a:lnTo>
                <a:lnTo>
                  <a:pt x="7" y="19"/>
                </a:lnTo>
                <a:lnTo>
                  <a:pt x="9" y="19"/>
                </a:lnTo>
                <a:lnTo>
                  <a:pt x="9" y="22"/>
                </a:lnTo>
                <a:lnTo>
                  <a:pt x="12" y="19"/>
                </a:lnTo>
                <a:lnTo>
                  <a:pt x="12" y="17"/>
                </a:lnTo>
                <a:lnTo>
                  <a:pt x="9" y="14"/>
                </a:lnTo>
                <a:lnTo>
                  <a:pt x="7" y="12"/>
                </a:lnTo>
                <a:lnTo>
                  <a:pt x="9" y="14"/>
                </a:lnTo>
                <a:lnTo>
                  <a:pt x="14" y="17"/>
                </a:lnTo>
                <a:lnTo>
                  <a:pt x="16" y="19"/>
                </a:lnTo>
                <a:lnTo>
                  <a:pt x="19" y="22"/>
                </a:lnTo>
                <a:lnTo>
                  <a:pt x="23" y="24"/>
                </a:lnTo>
                <a:lnTo>
                  <a:pt x="26" y="24"/>
                </a:lnTo>
                <a:lnTo>
                  <a:pt x="26" y="26"/>
                </a:lnTo>
                <a:lnTo>
                  <a:pt x="28" y="26"/>
                </a:lnTo>
                <a:lnTo>
                  <a:pt x="28" y="29"/>
                </a:lnTo>
                <a:lnTo>
                  <a:pt x="28" y="31"/>
                </a:lnTo>
                <a:lnTo>
                  <a:pt x="28" y="33"/>
                </a:lnTo>
                <a:lnTo>
                  <a:pt x="26" y="33"/>
                </a:lnTo>
                <a:lnTo>
                  <a:pt x="28" y="33"/>
                </a:lnTo>
                <a:lnTo>
                  <a:pt x="28" y="36"/>
                </a:lnTo>
                <a:lnTo>
                  <a:pt x="33" y="36"/>
                </a:lnTo>
                <a:lnTo>
                  <a:pt x="33" y="33"/>
                </a:lnTo>
                <a:lnTo>
                  <a:pt x="30" y="33"/>
                </a:lnTo>
                <a:lnTo>
                  <a:pt x="30" y="31"/>
                </a:lnTo>
                <a:lnTo>
                  <a:pt x="33" y="31"/>
                </a:lnTo>
                <a:lnTo>
                  <a:pt x="33" y="33"/>
                </a:lnTo>
                <a:lnTo>
                  <a:pt x="38" y="38"/>
                </a:lnTo>
                <a:lnTo>
                  <a:pt x="38" y="40"/>
                </a:lnTo>
                <a:lnTo>
                  <a:pt x="38" y="33"/>
                </a:lnTo>
                <a:lnTo>
                  <a:pt x="40" y="31"/>
                </a:lnTo>
                <a:lnTo>
                  <a:pt x="40" y="29"/>
                </a:lnTo>
                <a:lnTo>
                  <a:pt x="38" y="26"/>
                </a:lnTo>
                <a:lnTo>
                  <a:pt x="38" y="29"/>
                </a:lnTo>
                <a:lnTo>
                  <a:pt x="38" y="22"/>
                </a:lnTo>
                <a:lnTo>
                  <a:pt x="40" y="22"/>
                </a:lnTo>
                <a:lnTo>
                  <a:pt x="42" y="2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06" name="Freeform 2328"/>
          <p:cNvSpPr>
            <a:spLocks/>
          </p:cNvSpPr>
          <p:nvPr/>
        </p:nvSpPr>
        <p:spPr bwMode="auto">
          <a:xfrm>
            <a:off x="5538788" y="4706938"/>
            <a:ext cx="98425" cy="52387"/>
          </a:xfrm>
          <a:custGeom>
            <a:avLst/>
            <a:gdLst>
              <a:gd name="T0" fmla="*/ 2147483647 w 80"/>
              <a:gd name="T1" fmla="*/ 2147483647 h 40"/>
              <a:gd name="T2" fmla="*/ 2147483647 w 80"/>
              <a:gd name="T3" fmla="*/ 2147483647 h 40"/>
              <a:gd name="T4" fmla="*/ 2147483647 w 80"/>
              <a:gd name="T5" fmla="*/ 2147483647 h 40"/>
              <a:gd name="T6" fmla="*/ 2147483647 w 80"/>
              <a:gd name="T7" fmla="*/ 2147483647 h 40"/>
              <a:gd name="T8" fmla="*/ 2147483647 w 80"/>
              <a:gd name="T9" fmla="*/ 2147483647 h 40"/>
              <a:gd name="T10" fmla="*/ 2147483647 w 80"/>
              <a:gd name="T11" fmla="*/ 2147483647 h 40"/>
              <a:gd name="T12" fmla="*/ 2147483647 w 80"/>
              <a:gd name="T13" fmla="*/ 2147483647 h 40"/>
              <a:gd name="T14" fmla="*/ 2147483647 w 80"/>
              <a:gd name="T15" fmla="*/ 2147483647 h 40"/>
              <a:gd name="T16" fmla="*/ 2147483647 w 80"/>
              <a:gd name="T17" fmla="*/ 2147483647 h 40"/>
              <a:gd name="T18" fmla="*/ 2147483647 w 80"/>
              <a:gd name="T19" fmla="*/ 2147483647 h 40"/>
              <a:gd name="T20" fmla="*/ 2147483647 w 80"/>
              <a:gd name="T21" fmla="*/ 0 h 40"/>
              <a:gd name="T22" fmla="*/ 2147483647 w 80"/>
              <a:gd name="T23" fmla="*/ 0 h 40"/>
              <a:gd name="T24" fmla="*/ 2147483647 w 80"/>
              <a:gd name="T25" fmla="*/ 2147483647 h 40"/>
              <a:gd name="T26" fmla="*/ 2147483647 w 80"/>
              <a:gd name="T27" fmla="*/ 2147483647 h 40"/>
              <a:gd name="T28" fmla="*/ 2147483647 w 80"/>
              <a:gd name="T29" fmla="*/ 2147483647 h 40"/>
              <a:gd name="T30" fmla="*/ 2147483647 w 80"/>
              <a:gd name="T31" fmla="*/ 0 h 40"/>
              <a:gd name="T32" fmla="*/ 2147483647 w 80"/>
              <a:gd name="T33" fmla="*/ 0 h 40"/>
              <a:gd name="T34" fmla="*/ 2147483647 w 80"/>
              <a:gd name="T35" fmla="*/ 0 h 40"/>
              <a:gd name="T36" fmla="*/ 2147483647 w 80"/>
              <a:gd name="T37" fmla="*/ 2147483647 h 40"/>
              <a:gd name="T38" fmla="*/ 2147483647 w 80"/>
              <a:gd name="T39" fmla="*/ 2147483647 h 40"/>
              <a:gd name="T40" fmla="*/ 2147483647 w 80"/>
              <a:gd name="T41" fmla="*/ 2147483647 h 40"/>
              <a:gd name="T42" fmla="*/ 2147483647 w 80"/>
              <a:gd name="T43" fmla="*/ 2147483647 h 40"/>
              <a:gd name="T44" fmla="*/ 2147483647 w 80"/>
              <a:gd name="T45" fmla="*/ 2147483647 h 40"/>
              <a:gd name="T46" fmla="*/ 2147483647 w 80"/>
              <a:gd name="T47" fmla="*/ 2147483647 h 40"/>
              <a:gd name="T48" fmla="*/ 2147483647 w 80"/>
              <a:gd name="T49" fmla="*/ 2147483647 h 40"/>
              <a:gd name="T50" fmla="*/ 2147483647 w 80"/>
              <a:gd name="T51" fmla="*/ 2147483647 h 40"/>
              <a:gd name="T52" fmla="*/ 2147483647 w 80"/>
              <a:gd name="T53" fmla="*/ 2147483647 h 40"/>
              <a:gd name="T54" fmla="*/ 2147483647 w 80"/>
              <a:gd name="T55" fmla="*/ 2147483647 h 40"/>
              <a:gd name="T56" fmla="*/ 2147483647 w 80"/>
              <a:gd name="T57" fmla="*/ 2147483647 h 40"/>
              <a:gd name="T58" fmla="*/ 2147483647 w 80"/>
              <a:gd name="T59" fmla="*/ 2147483647 h 40"/>
              <a:gd name="T60" fmla="*/ 2147483647 w 80"/>
              <a:gd name="T61" fmla="*/ 2147483647 h 40"/>
              <a:gd name="T62" fmla="*/ 2147483647 w 80"/>
              <a:gd name="T63" fmla="*/ 2147483647 h 40"/>
              <a:gd name="T64" fmla="*/ 2147483647 w 80"/>
              <a:gd name="T65" fmla="*/ 2147483647 h 40"/>
              <a:gd name="T66" fmla="*/ 2147483647 w 80"/>
              <a:gd name="T67" fmla="*/ 2147483647 h 40"/>
              <a:gd name="T68" fmla="*/ 2147483647 w 80"/>
              <a:gd name="T69" fmla="*/ 2147483647 h 40"/>
              <a:gd name="T70" fmla="*/ 2147483647 w 80"/>
              <a:gd name="T71" fmla="*/ 2147483647 h 40"/>
              <a:gd name="T72" fmla="*/ 2147483647 w 80"/>
              <a:gd name="T73" fmla="*/ 2147483647 h 40"/>
              <a:gd name="T74" fmla="*/ 2147483647 w 80"/>
              <a:gd name="T75" fmla="*/ 2147483647 h 40"/>
              <a:gd name="T76" fmla="*/ 2147483647 w 80"/>
              <a:gd name="T77" fmla="*/ 2147483647 h 40"/>
              <a:gd name="T78" fmla="*/ 2147483647 w 80"/>
              <a:gd name="T79" fmla="*/ 2147483647 h 40"/>
              <a:gd name="T80" fmla="*/ 2147483647 w 80"/>
              <a:gd name="T81" fmla="*/ 2147483647 h 40"/>
              <a:gd name="T82" fmla="*/ 2147483647 w 80"/>
              <a:gd name="T83" fmla="*/ 2147483647 h 40"/>
              <a:gd name="T84" fmla="*/ 2147483647 w 80"/>
              <a:gd name="T85" fmla="*/ 2147483647 h 40"/>
              <a:gd name="T86" fmla="*/ 2147483647 w 80"/>
              <a:gd name="T87" fmla="*/ 2147483647 h 40"/>
              <a:gd name="T88" fmla="*/ 2147483647 w 80"/>
              <a:gd name="T89" fmla="*/ 2147483647 h 40"/>
              <a:gd name="T90" fmla="*/ 2147483647 w 80"/>
              <a:gd name="T91" fmla="*/ 2147483647 h 40"/>
              <a:gd name="T92" fmla="*/ 2147483647 w 80"/>
              <a:gd name="T93" fmla="*/ 2147483647 h 40"/>
              <a:gd name="T94" fmla="*/ 2147483647 w 80"/>
              <a:gd name="T95" fmla="*/ 2147483647 h 40"/>
              <a:gd name="T96" fmla="*/ 2147483647 w 80"/>
              <a:gd name="T97" fmla="*/ 2147483647 h 40"/>
              <a:gd name="T98" fmla="*/ 2147483647 w 80"/>
              <a:gd name="T99" fmla="*/ 2147483647 h 40"/>
              <a:gd name="T100" fmla="*/ 2147483647 w 80"/>
              <a:gd name="T101" fmla="*/ 2147483647 h 40"/>
              <a:gd name="T102" fmla="*/ 0 w 80"/>
              <a:gd name="T103" fmla="*/ 2147483647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80"/>
              <a:gd name="T157" fmla="*/ 0 h 40"/>
              <a:gd name="T158" fmla="*/ 80 w 80"/>
              <a:gd name="T159" fmla="*/ 40 h 4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80" h="40">
                <a:moveTo>
                  <a:pt x="0" y="21"/>
                </a:moveTo>
                <a:lnTo>
                  <a:pt x="2" y="18"/>
                </a:lnTo>
                <a:lnTo>
                  <a:pt x="2" y="14"/>
                </a:lnTo>
                <a:lnTo>
                  <a:pt x="2" y="11"/>
                </a:lnTo>
                <a:lnTo>
                  <a:pt x="5" y="11"/>
                </a:lnTo>
                <a:lnTo>
                  <a:pt x="9" y="9"/>
                </a:lnTo>
                <a:lnTo>
                  <a:pt x="14" y="4"/>
                </a:lnTo>
                <a:lnTo>
                  <a:pt x="16" y="4"/>
                </a:lnTo>
                <a:lnTo>
                  <a:pt x="16" y="2"/>
                </a:lnTo>
                <a:lnTo>
                  <a:pt x="19" y="2"/>
                </a:lnTo>
                <a:lnTo>
                  <a:pt x="21" y="2"/>
                </a:lnTo>
                <a:lnTo>
                  <a:pt x="24" y="2"/>
                </a:lnTo>
                <a:lnTo>
                  <a:pt x="33" y="2"/>
                </a:lnTo>
                <a:lnTo>
                  <a:pt x="38" y="2"/>
                </a:lnTo>
                <a:lnTo>
                  <a:pt x="42" y="2"/>
                </a:lnTo>
                <a:lnTo>
                  <a:pt x="42" y="0"/>
                </a:lnTo>
                <a:lnTo>
                  <a:pt x="45" y="0"/>
                </a:lnTo>
                <a:lnTo>
                  <a:pt x="47" y="0"/>
                </a:lnTo>
                <a:lnTo>
                  <a:pt x="50" y="2"/>
                </a:lnTo>
                <a:lnTo>
                  <a:pt x="52" y="2"/>
                </a:lnTo>
                <a:lnTo>
                  <a:pt x="54" y="2"/>
                </a:lnTo>
                <a:lnTo>
                  <a:pt x="54" y="0"/>
                </a:lnTo>
                <a:lnTo>
                  <a:pt x="57" y="0"/>
                </a:lnTo>
                <a:lnTo>
                  <a:pt x="66" y="2"/>
                </a:lnTo>
                <a:lnTo>
                  <a:pt x="66" y="4"/>
                </a:lnTo>
                <a:lnTo>
                  <a:pt x="68" y="4"/>
                </a:lnTo>
                <a:lnTo>
                  <a:pt x="68" y="7"/>
                </a:lnTo>
                <a:lnTo>
                  <a:pt x="66" y="7"/>
                </a:lnTo>
                <a:lnTo>
                  <a:pt x="66" y="9"/>
                </a:lnTo>
                <a:lnTo>
                  <a:pt x="68" y="9"/>
                </a:lnTo>
                <a:lnTo>
                  <a:pt x="71" y="9"/>
                </a:lnTo>
                <a:lnTo>
                  <a:pt x="73" y="9"/>
                </a:lnTo>
                <a:lnTo>
                  <a:pt x="75" y="9"/>
                </a:lnTo>
                <a:lnTo>
                  <a:pt x="78" y="9"/>
                </a:lnTo>
                <a:lnTo>
                  <a:pt x="78" y="11"/>
                </a:lnTo>
                <a:lnTo>
                  <a:pt x="78" y="14"/>
                </a:lnTo>
                <a:lnTo>
                  <a:pt x="80" y="14"/>
                </a:lnTo>
                <a:lnTo>
                  <a:pt x="73" y="14"/>
                </a:lnTo>
                <a:lnTo>
                  <a:pt x="71" y="16"/>
                </a:lnTo>
                <a:lnTo>
                  <a:pt x="61" y="18"/>
                </a:lnTo>
                <a:lnTo>
                  <a:pt x="59" y="18"/>
                </a:lnTo>
                <a:lnTo>
                  <a:pt x="54" y="18"/>
                </a:lnTo>
                <a:lnTo>
                  <a:pt x="54" y="21"/>
                </a:lnTo>
                <a:lnTo>
                  <a:pt x="52" y="23"/>
                </a:lnTo>
                <a:lnTo>
                  <a:pt x="50" y="26"/>
                </a:lnTo>
                <a:lnTo>
                  <a:pt x="47" y="26"/>
                </a:lnTo>
                <a:lnTo>
                  <a:pt x="47" y="28"/>
                </a:lnTo>
                <a:lnTo>
                  <a:pt x="42" y="26"/>
                </a:lnTo>
                <a:lnTo>
                  <a:pt x="40" y="28"/>
                </a:lnTo>
                <a:lnTo>
                  <a:pt x="35" y="30"/>
                </a:lnTo>
                <a:lnTo>
                  <a:pt x="33" y="30"/>
                </a:lnTo>
                <a:lnTo>
                  <a:pt x="33" y="35"/>
                </a:lnTo>
                <a:lnTo>
                  <a:pt x="31" y="37"/>
                </a:lnTo>
                <a:lnTo>
                  <a:pt x="28" y="40"/>
                </a:lnTo>
                <a:lnTo>
                  <a:pt x="26" y="40"/>
                </a:lnTo>
                <a:lnTo>
                  <a:pt x="26" y="37"/>
                </a:lnTo>
                <a:lnTo>
                  <a:pt x="24" y="35"/>
                </a:lnTo>
                <a:lnTo>
                  <a:pt x="26" y="35"/>
                </a:lnTo>
                <a:lnTo>
                  <a:pt x="24" y="35"/>
                </a:lnTo>
                <a:lnTo>
                  <a:pt x="21" y="33"/>
                </a:lnTo>
                <a:lnTo>
                  <a:pt x="21" y="35"/>
                </a:lnTo>
                <a:lnTo>
                  <a:pt x="19" y="35"/>
                </a:lnTo>
                <a:lnTo>
                  <a:pt x="19" y="33"/>
                </a:lnTo>
                <a:lnTo>
                  <a:pt x="21" y="33"/>
                </a:lnTo>
                <a:lnTo>
                  <a:pt x="21" y="28"/>
                </a:lnTo>
                <a:lnTo>
                  <a:pt x="19" y="28"/>
                </a:lnTo>
                <a:lnTo>
                  <a:pt x="16" y="28"/>
                </a:lnTo>
                <a:lnTo>
                  <a:pt x="12" y="28"/>
                </a:lnTo>
                <a:lnTo>
                  <a:pt x="12" y="26"/>
                </a:lnTo>
                <a:lnTo>
                  <a:pt x="9" y="26"/>
                </a:lnTo>
                <a:lnTo>
                  <a:pt x="5" y="23"/>
                </a:lnTo>
                <a:lnTo>
                  <a:pt x="2" y="21"/>
                </a:lnTo>
                <a:lnTo>
                  <a:pt x="0" y="2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07" name="Freeform 2329"/>
          <p:cNvSpPr>
            <a:spLocks/>
          </p:cNvSpPr>
          <p:nvPr/>
        </p:nvSpPr>
        <p:spPr bwMode="auto">
          <a:xfrm>
            <a:off x="5526088" y="4735513"/>
            <a:ext cx="39687" cy="20637"/>
          </a:xfrm>
          <a:custGeom>
            <a:avLst/>
            <a:gdLst>
              <a:gd name="T0" fmla="*/ 0 w 31"/>
              <a:gd name="T1" fmla="*/ 2147483647 h 16"/>
              <a:gd name="T2" fmla="*/ 0 w 31"/>
              <a:gd name="T3" fmla="*/ 2147483647 h 16"/>
              <a:gd name="T4" fmla="*/ 2147483647 w 31"/>
              <a:gd name="T5" fmla="*/ 2147483647 h 16"/>
              <a:gd name="T6" fmla="*/ 2147483647 w 31"/>
              <a:gd name="T7" fmla="*/ 2147483647 h 16"/>
              <a:gd name="T8" fmla="*/ 2147483647 w 31"/>
              <a:gd name="T9" fmla="*/ 2147483647 h 16"/>
              <a:gd name="T10" fmla="*/ 2147483647 w 31"/>
              <a:gd name="T11" fmla="*/ 2147483647 h 16"/>
              <a:gd name="T12" fmla="*/ 2147483647 w 31"/>
              <a:gd name="T13" fmla="*/ 2147483647 h 16"/>
              <a:gd name="T14" fmla="*/ 2147483647 w 31"/>
              <a:gd name="T15" fmla="*/ 2147483647 h 16"/>
              <a:gd name="T16" fmla="*/ 2147483647 w 31"/>
              <a:gd name="T17" fmla="*/ 2147483647 h 16"/>
              <a:gd name="T18" fmla="*/ 2147483647 w 31"/>
              <a:gd name="T19" fmla="*/ 2147483647 h 16"/>
              <a:gd name="T20" fmla="*/ 2147483647 w 31"/>
              <a:gd name="T21" fmla="*/ 2147483647 h 16"/>
              <a:gd name="T22" fmla="*/ 2147483647 w 31"/>
              <a:gd name="T23" fmla="*/ 2147483647 h 16"/>
              <a:gd name="T24" fmla="*/ 2147483647 w 31"/>
              <a:gd name="T25" fmla="*/ 2147483647 h 16"/>
              <a:gd name="T26" fmla="*/ 2147483647 w 31"/>
              <a:gd name="T27" fmla="*/ 2147483647 h 16"/>
              <a:gd name="T28" fmla="*/ 2147483647 w 31"/>
              <a:gd name="T29" fmla="*/ 2147483647 h 16"/>
              <a:gd name="T30" fmla="*/ 2147483647 w 31"/>
              <a:gd name="T31" fmla="*/ 2147483647 h 16"/>
              <a:gd name="T32" fmla="*/ 2147483647 w 31"/>
              <a:gd name="T33" fmla="*/ 2147483647 h 16"/>
              <a:gd name="T34" fmla="*/ 2147483647 w 31"/>
              <a:gd name="T35" fmla="*/ 2147483647 h 16"/>
              <a:gd name="T36" fmla="*/ 2147483647 w 31"/>
              <a:gd name="T37" fmla="*/ 2147483647 h 16"/>
              <a:gd name="T38" fmla="*/ 2147483647 w 31"/>
              <a:gd name="T39" fmla="*/ 2147483647 h 16"/>
              <a:gd name="T40" fmla="*/ 2147483647 w 31"/>
              <a:gd name="T41" fmla="*/ 2147483647 h 16"/>
              <a:gd name="T42" fmla="*/ 2147483647 w 31"/>
              <a:gd name="T43" fmla="*/ 2147483647 h 16"/>
              <a:gd name="T44" fmla="*/ 2147483647 w 31"/>
              <a:gd name="T45" fmla="*/ 2147483647 h 16"/>
              <a:gd name="T46" fmla="*/ 2147483647 w 31"/>
              <a:gd name="T47" fmla="*/ 2147483647 h 16"/>
              <a:gd name="T48" fmla="*/ 2147483647 w 31"/>
              <a:gd name="T49" fmla="*/ 2147483647 h 16"/>
              <a:gd name="T50" fmla="*/ 2147483647 w 31"/>
              <a:gd name="T51" fmla="*/ 2147483647 h 16"/>
              <a:gd name="T52" fmla="*/ 2147483647 w 31"/>
              <a:gd name="T53" fmla="*/ 2147483647 h 16"/>
              <a:gd name="T54" fmla="*/ 2147483647 w 31"/>
              <a:gd name="T55" fmla="*/ 2147483647 h 16"/>
              <a:gd name="T56" fmla="*/ 2147483647 w 31"/>
              <a:gd name="T57" fmla="*/ 2147483647 h 16"/>
              <a:gd name="T58" fmla="*/ 2147483647 w 31"/>
              <a:gd name="T59" fmla="*/ 2147483647 h 16"/>
              <a:gd name="T60" fmla="*/ 2147483647 w 31"/>
              <a:gd name="T61" fmla="*/ 2147483647 h 16"/>
              <a:gd name="T62" fmla="*/ 2147483647 w 31"/>
              <a:gd name="T63" fmla="*/ 2147483647 h 16"/>
              <a:gd name="T64" fmla="*/ 2147483647 w 31"/>
              <a:gd name="T65" fmla="*/ 2147483647 h 16"/>
              <a:gd name="T66" fmla="*/ 2147483647 w 31"/>
              <a:gd name="T67" fmla="*/ 2147483647 h 16"/>
              <a:gd name="T68" fmla="*/ 2147483647 w 31"/>
              <a:gd name="T69" fmla="*/ 2147483647 h 16"/>
              <a:gd name="T70" fmla="*/ 2147483647 w 31"/>
              <a:gd name="T71" fmla="*/ 2147483647 h 16"/>
              <a:gd name="T72" fmla="*/ 2147483647 w 31"/>
              <a:gd name="T73" fmla="*/ 2147483647 h 16"/>
              <a:gd name="T74" fmla="*/ 2147483647 w 31"/>
              <a:gd name="T75" fmla="*/ 2147483647 h 16"/>
              <a:gd name="T76" fmla="*/ 2147483647 w 31"/>
              <a:gd name="T77" fmla="*/ 0 h 16"/>
              <a:gd name="T78" fmla="*/ 2147483647 w 31"/>
              <a:gd name="T79" fmla="*/ 0 h 16"/>
              <a:gd name="T80" fmla="*/ 2147483647 w 31"/>
              <a:gd name="T81" fmla="*/ 0 h 16"/>
              <a:gd name="T82" fmla="*/ 2147483647 w 31"/>
              <a:gd name="T83" fmla="*/ 2147483647 h 16"/>
              <a:gd name="T84" fmla="*/ 2147483647 w 31"/>
              <a:gd name="T85" fmla="*/ 2147483647 h 16"/>
              <a:gd name="T86" fmla="*/ 0 w 31"/>
              <a:gd name="T87" fmla="*/ 2147483647 h 1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1"/>
              <a:gd name="T133" fmla="*/ 0 h 16"/>
              <a:gd name="T134" fmla="*/ 31 w 31"/>
              <a:gd name="T135" fmla="*/ 16 h 1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1" h="16">
                <a:moveTo>
                  <a:pt x="0" y="9"/>
                </a:moveTo>
                <a:lnTo>
                  <a:pt x="0" y="9"/>
                </a:lnTo>
                <a:lnTo>
                  <a:pt x="3" y="9"/>
                </a:lnTo>
                <a:lnTo>
                  <a:pt x="3" y="12"/>
                </a:lnTo>
                <a:lnTo>
                  <a:pt x="5" y="12"/>
                </a:lnTo>
                <a:lnTo>
                  <a:pt x="8" y="12"/>
                </a:lnTo>
                <a:lnTo>
                  <a:pt x="10" y="12"/>
                </a:lnTo>
                <a:lnTo>
                  <a:pt x="12" y="12"/>
                </a:lnTo>
                <a:lnTo>
                  <a:pt x="15" y="14"/>
                </a:lnTo>
                <a:lnTo>
                  <a:pt x="17" y="16"/>
                </a:lnTo>
                <a:lnTo>
                  <a:pt x="22" y="16"/>
                </a:lnTo>
                <a:lnTo>
                  <a:pt x="24" y="16"/>
                </a:lnTo>
                <a:lnTo>
                  <a:pt x="29" y="16"/>
                </a:lnTo>
                <a:lnTo>
                  <a:pt x="29" y="14"/>
                </a:lnTo>
                <a:lnTo>
                  <a:pt x="31" y="14"/>
                </a:lnTo>
                <a:lnTo>
                  <a:pt x="29" y="14"/>
                </a:lnTo>
                <a:lnTo>
                  <a:pt x="29" y="12"/>
                </a:lnTo>
                <a:lnTo>
                  <a:pt x="31" y="12"/>
                </a:lnTo>
                <a:lnTo>
                  <a:pt x="31" y="7"/>
                </a:lnTo>
                <a:lnTo>
                  <a:pt x="29" y="7"/>
                </a:lnTo>
                <a:lnTo>
                  <a:pt x="26" y="7"/>
                </a:lnTo>
                <a:lnTo>
                  <a:pt x="22" y="7"/>
                </a:lnTo>
                <a:lnTo>
                  <a:pt x="22" y="5"/>
                </a:lnTo>
                <a:lnTo>
                  <a:pt x="19" y="5"/>
                </a:lnTo>
                <a:lnTo>
                  <a:pt x="15" y="2"/>
                </a:lnTo>
                <a:lnTo>
                  <a:pt x="12" y="0"/>
                </a:lnTo>
                <a:lnTo>
                  <a:pt x="10" y="0"/>
                </a:lnTo>
                <a:lnTo>
                  <a:pt x="8" y="2"/>
                </a:lnTo>
                <a:lnTo>
                  <a:pt x="3" y="5"/>
                </a:lnTo>
                <a:lnTo>
                  <a:pt x="0" y="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08" name="Freeform 2330"/>
          <p:cNvSpPr>
            <a:spLocks/>
          </p:cNvSpPr>
          <p:nvPr/>
        </p:nvSpPr>
        <p:spPr bwMode="auto">
          <a:xfrm>
            <a:off x="5816600" y="4638675"/>
            <a:ext cx="55563" cy="41275"/>
          </a:xfrm>
          <a:custGeom>
            <a:avLst/>
            <a:gdLst>
              <a:gd name="T0" fmla="*/ 2147483647 w 45"/>
              <a:gd name="T1" fmla="*/ 2147483647 h 30"/>
              <a:gd name="T2" fmla="*/ 2147483647 w 45"/>
              <a:gd name="T3" fmla="*/ 2147483647 h 30"/>
              <a:gd name="T4" fmla="*/ 2147483647 w 45"/>
              <a:gd name="T5" fmla="*/ 2147483647 h 30"/>
              <a:gd name="T6" fmla="*/ 2147483647 w 45"/>
              <a:gd name="T7" fmla="*/ 2147483647 h 30"/>
              <a:gd name="T8" fmla="*/ 2147483647 w 45"/>
              <a:gd name="T9" fmla="*/ 2147483647 h 30"/>
              <a:gd name="T10" fmla="*/ 2147483647 w 45"/>
              <a:gd name="T11" fmla="*/ 2147483647 h 30"/>
              <a:gd name="T12" fmla="*/ 2147483647 w 45"/>
              <a:gd name="T13" fmla="*/ 2147483647 h 30"/>
              <a:gd name="T14" fmla="*/ 2147483647 w 45"/>
              <a:gd name="T15" fmla="*/ 2147483647 h 30"/>
              <a:gd name="T16" fmla="*/ 2147483647 w 45"/>
              <a:gd name="T17" fmla="*/ 2147483647 h 30"/>
              <a:gd name="T18" fmla="*/ 2147483647 w 45"/>
              <a:gd name="T19" fmla="*/ 2147483647 h 30"/>
              <a:gd name="T20" fmla="*/ 2147483647 w 45"/>
              <a:gd name="T21" fmla="*/ 2147483647 h 30"/>
              <a:gd name="T22" fmla="*/ 2147483647 w 45"/>
              <a:gd name="T23" fmla="*/ 2147483647 h 30"/>
              <a:gd name="T24" fmla="*/ 2147483647 w 45"/>
              <a:gd name="T25" fmla="*/ 2147483647 h 30"/>
              <a:gd name="T26" fmla="*/ 2147483647 w 45"/>
              <a:gd name="T27" fmla="*/ 2147483647 h 30"/>
              <a:gd name="T28" fmla="*/ 2147483647 w 45"/>
              <a:gd name="T29" fmla="*/ 2147483647 h 30"/>
              <a:gd name="T30" fmla="*/ 2147483647 w 45"/>
              <a:gd name="T31" fmla="*/ 2147483647 h 30"/>
              <a:gd name="T32" fmla="*/ 2147483647 w 45"/>
              <a:gd name="T33" fmla="*/ 2147483647 h 30"/>
              <a:gd name="T34" fmla="*/ 2147483647 w 45"/>
              <a:gd name="T35" fmla="*/ 2147483647 h 30"/>
              <a:gd name="T36" fmla="*/ 2147483647 w 45"/>
              <a:gd name="T37" fmla="*/ 2147483647 h 30"/>
              <a:gd name="T38" fmla="*/ 2147483647 w 45"/>
              <a:gd name="T39" fmla="*/ 2147483647 h 30"/>
              <a:gd name="T40" fmla="*/ 2147483647 w 45"/>
              <a:gd name="T41" fmla="*/ 2147483647 h 30"/>
              <a:gd name="T42" fmla="*/ 2147483647 w 45"/>
              <a:gd name="T43" fmla="*/ 2147483647 h 30"/>
              <a:gd name="T44" fmla="*/ 2147483647 w 45"/>
              <a:gd name="T45" fmla="*/ 2147483647 h 30"/>
              <a:gd name="T46" fmla="*/ 2147483647 w 45"/>
              <a:gd name="T47" fmla="*/ 2147483647 h 30"/>
              <a:gd name="T48" fmla="*/ 2147483647 w 45"/>
              <a:gd name="T49" fmla="*/ 2147483647 h 30"/>
              <a:gd name="T50" fmla="*/ 2147483647 w 45"/>
              <a:gd name="T51" fmla="*/ 2147483647 h 30"/>
              <a:gd name="T52" fmla="*/ 2147483647 w 45"/>
              <a:gd name="T53" fmla="*/ 2147483647 h 30"/>
              <a:gd name="T54" fmla="*/ 2147483647 w 45"/>
              <a:gd name="T55" fmla="*/ 2147483647 h 30"/>
              <a:gd name="T56" fmla="*/ 2147483647 w 45"/>
              <a:gd name="T57" fmla="*/ 2147483647 h 30"/>
              <a:gd name="T58" fmla="*/ 2147483647 w 45"/>
              <a:gd name="T59" fmla="*/ 2147483647 h 30"/>
              <a:gd name="T60" fmla="*/ 2147483647 w 45"/>
              <a:gd name="T61" fmla="*/ 2147483647 h 30"/>
              <a:gd name="T62" fmla="*/ 2147483647 w 45"/>
              <a:gd name="T63" fmla="*/ 2147483647 h 30"/>
              <a:gd name="T64" fmla="*/ 2147483647 w 45"/>
              <a:gd name="T65" fmla="*/ 2147483647 h 30"/>
              <a:gd name="T66" fmla="*/ 2147483647 w 45"/>
              <a:gd name="T67" fmla="*/ 2147483647 h 30"/>
              <a:gd name="T68" fmla="*/ 2147483647 w 45"/>
              <a:gd name="T69" fmla="*/ 2147483647 h 30"/>
              <a:gd name="T70" fmla="*/ 2147483647 w 45"/>
              <a:gd name="T71" fmla="*/ 0 h 30"/>
              <a:gd name="T72" fmla="*/ 2147483647 w 45"/>
              <a:gd name="T73" fmla="*/ 2147483647 h 30"/>
              <a:gd name="T74" fmla="*/ 2147483647 w 45"/>
              <a:gd name="T75" fmla="*/ 0 h 30"/>
              <a:gd name="T76" fmla="*/ 2147483647 w 45"/>
              <a:gd name="T77" fmla="*/ 0 h 30"/>
              <a:gd name="T78" fmla="*/ 2147483647 w 45"/>
              <a:gd name="T79" fmla="*/ 0 h 30"/>
              <a:gd name="T80" fmla="*/ 2147483647 w 45"/>
              <a:gd name="T81" fmla="*/ 0 h 30"/>
              <a:gd name="T82" fmla="*/ 0 w 45"/>
              <a:gd name="T83" fmla="*/ 2147483647 h 30"/>
              <a:gd name="T84" fmla="*/ 2147483647 w 45"/>
              <a:gd name="T85" fmla="*/ 2147483647 h 30"/>
              <a:gd name="T86" fmla="*/ 2147483647 w 45"/>
              <a:gd name="T87" fmla="*/ 2147483647 h 30"/>
              <a:gd name="T88" fmla="*/ 2147483647 w 45"/>
              <a:gd name="T89" fmla="*/ 2147483647 h 30"/>
              <a:gd name="T90" fmla="*/ 0 w 45"/>
              <a:gd name="T91" fmla="*/ 2147483647 h 30"/>
              <a:gd name="T92" fmla="*/ 2147483647 w 45"/>
              <a:gd name="T93" fmla="*/ 2147483647 h 30"/>
              <a:gd name="T94" fmla="*/ 2147483647 w 45"/>
              <a:gd name="T95" fmla="*/ 2147483647 h 30"/>
              <a:gd name="T96" fmla="*/ 2147483647 w 45"/>
              <a:gd name="T97" fmla="*/ 2147483647 h 30"/>
              <a:gd name="T98" fmla="*/ 0 w 45"/>
              <a:gd name="T99" fmla="*/ 2147483647 h 30"/>
              <a:gd name="T100" fmla="*/ 0 w 45"/>
              <a:gd name="T101" fmla="*/ 2147483647 h 30"/>
              <a:gd name="T102" fmla="*/ 2147483647 w 45"/>
              <a:gd name="T103" fmla="*/ 2147483647 h 30"/>
              <a:gd name="T104" fmla="*/ 2147483647 w 45"/>
              <a:gd name="T105" fmla="*/ 2147483647 h 30"/>
              <a:gd name="T106" fmla="*/ 0 w 45"/>
              <a:gd name="T107" fmla="*/ 2147483647 h 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5"/>
              <a:gd name="T163" fmla="*/ 0 h 30"/>
              <a:gd name="T164" fmla="*/ 45 w 45"/>
              <a:gd name="T165" fmla="*/ 30 h 3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5" h="30">
                <a:moveTo>
                  <a:pt x="0" y="26"/>
                </a:moveTo>
                <a:lnTo>
                  <a:pt x="3" y="26"/>
                </a:lnTo>
                <a:lnTo>
                  <a:pt x="3" y="28"/>
                </a:lnTo>
                <a:lnTo>
                  <a:pt x="5" y="30"/>
                </a:lnTo>
                <a:lnTo>
                  <a:pt x="7" y="30"/>
                </a:lnTo>
                <a:lnTo>
                  <a:pt x="7" y="28"/>
                </a:lnTo>
                <a:lnTo>
                  <a:pt x="10" y="21"/>
                </a:lnTo>
                <a:lnTo>
                  <a:pt x="12" y="21"/>
                </a:lnTo>
                <a:lnTo>
                  <a:pt x="17" y="21"/>
                </a:lnTo>
                <a:lnTo>
                  <a:pt x="19" y="23"/>
                </a:lnTo>
                <a:lnTo>
                  <a:pt x="22" y="23"/>
                </a:lnTo>
                <a:lnTo>
                  <a:pt x="22" y="21"/>
                </a:lnTo>
                <a:lnTo>
                  <a:pt x="24" y="21"/>
                </a:lnTo>
                <a:lnTo>
                  <a:pt x="26" y="18"/>
                </a:lnTo>
                <a:lnTo>
                  <a:pt x="29" y="21"/>
                </a:lnTo>
                <a:lnTo>
                  <a:pt x="33" y="18"/>
                </a:lnTo>
                <a:lnTo>
                  <a:pt x="38" y="21"/>
                </a:lnTo>
                <a:lnTo>
                  <a:pt x="43" y="21"/>
                </a:lnTo>
                <a:lnTo>
                  <a:pt x="45" y="21"/>
                </a:lnTo>
                <a:lnTo>
                  <a:pt x="45" y="18"/>
                </a:lnTo>
                <a:lnTo>
                  <a:pt x="45" y="16"/>
                </a:lnTo>
                <a:lnTo>
                  <a:pt x="40" y="14"/>
                </a:lnTo>
                <a:lnTo>
                  <a:pt x="40" y="11"/>
                </a:lnTo>
                <a:lnTo>
                  <a:pt x="38" y="11"/>
                </a:lnTo>
                <a:lnTo>
                  <a:pt x="36" y="11"/>
                </a:lnTo>
                <a:lnTo>
                  <a:pt x="33" y="11"/>
                </a:lnTo>
                <a:lnTo>
                  <a:pt x="29" y="9"/>
                </a:lnTo>
                <a:lnTo>
                  <a:pt x="33" y="9"/>
                </a:lnTo>
                <a:lnTo>
                  <a:pt x="36" y="9"/>
                </a:lnTo>
                <a:lnTo>
                  <a:pt x="36" y="7"/>
                </a:lnTo>
                <a:lnTo>
                  <a:pt x="33" y="7"/>
                </a:lnTo>
                <a:lnTo>
                  <a:pt x="31" y="7"/>
                </a:lnTo>
                <a:lnTo>
                  <a:pt x="29" y="7"/>
                </a:lnTo>
                <a:lnTo>
                  <a:pt x="26" y="9"/>
                </a:lnTo>
                <a:lnTo>
                  <a:pt x="26" y="7"/>
                </a:lnTo>
                <a:lnTo>
                  <a:pt x="26" y="4"/>
                </a:lnTo>
                <a:lnTo>
                  <a:pt x="24" y="2"/>
                </a:lnTo>
                <a:lnTo>
                  <a:pt x="19" y="2"/>
                </a:lnTo>
                <a:lnTo>
                  <a:pt x="12" y="0"/>
                </a:lnTo>
                <a:lnTo>
                  <a:pt x="10" y="0"/>
                </a:lnTo>
                <a:lnTo>
                  <a:pt x="7" y="2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0" y="2"/>
                </a:lnTo>
                <a:lnTo>
                  <a:pt x="3" y="2"/>
                </a:lnTo>
                <a:lnTo>
                  <a:pt x="3" y="4"/>
                </a:lnTo>
                <a:lnTo>
                  <a:pt x="3" y="7"/>
                </a:lnTo>
                <a:lnTo>
                  <a:pt x="0" y="7"/>
                </a:lnTo>
                <a:lnTo>
                  <a:pt x="3" y="7"/>
                </a:lnTo>
                <a:lnTo>
                  <a:pt x="3" y="9"/>
                </a:lnTo>
                <a:lnTo>
                  <a:pt x="3" y="11"/>
                </a:lnTo>
                <a:lnTo>
                  <a:pt x="0" y="11"/>
                </a:lnTo>
                <a:lnTo>
                  <a:pt x="3" y="14"/>
                </a:lnTo>
                <a:lnTo>
                  <a:pt x="3" y="23"/>
                </a:lnTo>
                <a:lnTo>
                  <a:pt x="0" y="2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09" name="Freeform 2331"/>
          <p:cNvSpPr>
            <a:spLocks/>
          </p:cNvSpPr>
          <p:nvPr/>
        </p:nvSpPr>
        <p:spPr bwMode="auto">
          <a:xfrm>
            <a:off x="5775325" y="4638675"/>
            <a:ext cx="44450" cy="36513"/>
          </a:xfrm>
          <a:custGeom>
            <a:avLst/>
            <a:gdLst>
              <a:gd name="T0" fmla="*/ 2147483647 w 36"/>
              <a:gd name="T1" fmla="*/ 2147483647 h 26"/>
              <a:gd name="T2" fmla="*/ 2147483647 w 36"/>
              <a:gd name="T3" fmla="*/ 2147483647 h 26"/>
              <a:gd name="T4" fmla="*/ 2147483647 w 36"/>
              <a:gd name="T5" fmla="*/ 2147483647 h 26"/>
              <a:gd name="T6" fmla="*/ 2147483647 w 36"/>
              <a:gd name="T7" fmla="*/ 2147483647 h 26"/>
              <a:gd name="T8" fmla="*/ 2147483647 w 36"/>
              <a:gd name="T9" fmla="*/ 2147483647 h 26"/>
              <a:gd name="T10" fmla="*/ 0 w 36"/>
              <a:gd name="T11" fmla="*/ 2147483647 h 26"/>
              <a:gd name="T12" fmla="*/ 0 w 36"/>
              <a:gd name="T13" fmla="*/ 2147483647 h 26"/>
              <a:gd name="T14" fmla="*/ 0 w 36"/>
              <a:gd name="T15" fmla="*/ 2147483647 h 26"/>
              <a:gd name="T16" fmla="*/ 0 w 36"/>
              <a:gd name="T17" fmla="*/ 2147483647 h 26"/>
              <a:gd name="T18" fmla="*/ 2147483647 w 36"/>
              <a:gd name="T19" fmla="*/ 2147483647 h 26"/>
              <a:gd name="T20" fmla="*/ 2147483647 w 36"/>
              <a:gd name="T21" fmla="*/ 2147483647 h 26"/>
              <a:gd name="T22" fmla="*/ 2147483647 w 36"/>
              <a:gd name="T23" fmla="*/ 2147483647 h 26"/>
              <a:gd name="T24" fmla="*/ 2147483647 w 36"/>
              <a:gd name="T25" fmla="*/ 2147483647 h 26"/>
              <a:gd name="T26" fmla="*/ 2147483647 w 36"/>
              <a:gd name="T27" fmla="*/ 2147483647 h 26"/>
              <a:gd name="T28" fmla="*/ 2147483647 w 36"/>
              <a:gd name="T29" fmla="*/ 2147483647 h 26"/>
              <a:gd name="T30" fmla="*/ 2147483647 w 36"/>
              <a:gd name="T31" fmla="*/ 2147483647 h 26"/>
              <a:gd name="T32" fmla="*/ 2147483647 w 36"/>
              <a:gd name="T33" fmla="*/ 2147483647 h 26"/>
              <a:gd name="T34" fmla="*/ 2147483647 w 36"/>
              <a:gd name="T35" fmla="*/ 2147483647 h 26"/>
              <a:gd name="T36" fmla="*/ 2147483647 w 36"/>
              <a:gd name="T37" fmla="*/ 2147483647 h 26"/>
              <a:gd name="T38" fmla="*/ 2147483647 w 36"/>
              <a:gd name="T39" fmla="*/ 2147483647 h 26"/>
              <a:gd name="T40" fmla="*/ 2147483647 w 36"/>
              <a:gd name="T41" fmla="*/ 2147483647 h 26"/>
              <a:gd name="T42" fmla="*/ 2147483647 w 36"/>
              <a:gd name="T43" fmla="*/ 2147483647 h 26"/>
              <a:gd name="T44" fmla="*/ 2147483647 w 36"/>
              <a:gd name="T45" fmla="*/ 2147483647 h 26"/>
              <a:gd name="T46" fmla="*/ 2147483647 w 36"/>
              <a:gd name="T47" fmla="*/ 2147483647 h 26"/>
              <a:gd name="T48" fmla="*/ 2147483647 w 36"/>
              <a:gd name="T49" fmla="*/ 2147483647 h 26"/>
              <a:gd name="T50" fmla="*/ 2147483647 w 36"/>
              <a:gd name="T51" fmla="*/ 0 h 26"/>
              <a:gd name="T52" fmla="*/ 2147483647 w 36"/>
              <a:gd name="T53" fmla="*/ 0 h 26"/>
              <a:gd name="T54" fmla="*/ 2147483647 w 36"/>
              <a:gd name="T55" fmla="*/ 2147483647 h 26"/>
              <a:gd name="T56" fmla="*/ 2147483647 w 36"/>
              <a:gd name="T57" fmla="*/ 2147483647 h 26"/>
              <a:gd name="T58" fmla="*/ 2147483647 w 36"/>
              <a:gd name="T59" fmla="*/ 2147483647 h 26"/>
              <a:gd name="T60" fmla="*/ 2147483647 w 36"/>
              <a:gd name="T61" fmla="*/ 2147483647 h 26"/>
              <a:gd name="T62" fmla="*/ 2147483647 w 36"/>
              <a:gd name="T63" fmla="*/ 2147483647 h 26"/>
              <a:gd name="T64" fmla="*/ 2147483647 w 36"/>
              <a:gd name="T65" fmla="*/ 2147483647 h 26"/>
              <a:gd name="T66" fmla="*/ 2147483647 w 36"/>
              <a:gd name="T67" fmla="*/ 2147483647 h 26"/>
              <a:gd name="T68" fmla="*/ 2147483647 w 36"/>
              <a:gd name="T69" fmla="*/ 2147483647 h 26"/>
              <a:gd name="T70" fmla="*/ 2147483647 w 36"/>
              <a:gd name="T71" fmla="*/ 2147483647 h 26"/>
              <a:gd name="T72" fmla="*/ 2147483647 w 36"/>
              <a:gd name="T73" fmla="*/ 2147483647 h 26"/>
              <a:gd name="T74" fmla="*/ 2147483647 w 36"/>
              <a:gd name="T75" fmla="*/ 2147483647 h 26"/>
              <a:gd name="T76" fmla="*/ 2147483647 w 36"/>
              <a:gd name="T77" fmla="*/ 2147483647 h 26"/>
              <a:gd name="T78" fmla="*/ 2147483647 w 36"/>
              <a:gd name="T79" fmla="*/ 2147483647 h 2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6"/>
              <a:gd name="T121" fmla="*/ 0 h 26"/>
              <a:gd name="T122" fmla="*/ 36 w 36"/>
              <a:gd name="T123" fmla="*/ 26 h 2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6" h="26">
                <a:moveTo>
                  <a:pt x="33" y="26"/>
                </a:moveTo>
                <a:lnTo>
                  <a:pt x="33" y="23"/>
                </a:lnTo>
                <a:lnTo>
                  <a:pt x="29" y="23"/>
                </a:lnTo>
                <a:lnTo>
                  <a:pt x="21" y="23"/>
                </a:lnTo>
                <a:lnTo>
                  <a:pt x="17" y="23"/>
                </a:lnTo>
                <a:lnTo>
                  <a:pt x="10" y="21"/>
                </a:lnTo>
                <a:lnTo>
                  <a:pt x="5" y="23"/>
                </a:lnTo>
                <a:lnTo>
                  <a:pt x="3" y="21"/>
                </a:lnTo>
                <a:lnTo>
                  <a:pt x="0" y="21"/>
                </a:lnTo>
                <a:lnTo>
                  <a:pt x="0" y="18"/>
                </a:lnTo>
                <a:lnTo>
                  <a:pt x="0" y="16"/>
                </a:lnTo>
                <a:lnTo>
                  <a:pt x="3" y="16"/>
                </a:lnTo>
                <a:lnTo>
                  <a:pt x="5" y="16"/>
                </a:lnTo>
                <a:lnTo>
                  <a:pt x="7" y="18"/>
                </a:lnTo>
                <a:lnTo>
                  <a:pt x="10" y="18"/>
                </a:lnTo>
                <a:lnTo>
                  <a:pt x="12" y="18"/>
                </a:lnTo>
                <a:lnTo>
                  <a:pt x="17" y="18"/>
                </a:lnTo>
                <a:lnTo>
                  <a:pt x="24" y="18"/>
                </a:lnTo>
                <a:lnTo>
                  <a:pt x="26" y="18"/>
                </a:lnTo>
                <a:lnTo>
                  <a:pt x="26" y="16"/>
                </a:lnTo>
                <a:lnTo>
                  <a:pt x="21" y="11"/>
                </a:lnTo>
                <a:lnTo>
                  <a:pt x="21" y="9"/>
                </a:lnTo>
                <a:lnTo>
                  <a:pt x="19" y="4"/>
                </a:lnTo>
                <a:lnTo>
                  <a:pt x="14" y="4"/>
                </a:lnTo>
                <a:lnTo>
                  <a:pt x="12" y="4"/>
                </a:lnTo>
                <a:lnTo>
                  <a:pt x="12" y="2"/>
                </a:lnTo>
                <a:lnTo>
                  <a:pt x="14" y="0"/>
                </a:lnTo>
                <a:lnTo>
                  <a:pt x="17" y="0"/>
                </a:lnTo>
                <a:lnTo>
                  <a:pt x="21" y="0"/>
                </a:lnTo>
                <a:lnTo>
                  <a:pt x="29" y="2"/>
                </a:lnTo>
                <a:lnTo>
                  <a:pt x="33" y="2"/>
                </a:lnTo>
                <a:lnTo>
                  <a:pt x="36" y="2"/>
                </a:lnTo>
                <a:lnTo>
                  <a:pt x="36" y="4"/>
                </a:lnTo>
                <a:lnTo>
                  <a:pt x="36" y="7"/>
                </a:lnTo>
                <a:lnTo>
                  <a:pt x="33" y="7"/>
                </a:lnTo>
                <a:lnTo>
                  <a:pt x="36" y="7"/>
                </a:lnTo>
                <a:lnTo>
                  <a:pt x="36" y="9"/>
                </a:lnTo>
                <a:lnTo>
                  <a:pt x="36" y="11"/>
                </a:lnTo>
                <a:lnTo>
                  <a:pt x="33" y="11"/>
                </a:lnTo>
                <a:lnTo>
                  <a:pt x="36" y="14"/>
                </a:lnTo>
                <a:lnTo>
                  <a:pt x="36" y="23"/>
                </a:lnTo>
                <a:lnTo>
                  <a:pt x="33" y="2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10" name="Freeform 2332"/>
          <p:cNvSpPr>
            <a:spLocks/>
          </p:cNvSpPr>
          <p:nvPr/>
        </p:nvSpPr>
        <p:spPr bwMode="auto">
          <a:xfrm>
            <a:off x="5094288" y="4403725"/>
            <a:ext cx="485775" cy="327025"/>
          </a:xfrm>
          <a:custGeom>
            <a:avLst/>
            <a:gdLst>
              <a:gd name="T0" fmla="*/ 2147483647 w 390"/>
              <a:gd name="T1" fmla="*/ 2147483647 h 252"/>
              <a:gd name="T2" fmla="*/ 2147483647 w 390"/>
              <a:gd name="T3" fmla="*/ 2147483647 h 252"/>
              <a:gd name="T4" fmla="*/ 2147483647 w 390"/>
              <a:gd name="T5" fmla="*/ 2147483647 h 252"/>
              <a:gd name="T6" fmla="*/ 2147483647 w 390"/>
              <a:gd name="T7" fmla="*/ 2147483647 h 252"/>
              <a:gd name="T8" fmla="*/ 2147483647 w 390"/>
              <a:gd name="T9" fmla="*/ 2147483647 h 252"/>
              <a:gd name="T10" fmla="*/ 2147483647 w 390"/>
              <a:gd name="T11" fmla="*/ 2147483647 h 252"/>
              <a:gd name="T12" fmla="*/ 2147483647 w 390"/>
              <a:gd name="T13" fmla="*/ 2147483647 h 252"/>
              <a:gd name="T14" fmla="*/ 2147483647 w 390"/>
              <a:gd name="T15" fmla="*/ 2147483647 h 252"/>
              <a:gd name="T16" fmla="*/ 2147483647 w 390"/>
              <a:gd name="T17" fmla="*/ 2147483647 h 252"/>
              <a:gd name="T18" fmla="*/ 2147483647 w 390"/>
              <a:gd name="T19" fmla="*/ 2147483647 h 252"/>
              <a:gd name="T20" fmla="*/ 2147483647 w 390"/>
              <a:gd name="T21" fmla="*/ 2147483647 h 252"/>
              <a:gd name="T22" fmla="*/ 2147483647 w 390"/>
              <a:gd name="T23" fmla="*/ 2147483647 h 252"/>
              <a:gd name="T24" fmla="*/ 2147483647 w 390"/>
              <a:gd name="T25" fmla="*/ 2147483647 h 252"/>
              <a:gd name="T26" fmla="*/ 2147483647 w 390"/>
              <a:gd name="T27" fmla="*/ 2147483647 h 252"/>
              <a:gd name="T28" fmla="*/ 2147483647 w 390"/>
              <a:gd name="T29" fmla="*/ 2147483647 h 252"/>
              <a:gd name="T30" fmla="*/ 2147483647 w 390"/>
              <a:gd name="T31" fmla="*/ 2147483647 h 252"/>
              <a:gd name="T32" fmla="*/ 2147483647 w 390"/>
              <a:gd name="T33" fmla="*/ 2147483647 h 252"/>
              <a:gd name="T34" fmla="*/ 2147483647 w 390"/>
              <a:gd name="T35" fmla="*/ 2147483647 h 252"/>
              <a:gd name="T36" fmla="*/ 2147483647 w 390"/>
              <a:gd name="T37" fmla="*/ 2147483647 h 252"/>
              <a:gd name="T38" fmla="*/ 2147483647 w 390"/>
              <a:gd name="T39" fmla="*/ 2147483647 h 252"/>
              <a:gd name="T40" fmla="*/ 2147483647 w 390"/>
              <a:gd name="T41" fmla="*/ 2147483647 h 252"/>
              <a:gd name="T42" fmla="*/ 2147483647 w 390"/>
              <a:gd name="T43" fmla="*/ 2147483647 h 252"/>
              <a:gd name="T44" fmla="*/ 2147483647 w 390"/>
              <a:gd name="T45" fmla="*/ 2147483647 h 252"/>
              <a:gd name="T46" fmla="*/ 2147483647 w 390"/>
              <a:gd name="T47" fmla="*/ 2147483647 h 252"/>
              <a:gd name="T48" fmla="*/ 2147483647 w 390"/>
              <a:gd name="T49" fmla="*/ 2147483647 h 252"/>
              <a:gd name="T50" fmla="*/ 2147483647 w 390"/>
              <a:gd name="T51" fmla="*/ 2147483647 h 252"/>
              <a:gd name="T52" fmla="*/ 2147483647 w 390"/>
              <a:gd name="T53" fmla="*/ 2147483647 h 252"/>
              <a:gd name="T54" fmla="*/ 2147483647 w 390"/>
              <a:gd name="T55" fmla="*/ 2147483647 h 252"/>
              <a:gd name="T56" fmla="*/ 2147483647 w 390"/>
              <a:gd name="T57" fmla="*/ 2147483647 h 252"/>
              <a:gd name="T58" fmla="*/ 2147483647 w 390"/>
              <a:gd name="T59" fmla="*/ 2147483647 h 252"/>
              <a:gd name="T60" fmla="*/ 2147483647 w 390"/>
              <a:gd name="T61" fmla="*/ 2147483647 h 252"/>
              <a:gd name="T62" fmla="*/ 2147483647 w 390"/>
              <a:gd name="T63" fmla="*/ 2147483647 h 252"/>
              <a:gd name="T64" fmla="*/ 2147483647 w 390"/>
              <a:gd name="T65" fmla="*/ 2147483647 h 252"/>
              <a:gd name="T66" fmla="*/ 2147483647 w 390"/>
              <a:gd name="T67" fmla="*/ 2147483647 h 252"/>
              <a:gd name="T68" fmla="*/ 2147483647 w 390"/>
              <a:gd name="T69" fmla="*/ 2147483647 h 252"/>
              <a:gd name="T70" fmla="*/ 2147483647 w 390"/>
              <a:gd name="T71" fmla="*/ 2147483647 h 252"/>
              <a:gd name="T72" fmla="*/ 2147483647 w 390"/>
              <a:gd name="T73" fmla="*/ 2147483647 h 252"/>
              <a:gd name="T74" fmla="*/ 2147483647 w 390"/>
              <a:gd name="T75" fmla="*/ 2147483647 h 252"/>
              <a:gd name="T76" fmla="*/ 2147483647 w 390"/>
              <a:gd name="T77" fmla="*/ 2147483647 h 252"/>
              <a:gd name="T78" fmla="*/ 2147483647 w 390"/>
              <a:gd name="T79" fmla="*/ 2147483647 h 252"/>
              <a:gd name="T80" fmla="*/ 2147483647 w 390"/>
              <a:gd name="T81" fmla="*/ 2147483647 h 252"/>
              <a:gd name="T82" fmla="*/ 2147483647 w 390"/>
              <a:gd name="T83" fmla="*/ 2147483647 h 252"/>
              <a:gd name="T84" fmla="*/ 2147483647 w 390"/>
              <a:gd name="T85" fmla="*/ 2147483647 h 252"/>
              <a:gd name="T86" fmla="*/ 2147483647 w 390"/>
              <a:gd name="T87" fmla="*/ 2147483647 h 252"/>
              <a:gd name="T88" fmla="*/ 2147483647 w 390"/>
              <a:gd name="T89" fmla="*/ 2147483647 h 252"/>
              <a:gd name="T90" fmla="*/ 2147483647 w 390"/>
              <a:gd name="T91" fmla="*/ 2147483647 h 252"/>
              <a:gd name="T92" fmla="*/ 2147483647 w 390"/>
              <a:gd name="T93" fmla="*/ 2147483647 h 252"/>
              <a:gd name="T94" fmla="*/ 2147483647 w 390"/>
              <a:gd name="T95" fmla="*/ 2147483647 h 252"/>
              <a:gd name="T96" fmla="*/ 2147483647 w 390"/>
              <a:gd name="T97" fmla="*/ 2147483647 h 252"/>
              <a:gd name="T98" fmla="*/ 2147483647 w 390"/>
              <a:gd name="T99" fmla="*/ 2147483647 h 252"/>
              <a:gd name="T100" fmla="*/ 2147483647 w 390"/>
              <a:gd name="T101" fmla="*/ 2147483647 h 252"/>
              <a:gd name="T102" fmla="*/ 2147483647 w 390"/>
              <a:gd name="T103" fmla="*/ 2147483647 h 252"/>
              <a:gd name="T104" fmla="*/ 2147483647 w 390"/>
              <a:gd name="T105" fmla="*/ 2147483647 h 252"/>
              <a:gd name="T106" fmla="*/ 2147483647 w 390"/>
              <a:gd name="T107" fmla="*/ 2147483647 h 252"/>
              <a:gd name="T108" fmla="*/ 2147483647 w 390"/>
              <a:gd name="T109" fmla="*/ 2147483647 h 252"/>
              <a:gd name="T110" fmla="*/ 2147483647 w 390"/>
              <a:gd name="T111" fmla="*/ 2147483647 h 252"/>
              <a:gd name="T112" fmla="*/ 2147483647 w 390"/>
              <a:gd name="T113" fmla="*/ 2147483647 h 252"/>
              <a:gd name="T114" fmla="*/ 2147483647 w 390"/>
              <a:gd name="T115" fmla="*/ 2147483647 h 252"/>
              <a:gd name="T116" fmla="*/ 2147483647 w 390"/>
              <a:gd name="T117" fmla="*/ 2147483647 h 252"/>
              <a:gd name="T118" fmla="*/ 2147483647 w 390"/>
              <a:gd name="T119" fmla="*/ 2147483647 h 252"/>
              <a:gd name="T120" fmla="*/ 2147483647 w 390"/>
              <a:gd name="T121" fmla="*/ 2147483647 h 25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90"/>
              <a:gd name="T184" fmla="*/ 0 h 252"/>
              <a:gd name="T185" fmla="*/ 390 w 390"/>
              <a:gd name="T186" fmla="*/ 252 h 25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90" h="252">
                <a:moveTo>
                  <a:pt x="99" y="99"/>
                </a:moveTo>
                <a:lnTo>
                  <a:pt x="99" y="99"/>
                </a:lnTo>
                <a:lnTo>
                  <a:pt x="99" y="101"/>
                </a:lnTo>
                <a:lnTo>
                  <a:pt x="104" y="104"/>
                </a:lnTo>
                <a:lnTo>
                  <a:pt x="107" y="104"/>
                </a:lnTo>
                <a:lnTo>
                  <a:pt x="109" y="106"/>
                </a:lnTo>
                <a:lnTo>
                  <a:pt x="111" y="106"/>
                </a:lnTo>
                <a:lnTo>
                  <a:pt x="111" y="108"/>
                </a:lnTo>
                <a:lnTo>
                  <a:pt x="116" y="108"/>
                </a:lnTo>
                <a:lnTo>
                  <a:pt x="116" y="111"/>
                </a:lnTo>
                <a:lnTo>
                  <a:pt x="118" y="111"/>
                </a:lnTo>
                <a:lnTo>
                  <a:pt x="116" y="111"/>
                </a:lnTo>
                <a:lnTo>
                  <a:pt x="114" y="111"/>
                </a:lnTo>
                <a:lnTo>
                  <a:pt x="116" y="113"/>
                </a:lnTo>
                <a:lnTo>
                  <a:pt x="118" y="115"/>
                </a:lnTo>
                <a:lnTo>
                  <a:pt x="118" y="118"/>
                </a:lnTo>
                <a:lnTo>
                  <a:pt x="121" y="118"/>
                </a:lnTo>
                <a:lnTo>
                  <a:pt x="118" y="118"/>
                </a:lnTo>
                <a:lnTo>
                  <a:pt x="118" y="115"/>
                </a:lnTo>
                <a:lnTo>
                  <a:pt x="118" y="118"/>
                </a:lnTo>
                <a:lnTo>
                  <a:pt x="121" y="118"/>
                </a:lnTo>
                <a:lnTo>
                  <a:pt x="123" y="120"/>
                </a:lnTo>
                <a:lnTo>
                  <a:pt x="121" y="118"/>
                </a:lnTo>
                <a:lnTo>
                  <a:pt x="125" y="120"/>
                </a:lnTo>
                <a:lnTo>
                  <a:pt x="125" y="122"/>
                </a:lnTo>
                <a:lnTo>
                  <a:pt x="128" y="125"/>
                </a:lnTo>
                <a:lnTo>
                  <a:pt x="132" y="130"/>
                </a:lnTo>
                <a:lnTo>
                  <a:pt x="135" y="132"/>
                </a:lnTo>
                <a:lnTo>
                  <a:pt x="140" y="137"/>
                </a:lnTo>
                <a:lnTo>
                  <a:pt x="144" y="141"/>
                </a:lnTo>
                <a:lnTo>
                  <a:pt x="147" y="144"/>
                </a:lnTo>
                <a:lnTo>
                  <a:pt x="147" y="146"/>
                </a:lnTo>
                <a:lnTo>
                  <a:pt x="149" y="148"/>
                </a:lnTo>
                <a:lnTo>
                  <a:pt x="149" y="151"/>
                </a:lnTo>
                <a:lnTo>
                  <a:pt x="149" y="153"/>
                </a:lnTo>
                <a:lnTo>
                  <a:pt x="149" y="156"/>
                </a:lnTo>
                <a:lnTo>
                  <a:pt x="151" y="158"/>
                </a:lnTo>
                <a:lnTo>
                  <a:pt x="154" y="160"/>
                </a:lnTo>
                <a:lnTo>
                  <a:pt x="151" y="165"/>
                </a:lnTo>
                <a:lnTo>
                  <a:pt x="151" y="167"/>
                </a:lnTo>
                <a:lnTo>
                  <a:pt x="149" y="170"/>
                </a:lnTo>
                <a:lnTo>
                  <a:pt x="154" y="170"/>
                </a:lnTo>
                <a:lnTo>
                  <a:pt x="154" y="172"/>
                </a:lnTo>
                <a:lnTo>
                  <a:pt x="151" y="172"/>
                </a:lnTo>
                <a:lnTo>
                  <a:pt x="151" y="174"/>
                </a:lnTo>
                <a:lnTo>
                  <a:pt x="149" y="174"/>
                </a:lnTo>
                <a:lnTo>
                  <a:pt x="147" y="174"/>
                </a:lnTo>
                <a:lnTo>
                  <a:pt x="149" y="179"/>
                </a:lnTo>
                <a:lnTo>
                  <a:pt x="151" y="182"/>
                </a:lnTo>
                <a:lnTo>
                  <a:pt x="154" y="186"/>
                </a:lnTo>
                <a:lnTo>
                  <a:pt x="156" y="186"/>
                </a:lnTo>
                <a:lnTo>
                  <a:pt x="156" y="189"/>
                </a:lnTo>
                <a:lnTo>
                  <a:pt x="158" y="191"/>
                </a:lnTo>
                <a:lnTo>
                  <a:pt x="161" y="191"/>
                </a:lnTo>
                <a:lnTo>
                  <a:pt x="170" y="196"/>
                </a:lnTo>
                <a:lnTo>
                  <a:pt x="173" y="198"/>
                </a:lnTo>
                <a:lnTo>
                  <a:pt x="175" y="200"/>
                </a:lnTo>
                <a:lnTo>
                  <a:pt x="175" y="203"/>
                </a:lnTo>
                <a:lnTo>
                  <a:pt x="177" y="203"/>
                </a:lnTo>
                <a:lnTo>
                  <a:pt x="180" y="203"/>
                </a:lnTo>
                <a:lnTo>
                  <a:pt x="184" y="205"/>
                </a:lnTo>
                <a:lnTo>
                  <a:pt x="187" y="208"/>
                </a:lnTo>
                <a:lnTo>
                  <a:pt x="192" y="208"/>
                </a:lnTo>
                <a:lnTo>
                  <a:pt x="194" y="208"/>
                </a:lnTo>
                <a:lnTo>
                  <a:pt x="196" y="208"/>
                </a:lnTo>
                <a:lnTo>
                  <a:pt x="199" y="210"/>
                </a:lnTo>
                <a:lnTo>
                  <a:pt x="199" y="212"/>
                </a:lnTo>
                <a:lnTo>
                  <a:pt x="203" y="215"/>
                </a:lnTo>
                <a:lnTo>
                  <a:pt x="213" y="219"/>
                </a:lnTo>
                <a:lnTo>
                  <a:pt x="220" y="222"/>
                </a:lnTo>
                <a:lnTo>
                  <a:pt x="225" y="224"/>
                </a:lnTo>
                <a:lnTo>
                  <a:pt x="236" y="226"/>
                </a:lnTo>
                <a:lnTo>
                  <a:pt x="236" y="229"/>
                </a:lnTo>
                <a:lnTo>
                  <a:pt x="239" y="229"/>
                </a:lnTo>
                <a:lnTo>
                  <a:pt x="241" y="231"/>
                </a:lnTo>
                <a:lnTo>
                  <a:pt x="244" y="231"/>
                </a:lnTo>
                <a:lnTo>
                  <a:pt x="246" y="234"/>
                </a:lnTo>
                <a:lnTo>
                  <a:pt x="248" y="234"/>
                </a:lnTo>
                <a:lnTo>
                  <a:pt x="251" y="234"/>
                </a:lnTo>
                <a:lnTo>
                  <a:pt x="255" y="236"/>
                </a:lnTo>
                <a:lnTo>
                  <a:pt x="258" y="236"/>
                </a:lnTo>
                <a:lnTo>
                  <a:pt x="260" y="238"/>
                </a:lnTo>
                <a:lnTo>
                  <a:pt x="265" y="238"/>
                </a:lnTo>
                <a:lnTo>
                  <a:pt x="267" y="238"/>
                </a:lnTo>
                <a:lnTo>
                  <a:pt x="270" y="238"/>
                </a:lnTo>
                <a:lnTo>
                  <a:pt x="272" y="236"/>
                </a:lnTo>
                <a:lnTo>
                  <a:pt x="274" y="236"/>
                </a:lnTo>
                <a:lnTo>
                  <a:pt x="277" y="236"/>
                </a:lnTo>
                <a:lnTo>
                  <a:pt x="281" y="234"/>
                </a:lnTo>
                <a:lnTo>
                  <a:pt x="284" y="231"/>
                </a:lnTo>
                <a:lnTo>
                  <a:pt x="286" y="231"/>
                </a:lnTo>
                <a:lnTo>
                  <a:pt x="284" y="231"/>
                </a:lnTo>
                <a:lnTo>
                  <a:pt x="284" y="229"/>
                </a:lnTo>
                <a:lnTo>
                  <a:pt x="286" y="229"/>
                </a:lnTo>
                <a:lnTo>
                  <a:pt x="288" y="229"/>
                </a:lnTo>
                <a:lnTo>
                  <a:pt x="291" y="229"/>
                </a:lnTo>
                <a:lnTo>
                  <a:pt x="291" y="231"/>
                </a:lnTo>
                <a:lnTo>
                  <a:pt x="293" y="231"/>
                </a:lnTo>
                <a:lnTo>
                  <a:pt x="295" y="231"/>
                </a:lnTo>
                <a:lnTo>
                  <a:pt x="298" y="234"/>
                </a:lnTo>
                <a:lnTo>
                  <a:pt x="303" y="238"/>
                </a:lnTo>
                <a:lnTo>
                  <a:pt x="307" y="241"/>
                </a:lnTo>
                <a:lnTo>
                  <a:pt x="312" y="245"/>
                </a:lnTo>
                <a:lnTo>
                  <a:pt x="319" y="252"/>
                </a:lnTo>
                <a:lnTo>
                  <a:pt x="321" y="252"/>
                </a:lnTo>
                <a:lnTo>
                  <a:pt x="321" y="250"/>
                </a:lnTo>
                <a:lnTo>
                  <a:pt x="321" y="248"/>
                </a:lnTo>
                <a:lnTo>
                  <a:pt x="321" y="245"/>
                </a:lnTo>
                <a:lnTo>
                  <a:pt x="321" y="243"/>
                </a:lnTo>
                <a:lnTo>
                  <a:pt x="324" y="238"/>
                </a:lnTo>
                <a:lnTo>
                  <a:pt x="326" y="234"/>
                </a:lnTo>
                <a:lnTo>
                  <a:pt x="343" y="234"/>
                </a:lnTo>
                <a:lnTo>
                  <a:pt x="343" y="226"/>
                </a:lnTo>
                <a:lnTo>
                  <a:pt x="340" y="226"/>
                </a:lnTo>
                <a:lnTo>
                  <a:pt x="340" y="224"/>
                </a:lnTo>
                <a:lnTo>
                  <a:pt x="338" y="224"/>
                </a:lnTo>
                <a:lnTo>
                  <a:pt x="336" y="222"/>
                </a:lnTo>
                <a:lnTo>
                  <a:pt x="331" y="217"/>
                </a:lnTo>
                <a:lnTo>
                  <a:pt x="336" y="217"/>
                </a:lnTo>
                <a:lnTo>
                  <a:pt x="336" y="210"/>
                </a:lnTo>
                <a:lnTo>
                  <a:pt x="340" y="210"/>
                </a:lnTo>
                <a:lnTo>
                  <a:pt x="350" y="210"/>
                </a:lnTo>
                <a:lnTo>
                  <a:pt x="359" y="210"/>
                </a:lnTo>
                <a:lnTo>
                  <a:pt x="359" y="208"/>
                </a:lnTo>
                <a:lnTo>
                  <a:pt x="364" y="208"/>
                </a:lnTo>
                <a:lnTo>
                  <a:pt x="366" y="205"/>
                </a:lnTo>
                <a:lnTo>
                  <a:pt x="366" y="203"/>
                </a:lnTo>
                <a:lnTo>
                  <a:pt x="369" y="200"/>
                </a:lnTo>
                <a:lnTo>
                  <a:pt x="371" y="200"/>
                </a:lnTo>
                <a:lnTo>
                  <a:pt x="371" y="198"/>
                </a:lnTo>
                <a:lnTo>
                  <a:pt x="373" y="196"/>
                </a:lnTo>
                <a:lnTo>
                  <a:pt x="373" y="198"/>
                </a:lnTo>
                <a:lnTo>
                  <a:pt x="373" y="200"/>
                </a:lnTo>
                <a:lnTo>
                  <a:pt x="376" y="203"/>
                </a:lnTo>
                <a:lnTo>
                  <a:pt x="378" y="203"/>
                </a:lnTo>
                <a:lnTo>
                  <a:pt x="381" y="191"/>
                </a:lnTo>
                <a:lnTo>
                  <a:pt x="381" y="189"/>
                </a:lnTo>
                <a:lnTo>
                  <a:pt x="381" y="186"/>
                </a:lnTo>
                <a:lnTo>
                  <a:pt x="381" y="184"/>
                </a:lnTo>
                <a:lnTo>
                  <a:pt x="381" y="179"/>
                </a:lnTo>
                <a:lnTo>
                  <a:pt x="381" y="177"/>
                </a:lnTo>
                <a:lnTo>
                  <a:pt x="383" y="174"/>
                </a:lnTo>
                <a:lnTo>
                  <a:pt x="385" y="172"/>
                </a:lnTo>
                <a:lnTo>
                  <a:pt x="388" y="170"/>
                </a:lnTo>
                <a:lnTo>
                  <a:pt x="390" y="165"/>
                </a:lnTo>
                <a:lnTo>
                  <a:pt x="390" y="160"/>
                </a:lnTo>
                <a:lnTo>
                  <a:pt x="388" y="158"/>
                </a:lnTo>
                <a:lnTo>
                  <a:pt x="385" y="158"/>
                </a:lnTo>
                <a:lnTo>
                  <a:pt x="385" y="160"/>
                </a:lnTo>
                <a:lnTo>
                  <a:pt x="383" y="160"/>
                </a:lnTo>
                <a:lnTo>
                  <a:pt x="381" y="160"/>
                </a:lnTo>
                <a:lnTo>
                  <a:pt x="378" y="160"/>
                </a:lnTo>
                <a:lnTo>
                  <a:pt x="373" y="158"/>
                </a:lnTo>
                <a:lnTo>
                  <a:pt x="369" y="158"/>
                </a:lnTo>
                <a:lnTo>
                  <a:pt x="366" y="160"/>
                </a:lnTo>
                <a:lnTo>
                  <a:pt x="364" y="160"/>
                </a:lnTo>
                <a:lnTo>
                  <a:pt x="359" y="163"/>
                </a:lnTo>
                <a:lnTo>
                  <a:pt x="357" y="163"/>
                </a:lnTo>
                <a:lnTo>
                  <a:pt x="352" y="163"/>
                </a:lnTo>
                <a:lnTo>
                  <a:pt x="350" y="163"/>
                </a:lnTo>
                <a:lnTo>
                  <a:pt x="347" y="165"/>
                </a:lnTo>
                <a:lnTo>
                  <a:pt x="345" y="165"/>
                </a:lnTo>
                <a:lnTo>
                  <a:pt x="345" y="167"/>
                </a:lnTo>
                <a:lnTo>
                  <a:pt x="343" y="167"/>
                </a:lnTo>
                <a:lnTo>
                  <a:pt x="343" y="170"/>
                </a:lnTo>
                <a:lnTo>
                  <a:pt x="343" y="172"/>
                </a:lnTo>
                <a:lnTo>
                  <a:pt x="343" y="177"/>
                </a:lnTo>
                <a:lnTo>
                  <a:pt x="343" y="179"/>
                </a:lnTo>
                <a:lnTo>
                  <a:pt x="343" y="182"/>
                </a:lnTo>
                <a:lnTo>
                  <a:pt x="340" y="186"/>
                </a:lnTo>
                <a:lnTo>
                  <a:pt x="340" y="189"/>
                </a:lnTo>
                <a:lnTo>
                  <a:pt x="338" y="189"/>
                </a:lnTo>
                <a:lnTo>
                  <a:pt x="336" y="191"/>
                </a:lnTo>
                <a:lnTo>
                  <a:pt x="333" y="193"/>
                </a:lnTo>
                <a:lnTo>
                  <a:pt x="333" y="198"/>
                </a:lnTo>
                <a:lnTo>
                  <a:pt x="331" y="198"/>
                </a:lnTo>
                <a:lnTo>
                  <a:pt x="329" y="200"/>
                </a:lnTo>
                <a:lnTo>
                  <a:pt x="326" y="203"/>
                </a:lnTo>
                <a:lnTo>
                  <a:pt x="324" y="200"/>
                </a:lnTo>
                <a:lnTo>
                  <a:pt x="326" y="200"/>
                </a:lnTo>
                <a:lnTo>
                  <a:pt x="324" y="198"/>
                </a:lnTo>
                <a:lnTo>
                  <a:pt x="317" y="198"/>
                </a:lnTo>
                <a:lnTo>
                  <a:pt x="314" y="200"/>
                </a:lnTo>
                <a:lnTo>
                  <a:pt x="312" y="200"/>
                </a:lnTo>
                <a:lnTo>
                  <a:pt x="310" y="203"/>
                </a:lnTo>
                <a:lnTo>
                  <a:pt x="307" y="203"/>
                </a:lnTo>
                <a:lnTo>
                  <a:pt x="307" y="200"/>
                </a:lnTo>
                <a:lnTo>
                  <a:pt x="305" y="200"/>
                </a:lnTo>
                <a:lnTo>
                  <a:pt x="303" y="200"/>
                </a:lnTo>
                <a:lnTo>
                  <a:pt x="300" y="203"/>
                </a:lnTo>
                <a:lnTo>
                  <a:pt x="303" y="203"/>
                </a:lnTo>
                <a:lnTo>
                  <a:pt x="300" y="203"/>
                </a:lnTo>
                <a:lnTo>
                  <a:pt x="298" y="203"/>
                </a:lnTo>
                <a:lnTo>
                  <a:pt x="295" y="205"/>
                </a:lnTo>
                <a:lnTo>
                  <a:pt x="293" y="205"/>
                </a:lnTo>
                <a:lnTo>
                  <a:pt x="291" y="205"/>
                </a:lnTo>
                <a:lnTo>
                  <a:pt x="288" y="203"/>
                </a:lnTo>
                <a:lnTo>
                  <a:pt x="288" y="200"/>
                </a:lnTo>
                <a:lnTo>
                  <a:pt x="286" y="200"/>
                </a:lnTo>
                <a:lnTo>
                  <a:pt x="281" y="198"/>
                </a:lnTo>
                <a:lnTo>
                  <a:pt x="277" y="198"/>
                </a:lnTo>
                <a:lnTo>
                  <a:pt x="274" y="198"/>
                </a:lnTo>
                <a:lnTo>
                  <a:pt x="272" y="193"/>
                </a:lnTo>
                <a:lnTo>
                  <a:pt x="267" y="184"/>
                </a:lnTo>
                <a:lnTo>
                  <a:pt x="265" y="182"/>
                </a:lnTo>
                <a:lnTo>
                  <a:pt x="262" y="179"/>
                </a:lnTo>
                <a:lnTo>
                  <a:pt x="262" y="177"/>
                </a:lnTo>
                <a:lnTo>
                  <a:pt x="258" y="174"/>
                </a:lnTo>
                <a:lnTo>
                  <a:pt x="255" y="170"/>
                </a:lnTo>
                <a:lnTo>
                  <a:pt x="255" y="167"/>
                </a:lnTo>
                <a:lnTo>
                  <a:pt x="253" y="163"/>
                </a:lnTo>
                <a:lnTo>
                  <a:pt x="253" y="160"/>
                </a:lnTo>
                <a:lnTo>
                  <a:pt x="251" y="160"/>
                </a:lnTo>
                <a:lnTo>
                  <a:pt x="251" y="158"/>
                </a:lnTo>
                <a:lnTo>
                  <a:pt x="248" y="153"/>
                </a:lnTo>
                <a:lnTo>
                  <a:pt x="251" y="156"/>
                </a:lnTo>
                <a:lnTo>
                  <a:pt x="253" y="158"/>
                </a:lnTo>
                <a:lnTo>
                  <a:pt x="253" y="160"/>
                </a:lnTo>
                <a:lnTo>
                  <a:pt x="253" y="163"/>
                </a:lnTo>
                <a:lnTo>
                  <a:pt x="255" y="160"/>
                </a:lnTo>
                <a:lnTo>
                  <a:pt x="255" y="158"/>
                </a:lnTo>
                <a:lnTo>
                  <a:pt x="253" y="158"/>
                </a:lnTo>
                <a:lnTo>
                  <a:pt x="251" y="156"/>
                </a:lnTo>
                <a:lnTo>
                  <a:pt x="251" y="153"/>
                </a:lnTo>
                <a:lnTo>
                  <a:pt x="248" y="153"/>
                </a:lnTo>
                <a:lnTo>
                  <a:pt x="248" y="151"/>
                </a:lnTo>
                <a:lnTo>
                  <a:pt x="248" y="148"/>
                </a:lnTo>
                <a:lnTo>
                  <a:pt x="248" y="144"/>
                </a:lnTo>
                <a:lnTo>
                  <a:pt x="248" y="141"/>
                </a:lnTo>
                <a:lnTo>
                  <a:pt x="248" y="139"/>
                </a:lnTo>
                <a:lnTo>
                  <a:pt x="248" y="137"/>
                </a:lnTo>
                <a:lnTo>
                  <a:pt x="248" y="134"/>
                </a:lnTo>
                <a:lnTo>
                  <a:pt x="248" y="132"/>
                </a:lnTo>
                <a:lnTo>
                  <a:pt x="248" y="130"/>
                </a:lnTo>
                <a:lnTo>
                  <a:pt x="251" y="130"/>
                </a:lnTo>
                <a:lnTo>
                  <a:pt x="251" y="127"/>
                </a:lnTo>
                <a:lnTo>
                  <a:pt x="251" y="125"/>
                </a:lnTo>
                <a:lnTo>
                  <a:pt x="251" y="122"/>
                </a:lnTo>
                <a:lnTo>
                  <a:pt x="251" y="120"/>
                </a:lnTo>
                <a:lnTo>
                  <a:pt x="251" y="118"/>
                </a:lnTo>
                <a:lnTo>
                  <a:pt x="251" y="115"/>
                </a:lnTo>
                <a:lnTo>
                  <a:pt x="253" y="111"/>
                </a:lnTo>
                <a:lnTo>
                  <a:pt x="253" y="108"/>
                </a:lnTo>
                <a:lnTo>
                  <a:pt x="255" y="106"/>
                </a:lnTo>
                <a:lnTo>
                  <a:pt x="255" y="104"/>
                </a:lnTo>
                <a:lnTo>
                  <a:pt x="258" y="101"/>
                </a:lnTo>
                <a:lnTo>
                  <a:pt x="258" y="99"/>
                </a:lnTo>
                <a:lnTo>
                  <a:pt x="258" y="97"/>
                </a:lnTo>
                <a:lnTo>
                  <a:pt x="255" y="99"/>
                </a:lnTo>
                <a:lnTo>
                  <a:pt x="246" y="97"/>
                </a:lnTo>
                <a:lnTo>
                  <a:pt x="244" y="97"/>
                </a:lnTo>
                <a:lnTo>
                  <a:pt x="234" y="92"/>
                </a:lnTo>
                <a:lnTo>
                  <a:pt x="232" y="89"/>
                </a:lnTo>
                <a:lnTo>
                  <a:pt x="229" y="85"/>
                </a:lnTo>
                <a:lnTo>
                  <a:pt x="227" y="82"/>
                </a:lnTo>
                <a:lnTo>
                  <a:pt x="227" y="80"/>
                </a:lnTo>
                <a:lnTo>
                  <a:pt x="227" y="75"/>
                </a:lnTo>
                <a:lnTo>
                  <a:pt x="227" y="73"/>
                </a:lnTo>
                <a:lnTo>
                  <a:pt x="225" y="73"/>
                </a:lnTo>
                <a:lnTo>
                  <a:pt x="222" y="71"/>
                </a:lnTo>
                <a:lnTo>
                  <a:pt x="218" y="63"/>
                </a:lnTo>
                <a:lnTo>
                  <a:pt x="213" y="56"/>
                </a:lnTo>
                <a:lnTo>
                  <a:pt x="213" y="54"/>
                </a:lnTo>
                <a:lnTo>
                  <a:pt x="213" y="52"/>
                </a:lnTo>
                <a:lnTo>
                  <a:pt x="210" y="49"/>
                </a:lnTo>
                <a:lnTo>
                  <a:pt x="208" y="47"/>
                </a:lnTo>
                <a:lnTo>
                  <a:pt x="203" y="45"/>
                </a:lnTo>
                <a:lnTo>
                  <a:pt x="203" y="42"/>
                </a:lnTo>
                <a:lnTo>
                  <a:pt x="201" y="42"/>
                </a:lnTo>
                <a:lnTo>
                  <a:pt x="192" y="40"/>
                </a:lnTo>
                <a:lnTo>
                  <a:pt x="187" y="42"/>
                </a:lnTo>
                <a:lnTo>
                  <a:pt x="184" y="47"/>
                </a:lnTo>
                <a:lnTo>
                  <a:pt x="182" y="49"/>
                </a:lnTo>
                <a:lnTo>
                  <a:pt x="180" y="54"/>
                </a:lnTo>
                <a:lnTo>
                  <a:pt x="177" y="54"/>
                </a:lnTo>
                <a:lnTo>
                  <a:pt x="168" y="49"/>
                </a:lnTo>
                <a:lnTo>
                  <a:pt x="163" y="45"/>
                </a:lnTo>
                <a:lnTo>
                  <a:pt x="161" y="40"/>
                </a:lnTo>
                <a:lnTo>
                  <a:pt x="161" y="37"/>
                </a:lnTo>
                <a:lnTo>
                  <a:pt x="161" y="35"/>
                </a:lnTo>
                <a:lnTo>
                  <a:pt x="158" y="30"/>
                </a:lnTo>
                <a:lnTo>
                  <a:pt x="156" y="30"/>
                </a:lnTo>
                <a:lnTo>
                  <a:pt x="156" y="28"/>
                </a:lnTo>
                <a:lnTo>
                  <a:pt x="154" y="28"/>
                </a:lnTo>
                <a:lnTo>
                  <a:pt x="149" y="23"/>
                </a:lnTo>
                <a:lnTo>
                  <a:pt x="140" y="14"/>
                </a:lnTo>
                <a:lnTo>
                  <a:pt x="137" y="14"/>
                </a:lnTo>
                <a:lnTo>
                  <a:pt x="135" y="14"/>
                </a:lnTo>
                <a:lnTo>
                  <a:pt x="116" y="14"/>
                </a:lnTo>
                <a:lnTo>
                  <a:pt x="116" y="19"/>
                </a:lnTo>
                <a:lnTo>
                  <a:pt x="104" y="19"/>
                </a:lnTo>
                <a:lnTo>
                  <a:pt x="78" y="19"/>
                </a:lnTo>
                <a:lnTo>
                  <a:pt x="73" y="19"/>
                </a:lnTo>
                <a:lnTo>
                  <a:pt x="66" y="16"/>
                </a:lnTo>
                <a:lnTo>
                  <a:pt x="62" y="14"/>
                </a:lnTo>
                <a:lnTo>
                  <a:pt x="55" y="11"/>
                </a:lnTo>
                <a:lnTo>
                  <a:pt x="47" y="9"/>
                </a:lnTo>
                <a:lnTo>
                  <a:pt x="43" y="7"/>
                </a:lnTo>
                <a:lnTo>
                  <a:pt x="36" y="4"/>
                </a:lnTo>
                <a:lnTo>
                  <a:pt x="31" y="2"/>
                </a:lnTo>
                <a:lnTo>
                  <a:pt x="31" y="0"/>
                </a:lnTo>
                <a:lnTo>
                  <a:pt x="29" y="0"/>
                </a:lnTo>
                <a:lnTo>
                  <a:pt x="17" y="0"/>
                </a:lnTo>
                <a:lnTo>
                  <a:pt x="10" y="0"/>
                </a:lnTo>
                <a:lnTo>
                  <a:pt x="5" y="2"/>
                </a:lnTo>
                <a:lnTo>
                  <a:pt x="0" y="2"/>
                </a:lnTo>
                <a:lnTo>
                  <a:pt x="3" y="4"/>
                </a:lnTo>
                <a:lnTo>
                  <a:pt x="3" y="7"/>
                </a:lnTo>
                <a:lnTo>
                  <a:pt x="5" y="7"/>
                </a:lnTo>
                <a:lnTo>
                  <a:pt x="5" y="9"/>
                </a:lnTo>
                <a:lnTo>
                  <a:pt x="7" y="16"/>
                </a:lnTo>
                <a:lnTo>
                  <a:pt x="10" y="21"/>
                </a:lnTo>
                <a:lnTo>
                  <a:pt x="14" y="28"/>
                </a:lnTo>
                <a:lnTo>
                  <a:pt x="14" y="30"/>
                </a:lnTo>
                <a:lnTo>
                  <a:pt x="17" y="33"/>
                </a:lnTo>
                <a:lnTo>
                  <a:pt x="17" y="35"/>
                </a:lnTo>
                <a:lnTo>
                  <a:pt x="19" y="35"/>
                </a:lnTo>
                <a:lnTo>
                  <a:pt x="19" y="37"/>
                </a:lnTo>
                <a:lnTo>
                  <a:pt x="19" y="42"/>
                </a:lnTo>
                <a:lnTo>
                  <a:pt x="19" y="45"/>
                </a:lnTo>
                <a:lnTo>
                  <a:pt x="21" y="45"/>
                </a:lnTo>
                <a:lnTo>
                  <a:pt x="24" y="47"/>
                </a:lnTo>
                <a:lnTo>
                  <a:pt x="26" y="47"/>
                </a:lnTo>
                <a:lnTo>
                  <a:pt x="29" y="47"/>
                </a:lnTo>
                <a:lnTo>
                  <a:pt x="29" y="49"/>
                </a:lnTo>
                <a:lnTo>
                  <a:pt x="36" y="56"/>
                </a:lnTo>
                <a:lnTo>
                  <a:pt x="38" y="59"/>
                </a:lnTo>
                <a:lnTo>
                  <a:pt x="40" y="61"/>
                </a:lnTo>
                <a:lnTo>
                  <a:pt x="40" y="68"/>
                </a:lnTo>
                <a:lnTo>
                  <a:pt x="38" y="68"/>
                </a:lnTo>
                <a:lnTo>
                  <a:pt x="38" y="71"/>
                </a:lnTo>
                <a:lnTo>
                  <a:pt x="38" y="73"/>
                </a:lnTo>
                <a:lnTo>
                  <a:pt x="40" y="73"/>
                </a:lnTo>
                <a:lnTo>
                  <a:pt x="38" y="73"/>
                </a:lnTo>
                <a:lnTo>
                  <a:pt x="33" y="73"/>
                </a:lnTo>
                <a:lnTo>
                  <a:pt x="33" y="71"/>
                </a:lnTo>
                <a:lnTo>
                  <a:pt x="31" y="71"/>
                </a:lnTo>
                <a:lnTo>
                  <a:pt x="31" y="73"/>
                </a:lnTo>
                <a:lnTo>
                  <a:pt x="38" y="80"/>
                </a:lnTo>
                <a:lnTo>
                  <a:pt x="45" y="85"/>
                </a:lnTo>
                <a:lnTo>
                  <a:pt x="47" y="85"/>
                </a:lnTo>
                <a:lnTo>
                  <a:pt x="50" y="87"/>
                </a:lnTo>
                <a:lnTo>
                  <a:pt x="52" y="89"/>
                </a:lnTo>
                <a:lnTo>
                  <a:pt x="55" y="89"/>
                </a:lnTo>
                <a:lnTo>
                  <a:pt x="57" y="92"/>
                </a:lnTo>
                <a:lnTo>
                  <a:pt x="62" y="94"/>
                </a:lnTo>
                <a:lnTo>
                  <a:pt x="62" y="97"/>
                </a:lnTo>
                <a:lnTo>
                  <a:pt x="64" y="97"/>
                </a:lnTo>
                <a:lnTo>
                  <a:pt x="64" y="99"/>
                </a:lnTo>
                <a:lnTo>
                  <a:pt x="66" y="101"/>
                </a:lnTo>
                <a:lnTo>
                  <a:pt x="66" y="104"/>
                </a:lnTo>
                <a:lnTo>
                  <a:pt x="66" y="106"/>
                </a:lnTo>
                <a:lnTo>
                  <a:pt x="66" y="108"/>
                </a:lnTo>
                <a:lnTo>
                  <a:pt x="64" y="108"/>
                </a:lnTo>
                <a:lnTo>
                  <a:pt x="64" y="111"/>
                </a:lnTo>
                <a:lnTo>
                  <a:pt x="66" y="115"/>
                </a:lnTo>
                <a:lnTo>
                  <a:pt x="76" y="122"/>
                </a:lnTo>
                <a:lnTo>
                  <a:pt x="78" y="122"/>
                </a:lnTo>
                <a:lnTo>
                  <a:pt x="78" y="125"/>
                </a:lnTo>
                <a:lnTo>
                  <a:pt x="83" y="127"/>
                </a:lnTo>
                <a:lnTo>
                  <a:pt x="85" y="130"/>
                </a:lnTo>
                <a:lnTo>
                  <a:pt x="88" y="130"/>
                </a:lnTo>
                <a:lnTo>
                  <a:pt x="88" y="132"/>
                </a:lnTo>
                <a:lnTo>
                  <a:pt x="90" y="134"/>
                </a:lnTo>
                <a:lnTo>
                  <a:pt x="90" y="137"/>
                </a:lnTo>
                <a:lnTo>
                  <a:pt x="90" y="139"/>
                </a:lnTo>
                <a:lnTo>
                  <a:pt x="92" y="141"/>
                </a:lnTo>
                <a:lnTo>
                  <a:pt x="95" y="141"/>
                </a:lnTo>
                <a:lnTo>
                  <a:pt x="95" y="139"/>
                </a:lnTo>
                <a:lnTo>
                  <a:pt x="97" y="137"/>
                </a:lnTo>
                <a:lnTo>
                  <a:pt x="99" y="137"/>
                </a:lnTo>
                <a:lnTo>
                  <a:pt x="99" y="134"/>
                </a:lnTo>
                <a:lnTo>
                  <a:pt x="99" y="132"/>
                </a:lnTo>
                <a:lnTo>
                  <a:pt x="95" y="125"/>
                </a:lnTo>
                <a:lnTo>
                  <a:pt x="90" y="120"/>
                </a:lnTo>
                <a:lnTo>
                  <a:pt x="88" y="120"/>
                </a:lnTo>
                <a:lnTo>
                  <a:pt x="88" y="122"/>
                </a:lnTo>
                <a:lnTo>
                  <a:pt x="85" y="120"/>
                </a:lnTo>
                <a:lnTo>
                  <a:pt x="83" y="120"/>
                </a:lnTo>
                <a:lnTo>
                  <a:pt x="83" y="118"/>
                </a:lnTo>
                <a:lnTo>
                  <a:pt x="83" y="115"/>
                </a:lnTo>
                <a:lnTo>
                  <a:pt x="81" y="111"/>
                </a:lnTo>
                <a:lnTo>
                  <a:pt x="78" y="106"/>
                </a:lnTo>
                <a:lnTo>
                  <a:pt x="78" y="104"/>
                </a:lnTo>
                <a:lnTo>
                  <a:pt x="76" y="97"/>
                </a:lnTo>
                <a:lnTo>
                  <a:pt x="71" y="87"/>
                </a:lnTo>
                <a:lnTo>
                  <a:pt x="69" y="85"/>
                </a:lnTo>
                <a:lnTo>
                  <a:pt x="69" y="87"/>
                </a:lnTo>
                <a:lnTo>
                  <a:pt x="71" y="87"/>
                </a:lnTo>
                <a:lnTo>
                  <a:pt x="71" y="89"/>
                </a:lnTo>
                <a:lnTo>
                  <a:pt x="69" y="89"/>
                </a:lnTo>
                <a:lnTo>
                  <a:pt x="69" y="87"/>
                </a:lnTo>
                <a:lnTo>
                  <a:pt x="66" y="82"/>
                </a:lnTo>
                <a:lnTo>
                  <a:pt x="66" y="80"/>
                </a:lnTo>
                <a:lnTo>
                  <a:pt x="64" y="80"/>
                </a:lnTo>
                <a:lnTo>
                  <a:pt x="57" y="73"/>
                </a:lnTo>
                <a:lnTo>
                  <a:pt x="57" y="71"/>
                </a:lnTo>
                <a:lnTo>
                  <a:pt x="57" y="66"/>
                </a:lnTo>
                <a:lnTo>
                  <a:pt x="55" y="63"/>
                </a:lnTo>
                <a:lnTo>
                  <a:pt x="52" y="56"/>
                </a:lnTo>
                <a:lnTo>
                  <a:pt x="43" y="47"/>
                </a:lnTo>
                <a:lnTo>
                  <a:pt x="40" y="45"/>
                </a:lnTo>
                <a:lnTo>
                  <a:pt x="38" y="42"/>
                </a:lnTo>
                <a:lnTo>
                  <a:pt x="36" y="42"/>
                </a:lnTo>
                <a:lnTo>
                  <a:pt x="33" y="37"/>
                </a:lnTo>
                <a:lnTo>
                  <a:pt x="33" y="35"/>
                </a:lnTo>
                <a:lnTo>
                  <a:pt x="33" y="33"/>
                </a:lnTo>
                <a:lnTo>
                  <a:pt x="31" y="26"/>
                </a:lnTo>
                <a:lnTo>
                  <a:pt x="29" y="23"/>
                </a:lnTo>
                <a:lnTo>
                  <a:pt x="29" y="21"/>
                </a:lnTo>
                <a:lnTo>
                  <a:pt x="31" y="19"/>
                </a:lnTo>
                <a:lnTo>
                  <a:pt x="31" y="16"/>
                </a:lnTo>
                <a:lnTo>
                  <a:pt x="31" y="14"/>
                </a:lnTo>
                <a:lnTo>
                  <a:pt x="31" y="11"/>
                </a:lnTo>
                <a:lnTo>
                  <a:pt x="29" y="11"/>
                </a:lnTo>
                <a:lnTo>
                  <a:pt x="31" y="11"/>
                </a:lnTo>
                <a:lnTo>
                  <a:pt x="36" y="14"/>
                </a:lnTo>
                <a:lnTo>
                  <a:pt x="38" y="16"/>
                </a:lnTo>
                <a:lnTo>
                  <a:pt x="40" y="16"/>
                </a:lnTo>
                <a:lnTo>
                  <a:pt x="43" y="16"/>
                </a:lnTo>
                <a:lnTo>
                  <a:pt x="45" y="16"/>
                </a:lnTo>
                <a:lnTo>
                  <a:pt x="45" y="19"/>
                </a:lnTo>
                <a:lnTo>
                  <a:pt x="47" y="21"/>
                </a:lnTo>
                <a:lnTo>
                  <a:pt x="50" y="21"/>
                </a:lnTo>
                <a:lnTo>
                  <a:pt x="52" y="21"/>
                </a:lnTo>
                <a:lnTo>
                  <a:pt x="52" y="23"/>
                </a:lnTo>
                <a:lnTo>
                  <a:pt x="52" y="28"/>
                </a:lnTo>
                <a:lnTo>
                  <a:pt x="52" y="30"/>
                </a:lnTo>
                <a:lnTo>
                  <a:pt x="55" y="30"/>
                </a:lnTo>
                <a:lnTo>
                  <a:pt x="55" y="33"/>
                </a:lnTo>
                <a:lnTo>
                  <a:pt x="57" y="35"/>
                </a:lnTo>
                <a:lnTo>
                  <a:pt x="57" y="37"/>
                </a:lnTo>
                <a:lnTo>
                  <a:pt x="57" y="40"/>
                </a:lnTo>
                <a:lnTo>
                  <a:pt x="59" y="42"/>
                </a:lnTo>
                <a:lnTo>
                  <a:pt x="59" y="45"/>
                </a:lnTo>
                <a:lnTo>
                  <a:pt x="64" y="49"/>
                </a:lnTo>
                <a:lnTo>
                  <a:pt x="64" y="54"/>
                </a:lnTo>
                <a:lnTo>
                  <a:pt x="66" y="56"/>
                </a:lnTo>
                <a:lnTo>
                  <a:pt x="69" y="56"/>
                </a:lnTo>
                <a:lnTo>
                  <a:pt x="66" y="56"/>
                </a:lnTo>
                <a:lnTo>
                  <a:pt x="66" y="59"/>
                </a:lnTo>
                <a:lnTo>
                  <a:pt x="71" y="61"/>
                </a:lnTo>
                <a:lnTo>
                  <a:pt x="73" y="63"/>
                </a:lnTo>
                <a:lnTo>
                  <a:pt x="76" y="68"/>
                </a:lnTo>
                <a:lnTo>
                  <a:pt x="78" y="68"/>
                </a:lnTo>
                <a:lnTo>
                  <a:pt x="78" y="71"/>
                </a:lnTo>
                <a:lnTo>
                  <a:pt x="81" y="71"/>
                </a:lnTo>
                <a:lnTo>
                  <a:pt x="83" y="71"/>
                </a:lnTo>
                <a:lnTo>
                  <a:pt x="85" y="71"/>
                </a:lnTo>
                <a:lnTo>
                  <a:pt x="85" y="73"/>
                </a:lnTo>
                <a:lnTo>
                  <a:pt x="85" y="78"/>
                </a:lnTo>
                <a:lnTo>
                  <a:pt x="88" y="80"/>
                </a:lnTo>
                <a:lnTo>
                  <a:pt x="90" y="80"/>
                </a:lnTo>
                <a:lnTo>
                  <a:pt x="92" y="80"/>
                </a:lnTo>
                <a:lnTo>
                  <a:pt x="92" y="82"/>
                </a:lnTo>
                <a:lnTo>
                  <a:pt x="92" y="85"/>
                </a:lnTo>
                <a:lnTo>
                  <a:pt x="95" y="85"/>
                </a:lnTo>
                <a:lnTo>
                  <a:pt x="95" y="87"/>
                </a:lnTo>
                <a:lnTo>
                  <a:pt x="97" y="87"/>
                </a:lnTo>
                <a:lnTo>
                  <a:pt x="99" y="87"/>
                </a:lnTo>
                <a:lnTo>
                  <a:pt x="102" y="89"/>
                </a:lnTo>
                <a:lnTo>
                  <a:pt x="104" y="92"/>
                </a:lnTo>
                <a:lnTo>
                  <a:pt x="104" y="94"/>
                </a:lnTo>
                <a:lnTo>
                  <a:pt x="102" y="94"/>
                </a:lnTo>
                <a:lnTo>
                  <a:pt x="99" y="97"/>
                </a:lnTo>
                <a:lnTo>
                  <a:pt x="99" y="9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11" name="Freeform 2333"/>
          <p:cNvSpPr>
            <a:spLocks/>
          </p:cNvSpPr>
          <p:nvPr/>
        </p:nvSpPr>
        <p:spPr bwMode="auto">
          <a:xfrm>
            <a:off x="4975225" y="4030663"/>
            <a:ext cx="919163" cy="517525"/>
          </a:xfrm>
          <a:custGeom>
            <a:avLst/>
            <a:gdLst>
              <a:gd name="T0" fmla="*/ 2147483647 w 740"/>
              <a:gd name="T1" fmla="*/ 2147483647 h 397"/>
              <a:gd name="T2" fmla="*/ 2147483647 w 740"/>
              <a:gd name="T3" fmla="*/ 2147483647 h 397"/>
              <a:gd name="T4" fmla="*/ 2147483647 w 740"/>
              <a:gd name="T5" fmla="*/ 2147483647 h 397"/>
              <a:gd name="T6" fmla="*/ 2147483647 w 740"/>
              <a:gd name="T7" fmla="*/ 2147483647 h 397"/>
              <a:gd name="T8" fmla="*/ 2147483647 w 740"/>
              <a:gd name="T9" fmla="*/ 2147483647 h 397"/>
              <a:gd name="T10" fmla="*/ 2147483647 w 740"/>
              <a:gd name="T11" fmla="*/ 2147483647 h 397"/>
              <a:gd name="T12" fmla="*/ 2147483647 w 740"/>
              <a:gd name="T13" fmla="*/ 2147483647 h 397"/>
              <a:gd name="T14" fmla="*/ 2147483647 w 740"/>
              <a:gd name="T15" fmla="*/ 2147483647 h 397"/>
              <a:gd name="T16" fmla="*/ 2147483647 w 740"/>
              <a:gd name="T17" fmla="*/ 2147483647 h 397"/>
              <a:gd name="T18" fmla="*/ 2147483647 w 740"/>
              <a:gd name="T19" fmla="*/ 2147483647 h 397"/>
              <a:gd name="T20" fmla="*/ 2147483647 w 740"/>
              <a:gd name="T21" fmla="*/ 2147483647 h 397"/>
              <a:gd name="T22" fmla="*/ 2147483647 w 740"/>
              <a:gd name="T23" fmla="*/ 2147483647 h 397"/>
              <a:gd name="T24" fmla="*/ 2147483647 w 740"/>
              <a:gd name="T25" fmla="*/ 2147483647 h 397"/>
              <a:gd name="T26" fmla="*/ 2147483647 w 740"/>
              <a:gd name="T27" fmla="*/ 2147483647 h 397"/>
              <a:gd name="T28" fmla="*/ 2147483647 w 740"/>
              <a:gd name="T29" fmla="*/ 2147483647 h 397"/>
              <a:gd name="T30" fmla="*/ 2147483647 w 740"/>
              <a:gd name="T31" fmla="*/ 2147483647 h 397"/>
              <a:gd name="T32" fmla="*/ 2147483647 w 740"/>
              <a:gd name="T33" fmla="*/ 2147483647 h 397"/>
              <a:gd name="T34" fmla="*/ 2147483647 w 740"/>
              <a:gd name="T35" fmla="*/ 2147483647 h 397"/>
              <a:gd name="T36" fmla="*/ 2147483647 w 740"/>
              <a:gd name="T37" fmla="*/ 2147483647 h 397"/>
              <a:gd name="T38" fmla="*/ 2147483647 w 740"/>
              <a:gd name="T39" fmla="*/ 2147483647 h 397"/>
              <a:gd name="T40" fmla="*/ 2147483647 w 740"/>
              <a:gd name="T41" fmla="*/ 2147483647 h 397"/>
              <a:gd name="T42" fmla="*/ 2147483647 w 740"/>
              <a:gd name="T43" fmla="*/ 2147483647 h 397"/>
              <a:gd name="T44" fmla="*/ 2147483647 w 740"/>
              <a:gd name="T45" fmla="*/ 2147483647 h 397"/>
              <a:gd name="T46" fmla="*/ 2147483647 w 740"/>
              <a:gd name="T47" fmla="*/ 2147483647 h 397"/>
              <a:gd name="T48" fmla="*/ 2147483647 w 740"/>
              <a:gd name="T49" fmla="*/ 2147483647 h 397"/>
              <a:gd name="T50" fmla="*/ 2147483647 w 740"/>
              <a:gd name="T51" fmla="*/ 2147483647 h 397"/>
              <a:gd name="T52" fmla="*/ 2147483647 w 740"/>
              <a:gd name="T53" fmla="*/ 2147483647 h 397"/>
              <a:gd name="T54" fmla="*/ 2147483647 w 740"/>
              <a:gd name="T55" fmla="*/ 2147483647 h 397"/>
              <a:gd name="T56" fmla="*/ 2147483647 w 740"/>
              <a:gd name="T57" fmla="*/ 2147483647 h 397"/>
              <a:gd name="T58" fmla="*/ 2147483647 w 740"/>
              <a:gd name="T59" fmla="*/ 2147483647 h 397"/>
              <a:gd name="T60" fmla="*/ 2147483647 w 740"/>
              <a:gd name="T61" fmla="*/ 2147483647 h 397"/>
              <a:gd name="T62" fmla="*/ 2147483647 w 740"/>
              <a:gd name="T63" fmla="*/ 2147483647 h 397"/>
              <a:gd name="T64" fmla="*/ 2147483647 w 740"/>
              <a:gd name="T65" fmla="*/ 2147483647 h 397"/>
              <a:gd name="T66" fmla="*/ 2147483647 w 740"/>
              <a:gd name="T67" fmla="*/ 2147483647 h 397"/>
              <a:gd name="T68" fmla="*/ 2147483647 w 740"/>
              <a:gd name="T69" fmla="*/ 2147483647 h 397"/>
              <a:gd name="T70" fmla="*/ 2147483647 w 740"/>
              <a:gd name="T71" fmla="*/ 2147483647 h 397"/>
              <a:gd name="T72" fmla="*/ 2147483647 w 740"/>
              <a:gd name="T73" fmla="*/ 2147483647 h 397"/>
              <a:gd name="T74" fmla="*/ 2147483647 w 740"/>
              <a:gd name="T75" fmla="*/ 2147483647 h 397"/>
              <a:gd name="T76" fmla="*/ 2147483647 w 740"/>
              <a:gd name="T77" fmla="*/ 2147483647 h 397"/>
              <a:gd name="T78" fmla="*/ 2147483647 w 740"/>
              <a:gd name="T79" fmla="*/ 2147483647 h 397"/>
              <a:gd name="T80" fmla="*/ 2147483647 w 740"/>
              <a:gd name="T81" fmla="*/ 2147483647 h 397"/>
              <a:gd name="T82" fmla="*/ 2147483647 w 740"/>
              <a:gd name="T83" fmla="*/ 2147483647 h 397"/>
              <a:gd name="T84" fmla="*/ 2147483647 w 740"/>
              <a:gd name="T85" fmla="*/ 2147483647 h 397"/>
              <a:gd name="T86" fmla="*/ 2147483647 w 740"/>
              <a:gd name="T87" fmla="*/ 2147483647 h 397"/>
              <a:gd name="T88" fmla="*/ 2147483647 w 740"/>
              <a:gd name="T89" fmla="*/ 2147483647 h 397"/>
              <a:gd name="T90" fmla="*/ 2147483647 w 740"/>
              <a:gd name="T91" fmla="*/ 2147483647 h 397"/>
              <a:gd name="T92" fmla="*/ 2147483647 w 740"/>
              <a:gd name="T93" fmla="*/ 2147483647 h 397"/>
              <a:gd name="T94" fmla="*/ 2147483647 w 740"/>
              <a:gd name="T95" fmla="*/ 2147483647 h 397"/>
              <a:gd name="T96" fmla="*/ 2147483647 w 740"/>
              <a:gd name="T97" fmla="*/ 2147483647 h 397"/>
              <a:gd name="T98" fmla="*/ 2147483647 w 740"/>
              <a:gd name="T99" fmla="*/ 2147483647 h 397"/>
              <a:gd name="T100" fmla="*/ 2147483647 w 740"/>
              <a:gd name="T101" fmla="*/ 2147483647 h 397"/>
              <a:gd name="T102" fmla="*/ 2147483647 w 740"/>
              <a:gd name="T103" fmla="*/ 2147483647 h 397"/>
              <a:gd name="T104" fmla="*/ 2147483647 w 740"/>
              <a:gd name="T105" fmla="*/ 2147483647 h 397"/>
              <a:gd name="T106" fmla="*/ 2147483647 w 740"/>
              <a:gd name="T107" fmla="*/ 2147483647 h 397"/>
              <a:gd name="T108" fmla="*/ 2147483647 w 740"/>
              <a:gd name="T109" fmla="*/ 2147483647 h 397"/>
              <a:gd name="T110" fmla="*/ 2147483647 w 740"/>
              <a:gd name="T111" fmla="*/ 2147483647 h 397"/>
              <a:gd name="T112" fmla="*/ 2147483647 w 740"/>
              <a:gd name="T113" fmla="*/ 2147483647 h 397"/>
              <a:gd name="T114" fmla="*/ 2147483647 w 740"/>
              <a:gd name="T115" fmla="*/ 2147483647 h 397"/>
              <a:gd name="T116" fmla="*/ 2147483647 w 740"/>
              <a:gd name="T117" fmla="*/ 2147483647 h 397"/>
              <a:gd name="T118" fmla="*/ 2147483647 w 740"/>
              <a:gd name="T119" fmla="*/ 2147483647 h 397"/>
              <a:gd name="T120" fmla="*/ 2147483647 w 740"/>
              <a:gd name="T121" fmla="*/ 2147483647 h 397"/>
              <a:gd name="T122" fmla="*/ 2147483647 w 740"/>
              <a:gd name="T123" fmla="*/ 2147483647 h 39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40"/>
              <a:gd name="T187" fmla="*/ 0 h 397"/>
              <a:gd name="T188" fmla="*/ 740 w 740"/>
              <a:gd name="T189" fmla="*/ 397 h 39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40" h="397">
                <a:moveTo>
                  <a:pt x="355" y="354"/>
                </a:moveTo>
                <a:lnTo>
                  <a:pt x="355" y="354"/>
                </a:lnTo>
                <a:lnTo>
                  <a:pt x="352" y="357"/>
                </a:lnTo>
                <a:lnTo>
                  <a:pt x="350" y="357"/>
                </a:lnTo>
                <a:lnTo>
                  <a:pt x="352" y="359"/>
                </a:lnTo>
                <a:lnTo>
                  <a:pt x="350" y="364"/>
                </a:lnTo>
                <a:lnTo>
                  <a:pt x="350" y="371"/>
                </a:lnTo>
                <a:lnTo>
                  <a:pt x="352" y="383"/>
                </a:lnTo>
                <a:lnTo>
                  <a:pt x="355" y="383"/>
                </a:lnTo>
                <a:lnTo>
                  <a:pt x="352" y="385"/>
                </a:lnTo>
                <a:lnTo>
                  <a:pt x="343" y="383"/>
                </a:lnTo>
                <a:lnTo>
                  <a:pt x="341" y="383"/>
                </a:lnTo>
                <a:lnTo>
                  <a:pt x="331" y="378"/>
                </a:lnTo>
                <a:lnTo>
                  <a:pt x="329" y="375"/>
                </a:lnTo>
                <a:lnTo>
                  <a:pt x="326" y="371"/>
                </a:lnTo>
                <a:lnTo>
                  <a:pt x="324" y="368"/>
                </a:lnTo>
                <a:lnTo>
                  <a:pt x="324" y="366"/>
                </a:lnTo>
                <a:lnTo>
                  <a:pt x="324" y="361"/>
                </a:lnTo>
                <a:lnTo>
                  <a:pt x="324" y="359"/>
                </a:lnTo>
                <a:lnTo>
                  <a:pt x="322" y="359"/>
                </a:lnTo>
                <a:lnTo>
                  <a:pt x="319" y="357"/>
                </a:lnTo>
                <a:lnTo>
                  <a:pt x="315" y="349"/>
                </a:lnTo>
                <a:lnTo>
                  <a:pt x="310" y="342"/>
                </a:lnTo>
                <a:lnTo>
                  <a:pt x="310" y="340"/>
                </a:lnTo>
                <a:lnTo>
                  <a:pt x="310" y="338"/>
                </a:lnTo>
                <a:lnTo>
                  <a:pt x="307" y="335"/>
                </a:lnTo>
                <a:lnTo>
                  <a:pt x="305" y="333"/>
                </a:lnTo>
                <a:lnTo>
                  <a:pt x="300" y="331"/>
                </a:lnTo>
                <a:lnTo>
                  <a:pt x="300" y="328"/>
                </a:lnTo>
                <a:lnTo>
                  <a:pt x="298" y="328"/>
                </a:lnTo>
                <a:lnTo>
                  <a:pt x="289" y="326"/>
                </a:lnTo>
                <a:lnTo>
                  <a:pt x="284" y="328"/>
                </a:lnTo>
                <a:lnTo>
                  <a:pt x="281" y="333"/>
                </a:lnTo>
                <a:lnTo>
                  <a:pt x="279" y="335"/>
                </a:lnTo>
                <a:lnTo>
                  <a:pt x="277" y="340"/>
                </a:lnTo>
                <a:lnTo>
                  <a:pt x="274" y="340"/>
                </a:lnTo>
                <a:lnTo>
                  <a:pt x="265" y="335"/>
                </a:lnTo>
                <a:lnTo>
                  <a:pt x="260" y="331"/>
                </a:lnTo>
                <a:lnTo>
                  <a:pt x="258" y="326"/>
                </a:lnTo>
                <a:lnTo>
                  <a:pt x="258" y="323"/>
                </a:lnTo>
                <a:lnTo>
                  <a:pt x="258" y="321"/>
                </a:lnTo>
                <a:lnTo>
                  <a:pt x="255" y="316"/>
                </a:lnTo>
                <a:lnTo>
                  <a:pt x="253" y="316"/>
                </a:lnTo>
                <a:lnTo>
                  <a:pt x="253" y="314"/>
                </a:lnTo>
                <a:lnTo>
                  <a:pt x="251" y="314"/>
                </a:lnTo>
                <a:lnTo>
                  <a:pt x="246" y="309"/>
                </a:lnTo>
                <a:lnTo>
                  <a:pt x="237" y="300"/>
                </a:lnTo>
                <a:lnTo>
                  <a:pt x="234" y="300"/>
                </a:lnTo>
                <a:lnTo>
                  <a:pt x="232" y="300"/>
                </a:lnTo>
                <a:lnTo>
                  <a:pt x="213" y="300"/>
                </a:lnTo>
                <a:lnTo>
                  <a:pt x="213" y="305"/>
                </a:lnTo>
                <a:lnTo>
                  <a:pt x="201" y="305"/>
                </a:lnTo>
                <a:lnTo>
                  <a:pt x="175" y="305"/>
                </a:lnTo>
                <a:lnTo>
                  <a:pt x="170" y="305"/>
                </a:lnTo>
                <a:lnTo>
                  <a:pt x="163" y="302"/>
                </a:lnTo>
                <a:lnTo>
                  <a:pt x="159" y="300"/>
                </a:lnTo>
                <a:lnTo>
                  <a:pt x="152" y="297"/>
                </a:lnTo>
                <a:lnTo>
                  <a:pt x="144" y="295"/>
                </a:lnTo>
                <a:lnTo>
                  <a:pt x="140" y="293"/>
                </a:lnTo>
                <a:lnTo>
                  <a:pt x="133" y="290"/>
                </a:lnTo>
                <a:lnTo>
                  <a:pt x="128" y="288"/>
                </a:lnTo>
                <a:lnTo>
                  <a:pt x="128" y="286"/>
                </a:lnTo>
                <a:lnTo>
                  <a:pt x="126" y="286"/>
                </a:lnTo>
                <a:lnTo>
                  <a:pt x="114" y="286"/>
                </a:lnTo>
                <a:lnTo>
                  <a:pt x="107" y="286"/>
                </a:lnTo>
                <a:lnTo>
                  <a:pt x="102" y="288"/>
                </a:lnTo>
                <a:lnTo>
                  <a:pt x="97" y="288"/>
                </a:lnTo>
                <a:lnTo>
                  <a:pt x="97" y="286"/>
                </a:lnTo>
                <a:lnTo>
                  <a:pt x="95" y="281"/>
                </a:lnTo>
                <a:lnTo>
                  <a:pt x="95" y="279"/>
                </a:lnTo>
                <a:lnTo>
                  <a:pt x="95" y="276"/>
                </a:lnTo>
                <a:lnTo>
                  <a:pt x="92" y="276"/>
                </a:lnTo>
                <a:lnTo>
                  <a:pt x="90" y="274"/>
                </a:lnTo>
                <a:lnTo>
                  <a:pt x="81" y="264"/>
                </a:lnTo>
                <a:lnTo>
                  <a:pt x="78" y="264"/>
                </a:lnTo>
                <a:lnTo>
                  <a:pt x="76" y="264"/>
                </a:lnTo>
                <a:lnTo>
                  <a:pt x="74" y="264"/>
                </a:lnTo>
                <a:lnTo>
                  <a:pt x="71" y="264"/>
                </a:lnTo>
                <a:lnTo>
                  <a:pt x="71" y="262"/>
                </a:lnTo>
                <a:lnTo>
                  <a:pt x="69" y="260"/>
                </a:lnTo>
                <a:lnTo>
                  <a:pt x="67" y="260"/>
                </a:lnTo>
                <a:lnTo>
                  <a:pt x="62" y="257"/>
                </a:lnTo>
                <a:lnTo>
                  <a:pt x="59" y="257"/>
                </a:lnTo>
                <a:lnTo>
                  <a:pt x="57" y="257"/>
                </a:lnTo>
                <a:lnTo>
                  <a:pt x="55" y="257"/>
                </a:lnTo>
                <a:lnTo>
                  <a:pt x="52" y="255"/>
                </a:lnTo>
                <a:lnTo>
                  <a:pt x="52" y="253"/>
                </a:lnTo>
                <a:lnTo>
                  <a:pt x="52" y="248"/>
                </a:lnTo>
                <a:lnTo>
                  <a:pt x="50" y="243"/>
                </a:lnTo>
                <a:lnTo>
                  <a:pt x="48" y="241"/>
                </a:lnTo>
                <a:lnTo>
                  <a:pt x="45" y="238"/>
                </a:lnTo>
                <a:lnTo>
                  <a:pt x="38" y="229"/>
                </a:lnTo>
                <a:lnTo>
                  <a:pt x="36" y="224"/>
                </a:lnTo>
                <a:lnTo>
                  <a:pt x="38" y="222"/>
                </a:lnTo>
                <a:lnTo>
                  <a:pt x="38" y="220"/>
                </a:lnTo>
                <a:lnTo>
                  <a:pt x="36" y="220"/>
                </a:lnTo>
                <a:lnTo>
                  <a:pt x="33" y="220"/>
                </a:lnTo>
                <a:lnTo>
                  <a:pt x="33" y="217"/>
                </a:lnTo>
                <a:lnTo>
                  <a:pt x="31" y="215"/>
                </a:lnTo>
                <a:lnTo>
                  <a:pt x="29" y="210"/>
                </a:lnTo>
                <a:lnTo>
                  <a:pt x="29" y="208"/>
                </a:lnTo>
                <a:lnTo>
                  <a:pt x="29" y="205"/>
                </a:lnTo>
                <a:lnTo>
                  <a:pt x="31" y="205"/>
                </a:lnTo>
                <a:lnTo>
                  <a:pt x="31" y="208"/>
                </a:lnTo>
                <a:lnTo>
                  <a:pt x="33" y="210"/>
                </a:lnTo>
                <a:lnTo>
                  <a:pt x="36" y="210"/>
                </a:lnTo>
                <a:lnTo>
                  <a:pt x="33" y="208"/>
                </a:lnTo>
                <a:lnTo>
                  <a:pt x="33" y="205"/>
                </a:lnTo>
                <a:lnTo>
                  <a:pt x="31" y="205"/>
                </a:lnTo>
                <a:lnTo>
                  <a:pt x="31" y="203"/>
                </a:lnTo>
                <a:lnTo>
                  <a:pt x="31" y="201"/>
                </a:lnTo>
                <a:lnTo>
                  <a:pt x="33" y="201"/>
                </a:lnTo>
                <a:lnTo>
                  <a:pt x="31" y="201"/>
                </a:lnTo>
                <a:lnTo>
                  <a:pt x="31" y="198"/>
                </a:lnTo>
                <a:lnTo>
                  <a:pt x="29" y="201"/>
                </a:lnTo>
                <a:lnTo>
                  <a:pt x="29" y="203"/>
                </a:lnTo>
                <a:lnTo>
                  <a:pt x="31" y="203"/>
                </a:lnTo>
                <a:lnTo>
                  <a:pt x="29" y="205"/>
                </a:lnTo>
                <a:lnTo>
                  <a:pt x="26" y="203"/>
                </a:lnTo>
                <a:lnTo>
                  <a:pt x="24" y="201"/>
                </a:lnTo>
                <a:lnTo>
                  <a:pt x="24" y="198"/>
                </a:lnTo>
                <a:lnTo>
                  <a:pt x="22" y="196"/>
                </a:lnTo>
                <a:lnTo>
                  <a:pt x="19" y="194"/>
                </a:lnTo>
                <a:lnTo>
                  <a:pt x="17" y="191"/>
                </a:lnTo>
                <a:lnTo>
                  <a:pt x="12" y="186"/>
                </a:lnTo>
                <a:lnTo>
                  <a:pt x="12" y="179"/>
                </a:lnTo>
                <a:lnTo>
                  <a:pt x="12" y="177"/>
                </a:lnTo>
                <a:lnTo>
                  <a:pt x="12" y="175"/>
                </a:lnTo>
                <a:lnTo>
                  <a:pt x="12" y="172"/>
                </a:lnTo>
                <a:lnTo>
                  <a:pt x="10" y="170"/>
                </a:lnTo>
                <a:lnTo>
                  <a:pt x="10" y="168"/>
                </a:lnTo>
                <a:lnTo>
                  <a:pt x="7" y="168"/>
                </a:lnTo>
                <a:lnTo>
                  <a:pt x="7" y="165"/>
                </a:lnTo>
                <a:lnTo>
                  <a:pt x="5" y="165"/>
                </a:lnTo>
                <a:lnTo>
                  <a:pt x="5" y="160"/>
                </a:lnTo>
                <a:lnTo>
                  <a:pt x="5" y="158"/>
                </a:lnTo>
                <a:lnTo>
                  <a:pt x="7" y="156"/>
                </a:lnTo>
                <a:lnTo>
                  <a:pt x="7" y="153"/>
                </a:lnTo>
                <a:lnTo>
                  <a:pt x="7" y="151"/>
                </a:lnTo>
                <a:lnTo>
                  <a:pt x="10" y="146"/>
                </a:lnTo>
                <a:lnTo>
                  <a:pt x="10" y="144"/>
                </a:lnTo>
                <a:lnTo>
                  <a:pt x="7" y="139"/>
                </a:lnTo>
                <a:lnTo>
                  <a:pt x="7" y="134"/>
                </a:lnTo>
                <a:lnTo>
                  <a:pt x="5" y="127"/>
                </a:lnTo>
                <a:lnTo>
                  <a:pt x="5" y="123"/>
                </a:lnTo>
                <a:lnTo>
                  <a:pt x="3" y="118"/>
                </a:lnTo>
                <a:lnTo>
                  <a:pt x="5" y="116"/>
                </a:lnTo>
                <a:lnTo>
                  <a:pt x="7" y="106"/>
                </a:lnTo>
                <a:lnTo>
                  <a:pt x="7" y="104"/>
                </a:lnTo>
                <a:lnTo>
                  <a:pt x="7" y="101"/>
                </a:lnTo>
                <a:lnTo>
                  <a:pt x="10" y="85"/>
                </a:lnTo>
                <a:lnTo>
                  <a:pt x="10" y="73"/>
                </a:lnTo>
                <a:lnTo>
                  <a:pt x="10" y="71"/>
                </a:lnTo>
                <a:lnTo>
                  <a:pt x="10" y="66"/>
                </a:lnTo>
                <a:lnTo>
                  <a:pt x="10" y="61"/>
                </a:lnTo>
                <a:lnTo>
                  <a:pt x="12" y="61"/>
                </a:lnTo>
                <a:lnTo>
                  <a:pt x="19" y="61"/>
                </a:lnTo>
                <a:lnTo>
                  <a:pt x="12" y="59"/>
                </a:lnTo>
                <a:lnTo>
                  <a:pt x="10" y="59"/>
                </a:lnTo>
                <a:lnTo>
                  <a:pt x="10" y="54"/>
                </a:lnTo>
                <a:lnTo>
                  <a:pt x="10" y="52"/>
                </a:lnTo>
                <a:lnTo>
                  <a:pt x="12" y="52"/>
                </a:lnTo>
                <a:lnTo>
                  <a:pt x="12" y="49"/>
                </a:lnTo>
                <a:lnTo>
                  <a:pt x="10" y="49"/>
                </a:lnTo>
                <a:lnTo>
                  <a:pt x="10" y="52"/>
                </a:lnTo>
                <a:lnTo>
                  <a:pt x="10" y="49"/>
                </a:lnTo>
                <a:lnTo>
                  <a:pt x="7" y="49"/>
                </a:lnTo>
                <a:lnTo>
                  <a:pt x="7" y="47"/>
                </a:lnTo>
                <a:lnTo>
                  <a:pt x="10" y="47"/>
                </a:lnTo>
                <a:lnTo>
                  <a:pt x="12" y="47"/>
                </a:lnTo>
                <a:lnTo>
                  <a:pt x="10" y="45"/>
                </a:lnTo>
                <a:lnTo>
                  <a:pt x="7" y="45"/>
                </a:lnTo>
                <a:lnTo>
                  <a:pt x="7" y="42"/>
                </a:lnTo>
                <a:lnTo>
                  <a:pt x="7" y="40"/>
                </a:lnTo>
                <a:lnTo>
                  <a:pt x="5" y="40"/>
                </a:lnTo>
                <a:lnTo>
                  <a:pt x="5" y="33"/>
                </a:lnTo>
                <a:lnTo>
                  <a:pt x="5" y="31"/>
                </a:lnTo>
                <a:lnTo>
                  <a:pt x="3" y="31"/>
                </a:lnTo>
                <a:lnTo>
                  <a:pt x="3" y="28"/>
                </a:lnTo>
                <a:lnTo>
                  <a:pt x="0" y="26"/>
                </a:lnTo>
                <a:lnTo>
                  <a:pt x="0" y="23"/>
                </a:lnTo>
                <a:lnTo>
                  <a:pt x="0" y="19"/>
                </a:lnTo>
                <a:lnTo>
                  <a:pt x="5" y="21"/>
                </a:lnTo>
                <a:lnTo>
                  <a:pt x="10" y="23"/>
                </a:lnTo>
                <a:lnTo>
                  <a:pt x="17" y="23"/>
                </a:lnTo>
                <a:lnTo>
                  <a:pt x="22" y="23"/>
                </a:lnTo>
                <a:lnTo>
                  <a:pt x="24" y="23"/>
                </a:lnTo>
                <a:lnTo>
                  <a:pt x="26" y="26"/>
                </a:lnTo>
                <a:lnTo>
                  <a:pt x="26" y="28"/>
                </a:lnTo>
                <a:lnTo>
                  <a:pt x="26" y="31"/>
                </a:lnTo>
                <a:lnTo>
                  <a:pt x="24" y="31"/>
                </a:lnTo>
                <a:lnTo>
                  <a:pt x="24" y="28"/>
                </a:lnTo>
                <a:lnTo>
                  <a:pt x="24" y="31"/>
                </a:lnTo>
                <a:lnTo>
                  <a:pt x="22" y="33"/>
                </a:lnTo>
                <a:lnTo>
                  <a:pt x="22" y="35"/>
                </a:lnTo>
                <a:lnTo>
                  <a:pt x="22" y="38"/>
                </a:lnTo>
                <a:lnTo>
                  <a:pt x="19" y="38"/>
                </a:lnTo>
                <a:lnTo>
                  <a:pt x="22" y="40"/>
                </a:lnTo>
                <a:lnTo>
                  <a:pt x="22" y="38"/>
                </a:lnTo>
                <a:lnTo>
                  <a:pt x="24" y="38"/>
                </a:lnTo>
                <a:lnTo>
                  <a:pt x="22" y="38"/>
                </a:lnTo>
                <a:lnTo>
                  <a:pt x="22" y="35"/>
                </a:lnTo>
                <a:lnTo>
                  <a:pt x="24" y="33"/>
                </a:lnTo>
                <a:lnTo>
                  <a:pt x="26" y="33"/>
                </a:lnTo>
                <a:lnTo>
                  <a:pt x="26" y="31"/>
                </a:lnTo>
                <a:lnTo>
                  <a:pt x="26" y="28"/>
                </a:lnTo>
                <a:lnTo>
                  <a:pt x="29" y="28"/>
                </a:lnTo>
                <a:lnTo>
                  <a:pt x="29" y="31"/>
                </a:lnTo>
                <a:lnTo>
                  <a:pt x="29" y="40"/>
                </a:lnTo>
                <a:lnTo>
                  <a:pt x="26" y="40"/>
                </a:lnTo>
                <a:lnTo>
                  <a:pt x="26" y="42"/>
                </a:lnTo>
                <a:lnTo>
                  <a:pt x="24" y="42"/>
                </a:lnTo>
                <a:lnTo>
                  <a:pt x="24" y="40"/>
                </a:lnTo>
                <a:lnTo>
                  <a:pt x="26" y="40"/>
                </a:lnTo>
                <a:lnTo>
                  <a:pt x="26" y="38"/>
                </a:lnTo>
                <a:lnTo>
                  <a:pt x="24" y="38"/>
                </a:lnTo>
                <a:lnTo>
                  <a:pt x="24" y="40"/>
                </a:lnTo>
                <a:lnTo>
                  <a:pt x="24" y="42"/>
                </a:lnTo>
                <a:lnTo>
                  <a:pt x="22" y="42"/>
                </a:lnTo>
                <a:lnTo>
                  <a:pt x="24" y="42"/>
                </a:lnTo>
                <a:lnTo>
                  <a:pt x="26" y="45"/>
                </a:lnTo>
                <a:lnTo>
                  <a:pt x="26" y="42"/>
                </a:lnTo>
                <a:lnTo>
                  <a:pt x="31" y="38"/>
                </a:lnTo>
                <a:lnTo>
                  <a:pt x="31" y="35"/>
                </a:lnTo>
                <a:lnTo>
                  <a:pt x="31" y="33"/>
                </a:lnTo>
                <a:lnTo>
                  <a:pt x="31" y="31"/>
                </a:lnTo>
                <a:lnTo>
                  <a:pt x="31" y="28"/>
                </a:lnTo>
                <a:lnTo>
                  <a:pt x="33" y="26"/>
                </a:lnTo>
                <a:lnTo>
                  <a:pt x="31" y="26"/>
                </a:lnTo>
                <a:lnTo>
                  <a:pt x="29" y="23"/>
                </a:lnTo>
                <a:lnTo>
                  <a:pt x="29" y="21"/>
                </a:lnTo>
                <a:lnTo>
                  <a:pt x="31" y="21"/>
                </a:lnTo>
                <a:lnTo>
                  <a:pt x="29" y="19"/>
                </a:lnTo>
                <a:lnTo>
                  <a:pt x="26" y="19"/>
                </a:lnTo>
                <a:lnTo>
                  <a:pt x="26" y="16"/>
                </a:lnTo>
                <a:lnTo>
                  <a:pt x="29" y="16"/>
                </a:lnTo>
                <a:lnTo>
                  <a:pt x="26" y="12"/>
                </a:lnTo>
                <a:lnTo>
                  <a:pt x="26" y="9"/>
                </a:lnTo>
                <a:lnTo>
                  <a:pt x="26" y="7"/>
                </a:lnTo>
                <a:lnTo>
                  <a:pt x="100" y="7"/>
                </a:lnTo>
                <a:lnTo>
                  <a:pt x="111" y="7"/>
                </a:lnTo>
                <a:lnTo>
                  <a:pt x="137" y="7"/>
                </a:lnTo>
                <a:lnTo>
                  <a:pt x="189" y="7"/>
                </a:lnTo>
                <a:lnTo>
                  <a:pt x="265" y="7"/>
                </a:lnTo>
                <a:lnTo>
                  <a:pt x="300" y="7"/>
                </a:lnTo>
                <a:lnTo>
                  <a:pt x="352" y="7"/>
                </a:lnTo>
                <a:lnTo>
                  <a:pt x="381" y="7"/>
                </a:lnTo>
                <a:lnTo>
                  <a:pt x="381" y="0"/>
                </a:lnTo>
                <a:lnTo>
                  <a:pt x="383" y="0"/>
                </a:lnTo>
                <a:lnTo>
                  <a:pt x="383" y="2"/>
                </a:lnTo>
                <a:lnTo>
                  <a:pt x="385" y="7"/>
                </a:lnTo>
                <a:lnTo>
                  <a:pt x="385" y="9"/>
                </a:lnTo>
                <a:lnTo>
                  <a:pt x="385" y="12"/>
                </a:lnTo>
                <a:lnTo>
                  <a:pt x="388" y="14"/>
                </a:lnTo>
                <a:lnTo>
                  <a:pt x="397" y="16"/>
                </a:lnTo>
                <a:lnTo>
                  <a:pt x="400" y="16"/>
                </a:lnTo>
                <a:lnTo>
                  <a:pt x="402" y="16"/>
                </a:lnTo>
                <a:lnTo>
                  <a:pt x="402" y="14"/>
                </a:lnTo>
                <a:lnTo>
                  <a:pt x="407" y="14"/>
                </a:lnTo>
                <a:lnTo>
                  <a:pt x="414" y="21"/>
                </a:lnTo>
                <a:lnTo>
                  <a:pt x="416" y="21"/>
                </a:lnTo>
                <a:lnTo>
                  <a:pt x="421" y="21"/>
                </a:lnTo>
                <a:lnTo>
                  <a:pt x="421" y="23"/>
                </a:lnTo>
                <a:lnTo>
                  <a:pt x="423" y="23"/>
                </a:lnTo>
                <a:lnTo>
                  <a:pt x="426" y="23"/>
                </a:lnTo>
                <a:lnTo>
                  <a:pt x="426" y="26"/>
                </a:lnTo>
                <a:lnTo>
                  <a:pt x="428" y="26"/>
                </a:lnTo>
                <a:lnTo>
                  <a:pt x="433" y="23"/>
                </a:lnTo>
                <a:lnTo>
                  <a:pt x="435" y="23"/>
                </a:lnTo>
                <a:lnTo>
                  <a:pt x="437" y="23"/>
                </a:lnTo>
                <a:lnTo>
                  <a:pt x="440" y="26"/>
                </a:lnTo>
                <a:lnTo>
                  <a:pt x="442" y="23"/>
                </a:lnTo>
                <a:lnTo>
                  <a:pt x="444" y="23"/>
                </a:lnTo>
                <a:lnTo>
                  <a:pt x="452" y="26"/>
                </a:lnTo>
                <a:lnTo>
                  <a:pt x="454" y="26"/>
                </a:lnTo>
                <a:lnTo>
                  <a:pt x="463" y="21"/>
                </a:lnTo>
                <a:lnTo>
                  <a:pt x="466" y="21"/>
                </a:lnTo>
                <a:lnTo>
                  <a:pt x="473" y="23"/>
                </a:lnTo>
                <a:lnTo>
                  <a:pt x="478" y="28"/>
                </a:lnTo>
                <a:lnTo>
                  <a:pt x="480" y="28"/>
                </a:lnTo>
                <a:lnTo>
                  <a:pt x="482" y="28"/>
                </a:lnTo>
                <a:lnTo>
                  <a:pt x="485" y="31"/>
                </a:lnTo>
                <a:lnTo>
                  <a:pt x="489" y="33"/>
                </a:lnTo>
                <a:lnTo>
                  <a:pt x="492" y="35"/>
                </a:lnTo>
                <a:lnTo>
                  <a:pt x="496" y="38"/>
                </a:lnTo>
                <a:lnTo>
                  <a:pt x="499" y="40"/>
                </a:lnTo>
                <a:lnTo>
                  <a:pt x="501" y="40"/>
                </a:lnTo>
                <a:lnTo>
                  <a:pt x="506" y="45"/>
                </a:lnTo>
                <a:lnTo>
                  <a:pt x="511" y="47"/>
                </a:lnTo>
                <a:lnTo>
                  <a:pt x="513" y="52"/>
                </a:lnTo>
                <a:lnTo>
                  <a:pt x="515" y="57"/>
                </a:lnTo>
                <a:lnTo>
                  <a:pt x="520" y="57"/>
                </a:lnTo>
                <a:lnTo>
                  <a:pt x="525" y="61"/>
                </a:lnTo>
                <a:lnTo>
                  <a:pt x="527" y="61"/>
                </a:lnTo>
                <a:lnTo>
                  <a:pt x="529" y="64"/>
                </a:lnTo>
                <a:lnTo>
                  <a:pt x="529" y="66"/>
                </a:lnTo>
                <a:lnTo>
                  <a:pt x="527" y="66"/>
                </a:lnTo>
                <a:lnTo>
                  <a:pt x="527" y="68"/>
                </a:lnTo>
                <a:lnTo>
                  <a:pt x="529" y="68"/>
                </a:lnTo>
                <a:lnTo>
                  <a:pt x="534" y="71"/>
                </a:lnTo>
                <a:lnTo>
                  <a:pt x="539" y="75"/>
                </a:lnTo>
                <a:lnTo>
                  <a:pt x="541" y="75"/>
                </a:lnTo>
                <a:lnTo>
                  <a:pt x="544" y="92"/>
                </a:lnTo>
                <a:lnTo>
                  <a:pt x="546" y="101"/>
                </a:lnTo>
                <a:lnTo>
                  <a:pt x="546" y="108"/>
                </a:lnTo>
                <a:lnTo>
                  <a:pt x="544" y="118"/>
                </a:lnTo>
                <a:lnTo>
                  <a:pt x="539" y="125"/>
                </a:lnTo>
                <a:lnTo>
                  <a:pt x="539" y="127"/>
                </a:lnTo>
                <a:lnTo>
                  <a:pt x="537" y="127"/>
                </a:lnTo>
                <a:lnTo>
                  <a:pt x="537" y="130"/>
                </a:lnTo>
                <a:lnTo>
                  <a:pt x="534" y="130"/>
                </a:lnTo>
                <a:lnTo>
                  <a:pt x="534" y="132"/>
                </a:lnTo>
                <a:lnTo>
                  <a:pt x="534" y="134"/>
                </a:lnTo>
                <a:lnTo>
                  <a:pt x="534" y="137"/>
                </a:lnTo>
                <a:lnTo>
                  <a:pt x="539" y="142"/>
                </a:lnTo>
                <a:lnTo>
                  <a:pt x="541" y="142"/>
                </a:lnTo>
                <a:lnTo>
                  <a:pt x="544" y="142"/>
                </a:lnTo>
                <a:lnTo>
                  <a:pt x="546" y="139"/>
                </a:lnTo>
                <a:lnTo>
                  <a:pt x="551" y="137"/>
                </a:lnTo>
                <a:lnTo>
                  <a:pt x="555" y="132"/>
                </a:lnTo>
                <a:lnTo>
                  <a:pt x="558" y="132"/>
                </a:lnTo>
                <a:lnTo>
                  <a:pt x="563" y="130"/>
                </a:lnTo>
                <a:lnTo>
                  <a:pt x="567" y="130"/>
                </a:lnTo>
                <a:lnTo>
                  <a:pt x="572" y="127"/>
                </a:lnTo>
                <a:lnTo>
                  <a:pt x="586" y="120"/>
                </a:lnTo>
                <a:lnTo>
                  <a:pt x="589" y="120"/>
                </a:lnTo>
                <a:lnTo>
                  <a:pt x="586" y="116"/>
                </a:lnTo>
                <a:lnTo>
                  <a:pt x="586" y="113"/>
                </a:lnTo>
                <a:lnTo>
                  <a:pt x="584" y="108"/>
                </a:lnTo>
                <a:lnTo>
                  <a:pt x="591" y="106"/>
                </a:lnTo>
                <a:lnTo>
                  <a:pt x="598" y="106"/>
                </a:lnTo>
                <a:lnTo>
                  <a:pt x="600" y="106"/>
                </a:lnTo>
                <a:lnTo>
                  <a:pt x="603" y="106"/>
                </a:lnTo>
                <a:lnTo>
                  <a:pt x="607" y="106"/>
                </a:lnTo>
                <a:lnTo>
                  <a:pt x="615" y="106"/>
                </a:lnTo>
                <a:lnTo>
                  <a:pt x="619" y="99"/>
                </a:lnTo>
                <a:lnTo>
                  <a:pt x="619" y="97"/>
                </a:lnTo>
                <a:lnTo>
                  <a:pt x="624" y="97"/>
                </a:lnTo>
                <a:lnTo>
                  <a:pt x="626" y="94"/>
                </a:lnTo>
                <a:lnTo>
                  <a:pt x="626" y="92"/>
                </a:lnTo>
                <a:lnTo>
                  <a:pt x="629" y="92"/>
                </a:lnTo>
                <a:lnTo>
                  <a:pt x="629" y="90"/>
                </a:lnTo>
                <a:lnTo>
                  <a:pt x="631" y="90"/>
                </a:lnTo>
                <a:lnTo>
                  <a:pt x="631" y="87"/>
                </a:lnTo>
                <a:lnTo>
                  <a:pt x="633" y="85"/>
                </a:lnTo>
                <a:lnTo>
                  <a:pt x="638" y="82"/>
                </a:lnTo>
                <a:lnTo>
                  <a:pt x="641" y="82"/>
                </a:lnTo>
                <a:lnTo>
                  <a:pt x="643" y="82"/>
                </a:lnTo>
                <a:lnTo>
                  <a:pt x="648" y="82"/>
                </a:lnTo>
                <a:lnTo>
                  <a:pt x="655" y="82"/>
                </a:lnTo>
                <a:lnTo>
                  <a:pt x="659" y="82"/>
                </a:lnTo>
                <a:lnTo>
                  <a:pt x="662" y="82"/>
                </a:lnTo>
                <a:lnTo>
                  <a:pt x="666" y="82"/>
                </a:lnTo>
                <a:lnTo>
                  <a:pt x="676" y="82"/>
                </a:lnTo>
                <a:lnTo>
                  <a:pt x="683" y="82"/>
                </a:lnTo>
                <a:lnTo>
                  <a:pt x="683" y="80"/>
                </a:lnTo>
                <a:lnTo>
                  <a:pt x="683" y="78"/>
                </a:lnTo>
                <a:lnTo>
                  <a:pt x="685" y="78"/>
                </a:lnTo>
                <a:lnTo>
                  <a:pt x="688" y="75"/>
                </a:lnTo>
                <a:lnTo>
                  <a:pt x="692" y="73"/>
                </a:lnTo>
                <a:lnTo>
                  <a:pt x="697" y="68"/>
                </a:lnTo>
                <a:lnTo>
                  <a:pt x="697" y="66"/>
                </a:lnTo>
                <a:lnTo>
                  <a:pt x="700" y="61"/>
                </a:lnTo>
                <a:lnTo>
                  <a:pt x="702" y="57"/>
                </a:lnTo>
                <a:lnTo>
                  <a:pt x="702" y="52"/>
                </a:lnTo>
                <a:lnTo>
                  <a:pt x="704" y="47"/>
                </a:lnTo>
                <a:lnTo>
                  <a:pt x="707" y="42"/>
                </a:lnTo>
                <a:lnTo>
                  <a:pt x="711" y="40"/>
                </a:lnTo>
                <a:lnTo>
                  <a:pt x="711" y="38"/>
                </a:lnTo>
                <a:lnTo>
                  <a:pt x="714" y="40"/>
                </a:lnTo>
                <a:lnTo>
                  <a:pt x="716" y="42"/>
                </a:lnTo>
                <a:lnTo>
                  <a:pt x="718" y="42"/>
                </a:lnTo>
                <a:lnTo>
                  <a:pt x="723" y="40"/>
                </a:lnTo>
                <a:lnTo>
                  <a:pt x="723" y="38"/>
                </a:lnTo>
                <a:lnTo>
                  <a:pt x="726" y="40"/>
                </a:lnTo>
                <a:lnTo>
                  <a:pt x="728" y="42"/>
                </a:lnTo>
                <a:lnTo>
                  <a:pt x="730" y="45"/>
                </a:lnTo>
                <a:lnTo>
                  <a:pt x="730" y="52"/>
                </a:lnTo>
                <a:lnTo>
                  <a:pt x="730" y="68"/>
                </a:lnTo>
                <a:lnTo>
                  <a:pt x="730" y="71"/>
                </a:lnTo>
                <a:lnTo>
                  <a:pt x="733" y="71"/>
                </a:lnTo>
                <a:lnTo>
                  <a:pt x="735" y="71"/>
                </a:lnTo>
                <a:lnTo>
                  <a:pt x="735" y="73"/>
                </a:lnTo>
                <a:lnTo>
                  <a:pt x="735" y="78"/>
                </a:lnTo>
                <a:lnTo>
                  <a:pt x="735" y="80"/>
                </a:lnTo>
                <a:lnTo>
                  <a:pt x="737" y="80"/>
                </a:lnTo>
                <a:lnTo>
                  <a:pt x="737" y="78"/>
                </a:lnTo>
                <a:lnTo>
                  <a:pt x="740" y="80"/>
                </a:lnTo>
                <a:lnTo>
                  <a:pt x="740" y="82"/>
                </a:lnTo>
                <a:lnTo>
                  <a:pt x="740" y="85"/>
                </a:lnTo>
                <a:lnTo>
                  <a:pt x="737" y="90"/>
                </a:lnTo>
                <a:lnTo>
                  <a:pt x="733" y="90"/>
                </a:lnTo>
                <a:lnTo>
                  <a:pt x="730" y="90"/>
                </a:lnTo>
                <a:lnTo>
                  <a:pt x="728" y="92"/>
                </a:lnTo>
                <a:lnTo>
                  <a:pt x="728" y="94"/>
                </a:lnTo>
                <a:lnTo>
                  <a:pt x="726" y="92"/>
                </a:lnTo>
                <a:lnTo>
                  <a:pt x="723" y="92"/>
                </a:lnTo>
                <a:lnTo>
                  <a:pt x="721" y="94"/>
                </a:lnTo>
                <a:lnTo>
                  <a:pt x="718" y="94"/>
                </a:lnTo>
                <a:lnTo>
                  <a:pt x="718" y="90"/>
                </a:lnTo>
                <a:lnTo>
                  <a:pt x="714" y="99"/>
                </a:lnTo>
                <a:lnTo>
                  <a:pt x="714" y="101"/>
                </a:lnTo>
                <a:lnTo>
                  <a:pt x="711" y="101"/>
                </a:lnTo>
                <a:lnTo>
                  <a:pt x="709" y="104"/>
                </a:lnTo>
                <a:lnTo>
                  <a:pt x="704" y="104"/>
                </a:lnTo>
                <a:lnTo>
                  <a:pt x="704" y="106"/>
                </a:lnTo>
                <a:lnTo>
                  <a:pt x="702" y="104"/>
                </a:lnTo>
                <a:lnTo>
                  <a:pt x="702" y="101"/>
                </a:lnTo>
                <a:lnTo>
                  <a:pt x="702" y="104"/>
                </a:lnTo>
                <a:lnTo>
                  <a:pt x="700" y="104"/>
                </a:lnTo>
                <a:lnTo>
                  <a:pt x="697" y="108"/>
                </a:lnTo>
                <a:lnTo>
                  <a:pt x="692" y="116"/>
                </a:lnTo>
                <a:lnTo>
                  <a:pt x="692" y="120"/>
                </a:lnTo>
                <a:lnTo>
                  <a:pt x="690" y="120"/>
                </a:lnTo>
                <a:lnTo>
                  <a:pt x="692" y="120"/>
                </a:lnTo>
                <a:lnTo>
                  <a:pt x="695" y="123"/>
                </a:lnTo>
                <a:lnTo>
                  <a:pt x="695" y="125"/>
                </a:lnTo>
                <a:lnTo>
                  <a:pt x="692" y="125"/>
                </a:lnTo>
                <a:lnTo>
                  <a:pt x="690" y="125"/>
                </a:lnTo>
                <a:lnTo>
                  <a:pt x="688" y="130"/>
                </a:lnTo>
                <a:lnTo>
                  <a:pt x="695" y="139"/>
                </a:lnTo>
                <a:lnTo>
                  <a:pt x="697" y="139"/>
                </a:lnTo>
                <a:lnTo>
                  <a:pt x="700" y="139"/>
                </a:lnTo>
                <a:lnTo>
                  <a:pt x="702" y="139"/>
                </a:lnTo>
                <a:lnTo>
                  <a:pt x="702" y="137"/>
                </a:lnTo>
                <a:lnTo>
                  <a:pt x="700" y="134"/>
                </a:lnTo>
                <a:lnTo>
                  <a:pt x="702" y="134"/>
                </a:lnTo>
                <a:lnTo>
                  <a:pt x="702" y="137"/>
                </a:lnTo>
                <a:lnTo>
                  <a:pt x="702" y="139"/>
                </a:lnTo>
                <a:lnTo>
                  <a:pt x="702" y="142"/>
                </a:lnTo>
                <a:lnTo>
                  <a:pt x="695" y="144"/>
                </a:lnTo>
                <a:lnTo>
                  <a:pt x="690" y="144"/>
                </a:lnTo>
                <a:lnTo>
                  <a:pt x="688" y="144"/>
                </a:lnTo>
                <a:lnTo>
                  <a:pt x="688" y="142"/>
                </a:lnTo>
                <a:lnTo>
                  <a:pt x="685" y="139"/>
                </a:lnTo>
                <a:lnTo>
                  <a:pt x="683" y="144"/>
                </a:lnTo>
                <a:lnTo>
                  <a:pt x="683" y="146"/>
                </a:lnTo>
                <a:lnTo>
                  <a:pt x="678" y="146"/>
                </a:lnTo>
                <a:lnTo>
                  <a:pt x="676" y="146"/>
                </a:lnTo>
                <a:lnTo>
                  <a:pt x="674" y="146"/>
                </a:lnTo>
                <a:lnTo>
                  <a:pt x="671" y="146"/>
                </a:lnTo>
                <a:lnTo>
                  <a:pt x="671" y="149"/>
                </a:lnTo>
                <a:lnTo>
                  <a:pt x="669" y="149"/>
                </a:lnTo>
                <a:lnTo>
                  <a:pt x="669" y="146"/>
                </a:lnTo>
                <a:lnTo>
                  <a:pt x="666" y="149"/>
                </a:lnTo>
                <a:lnTo>
                  <a:pt x="664" y="149"/>
                </a:lnTo>
                <a:lnTo>
                  <a:pt x="662" y="149"/>
                </a:lnTo>
                <a:lnTo>
                  <a:pt x="659" y="151"/>
                </a:lnTo>
                <a:lnTo>
                  <a:pt x="655" y="151"/>
                </a:lnTo>
                <a:lnTo>
                  <a:pt x="655" y="153"/>
                </a:lnTo>
                <a:lnTo>
                  <a:pt x="652" y="156"/>
                </a:lnTo>
                <a:lnTo>
                  <a:pt x="652" y="153"/>
                </a:lnTo>
                <a:lnTo>
                  <a:pt x="652" y="151"/>
                </a:lnTo>
                <a:lnTo>
                  <a:pt x="652" y="149"/>
                </a:lnTo>
                <a:lnTo>
                  <a:pt x="652" y="146"/>
                </a:lnTo>
                <a:lnTo>
                  <a:pt x="652" y="153"/>
                </a:lnTo>
                <a:lnTo>
                  <a:pt x="650" y="156"/>
                </a:lnTo>
                <a:lnTo>
                  <a:pt x="650" y="158"/>
                </a:lnTo>
                <a:lnTo>
                  <a:pt x="648" y="158"/>
                </a:lnTo>
                <a:lnTo>
                  <a:pt x="648" y="160"/>
                </a:lnTo>
                <a:lnTo>
                  <a:pt x="650" y="160"/>
                </a:lnTo>
                <a:lnTo>
                  <a:pt x="652" y="163"/>
                </a:lnTo>
                <a:lnTo>
                  <a:pt x="650" y="172"/>
                </a:lnTo>
                <a:lnTo>
                  <a:pt x="650" y="170"/>
                </a:lnTo>
                <a:lnTo>
                  <a:pt x="650" y="168"/>
                </a:lnTo>
                <a:lnTo>
                  <a:pt x="648" y="172"/>
                </a:lnTo>
                <a:lnTo>
                  <a:pt x="648" y="175"/>
                </a:lnTo>
                <a:lnTo>
                  <a:pt x="650" y="175"/>
                </a:lnTo>
                <a:lnTo>
                  <a:pt x="648" y="175"/>
                </a:lnTo>
                <a:lnTo>
                  <a:pt x="645" y="177"/>
                </a:lnTo>
                <a:lnTo>
                  <a:pt x="645" y="179"/>
                </a:lnTo>
                <a:lnTo>
                  <a:pt x="641" y="184"/>
                </a:lnTo>
                <a:lnTo>
                  <a:pt x="641" y="186"/>
                </a:lnTo>
                <a:lnTo>
                  <a:pt x="638" y="186"/>
                </a:lnTo>
                <a:lnTo>
                  <a:pt x="638" y="184"/>
                </a:lnTo>
                <a:lnTo>
                  <a:pt x="641" y="184"/>
                </a:lnTo>
                <a:lnTo>
                  <a:pt x="641" y="182"/>
                </a:lnTo>
                <a:lnTo>
                  <a:pt x="638" y="182"/>
                </a:lnTo>
                <a:lnTo>
                  <a:pt x="636" y="182"/>
                </a:lnTo>
                <a:lnTo>
                  <a:pt x="633" y="179"/>
                </a:lnTo>
                <a:lnTo>
                  <a:pt x="631" y="179"/>
                </a:lnTo>
                <a:lnTo>
                  <a:pt x="631" y="177"/>
                </a:lnTo>
                <a:lnTo>
                  <a:pt x="631" y="175"/>
                </a:lnTo>
                <a:lnTo>
                  <a:pt x="631" y="172"/>
                </a:lnTo>
                <a:lnTo>
                  <a:pt x="633" y="172"/>
                </a:lnTo>
                <a:lnTo>
                  <a:pt x="636" y="170"/>
                </a:lnTo>
                <a:lnTo>
                  <a:pt x="638" y="170"/>
                </a:lnTo>
                <a:lnTo>
                  <a:pt x="633" y="172"/>
                </a:lnTo>
                <a:lnTo>
                  <a:pt x="631" y="175"/>
                </a:lnTo>
                <a:lnTo>
                  <a:pt x="631" y="177"/>
                </a:lnTo>
                <a:lnTo>
                  <a:pt x="631" y="179"/>
                </a:lnTo>
                <a:lnTo>
                  <a:pt x="633" y="184"/>
                </a:lnTo>
                <a:lnTo>
                  <a:pt x="636" y="189"/>
                </a:lnTo>
                <a:lnTo>
                  <a:pt x="638" y="191"/>
                </a:lnTo>
                <a:lnTo>
                  <a:pt x="638" y="194"/>
                </a:lnTo>
                <a:lnTo>
                  <a:pt x="633" y="201"/>
                </a:lnTo>
                <a:lnTo>
                  <a:pt x="633" y="203"/>
                </a:lnTo>
                <a:lnTo>
                  <a:pt x="629" y="210"/>
                </a:lnTo>
                <a:lnTo>
                  <a:pt x="626" y="212"/>
                </a:lnTo>
                <a:lnTo>
                  <a:pt x="626" y="215"/>
                </a:lnTo>
                <a:lnTo>
                  <a:pt x="626" y="217"/>
                </a:lnTo>
                <a:lnTo>
                  <a:pt x="626" y="215"/>
                </a:lnTo>
                <a:lnTo>
                  <a:pt x="624" y="215"/>
                </a:lnTo>
                <a:lnTo>
                  <a:pt x="626" y="212"/>
                </a:lnTo>
                <a:lnTo>
                  <a:pt x="626" y="210"/>
                </a:lnTo>
                <a:lnTo>
                  <a:pt x="626" y="208"/>
                </a:lnTo>
                <a:lnTo>
                  <a:pt x="631" y="203"/>
                </a:lnTo>
                <a:lnTo>
                  <a:pt x="629" y="203"/>
                </a:lnTo>
                <a:lnTo>
                  <a:pt x="626" y="203"/>
                </a:lnTo>
                <a:lnTo>
                  <a:pt x="626" y="201"/>
                </a:lnTo>
                <a:lnTo>
                  <a:pt x="626" y="198"/>
                </a:lnTo>
                <a:lnTo>
                  <a:pt x="626" y="196"/>
                </a:lnTo>
                <a:lnTo>
                  <a:pt x="624" y="198"/>
                </a:lnTo>
                <a:lnTo>
                  <a:pt x="622" y="196"/>
                </a:lnTo>
                <a:lnTo>
                  <a:pt x="622" y="194"/>
                </a:lnTo>
                <a:lnTo>
                  <a:pt x="624" y="194"/>
                </a:lnTo>
                <a:lnTo>
                  <a:pt x="622" y="194"/>
                </a:lnTo>
                <a:lnTo>
                  <a:pt x="622" y="191"/>
                </a:lnTo>
                <a:lnTo>
                  <a:pt x="622" y="189"/>
                </a:lnTo>
                <a:lnTo>
                  <a:pt x="624" y="189"/>
                </a:lnTo>
                <a:lnTo>
                  <a:pt x="624" y="186"/>
                </a:lnTo>
                <a:lnTo>
                  <a:pt x="622" y="186"/>
                </a:lnTo>
                <a:lnTo>
                  <a:pt x="622" y="189"/>
                </a:lnTo>
                <a:lnTo>
                  <a:pt x="619" y="189"/>
                </a:lnTo>
                <a:lnTo>
                  <a:pt x="619" y="186"/>
                </a:lnTo>
                <a:lnTo>
                  <a:pt x="622" y="186"/>
                </a:lnTo>
                <a:lnTo>
                  <a:pt x="622" y="184"/>
                </a:lnTo>
                <a:lnTo>
                  <a:pt x="622" y="186"/>
                </a:lnTo>
                <a:lnTo>
                  <a:pt x="624" y="186"/>
                </a:lnTo>
                <a:lnTo>
                  <a:pt x="624" y="184"/>
                </a:lnTo>
                <a:lnTo>
                  <a:pt x="622" y="184"/>
                </a:lnTo>
                <a:lnTo>
                  <a:pt x="624" y="179"/>
                </a:lnTo>
                <a:lnTo>
                  <a:pt x="626" y="177"/>
                </a:lnTo>
                <a:lnTo>
                  <a:pt x="624" y="177"/>
                </a:lnTo>
                <a:lnTo>
                  <a:pt x="619" y="182"/>
                </a:lnTo>
                <a:lnTo>
                  <a:pt x="619" y="184"/>
                </a:lnTo>
                <a:lnTo>
                  <a:pt x="619" y="194"/>
                </a:lnTo>
                <a:lnTo>
                  <a:pt x="617" y="194"/>
                </a:lnTo>
                <a:lnTo>
                  <a:pt x="617" y="196"/>
                </a:lnTo>
                <a:lnTo>
                  <a:pt x="619" y="196"/>
                </a:lnTo>
                <a:lnTo>
                  <a:pt x="619" y="198"/>
                </a:lnTo>
                <a:lnTo>
                  <a:pt x="622" y="198"/>
                </a:lnTo>
                <a:lnTo>
                  <a:pt x="622" y="201"/>
                </a:lnTo>
                <a:lnTo>
                  <a:pt x="619" y="198"/>
                </a:lnTo>
                <a:lnTo>
                  <a:pt x="615" y="196"/>
                </a:lnTo>
                <a:lnTo>
                  <a:pt x="615" y="198"/>
                </a:lnTo>
                <a:lnTo>
                  <a:pt x="612" y="196"/>
                </a:lnTo>
                <a:lnTo>
                  <a:pt x="612" y="194"/>
                </a:lnTo>
                <a:lnTo>
                  <a:pt x="612" y="196"/>
                </a:lnTo>
                <a:lnTo>
                  <a:pt x="610" y="196"/>
                </a:lnTo>
                <a:lnTo>
                  <a:pt x="610" y="194"/>
                </a:lnTo>
                <a:lnTo>
                  <a:pt x="612" y="189"/>
                </a:lnTo>
                <a:lnTo>
                  <a:pt x="610" y="191"/>
                </a:lnTo>
                <a:lnTo>
                  <a:pt x="610" y="194"/>
                </a:lnTo>
                <a:lnTo>
                  <a:pt x="607" y="194"/>
                </a:lnTo>
                <a:lnTo>
                  <a:pt x="607" y="196"/>
                </a:lnTo>
                <a:lnTo>
                  <a:pt x="610" y="196"/>
                </a:lnTo>
                <a:lnTo>
                  <a:pt x="612" y="196"/>
                </a:lnTo>
                <a:lnTo>
                  <a:pt x="612" y="198"/>
                </a:lnTo>
                <a:lnTo>
                  <a:pt x="615" y="198"/>
                </a:lnTo>
                <a:lnTo>
                  <a:pt x="619" y="201"/>
                </a:lnTo>
                <a:lnTo>
                  <a:pt x="622" y="203"/>
                </a:lnTo>
                <a:lnTo>
                  <a:pt x="619" y="208"/>
                </a:lnTo>
                <a:lnTo>
                  <a:pt x="617" y="205"/>
                </a:lnTo>
                <a:lnTo>
                  <a:pt x="615" y="203"/>
                </a:lnTo>
                <a:lnTo>
                  <a:pt x="615" y="201"/>
                </a:lnTo>
                <a:lnTo>
                  <a:pt x="612" y="201"/>
                </a:lnTo>
                <a:lnTo>
                  <a:pt x="612" y="198"/>
                </a:lnTo>
                <a:lnTo>
                  <a:pt x="610" y="198"/>
                </a:lnTo>
                <a:lnTo>
                  <a:pt x="610" y="201"/>
                </a:lnTo>
                <a:lnTo>
                  <a:pt x="619" y="208"/>
                </a:lnTo>
                <a:lnTo>
                  <a:pt x="619" y="215"/>
                </a:lnTo>
                <a:lnTo>
                  <a:pt x="622" y="217"/>
                </a:lnTo>
                <a:lnTo>
                  <a:pt x="619" y="220"/>
                </a:lnTo>
                <a:lnTo>
                  <a:pt x="617" y="217"/>
                </a:lnTo>
                <a:lnTo>
                  <a:pt x="617" y="215"/>
                </a:lnTo>
                <a:lnTo>
                  <a:pt x="615" y="215"/>
                </a:lnTo>
                <a:lnTo>
                  <a:pt x="612" y="215"/>
                </a:lnTo>
                <a:lnTo>
                  <a:pt x="610" y="212"/>
                </a:lnTo>
                <a:lnTo>
                  <a:pt x="612" y="215"/>
                </a:lnTo>
                <a:lnTo>
                  <a:pt x="615" y="215"/>
                </a:lnTo>
                <a:lnTo>
                  <a:pt x="617" y="215"/>
                </a:lnTo>
                <a:lnTo>
                  <a:pt x="619" y="220"/>
                </a:lnTo>
                <a:lnTo>
                  <a:pt x="622" y="220"/>
                </a:lnTo>
                <a:lnTo>
                  <a:pt x="626" y="220"/>
                </a:lnTo>
                <a:lnTo>
                  <a:pt x="626" y="224"/>
                </a:lnTo>
                <a:lnTo>
                  <a:pt x="626" y="227"/>
                </a:lnTo>
                <a:lnTo>
                  <a:pt x="629" y="227"/>
                </a:lnTo>
                <a:lnTo>
                  <a:pt x="629" y="229"/>
                </a:lnTo>
                <a:lnTo>
                  <a:pt x="629" y="231"/>
                </a:lnTo>
                <a:lnTo>
                  <a:pt x="631" y="236"/>
                </a:lnTo>
                <a:lnTo>
                  <a:pt x="629" y="234"/>
                </a:lnTo>
                <a:lnTo>
                  <a:pt x="629" y="231"/>
                </a:lnTo>
                <a:lnTo>
                  <a:pt x="626" y="227"/>
                </a:lnTo>
                <a:lnTo>
                  <a:pt x="626" y="224"/>
                </a:lnTo>
                <a:lnTo>
                  <a:pt x="626" y="222"/>
                </a:lnTo>
                <a:lnTo>
                  <a:pt x="626" y="224"/>
                </a:lnTo>
                <a:lnTo>
                  <a:pt x="626" y="227"/>
                </a:lnTo>
                <a:lnTo>
                  <a:pt x="624" y="227"/>
                </a:lnTo>
                <a:lnTo>
                  <a:pt x="626" y="229"/>
                </a:lnTo>
                <a:lnTo>
                  <a:pt x="624" y="231"/>
                </a:lnTo>
                <a:lnTo>
                  <a:pt x="622" y="231"/>
                </a:lnTo>
                <a:lnTo>
                  <a:pt x="619" y="234"/>
                </a:lnTo>
                <a:lnTo>
                  <a:pt x="617" y="234"/>
                </a:lnTo>
                <a:lnTo>
                  <a:pt x="615" y="234"/>
                </a:lnTo>
                <a:lnTo>
                  <a:pt x="617" y="234"/>
                </a:lnTo>
                <a:lnTo>
                  <a:pt x="622" y="236"/>
                </a:lnTo>
                <a:lnTo>
                  <a:pt x="622" y="234"/>
                </a:lnTo>
                <a:lnTo>
                  <a:pt x="624" y="234"/>
                </a:lnTo>
                <a:lnTo>
                  <a:pt x="624" y="236"/>
                </a:lnTo>
                <a:lnTo>
                  <a:pt x="624" y="238"/>
                </a:lnTo>
                <a:lnTo>
                  <a:pt x="626" y="238"/>
                </a:lnTo>
                <a:lnTo>
                  <a:pt x="626" y="236"/>
                </a:lnTo>
                <a:lnTo>
                  <a:pt x="626" y="234"/>
                </a:lnTo>
                <a:lnTo>
                  <a:pt x="629" y="234"/>
                </a:lnTo>
                <a:lnTo>
                  <a:pt x="629" y="236"/>
                </a:lnTo>
                <a:lnTo>
                  <a:pt x="629" y="238"/>
                </a:lnTo>
                <a:lnTo>
                  <a:pt x="629" y="241"/>
                </a:lnTo>
                <a:lnTo>
                  <a:pt x="624" y="243"/>
                </a:lnTo>
                <a:lnTo>
                  <a:pt x="622" y="243"/>
                </a:lnTo>
                <a:lnTo>
                  <a:pt x="612" y="241"/>
                </a:lnTo>
                <a:lnTo>
                  <a:pt x="612" y="243"/>
                </a:lnTo>
                <a:lnTo>
                  <a:pt x="615" y="243"/>
                </a:lnTo>
                <a:lnTo>
                  <a:pt x="617" y="243"/>
                </a:lnTo>
                <a:lnTo>
                  <a:pt x="619" y="245"/>
                </a:lnTo>
                <a:lnTo>
                  <a:pt x="622" y="250"/>
                </a:lnTo>
                <a:lnTo>
                  <a:pt x="622" y="253"/>
                </a:lnTo>
                <a:lnTo>
                  <a:pt x="619" y="255"/>
                </a:lnTo>
                <a:lnTo>
                  <a:pt x="617" y="255"/>
                </a:lnTo>
                <a:lnTo>
                  <a:pt x="617" y="253"/>
                </a:lnTo>
                <a:lnTo>
                  <a:pt x="615" y="255"/>
                </a:lnTo>
                <a:lnTo>
                  <a:pt x="612" y="255"/>
                </a:lnTo>
                <a:lnTo>
                  <a:pt x="607" y="255"/>
                </a:lnTo>
                <a:lnTo>
                  <a:pt x="607" y="253"/>
                </a:lnTo>
                <a:lnTo>
                  <a:pt x="607" y="257"/>
                </a:lnTo>
                <a:lnTo>
                  <a:pt x="605" y="260"/>
                </a:lnTo>
                <a:lnTo>
                  <a:pt x="603" y="260"/>
                </a:lnTo>
                <a:lnTo>
                  <a:pt x="603" y="262"/>
                </a:lnTo>
                <a:lnTo>
                  <a:pt x="600" y="262"/>
                </a:lnTo>
                <a:lnTo>
                  <a:pt x="600" y="264"/>
                </a:lnTo>
                <a:lnTo>
                  <a:pt x="600" y="267"/>
                </a:lnTo>
                <a:lnTo>
                  <a:pt x="598" y="267"/>
                </a:lnTo>
                <a:lnTo>
                  <a:pt x="596" y="267"/>
                </a:lnTo>
                <a:lnTo>
                  <a:pt x="593" y="267"/>
                </a:lnTo>
                <a:lnTo>
                  <a:pt x="591" y="267"/>
                </a:lnTo>
                <a:lnTo>
                  <a:pt x="589" y="269"/>
                </a:lnTo>
                <a:lnTo>
                  <a:pt x="589" y="271"/>
                </a:lnTo>
                <a:lnTo>
                  <a:pt x="586" y="271"/>
                </a:lnTo>
                <a:lnTo>
                  <a:pt x="586" y="274"/>
                </a:lnTo>
                <a:lnTo>
                  <a:pt x="584" y="274"/>
                </a:lnTo>
                <a:lnTo>
                  <a:pt x="584" y="276"/>
                </a:lnTo>
                <a:lnTo>
                  <a:pt x="584" y="274"/>
                </a:lnTo>
                <a:lnTo>
                  <a:pt x="584" y="276"/>
                </a:lnTo>
                <a:lnTo>
                  <a:pt x="584" y="279"/>
                </a:lnTo>
                <a:lnTo>
                  <a:pt x="581" y="279"/>
                </a:lnTo>
                <a:lnTo>
                  <a:pt x="584" y="279"/>
                </a:lnTo>
                <a:lnTo>
                  <a:pt x="581" y="281"/>
                </a:lnTo>
                <a:lnTo>
                  <a:pt x="577" y="283"/>
                </a:lnTo>
                <a:lnTo>
                  <a:pt x="574" y="283"/>
                </a:lnTo>
                <a:lnTo>
                  <a:pt x="574" y="286"/>
                </a:lnTo>
                <a:lnTo>
                  <a:pt x="572" y="286"/>
                </a:lnTo>
                <a:lnTo>
                  <a:pt x="570" y="288"/>
                </a:lnTo>
                <a:lnTo>
                  <a:pt x="567" y="288"/>
                </a:lnTo>
                <a:lnTo>
                  <a:pt x="565" y="288"/>
                </a:lnTo>
                <a:lnTo>
                  <a:pt x="567" y="288"/>
                </a:lnTo>
                <a:lnTo>
                  <a:pt x="567" y="290"/>
                </a:lnTo>
                <a:lnTo>
                  <a:pt x="565" y="290"/>
                </a:lnTo>
                <a:lnTo>
                  <a:pt x="563" y="295"/>
                </a:lnTo>
                <a:lnTo>
                  <a:pt x="558" y="302"/>
                </a:lnTo>
                <a:lnTo>
                  <a:pt x="555" y="305"/>
                </a:lnTo>
                <a:lnTo>
                  <a:pt x="558" y="307"/>
                </a:lnTo>
                <a:lnTo>
                  <a:pt x="555" y="309"/>
                </a:lnTo>
                <a:lnTo>
                  <a:pt x="553" y="312"/>
                </a:lnTo>
                <a:lnTo>
                  <a:pt x="555" y="314"/>
                </a:lnTo>
                <a:lnTo>
                  <a:pt x="555" y="319"/>
                </a:lnTo>
                <a:lnTo>
                  <a:pt x="555" y="323"/>
                </a:lnTo>
                <a:lnTo>
                  <a:pt x="558" y="326"/>
                </a:lnTo>
                <a:lnTo>
                  <a:pt x="558" y="328"/>
                </a:lnTo>
                <a:lnTo>
                  <a:pt x="558" y="331"/>
                </a:lnTo>
                <a:lnTo>
                  <a:pt x="560" y="338"/>
                </a:lnTo>
                <a:lnTo>
                  <a:pt x="563" y="338"/>
                </a:lnTo>
                <a:lnTo>
                  <a:pt x="563" y="340"/>
                </a:lnTo>
                <a:lnTo>
                  <a:pt x="565" y="342"/>
                </a:lnTo>
                <a:lnTo>
                  <a:pt x="565" y="345"/>
                </a:lnTo>
                <a:lnTo>
                  <a:pt x="565" y="347"/>
                </a:lnTo>
                <a:lnTo>
                  <a:pt x="565" y="345"/>
                </a:lnTo>
                <a:lnTo>
                  <a:pt x="563" y="345"/>
                </a:lnTo>
                <a:lnTo>
                  <a:pt x="565" y="345"/>
                </a:lnTo>
                <a:lnTo>
                  <a:pt x="563" y="342"/>
                </a:lnTo>
                <a:lnTo>
                  <a:pt x="563" y="345"/>
                </a:lnTo>
                <a:lnTo>
                  <a:pt x="565" y="349"/>
                </a:lnTo>
                <a:lnTo>
                  <a:pt x="565" y="352"/>
                </a:lnTo>
                <a:lnTo>
                  <a:pt x="567" y="359"/>
                </a:lnTo>
                <a:lnTo>
                  <a:pt x="570" y="359"/>
                </a:lnTo>
                <a:lnTo>
                  <a:pt x="570" y="361"/>
                </a:lnTo>
                <a:lnTo>
                  <a:pt x="570" y="364"/>
                </a:lnTo>
                <a:lnTo>
                  <a:pt x="572" y="366"/>
                </a:lnTo>
                <a:lnTo>
                  <a:pt x="572" y="368"/>
                </a:lnTo>
                <a:lnTo>
                  <a:pt x="572" y="371"/>
                </a:lnTo>
                <a:lnTo>
                  <a:pt x="574" y="371"/>
                </a:lnTo>
                <a:lnTo>
                  <a:pt x="574" y="373"/>
                </a:lnTo>
                <a:lnTo>
                  <a:pt x="574" y="375"/>
                </a:lnTo>
                <a:lnTo>
                  <a:pt x="572" y="375"/>
                </a:lnTo>
                <a:lnTo>
                  <a:pt x="572" y="378"/>
                </a:lnTo>
                <a:lnTo>
                  <a:pt x="572" y="385"/>
                </a:lnTo>
                <a:lnTo>
                  <a:pt x="570" y="387"/>
                </a:lnTo>
                <a:lnTo>
                  <a:pt x="570" y="390"/>
                </a:lnTo>
                <a:lnTo>
                  <a:pt x="570" y="392"/>
                </a:lnTo>
                <a:lnTo>
                  <a:pt x="570" y="394"/>
                </a:lnTo>
                <a:lnTo>
                  <a:pt x="567" y="394"/>
                </a:lnTo>
                <a:lnTo>
                  <a:pt x="563" y="394"/>
                </a:lnTo>
                <a:lnTo>
                  <a:pt x="560" y="397"/>
                </a:lnTo>
                <a:lnTo>
                  <a:pt x="560" y="394"/>
                </a:lnTo>
                <a:lnTo>
                  <a:pt x="558" y="394"/>
                </a:lnTo>
                <a:lnTo>
                  <a:pt x="558" y="387"/>
                </a:lnTo>
                <a:lnTo>
                  <a:pt x="553" y="385"/>
                </a:lnTo>
                <a:lnTo>
                  <a:pt x="551" y="380"/>
                </a:lnTo>
                <a:lnTo>
                  <a:pt x="551" y="378"/>
                </a:lnTo>
                <a:lnTo>
                  <a:pt x="551" y="375"/>
                </a:lnTo>
                <a:lnTo>
                  <a:pt x="551" y="378"/>
                </a:lnTo>
                <a:lnTo>
                  <a:pt x="548" y="375"/>
                </a:lnTo>
                <a:lnTo>
                  <a:pt x="551" y="375"/>
                </a:lnTo>
                <a:lnTo>
                  <a:pt x="551" y="373"/>
                </a:lnTo>
                <a:lnTo>
                  <a:pt x="548" y="375"/>
                </a:lnTo>
                <a:lnTo>
                  <a:pt x="546" y="371"/>
                </a:lnTo>
                <a:lnTo>
                  <a:pt x="548" y="368"/>
                </a:lnTo>
                <a:lnTo>
                  <a:pt x="546" y="371"/>
                </a:lnTo>
                <a:lnTo>
                  <a:pt x="544" y="371"/>
                </a:lnTo>
                <a:lnTo>
                  <a:pt x="544" y="368"/>
                </a:lnTo>
                <a:lnTo>
                  <a:pt x="539" y="361"/>
                </a:lnTo>
                <a:lnTo>
                  <a:pt x="541" y="361"/>
                </a:lnTo>
                <a:lnTo>
                  <a:pt x="541" y="359"/>
                </a:lnTo>
                <a:lnTo>
                  <a:pt x="544" y="359"/>
                </a:lnTo>
                <a:lnTo>
                  <a:pt x="544" y="357"/>
                </a:lnTo>
                <a:lnTo>
                  <a:pt x="539" y="354"/>
                </a:lnTo>
                <a:lnTo>
                  <a:pt x="539" y="357"/>
                </a:lnTo>
                <a:lnTo>
                  <a:pt x="541" y="357"/>
                </a:lnTo>
                <a:lnTo>
                  <a:pt x="541" y="359"/>
                </a:lnTo>
                <a:lnTo>
                  <a:pt x="539" y="359"/>
                </a:lnTo>
                <a:lnTo>
                  <a:pt x="537" y="357"/>
                </a:lnTo>
                <a:lnTo>
                  <a:pt x="539" y="354"/>
                </a:lnTo>
                <a:lnTo>
                  <a:pt x="539" y="352"/>
                </a:lnTo>
                <a:lnTo>
                  <a:pt x="539" y="349"/>
                </a:lnTo>
                <a:lnTo>
                  <a:pt x="539" y="347"/>
                </a:lnTo>
                <a:lnTo>
                  <a:pt x="541" y="345"/>
                </a:lnTo>
                <a:lnTo>
                  <a:pt x="541" y="342"/>
                </a:lnTo>
                <a:lnTo>
                  <a:pt x="539" y="338"/>
                </a:lnTo>
                <a:lnTo>
                  <a:pt x="537" y="338"/>
                </a:lnTo>
                <a:lnTo>
                  <a:pt x="534" y="335"/>
                </a:lnTo>
                <a:lnTo>
                  <a:pt x="532" y="335"/>
                </a:lnTo>
                <a:lnTo>
                  <a:pt x="532" y="333"/>
                </a:lnTo>
                <a:lnTo>
                  <a:pt x="529" y="331"/>
                </a:lnTo>
                <a:lnTo>
                  <a:pt x="527" y="328"/>
                </a:lnTo>
                <a:lnTo>
                  <a:pt x="527" y="326"/>
                </a:lnTo>
                <a:lnTo>
                  <a:pt x="525" y="326"/>
                </a:lnTo>
                <a:lnTo>
                  <a:pt x="522" y="323"/>
                </a:lnTo>
                <a:lnTo>
                  <a:pt x="520" y="323"/>
                </a:lnTo>
                <a:lnTo>
                  <a:pt x="518" y="326"/>
                </a:lnTo>
                <a:lnTo>
                  <a:pt x="515" y="326"/>
                </a:lnTo>
                <a:lnTo>
                  <a:pt x="513" y="328"/>
                </a:lnTo>
                <a:lnTo>
                  <a:pt x="511" y="328"/>
                </a:lnTo>
                <a:lnTo>
                  <a:pt x="511" y="331"/>
                </a:lnTo>
                <a:lnTo>
                  <a:pt x="506" y="331"/>
                </a:lnTo>
                <a:lnTo>
                  <a:pt x="506" y="328"/>
                </a:lnTo>
                <a:lnTo>
                  <a:pt x="504" y="328"/>
                </a:lnTo>
                <a:lnTo>
                  <a:pt x="501" y="323"/>
                </a:lnTo>
                <a:lnTo>
                  <a:pt x="496" y="319"/>
                </a:lnTo>
                <a:lnTo>
                  <a:pt x="494" y="319"/>
                </a:lnTo>
                <a:lnTo>
                  <a:pt x="492" y="319"/>
                </a:lnTo>
                <a:lnTo>
                  <a:pt x="489" y="319"/>
                </a:lnTo>
                <a:lnTo>
                  <a:pt x="480" y="319"/>
                </a:lnTo>
                <a:lnTo>
                  <a:pt x="478" y="319"/>
                </a:lnTo>
                <a:lnTo>
                  <a:pt x="480" y="319"/>
                </a:lnTo>
                <a:lnTo>
                  <a:pt x="478" y="319"/>
                </a:lnTo>
                <a:lnTo>
                  <a:pt x="478" y="321"/>
                </a:lnTo>
                <a:lnTo>
                  <a:pt x="475" y="321"/>
                </a:lnTo>
                <a:lnTo>
                  <a:pt x="473" y="321"/>
                </a:lnTo>
                <a:lnTo>
                  <a:pt x="473" y="319"/>
                </a:lnTo>
                <a:lnTo>
                  <a:pt x="473" y="316"/>
                </a:lnTo>
                <a:lnTo>
                  <a:pt x="470" y="316"/>
                </a:lnTo>
                <a:lnTo>
                  <a:pt x="470" y="314"/>
                </a:lnTo>
                <a:lnTo>
                  <a:pt x="470" y="319"/>
                </a:lnTo>
                <a:lnTo>
                  <a:pt x="468" y="321"/>
                </a:lnTo>
                <a:lnTo>
                  <a:pt x="466" y="319"/>
                </a:lnTo>
                <a:lnTo>
                  <a:pt x="466" y="321"/>
                </a:lnTo>
                <a:lnTo>
                  <a:pt x="461" y="321"/>
                </a:lnTo>
                <a:lnTo>
                  <a:pt x="461" y="319"/>
                </a:lnTo>
                <a:lnTo>
                  <a:pt x="459" y="319"/>
                </a:lnTo>
                <a:lnTo>
                  <a:pt x="454" y="321"/>
                </a:lnTo>
                <a:lnTo>
                  <a:pt x="452" y="323"/>
                </a:lnTo>
                <a:lnTo>
                  <a:pt x="449" y="323"/>
                </a:lnTo>
                <a:lnTo>
                  <a:pt x="449" y="321"/>
                </a:lnTo>
                <a:lnTo>
                  <a:pt x="444" y="321"/>
                </a:lnTo>
                <a:lnTo>
                  <a:pt x="444" y="319"/>
                </a:lnTo>
                <a:lnTo>
                  <a:pt x="442" y="319"/>
                </a:lnTo>
                <a:lnTo>
                  <a:pt x="442" y="321"/>
                </a:lnTo>
                <a:lnTo>
                  <a:pt x="440" y="321"/>
                </a:lnTo>
                <a:lnTo>
                  <a:pt x="440" y="323"/>
                </a:lnTo>
                <a:lnTo>
                  <a:pt x="442" y="323"/>
                </a:lnTo>
                <a:lnTo>
                  <a:pt x="442" y="326"/>
                </a:lnTo>
                <a:lnTo>
                  <a:pt x="444" y="326"/>
                </a:lnTo>
                <a:lnTo>
                  <a:pt x="449" y="323"/>
                </a:lnTo>
                <a:lnTo>
                  <a:pt x="447" y="323"/>
                </a:lnTo>
                <a:lnTo>
                  <a:pt x="447" y="326"/>
                </a:lnTo>
                <a:lnTo>
                  <a:pt x="449" y="326"/>
                </a:lnTo>
                <a:lnTo>
                  <a:pt x="449" y="328"/>
                </a:lnTo>
                <a:lnTo>
                  <a:pt x="452" y="326"/>
                </a:lnTo>
                <a:lnTo>
                  <a:pt x="452" y="323"/>
                </a:lnTo>
                <a:lnTo>
                  <a:pt x="454" y="323"/>
                </a:lnTo>
                <a:lnTo>
                  <a:pt x="454" y="326"/>
                </a:lnTo>
                <a:lnTo>
                  <a:pt x="454" y="328"/>
                </a:lnTo>
                <a:lnTo>
                  <a:pt x="452" y="328"/>
                </a:lnTo>
                <a:lnTo>
                  <a:pt x="452" y="331"/>
                </a:lnTo>
                <a:lnTo>
                  <a:pt x="449" y="331"/>
                </a:lnTo>
                <a:lnTo>
                  <a:pt x="452" y="333"/>
                </a:lnTo>
                <a:lnTo>
                  <a:pt x="454" y="333"/>
                </a:lnTo>
                <a:lnTo>
                  <a:pt x="456" y="335"/>
                </a:lnTo>
                <a:lnTo>
                  <a:pt x="459" y="338"/>
                </a:lnTo>
                <a:lnTo>
                  <a:pt x="459" y="340"/>
                </a:lnTo>
                <a:lnTo>
                  <a:pt x="456" y="340"/>
                </a:lnTo>
                <a:lnTo>
                  <a:pt x="454" y="340"/>
                </a:lnTo>
                <a:lnTo>
                  <a:pt x="454" y="338"/>
                </a:lnTo>
                <a:lnTo>
                  <a:pt x="452" y="338"/>
                </a:lnTo>
                <a:lnTo>
                  <a:pt x="452" y="335"/>
                </a:lnTo>
                <a:lnTo>
                  <a:pt x="449" y="335"/>
                </a:lnTo>
                <a:lnTo>
                  <a:pt x="449" y="333"/>
                </a:lnTo>
                <a:lnTo>
                  <a:pt x="447" y="333"/>
                </a:lnTo>
                <a:lnTo>
                  <a:pt x="444" y="333"/>
                </a:lnTo>
                <a:lnTo>
                  <a:pt x="444" y="331"/>
                </a:lnTo>
                <a:lnTo>
                  <a:pt x="442" y="331"/>
                </a:lnTo>
                <a:lnTo>
                  <a:pt x="442" y="333"/>
                </a:lnTo>
                <a:lnTo>
                  <a:pt x="444" y="333"/>
                </a:lnTo>
                <a:lnTo>
                  <a:pt x="444" y="338"/>
                </a:lnTo>
                <a:lnTo>
                  <a:pt x="440" y="338"/>
                </a:lnTo>
                <a:lnTo>
                  <a:pt x="440" y="335"/>
                </a:lnTo>
                <a:lnTo>
                  <a:pt x="437" y="335"/>
                </a:lnTo>
                <a:lnTo>
                  <a:pt x="437" y="338"/>
                </a:lnTo>
                <a:lnTo>
                  <a:pt x="435" y="338"/>
                </a:lnTo>
                <a:lnTo>
                  <a:pt x="430" y="338"/>
                </a:lnTo>
                <a:lnTo>
                  <a:pt x="430" y="335"/>
                </a:lnTo>
                <a:lnTo>
                  <a:pt x="428" y="335"/>
                </a:lnTo>
                <a:lnTo>
                  <a:pt x="430" y="333"/>
                </a:lnTo>
                <a:lnTo>
                  <a:pt x="430" y="331"/>
                </a:lnTo>
                <a:lnTo>
                  <a:pt x="430" y="333"/>
                </a:lnTo>
                <a:lnTo>
                  <a:pt x="428" y="333"/>
                </a:lnTo>
                <a:lnTo>
                  <a:pt x="426" y="331"/>
                </a:lnTo>
                <a:lnTo>
                  <a:pt x="426" y="328"/>
                </a:lnTo>
                <a:lnTo>
                  <a:pt x="421" y="328"/>
                </a:lnTo>
                <a:lnTo>
                  <a:pt x="418" y="328"/>
                </a:lnTo>
                <a:lnTo>
                  <a:pt x="418" y="331"/>
                </a:lnTo>
                <a:lnTo>
                  <a:pt x="416" y="333"/>
                </a:lnTo>
                <a:lnTo>
                  <a:pt x="414" y="331"/>
                </a:lnTo>
                <a:lnTo>
                  <a:pt x="411" y="331"/>
                </a:lnTo>
                <a:lnTo>
                  <a:pt x="409" y="331"/>
                </a:lnTo>
                <a:lnTo>
                  <a:pt x="407" y="331"/>
                </a:lnTo>
                <a:lnTo>
                  <a:pt x="407" y="328"/>
                </a:lnTo>
                <a:lnTo>
                  <a:pt x="404" y="328"/>
                </a:lnTo>
                <a:lnTo>
                  <a:pt x="402" y="328"/>
                </a:lnTo>
                <a:lnTo>
                  <a:pt x="400" y="328"/>
                </a:lnTo>
                <a:lnTo>
                  <a:pt x="397" y="328"/>
                </a:lnTo>
                <a:lnTo>
                  <a:pt x="395" y="328"/>
                </a:lnTo>
                <a:lnTo>
                  <a:pt x="397" y="326"/>
                </a:lnTo>
                <a:lnTo>
                  <a:pt x="395" y="328"/>
                </a:lnTo>
                <a:lnTo>
                  <a:pt x="392" y="331"/>
                </a:lnTo>
                <a:lnTo>
                  <a:pt x="388" y="333"/>
                </a:lnTo>
                <a:lnTo>
                  <a:pt x="385" y="328"/>
                </a:lnTo>
                <a:lnTo>
                  <a:pt x="381" y="328"/>
                </a:lnTo>
                <a:lnTo>
                  <a:pt x="381" y="331"/>
                </a:lnTo>
                <a:lnTo>
                  <a:pt x="383" y="333"/>
                </a:lnTo>
                <a:lnTo>
                  <a:pt x="383" y="335"/>
                </a:lnTo>
                <a:lnTo>
                  <a:pt x="381" y="338"/>
                </a:lnTo>
                <a:lnTo>
                  <a:pt x="381" y="340"/>
                </a:lnTo>
                <a:lnTo>
                  <a:pt x="376" y="342"/>
                </a:lnTo>
                <a:lnTo>
                  <a:pt x="369" y="345"/>
                </a:lnTo>
                <a:lnTo>
                  <a:pt x="369" y="347"/>
                </a:lnTo>
                <a:lnTo>
                  <a:pt x="367" y="345"/>
                </a:lnTo>
                <a:lnTo>
                  <a:pt x="364" y="345"/>
                </a:lnTo>
                <a:lnTo>
                  <a:pt x="362" y="347"/>
                </a:lnTo>
                <a:lnTo>
                  <a:pt x="362" y="345"/>
                </a:lnTo>
                <a:lnTo>
                  <a:pt x="364" y="347"/>
                </a:lnTo>
                <a:lnTo>
                  <a:pt x="362" y="349"/>
                </a:lnTo>
                <a:lnTo>
                  <a:pt x="359" y="349"/>
                </a:lnTo>
                <a:lnTo>
                  <a:pt x="359" y="347"/>
                </a:lnTo>
                <a:lnTo>
                  <a:pt x="359" y="352"/>
                </a:lnTo>
                <a:lnTo>
                  <a:pt x="357" y="352"/>
                </a:lnTo>
                <a:lnTo>
                  <a:pt x="355" y="352"/>
                </a:lnTo>
                <a:lnTo>
                  <a:pt x="352" y="354"/>
                </a:lnTo>
                <a:lnTo>
                  <a:pt x="355" y="354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12" name="Freeform 2334"/>
          <p:cNvSpPr>
            <a:spLocks/>
          </p:cNvSpPr>
          <p:nvPr/>
        </p:nvSpPr>
        <p:spPr bwMode="auto">
          <a:xfrm>
            <a:off x="4716463" y="3219450"/>
            <a:ext cx="1357312" cy="996950"/>
          </a:xfrm>
          <a:custGeom>
            <a:avLst/>
            <a:gdLst>
              <a:gd name="T0" fmla="*/ 2147483647 w 1094"/>
              <a:gd name="T1" fmla="*/ 2147483647 h 766"/>
              <a:gd name="T2" fmla="*/ 2147483647 w 1094"/>
              <a:gd name="T3" fmla="*/ 2147483647 h 766"/>
              <a:gd name="T4" fmla="*/ 2147483647 w 1094"/>
              <a:gd name="T5" fmla="*/ 2147483647 h 766"/>
              <a:gd name="T6" fmla="*/ 2147483647 w 1094"/>
              <a:gd name="T7" fmla="*/ 2147483647 h 766"/>
              <a:gd name="T8" fmla="*/ 2147483647 w 1094"/>
              <a:gd name="T9" fmla="*/ 2147483647 h 766"/>
              <a:gd name="T10" fmla="*/ 2147483647 w 1094"/>
              <a:gd name="T11" fmla="*/ 2147483647 h 766"/>
              <a:gd name="T12" fmla="*/ 2147483647 w 1094"/>
              <a:gd name="T13" fmla="*/ 2147483647 h 766"/>
              <a:gd name="T14" fmla="*/ 2147483647 w 1094"/>
              <a:gd name="T15" fmla="*/ 2147483647 h 766"/>
              <a:gd name="T16" fmla="*/ 2147483647 w 1094"/>
              <a:gd name="T17" fmla="*/ 2147483647 h 766"/>
              <a:gd name="T18" fmla="*/ 2147483647 w 1094"/>
              <a:gd name="T19" fmla="*/ 2147483647 h 766"/>
              <a:gd name="T20" fmla="*/ 2147483647 w 1094"/>
              <a:gd name="T21" fmla="*/ 2147483647 h 766"/>
              <a:gd name="T22" fmla="*/ 2147483647 w 1094"/>
              <a:gd name="T23" fmla="*/ 2147483647 h 766"/>
              <a:gd name="T24" fmla="*/ 2147483647 w 1094"/>
              <a:gd name="T25" fmla="*/ 2147483647 h 766"/>
              <a:gd name="T26" fmla="*/ 2147483647 w 1094"/>
              <a:gd name="T27" fmla="*/ 2147483647 h 766"/>
              <a:gd name="T28" fmla="*/ 2147483647 w 1094"/>
              <a:gd name="T29" fmla="*/ 2147483647 h 766"/>
              <a:gd name="T30" fmla="*/ 2147483647 w 1094"/>
              <a:gd name="T31" fmla="*/ 2147483647 h 766"/>
              <a:gd name="T32" fmla="*/ 2147483647 w 1094"/>
              <a:gd name="T33" fmla="*/ 2147483647 h 766"/>
              <a:gd name="T34" fmla="*/ 2147483647 w 1094"/>
              <a:gd name="T35" fmla="*/ 2147483647 h 766"/>
              <a:gd name="T36" fmla="*/ 2147483647 w 1094"/>
              <a:gd name="T37" fmla="*/ 2147483647 h 766"/>
              <a:gd name="T38" fmla="*/ 2147483647 w 1094"/>
              <a:gd name="T39" fmla="*/ 2147483647 h 766"/>
              <a:gd name="T40" fmla="*/ 2147483647 w 1094"/>
              <a:gd name="T41" fmla="*/ 2147483647 h 766"/>
              <a:gd name="T42" fmla="*/ 2147483647 w 1094"/>
              <a:gd name="T43" fmla="*/ 2147483647 h 766"/>
              <a:gd name="T44" fmla="*/ 2147483647 w 1094"/>
              <a:gd name="T45" fmla="*/ 2147483647 h 766"/>
              <a:gd name="T46" fmla="*/ 2147483647 w 1094"/>
              <a:gd name="T47" fmla="*/ 2147483647 h 766"/>
              <a:gd name="T48" fmla="*/ 2147483647 w 1094"/>
              <a:gd name="T49" fmla="*/ 2147483647 h 766"/>
              <a:gd name="T50" fmla="*/ 2147483647 w 1094"/>
              <a:gd name="T51" fmla="*/ 2147483647 h 766"/>
              <a:gd name="T52" fmla="*/ 2147483647 w 1094"/>
              <a:gd name="T53" fmla="*/ 2147483647 h 766"/>
              <a:gd name="T54" fmla="*/ 2147483647 w 1094"/>
              <a:gd name="T55" fmla="*/ 2147483647 h 766"/>
              <a:gd name="T56" fmla="*/ 2147483647 w 1094"/>
              <a:gd name="T57" fmla="*/ 2147483647 h 766"/>
              <a:gd name="T58" fmla="*/ 2147483647 w 1094"/>
              <a:gd name="T59" fmla="*/ 2147483647 h 766"/>
              <a:gd name="T60" fmla="*/ 2147483647 w 1094"/>
              <a:gd name="T61" fmla="*/ 2147483647 h 766"/>
              <a:gd name="T62" fmla="*/ 2147483647 w 1094"/>
              <a:gd name="T63" fmla="*/ 2147483647 h 766"/>
              <a:gd name="T64" fmla="*/ 2147483647 w 1094"/>
              <a:gd name="T65" fmla="*/ 2147483647 h 766"/>
              <a:gd name="T66" fmla="*/ 2147483647 w 1094"/>
              <a:gd name="T67" fmla="*/ 2147483647 h 766"/>
              <a:gd name="T68" fmla="*/ 2147483647 w 1094"/>
              <a:gd name="T69" fmla="*/ 2147483647 h 766"/>
              <a:gd name="T70" fmla="*/ 2147483647 w 1094"/>
              <a:gd name="T71" fmla="*/ 2147483647 h 766"/>
              <a:gd name="T72" fmla="*/ 2147483647 w 1094"/>
              <a:gd name="T73" fmla="*/ 2147483647 h 766"/>
              <a:gd name="T74" fmla="*/ 2147483647 w 1094"/>
              <a:gd name="T75" fmla="*/ 2147483647 h 766"/>
              <a:gd name="T76" fmla="*/ 2147483647 w 1094"/>
              <a:gd name="T77" fmla="*/ 2147483647 h 766"/>
              <a:gd name="T78" fmla="*/ 2147483647 w 1094"/>
              <a:gd name="T79" fmla="*/ 2147483647 h 766"/>
              <a:gd name="T80" fmla="*/ 2147483647 w 1094"/>
              <a:gd name="T81" fmla="*/ 2147483647 h 766"/>
              <a:gd name="T82" fmla="*/ 2147483647 w 1094"/>
              <a:gd name="T83" fmla="*/ 2147483647 h 766"/>
              <a:gd name="T84" fmla="*/ 2147483647 w 1094"/>
              <a:gd name="T85" fmla="*/ 2147483647 h 766"/>
              <a:gd name="T86" fmla="*/ 2147483647 w 1094"/>
              <a:gd name="T87" fmla="*/ 2147483647 h 766"/>
              <a:gd name="T88" fmla="*/ 2147483647 w 1094"/>
              <a:gd name="T89" fmla="*/ 2147483647 h 766"/>
              <a:gd name="T90" fmla="*/ 2147483647 w 1094"/>
              <a:gd name="T91" fmla="*/ 2147483647 h 766"/>
              <a:gd name="T92" fmla="*/ 2147483647 w 1094"/>
              <a:gd name="T93" fmla="*/ 2147483647 h 766"/>
              <a:gd name="T94" fmla="*/ 2147483647 w 1094"/>
              <a:gd name="T95" fmla="*/ 2147483647 h 766"/>
              <a:gd name="T96" fmla="*/ 2147483647 w 1094"/>
              <a:gd name="T97" fmla="*/ 2147483647 h 766"/>
              <a:gd name="T98" fmla="*/ 2147483647 w 1094"/>
              <a:gd name="T99" fmla="*/ 2147483647 h 766"/>
              <a:gd name="T100" fmla="*/ 2147483647 w 1094"/>
              <a:gd name="T101" fmla="*/ 2147483647 h 766"/>
              <a:gd name="T102" fmla="*/ 2147483647 w 1094"/>
              <a:gd name="T103" fmla="*/ 2147483647 h 766"/>
              <a:gd name="T104" fmla="*/ 2147483647 w 1094"/>
              <a:gd name="T105" fmla="*/ 2147483647 h 766"/>
              <a:gd name="T106" fmla="*/ 2147483647 w 1094"/>
              <a:gd name="T107" fmla="*/ 2147483647 h 766"/>
              <a:gd name="T108" fmla="*/ 2147483647 w 1094"/>
              <a:gd name="T109" fmla="*/ 2147483647 h 766"/>
              <a:gd name="T110" fmla="*/ 2147483647 w 1094"/>
              <a:gd name="T111" fmla="*/ 2147483647 h 766"/>
              <a:gd name="T112" fmla="*/ 2147483647 w 1094"/>
              <a:gd name="T113" fmla="*/ 2147483647 h 766"/>
              <a:gd name="T114" fmla="*/ 2147483647 w 1094"/>
              <a:gd name="T115" fmla="*/ 2147483647 h 766"/>
              <a:gd name="T116" fmla="*/ 2147483647 w 1094"/>
              <a:gd name="T117" fmla="*/ 2147483647 h 766"/>
              <a:gd name="T118" fmla="*/ 2147483647 w 1094"/>
              <a:gd name="T119" fmla="*/ 2147483647 h 766"/>
              <a:gd name="T120" fmla="*/ 2147483647 w 1094"/>
              <a:gd name="T121" fmla="*/ 2147483647 h 766"/>
              <a:gd name="T122" fmla="*/ 2147483647 w 1094"/>
              <a:gd name="T123" fmla="*/ 2147483647 h 766"/>
              <a:gd name="T124" fmla="*/ 2147483647 w 1094"/>
              <a:gd name="T125" fmla="*/ 2147483647 h 76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94"/>
              <a:gd name="T190" fmla="*/ 0 h 766"/>
              <a:gd name="T191" fmla="*/ 1094 w 1094"/>
              <a:gd name="T192" fmla="*/ 766 h 76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94" h="766">
                <a:moveTo>
                  <a:pt x="1002" y="425"/>
                </a:moveTo>
                <a:lnTo>
                  <a:pt x="1004" y="425"/>
                </a:lnTo>
                <a:lnTo>
                  <a:pt x="1007" y="425"/>
                </a:lnTo>
                <a:lnTo>
                  <a:pt x="1004" y="432"/>
                </a:lnTo>
                <a:lnTo>
                  <a:pt x="1002" y="432"/>
                </a:lnTo>
                <a:lnTo>
                  <a:pt x="1000" y="432"/>
                </a:lnTo>
                <a:lnTo>
                  <a:pt x="1000" y="435"/>
                </a:lnTo>
                <a:lnTo>
                  <a:pt x="997" y="435"/>
                </a:lnTo>
                <a:lnTo>
                  <a:pt x="995" y="437"/>
                </a:lnTo>
                <a:lnTo>
                  <a:pt x="997" y="437"/>
                </a:lnTo>
                <a:lnTo>
                  <a:pt x="997" y="435"/>
                </a:lnTo>
                <a:lnTo>
                  <a:pt x="1000" y="435"/>
                </a:lnTo>
                <a:lnTo>
                  <a:pt x="1000" y="432"/>
                </a:lnTo>
                <a:lnTo>
                  <a:pt x="1002" y="432"/>
                </a:lnTo>
                <a:lnTo>
                  <a:pt x="1004" y="432"/>
                </a:lnTo>
                <a:lnTo>
                  <a:pt x="1007" y="432"/>
                </a:lnTo>
                <a:lnTo>
                  <a:pt x="1012" y="437"/>
                </a:lnTo>
                <a:lnTo>
                  <a:pt x="1012" y="440"/>
                </a:lnTo>
                <a:lnTo>
                  <a:pt x="1012" y="442"/>
                </a:lnTo>
                <a:lnTo>
                  <a:pt x="1014" y="442"/>
                </a:lnTo>
                <a:lnTo>
                  <a:pt x="1014" y="444"/>
                </a:lnTo>
                <a:lnTo>
                  <a:pt x="1014" y="447"/>
                </a:lnTo>
                <a:lnTo>
                  <a:pt x="1012" y="447"/>
                </a:lnTo>
                <a:lnTo>
                  <a:pt x="1009" y="449"/>
                </a:lnTo>
                <a:lnTo>
                  <a:pt x="1007" y="449"/>
                </a:lnTo>
                <a:lnTo>
                  <a:pt x="1007" y="451"/>
                </a:lnTo>
                <a:lnTo>
                  <a:pt x="1009" y="451"/>
                </a:lnTo>
                <a:lnTo>
                  <a:pt x="1012" y="449"/>
                </a:lnTo>
                <a:lnTo>
                  <a:pt x="1014" y="451"/>
                </a:lnTo>
                <a:lnTo>
                  <a:pt x="1016" y="451"/>
                </a:lnTo>
                <a:lnTo>
                  <a:pt x="1014" y="454"/>
                </a:lnTo>
                <a:lnTo>
                  <a:pt x="1012" y="454"/>
                </a:lnTo>
                <a:lnTo>
                  <a:pt x="1012" y="456"/>
                </a:lnTo>
                <a:lnTo>
                  <a:pt x="1014" y="456"/>
                </a:lnTo>
                <a:lnTo>
                  <a:pt x="1016" y="458"/>
                </a:lnTo>
                <a:lnTo>
                  <a:pt x="1019" y="456"/>
                </a:lnTo>
                <a:lnTo>
                  <a:pt x="1021" y="456"/>
                </a:lnTo>
                <a:lnTo>
                  <a:pt x="1021" y="458"/>
                </a:lnTo>
                <a:lnTo>
                  <a:pt x="1021" y="461"/>
                </a:lnTo>
                <a:lnTo>
                  <a:pt x="1019" y="461"/>
                </a:lnTo>
                <a:lnTo>
                  <a:pt x="1016" y="466"/>
                </a:lnTo>
                <a:lnTo>
                  <a:pt x="1016" y="468"/>
                </a:lnTo>
                <a:lnTo>
                  <a:pt x="1016" y="470"/>
                </a:lnTo>
                <a:lnTo>
                  <a:pt x="1014" y="470"/>
                </a:lnTo>
                <a:lnTo>
                  <a:pt x="1014" y="468"/>
                </a:lnTo>
                <a:lnTo>
                  <a:pt x="1007" y="466"/>
                </a:lnTo>
                <a:lnTo>
                  <a:pt x="1009" y="466"/>
                </a:lnTo>
                <a:lnTo>
                  <a:pt x="1012" y="466"/>
                </a:lnTo>
                <a:lnTo>
                  <a:pt x="1007" y="463"/>
                </a:lnTo>
                <a:lnTo>
                  <a:pt x="1007" y="466"/>
                </a:lnTo>
                <a:lnTo>
                  <a:pt x="1004" y="466"/>
                </a:lnTo>
                <a:lnTo>
                  <a:pt x="1007" y="466"/>
                </a:lnTo>
                <a:lnTo>
                  <a:pt x="1009" y="468"/>
                </a:lnTo>
                <a:lnTo>
                  <a:pt x="1012" y="468"/>
                </a:lnTo>
                <a:lnTo>
                  <a:pt x="1012" y="470"/>
                </a:lnTo>
                <a:lnTo>
                  <a:pt x="1009" y="470"/>
                </a:lnTo>
                <a:lnTo>
                  <a:pt x="1014" y="470"/>
                </a:lnTo>
                <a:lnTo>
                  <a:pt x="1016" y="477"/>
                </a:lnTo>
                <a:lnTo>
                  <a:pt x="1012" y="477"/>
                </a:lnTo>
                <a:lnTo>
                  <a:pt x="1014" y="480"/>
                </a:lnTo>
                <a:lnTo>
                  <a:pt x="1016" y="480"/>
                </a:lnTo>
                <a:lnTo>
                  <a:pt x="1021" y="480"/>
                </a:lnTo>
                <a:lnTo>
                  <a:pt x="1021" y="482"/>
                </a:lnTo>
                <a:lnTo>
                  <a:pt x="1019" y="482"/>
                </a:lnTo>
                <a:lnTo>
                  <a:pt x="1021" y="482"/>
                </a:lnTo>
                <a:lnTo>
                  <a:pt x="1023" y="482"/>
                </a:lnTo>
                <a:lnTo>
                  <a:pt x="1021" y="482"/>
                </a:lnTo>
                <a:lnTo>
                  <a:pt x="1019" y="482"/>
                </a:lnTo>
                <a:lnTo>
                  <a:pt x="1019" y="484"/>
                </a:lnTo>
                <a:lnTo>
                  <a:pt x="1021" y="484"/>
                </a:lnTo>
                <a:lnTo>
                  <a:pt x="1023" y="484"/>
                </a:lnTo>
                <a:lnTo>
                  <a:pt x="1026" y="484"/>
                </a:lnTo>
                <a:lnTo>
                  <a:pt x="1023" y="487"/>
                </a:lnTo>
                <a:lnTo>
                  <a:pt x="1026" y="487"/>
                </a:lnTo>
                <a:lnTo>
                  <a:pt x="1028" y="487"/>
                </a:lnTo>
                <a:lnTo>
                  <a:pt x="1030" y="489"/>
                </a:lnTo>
                <a:lnTo>
                  <a:pt x="1030" y="492"/>
                </a:lnTo>
                <a:lnTo>
                  <a:pt x="1030" y="494"/>
                </a:lnTo>
                <a:lnTo>
                  <a:pt x="1030" y="489"/>
                </a:lnTo>
                <a:lnTo>
                  <a:pt x="1035" y="489"/>
                </a:lnTo>
                <a:lnTo>
                  <a:pt x="1035" y="496"/>
                </a:lnTo>
                <a:lnTo>
                  <a:pt x="1033" y="501"/>
                </a:lnTo>
                <a:lnTo>
                  <a:pt x="1033" y="503"/>
                </a:lnTo>
                <a:lnTo>
                  <a:pt x="1030" y="503"/>
                </a:lnTo>
                <a:lnTo>
                  <a:pt x="1030" y="506"/>
                </a:lnTo>
                <a:lnTo>
                  <a:pt x="1033" y="503"/>
                </a:lnTo>
                <a:lnTo>
                  <a:pt x="1035" y="501"/>
                </a:lnTo>
                <a:lnTo>
                  <a:pt x="1037" y="501"/>
                </a:lnTo>
                <a:lnTo>
                  <a:pt x="1037" y="503"/>
                </a:lnTo>
                <a:lnTo>
                  <a:pt x="1035" y="503"/>
                </a:lnTo>
                <a:lnTo>
                  <a:pt x="1035" y="506"/>
                </a:lnTo>
                <a:lnTo>
                  <a:pt x="1035" y="503"/>
                </a:lnTo>
                <a:lnTo>
                  <a:pt x="1037" y="503"/>
                </a:lnTo>
                <a:lnTo>
                  <a:pt x="1037" y="501"/>
                </a:lnTo>
                <a:lnTo>
                  <a:pt x="1040" y="499"/>
                </a:lnTo>
                <a:lnTo>
                  <a:pt x="1042" y="499"/>
                </a:lnTo>
                <a:lnTo>
                  <a:pt x="1042" y="503"/>
                </a:lnTo>
                <a:lnTo>
                  <a:pt x="1045" y="503"/>
                </a:lnTo>
                <a:lnTo>
                  <a:pt x="1047" y="503"/>
                </a:lnTo>
                <a:lnTo>
                  <a:pt x="1045" y="503"/>
                </a:lnTo>
                <a:lnTo>
                  <a:pt x="1045" y="506"/>
                </a:lnTo>
                <a:lnTo>
                  <a:pt x="1042" y="506"/>
                </a:lnTo>
                <a:lnTo>
                  <a:pt x="1040" y="508"/>
                </a:lnTo>
                <a:lnTo>
                  <a:pt x="1040" y="510"/>
                </a:lnTo>
                <a:lnTo>
                  <a:pt x="1040" y="513"/>
                </a:lnTo>
                <a:lnTo>
                  <a:pt x="1040" y="510"/>
                </a:lnTo>
                <a:lnTo>
                  <a:pt x="1042" y="508"/>
                </a:lnTo>
                <a:lnTo>
                  <a:pt x="1045" y="508"/>
                </a:lnTo>
                <a:lnTo>
                  <a:pt x="1047" y="506"/>
                </a:lnTo>
                <a:lnTo>
                  <a:pt x="1047" y="503"/>
                </a:lnTo>
                <a:lnTo>
                  <a:pt x="1047" y="501"/>
                </a:lnTo>
                <a:lnTo>
                  <a:pt x="1049" y="501"/>
                </a:lnTo>
                <a:lnTo>
                  <a:pt x="1052" y="503"/>
                </a:lnTo>
                <a:lnTo>
                  <a:pt x="1052" y="508"/>
                </a:lnTo>
                <a:lnTo>
                  <a:pt x="1054" y="510"/>
                </a:lnTo>
                <a:lnTo>
                  <a:pt x="1056" y="510"/>
                </a:lnTo>
                <a:lnTo>
                  <a:pt x="1059" y="510"/>
                </a:lnTo>
                <a:lnTo>
                  <a:pt x="1061" y="510"/>
                </a:lnTo>
                <a:lnTo>
                  <a:pt x="1061" y="513"/>
                </a:lnTo>
                <a:lnTo>
                  <a:pt x="1063" y="513"/>
                </a:lnTo>
                <a:lnTo>
                  <a:pt x="1066" y="513"/>
                </a:lnTo>
                <a:lnTo>
                  <a:pt x="1071" y="515"/>
                </a:lnTo>
                <a:lnTo>
                  <a:pt x="1073" y="515"/>
                </a:lnTo>
                <a:lnTo>
                  <a:pt x="1073" y="518"/>
                </a:lnTo>
                <a:lnTo>
                  <a:pt x="1071" y="518"/>
                </a:lnTo>
                <a:lnTo>
                  <a:pt x="1071" y="520"/>
                </a:lnTo>
                <a:lnTo>
                  <a:pt x="1068" y="520"/>
                </a:lnTo>
                <a:lnTo>
                  <a:pt x="1066" y="520"/>
                </a:lnTo>
                <a:lnTo>
                  <a:pt x="1063" y="520"/>
                </a:lnTo>
                <a:lnTo>
                  <a:pt x="1061" y="520"/>
                </a:lnTo>
                <a:lnTo>
                  <a:pt x="1061" y="522"/>
                </a:lnTo>
                <a:lnTo>
                  <a:pt x="1054" y="525"/>
                </a:lnTo>
                <a:lnTo>
                  <a:pt x="1052" y="525"/>
                </a:lnTo>
                <a:lnTo>
                  <a:pt x="1045" y="527"/>
                </a:lnTo>
                <a:lnTo>
                  <a:pt x="1045" y="529"/>
                </a:lnTo>
                <a:lnTo>
                  <a:pt x="1047" y="527"/>
                </a:lnTo>
                <a:lnTo>
                  <a:pt x="1056" y="525"/>
                </a:lnTo>
                <a:lnTo>
                  <a:pt x="1059" y="525"/>
                </a:lnTo>
                <a:lnTo>
                  <a:pt x="1054" y="527"/>
                </a:lnTo>
                <a:lnTo>
                  <a:pt x="1052" y="527"/>
                </a:lnTo>
                <a:lnTo>
                  <a:pt x="1049" y="529"/>
                </a:lnTo>
                <a:lnTo>
                  <a:pt x="1045" y="532"/>
                </a:lnTo>
                <a:lnTo>
                  <a:pt x="1042" y="532"/>
                </a:lnTo>
                <a:lnTo>
                  <a:pt x="1040" y="532"/>
                </a:lnTo>
                <a:lnTo>
                  <a:pt x="1037" y="534"/>
                </a:lnTo>
                <a:lnTo>
                  <a:pt x="1037" y="536"/>
                </a:lnTo>
                <a:lnTo>
                  <a:pt x="1033" y="536"/>
                </a:lnTo>
                <a:lnTo>
                  <a:pt x="1030" y="534"/>
                </a:lnTo>
                <a:lnTo>
                  <a:pt x="1028" y="534"/>
                </a:lnTo>
                <a:lnTo>
                  <a:pt x="1028" y="532"/>
                </a:lnTo>
                <a:lnTo>
                  <a:pt x="1028" y="534"/>
                </a:lnTo>
                <a:lnTo>
                  <a:pt x="1037" y="539"/>
                </a:lnTo>
                <a:lnTo>
                  <a:pt x="1037" y="541"/>
                </a:lnTo>
                <a:lnTo>
                  <a:pt x="1035" y="541"/>
                </a:lnTo>
                <a:lnTo>
                  <a:pt x="1033" y="541"/>
                </a:lnTo>
                <a:lnTo>
                  <a:pt x="1033" y="543"/>
                </a:lnTo>
                <a:lnTo>
                  <a:pt x="1035" y="543"/>
                </a:lnTo>
                <a:lnTo>
                  <a:pt x="1033" y="543"/>
                </a:lnTo>
                <a:lnTo>
                  <a:pt x="1035" y="543"/>
                </a:lnTo>
                <a:lnTo>
                  <a:pt x="1037" y="543"/>
                </a:lnTo>
                <a:lnTo>
                  <a:pt x="1040" y="541"/>
                </a:lnTo>
                <a:lnTo>
                  <a:pt x="1042" y="539"/>
                </a:lnTo>
                <a:lnTo>
                  <a:pt x="1045" y="539"/>
                </a:lnTo>
                <a:lnTo>
                  <a:pt x="1049" y="536"/>
                </a:lnTo>
                <a:lnTo>
                  <a:pt x="1052" y="534"/>
                </a:lnTo>
                <a:lnTo>
                  <a:pt x="1049" y="534"/>
                </a:lnTo>
                <a:lnTo>
                  <a:pt x="1052" y="532"/>
                </a:lnTo>
                <a:lnTo>
                  <a:pt x="1059" y="525"/>
                </a:lnTo>
                <a:lnTo>
                  <a:pt x="1061" y="522"/>
                </a:lnTo>
                <a:lnTo>
                  <a:pt x="1063" y="522"/>
                </a:lnTo>
                <a:lnTo>
                  <a:pt x="1066" y="525"/>
                </a:lnTo>
                <a:lnTo>
                  <a:pt x="1068" y="525"/>
                </a:lnTo>
                <a:lnTo>
                  <a:pt x="1071" y="525"/>
                </a:lnTo>
                <a:lnTo>
                  <a:pt x="1073" y="525"/>
                </a:lnTo>
                <a:lnTo>
                  <a:pt x="1075" y="532"/>
                </a:lnTo>
                <a:lnTo>
                  <a:pt x="1075" y="534"/>
                </a:lnTo>
                <a:lnTo>
                  <a:pt x="1071" y="536"/>
                </a:lnTo>
                <a:lnTo>
                  <a:pt x="1073" y="536"/>
                </a:lnTo>
                <a:lnTo>
                  <a:pt x="1073" y="539"/>
                </a:lnTo>
                <a:lnTo>
                  <a:pt x="1075" y="536"/>
                </a:lnTo>
                <a:lnTo>
                  <a:pt x="1078" y="534"/>
                </a:lnTo>
                <a:lnTo>
                  <a:pt x="1080" y="534"/>
                </a:lnTo>
                <a:lnTo>
                  <a:pt x="1082" y="534"/>
                </a:lnTo>
                <a:lnTo>
                  <a:pt x="1080" y="536"/>
                </a:lnTo>
                <a:lnTo>
                  <a:pt x="1082" y="536"/>
                </a:lnTo>
                <a:lnTo>
                  <a:pt x="1085" y="536"/>
                </a:lnTo>
                <a:lnTo>
                  <a:pt x="1087" y="539"/>
                </a:lnTo>
                <a:lnTo>
                  <a:pt x="1087" y="536"/>
                </a:lnTo>
                <a:lnTo>
                  <a:pt x="1089" y="536"/>
                </a:lnTo>
                <a:lnTo>
                  <a:pt x="1089" y="539"/>
                </a:lnTo>
                <a:lnTo>
                  <a:pt x="1087" y="539"/>
                </a:lnTo>
                <a:lnTo>
                  <a:pt x="1089" y="539"/>
                </a:lnTo>
                <a:lnTo>
                  <a:pt x="1092" y="541"/>
                </a:lnTo>
                <a:lnTo>
                  <a:pt x="1092" y="543"/>
                </a:lnTo>
                <a:lnTo>
                  <a:pt x="1092" y="548"/>
                </a:lnTo>
                <a:lnTo>
                  <a:pt x="1092" y="551"/>
                </a:lnTo>
                <a:lnTo>
                  <a:pt x="1089" y="551"/>
                </a:lnTo>
                <a:lnTo>
                  <a:pt x="1089" y="548"/>
                </a:lnTo>
                <a:lnTo>
                  <a:pt x="1087" y="548"/>
                </a:lnTo>
                <a:lnTo>
                  <a:pt x="1087" y="551"/>
                </a:lnTo>
                <a:lnTo>
                  <a:pt x="1089" y="551"/>
                </a:lnTo>
                <a:lnTo>
                  <a:pt x="1092" y="551"/>
                </a:lnTo>
                <a:lnTo>
                  <a:pt x="1092" y="558"/>
                </a:lnTo>
                <a:lnTo>
                  <a:pt x="1094" y="558"/>
                </a:lnTo>
                <a:lnTo>
                  <a:pt x="1092" y="558"/>
                </a:lnTo>
                <a:lnTo>
                  <a:pt x="1087" y="560"/>
                </a:lnTo>
                <a:lnTo>
                  <a:pt x="1089" y="560"/>
                </a:lnTo>
                <a:lnTo>
                  <a:pt x="1092" y="560"/>
                </a:lnTo>
                <a:lnTo>
                  <a:pt x="1094" y="562"/>
                </a:lnTo>
                <a:lnTo>
                  <a:pt x="1094" y="569"/>
                </a:lnTo>
                <a:lnTo>
                  <a:pt x="1092" y="572"/>
                </a:lnTo>
                <a:lnTo>
                  <a:pt x="1089" y="572"/>
                </a:lnTo>
                <a:lnTo>
                  <a:pt x="1087" y="574"/>
                </a:lnTo>
                <a:lnTo>
                  <a:pt x="1085" y="577"/>
                </a:lnTo>
                <a:lnTo>
                  <a:pt x="1080" y="579"/>
                </a:lnTo>
                <a:lnTo>
                  <a:pt x="1080" y="581"/>
                </a:lnTo>
                <a:lnTo>
                  <a:pt x="1075" y="584"/>
                </a:lnTo>
                <a:lnTo>
                  <a:pt x="1073" y="581"/>
                </a:lnTo>
                <a:lnTo>
                  <a:pt x="1068" y="581"/>
                </a:lnTo>
                <a:lnTo>
                  <a:pt x="1066" y="584"/>
                </a:lnTo>
                <a:lnTo>
                  <a:pt x="1063" y="584"/>
                </a:lnTo>
                <a:lnTo>
                  <a:pt x="1063" y="586"/>
                </a:lnTo>
                <a:lnTo>
                  <a:pt x="1061" y="586"/>
                </a:lnTo>
                <a:lnTo>
                  <a:pt x="1059" y="586"/>
                </a:lnTo>
                <a:lnTo>
                  <a:pt x="1056" y="586"/>
                </a:lnTo>
                <a:lnTo>
                  <a:pt x="1056" y="588"/>
                </a:lnTo>
                <a:lnTo>
                  <a:pt x="1054" y="591"/>
                </a:lnTo>
                <a:lnTo>
                  <a:pt x="1052" y="593"/>
                </a:lnTo>
                <a:lnTo>
                  <a:pt x="1052" y="595"/>
                </a:lnTo>
                <a:lnTo>
                  <a:pt x="1049" y="595"/>
                </a:lnTo>
                <a:lnTo>
                  <a:pt x="1047" y="598"/>
                </a:lnTo>
                <a:lnTo>
                  <a:pt x="1045" y="600"/>
                </a:lnTo>
                <a:lnTo>
                  <a:pt x="1045" y="603"/>
                </a:lnTo>
                <a:lnTo>
                  <a:pt x="1040" y="605"/>
                </a:lnTo>
                <a:lnTo>
                  <a:pt x="1035" y="607"/>
                </a:lnTo>
                <a:lnTo>
                  <a:pt x="1033" y="607"/>
                </a:lnTo>
                <a:lnTo>
                  <a:pt x="1026" y="607"/>
                </a:lnTo>
                <a:lnTo>
                  <a:pt x="1023" y="607"/>
                </a:lnTo>
                <a:lnTo>
                  <a:pt x="1019" y="607"/>
                </a:lnTo>
                <a:lnTo>
                  <a:pt x="1016" y="610"/>
                </a:lnTo>
                <a:lnTo>
                  <a:pt x="1014" y="607"/>
                </a:lnTo>
                <a:lnTo>
                  <a:pt x="1002" y="605"/>
                </a:lnTo>
                <a:lnTo>
                  <a:pt x="1000" y="605"/>
                </a:lnTo>
                <a:lnTo>
                  <a:pt x="997" y="607"/>
                </a:lnTo>
                <a:lnTo>
                  <a:pt x="986" y="607"/>
                </a:lnTo>
                <a:lnTo>
                  <a:pt x="983" y="607"/>
                </a:lnTo>
                <a:lnTo>
                  <a:pt x="983" y="605"/>
                </a:lnTo>
                <a:lnTo>
                  <a:pt x="981" y="605"/>
                </a:lnTo>
                <a:lnTo>
                  <a:pt x="978" y="605"/>
                </a:lnTo>
                <a:lnTo>
                  <a:pt x="976" y="605"/>
                </a:lnTo>
                <a:lnTo>
                  <a:pt x="974" y="605"/>
                </a:lnTo>
                <a:lnTo>
                  <a:pt x="971" y="605"/>
                </a:lnTo>
                <a:lnTo>
                  <a:pt x="964" y="607"/>
                </a:lnTo>
                <a:lnTo>
                  <a:pt x="957" y="607"/>
                </a:lnTo>
                <a:lnTo>
                  <a:pt x="955" y="607"/>
                </a:lnTo>
                <a:lnTo>
                  <a:pt x="952" y="607"/>
                </a:lnTo>
                <a:lnTo>
                  <a:pt x="952" y="610"/>
                </a:lnTo>
                <a:lnTo>
                  <a:pt x="950" y="612"/>
                </a:lnTo>
                <a:lnTo>
                  <a:pt x="948" y="614"/>
                </a:lnTo>
                <a:lnTo>
                  <a:pt x="945" y="614"/>
                </a:lnTo>
                <a:lnTo>
                  <a:pt x="945" y="617"/>
                </a:lnTo>
                <a:lnTo>
                  <a:pt x="945" y="619"/>
                </a:lnTo>
                <a:lnTo>
                  <a:pt x="945" y="621"/>
                </a:lnTo>
                <a:lnTo>
                  <a:pt x="941" y="624"/>
                </a:lnTo>
                <a:lnTo>
                  <a:pt x="936" y="626"/>
                </a:lnTo>
                <a:lnTo>
                  <a:pt x="931" y="629"/>
                </a:lnTo>
                <a:lnTo>
                  <a:pt x="934" y="629"/>
                </a:lnTo>
                <a:lnTo>
                  <a:pt x="931" y="629"/>
                </a:lnTo>
                <a:lnTo>
                  <a:pt x="926" y="633"/>
                </a:lnTo>
                <a:lnTo>
                  <a:pt x="922" y="636"/>
                </a:lnTo>
                <a:lnTo>
                  <a:pt x="922" y="638"/>
                </a:lnTo>
                <a:lnTo>
                  <a:pt x="922" y="640"/>
                </a:lnTo>
                <a:lnTo>
                  <a:pt x="917" y="645"/>
                </a:lnTo>
                <a:lnTo>
                  <a:pt x="915" y="647"/>
                </a:lnTo>
                <a:lnTo>
                  <a:pt x="912" y="647"/>
                </a:lnTo>
                <a:lnTo>
                  <a:pt x="910" y="645"/>
                </a:lnTo>
                <a:lnTo>
                  <a:pt x="908" y="645"/>
                </a:lnTo>
                <a:lnTo>
                  <a:pt x="900" y="643"/>
                </a:lnTo>
                <a:lnTo>
                  <a:pt x="898" y="643"/>
                </a:lnTo>
                <a:lnTo>
                  <a:pt x="896" y="643"/>
                </a:lnTo>
                <a:lnTo>
                  <a:pt x="898" y="643"/>
                </a:lnTo>
                <a:lnTo>
                  <a:pt x="903" y="643"/>
                </a:lnTo>
                <a:lnTo>
                  <a:pt x="905" y="643"/>
                </a:lnTo>
                <a:lnTo>
                  <a:pt x="905" y="645"/>
                </a:lnTo>
                <a:lnTo>
                  <a:pt x="908" y="645"/>
                </a:lnTo>
                <a:lnTo>
                  <a:pt x="910" y="645"/>
                </a:lnTo>
                <a:lnTo>
                  <a:pt x="910" y="647"/>
                </a:lnTo>
                <a:lnTo>
                  <a:pt x="912" y="647"/>
                </a:lnTo>
                <a:lnTo>
                  <a:pt x="912" y="650"/>
                </a:lnTo>
                <a:lnTo>
                  <a:pt x="910" y="655"/>
                </a:lnTo>
                <a:lnTo>
                  <a:pt x="908" y="659"/>
                </a:lnTo>
                <a:lnTo>
                  <a:pt x="905" y="662"/>
                </a:lnTo>
                <a:lnTo>
                  <a:pt x="903" y="662"/>
                </a:lnTo>
                <a:lnTo>
                  <a:pt x="903" y="664"/>
                </a:lnTo>
                <a:lnTo>
                  <a:pt x="903" y="666"/>
                </a:lnTo>
                <a:lnTo>
                  <a:pt x="898" y="669"/>
                </a:lnTo>
                <a:lnTo>
                  <a:pt x="896" y="671"/>
                </a:lnTo>
                <a:lnTo>
                  <a:pt x="896" y="673"/>
                </a:lnTo>
                <a:lnTo>
                  <a:pt x="893" y="673"/>
                </a:lnTo>
                <a:lnTo>
                  <a:pt x="898" y="673"/>
                </a:lnTo>
                <a:lnTo>
                  <a:pt x="900" y="671"/>
                </a:lnTo>
                <a:lnTo>
                  <a:pt x="903" y="669"/>
                </a:lnTo>
                <a:lnTo>
                  <a:pt x="905" y="666"/>
                </a:lnTo>
                <a:lnTo>
                  <a:pt x="910" y="664"/>
                </a:lnTo>
                <a:lnTo>
                  <a:pt x="910" y="662"/>
                </a:lnTo>
                <a:lnTo>
                  <a:pt x="915" y="655"/>
                </a:lnTo>
                <a:lnTo>
                  <a:pt x="917" y="652"/>
                </a:lnTo>
                <a:lnTo>
                  <a:pt x="917" y="650"/>
                </a:lnTo>
                <a:lnTo>
                  <a:pt x="922" y="645"/>
                </a:lnTo>
                <a:lnTo>
                  <a:pt x="924" y="645"/>
                </a:lnTo>
                <a:lnTo>
                  <a:pt x="929" y="643"/>
                </a:lnTo>
                <a:lnTo>
                  <a:pt x="929" y="640"/>
                </a:lnTo>
                <a:lnTo>
                  <a:pt x="931" y="640"/>
                </a:lnTo>
                <a:lnTo>
                  <a:pt x="934" y="638"/>
                </a:lnTo>
                <a:lnTo>
                  <a:pt x="938" y="636"/>
                </a:lnTo>
                <a:lnTo>
                  <a:pt x="941" y="633"/>
                </a:lnTo>
                <a:lnTo>
                  <a:pt x="943" y="633"/>
                </a:lnTo>
                <a:lnTo>
                  <a:pt x="945" y="633"/>
                </a:lnTo>
                <a:lnTo>
                  <a:pt x="950" y="631"/>
                </a:lnTo>
                <a:lnTo>
                  <a:pt x="952" y="629"/>
                </a:lnTo>
                <a:lnTo>
                  <a:pt x="957" y="629"/>
                </a:lnTo>
                <a:lnTo>
                  <a:pt x="960" y="629"/>
                </a:lnTo>
                <a:lnTo>
                  <a:pt x="960" y="626"/>
                </a:lnTo>
                <a:lnTo>
                  <a:pt x="967" y="626"/>
                </a:lnTo>
                <a:lnTo>
                  <a:pt x="969" y="626"/>
                </a:lnTo>
                <a:lnTo>
                  <a:pt x="974" y="626"/>
                </a:lnTo>
                <a:lnTo>
                  <a:pt x="976" y="626"/>
                </a:lnTo>
                <a:lnTo>
                  <a:pt x="976" y="629"/>
                </a:lnTo>
                <a:lnTo>
                  <a:pt x="978" y="629"/>
                </a:lnTo>
                <a:lnTo>
                  <a:pt x="981" y="631"/>
                </a:lnTo>
                <a:lnTo>
                  <a:pt x="983" y="633"/>
                </a:lnTo>
                <a:lnTo>
                  <a:pt x="986" y="636"/>
                </a:lnTo>
                <a:lnTo>
                  <a:pt x="983" y="636"/>
                </a:lnTo>
                <a:lnTo>
                  <a:pt x="983" y="638"/>
                </a:lnTo>
                <a:lnTo>
                  <a:pt x="986" y="638"/>
                </a:lnTo>
                <a:lnTo>
                  <a:pt x="983" y="640"/>
                </a:lnTo>
                <a:lnTo>
                  <a:pt x="983" y="643"/>
                </a:lnTo>
                <a:lnTo>
                  <a:pt x="971" y="650"/>
                </a:lnTo>
                <a:lnTo>
                  <a:pt x="969" y="650"/>
                </a:lnTo>
                <a:lnTo>
                  <a:pt x="964" y="647"/>
                </a:lnTo>
                <a:lnTo>
                  <a:pt x="962" y="647"/>
                </a:lnTo>
                <a:lnTo>
                  <a:pt x="960" y="647"/>
                </a:lnTo>
                <a:lnTo>
                  <a:pt x="957" y="647"/>
                </a:lnTo>
                <a:lnTo>
                  <a:pt x="957" y="650"/>
                </a:lnTo>
                <a:lnTo>
                  <a:pt x="957" y="647"/>
                </a:lnTo>
                <a:lnTo>
                  <a:pt x="955" y="647"/>
                </a:lnTo>
                <a:lnTo>
                  <a:pt x="955" y="650"/>
                </a:lnTo>
                <a:lnTo>
                  <a:pt x="952" y="650"/>
                </a:lnTo>
                <a:lnTo>
                  <a:pt x="950" y="650"/>
                </a:lnTo>
                <a:lnTo>
                  <a:pt x="952" y="650"/>
                </a:lnTo>
                <a:lnTo>
                  <a:pt x="957" y="650"/>
                </a:lnTo>
                <a:lnTo>
                  <a:pt x="962" y="652"/>
                </a:lnTo>
                <a:lnTo>
                  <a:pt x="964" y="655"/>
                </a:lnTo>
                <a:lnTo>
                  <a:pt x="967" y="657"/>
                </a:lnTo>
                <a:lnTo>
                  <a:pt x="971" y="655"/>
                </a:lnTo>
                <a:lnTo>
                  <a:pt x="974" y="655"/>
                </a:lnTo>
                <a:lnTo>
                  <a:pt x="976" y="655"/>
                </a:lnTo>
                <a:lnTo>
                  <a:pt x="978" y="655"/>
                </a:lnTo>
                <a:lnTo>
                  <a:pt x="978" y="657"/>
                </a:lnTo>
                <a:lnTo>
                  <a:pt x="976" y="664"/>
                </a:lnTo>
                <a:lnTo>
                  <a:pt x="971" y="666"/>
                </a:lnTo>
                <a:lnTo>
                  <a:pt x="969" y="669"/>
                </a:lnTo>
                <a:lnTo>
                  <a:pt x="974" y="669"/>
                </a:lnTo>
                <a:lnTo>
                  <a:pt x="976" y="669"/>
                </a:lnTo>
                <a:lnTo>
                  <a:pt x="976" y="671"/>
                </a:lnTo>
                <a:lnTo>
                  <a:pt x="976" y="673"/>
                </a:lnTo>
                <a:lnTo>
                  <a:pt x="976" y="676"/>
                </a:lnTo>
                <a:lnTo>
                  <a:pt x="978" y="681"/>
                </a:lnTo>
                <a:lnTo>
                  <a:pt x="981" y="683"/>
                </a:lnTo>
                <a:lnTo>
                  <a:pt x="983" y="683"/>
                </a:lnTo>
                <a:lnTo>
                  <a:pt x="988" y="685"/>
                </a:lnTo>
                <a:lnTo>
                  <a:pt x="990" y="685"/>
                </a:lnTo>
                <a:lnTo>
                  <a:pt x="988" y="688"/>
                </a:lnTo>
                <a:lnTo>
                  <a:pt x="986" y="688"/>
                </a:lnTo>
                <a:lnTo>
                  <a:pt x="990" y="690"/>
                </a:lnTo>
                <a:lnTo>
                  <a:pt x="993" y="690"/>
                </a:lnTo>
                <a:lnTo>
                  <a:pt x="995" y="690"/>
                </a:lnTo>
                <a:lnTo>
                  <a:pt x="995" y="692"/>
                </a:lnTo>
                <a:lnTo>
                  <a:pt x="993" y="692"/>
                </a:lnTo>
                <a:lnTo>
                  <a:pt x="995" y="692"/>
                </a:lnTo>
                <a:lnTo>
                  <a:pt x="997" y="692"/>
                </a:lnTo>
                <a:lnTo>
                  <a:pt x="995" y="692"/>
                </a:lnTo>
                <a:lnTo>
                  <a:pt x="997" y="692"/>
                </a:lnTo>
                <a:lnTo>
                  <a:pt x="1000" y="692"/>
                </a:lnTo>
                <a:lnTo>
                  <a:pt x="1002" y="692"/>
                </a:lnTo>
                <a:lnTo>
                  <a:pt x="1004" y="692"/>
                </a:lnTo>
                <a:lnTo>
                  <a:pt x="1007" y="695"/>
                </a:lnTo>
                <a:lnTo>
                  <a:pt x="1009" y="692"/>
                </a:lnTo>
                <a:lnTo>
                  <a:pt x="1012" y="692"/>
                </a:lnTo>
                <a:lnTo>
                  <a:pt x="1012" y="690"/>
                </a:lnTo>
                <a:lnTo>
                  <a:pt x="1014" y="690"/>
                </a:lnTo>
                <a:lnTo>
                  <a:pt x="1014" y="692"/>
                </a:lnTo>
                <a:lnTo>
                  <a:pt x="1014" y="695"/>
                </a:lnTo>
                <a:lnTo>
                  <a:pt x="1016" y="695"/>
                </a:lnTo>
                <a:lnTo>
                  <a:pt x="1019" y="695"/>
                </a:lnTo>
                <a:lnTo>
                  <a:pt x="1021" y="695"/>
                </a:lnTo>
                <a:lnTo>
                  <a:pt x="1021" y="697"/>
                </a:lnTo>
                <a:lnTo>
                  <a:pt x="1023" y="697"/>
                </a:lnTo>
                <a:lnTo>
                  <a:pt x="1021" y="697"/>
                </a:lnTo>
                <a:lnTo>
                  <a:pt x="1021" y="699"/>
                </a:lnTo>
                <a:lnTo>
                  <a:pt x="1019" y="699"/>
                </a:lnTo>
                <a:lnTo>
                  <a:pt x="1023" y="699"/>
                </a:lnTo>
                <a:lnTo>
                  <a:pt x="1026" y="699"/>
                </a:lnTo>
                <a:lnTo>
                  <a:pt x="1026" y="702"/>
                </a:lnTo>
                <a:lnTo>
                  <a:pt x="1023" y="702"/>
                </a:lnTo>
                <a:lnTo>
                  <a:pt x="1021" y="702"/>
                </a:lnTo>
                <a:lnTo>
                  <a:pt x="1021" y="704"/>
                </a:lnTo>
                <a:lnTo>
                  <a:pt x="1019" y="704"/>
                </a:lnTo>
                <a:lnTo>
                  <a:pt x="1016" y="704"/>
                </a:lnTo>
                <a:lnTo>
                  <a:pt x="1014" y="704"/>
                </a:lnTo>
                <a:lnTo>
                  <a:pt x="1014" y="706"/>
                </a:lnTo>
                <a:lnTo>
                  <a:pt x="1012" y="706"/>
                </a:lnTo>
                <a:lnTo>
                  <a:pt x="1007" y="709"/>
                </a:lnTo>
                <a:lnTo>
                  <a:pt x="995" y="714"/>
                </a:lnTo>
                <a:lnTo>
                  <a:pt x="993" y="714"/>
                </a:lnTo>
                <a:lnTo>
                  <a:pt x="993" y="716"/>
                </a:lnTo>
                <a:lnTo>
                  <a:pt x="988" y="716"/>
                </a:lnTo>
                <a:lnTo>
                  <a:pt x="986" y="714"/>
                </a:lnTo>
                <a:lnTo>
                  <a:pt x="983" y="714"/>
                </a:lnTo>
                <a:lnTo>
                  <a:pt x="983" y="716"/>
                </a:lnTo>
                <a:lnTo>
                  <a:pt x="983" y="718"/>
                </a:lnTo>
                <a:lnTo>
                  <a:pt x="983" y="721"/>
                </a:lnTo>
                <a:lnTo>
                  <a:pt x="983" y="718"/>
                </a:lnTo>
                <a:lnTo>
                  <a:pt x="981" y="721"/>
                </a:lnTo>
                <a:lnTo>
                  <a:pt x="978" y="721"/>
                </a:lnTo>
                <a:lnTo>
                  <a:pt x="981" y="723"/>
                </a:lnTo>
                <a:lnTo>
                  <a:pt x="976" y="728"/>
                </a:lnTo>
                <a:lnTo>
                  <a:pt x="974" y="730"/>
                </a:lnTo>
                <a:lnTo>
                  <a:pt x="971" y="730"/>
                </a:lnTo>
                <a:lnTo>
                  <a:pt x="969" y="730"/>
                </a:lnTo>
                <a:lnTo>
                  <a:pt x="969" y="732"/>
                </a:lnTo>
                <a:lnTo>
                  <a:pt x="964" y="732"/>
                </a:lnTo>
                <a:lnTo>
                  <a:pt x="964" y="730"/>
                </a:lnTo>
                <a:lnTo>
                  <a:pt x="964" y="728"/>
                </a:lnTo>
                <a:lnTo>
                  <a:pt x="962" y="728"/>
                </a:lnTo>
                <a:lnTo>
                  <a:pt x="962" y="730"/>
                </a:lnTo>
                <a:lnTo>
                  <a:pt x="960" y="728"/>
                </a:lnTo>
                <a:lnTo>
                  <a:pt x="960" y="723"/>
                </a:lnTo>
                <a:lnTo>
                  <a:pt x="960" y="716"/>
                </a:lnTo>
                <a:lnTo>
                  <a:pt x="962" y="714"/>
                </a:lnTo>
                <a:lnTo>
                  <a:pt x="967" y="711"/>
                </a:lnTo>
                <a:lnTo>
                  <a:pt x="976" y="704"/>
                </a:lnTo>
                <a:lnTo>
                  <a:pt x="978" y="702"/>
                </a:lnTo>
                <a:lnTo>
                  <a:pt x="981" y="702"/>
                </a:lnTo>
                <a:lnTo>
                  <a:pt x="983" y="704"/>
                </a:lnTo>
                <a:lnTo>
                  <a:pt x="986" y="706"/>
                </a:lnTo>
                <a:lnTo>
                  <a:pt x="986" y="704"/>
                </a:lnTo>
                <a:lnTo>
                  <a:pt x="986" y="702"/>
                </a:lnTo>
                <a:lnTo>
                  <a:pt x="990" y="702"/>
                </a:lnTo>
                <a:lnTo>
                  <a:pt x="993" y="699"/>
                </a:lnTo>
                <a:lnTo>
                  <a:pt x="995" y="699"/>
                </a:lnTo>
                <a:lnTo>
                  <a:pt x="993" y="699"/>
                </a:lnTo>
                <a:lnTo>
                  <a:pt x="986" y="699"/>
                </a:lnTo>
                <a:lnTo>
                  <a:pt x="981" y="699"/>
                </a:lnTo>
                <a:lnTo>
                  <a:pt x="978" y="699"/>
                </a:lnTo>
                <a:lnTo>
                  <a:pt x="976" y="699"/>
                </a:lnTo>
                <a:lnTo>
                  <a:pt x="976" y="697"/>
                </a:lnTo>
                <a:lnTo>
                  <a:pt x="978" y="695"/>
                </a:lnTo>
                <a:lnTo>
                  <a:pt x="983" y="690"/>
                </a:lnTo>
                <a:lnTo>
                  <a:pt x="978" y="688"/>
                </a:lnTo>
                <a:lnTo>
                  <a:pt x="978" y="685"/>
                </a:lnTo>
                <a:lnTo>
                  <a:pt x="976" y="688"/>
                </a:lnTo>
                <a:lnTo>
                  <a:pt x="978" y="688"/>
                </a:lnTo>
                <a:lnTo>
                  <a:pt x="981" y="690"/>
                </a:lnTo>
                <a:lnTo>
                  <a:pt x="978" y="690"/>
                </a:lnTo>
                <a:lnTo>
                  <a:pt x="978" y="692"/>
                </a:lnTo>
                <a:lnTo>
                  <a:pt x="978" y="695"/>
                </a:lnTo>
                <a:lnTo>
                  <a:pt x="976" y="695"/>
                </a:lnTo>
                <a:lnTo>
                  <a:pt x="971" y="697"/>
                </a:lnTo>
                <a:lnTo>
                  <a:pt x="969" y="699"/>
                </a:lnTo>
                <a:lnTo>
                  <a:pt x="964" y="702"/>
                </a:lnTo>
                <a:lnTo>
                  <a:pt x="962" y="702"/>
                </a:lnTo>
                <a:lnTo>
                  <a:pt x="960" y="699"/>
                </a:lnTo>
                <a:lnTo>
                  <a:pt x="960" y="702"/>
                </a:lnTo>
                <a:lnTo>
                  <a:pt x="960" y="704"/>
                </a:lnTo>
                <a:lnTo>
                  <a:pt x="955" y="704"/>
                </a:lnTo>
                <a:lnTo>
                  <a:pt x="952" y="706"/>
                </a:lnTo>
                <a:lnTo>
                  <a:pt x="950" y="706"/>
                </a:lnTo>
                <a:lnTo>
                  <a:pt x="950" y="704"/>
                </a:lnTo>
                <a:lnTo>
                  <a:pt x="948" y="704"/>
                </a:lnTo>
                <a:lnTo>
                  <a:pt x="945" y="702"/>
                </a:lnTo>
                <a:lnTo>
                  <a:pt x="945" y="704"/>
                </a:lnTo>
                <a:lnTo>
                  <a:pt x="943" y="704"/>
                </a:lnTo>
                <a:lnTo>
                  <a:pt x="943" y="702"/>
                </a:lnTo>
                <a:lnTo>
                  <a:pt x="943" y="697"/>
                </a:lnTo>
                <a:lnTo>
                  <a:pt x="943" y="695"/>
                </a:lnTo>
                <a:lnTo>
                  <a:pt x="941" y="695"/>
                </a:lnTo>
                <a:lnTo>
                  <a:pt x="938" y="695"/>
                </a:lnTo>
                <a:lnTo>
                  <a:pt x="938" y="692"/>
                </a:lnTo>
                <a:lnTo>
                  <a:pt x="938" y="676"/>
                </a:lnTo>
                <a:lnTo>
                  <a:pt x="938" y="669"/>
                </a:lnTo>
                <a:lnTo>
                  <a:pt x="936" y="666"/>
                </a:lnTo>
                <a:lnTo>
                  <a:pt x="934" y="664"/>
                </a:lnTo>
                <a:lnTo>
                  <a:pt x="931" y="662"/>
                </a:lnTo>
                <a:lnTo>
                  <a:pt x="931" y="664"/>
                </a:lnTo>
                <a:lnTo>
                  <a:pt x="926" y="666"/>
                </a:lnTo>
                <a:lnTo>
                  <a:pt x="924" y="666"/>
                </a:lnTo>
                <a:lnTo>
                  <a:pt x="922" y="664"/>
                </a:lnTo>
                <a:lnTo>
                  <a:pt x="919" y="662"/>
                </a:lnTo>
                <a:lnTo>
                  <a:pt x="919" y="664"/>
                </a:lnTo>
                <a:lnTo>
                  <a:pt x="915" y="666"/>
                </a:lnTo>
                <a:lnTo>
                  <a:pt x="912" y="671"/>
                </a:lnTo>
                <a:lnTo>
                  <a:pt x="910" y="676"/>
                </a:lnTo>
                <a:lnTo>
                  <a:pt x="910" y="681"/>
                </a:lnTo>
                <a:lnTo>
                  <a:pt x="908" y="685"/>
                </a:lnTo>
                <a:lnTo>
                  <a:pt x="905" y="690"/>
                </a:lnTo>
                <a:lnTo>
                  <a:pt x="905" y="692"/>
                </a:lnTo>
                <a:lnTo>
                  <a:pt x="900" y="697"/>
                </a:lnTo>
                <a:lnTo>
                  <a:pt x="896" y="699"/>
                </a:lnTo>
                <a:lnTo>
                  <a:pt x="893" y="702"/>
                </a:lnTo>
                <a:lnTo>
                  <a:pt x="891" y="702"/>
                </a:lnTo>
                <a:lnTo>
                  <a:pt x="891" y="704"/>
                </a:lnTo>
                <a:lnTo>
                  <a:pt x="891" y="706"/>
                </a:lnTo>
                <a:lnTo>
                  <a:pt x="884" y="706"/>
                </a:lnTo>
                <a:lnTo>
                  <a:pt x="874" y="706"/>
                </a:lnTo>
                <a:lnTo>
                  <a:pt x="870" y="706"/>
                </a:lnTo>
                <a:lnTo>
                  <a:pt x="867" y="706"/>
                </a:lnTo>
                <a:lnTo>
                  <a:pt x="863" y="706"/>
                </a:lnTo>
                <a:lnTo>
                  <a:pt x="856" y="706"/>
                </a:lnTo>
                <a:lnTo>
                  <a:pt x="851" y="706"/>
                </a:lnTo>
                <a:lnTo>
                  <a:pt x="849" y="706"/>
                </a:lnTo>
                <a:lnTo>
                  <a:pt x="846" y="706"/>
                </a:lnTo>
                <a:lnTo>
                  <a:pt x="841" y="709"/>
                </a:lnTo>
                <a:lnTo>
                  <a:pt x="839" y="711"/>
                </a:lnTo>
                <a:lnTo>
                  <a:pt x="839" y="714"/>
                </a:lnTo>
                <a:lnTo>
                  <a:pt x="837" y="714"/>
                </a:lnTo>
                <a:lnTo>
                  <a:pt x="837" y="716"/>
                </a:lnTo>
                <a:lnTo>
                  <a:pt x="834" y="716"/>
                </a:lnTo>
                <a:lnTo>
                  <a:pt x="834" y="718"/>
                </a:lnTo>
                <a:lnTo>
                  <a:pt x="832" y="721"/>
                </a:lnTo>
                <a:lnTo>
                  <a:pt x="827" y="721"/>
                </a:lnTo>
                <a:lnTo>
                  <a:pt x="827" y="723"/>
                </a:lnTo>
                <a:lnTo>
                  <a:pt x="823" y="730"/>
                </a:lnTo>
                <a:lnTo>
                  <a:pt x="815" y="730"/>
                </a:lnTo>
                <a:lnTo>
                  <a:pt x="811" y="730"/>
                </a:lnTo>
                <a:lnTo>
                  <a:pt x="808" y="730"/>
                </a:lnTo>
                <a:lnTo>
                  <a:pt x="806" y="730"/>
                </a:lnTo>
                <a:lnTo>
                  <a:pt x="799" y="730"/>
                </a:lnTo>
                <a:lnTo>
                  <a:pt x="792" y="732"/>
                </a:lnTo>
                <a:lnTo>
                  <a:pt x="794" y="737"/>
                </a:lnTo>
                <a:lnTo>
                  <a:pt x="794" y="740"/>
                </a:lnTo>
                <a:lnTo>
                  <a:pt x="797" y="744"/>
                </a:lnTo>
                <a:lnTo>
                  <a:pt x="794" y="744"/>
                </a:lnTo>
                <a:lnTo>
                  <a:pt x="780" y="751"/>
                </a:lnTo>
                <a:lnTo>
                  <a:pt x="775" y="754"/>
                </a:lnTo>
                <a:lnTo>
                  <a:pt x="771" y="754"/>
                </a:lnTo>
                <a:lnTo>
                  <a:pt x="766" y="756"/>
                </a:lnTo>
                <a:lnTo>
                  <a:pt x="763" y="756"/>
                </a:lnTo>
                <a:lnTo>
                  <a:pt x="759" y="761"/>
                </a:lnTo>
                <a:lnTo>
                  <a:pt x="754" y="763"/>
                </a:lnTo>
                <a:lnTo>
                  <a:pt x="752" y="766"/>
                </a:lnTo>
                <a:lnTo>
                  <a:pt x="749" y="766"/>
                </a:lnTo>
                <a:lnTo>
                  <a:pt x="747" y="766"/>
                </a:lnTo>
                <a:lnTo>
                  <a:pt x="742" y="761"/>
                </a:lnTo>
                <a:lnTo>
                  <a:pt x="742" y="758"/>
                </a:lnTo>
                <a:lnTo>
                  <a:pt x="742" y="756"/>
                </a:lnTo>
                <a:lnTo>
                  <a:pt x="742" y="754"/>
                </a:lnTo>
                <a:lnTo>
                  <a:pt x="745" y="754"/>
                </a:lnTo>
                <a:lnTo>
                  <a:pt x="745" y="751"/>
                </a:lnTo>
                <a:lnTo>
                  <a:pt x="747" y="751"/>
                </a:lnTo>
                <a:lnTo>
                  <a:pt x="747" y="749"/>
                </a:lnTo>
                <a:lnTo>
                  <a:pt x="752" y="742"/>
                </a:lnTo>
                <a:lnTo>
                  <a:pt x="754" y="732"/>
                </a:lnTo>
                <a:lnTo>
                  <a:pt x="754" y="725"/>
                </a:lnTo>
                <a:lnTo>
                  <a:pt x="752" y="716"/>
                </a:lnTo>
                <a:lnTo>
                  <a:pt x="749" y="699"/>
                </a:lnTo>
                <a:lnTo>
                  <a:pt x="747" y="699"/>
                </a:lnTo>
                <a:lnTo>
                  <a:pt x="742" y="695"/>
                </a:lnTo>
                <a:lnTo>
                  <a:pt x="737" y="692"/>
                </a:lnTo>
                <a:lnTo>
                  <a:pt x="735" y="692"/>
                </a:lnTo>
                <a:lnTo>
                  <a:pt x="735" y="690"/>
                </a:lnTo>
                <a:lnTo>
                  <a:pt x="737" y="690"/>
                </a:lnTo>
                <a:lnTo>
                  <a:pt x="737" y="688"/>
                </a:lnTo>
                <a:lnTo>
                  <a:pt x="735" y="685"/>
                </a:lnTo>
                <a:lnTo>
                  <a:pt x="733" y="685"/>
                </a:lnTo>
                <a:lnTo>
                  <a:pt x="728" y="681"/>
                </a:lnTo>
                <a:lnTo>
                  <a:pt x="723" y="681"/>
                </a:lnTo>
                <a:lnTo>
                  <a:pt x="721" y="676"/>
                </a:lnTo>
                <a:lnTo>
                  <a:pt x="719" y="671"/>
                </a:lnTo>
                <a:lnTo>
                  <a:pt x="714" y="669"/>
                </a:lnTo>
                <a:lnTo>
                  <a:pt x="709" y="664"/>
                </a:lnTo>
                <a:lnTo>
                  <a:pt x="707" y="664"/>
                </a:lnTo>
                <a:lnTo>
                  <a:pt x="704" y="662"/>
                </a:lnTo>
                <a:lnTo>
                  <a:pt x="700" y="659"/>
                </a:lnTo>
                <a:lnTo>
                  <a:pt x="697" y="657"/>
                </a:lnTo>
                <a:lnTo>
                  <a:pt x="693" y="655"/>
                </a:lnTo>
                <a:lnTo>
                  <a:pt x="690" y="652"/>
                </a:lnTo>
                <a:lnTo>
                  <a:pt x="688" y="652"/>
                </a:lnTo>
                <a:lnTo>
                  <a:pt x="686" y="652"/>
                </a:lnTo>
                <a:lnTo>
                  <a:pt x="681" y="647"/>
                </a:lnTo>
                <a:lnTo>
                  <a:pt x="674" y="645"/>
                </a:lnTo>
                <a:lnTo>
                  <a:pt x="671" y="645"/>
                </a:lnTo>
                <a:lnTo>
                  <a:pt x="662" y="650"/>
                </a:lnTo>
                <a:lnTo>
                  <a:pt x="660" y="650"/>
                </a:lnTo>
                <a:lnTo>
                  <a:pt x="652" y="647"/>
                </a:lnTo>
                <a:lnTo>
                  <a:pt x="650" y="647"/>
                </a:lnTo>
                <a:lnTo>
                  <a:pt x="648" y="650"/>
                </a:lnTo>
                <a:lnTo>
                  <a:pt x="645" y="647"/>
                </a:lnTo>
                <a:lnTo>
                  <a:pt x="643" y="647"/>
                </a:lnTo>
                <a:lnTo>
                  <a:pt x="641" y="647"/>
                </a:lnTo>
                <a:lnTo>
                  <a:pt x="636" y="650"/>
                </a:lnTo>
                <a:lnTo>
                  <a:pt x="634" y="650"/>
                </a:lnTo>
                <a:lnTo>
                  <a:pt x="634" y="647"/>
                </a:lnTo>
                <a:lnTo>
                  <a:pt x="631" y="647"/>
                </a:lnTo>
                <a:lnTo>
                  <a:pt x="629" y="647"/>
                </a:lnTo>
                <a:lnTo>
                  <a:pt x="629" y="645"/>
                </a:lnTo>
                <a:lnTo>
                  <a:pt x="624" y="645"/>
                </a:lnTo>
                <a:lnTo>
                  <a:pt x="622" y="645"/>
                </a:lnTo>
                <a:lnTo>
                  <a:pt x="615" y="638"/>
                </a:lnTo>
                <a:lnTo>
                  <a:pt x="610" y="638"/>
                </a:lnTo>
                <a:lnTo>
                  <a:pt x="610" y="640"/>
                </a:lnTo>
                <a:lnTo>
                  <a:pt x="608" y="640"/>
                </a:lnTo>
                <a:lnTo>
                  <a:pt x="605" y="640"/>
                </a:lnTo>
                <a:lnTo>
                  <a:pt x="596" y="638"/>
                </a:lnTo>
                <a:lnTo>
                  <a:pt x="593" y="636"/>
                </a:lnTo>
                <a:lnTo>
                  <a:pt x="593" y="633"/>
                </a:lnTo>
                <a:lnTo>
                  <a:pt x="593" y="631"/>
                </a:lnTo>
                <a:lnTo>
                  <a:pt x="591" y="626"/>
                </a:lnTo>
                <a:lnTo>
                  <a:pt x="591" y="624"/>
                </a:lnTo>
                <a:lnTo>
                  <a:pt x="589" y="624"/>
                </a:lnTo>
                <a:lnTo>
                  <a:pt x="589" y="631"/>
                </a:lnTo>
                <a:lnTo>
                  <a:pt x="560" y="631"/>
                </a:lnTo>
                <a:lnTo>
                  <a:pt x="508" y="631"/>
                </a:lnTo>
                <a:lnTo>
                  <a:pt x="473" y="631"/>
                </a:lnTo>
                <a:lnTo>
                  <a:pt x="397" y="631"/>
                </a:lnTo>
                <a:lnTo>
                  <a:pt x="345" y="631"/>
                </a:lnTo>
                <a:lnTo>
                  <a:pt x="319" y="631"/>
                </a:lnTo>
                <a:lnTo>
                  <a:pt x="308" y="631"/>
                </a:lnTo>
                <a:lnTo>
                  <a:pt x="234" y="631"/>
                </a:lnTo>
                <a:lnTo>
                  <a:pt x="230" y="631"/>
                </a:lnTo>
                <a:lnTo>
                  <a:pt x="230" y="629"/>
                </a:lnTo>
                <a:lnTo>
                  <a:pt x="227" y="626"/>
                </a:lnTo>
                <a:lnTo>
                  <a:pt x="227" y="624"/>
                </a:lnTo>
                <a:lnTo>
                  <a:pt x="227" y="621"/>
                </a:lnTo>
                <a:lnTo>
                  <a:pt x="227" y="619"/>
                </a:lnTo>
                <a:lnTo>
                  <a:pt x="225" y="621"/>
                </a:lnTo>
                <a:lnTo>
                  <a:pt x="223" y="624"/>
                </a:lnTo>
                <a:lnTo>
                  <a:pt x="220" y="621"/>
                </a:lnTo>
                <a:lnTo>
                  <a:pt x="218" y="621"/>
                </a:lnTo>
                <a:lnTo>
                  <a:pt x="218" y="619"/>
                </a:lnTo>
                <a:lnTo>
                  <a:pt x="218" y="617"/>
                </a:lnTo>
                <a:lnTo>
                  <a:pt x="220" y="619"/>
                </a:lnTo>
                <a:lnTo>
                  <a:pt x="223" y="619"/>
                </a:lnTo>
                <a:lnTo>
                  <a:pt x="220" y="619"/>
                </a:lnTo>
                <a:lnTo>
                  <a:pt x="218" y="617"/>
                </a:lnTo>
                <a:lnTo>
                  <a:pt x="218" y="614"/>
                </a:lnTo>
                <a:lnTo>
                  <a:pt x="215" y="617"/>
                </a:lnTo>
                <a:lnTo>
                  <a:pt x="213" y="617"/>
                </a:lnTo>
                <a:lnTo>
                  <a:pt x="211" y="614"/>
                </a:lnTo>
                <a:lnTo>
                  <a:pt x="208" y="612"/>
                </a:lnTo>
                <a:lnTo>
                  <a:pt x="206" y="610"/>
                </a:lnTo>
                <a:lnTo>
                  <a:pt x="208" y="610"/>
                </a:lnTo>
                <a:lnTo>
                  <a:pt x="208" y="612"/>
                </a:lnTo>
                <a:lnTo>
                  <a:pt x="208" y="610"/>
                </a:lnTo>
                <a:lnTo>
                  <a:pt x="211" y="607"/>
                </a:lnTo>
                <a:lnTo>
                  <a:pt x="213" y="603"/>
                </a:lnTo>
                <a:lnTo>
                  <a:pt x="208" y="605"/>
                </a:lnTo>
                <a:lnTo>
                  <a:pt x="206" y="605"/>
                </a:lnTo>
                <a:lnTo>
                  <a:pt x="206" y="603"/>
                </a:lnTo>
                <a:lnTo>
                  <a:pt x="204" y="603"/>
                </a:lnTo>
                <a:lnTo>
                  <a:pt x="206" y="603"/>
                </a:lnTo>
                <a:lnTo>
                  <a:pt x="206" y="605"/>
                </a:lnTo>
                <a:lnTo>
                  <a:pt x="204" y="605"/>
                </a:lnTo>
                <a:lnTo>
                  <a:pt x="204" y="603"/>
                </a:lnTo>
                <a:lnTo>
                  <a:pt x="201" y="603"/>
                </a:lnTo>
                <a:lnTo>
                  <a:pt x="199" y="603"/>
                </a:lnTo>
                <a:lnTo>
                  <a:pt x="197" y="603"/>
                </a:lnTo>
                <a:lnTo>
                  <a:pt x="199" y="598"/>
                </a:lnTo>
                <a:lnTo>
                  <a:pt x="197" y="598"/>
                </a:lnTo>
                <a:lnTo>
                  <a:pt x="197" y="600"/>
                </a:lnTo>
                <a:lnTo>
                  <a:pt x="197" y="603"/>
                </a:lnTo>
                <a:lnTo>
                  <a:pt x="194" y="603"/>
                </a:lnTo>
                <a:lnTo>
                  <a:pt x="192" y="603"/>
                </a:lnTo>
                <a:lnTo>
                  <a:pt x="189" y="603"/>
                </a:lnTo>
                <a:lnTo>
                  <a:pt x="187" y="600"/>
                </a:lnTo>
                <a:lnTo>
                  <a:pt x="189" y="600"/>
                </a:lnTo>
                <a:lnTo>
                  <a:pt x="192" y="600"/>
                </a:lnTo>
                <a:lnTo>
                  <a:pt x="192" y="598"/>
                </a:lnTo>
                <a:lnTo>
                  <a:pt x="192" y="600"/>
                </a:lnTo>
                <a:lnTo>
                  <a:pt x="189" y="600"/>
                </a:lnTo>
                <a:lnTo>
                  <a:pt x="189" y="598"/>
                </a:lnTo>
                <a:lnTo>
                  <a:pt x="197" y="598"/>
                </a:lnTo>
                <a:lnTo>
                  <a:pt x="197" y="595"/>
                </a:lnTo>
                <a:lnTo>
                  <a:pt x="199" y="593"/>
                </a:lnTo>
                <a:lnTo>
                  <a:pt x="199" y="591"/>
                </a:lnTo>
                <a:lnTo>
                  <a:pt x="197" y="591"/>
                </a:lnTo>
                <a:lnTo>
                  <a:pt x="197" y="588"/>
                </a:lnTo>
                <a:lnTo>
                  <a:pt x="197" y="591"/>
                </a:lnTo>
                <a:lnTo>
                  <a:pt x="197" y="593"/>
                </a:lnTo>
                <a:lnTo>
                  <a:pt x="199" y="593"/>
                </a:lnTo>
                <a:lnTo>
                  <a:pt x="197" y="593"/>
                </a:lnTo>
                <a:lnTo>
                  <a:pt x="197" y="598"/>
                </a:lnTo>
                <a:lnTo>
                  <a:pt x="194" y="598"/>
                </a:lnTo>
                <a:lnTo>
                  <a:pt x="189" y="598"/>
                </a:lnTo>
                <a:lnTo>
                  <a:pt x="189" y="595"/>
                </a:lnTo>
                <a:lnTo>
                  <a:pt x="187" y="595"/>
                </a:lnTo>
                <a:lnTo>
                  <a:pt x="185" y="595"/>
                </a:lnTo>
                <a:lnTo>
                  <a:pt x="185" y="593"/>
                </a:lnTo>
                <a:lnTo>
                  <a:pt x="180" y="593"/>
                </a:lnTo>
                <a:lnTo>
                  <a:pt x="178" y="595"/>
                </a:lnTo>
                <a:lnTo>
                  <a:pt x="173" y="593"/>
                </a:lnTo>
                <a:lnTo>
                  <a:pt x="173" y="591"/>
                </a:lnTo>
                <a:lnTo>
                  <a:pt x="168" y="588"/>
                </a:lnTo>
                <a:lnTo>
                  <a:pt x="168" y="584"/>
                </a:lnTo>
                <a:lnTo>
                  <a:pt x="171" y="584"/>
                </a:lnTo>
                <a:lnTo>
                  <a:pt x="173" y="581"/>
                </a:lnTo>
                <a:lnTo>
                  <a:pt x="173" y="579"/>
                </a:lnTo>
                <a:lnTo>
                  <a:pt x="175" y="579"/>
                </a:lnTo>
                <a:lnTo>
                  <a:pt x="178" y="579"/>
                </a:lnTo>
                <a:lnTo>
                  <a:pt x="180" y="579"/>
                </a:lnTo>
                <a:lnTo>
                  <a:pt x="182" y="579"/>
                </a:lnTo>
                <a:lnTo>
                  <a:pt x="185" y="577"/>
                </a:lnTo>
                <a:lnTo>
                  <a:pt x="182" y="577"/>
                </a:lnTo>
                <a:lnTo>
                  <a:pt x="182" y="579"/>
                </a:lnTo>
                <a:lnTo>
                  <a:pt x="178" y="577"/>
                </a:lnTo>
                <a:lnTo>
                  <a:pt x="175" y="577"/>
                </a:lnTo>
                <a:lnTo>
                  <a:pt x="173" y="579"/>
                </a:lnTo>
                <a:lnTo>
                  <a:pt x="173" y="577"/>
                </a:lnTo>
                <a:lnTo>
                  <a:pt x="173" y="579"/>
                </a:lnTo>
                <a:lnTo>
                  <a:pt x="168" y="579"/>
                </a:lnTo>
                <a:lnTo>
                  <a:pt x="168" y="574"/>
                </a:lnTo>
                <a:lnTo>
                  <a:pt x="168" y="572"/>
                </a:lnTo>
                <a:lnTo>
                  <a:pt x="171" y="572"/>
                </a:lnTo>
                <a:lnTo>
                  <a:pt x="171" y="569"/>
                </a:lnTo>
                <a:lnTo>
                  <a:pt x="171" y="567"/>
                </a:lnTo>
                <a:lnTo>
                  <a:pt x="173" y="567"/>
                </a:lnTo>
                <a:lnTo>
                  <a:pt x="175" y="567"/>
                </a:lnTo>
                <a:lnTo>
                  <a:pt x="178" y="565"/>
                </a:lnTo>
                <a:lnTo>
                  <a:pt x="180" y="565"/>
                </a:lnTo>
                <a:lnTo>
                  <a:pt x="180" y="567"/>
                </a:lnTo>
                <a:lnTo>
                  <a:pt x="182" y="569"/>
                </a:lnTo>
                <a:lnTo>
                  <a:pt x="182" y="572"/>
                </a:lnTo>
                <a:lnTo>
                  <a:pt x="182" y="569"/>
                </a:lnTo>
                <a:lnTo>
                  <a:pt x="182" y="567"/>
                </a:lnTo>
                <a:lnTo>
                  <a:pt x="180" y="567"/>
                </a:lnTo>
                <a:lnTo>
                  <a:pt x="180" y="565"/>
                </a:lnTo>
                <a:lnTo>
                  <a:pt x="180" y="562"/>
                </a:lnTo>
                <a:lnTo>
                  <a:pt x="182" y="562"/>
                </a:lnTo>
                <a:lnTo>
                  <a:pt x="175" y="560"/>
                </a:lnTo>
                <a:lnTo>
                  <a:pt x="175" y="562"/>
                </a:lnTo>
                <a:lnTo>
                  <a:pt x="173" y="565"/>
                </a:lnTo>
                <a:lnTo>
                  <a:pt x="171" y="565"/>
                </a:lnTo>
                <a:lnTo>
                  <a:pt x="168" y="567"/>
                </a:lnTo>
                <a:lnTo>
                  <a:pt x="168" y="565"/>
                </a:lnTo>
                <a:lnTo>
                  <a:pt x="168" y="562"/>
                </a:lnTo>
                <a:lnTo>
                  <a:pt x="166" y="565"/>
                </a:lnTo>
                <a:lnTo>
                  <a:pt x="166" y="562"/>
                </a:lnTo>
                <a:lnTo>
                  <a:pt x="166" y="560"/>
                </a:lnTo>
                <a:lnTo>
                  <a:pt x="168" y="560"/>
                </a:lnTo>
                <a:lnTo>
                  <a:pt x="168" y="558"/>
                </a:lnTo>
                <a:lnTo>
                  <a:pt x="166" y="560"/>
                </a:lnTo>
                <a:lnTo>
                  <a:pt x="163" y="562"/>
                </a:lnTo>
                <a:lnTo>
                  <a:pt x="163" y="565"/>
                </a:lnTo>
                <a:lnTo>
                  <a:pt x="161" y="565"/>
                </a:lnTo>
                <a:lnTo>
                  <a:pt x="161" y="562"/>
                </a:lnTo>
                <a:lnTo>
                  <a:pt x="163" y="562"/>
                </a:lnTo>
                <a:lnTo>
                  <a:pt x="163" y="560"/>
                </a:lnTo>
                <a:lnTo>
                  <a:pt x="163" y="558"/>
                </a:lnTo>
                <a:lnTo>
                  <a:pt x="166" y="555"/>
                </a:lnTo>
                <a:lnTo>
                  <a:pt x="163" y="553"/>
                </a:lnTo>
                <a:lnTo>
                  <a:pt x="163" y="555"/>
                </a:lnTo>
                <a:lnTo>
                  <a:pt x="163" y="553"/>
                </a:lnTo>
                <a:lnTo>
                  <a:pt x="161" y="553"/>
                </a:lnTo>
                <a:lnTo>
                  <a:pt x="159" y="551"/>
                </a:lnTo>
                <a:lnTo>
                  <a:pt x="159" y="548"/>
                </a:lnTo>
                <a:lnTo>
                  <a:pt x="159" y="546"/>
                </a:lnTo>
                <a:lnTo>
                  <a:pt x="156" y="546"/>
                </a:lnTo>
                <a:lnTo>
                  <a:pt x="156" y="543"/>
                </a:lnTo>
                <a:lnTo>
                  <a:pt x="154" y="543"/>
                </a:lnTo>
                <a:lnTo>
                  <a:pt x="154" y="541"/>
                </a:lnTo>
                <a:lnTo>
                  <a:pt x="154" y="539"/>
                </a:lnTo>
                <a:lnTo>
                  <a:pt x="156" y="539"/>
                </a:lnTo>
                <a:lnTo>
                  <a:pt x="156" y="541"/>
                </a:lnTo>
                <a:lnTo>
                  <a:pt x="159" y="541"/>
                </a:lnTo>
                <a:lnTo>
                  <a:pt x="161" y="541"/>
                </a:lnTo>
                <a:lnTo>
                  <a:pt x="163" y="541"/>
                </a:lnTo>
                <a:lnTo>
                  <a:pt x="166" y="541"/>
                </a:lnTo>
                <a:lnTo>
                  <a:pt x="166" y="543"/>
                </a:lnTo>
                <a:lnTo>
                  <a:pt x="168" y="543"/>
                </a:lnTo>
                <a:lnTo>
                  <a:pt x="168" y="546"/>
                </a:lnTo>
                <a:lnTo>
                  <a:pt x="166" y="543"/>
                </a:lnTo>
                <a:lnTo>
                  <a:pt x="166" y="539"/>
                </a:lnTo>
                <a:lnTo>
                  <a:pt x="163" y="539"/>
                </a:lnTo>
                <a:lnTo>
                  <a:pt x="161" y="539"/>
                </a:lnTo>
                <a:lnTo>
                  <a:pt x="159" y="541"/>
                </a:lnTo>
                <a:lnTo>
                  <a:pt x="156" y="539"/>
                </a:lnTo>
                <a:lnTo>
                  <a:pt x="156" y="536"/>
                </a:lnTo>
                <a:lnTo>
                  <a:pt x="156" y="534"/>
                </a:lnTo>
                <a:lnTo>
                  <a:pt x="156" y="532"/>
                </a:lnTo>
                <a:lnTo>
                  <a:pt x="152" y="536"/>
                </a:lnTo>
                <a:lnTo>
                  <a:pt x="149" y="536"/>
                </a:lnTo>
                <a:lnTo>
                  <a:pt x="149" y="539"/>
                </a:lnTo>
                <a:lnTo>
                  <a:pt x="149" y="541"/>
                </a:lnTo>
                <a:lnTo>
                  <a:pt x="147" y="539"/>
                </a:lnTo>
                <a:lnTo>
                  <a:pt x="140" y="532"/>
                </a:lnTo>
                <a:lnTo>
                  <a:pt x="140" y="529"/>
                </a:lnTo>
                <a:lnTo>
                  <a:pt x="140" y="527"/>
                </a:lnTo>
                <a:lnTo>
                  <a:pt x="140" y="525"/>
                </a:lnTo>
                <a:lnTo>
                  <a:pt x="142" y="525"/>
                </a:lnTo>
                <a:lnTo>
                  <a:pt x="145" y="525"/>
                </a:lnTo>
                <a:lnTo>
                  <a:pt x="147" y="525"/>
                </a:lnTo>
                <a:lnTo>
                  <a:pt x="147" y="522"/>
                </a:lnTo>
                <a:lnTo>
                  <a:pt x="145" y="525"/>
                </a:lnTo>
                <a:lnTo>
                  <a:pt x="142" y="522"/>
                </a:lnTo>
                <a:lnTo>
                  <a:pt x="142" y="525"/>
                </a:lnTo>
                <a:lnTo>
                  <a:pt x="140" y="525"/>
                </a:lnTo>
                <a:lnTo>
                  <a:pt x="138" y="525"/>
                </a:lnTo>
                <a:lnTo>
                  <a:pt x="138" y="522"/>
                </a:lnTo>
                <a:lnTo>
                  <a:pt x="138" y="520"/>
                </a:lnTo>
                <a:lnTo>
                  <a:pt x="138" y="522"/>
                </a:lnTo>
                <a:lnTo>
                  <a:pt x="135" y="522"/>
                </a:lnTo>
                <a:lnTo>
                  <a:pt x="135" y="520"/>
                </a:lnTo>
                <a:lnTo>
                  <a:pt x="135" y="515"/>
                </a:lnTo>
                <a:lnTo>
                  <a:pt x="138" y="515"/>
                </a:lnTo>
                <a:lnTo>
                  <a:pt x="138" y="518"/>
                </a:lnTo>
                <a:lnTo>
                  <a:pt x="140" y="520"/>
                </a:lnTo>
                <a:lnTo>
                  <a:pt x="135" y="515"/>
                </a:lnTo>
                <a:lnTo>
                  <a:pt x="135" y="513"/>
                </a:lnTo>
                <a:lnTo>
                  <a:pt x="138" y="513"/>
                </a:lnTo>
                <a:lnTo>
                  <a:pt x="140" y="513"/>
                </a:lnTo>
                <a:lnTo>
                  <a:pt x="140" y="515"/>
                </a:lnTo>
                <a:lnTo>
                  <a:pt x="138" y="513"/>
                </a:lnTo>
                <a:lnTo>
                  <a:pt x="138" y="510"/>
                </a:lnTo>
                <a:lnTo>
                  <a:pt x="140" y="508"/>
                </a:lnTo>
                <a:lnTo>
                  <a:pt x="142" y="508"/>
                </a:lnTo>
                <a:lnTo>
                  <a:pt x="145" y="506"/>
                </a:lnTo>
                <a:lnTo>
                  <a:pt x="140" y="506"/>
                </a:lnTo>
                <a:lnTo>
                  <a:pt x="138" y="506"/>
                </a:lnTo>
                <a:lnTo>
                  <a:pt x="140" y="503"/>
                </a:lnTo>
                <a:lnTo>
                  <a:pt x="140" y="501"/>
                </a:lnTo>
                <a:lnTo>
                  <a:pt x="142" y="501"/>
                </a:lnTo>
                <a:lnTo>
                  <a:pt x="142" y="499"/>
                </a:lnTo>
                <a:lnTo>
                  <a:pt x="140" y="499"/>
                </a:lnTo>
                <a:lnTo>
                  <a:pt x="140" y="494"/>
                </a:lnTo>
                <a:lnTo>
                  <a:pt x="140" y="489"/>
                </a:lnTo>
                <a:lnTo>
                  <a:pt x="140" y="487"/>
                </a:lnTo>
                <a:lnTo>
                  <a:pt x="142" y="484"/>
                </a:lnTo>
                <a:lnTo>
                  <a:pt x="140" y="484"/>
                </a:lnTo>
                <a:lnTo>
                  <a:pt x="140" y="482"/>
                </a:lnTo>
                <a:lnTo>
                  <a:pt x="138" y="482"/>
                </a:lnTo>
                <a:lnTo>
                  <a:pt x="135" y="480"/>
                </a:lnTo>
                <a:lnTo>
                  <a:pt x="133" y="477"/>
                </a:lnTo>
                <a:lnTo>
                  <a:pt x="126" y="473"/>
                </a:lnTo>
                <a:lnTo>
                  <a:pt x="121" y="470"/>
                </a:lnTo>
                <a:lnTo>
                  <a:pt x="116" y="466"/>
                </a:lnTo>
                <a:lnTo>
                  <a:pt x="112" y="456"/>
                </a:lnTo>
                <a:lnTo>
                  <a:pt x="104" y="444"/>
                </a:lnTo>
                <a:lnTo>
                  <a:pt x="97" y="430"/>
                </a:lnTo>
                <a:lnTo>
                  <a:pt x="97" y="425"/>
                </a:lnTo>
                <a:lnTo>
                  <a:pt x="95" y="423"/>
                </a:lnTo>
                <a:lnTo>
                  <a:pt x="86" y="414"/>
                </a:lnTo>
                <a:lnTo>
                  <a:pt x="81" y="406"/>
                </a:lnTo>
                <a:lnTo>
                  <a:pt x="76" y="399"/>
                </a:lnTo>
                <a:lnTo>
                  <a:pt x="76" y="397"/>
                </a:lnTo>
                <a:lnTo>
                  <a:pt x="71" y="392"/>
                </a:lnTo>
                <a:lnTo>
                  <a:pt x="62" y="395"/>
                </a:lnTo>
                <a:lnTo>
                  <a:pt x="60" y="397"/>
                </a:lnTo>
                <a:lnTo>
                  <a:pt x="60" y="399"/>
                </a:lnTo>
                <a:lnTo>
                  <a:pt x="57" y="406"/>
                </a:lnTo>
                <a:lnTo>
                  <a:pt x="57" y="409"/>
                </a:lnTo>
                <a:lnTo>
                  <a:pt x="55" y="409"/>
                </a:lnTo>
                <a:lnTo>
                  <a:pt x="52" y="409"/>
                </a:lnTo>
                <a:lnTo>
                  <a:pt x="48" y="414"/>
                </a:lnTo>
                <a:lnTo>
                  <a:pt x="43" y="409"/>
                </a:lnTo>
                <a:lnTo>
                  <a:pt x="43" y="406"/>
                </a:lnTo>
                <a:lnTo>
                  <a:pt x="29" y="390"/>
                </a:lnTo>
                <a:lnTo>
                  <a:pt x="24" y="388"/>
                </a:lnTo>
                <a:lnTo>
                  <a:pt x="24" y="385"/>
                </a:lnTo>
                <a:lnTo>
                  <a:pt x="24" y="383"/>
                </a:lnTo>
                <a:lnTo>
                  <a:pt x="24" y="380"/>
                </a:lnTo>
                <a:lnTo>
                  <a:pt x="24" y="378"/>
                </a:lnTo>
                <a:lnTo>
                  <a:pt x="19" y="378"/>
                </a:lnTo>
                <a:lnTo>
                  <a:pt x="17" y="378"/>
                </a:lnTo>
                <a:lnTo>
                  <a:pt x="15" y="378"/>
                </a:lnTo>
                <a:lnTo>
                  <a:pt x="15" y="380"/>
                </a:lnTo>
                <a:lnTo>
                  <a:pt x="12" y="383"/>
                </a:lnTo>
                <a:lnTo>
                  <a:pt x="5" y="380"/>
                </a:lnTo>
                <a:lnTo>
                  <a:pt x="0" y="378"/>
                </a:lnTo>
                <a:lnTo>
                  <a:pt x="0" y="362"/>
                </a:lnTo>
                <a:lnTo>
                  <a:pt x="0" y="314"/>
                </a:lnTo>
                <a:lnTo>
                  <a:pt x="0" y="279"/>
                </a:lnTo>
                <a:lnTo>
                  <a:pt x="0" y="272"/>
                </a:lnTo>
                <a:lnTo>
                  <a:pt x="0" y="227"/>
                </a:lnTo>
                <a:lnTo>
                  <a:pt x="0" y="201"/>
                </a:lnTo>
                <a:lnTo>
                  <a:pt x="0" y="182"/>
                </a:lnTo>
                <a:lnTo>
                  <a:pt x="0" y="97"/>
                </a:lnTo>
                <a:lnTo>
                  <a:pt x="0" y="95"/>
                </a:lnTo>
                <a:lnTo>
                  <a:pt x="0" y="92"/>
                </a:lnTo>
                <a:lnTo>
                  <a:pt x="3" y="95"/>
                </a:lnTo>
                <a:lnTo>
                  <a:pt x="5" y="95"/>
                </a:lnTo>
                <a:lnTo>
                  <a:pt x="8" y="95"/>
                </a:lnTo>
                <a:lnTo>
                  <a:pt x="10" y="95"/>
                </a:lnTo>
                <a:lnTo>
                  <a:pt x="12" y="95"/>
                </a:lnTo>
                <a:lnTo>
                  <a:pt x="15" y="95"/>
                </a:lnTo>
                <a:lnTo>
                  <a:pt x="17" y="97"/>
                </a:lnTo>
                <a:lnTo>
                  <a:pt x="19" y="97"/>
                </a:lnTo>
                <a:lnTo>
                  <a:pt x="22" y="97"/>
                </a:lnTo>
                <a:lnTo>
                  <a:pt x="24" y="97"/>
                </a:lnTo>
                <a:lnTo>
                  <a:pt x="24" y="99"/>
                </a:lnTo>
                <a:lnTo>
                  <a:pt x="26" y="102"/>
                </a:lnTo>
                <a:lnTo>
                  <a:pt x="31" y="106"/>
                </a:lnTo>
                <a:lnTo>
                  <a:pt x="31" y="109"/>
                </a:lnTo>
                <a:lnTo>
                  <a:pt x="34" y="109"/>
                </a:lnTo>
                <a:lnTo>
                  <a:pt x="38" y="114"/>
                </a:lnTo>
                <a:lnTo>
                  <a:pt x="48" y="118"/>
                </a:lnTo>
                <a:lnTo>
                  <a:pt x="55" y="121"/>
                </a:lnTo>
                <a:lnTo>
                  <a:pt x="57" y="121"/>
                </a:lnTo>
                <a:lnTo>
                  <a:pt x="62" y="121"/>
                </a:lnTo>
                <a:lnTo>
                  <a:pt x="64" y="121"/>
                </a:lnTo>
                <a:lnTo>
                  <a:pt x="64" y="123"/>
                </a:lnTo>
                <a:lnTo>
                  <a:pt x="67" y="123"/>
                </a:lnTo>
                <a:lnTo>
                  <a:pt x="71" y="128"/>
                </a:lnTo>
                <a:lnTo>
                  <a:pt x="74" y="128"/>
                </a:lnTo>
                <a:lnTo>
                  <a:pt x="71" y="125"/>
                </a:lnTo>
                <a:lnTo>
                  <a:pt x="71" y="123"/>
                </a:lnTo>
                <a:lnTo>
                  <a:pt x="69" y="121"/>
                </a:lnTo>
                <a:lnTo>
                  <a:pt x="71" y="121"/>
                </a:lnTo>
                <a:lnTo>
                  <a:pt x="74" y="118"/>
                </a:lnTo>
                <a:lnTo>
                  <a:pt x="74" y="121"/>
                </a:lnTo>
                <a:lnTo>
                  <a:pt x="76" y="121"/>
                </a:lnTo>
                <a:lnTo>
                  <a:pt x="78" y="121"/>
                </a:lnTo>
                <a:lnTo>
                  <a:pt x="78" y="118"/>
                </a:lnTo>
                <a:lnTo>
                  <a:pt x="81" y="121"/>
                </a:lnTo>
                <a:lnTo>
                  <a:pt x="81" y="123"/>
                </a:lnTo>
                <a:lnTo>
                  <a:pt x="83" y="125"/>
                </a:lnTo>
                <a:lnTo>
                  <a:pt x="83" y="128"/>
                </a:lnTo>
                <a:lnTo>
                  <a:pt x="86" y="128"/>
                </a:lnTo>
                <a:lnTo>
                  <a:pt x="86" y="125"/>
                </a:lnTo>
                <a:lnTo>
                  <a:pt x="83" y="123"/>
                </a:lnTo>
                <a:lnTo>
                  <a:pt x="83" y="121"/>
                </a:lnTo>
                <a:lnTo>
                  <a:pt x="81" y="116"/>
                </a:lnTo>
                <a:lnTo>
                  <a:pt x="83" y="114"/>
                </a:lnTo>
                <a:lnTo>
                  <a:pt x="86" y="111"/>
                </a:lnTo>
                <a:lnTo>
                  <a:pt x="90" y="106"/>
                </a:lnTo>
                <a:lnTo>
                  <a:pt x="90" y="104"/>
                </a:lnTo>
                <a:lnTo>
                  <a:pt x="93" y="102"/>
                </a:lnTo>
                <a:lnTo>
                  <a:pt x="95" y="102"/>
                </a:lnTo>
                <a:lnTo>
                  <a:pt x="97" y="102"/>
                </a:lnTo>
                <a:lnTo>
                  <a:pt x="100" y="102"/>
                </a:lnTo>
                <a:lnTo>
                  <a:pt x="102" y="102"/>
                </a:lnTo>
                <a:lnTo>
                  <a:pt x="102" y="99"/>
                </a:lnTo>
                <a:lnTo>
                  <a:pt x="102" y="97"/>
                </a:lnTo>
                <a:lnTo>
                  <a:pt x="102" y="95"/>
                </a:lnTo>
                <a:lnTo>
                  <a:pt x="102" y="92"/>
                </a:lnTo>
                <a:lnTo>
                  <a:pt x="104" y="92"/>
                </a:lnTo>
                <a:lnTo>
                  <a:pt x="107" y="92"/>
                </a:lnTo>
                <a:lnTo>
                  <a:pt x="107" y="95"/>
                </a:lnTo>
                <a:lnTo>
                  <a:pt x="109" y="95"/>
                </a:lnTo>
                <a:lnTo>
                  <a:pt x="109" y="92"/>
                </a:lnTo>
                <a:lnTo>
                  <a:pt x="114" y="92"/>
                </a:lnTo>
                <a:lnTo>
                  <a:pt x="119" y="88"/>
                </a:lnTo>
                <a:lnTo>
                  <a:pt x="126" y="83"/>
                </a:lnTo>
                <a:lnTo>
                  <a:pt x="133" y="73"/>
                </a:lnTo>
                <a:lnTo>
                  <a:pt x="135" y="73"/>
                </a:lnTo>
                <a:lnTo>
                  <a:pt x="142" y="76"/>
                </a:lnTo>
                <a:lnTo>
                  <a:pt x="142" y="73"/>
                </a:lnTo>
                <a:lnTo>
                  <a:pt x="145" y="71"/>
                </a:lnTo>
                <a:lnTo>
                  <a:pt x="149" y="76"/>
                </a:lnTo>
                <a:lnTo>
                  <a:pt x="147" y="76"/>
                </a:lnTo>
                <a:lnTo>
                  <a:pt x="147" y="78"/>
                </a:lnTo>
                <a:lnTo>
                  <a:pt x="145" y="80"/>
                </a:lnTo>
                <a:lnTo>
                  <a:pt x="128" y="95"/>
                </a:lnTo>
                <a:lnTo>
                  <a:pt x="119" y="97"/>
                </a:lnTo>
                <a:lnTo>
                  <a:pt x="116" y="97"/>
                </a:lnTo>
                <a:lnTo>
                  <a:pt x="114" y="97"/>
                </a:lnTo>
                <a:lnTo>
                  <a:pt x="114" y="99"/>
                </a:lnTo>
                <a:lnTo>
                  <a:pt x="109" y="106"/>
                </a:lnTo>
                <a:lnTo>
                  <a:pt x="100" y="114"/>
                </a:lnTo>
                <a:lnTo>
                  <a:pt x="100" y="116"/>
                </a:lnTo>
                <a:lnTo>
                  <a:pt x="97" y="121"/>
                </a:lnTo>
                <a:lnTo>
                  <a:pt x="95" y="121"/>
                </a:lnTo>
                <a:lnTo>
                  <a:pt x="95" y="123"/>
                </a:lnTo>
                <a:lnTo>
                  <a:pt x="97" y="123"/>
                </a:lnTo>
                <a:lnTo>
                  <a:pt x="97" y="125"/>
                </a:lnTo>
                <a:lnTo>
                  <a:pt x="100" y="128"/>
                </a:lnTo>
                <a:lnTo>
                  <a:pt x="102" y="128"/>
                </a:lnTo>
                <a:lnTo>
                  <a:pt x="104" y="123"/>
                </a:lnTo>
                <a:lnTo>
                  <a:pt x="104" y="121"/>
                </a:lnTo>
                <a:lnTo>
                  <a:pt x="104" y="118"/>
                </a:lnTo>
                <a:lnTo>
                  <a:pt x="107" y="114"/>
                </a:lnTo>
                <a:lnTo>
                  <a:pt x="109" y="111"/>
                </a:lnTo>
                <a:lnTo>
                  <a:pt x="116" y="106"/>
                </a:lnTo>
                <a:lnTo>
                  <a:pt x="119" y="104"/>
                </a:lnTo>
                <a:lnTo>
                  <a:pt x="119" y="102"/>
                </a:lnTo>
                <a:lnTo>
                  <a:pt x="116" y="102"/>
                </a:lnTo>
                <a:lnTo>
                  <a:pt x="119" y="99"/>
                </a:lnTo>
                <a:lnTo>
                  <a:pt x="123" y="99"/>
                </a:lnTo>
                <a:lnTo>
                  <a:pt x="126" y="99"/>
                </a:lnTo>
                <a:lnTo>
                  <a:pt x="126" y="102"/>
                </a:lnTo>
                <a:lnTo>
                  <a:pt x="126" y="104"/>
                </a:lnTo>
                <a:lnTo>
                  <a:pt x="128" y="102"/>
                </a:lnTo>
                <a:lnTo>
                  <a:pt x="135" y="97"/>
                </a:lnTo>
                <a:lnTo>
                  <a:pt x="135" y="95"/>
                </a:lnTo>
                <a:lnTo>
                  <a:pt x="135" y="92"/>
                </a:lnTo>
                <a:lnTo>
                  <a:pt x="145" y="88"/>
                </a:lnTo>
                <a:lnTo>
                  <a:pt x="152" y="85"/>
                </a:lnTo>
                <a:lnTo>
                  <a:pt x="154" y="85"/>
                </a:lnTo>
                <a:lnTo>
                  <a:pt x="154" y="83"/>
                </a:lnTo>
                <a:lnTo>
                  <a:pt x="154" y="80"/>
                </a:lnTo>
                <a:lnTo>
                  <a:pt x="154" y="85"/>
                </a:lnTo>
                <a:lnTo>
                  <a:pt x="152" y="85"/>
                </a:lnTo>
                <a:lnTo>
                  <a:pt x="152" y="88"/>
                </a:lnTo>
                <a:lnTo>
                  <a:pt x="152" y="90"/>
                </a:lnTo>
                <a:lnTo>
                  <a:pt x="152" y="92"/>
                </a:lnTo>
                <a:lnTo>
                  <a:pt x="154" y="92"/>
                </a:lnTo>
                <a:lnTo>
                  <a:pt x="156" y="90"/>
                </a:lnTo>
                <a:lnTo>
                  <a:pt x="161" y="83"/>
                </a:lnTo>
                <a:lnTo>
                  <a:pt x="166" y="73"/>
                </a:lnTo>
                <a:lnTo>
                  <a:pt x="166" y="69"/>
                </a:lnTo>
                <a:lnTo>
                  <a:pt x="163" y="66"/>
                </a:lnTo>
                <a:lnTo>
                  <a:pt x="163" y="64"/>
                </a:lnTo>
                <a:lnTo>
                  <a:pt x="163" y="62"/>
                </a:lnTo>
                <a:lnTo>
                  <a:pt x="163" y="59"/>
                </a:lnTo>
                <a:lnTo>
                  <a:pt x="166" y="59"/>
                </a:lnTo>
                <a:lnTo>
                  <a:pt x="166" y="57"/>
                </a:lnTo>
                <a:lnTo>
                  <a:pt x="168" y="59"/>
                </a:lnTo>
                <a:lnTo>
                  <a:pt x="171" y="62"/>
                </a:lnTo>
                <a:lnTo>
                  <a:pt x="173" y="64"/>
                </a:lnTo>
                <a:lnTo>
                  <a:pt x="175" y="69"/>
                </a:lnTo>
                <a:lnTo>
                  <a:pt x="178" y="69"/>
                </a:lnTo>
                <a:lnTo>
                  <a:pt x="178" y="71"/>
                </a:lnTo>
                <a:lnTo>
                  <a:pt x="178" y="73"/>
                </a:lnTo>
                <a:lnTo>
                  <a:pt x="182" y="80"/>
                </a:lnTo>
                <a:lnTo>
                  <a:pt x="182" y="83"/>
                </a:lnTo>
                <a:lnTo>
                  <a:pt x="182" y="88"/>
                </a:lnTo>
                <a:lnTo>
                  <a:pt x="182" y="90"/>
                </a:lnTo>
                <a:lnTo>
                  <a:pt x="189" y="97"/>
                </a:lnTo>
                <a:lnTo>
                  <a:pt x="192" y="99"/>
                </a:lnTo>
                <a:lnTo>
                  <a:pt x="192" y="102"/>
                </a:lnTo>
                <a:lnTo>
                  <a:pt x="194" y="102"/>
                </a:lnTo>
                <a:lnTo>
                  <a:pt x="199" y="106"/>
                </a:lnTo>
                <a:lnTo>
                  <a:pt x="204" y="102"/>
                </a:lnTo>
                <a:lnTo>
                  <a:pt x="204" y="99"/>
                </a:lnTo>
                <a:lnTo>
                  <a:pt x="199" y="99"/>
                </a:lnTo>
                <a:lnTo>
                  <a:pt x="197" y="102"/>
                </a:lnTo>
                <a:lnTo>
                  <a:pt x="197" y="99"/>
                </a:lnTo>
                <a:lnTo>
                  <a:pt x="199" y="97"/>
                </a:lnTo>
                <a:lnTo>
                  <a:pt x="201" y="99"/>
                </a:lnTo>
                <a:lnTo>
                  <a:pt x="201" y="97"/>
                </a:lnTo>
                <a:lnTo>
                  <a:pt x="199" y="95"/>
                </a:lnTo>
                <a:lnTo>
                  <a:pt x="199" y="92"/>
                </a:lnTo>
                <a:lnTo>
                  <a:pt x="201" y="92"/>
                </a:lnTo>
                <a:lnTo>
                  <a:pt x="204" y="90"/>
                </a:lnTo>
                <a:lnTo>
                  <a:pt x="206" y="90"/>
                </a:lnTo>
                <a:lnTo>
                  <a:pt x="206" y="92"/>
                </a:lnTo>
                <a:lnTo>
                  <a:pt x="206" y="90"/>
                </a:lnTo>
                <a:lnTo>
                  <a:pt x="204" y="90"/>
                </a:lnTo>
                <a:lnTo>
                  <a:pt x="201" y="90"/>
                </a:lnTo>
                <a:lnTo>
                  <a:pt x="201" y="88"/>
                </a:lnTo>
                <a:lnTo>
                  <a:pt x="201" y="85"/>
                </a:lnTo>
                <a:lnTo>
                  <a:pt x="204" y="85"/>
                </a:lnTo>
                <a:lnTo>
                  <a:pt x="204" y="88"/>
                </a:lnTo>
                <a:lnTo>
                  <a:pt x="204" y="85"/>
                </a:lnTo>
                <a:lnTo>
                  <a:pt x="208" y="80"/>
                </a:lnTo>
                <a:lnTo>
                  <a:pt x="206" y="80"/>
                </a:lnTo>
                <a:lnTo>
                  <a:pt x="204" y="80"/>
                </a:lnTo>
                <a:lnTo>
                  <a:pt x="204" y="83"/>
                </a:lnTo>
                <a:lnTo>
                  <a:pt x="201" y="83"/>
                </a:lnTo>
                <a:lnTo>
                  <a:pt x="201" y="80"/>
                </a:lnTo>
                <a:lnTo>
                  <a:pt x="204" y="78"/>
                </a:lnTo>
                <a:lnTo>
                  <a:pt x="208" y="73"/>
                </a:lnTo>
                <a:lnTo>
                  <a:pt x="211" y="73"/>
                </a:lnTo>
                <a:lnTo>
                  <a:pt x="213" y="73"/>
                </a:lnTo>
                <a:lnTo>
                  <a:pt x="218" y="90"/>
                </a:lnTo>
                <a:lnTo>
                  <a:pt x="218" y="92"/>
                </a:lnTo>
                <a:lnTo>
                  <a:pt x="215" y="92"/>
                </a:lnTo>
                <a:lnTo>
                  <a:pt x="215" y="95"/>
                </a:lnTo>
                <a:lnTo>
                  <a:pt x="211" y="102"/>
                </a:lnTo>
                <a:lnTo>
                  <a:pt x="211" y="104"/>
                </a:lnTo>
                <a:lnTo>
                  <a:pt x="213" y="104"/>
                </a:lnTo>
                <a:lnTo>
                  <a:pt x="215" y="104"/>
                </a:lnTo>
                <a:lnTo>
                  <a:pt x="218" y="104"/>
                </a:lnTo>
                <a:lnTo>
                  <a:pt x="223" y="104"/>
                </a:lnTo>
                <a:lnTo>
                  <a:pt x="223" y="102"/>
                </a:lnTo>
                <a:lnTo>
                  <a:pt x="227" y="99"/>
                </a:lnTo>
                <a:lnTo>
                  <a:pt x="230" y="97"/>
                </a:lnTo>
                <a:lnTo>
                  <a:pt x="230" y="95"/>
                </a:lnTo>
                <a:lnTo>
                  <a:pt x="230" y="92"/>
                </a:lnTo>
                <a:lnTo>
                  <a:pt x="230" y="90"/>
                </a:lnTo>
                <a:lnTo>
                  <a:pt x="232" y="88"/>
                </a:lnTo>
                <a:lnTo>
                  <a:pt x="234" y="88"/>
                </a:lnTo>
                <a:lnTo>
                  <a:pt x="237" y="88"/>
                </a:lnTo>
                <a:lnTo>
                  <a:pt x="239" y="88"/>
                </a:lnTo>
                <a:lnTo>
                  <a:pt x="241" y="88"/>
                </a:lnTo>
                <a:lnTo>
                  <a:pt x="244" y="88"/>
                </a:lnTo>
                <a:lnTo>
                  <a:pt x="246" y="88"/>
                </a:lnTo>
                <a:lnTo>
                  <a:pt x="249" y="88"/>
                </a:lnTo>
                <a:lnTo>
                  <a:pt x="251" y="88"/>
                </a:lnTo>
                <a:lnTo>
                  <a:pt x="258" y="92"/>
                </a:lnTo>
                <a:lnTo>
                  <a:pt x="258" y="95"/>
                </a:lnTo>
                <a:lnTo>
                  <a:pt x="260" y="95"/>
                </a:lnTo>
                <a:lnTo>
                  <a:pt x="260" y="97"/>
                </a:lnTo>
                <a:lnTo>
                  <a:pt x="263" y="99"/>
                </a:lnTo>
                <a:lnTo>
                  <a:pt x="265" y="102"/>
                </a:lnTo>
                <a:lnTo>
                  <a:pt x="270" y="104"/>
                </a:lnTo>
                <a:lnTo>
                  <a:pt x="275" y="106"/>
                </a:lnTo>
                <a:lnTo>
                  <a:pt x="277" y="106"/>
                </a:lnTo>
                <a:lnTo>
                  <a:pt x="279" y="106"/>
                </a:lnTo>
                <a:lnTo>
                  <a:pt x="284" y="109"/>
                </a:lnTo>
                <a:lnTo>
                  <a:pt x="286" y="109"/>
                </a:lnTo>
                <a:lnTo>
                  <a:pt x="286" y="111"/>
                </a:lnTo>
                <a:lnTo>
                  <a:pt x="289" y="111"/>
                </a:lnTo>
                <a:lnTo>
                  <a:pt x="289" y="114"/>
                </a:lnTo>
                <a:lnTo>
                  <a:pt x="293" y="116"/>
                </a:lnTo>
                <a:lnTo>
                  <a:pt x="296" y="116"/>
                </a:lnTo>
                <a:lnTo>
                  <a:pt x="303" y="121"/>
                </a:lnTo>
                <a:lnTo>
                  <a:pt x="308" y="121"/>
                </a:lnTo>
                <a:lnTo>
                  <a:pt x="315" y="121"/>
                </a:lnTo>
                <a:lnTo>
                  <a:pt x="319" y="123"/>
                </a:lnTo>
                <a:lnTo>
                  <a:pt x="322" y="123"/>
                </a:lnTo>
                <a:lnTo>
                  <a:pt x="319" y="121"/>
                </a:lnTo>
                <a:lnTo>
                  <a:pt x="317" y="118"/>
                </a:lnTo>
                <a:lnTo>
                  <a:pt x="315" y="118"/>
                </a:lnTo>
                <a:lnTo>
                  <a:pt x="317" y="118"/>
                </a:lnTo>
                <a:lnTo>
                  <a:pt x="322" y="116"/>
                </a:lnTo>
                <a:lnTo>
                  <a:pt x="326" y="118"/>
                </a:lnTo>
                <a:lnTo>
                  <a:pt x="334" y="121"/>
                </a:lnTo>
                <a:lnTo>
                  <a:pt x="336" y="123"/>
                </a:lnTo>
                <a:lnTo>
                  <a:pt x="341" y="128"/>
                </a:lnTo>
                <a:lnTo>
                  <a:pt x="345" y="132"/>
                </a:lnTo>
                <a:lnTo>
                  <a:pt x="345" y="135"/>
                </a:lnTo>
                <a:lnTo>
                  <a:pt x="345" y="142"/>
                </a:lnTo>
                <a:lnTo>
                  <a:pt x="345" y="144"/>
                </a:lnTo>
                <a:lnTo>
                  <a:pt x="343" y="144"/>
                </a:lnTo>
                <a:lnTo>
                  <a:pt x="341" y="144"/>
                </a:lnTo>
                <a:lnTo>
                  <a:pt x="336" y="144"/>
                </a:lnTo>
                <a:lnTo>
                  <a:pt x="331" y="147"/>
                </a:lnTo>
                <a:lnTo>
                  <a:pt x="326" y="154"/>
                </a:lnTo>
                <a:lnTo>
                  <a:pt x="326" y="156"/>
                </a:lnTo>
                <a:lnTo>
                  <a:pt x="329" y="156"/>
                </a:lnTo>
                <a:lnTo>
                  <a:pt x="331" y="158"/>
                </a:lnTo>
                <a:lnTo>
                  <a:pt x="334" y="158"/>
                </a:lnTo>
                <a:lnTo>
                  <a:pt x="338" y="158"/>
                </a:lnTo>
                <a:lnTo>
                  <a:pt x="343" y="161"/>
                </a:lnTo>
                <a:lnTo>
                  <a:pt x="348" y="163"/>
                </a:lnTo>
                <a:lnTo>
                  <a:pt x="360" y="163"/>
                </a:lnTo>
                <a:lnTo>
                  <a:pt x="362" y="163"/>
                </a:lnTo>
                <a:lnTo>
                  <a:pt x="367" y="163"/>
                </a:lnTo>
                <a:lnTo>
                  <a:pt x="367" y="161"/>
                </a:lnTo>
                <a:lnTo>
                  <a:pt x="369" y="161"/>
                </a:lnTo>
                <a:lnTo>
                  <a:pt x="374" y="161"/>
                </a:lnTo>
                <a:lnTo>
                  <a:pt x="378" y="161"/>
                </a:lnTo>
                <a:lnTo>
                  <a:pt x="388" y="156"/>
                </a:lnTo>
                <a:lnTo>
                  <a:pt x="393" y="154"/>
                </a:lnTo>
                <a:lnTo>
                  <a:pt x="395" y="151"/>
                </a:lnTo>
                <a:lnTo>
                  <a:pt x="397" y="151"/>
                </a:lnTo>
                <a:lnTo>
                  <a:pt x="400" y="156"/>
                </a:lnTo>
                <a:lnTo>
                  <a:pt x="400" y="158"/>
                </a:lnTo>
                <a:lnTo>
                  <a:pt x="409" y="161"/>
                </a:lnTo>
                <a:lnTo>
                  <a:pt x="423" y="175"/>
                </a:lnTo>
                <a:lnTo>
                  <a:pt x="423" y="177"/>
                </a:lnTo>
                <a:lnTo>
                  <a:pt x="423" y="180"/>
                </a:lnTo>
                <a:lnTo>
                  <a:pt x="423" y="182"/>
                </a:lnTo>
                <a:lnTo>
                  <a:pt x="421" y="182"/>
                </a:lnTo>
                <a:lnTo>
                  <a:pt x="421" y="184"/>
                </a:lnTo>
                <a:lnTo>
                  <a:pt x="419" y="184"/>
                </a:lnTo>
                <a:lnTo>
                  <a:pt x="416" y="182"/>
                </a:lnTo>
                <a:lnTo>
                  <a:pt x="416" y="184"/>
                </a:lnTo>
                <a:lnTo>
                  <a:pt x="421" y="187"/>
                </a:lnTo>
                <a:lnTo>
                  <a:pt x="421" y="189"/>
                </a:lnTo>
                <a:lnTo>
                  <a:pt x="423" y="191"/>
                </a:lnTo>
                <a:lnTo>
                  <a:pt x="426" y="196"/>
                </a:lnTo>
                <a:lnTo>
                  <a:pt x="428" y="201"/>
                </a:lnTo>
                <a:lnTo>
                  <a:pt x="433" y="206"/>
                </a:lnTo>
                <a:lnTo>
                  <a:pt x="433" y="203"/>
                </a:lnTo>
                <a:lnTo>
                  <a:pt x="430" y="203"/>
                </a:lnTo>
                <a:lnTo>
                  <a:pt x="430" y="201"/>
                </a:lnTo>
                <a:lnTo>
                  <a:pt x="428" y="199"/>
                </a:lnTo>
                <a:lnTo>
                  <a:pt x="426" y="194"/>
                </a:lnTo>
                <a:lnTo>
                  <a:pt x="426" y="187"/>
                </a:lnTo>
                <a:lnTo>
                  <a:pt x="426" y="184"/>
                </a:lnTo>
                <a:lnTo>
                  <a:pt x="428" y="182"/>
                </a:lnTo>
                <a:lnTo>
                  <a:pt x="428" y="184"/>
                </a:lnTo>
                <a:lnTo>
                  <a:pt x="430" y="187"/>
                </a:lnTo>
                <a:lnTo>
                  <a:pt x="428" y="187"/>
                </a:lnTo>
                <a:lnTo>
                  <a:pt x="426" y="187"/>
                </a:lnTo>
                <a:lnTo>
                  <a:pt x="428" y="189"/>
                </a:lnTo>
                <a:lnTo>
                  <a:pt x="428" y="191"/>
                </a:lnTo>
                <a:lnTo>
                  <a:pt x="430" y="191"/>
                </a:lnTo>
                <a:lnTo>
                  <a:pt x="435" y="191"/>
                </a:lnTo>
                <a:lnTo>
                  <a:pt x="430" y="180"/>
                </a:lnTo>
                <a:lnTo>
                  <a:pt x="428" y="180"/>
                </a:lnTo>
                <a:lnTo>
                  <a:pt x="428" y="177"/>
                </a:lnTo>
                <a:lnTo>
                  <a:pt x="423" y="161"/>
                </a:lnTo>
                <a:lnTo>
                  <a:pt x="423" y="149"/>
                </a:lnTo>
                <a:lnTo>
                  <a:pt x="426" y="149"/>
                </a:lnTo>
                <a:lnTo>
                  <a:pt x="435" y="147"/>
                </a:lnTo>
                <a:lnTo>
                  <a:pt x="437" y="147"/>
                </a:lnTo>
                <a:lnTo>
                  <a:pt x="437" y="149"/>
                </a:lnTo>
                <a:lnTo>
                  <a:pt x="437" y="144"/>
                </a:lnTo>
                <a:lnTo>
                  <a:pt x="440" y="144"/>
                </a:lnTo>
                <a:lnTo>
                  <a:pt x="442" y="140"/>
                </a:lnTo>
                <a:lnTo>
                  <a:pt x="445" y="137"/>
                </a:lnTo>
                <a:lnTo>
                  <a:pt x="447" y="137"/>
                </a:lnTo>
                <a:lnTo>
                  <a:pt x="452" y="137"/>
                </a:lnTo>
                <a:lnTo>
                  <a:pt x="452" y="135"/>
                </a:lnTo>
                <a:lnTo>
                  <a:pt x="454" y="130"/>
                </a:lnTo>
                <a:lnTo>
                  <a:pt x="452" y="130"/>
                </a:lnTo>
                <a:lnTo>
                  <a:pt x="449" y="130"/>
                </a:lnTo>
                <a:lnTo>
                  <a:pt x="447" y="130"/>
                </a:lnTo>
                <a:lnTo>
                  <a:pt x="442" y="132"/>
                </a:lnTo>
                <a:lnTo>
                  <a:pt x="440" y="135"/>
                </a:lnTo>
                <a:lnTo>
                  <a:pt x="437" y="137"/>
                </a:lnTo>
                <a:lnTo>
                  <a:pt x="435" y="140"/>
                </a:lnTo>
                <a:lnTo>
                  <a:pt x="428" y="140"/>
                </a:lnTo>
                <a:lnTo>
                  <a:pt x="426" y="144"/>
                </a:lnTo>
                <a:lnTo>
                  <a:pt x="428" y="144"/>
                </a:lnTo>
                <a:lnTo>
                  <a:pt x="428" y="147"/>
                </a:lnTo>
                <a:lnTo>
                  <a:pt x="419" y="147"/>
                </a:lnTo>
                <a:lnTo>
                  <a:pt x="416" y="147"/>
                </a:lnTo>
                <a:lnTo>
                  <a:pt x="419" y="147"/>
                </a:lnTo>
                <a:lnTo>
                  <a:pt x="419" y="144"/>
                </a:lnTo>
                <a:lnTo>
                  <a:pt x="419" y="142"/>
                </a:lnTo>
                <a:lnTo>
                  <a:pt x="416" y="142"/>
                </a:lnTo>
                <a:lnTo>
                  <a:pt x="416" y="140"/>
                </a:lnTo>
                <a:lnTo>
                  <a:pt x="416" y="142"/>
                </a:lnTo>
                <a:lnTo>
                  <a:pt x="414" y="144"/>
                </a:lnTo>
                <a:lnTo>
                  <a:pt x="412" y="142"/>
                </a:lnTo>
                <a:lnTo>
                  <a:pt x="414" y="140"/>
                </a:lnTo>
                <a:lnTo>
                  <a:pt x="419" y="130"/>
                </a:lnTo>
                <a:lnTo>
                  <a:pt x="421" y="130"/>
                </a:lnTo>
                <a:lnTo>
                  <a:pt x="423" y="130"/>
                </a:lnTo>
                <a:lnTo>
                  <a:pt x="426" y="130"/>
                </a:lnTo>
                <a:lnTo>
                  <a:pt x="430" y="128"/>
                </a:lnTo>
                <a:lnTo>
                  <a:pt x="433" y="125"/>
                </a:lnTo>
                <a:lnTo>
                  <a:pt x="440" y="123"/>
                </a:lnTo>
                <a:lnTo>
                  <a:pt x="445" y="121"/>
                </a:lnTo>
                <a:lnTo>
                  <a:pt x="445" y="118"/>
                </a:lnTo>
                <a:lnTo>
                  <a:pt x="447" y="118"/>
                </a:lnTo>
                <a:lnTo>
                  <a:pt x="452" y="121"/>
                </a:lnTo>
                <a:lnTo>
                  <a:pt x="452" y="123"/>
                </a:lnTo>
                <a:lnTo>
                  <a:pt x="454" y="125"/>
                </a:lnTo>
                <a:lnTo>
                  <a:pt x="456" y="125"/>
                </a:lnTo>
                <a:lnTo>
                  <a:pt x="456" y="128"/>
                </a:lnTo>
                <a:lnTo>
                  <a:pt x="456" y="135"/>
                </a:lnTo>
                <a:lnTo>
                  <a:pt x="454" y="135"/>
                </a:lnTo>
                <a:lnTo>
                  <a:pt x="454" y="137"/>
                </a:lnTo>
                <a:lnTo>
                  <a:pt x="468" y="151"/>
                </a:lnTo>
                <a:lnTo>
                  <a:pt x="473" y="151"/>
                </a:lnTo>
                <a:lnTo>
                  <a:pt x="475" y="149"/>
                </a:lnTo>
                <a:lnTo>
                  <a:pt x="478" y="151"/>
                </a:lnTo>
                <a:lnTo>
                  <a:pt x="482" y="154"/>
                </a:lnTo>
                <a:lnTo>
                  <a:pt x="494" y="158"/>
                </a:lnTo>
                <a:lnTo>
                  <a:pt x="497" y="161"/>
                </a:lnTo>
                <a:lnTo>
                  <a:pt x="499" y="158"/>
                </a:lnTo>
                <a:lnTo>
                  <a:pt x="501" y="161"/>
                </a:lnTo>
                <a:lnTo>
                  <a:pt x="506" y="163"/>
                </a:lnTo>
                <a:lnTo>
                  <a:pt x="513" y="161"/>
                </a:lnTo>
                <a:lnTo>
                  <a:pt x="518" y="158"/>
                </a:lnTo>
                <a:lnTo>
                  <a:pt x="520" y="158"/>
                </a:lnTo>
                <a:lnTo>
                  <a:pt x="520" y="156"/>
                </a:lnTo>
                <a:lnTo>
                  <a:pt x="523" y="156"/>
                </a:lnTo>
                <a:lnTo>
                  <a:pt x="527" y="158"/>
                </a:lnTo>
                <a:lnTo>
                  <a:pt x="532" y="158"/>
                </a:lnTo>
                <a:lnTo>
                  <a:pt x="534" y="158"/>
                </a:lnTo>
                <a:lnTo>
                  <a:pt x="534" y="161"/>
                </a:lnTo>
                <a:lnTo>
                  <a:pt x="537" y="161"/>
                </a:lnTo>
                <a:lnTo>
                  <a:pt x="539" y="161"/>
                </a:lnTo>
                <a:lnTo>
                  <a:pt x="541" y="161"/>
                </a:lnTo>
                <a:lnTo>
                  <a:pt x="544" y="158"/>
                </a:lnTo>
                <a:lnTo>
                  <a:pt x="544" y="156"/>
                </a:lnTo>
                <a:lnTo>
                  <a:pt x="541" y="154"/>
                </a:lnTo>
                <a:lnTo>
                  <a:pt x="541" y="149"/>
                </a:lnTo>
                <a:lnTo>
                  <a:pt x="544" y="149"/>
                </a:lnTo>
                <a:lnTo>
                  <a:pt x="546" y="154"/>
                </a:lnTo>
                <a:lnTo>
                  <a:pt x="549" y="154"/>
                </a:lnTo>
                <a:lnTo>
                  <a:pt x="549" y="156"/>
                </a:lnTo>
                <a:lnTo>
                  <a:pt x="549" y="158"/>
                </a:lnTo>
                <a:lnTo>
                  <a:pt x="551" y="158"/>
                </a:lnTo>
                <a:lnTo>
                  <a:pt x="553" y="163"/>
                </a:lnTo>
                <a:lnTo>
                  <a:pt x="556" y="166"/>
                </a:lnTo>
                <a:lnTo>
                  <a:pt x="558" y="166"/>
                </a:lnTo>
                <a:lnTo>
                  <a:pt x="560" y="163"/>
                </a:lnTo>
                <a:lnTo>
                  <a:pt x="563" y="163"/>
                </a:lnTo>
                <a:lnTo>
                  <a:pt x="563" y="161"/>
                </a:lnTo>
                <a:lnTo>
                  <a:pt x="563" y="158"/>
                </a:lnTo>
                <a:lnTo>
                  <a:pt x="560" y="154"/>
                </a:lnTo>
                <a:lnTo>
                  <a:pt x="556" y="151"/>
                </a:lnTo>
                <a:lnTo>
                  <a:pt x="551" y="154"/>
                </a:lnTo>
                <a:lnTo>
                  <a:pt x="551" y="156"/>
                </a:lnTo>
                <a:lnTo>
                  <a:pt x="549" y="154"/>
                </a:lnTo>
                <a:lnTo>
                  <a:pt x="546" y="149"/>
                </a:lnTo>
                <a:lnTo>
                  <a:pt x="544" y="147"/>
                </a:lnTo>
                <a:lnTo>
                  <a:pt x="541" y="140"/>
                </a:lnTo>
                <a:lnTo>
                  <a:pt x="541" y="137"/>
                </a:lnTo>
                <a:lnTo>
                  <a:pt x="544" y="137"/>
                </a:lnTo>
                <a:lnTo>
                  <a:pt x="546" y="140"/>
                </a:lnTo>
                <a:lnTo>
                  <a:pt x="549" y="140"/>
                </a:lnTo>
                <a:lnTo>
                  <a:pt x="549" y="142"/>
                </a:lnTo>
                <a:lnTo>
                  <a:pt x="553" y="140"/>
                </a:lnTo>
                <a:lnTo>
                  <a:pt x="553" y="137"/>
                </a:lnTo>
                <a:lnTo>
                  <a:pt x="551" y="135"/>
                </a:lnTo>
                <a:lnTo>
                  <a:pt x="551" y="132"/>
                </a:lnTo>
                <a:lnTo>
                  <a:pt x="553" y="132"/>
                </a:lnTo>
                <a:lnTo>
                  <a:pt x="558" y="135"/>
                </a:lnTo>
                <a:lnTo>
                  <a:pt x="560" y="135"/>
                </a:lnTo>
                <a:lnTo>
                  <a:pt x="563" y="142"/>
                </a:lnTo>
                <a:lnTo>
                  <a:pt x="567" y="142"/>
                </a:lnTo>
                <a:lnTo>
                  <a:pt x="572" y="140"/>
                </a:lnTo>
                <a:lnTo>
                  <a:pt x="577" y="142"/>
                </a:lnTo>
                <a:lnTo>
                  <a:pt x="579" y="142"/>
                </a:lnTo>
                <a:lnTo>
                  <a:pt x="577" y="142"/>
                </a:lnTo>
                <a:lnTo>
                  <a:pt x="577" y="144"/>
                </a:lnTo>
                <a:lnTo>
                  <a:pt x="577" y="147"/>
                </a:lnTo>
                <a:lnTo>
                  <a:pt x="577" y="149"/>
                </a:lnTo>
                <a:lnTo>
                  <a:pt x="577" y="151"/>
                </a:lnTo>
                <a:lnTo>
                  <a:pt x="575" y="156"/>
                </a:lnTo>
                <a:lnTo>
                  <a:pt x="575" y="158"/>
                </a:lnTo>
                <a:lnTo>
                  <a:pt x="575" y="161"/>
                </a:lnTo>
                <a:lnTo>
                  <a:pt x="575" y="163"/>
                </a:lnTo>
                <a:lnTo>
                  <a:pt x="575" y="166"/>
                </a:lnTo>
                <a:lnTo>
                  <a:pt x="575" y="163"/>
                </a:lnTo>
                <a:lnTo>
                  <a:pt x="572" y="163"/>
                </a:lnTo>
                <a:lnTo>
                  <a:pt x="572" y="161"/>
                </a:lnTo>
                <a:lnTo>
                  <a:pt x="572" y="163"/>
                </a:lnTo>
                <a:lnTo>
                  <a:pt x="572" y="168"/>
                </a:lnTo>
                <a:lnTo>
                  <a:pt x="572" y="177"/>
                </a:lnTo>
                <a:lnTo>
                  <a:pt x="575" y="177"/>
                </a:lnTo>
                <a:lnTo>
                  <a:pt x="579" y="175"/>
                </a:lnTo>
                <a:lnTo>
                  <a:pt x="579" y="173"/>
                </a:lnTo>
                <a:lnTo>
                  <a:pt x="582" y="173"/>
                </a:lnTo>
                <a:lnTo>
                  <a:pt x="584" y="173"/>
                </a:lnTo>
                <a:lnTo>
                  <a:pt x="582" y="175"/>
                </a:lnTo>
                <a:lnTo>
                  <a:pt x="582" y="177"/>
                </a:lnTo>
                <a:lnTo>
                  <a:pt x="579" y="177"/>
                </a:lnTo>
                <a:lnTo>
                  <a:pt x="579" y="180"/>
                </a:lnTo>
                <a:lnTo>
                  <a:pt x="582" y="177"/>
                </a:lnTo>
                <a:lnTo>
                  <a:pt x="584" y="177"/>
                </a:lnTo>
                <a:lnTo>
                  <a:pt x="584" y="180"/>
                </a:lnTo>
                <a:lnTo>
                  <a:pt x="586" y="184"/>
                </a:lnTo>
                <a:lnTo>
                  <a:pt x="586" y="187"/>
                </a:lnTo>
                <a:lnTo>
                  <a:pt x="584" y="187"/>
                </a:lnTo>
                <a:lnTo>
                  <a:pt x="579" y="187"/>
                </a:lnTo>
                <a:lnTo>
                  <a:pt x="577" y="187"/>
                </a:lnTo>
                <a:lnTo>
                  <a:pt x="577" y="184"/>
                </a:lnTo>
                <a:lnTo>
                  <a:pt x="577" y="182"/>
                </a:lnTo>
                <a:lnTo>
                  <a:pt x="577" y="184"/>
                </a:lnTo>
                <a:lnTo>
                  <a:pt x="577" y="187"/>
                </a:lnTo>
                <a:lnTo>
                  <a:pt x="575" y="187"/>
                </a:lnTo>
                <a:lnTo>
                  <a:pt x="572" y="184"/>
                </a:lnTo>
                <a:lnTo>
                  <a:pt x="572" y="182"/>
                </a:lnTo>
                <a:lnTo>
                  <a:pt x="570" y="182"/>
                </a:lnTo>
                <a:lnTo>
                  <a:pt x="572" y="184"/>
                </a:lnTo>
                <a:lnTo>
                  <a:pt x="572" y="187"/>
                </a:lnTo>
                <a:lnTo>
                  <a:pt x="575" y="189"/>
                </a:lnTo>
                <a:lnTo>
                  <a:pt x="575" y="191"/>
                </a:lnTo>
                <a:lnTo>
                  <a:pt x="577" y="191"/>
                </a:lnTo>
                <a:lnTo>
                  <a:pt x="579" y="194"/>
                </a:lnTo>
                <a:lnTo>
                  <a:pt x="579" y="199"/>
                </a:lnTo>
                <a:lnTo>
                  <a:pt x="582" y="196"/>
                </a:lnTo>
                <a:lnTo>
                  <a:pt x="582" y="194"/>
                </a:lnTo>
                <a:lnTo>
                  <a:pt x="579" y="194"/>
                </a:lnTo>
                <a:lnTo>
                  <a:pt x="577" y="189"/>
                </a:lnTo>
                <a:lnTo>
                  <a:pt x="577" y="187"/>
                </a:lnTo>
                <a:lnTo>
                  <a:pt x="575" y="187"/>
                </a:lnTo>
                <a:lnTo>
                  <a:pt x="577" y="187"/>
                </a:lnTo>
                <a:lnTo>
                  <a:pt x="579" y="187"/>
                </a:lnTo>
                <a:lnTo>
                  <a:pt x="579" y="189"/>
                </a:lnTo>
                <a:lnTo>
                  <a:pt x="584" y="189"/>
                </a:lnTo>
                <a:lnTo>
                  <a:pt x="584" y="187"/>
                </a:lnTo>
                <a:lnTo>
                  <a:pt x="586" y="189"/>
                </a:lnTo>
                <a:lnTo>
                  <a:pt x="586" y="187"/>
                </a:lnTo>
                <a:lnTo>
                  <a:pt x="586" y="184"/>
                </a:lnTo>
                <a:lnTo>
                  <a:pt x="586" y="182"/>
                </a:lnTo>
                <a:lnTo>
                  <a:pt x="586" y="180"/>
                </a:lnTo>
                <a:lnTo>
                  <a:pt x="586" y="177"/>
                </a:lnTo>
                <a:lnTo>
                  <a:pt x="586" y="175"/>
                </a:lnTo>
                <a:lnTo>
                  <a:pt x="586" y="168"/>
                </a:lnTo>
                <a:lnTo>
                  <a:pt x="586" y="166"/>
                </a:lnTo>
                <a:lnTo>
                  <a:pt x="584" y="156"/>
                </a:lnTo>
                <a:lnTo>
                  <a:pt x="584" y="151"/>
                </a:lnTo>
                <a:lnTo>
                  <a:pt x="586" y="151"/>
                </a:lnTo>
                <a:lnTo>
                  <a:pt x="593" y="149"/>
                </a:lnTo>
                <a:lnTo>
                  <a:pt x="598" y="144"/>
                </a:lnTo>
                <a:lnTo>
                  <a:pt x="600" y="140"/>
                </a:lnTo>
                <a:lnTo>
                  <a:pt x="600" y="137"/>
                </a:lnTo>
                <a:lnTo>
                  <a:pt x="603" y="135"/>
                </a:lnTo>
                <a:lnTo>
                  <a:pt x="605" y="135"/>
                </a:lnTo>
                <a:lnTo>
                  <a:pt x="608" y="132"/>
                </a:lnTo>
                <a:lnTo>
                  <a:pt x="608" y="123"/>
                </a:lnTo>
                <a:lnTo>
                  <a:pt x="608" y="118"/>
                </a:lnTo>
                <a:lnTo>
                  <a:pt x="605" y="114"/>
                </a:lnTo>
                <a:lnTo>
                  <a:pt x="603" y="116"/>
                </a:lnTo>
                <a:lnTo>
                  <a:pt x="603" y="118"/>
                </a:lnTo>
                <a:lnTo>
                  <a:pt x="600" y="121"/>
                </a:lnTo>
                <a:lnTo>
                  <a:pt x="600" y="123"/>
                </a:lnTo>
                <a:lnTo>
                  <a:pt x="603" y="123"/>
                </a:lnTo>
                <a:lnTo>
                  <a:pt x="603" y="121"/>
                </a:lnTo>
                <a:lnTo>
                  <a:pt x="605" y="121"/>
                </a:lnTo>
                <a:lnTo>
                  <a:pt x="603" y="123"/>
                </a:lnTo>
                <a:lnTo>
                  <a:pt x="600" y="125"/>
                </a:lnTo>
                <a:lnTo>
                  <a:pt x="598" y="125"/>
                </a:lnTo>
                <a:lnTo>
                  <a:pt x="598" y="128"/>
                </a:lnTo>
                <a:lnTo>
                  <a:pt x="596" y="125"/>
                </a:lnTo>
                <a:lnTo>
                  <a:pt x="593" y="118"/>
                </a:lnTo>
                <a:lnTo>
                  <a:pt x="596" y="118"/>
                </a:lnTo>
                <a:lnTo>
                  <a:pt x="598" y="116"/>
                </a:lnTo>
                <a:lnTo>
                  <a:pt x="600" y="114"/>
                </a:lnTo>
                <a:lnTo>
                  <a:pt x="600" y="111"/>
                </a:lnTo>
                <a:lnTo>
                  <a:pt x="598" y="111"/>
                </a:lnTo>
                <a:lnTo>
                  <a:pt x="598" y="106"/>
                </a:lnTo>
                <a:lnTo>
                  <a:pt x="598" y="104"/>
                </a:lnTo>
                <a:lnTo>
                  <a:pt x="600" y="104"/>
                </a:lnTo>
                <a:lnTo>
                  <a:pt x="605" y="102"/>
                </a:lnTo>
                <a:lnTo>
                  <a:pt x="605" y="104"/>
                </a:lnTo>
                <a:lnTo>
                  <a:pt x="605" y="106"/>
                </a:lnTo>
                <a:lnTo>
                  <a:pt x="605" y="111"/>
                </a:lnTo>
                <a:lnTo>
                  <a:pt x="610" y="104"/>
                </a:lnTo>
                <a:lnTo>
                  <a:pt x="610" y="102"/>
                </a:lnTo>
                <a:lnTo>
                  <a:pt x="610" y="99"/>
                </a:lnTo>
                <a:lnTo>
                  <a:pt x="608" y="97"/>
                </a:lnTo>
                <a:lnTo>
                  <a:pt x="605" y="97"/>
                </a:lnTo>
                <a:lnTo>
                  <a:pt x="605" y="99"/>
                </a:lnTo>
                <a:lnTo>
                  <a:pt x="603" y="99"/>
                </a:lnTo>
                <a:lnTo>
                  <a:pt x="603" y="102"/>
                </a:lnTo>
                <a:lnTo>
                  <a:pt x="603" y="99"/>
                </a:lnTo>
                <a:lnTo>
                  <a:pt x="600" y="99"/>
                </a:lnTo>
                <a:lnTo>
                  <a:pt x="598" y="99"/>
                </a:lnTo>
                <a:lnTo>
                  <a:pt x="596" y="97"/>
                </a:lnTo>
                <a:lnTo>
                  <a:pt x="593" y="92"/>
                </a:lnTo>
                <a:lnTo>
                  <a:pt x="593" y="95"/>
                </a:lnTo>
                <a:lnTo>
                  <a:pt x="591" y="95"/>
                </a:lnTo>
                <a:lnTo>
                  <a:pt x="591" y="97"/>
                </a:lnTo>
                <a:lnTo>
                  <a:pt x="589" y="95"/>
                </a:lnTo>
                <a:lnTo>
                  <a:pt x="584" y="92"/>
                </a:lnTo>
                <a:lnTo>
                  <a:pt x="582" y="90"/>
                </a:lnTo>
                <a:lnTo>
                  <a:pt x="579" y="88"/>
                </a:lnTo>
                <a:lnTo>
                  <a:pt x="579" y="90"/>
                </a:lnTo>
                <a:lnTo>
                  <a:pt x="577" y="88"/>
                </a:lnTo>
                <a:lnTo>
                  <a:pt x="577" y="85"/>
                </a:lnTo>
                <a:lnTo>
                  <a:pt x="575" y="85"/>
                </a:lnTo>
                <a:lnTo>
                  <a:pt x="577" y="85"/>
                </a:lnTo>
                <a:lnTo>
                  <a:pt x="577" y="83"/>
                </a:lnTo>
                <a:lnTo>
                  <a:pt x="575" y="83"/>
                </a:lnTo>
                <a:lnTo>
                  <a:pt x="575" y="80"/>
                </a:lnTo>
                <a:lnTo>
                  <a:pt x="572" y="80"/>
                </a:lnTo>
                <a:lnTo>
                  <a:pt x="570" y="78"/>
                </a:lnTo>
                <a:lnTo>
                  <a:pt x="570" y="76"/>
                </a:lnTo>
                <a:lnTo>
                  <a:pt x="570" y="71"/>
                </a:lnTo>
                <a:lnTo>
                  <a:pt x="570" y="69"/>
                </a:lnTo>
                <a:lnTo>
                  <a:pt x="570" y="66"/>
                </a:lnTo>
                <a:lnTo>
                  <a:pt x="572" y="54"/>
                </a:lnTo>
                <a:lnTo>
                  <a:pt x="570" y="50"/>
                </a:lnTo>
                <a:lnTo>
                  <a:pt x="570" y="47"/>
                </a:lnTo>
                <a:lnTo>
                  <a:pt x="570" y="45"/>
                </a:lnTo>
                <a:lnTo>
                  <a:pt x="572" y="38"/>
                </a:lnTo>
                <a:lnTo>
                  <a:pt x="570" y="38"/>
                </a:lnTo>
                <a:lnTo>
                  <a:pt x="570" y="36"/>
                </a:lnTo>
                <a:lnTo>
                  <a:pt x="570" y="33"/>
                </a:lnTo>
                <a:lnTo>
                  <a:pt x="570" y="31"/>
                </a:lnTo>
                <a:lnTo>
                  <a:pt x="575" y="26"/>
                </a:lnTo>
                <a:lnTo>
                  <a:pt x="577" y="26"/>
                </a:lnTo>
                <a:lnTo>
                  <a:pt x="579" y="26"/>
                </a:lnTo>
                <a:lnTo>
                  <a:pt x="579" y="28"/>
                </a:lnTo>
                <a:lnTo>
                  <a:pt x="582" y="31"/>
                </a:lnTo>
                <a:lnTo>
                  <a:pt x="584" y="28"/>
                </a:lnTo>
                <a:lnTo>
                  <a:pt x="584" y="26"/>
                </a:lnTo>
                <a:lnTo>
                  <a:pt x="584" y="21"/>
                </a:lnTo>
                <a:lnTo>
                  <a:pt x="579" y="21"/>
                </a:lnTo>
                <a:lnTo>
                  <a:pt x="577" y="19"/>
                </a:lnTo>
                <a:lnTo>
                  <a:pt x="577" y="17"/>
                </a:lnTo>
                <a:lnTo>
                  <a:pt x="579" y="17"/>
                </a:lnTo>
                <a:lnTo>
                  <a:pt x="582" y="17"/>
                </a:lnTo>
                <a:lnTo>
                  <a:pt x="582" y="14"/>
                </a:lnTo>
                <a:lnTo>
                  <a:pt x="586" y="12"/>
                </a:lnTo>
                <a:lnTo>
                  <a:pt x="586" y="10"/>
                </a:lnTo>
                <a:lnTo>
                  <a:pt x="586" y="7"/>
                </a:lnTo>
                <a:lnTo>
                  <a:pt x="586" y="5"/>
                </a:lnTo>
                <a:lnTo>
                  <a:pt x="586" y="3"/>
                </a:lnTo>
                <a:lnTo>
                  <a:pt x="591" y="3"/>
                </a:lnTo>
                <a:lnTo>
                  <a:pt x="593" y="3"/>
                </a:lnTo>
                <a:lnTo>
                  <a:pt x="593" y="0"/>
                </a:lnTo>
                <a:lnTo>
                  <a:pt x="596" y="0"/>
                </a:lnTo>
                <a:lnTo>
                  <a:pt x="596" y="3"/>
                </a:lnTo>
                <a:lnTo>
                  <a:pt x="598" y="5"/>
                </a:lnTo>
                <a:lnTo>
                  <a:pt x="596" y="5"/>
                </a:lnTo>
                <a:lnTo>
                  <a:pt x="596" y="7"/>
                </a:lnTo>
                <a:lnTo>
                  <a:pt x="605" y="10"/>
                </a:lnTo>
                <a:lnTo>
                  <a:pt x="605" y="12"/>
                </a:lnTo>
                <a:lnTo>
                  <a:pt x="615" y="28"/>
                </a:lnTo>
                <a:lnTo>
                  <a:pt x="617" y="36"/>
                </a:lnTo>
                <a:lnTo>
                  <a:pt x="617" y="45"/>
                </a:lnTo>
                <a:lnTo>
                  <a:pt x="617" y="50"/>
                </a:lnTo>
                <a:lnTo>
                  <a:pt x="619" y="52"/>
                </a:lnTo>
                <a:lnTo>
                  <a:pt x="626" y="57"/>
                </a:lnTo>
                <a:lnTo>
                  <a:pt x="626" y="59"/>
                </a:lnTo>
                <a:lnTo>
                  <a:pt x="624" y="59"/>
                </a:lnTo>
                <a:lnTo>
                  <a:pt x="626" y="64"/>
                </a:lnTo>
                <a:lnTo>
                  <a:pt x="631" y="66"/>
                </a:lnTo>
                <a:lnTo>
                  <a:pt x="634" y="73"/>
                </a:lnTo>
                <a:lnTo>
                  <a:pt x="634" y="76"/>
                </a:lnTo>
                <a:lnTo>
                  <a:pt x="629" y="76"/>
                </a:lnTo>
                <a:lnTo>
                  <a:pt x="622" y="76"/>
                </a:lnTo>
                <a:lnTo>
                  <a:pt x="622" y="78"/>
                </a:lnTo>
                <a:lnTo>
                  <a:pt x="624" y="76"/>
                </a:lnTo>
                <a:lnTo>
                  <a:pt x="626" y="76"/>
                </a:lnTo>
                <a:lnTo>
                  <a:pt x="626" y="78"/>
                </a:lnTo>
                <a:lnTo>
                  <a:pt x="629" y="78"/>
                </a:lnTo>
                <a:lnTo>
                  <a:pt x="624" y="85"/>
                </a:lnTo>
                <a:lnTo>
                  <a:pt x="622" y="88"/>
                </a:lnTo>
                <a:lnTo>
                  <a:pt x="622" y="90"/>
                </a:lnTo>
                <a:lnTo>
                  <a:pt x="622" y="92"/>
                </a:lnTo>
                <a:lnTo>
                  <a:pt x="626" y="95"/>
                </a:lnTo>
                <a:lnTo>
                  <a:pt x="626" y="97"/>
                </a:lnTo>
                <a:lnTo>
                  <a:pt x="629" y="97"/>
                </a:lnTo>
                <a:lnTo>
                  <a:pt x="631" y="97"/>
                </a:lnTo>
                <a:lnTo>
                  <a:pt x="634" y="95"/>
                </a:lnTo>
                <a:lnTo>
                  <a:pt x="634" y="92"/>
                </a:lnTo>
                <a:lnTo>
                  <a:pt x="638" y="92"/>
                </a:lnTo>
                <a:lnTo>
                  <a:pt x="641" y="92"/>
                </a:lnTo>
                <a:lnTo>
                  <a:pt x="641" y="95"/>
                </a:lnTo>
                <a:lnTo>
                  <a:pt x="638" y="95"/>
                </a:lnTo>
                <a:lnTo>
                  <a:pt x="634" y="97"/>
                </a:lnTo>
                <a:lnTo>
                  <a:pt x="643" y="97"/>
                </a:lnTo>
                <a:lnTo>
                  <a:pt x="648" y="99"/>
                </a:lnTo>
                <a:lnTo>
                  <a:pt x="645" y="102"/>
                </a:lnTo>
                <a:lnTo>
                  <a:pt x="638" y="106"/>
                </a:lnTo>
                <a:lnTo>
                  <a:pt x="641" y="109"/>
                </a:lnTo>
                <a:lnTo>
                  <a:pt x="645" y="114"/>
                </a:lnTo>
                <a:lnTo>
                  <a:pt x="648" y="121"/>
                </a:lnTo>
                <a:lnTo>
                  <a:pt x="648" y="123"/>
                </a:lnTo>
                <a:lnTo>
                  <a:pt x="648" y="130"/>
                </a:lnTo>
                <a:lnTo>
                  <a:pt x="645" y="135"/>
                </a:lnTo>
                <a:lnTo>
                  <a:pt x="650" y="142"/>
                </a:lnTo>
                <a:lnTo>
                  <a:pt x="650" y="144"/>
                </a:lnTo>
                <a:lnTo>
                  <a:pt x="652" y="142"/>
                </a:lnTo>
                <a:lnTo>
                  <a:pt x="652" y="140"/>
                </a:lnTo>
                <a:lnTo>
                  <a:pt x="652" y="137"/>
                </a:lnTo>
                <a:lnTo>
                  <a:pt x="655" y="135"/>
                </a:lnTo>
                <a:lnTo>
                  <a:pt x="655" y="132"/>
                </a:lnTo>
                <a:lnTo>
                  <a:pt x="657" y="121"/>
                </a:lnTo>
                <a:lnTo>
                  <a:pt x="657" y="118"/>
                </a:lnTo>
                <a:lnTo>
                  <a:pt x="657" y="116"/>
                </a:lnTo>
                <a:lnTo>
                  <a:pt x="662" y="109"/>
                </a:lnTo>
                <a:lnTo>
                  <a:pt x="662" y="106"/>
                </a:lnTo>
                <a:lnTo>
                  <a:pt x="664" y="106"/>
                </a:lnTo>
                <a:lnTo>
                  <a:pt x="667" y="106"/>
                </a:lnTo>
                <a:lnTo>
                  <a:pt x="667" y="109"/>
                </a:lnTo>
                <a:lnTo>
                  <a:pt x="676" y="121"/>
                </a:lnTo>
                <a:lnTo>
                  <a:pt x="678" y="121"/>
                </a:lnTo>
                <a:lnTo>
                  <a:pt x="678" y="123"/>
                </a:lnTo>
                <a:lnTo>
                  <a:pt x="681" y="125"/>
                </a:lnTo>
                <a:lnTo>
                  <a:pt x="681" y="137"/>
                </a:lnTo>
                <a:lnTo>
                  <a:pt x="681" y="140"/>
                </a:lnTo>
                <a:lnTo>
                  <a:pt x="681" y="142"/>
                </a:lnTo>
                <a:lnTo>
                  <a:pt x="681" y="144"/>
                </a:lnTo>
                <a:lnTo>
                  <a:pt x="678" y="142"/>
                </a:lnTo>
                <a:lnTo>
                  <a:pt x="676" y="149"/>
                </a:lnTo>
                <a:lnTo>
                  <a:pt x="674" y="151"/>
                </a:lnTo>
                <a:lnTo>
                  <a:pt x="674" y="154"/>
                </a:lnTo>
                <a:lnTo>
                  <a:pt x="676" y="158"/>
                </a:lnTo>
                <a:lnTo>
                  <a:pt x="676" y="163"/>
                </a:lnTo>
                <a:lnTo>
                  <a:pt x="678" y="163"/>
                </a:lnTo>
                <a:lnTo>
                  <a:pt x="678" y="166"/>
                </a:lnTo>
                <a:lnTo>
                  <a:pt x="681" y="166"/>
                </a:lnTo>
                <a:lnTo>
                  <a:pt x="686" y="173"/>
                </a:lnTo>
                <a:lnTo>
                  <a:pt x="688" y="177"/>
                </a:lnTo>
                <a:lnTo>
                  <a:pt x="686" y="177"/>
                </a:lnTo>
                <a:lnTo>
                  <a:pt x="686" y="180"/>
                </a:lnTo>
                <a:lnTo>
                  <a:pt x="686" y="182"/>
                </a:lnTo>
                <a:lnTo>
                  <a:pt x="697" y="173"/>
                </a:lnTo>
                <a:lnTo>
                  <a:pt x="697" y="163"/>
                </a:lnTo>
                <a:lnTo>
                  <a:pt x="707" y="149"/>
                </a:lnTo>
                <a:lnTo>
                  <a:pt x="707" y="140"/>
                </a:lnTo>
                <a:lnTo>
                  <a:pt x="709" y="130"/>
                </a:lnTo>
                <a:lnTo>
                  <a:pt x="709" y="128"/>
                </a:lnTo>
                <a:lnTo>
                  <a:pt x="709" y="125"/>
                </a:lnTo>
                <a:lnTo>
                  <a:pt x="712" y="125"/>
                </a:lnTo>
                <a:lnTo>
                  <a:pt x="716" y="121"/>
                </a:lnTo>
                <a:lnTo>
                  <a:pt x="721" y="116"/>
                </a:lnTo>
                <a:lnTo>
                  <a:pt x="716" y="111"/>
                </a:lnTo>
                <a:lnTo>
                  <a:pt x="714" y="111"/>
                </a:lnTo>
                <a:lnTo>
                  <a:pt x="712" y="106"/>
                </a:lnTo>
                <a:lnTo>
                  <a:pt x="712" y="99"/>
                </a:lnTo>
                <a:lnTo>
                  <a:pt x="712" y="92"/>
                </a:lnTo>
                <a:lnTo>
                  <a:pt x="712" y="88"/>
                </a:lnTo>
                <a:lnTo>
                  <a:pt x="714" y="88"/>
                </a:lnTo>
                <a:lnTo>
                  <a:pt x="712" y="90"/>
                </a:lnTo>
                <a:lnTo>
                  <a:pt x="714" y="90"/>
                </a:lnTo>
                <a:lnTo>
                  <a:pt x="714" y="88"/>
                </a:lnTo>
                <a:lnTo>
                  <a:pt x="712" y="85"/>
                </a:lnTo>
                <a:lnTo>
                  <a:pt x="709" y="85"/>
                </a:lnTo>
                <a:lnTo>
                  <a:pt x="712" y="85"/>
                </a:lnTo>
                <a:lnTo>
                  <a:pt x="719" y="85"/>
                </a:lnTo>
                <a:lnTo>
                  <a:pt x="723" y="85"/>
                </a:lnTo>
                <a:lnTo>
                  <a:pt x="726" y="85"/>
                </a:lnTo>
                <a:lnTo>
                  <a:pt x="728" y="85"/>
                </a:lnTo>
                <a:lnTo>
                  <a:pt x="728" y="88"/>
                </a:lnTo>
                <a:lnTo>
                  <a:pt x="730" y="90"/>
                </a:lnTo>
                <a:lnTo>
                  <a:pt x="733" y="90"/>
                </a:lnTo>
                <a:lnTo>
                  <a:pt x="735" y="90"/>
                </a:lnTo>
                <a:lnTo>
                  <a:pt x="735" y="92"/>
                </a:lnTo>
                <a:lnTo>
                  <a:pt x="737" y="92"/>
                </a:lnTo>
                <a:lnTo>
                  <a:pt x="740" y="92"/>
                </a:lnTo>
                <a:lnTo>
                  <a:pt x="742" y="92"/>
                </a:lnTo>
                <a:lnTo>
                  <a:pt x="745" y="92"/>
                </a:lnTo>
                <a:lnTo>
                  <a:pt x="747" y="92"/>
                </a:lnTo>
                <a:lnTo>
                  <a:pt x="749" y="92"/>
                </a:lnTo>
                <a:lnTo>
                  <a:pt x="749" y="99"/>
                </a:lnTo>
                <a:lnTo>
                  <a:pt x="752" y="102"/>
                </a:lnTo>
                <a:lnTo>
                  <a:pt x="754" y="102"/>
                </a:lnTo>
                <a:lnTo>
                  <a:pt x="763" y="109"/>
                </a:lnTo>
                <a:lnTo>
                  <a:pt x="766" y="109"/>
                </a:lnTo>
                <a:lnTo>
                  <a:pt x="766" y="111"/>
                </a:lnTo>
                <a:lnTo>
                  <a:pt x="766" y="125"/>
                </a:lnTo>
                <a:lnTo>
                  <a:pt x="766" y="128"/>
                </a:lnTo>
                <a:lnTo>
                  <a:pt x="766" y="130"/>
                </a:lnTo>
                <a:lnTo>
                  <a:pt x="763" y="130"/>
                </a:lnTo>
                <a:lnTo>
                  <a:pt x="761" y="135"/>
                </a:lnTo>
                <a:lnTo>
                  <a:pt x="756" y="137"/>
                </a:lnTo>
                <a:lnTo>
                  <a:pt x="754" y="135"/>
                </a:lnTo>
                <a:lnTo>
                  <a:pt x="752" y="135"/>
                </a:lnTo>
                <a:lnTo>
                  <a:pt x="749" y="135"/>
                </a:lnTo>
                <a:lnTo>
                  <a:pt x="747" y="137"/>
                </a:lnTo>
                <a:lnTo>
                  <a:pt x="749" y="137"/>
                </a:lnTo>
                <a:lnTo>
                  <a:pt x="752" y="140"/>
                </a:lnTo>
                <a:lnTo>
                  <a:pt x="752" y="142"/>
                </a:lnTo>
                <a:lnTo>
                  <a:pt x="752" y="147"/>
                </a:lnTo>
                <a:lnTo>
                  <a:pt x="754" y="154"/>
                </a:lnTo>
                <a:lnTo>
                  <a:pt x="754" y="156"/>
                </a:lnTo>
                <a:lnTo>
                  <a:pt x="756" y="156"/>
                </a:lnTo>
                <a:lnTo>
                  <a:pt x="759" y="158"/>
                </a:lnTo>
                <a:lnTo>
                  <a:pt x="759" y="161"/>
                </a:lnTo>
                <a:lnTo>
                  <a:pt x="763" y="166"/>
                </a:lnTo>
                <a:lnTo>
                  <a:pt x="766" y="168"/>
                </a:lnTo>
                <a:lnTo>
                  <a:pt x="766" y="170"/>
                </a:lnTo>
                <a:lnTo>
                  <a:pt x="763" y="182"/>
                </a:lnTo>
                <a:lnTo>
                  <a:pt x="763" y="184"/>
                </a:lnTo>
                <a:lnTo>
                  <a:pt x="761" y="187"/>
                </a:lnTo>
                <a:lnTo>
                  <a:pt x="759" y="184"/>
                </a:lnTo>
                <a:lnTo>
                  <a:pt x="756" y="184"/>
                </a:lnTo>
                <a:lnTo>
                  <a:pt x="756" y="187"/>
                </a:lnTo>
                <a:lnTo>
                  <a:pt x="754" y="191"/>
                </a:lnTo>
                <a:lnTo>
                  <a:pt x="754" y="194"/>
                </a:lnTo>
                <a:lnTo>
                  <a:pt x="752" y="194"/>
                </a:lnTo>
                <a:lnTo>
                  <a:pt x="742" y="203"/>
                </a:lnTo>
                <a:lnTo>
                  <a:pt x="740" y="206"/>
                </a:lnTo>
                <a:lnTo>
                  <a:pt x="737" y="206"/>
                </a:lnTo>
                <a:lnTo>
                  <a:pt x="735" y="206"/>
                </a:lnTo>
                <a:lnTo>
                  <a:pt x="735" y="203"/>
                </a:lnTo>
                <a:lnTo>
                  <a:pt x="723" y="187"/>
                </a:lnTo>
                <a:lnTo>
                  <a:pt x="723" y="184"/>
                </a:lnTo>
                <a:lnTo>
                  <a:pt x="721" y="184"/>
                </a:lnTo>
                <a:lnTo>
                  <a:pt x="716" y="187"/>
                </a:lnTo>
                <a:lnTo>
                  <a:pt x="714" y="189"/>
                </a:lnTo>
                <a:lnTo>
                  <a:pt x="716" y="189"/>
                </a:lnTo>
                <a:lnTo>
                  <a:pt x="716" y="191"/>
                </a:lnTo>
                <a:lnTo>
                  <a:pt x="719" y="189"/>
                </a:lnTo>
                <a:lnTo>
                  <a:pt x="719" y="187"/>
                </a:lnTo>
                <a:lnTo>
                  <a:pt x="721" y="187"/>
                </a:lnTo>
                <a:lnTo>
                  <a:pt x="723" y="187"/>
                </a:lnTo>
                <a:lnTo>
                  <a:pt x="728" y="196"/>
                </a:lnTo>
                <a:lnTo>
                  <a:pt x="735" y="210"/>
                </a:lnTo>
                <a:lnTo>
                  <a:pt x="733" y="213"/>
                </a:lnTo>
                <a:lnTo>
                  <a:pt x="726" y="208"/>
                </a:lnTo>
                <a:lnTo>
                  <a:pt x="723" y="208"/>
                </a:lnTo>
                <a:lnTo>
                  <a:pt x="723" y="210"/>
                </a:lnTo>
                <a:lnTo>
                  <a:pt x="716" y="208"/>
                </a:lnTo>
                <a:lnTo>
                  <a:pt x="714" y="201"/>
                </a:lnTo>
                <a:lnTo>
                  <a:pt x="700" y="201"/>
                </a:lnTo>
                <a:lnTo>
                  <a:pt x="697" y="201"/>
                </a:lnTo>
                <a:lnTo>
                  <a:pt x="695" y="203"/>
                </a:lnTo>
                <a:lnTo>
                  <a:pt x="697" y="208"/>
                </a:lnTo>
                <a:lnTo>
                  <a:pt x="700" y="208"/>
                </a:lnTo>
                <a:lnTo>
                  <a:pt x="704" y="210"/>
                </a:lnTo>
                <a:lnTo>
                  <a:pt x="707" y="210"/>
                </a:lnTo>
                <a:lnTo>
                  <a:pt x="707" y="213"/>
                </a:lnTo>
                <a:lnTo>
                  <a:pt x="704" y="215"/>
                </a:lnTo>
                <a:lnTo>
                  <a:pt x="702" y="220"/>
                </a:lnTo>
                <a:lnTo>
                  <a:pt x="700" y="225"/>
                </a:lnTo>
                <a:lnTo>
                  <a:pt x="697" y="227"/>
                </a:lnTo>
                <a:lnTo>
                  <a:pt x="690" y="236"/>
                </a:lnTo>
                <a:lnTo>
                  <a:pt x="688" y="239"/>
                </a:lnTo>
                <a:lnTo>
                  <a:pt x="686" y="239"/>
                </a:lnTo>
                <a:lnTo>
                  <a:pt x="681" y="239"/>
                </a:lnTo>
                <a:lnTo>
                  <a:pt x="678" y="239"/>
                </a:lnTo>
                <a:lnTo>
                  <a:pt x="678" y="236"/>
                </a:lnTo>
                <a:lnTo>
                  <a:pt x="676" y="236"/>
                </a:lnTo>
                <a:lnTo>
                  <a:pt x="671" y="229"/>
                </a:lnTo>
                <a:lnTo>
                  <a:pt x="674" y="229"/>
                </a:lnTo>
                <a:lnTo>
                  <a:pt x="671" y="227"/>
                </a:lnTo>
                <a:lnTo>
                  <a:pt x="664" y="225"/>
                </a:lnTo>
                <a:lnTo>
                  <a:pt x="662" y="222"/>
                </a:lnTo>
                <a:lnTo>
                  <a:pt x="662" y="220"/>
                </a:lnTo>
                <a:lnTo>
                  <a:pt x="660" y="220"/>
                </a:lnTo>
                <a:lnTo>
                  <a:pt x="657" y="220"/>
                </a:lnTo>
                <a:lnTo>
                  <a:pt x="655" y="220"/>
                </a:lnTo>
                <a:lnTo>
                  <a:pt x="652" y="220"/>
                </a:lnTo>
                <a:lnTo>
                  <a:pt x="650" y="222"/>
                </a:lnTo>
                <a:lnTo>
                  <a:pt x="643" y="220"/>
                </a:lnTo>
                <a:lnTo>
                  <a:pt x="641" y="220"/>
                </a:lnTo>
                <a:lnTo>
                  <a:pt x="636" y="217"/>
                </a:lnTo>
                <a:lnTo>
                  <a:pt x="636" y="220"/>
                </a:lnTo>
                <a:lnTo>
                  <a:pt x="641" y="222"/>
                </a:lnTo>
                <a:lnTo>
                  <a:pt x="641" y="220"/>
                </a:lnTo>
                <a:lnTo>
                  <a:pt x="645" y="220"/>
                </a:lnTo>
                <a:lnTo>
                  <a:pt x="648" y="222"/>
                </a:lnTo>
                <a:lnTo>
                  <a:pt x="652" y="222"/>
                </a:lnTo>
                <a:lnTo>
                  <a:pt x="655" y="225"/>
                </a:lnTo>
                <a:lnTo>
                  <a:pt x="657" y="225"/>
                </a:lnTo>
                <a:lnTo>
                  <a:pt x="657" y="227"/>
                </a:lnTo>
                <a:lnTo>
                  <a:pt x="664" y="234"/>
                </a:lnTo>
                <a:lnTo>
                  <a:pt x="664" y="236"/>
                </a:lnTo>
                <a:lnTo>
                  <a:pt x="667" y="239"/>
                </a:lnTo>
                <a:lnTo>
                  <a:pt x="669" y="239"/>
                </a:lnTo>
                <a:lnTo>
                  <a:pt x="676" y="239"/>
                </a:lnTo>
                <a:lnTo>
                  <a:pt x="678" y="239"/>
                </a:lnTo>
                <a:lnTo>
                  <a:pt x="681" y="239"/>
                </a:lnTo>
                <a:lnTo>
                  <a:pt x="683" y="239"/>
                </a:lnTo>
                <a:lnTo>
                  <a:pt x="686" y="239"/>
                </a:lnTo>
                <a:lnTo>
                  <a:pt x="690" y="241"/>
                </a:lnTo>
                <a:lnTo>
                  <a:pt x="693" y="241"/>
                </a:lnTo>
                <a:lnTo>
                  <a:pt x="693" y="243"/>
                </a:lnTo>
                <a:lnTo>
                  <a:pt x="693" y="246"/>
                </a:lnTo>
                <a:lnTo>
                  <a:pt x="686" y="260"/>
                </a:lnTo>
                <a:lnTo>
                  <a:pt x="678" y="272"/>
                </a:lnTo>
                <a:lnTo>
                  <a:pt x="671" y="279"/>
                </a:lnTo>
                <a:lnTo>
                  <a:pt x="669" y="279"/>
                </a:lnTo>
                <a:lnTo>
                  <a:pt x="667" y="279"/>
                </a:lnTo>
                <a:lnTo>
                  <a:pt x="662" y="277"/>
                </a:lnTo>
                <a:lnTo>
                  <a:pt x="660" y="274"/>
                </a:lnTo>
                <a:lnTo>
                  <a:pt x="655" y="274"/>
                </a:lnTo>
                <a:lnTo>
                  <a:pt x="652" y="274"/>
                </a:lnTo>
                <a:lnTo>
                  <a:pt x="655" y="277"/>
                </a:lnTo>
                <a:lnTo>
                  <a:pt x="655" y="279"/>
                </a:lnTo>
                <a:lnTo>
                  <a:pt x="655" y="284"/>
                </a:lnTo>
                <a:lnTo>
                  <a:pt x="652" y="288"/>
                </a:lnTo>
                <a:lnTo>
                  <a:pt x="650" y="288"/>
                </a:lnTo>
                <a:lnTo>
                  <a:pt x="643" y="291"/>
                </a:lnTo>
                <a:lnTo>
                  <a:pt x="641" y="291"/>
                </a:lnTo>
                <a:lnTo>
                  <a:pt x="636" y="288"/>
                </a:lnTo>
                <a:lnTo>
                  <a:pt x="624" y="284"/>
                </a:lnTo>
                <a:lnTo>
                  <a:pt x="619" y="281"/>
                </a:lnTo>
                <a:lnTo>
                  <a:pt x="610" y="277"/>
                </a:lnTo>
                <a:lnTo>
                  <a:pt x="608" y="274"/>
                </a:lnTo>
                <a:lnTo>
                  <a:pt x="605" y="272"/>
                </a:lnTo>
                <a:lnTo>
                  <a:pt x="608" y="274"/>
                </a:lnTo>
                <a:lnTo>
                  <a:pt x="608" y="277"/>
                </a:lnTo>
                <a:lnTo>
                  <a:pt x="608" y="279"/>
                </a:lnTo>
                <a:lnTo>
                  <a:pt x="605" y="279"/>
                </a:lnTo>
                <a:lnTo>
                  <a:pt x="608" y="281"/>
                </a:lnTo>
                <a:lnTo>
                  <a:pt x="608" y="284"/>
                </a:lnTo>
                <a:lnTo>
                  <a:pt x="619" y="284"/>
                </a:lnTo>
                <a:lnTo>
                  <a:pt x="634" y="288"/>
                </a:lnTo>
                <a:lnTo>
                  <a:pt x="634" y="291"/>
                </a:lnTo>
                <a:lnTo>
                  <a:pt x="636" y="291"/>
                </a:lnTo>
                <a:lnTo>
                  <a:pt x="638" y="293"/>
                </a:lnTo>
                <a:lnTo>
                  <a:pt x="641" y="293"/>
                </a:lnTo>
                <a:lnTo>
                  <a:pt x="643" y="295"/>
                </a:lnTo>
                <a:lnTo>
                  <a:pt x="645" y="298"/>
                </a:lnTo>
                <a:lnTo>
                  <a:pt x="645" y="305"/>
                </a:lnTo>
                <a:lnTo>
                  <a:pt x="645" y="307"/>
                </a:lnTo>
                <a:lnTo>
                  <a:pt x="643" y="307"/>
                </a:lnTo>
                <a:lnTo>
                  <a:pt x="636" y="312"/>
                </a:lnTo>
                <a:lnTo>
                  <a:pt x="631" y="312"/>
                </a:lnTo>
                <a:lnTo>
                  <a:pt x="626" y="310"/>
                </a:lnTo>
                <a:lnTo>
                  <a:pt x="624" y="310"/>
                </a:lnTo>
                <a:lnTo>
                  <a:pt x="624" y="312"/>
                </a:lnTo>
                <a:lnTo>
                  <a:pt x="622" y="312"/>
                </a:lnTo>
                <a:lnTo>
                  <a:pt x="624" y="314"/>
                </a:lnTo>
                <a:lnTo>
                  <a:pt x="622" y="319"/>
                </a:lnTo>
                <a:lnTo>
                  <a:pt x="619" y="321"/>
                </a:lnTo>
                <a:lnTo>
                  <a:pt x="619" y="324"/>
                </a:lnTo>
                <a:lnTo>
                  <a:pt x="622" y="329"/>
                </a:lnTo>
                <a:lnTo>
                  <a:pt x="622" y="331"/>
                </a:lnTo>
                <a:lnTo>
                  <a:pt x="619" y="331"/>
                </a:lnTo>
                <a:lnTo>
                  <a:pt x="619" y="329"/>
                </a:lnTo>
                <a:lnTo>
                  <a:pt x="619" y="326"/>
                </a:lnTo>
                <a:lnTo>
                  <a:pt x="615" y="326"/>
                </a:lnTo>
                <a:lnTo>
                  <a:pt x="612" y="326"/>
                </a:lnTo>
                <a:lnTo>
                  <a:pt x="615" y="326"/>
                </a:lnTo>
                <a:lnTo>
                  <a:pt x="617" y="326"/>
                </a:lnTo>
                <a:lnTo>
                  <a:pt x="617" y="329"/>
                </a:lnTo>
                <a:lnTo>
                  <a:pt x="619" y="329"/>
                </a:lnTo>
                <a:lnTo>
                  <a:pt x="617" y="329"/>
                </a:lnTo>
                <a:lnTo>
                  <a:pt x="615" y="333"/>
                </a:lnTo>
                <a:lnTo>
                  <a:pt x="612" y="333"/>
                </a:lnTo>
                <a:lnTo>
                  <a:pt x="610" y="333"/>
                </a:lnTo>
                <a:lnTo>
                  <a:pt x="612" y="336"/>
                </a:lnTo>
                <a:lnTo>
                  <a:pt x="610" y="340"/>
                </a:lnTo>
                <a:lnTo>
                  <a:pt x="608" y="345"/>
                </a:lnTo>
                <a:lnTo>
                  <a:pt x="605" y="345"/>
                </a:lnTo>
                <a:lnTo>
                  <a:pt x="603" y="347"/>
                </a:lnTo>
                <a:lnTo>
                  <a:pt x="603" y="350"/>
                </a:lnTo>
                <a:lnTo>
                  <a:pt x="600" y="352"/>
                </a:lnTo>
                <a:lnTo>
                  <a:pt x="603" y="355"/>
                </a:lnTo>
                <a:lnTo>
                  <a:pt x="600" y="359"/>
                </a:lnTo>
                <a:lnTo>
                  <a:pt x="598" y="364"/>
                </a:lnTo>
                <a:lnTo>
                  <a:pt x="598" y="366"/>
                </a:lnTo>
                <a:lnTo>
                  <a:pt x="593" y="373"/>
                </a:lnTo>
                <a:lnTo>
                  <a:pt x="591" y="373"/>
                </a:lnTo>
                <a:lnTo>
                  <a:pt x="593" y="376"/>
                </a:lnTo>
                <a:lnTo>
                  <a:pt x="593" y="378"/>
                </a:lnTo>
                <a:lnTo>
                  <a:pt x="593" y="385"/>
                </a:lnTo>
                <a:lnTo>
                  <a:pt x="591" y="388"/>
                </a:lnTo>
                <a:lnTo>
                  <a:pt x="591" y="395"/>
                </a:lnTo>
                <a:lnTo>
                  <a:pt x="593" y="399"/>
                </a:lnTo>
                <a:lnTo>
                  <a:pt x="593" y="402"/>
                </a:lnTo>
                <a:lnTo>
                  <a:pt x="593" y="409"/>
                </a:lnTo>
                <a:lnTo>
                  <a:pt x="593" y="411"/>
                </a:lnTo>
                <a:lnTo>
                  <a:pt x="591" y="411"/>
                </a:lnTo>
                <a:lnTo>
                  <a:pt x="589" y="411"/>
                </a:lnTo>
                <a:lnTo>
                  <a:pt x="591" y="411"/>
                </a:lnTo>
                <a:lnTo>
                  <a:pt x="593" y="414"/>
                </a:lnTo>
                <a:lnTo>
                  <a:pt x="596" y="418"/>
                </a:lnTo>
                <a:lnTo>
                  <a:pt x="600" y="418"/>
                </a:lnTo>
                <a:lnTo>
                  <a:pt x="598" y="432"/>
                </a:lnTo>
                <a:lnTo>
                  <a:pt x="598" y="425"/>
                </a:lnTo>
                <a:lnTo>
                  <a:pt x="598" y="423"/>
                </a:lnTo>
                <a:lnTo>
                  <a:pt x="600" y="418"/>
                </a:lnTo>
                <a:lnTo>
                  <a:pt x="605" y="418"/>
                </a:lnTo>
                <a:lnTo>
                  <a:pt x="612" y="418"/>
                </a:lnTo>
                <a:lnTo>
                  <a:pt x="612" y="423"/>
                </a:lnTo>
                <a:lnTo>
                  <a:pt x="615" y="425"/>
                </a:lnTo>
                <a:lnTo>
                  <a:pt x="617" y="437"/>
                </a:lnTo>
                <a:lnTo>
                  <a:pt x="619" y="444"/>
                </a:lnTo>
                <a:lnTo>
                  <a:pt x="622" y="451"/>
                </a:lnTo>
                <a:lnTo>
                  <a:pt x="622" y="454"/>
                </a:lnTo>
                <a:lnTo>
                  <a:pt x="622" y="456"/>
                </a:lnTo>
                <a:lnTo>
                  <a:pt x="622" y="458"/>
                </a:lnTo>
                <a:lnTo>
                  <a:pt x="619" y="461"/>
                </a:lnTo>
                <a:lnTo>
                  <a:pt x="617" y="463"/>
                </a:lnTo>
                <a:lnTo>
                  <a:pt x="619" y="463"/>
                </a:lnTo>
                <a:lnTo>
                  <a:pt x="619" y="461"/>
                </a:lnTo>
                <a:lnTo>
                  <a:pt x="622" y="461"/>
                </a:lnTo>
                <a:lnTo>
                  <a:pt x="622" y="458"/>
                </a:lnTo>
                <a:lnTo>
                  <a:pt x="624" y="458"/>
                </a:lnTo>
                <a:lnTo>
                  <a:pt x="626" y="458"/>
                </a:lnTo>
                <a:lnTo>
                  <a:pt x="624" y="461"/>
                </a:lnTo>
                <a:lnTo>
                  <a:pt x="622" y="463"/>
                </a:lnTo>
                <a:lnTo>
                  <a:pt x="626" y="458"/>
                </a:lnTo>
                <a:lnTo>
                  <a:pt x="638" y="456"/>
                </a:lnTo>
                <a:lnTo>
                  <a:pt x="641" y="454"/>
                </a:lnTo>
                <a:lnTo>
                  <a:pt x="643" y="454"/>
                </a:lnTo>
                <a:lnTo>
                  <a:pt x="645" y="456"/>
                </a:lnTo>
                <a:lnTo>
                  <a:pt x="648" y="456"/>
                </a:lnTo>
                <a:lnTo>
                  <a:pt x="652" y="461"/>
                </a:lnTo>
                <a:lnTo>
                  <a:pt x="655" y="461"/>
                </a:lnTo>
                <a:lnTo>
                  <a:pt x="657" y="461"/>
                </a:lnTo>
                <a:lnTo>
                  <a:pt x="664" y="463"/>
                </a:lnTo>
                <a:lnTo>
                  <a:pt x="667" y="463"/>
                </a:lnTo>
                <a:lnTo>
                  <a:pt x="669" y="466"/>
                </a:lnTo>
                <a:lnTo>
                  <a:pt x="671" y="468"/>
                </a:lnTo>
                <a:lnTo>
                  <a:pt x="674" y="470"/>
                </a:lnTo>
                <a:lnTo>
                  <a:pt x="676" y="473"/>
                </a:lnTo>
                <a:lnTo>
                  <a:pt x="678" y="473"/>
                </a:lnTo>
                <a:lnTo>
                  <a:pt x="681" y="477"/>
                </a:lnTo>
                <a:lnTo>
                  <a:pt x="683" y="477"/>
                </a:lnTo>
                <a:lnTo>
                  <a:pt x="683" y="480"/>
                </a:lnTo>
                <a:lnTo>
                  <a:pt x="686" y="482"/>
                </a:lnTo>
                <a:lnTo>
                  <a:pt x="683" y="484"/>
                </a:lnTo>
                <a:lnTo>
                  <a:pt x="686" y="482"/>
                </a:lnTo>
                <a:lnTo>
                  <a:pt x="686" y="484"/>
                </a:lnTo>
                <a:lnTo>
                  <a:pt x="688" y="484"/>
                </a:lnTo>
                <a:lnTo>
                  <a:pt x="690" y="484"/>
                </a:lnTo>
                <a:lnTo>
                  <a:pt x="695" y="487"/>
                </a:lnTo>
                <a:lnTo>
                  <a:pt x="709" y="492"/>
                </a:lnTo>
                <a:lnTo>
                  <a:pt x="712" y="494"/>
                </a:lnTo>
                <a:lnTo>
                  <a:pt x="716" y="499"/>
                </a:lnTo>
                <a:lnTo>
                  <a:pt x="716" y="501"/>
                </a:lnTo>
                <a:lnTo>
                  <a:pt x="714" y="501"/>
                </a:lnTo>
                <a:lnTo>
                  <a:pt x="714" y="503"/>
                </a:lnTo>
                <a:lnTo>
                  <a:pt x="712" y="503"/>
                </a:lnTo>
                <a:lnTo>
                  <a:pt x="712" y="506"/>
                </a:lnTo>
                <a:lnTo>
                  <a:pt x="714" y="503"/>
                </a:lnTo>
                <a:lnTo>
                  <a:pt x="714" y="501"/>
                </a:lnTo>
                <a:lnTo>
                  <a:pt x="716" y="501"/>
                </a:lnTo>
                <a:lnTo>
                  <a:pt x="719" y="501"/>
                </a:lnTo>
                <a:lnTo>
                  <a:pt x="728" y="501"/>
                </a:lnTo>
                <a:lnTo>
                  <a:pt x="730" y="501"/>
                </a:lnTo>
                <a:lnTo>
                  <a:pt x="730" y="499"/>
                </a:lnTo>
                <a:lnTo>
                  <a:pt x="742" y="501"/>
                </a:lnTo>
                <a:lnTo>
                  <a:pt x="745" y="501"/>
                </a:lnTo>
                <a:lnTo>
                  <a:pt x="745" y="503"/>
                </a:lnTo>
                <a:lnTo>
                  <a:pt x="747" y="503"/>
                </a:lnTo>
                <a:lnTo>
                  <a:pt x="749" y="503"/>
                </a:lnTo>
                <a:lnTo>
                  <a:pt x="752" y="503"/>
                </a:lnTo>
                <a:lnTo>
                  <a:pt x="752" y="506"/>
                </a:lnTo>
                <a:lnTo>
                  <a:pt x="752" y="503"/>
                </a:lnTo>
                <a:lnTo>
                  <a:pt x="754" y="503"/>
                </a:lnTo>
                <a:lnTo>
                  <a:pt x="754" y="506"/>
                </a:lnTo>
                <a:lnTo>
                  <a:pt x="752" y="506"/>
                </a:lnTo>
                <a:lnTo>
                  <a:pt x="754" y="508"/>
                </a:lnTo>
                <a:lnTo>
                  <a:pt x="754" y="510"/>
                </a:lnTo>
                <a:lnTo>
                  <a:pt x="752" y="515"/>
                </a:lnTo>
                <a:lnTo>
                  <a:pt x="752" y="520"/>
                </a:lnTo>
                <a:lnTo>
                  <a:pt x="754" y="527"/>
                </a:lnTo>
                <a:lnTo>
                  <a:pt x="754" y="529"/>
                </a:lnTo>
                <a:lnTo>
                  <a:pt x="754" y="532"/>
                </a:lnTo>
                <a:lnTo>
                  <a:pt x="754" y="534"/>
                </a:lnTo>
                <a:lnTo>
                  <a:pt x="754" y="543"/>
                </a:lnTo>
                <a:lnTo>
                  <a:pt x="754" y="546"/>
                </a:lnTo>
                <a:lnTo>
                  <a:pt x="752" y="551"/>
                </a:lnTo>
                <a:lnTo>
                  <a:pt x="754" y="551"/>
                </a:lnTo>
                <a:lnTo>
                  <a:pt x="756" y="555"/>
                </a:lnTo>
                <a:lnTo>
                  <a:pt x="756" y="558"/>
                </a:lnTo>
                <a:lnTo>
                  <a:pt x="759" y="560"/>
                </a:lnTo>
                <a:lnTo>
                  <a:pt x="761" y="560"/>
                </a:lnTo>
                <a:lnTo>
                  <a:pt x="761" y="562"/>
                </a:lnTo>
                <a:lnTo>
                  <a:pt x="761" y="565"/>
                </a:lnTo>
                <a:lnTo>
                  <a:pt x="759" y="565"/>
                </a:lnTo>
                <a:lnTo>
                  <a:pt x="759" y="567"/>
                </a:lnTo>
                <a:lnTo>
                  <a:pt x="759" y="565"/>
                </a:lnTo>
                <a:lnTo>
                  <a:pt x="761" y="565"/>
                </a:lnTo>
                <a:lnTo>
                  <a:pt x="763" y="565"/>
                </a:lnTo>
                <a:lnTo>
                  <a:pt x="763" y="567"/>
                </a:lnTo>
                <a:lnTo>
                  <a:pt x="773" y="574"/>
                </a:lnTo>
                <a:lnTo>
                  <a:pt x="773" y="577"/>
                </a:lnTo>
                <a:lnTo>
                  <a:pt x="775" y="577"/>
                </a:lnTo>
                <a:lnTo>
                  <a:pt x="775" y="581"/>
                </a:lnTo>
                <a:lnTo>
                  <a:pt x="775" y="584"/>
                </a:lnTo>
                <a:lnTo>
                  <a:pt x="775" y="586"/>
                </a:lnTo>
                <a:lnTo>
                  <a:pt x="773" y="586"/>
                </a:lnTo>
                <a:lnTo>
                  <a:pt x="773" y="588"/>
                </a:lnTo>
                <a:lnTo>
                  <a:pt x="771" y="588"/>
                </a:lnTo>
                <a:lnTo>
                  <a:pt x="768" y="591"/>
                </a:lnTo>
                <a:lnTo>
                  <a:pt x="771" y="591"/>
                </a:lnTo>
                <a:lnTo>
                  <a:pt x="773" y="588"/>
                </a:lnTo>
                <a:lnTo>
                  <a:pt x="775" y="586"/>
                </a:lnTo>
                <a:lnTo>
                  <a:pt x="775" y="584"/>
                </a:lnTo>
                <a:lnTo>
                  <a:pt x="778" y="584"/>
                </a:lnTo>
                <a:lnTo>
                  <a:pt x="780" y="586"/>
                </a:lnTo>
                <a:lnTo>
                  <a:pt x="782" y="586"/>
                </a:lnTo>
                <a:lnTo>
                  <a:pt x="785" y="588"/>
                </a:lnTo>
                <a:lnTo>
                  <a:pt x="785" y="591"/>
                </a:lnTo>
                <a:lnTo>
                  <a:pt x="785" y="588"/>
                </a:lnTo>
                <a:lnTo>
                  <a:pt x="785" y="584"/>
                </a:lnTo>
                <a:lnTo>
                  <a:pt x="787" y="581"/>
                </a:lnTo>
                <a:lnTo>
                  <a:pt x="789" y="579"/>
                </a:lnTo>
                <a:lnTo>
                  <a:pt x="792" y="579"/>
                </a:lnTo>
                <a:lnTo>
                  <a:pt x="794" y="581"/>
                </a:lnTo>
                <a:lnTo>
                  <a:pt x="797" y="588"/>
                </a:lnTo>
                <a:lnTo>
                  <a:pt x="797" y="584"/>
                </a:lnTo>
                <a:lnTo>
                  <a:pt x="799" y="581"/>
                </a:lnTo>
                <a:lnTo>
                  <a:pt x="797" y="579"/>
                </a:lnTo>
                <a:lnTo>
                  <a:pt x="794" y="574"/>
                </a:lnTo>
                <a:lnTo>
                  <a:pt x="801" y="569"/>
                </a:lnTo>
                <a:lnTo>
                  <a:pt x="801" y="565"/>
                </a:lnTo>
                <a:lnTo>
                  <a:pt x="799" y="558"/>
                </a:lnTo>
                <a:lnTo>
                  <a:pt x="797" y="553"/>
                </a:lnTo>
                <a:lnTo>
                  <a:pt x="797" y="548"/>
                </a:lnTo>
                <a:lnTo>
                  <a:pt x="797" y="546"/>
                </a:lnTo>
                <a:lnTo>
                  <a:pt x="797" y="541"/>
                </a:lnTo>
                <a:lnTo>
                  <a:pt x="794" y="534"/>
                </a:lnTo>
                <a:lnTo>
                  <a:pt x="794" y="532"/>
                </a:lnTo>
                <a:lnTo>
                  <a:pt x="797" y="532"/>
                </a:lnTo>
                <a:lnTo>
                  <a:pt x="794" y="532"/>
                </a:lnTo>
                <a:lnTo>
                  <a:pt x="789" y="522"/>
                </a:lnTo>
                <a:lnTo>
                  <a:pt x="785" y="513"/>
                </a:lnTo>
                <a:lnTo>
                  <a:pt x="787" y="513"/>
                </a:lnTo>
                <a:lnTo>
                  <a:pt x="792" y="510"/>
                </a:lnTo>
                <a:lnTo>
                  <a:pt x="797" y="508"/>
                </a:lnTo>
                <a:lnTo>
                  <a:pt x="801" y="508"/>
                </a:lnTo>
                <a:lnTo>
                  <a:pt x="801" y="506"/>
                </a:lnTo>
                <a:lnTo>
                  <a:pt x="806" y="503"/>
                </a:lnTo>
                <a:lnTo>
                  <a:pt x="811" y="501"/>
                </a:lnTo>
                <a:lnTo>
                  <a:pt x="811" y="499"/>
                </a:lnTo>
                <a:lnTo>
                  <a:pt x="815" y="494"/>
                </a:lnTo>
                <a:lnTo>
                  <a:pt x="818" y="494"/>
                </a:lnTo>
                <a:lnTo>
                  <a:pt x="818" y="492"/>
                </a:lnTo>
                <a:lnTo>
                  <a:pt x="820" y="492"/>
                </a:lnTo>
                <a:lnTo>
                  <a:pt x="820" y="489"/>
                </a:lnTo>
                <a:lnTo>
                  <a:pt x="820" y="487"/>
                </a:lnTo>
                <a:lnTo>
                  <a:pt x="823" y="484"/>
                </a:lnTo>
                <a:lnTo>
                  <a:pt x="825" y="482"/>
                </a:lnTo>
                <a:lnTo>
                  <a:pt x="825" y="480"/>
                </a:lnTo>
                <a:lnTo>
                  <a:pt x="827" y="477"/>
                </a:lnTo>
                <a:lnTo>
                  <a:pt x="827" y="475"/>
                </a:lnTo>
                <a:lnTo>
                  <a:pt x="827" y="468"/>
                </a:lnTo>
                <a:lnTo>
                  <a:pt x="827" y="466"/>
                </a:lnTo>
                <a:lnTo>
                  <a:pt x="827" y="463"/>
                </a:lnTo>
                <a:lnTo>
                  <a:pt x="827" y="458"/>
                </a:lnTo>
                <a:lnTo>
                  <a:pt x="825" y="449"/>
                </a:lnTo>
                <a:lnTo>
                  <a:pt x="823" y="444"/>
                </a:lnTo>
                <a:lnTo>
                  <a:pt x="820" y="437"/>
                </a:lnTo>
                <a:lnTo>
                  <a:pt x="818" y="437"/>
                </a:lnTo>
                <a:lnTo>
                  <a:pt x="815" y="432"/>
                </a:lnTo>
                <a:lnTo>
                  <a:pt x="813" y="432"/>
                </a:lnTo>
                <a:lnTo>
                  <a:pt x="813" y="430"/>
                </a:lnTo>
                <a:lnTo>
                  <a:pt x="811" y="430"/>
                </a:lnTo>
                <a:lnTo>
                  <a:pt x="811" y="428"/>
                </a:lnTo>
                <a:lnTo>
                  <a:pt x="808" y="428"/>
                </a:lnTo>
                <a:lnTo>
                  <a:pt x="806" y="425"/>
                </a:lnTo>
                <a:lnTo>
                  <a:pt x="804" y="423"/>
                </a:lnTo>
                <a:lnTo>
                  <a:pt x="801" y="423"/>
                </a:lnTo>
                <a:lnTo>
                  <a:pt x="801" y="421"/>
                </a:lnTo>
                <a:lnTo>
                  <a:pt x="801" y="416"/>
                </a:lnTo>
                <a:lnTo>
                  <a:pt x="804" y="414"/>
                </a:lnTo>
                <a:lnTo>
                  <a:pt x="811" y="404"/>
                </a:lnTo>
                <a:lnTo>
                  <a:pt x="811" y="402"/>
                </a:lnTo>
                <a:lnTo>
                  <a:pt x="811" y="395"/>
                </a:lnTo>
                <a:lnTo>
                  <a:pt x="815" y="388"/>
                </a:lnTo>
                <a:lnTo>
                  <a:pt x="818" y="385"/>
                </a:lnTo>
                <a:lnTo>
                  <a:pt x="815" y="385"/>
                </a:lnTo>
                <a:lnTo>
                  <a:pt x="813" y="385"/>
                </a:lnTo>
                <a:lnTo>
                  <a:pt x="813" y="378"/>
                </a:lnTo>
                <a:lnTo>
                  <a:pt x="811" y="373"/>
                </a:lnTo>
                <a:lnTo>
                  <a:pt x="811" y="371"/>
                </a:lnTo>
                <a:lnTo>
                  <a:pt x="808" y="366"/>
                </a:lnTo>
                <a:lnTo>
                  <a:pt x="806" y="366"/>
                </a:lnTo>
                <a:lnTo>
                  <a:pt x="806" y="364"/>
                </a:lnTo>
                <a:lnTo>
                  <a:pt x="808" y="362"/>
                </a:lnTo>
                <a:lnTo>
                  <a:pt x="808" y="359"/>
                </a:lnTo>
                <a:lnTo>
                  <a:pt x="813" y="347"/>
                </a:lnTo>
                <a:lnTo>
                  <a:pt x="813" y="345"/>
                </a:lnTo>
                <a:lnTo>
                  <a:pt x="811" y="343"/>
                </a:lnTo>
                <a:lnTo>
                  <a:pt x="808" y="343"/>
                </a:lnTo>
                <a:lnTo>
                  <a:pt x="808" y="340"/>
                </a:lnTo>
                <a:lnTo>
                  <a:pt x="806" y="333"/>
                </a:lnTo>
                <a:lnTo>
                  <a:pt x="806" y="329"/>
                </a:lnTo>
                <a:lnTo>
                  <a:pt x="806" y="326"/>
                </a:lnTo>
                <a:lnTo>
                  <a:pt x="806" y="324"/>
                </a:lnTo>
                <a:lnTo>
                  <a:pt x="808" y="324"/>
                </a:lnTo>
                <a:lnTo>
                  <a:pt x="813" y="319"/>
                </a:lnTo>
                <a:lnTo>
                  <a:pt x="815" y="319"/>
                </a:lnTo>
                <a:lnTo>
                  <a:pt x="820" y="319"/>
                </a:lnTo>
                <a:lnTo>
                  <a:pt x="823" y="321"/>
                </a:lnTo>
                <a:lnTo>
                  <a:pt x="834" y="324"/>
                </a:lnTo>
                <a:lnTo>
                  <a:pt x="834" y="326"/>
                </a:lnTo>
                <a:lnTo>
                  <a:pt x="834" y="331"/>
                </a:lnTo>
                <a:lnTo>
                  <a:pt x="837" y="329"/>
                </a:lnTo>
                <a:lnTo>
                  <a:pt x="839" y="326"/>
                </a:lnTo>
                <a:lnTo>
                  <a:pt x="841" y="326"/>
                </a:lnTo>
                <a:lnTo>
                  <a:pt x="844" y="326"/>
                </a:lnTo>
                <a:lnTo>
                  <a:pt x="846" y="326"/>
                </a:lnTo>
                <a:lnTo>
                  <a:pt x="849" y="329"/>
                </a:lnTo>
                <a:lnTo>
                  <a:pt x="851" y="329"/>
                </a:lnTo>
                <a:lnTo>
                  <a:pt x="856" y="326"/>
                </a:lnTo>
                <a:lnTo>
                  <a:pt x="858" y="326"/>
                </a:lnTo>
                <a:lnTo>
                  <a:pt x="858" y="324"/>
                </a:lnTo>
                <a:lnTo>
                  <a:pt x="860" y="324"/>
                </a:lnTo>
                <a:lnTo>
                  <a:pt x="860" y="321"/>
                </a:lnTo>
                <a:lnTo>
                  <a:pt x="863" y="321"/>
                </a:lnTo>
                <a:lnTo>
                  <a:pt x="877" y="331"/>
                </a:lnTo>
                <a:lnTo>
                  <a:pt x="877" y="333"/>
                </a:lnTo>
                <a:lnTo>
                  <a:pt x="877" y="336"/>
                </a:lnTo>
                <a:lnTo>
                  <a:pt x="877" y="338"/>
                </a:lnTo>
                <a:lnTo>
                  <a:pt x="874" y="338"/>
                </a:lnTo>
                <a:lnTo>
                  <a:pt x="877" y="336"/>
                </a:lnTo>
                <a:lnTo>
                  <a:pt x="882" y="338"/>
                </a:lnTo>
                <a:lnTo>
                  <a:pt x="884" y="343"/>
                </a:lnTo>
                <a:lnTo>
                  <a:pt x="884" y="345"/>
                </a:lnTo>
                <a:lnTo>
                  <a:pt x="882" y="345"/>
                </a:lnTo>
                <a:lnTo>
                  <a:pt x="884" y="345"/>
                </a:lnTo>
                <a:lnTo>
                  <a:pt x="886" y="343"/>
                </a:lnTo>
                <a:lnTo>
                  <a:pt x="884" y="343"/>
                </a:lnTo>
                <a:lnTo>
                  <a:pt x="886" y="343"/>
                </a:lnTo>
                <a:lnTo>
                  <a:pt x="889" y="343"/>
                </a:lnTo>
                <a:lnTo>
                  <a:pt x="891" y="345"/>
                </a:lnTo>
                <a:lnTo>
                  <a:pt x="889" y="347"/>
                </a:lnTo>
                <a:lnTo>
                  <a:pt x="886" y="350"/>
                </a:lnTo>
                <a:lnTo>
                  <a:pt x="891" y="357"/>
                </a:lnTo>
                <a:lnTo>
                  <a:pt x="893" y="357"/>
                </a:lnTo>
                <a:lnTo>
                  <a:pt x="898" y="357"/>
                </a:lnTo>
                <a:lnTo>
                  <a:pt x="900" y="359"/>
                </a:lnTo>
                <a:lnTo>
                  <a:pt x="903" y="359"/>
                </a:lnTo>
                <a:lnTo>
                  <a:pt x="908" y="362"/>
                </a:lnTo>
                <a:lnTo>
                  <a:pt x="910" y="364"/>
                </a:lnTo>
                <a:lnTo>
                  <a:pt x="910" y="366"/>
                </a:lnTo>
                <a:lnTo>
                  <a:pt x="912" y="366"/>
                </a:lnTo>
                <a:lnTo>
                  <a:pt x="912" y="364"/>
                </a:lnTo>
                <a:lnTo>
                  <a:pt x="915" y="362"/>
                </a:lnTo>
                <a:lnTo>
                  <a:pt x="915" y="359"/>
                </a:lnTo>
                <a:lnTo>
                  <a:pt x="917" y="359"/>
                </a:lnTo>
                <a:lnTo>
                  <a:pt x="917" y="364"/>
                </a:lnTo>
                <a:lnTo>
                  <a:pt x="919" y="366"/>
                </a:lnTo>
                <a:lnTo>
                  <a:pt x="917" y="366"/>
                </a:lnTo>
                <a:lnTo>
                  <a:pt x="915" y="373"/>
                </a:lnTo>
                <a:lnTo>
                  <a:pt x="912" y="380"/>
                </a:lnTo>
                <a:lnTo>
                  <a:pt x="915" y="380"/>
                </a:lnTo>
                <a:lnTo>
                  <a:pt x="915" y="383"/>
                </a:lnTo>
                <a:lnTo>
                  <a:pt x="915" y="385"/>
                </a:lnTo>
                <a:lnTo>
                  <a:pt x="912" y="388"/>
                </a:lnTo>
                <a:lnTo>
                  <a:pt x="908" y="388"/>
                </a:lnTo>
                <a:lnTo>
                  <a:pt x="900" y="385"/>
                </a:lnTo>
                <a:lnTo>
                  <a:pt x="898" y="385"/>
                </a:lnTo>
                <a:lnTo>
                  <a:pt x="896" y="385"/>
                </a:lnTo>
                <a:lnTo>
                  <a:pt x="898" y="385"/>
                </a:lnTo>
                <a:lnTo>
                  <a:pt x="900" y="385"/>
                </a:lnTo>
                <a:lnTo>
                  <a:pt x="903" y="388"/>
                </a:lnTo>
                <a:lnTo>
                  <a:pt x="905" y="388"/>
                </a:lnTo>
                <a:lnTo>
                  <a:pt x="908" y="388"/>
                </a:lnTo>
                <a:lnTo>
                  <a:pt x="910" y="388"/>
                </a:lnTo>
                <a:lnTo>
                  <a:pt x="912" y="388"/>
                </a:lnTo>
                <a:lnTo>
                  <a:pt x="915" y="388"/>
                </a:lnTo>
                <a:lnTo>
                  <a:pt x="915" y="392"/>
                </a:lnTo>
                <a:lnTo>
                  <a:pt x="915" y="395"/>
                </a:lnTo>
                <a:lnTo>
                  <a:pt x="917" y="395"/>
                </a:lnTo>
                <a:lnTo>
                  <a:pt x="917" y="397"/>
                </a:lnTo>
                <a:lnTo>
                  <a:pt x="915" y="397"/>
                </a:lnTo>
                <a:lnTo>
                  <a:pt x="915" y="399"/>
                </a:lnTo>
                <a:lnTo>
                  <a:pt x="912" y="399"/>
                </a:lnTo>
                <a:lnTo>
                  <a:pt x="915" y="399"/>
                </a:lnTo>
                <a:lnTo>
                  <a:pt x="915" y="402"/>
                </a:lnTo>
                <a:lnTo>
                  <a:pt x="915" y="404"/>
                </a:lnTo>
                <a:lnTo>
                  <a:pt x="912" y="404"/>
                </a:lnTo>
                <a:lnTo>
                  <a:pt x="915" y="404"/>
                </a:lnTo>
                <a:lnTo>
                  <a:pt x="917" y="404"/>
                </a:lnTo>
                <a:lnTo>
                  <a:pt x="919" y="404"/>
                </a:lnTo>
                <a:lnTo>
                  <a:pt x="919" y="406"/>
                </a:lnTo>
                <a:lnTo>
                  <a:pt x="919" y="409"/>
                </a:lnTo>
                <a:lnTo>
                  <a:pt x="917" y="406"/>
                </a:lnTo>
                <a:lnTo>
                  <a:pt x="917" y="409"/>
                </a:lnTo>
                <a:lnTo>
                  <a:pt x="919" y="409"/>
                </a:lnTo>
                <a:lnTo>
                  <a:pt x="919" y="411"/>
                </a:lnTo>
                <a:lnTo>
                  <a:pt x="917" y="411"/>
                </a:lnTo>
                <a:lnTo>
                  <a:pt x="917" y="416"/>
                </a:lnTo>
                <a:lnTo>
                  <a:pt x="917" y="418"/>
                </a:lnTo>
                <a:lnTo>
                  <a:pt x="915" y="418"/>
                </a:lnTo>
                <a:lnTo>
                  <a:pt x="915" y="416"/>
                </a:lnTo>
                <a:lnTo>
                  <a:pt x="915" y="414"/>
                </a:lnTo>
                <a:lnTo>
                  <a:pt x="912" y="411"/>
                </a:lnTo>
                <a:lnTo>
                  <a:pt x="912" y="414"/>
                </a:lnTo>
                <a:lnTo>
                  <a:pt x="912" y="416"/>
                </a:lnTo>
                <a:lnTo>
                  <a:pt x="910" y="416"/>
                </a:lnTo>
                <a:lnTo>
                  <a:pt x="910" y="418"/>
                </a:lnTo>
                <a:lnTo>
                  <a:pt x="908" y="418"/>
                </a:lnTo>
                <a:lnTo>
                  <a:pt x="910" y="421"/>
                </a:lnTo>
                <a:lnTo>
                  <a:pt x="912" y="418"/>
                </a:lnTo>
                <a:lnTo>
                  <a:pt x="912" y="421"/>
                </a:lnTo>
                <a:lnTo>
                  <a:pt x="912" y="423"/>
                </a:lnTo>
                <a:lnTo>
                  <a:pt x="912" y="421"/>
                </a:lnTo>
                <a:lnTo>
                  <a:pt x="915" y="418"/>
                </a:lnTo>
                <a:lnTo>
                  <a:pt x="917" y="416"/>
                </a:lnTo>
                <a:lnTo>
                  <a:pt x="919" y="416"/>
                </a:lnTo>
                <a:lnTo>
                  <a:pt x="926" y="414"/>
                </a:lnTo>
                <a:lnTo>
                  <a:pt x="926" y="416"/>
                </a:lnTo>
                <a:lnTo>
                  <a:pt x="929" y="416"/>
                </a:lnTo>
                <a:lnTo>
                  <a:pt x="931" y="416"/>
                </a:lnTo>
                <a:lnTo>
                  <a:pt x="931" y="418"/>
                </a:lnTo>
                <a:lnTo>
                  <a:pt x="934" y="425"/>
                </a:lnTo>
                <a:lnTo>
                  <a:pt x="934" y="428"/>
                </a:lnTo>
                <a:lnTo>
                  <a:pt x="931" y="432"/>
                </a:lnTo>
                <a:lnTo>
                  <a:pt x="931" y="435"/>
                </a:lnTo>
                <a:lnTo>
                  <a:pt x="929" y="435"/>
                </a:lnTo>
                <a:lnTo>
                  <a:pt x="924" y="437"/>
                </a:lnTo>
                <a:lnTo>
                  <a:pt x="922" y="440"/>
                </a:lnTo>
                <a:lnTo>
                  <a:pt x="924" y="437"/>
                </a:lnTo>
                <a:lnTo>
                  <a:pt x="926" y="437"/>
                </a:lnTo>
                <a:lnTo>
                  <a:pt x="929" y="437"/>
                </a:lnTo>
                <a:lnTo>
                  <a:pt x="931" y="435"/>
                </a:lnTo>
                <a:lnTo>
                  <a:pt x="934" y="428"/>
                </a:lnTo>
                <a:lnTo>
                  <a:pt x="934" y="425"/>
                </a:lnTo>
                <a:lnTo>
                  <a:pt x="934" y="423"/>
                </a:lnTo>
                <a:lnTo>
                  <a:pt x="936" y="423"/>
                </a:lnTo>
                <a:lnTo>
                  <a:pt x="936" y="425"/>
                </a:lnTo>
                <a:lnTo>
                  <a:pt x="938" y="425"/>
                </a:lnTo>
                <a:lnTo>
                  <a:pt x="938" y="430"/>
                </a:lnTo>
                <a:lnTo>
                  <a:pt x="936" y="430"/>
                </a:lnTo>
                <a:lnTo>
                  <a:pt x="936" y="432"/>
                </a:lnTo>
                <a:lnTo>
                  <a:pt x="934" y="432"/>
                </a:lnTo>
                <a:lnTo>
                  <a:pt x="934" y="435"/>
                </a:lnTo>
                <a:lnTo>
                  <a:pt x="936" y="432"/>
                </a:lnTo>
                <a:lnTo>
                  <a:pt x="938" y="430"/>
                </a:lnTo>
                <a:lnTo>
                  <a:pt x="938" y="428"/>
                </a:lnTo>
                <a:lnTo>
                  <a:pt x="938" y="425"/>
                </a:lnTo>
                <a:lnTo>
                  <a:pt x="941" y="425"/>
                </a:lnTo>
                <a:lnTo>
                  <a:pt x="941" y="428"/>
                </a:lnTo>
                <a:lnTo>
                  <a:pt x="938" y="428"/>
                </a:lnTo>
                <a:lnTo>
                  <a:pt x="938" y="430"/>
                </a:lnTo>
                <a:lnTo>
                  <a:pt x="941" y="430"/>
                </a:lnTo>
                <a:lnTo>
                  <a:pt x="941" y="432"/>
                </a:lnTo>
                <a:lnTo>
                  <a:pt x="941" y="435"/>
                </a:lnTo>
                <a:lnTo>
                  <a:pt x="941" y="432"/>
                </a:lnTo>
                <a:lnTo>
                  <a:pt x="941" y="430"/>
                </a:lnTo>
                <a:lnTo>
                  <a:pt x="943" y="430"/>
                </a:lnTo>
                <a:lnTo>
                  <a:pt x="948" y="425"/>
                </a:lnTo>
                <a:lnTo>
                  <a:pt x="950" y="425"/>
                </a:lnTo>
                <a:lnTo>
                  <a:pt x="952" y="423"/>
                </a:lnTo>
                <a:lnTo>
                  <a:pt x="955" y="421"/>
                </a:lnTo>
                <a:lnTo>
                  <a:pt x="955" y="418"/>
                </a:lnTo>
                <a:lnTo>
                  <a:pt x="955" y="416"/>
                </a:lnTo>
                <a:lnTo>
                  <a:pt x="957" y="416"/>
                </a:lnTo>
                <a:lnTo>
                  <a:pt x="962" y="421"/>
                </a:lnTo>
                <a:lnTo>
                  <a:pt x="962" y="423"/>
                </a:lnTo>
                <a:lnTo>
                  <a:pt x="962" y="425"/>
                </a:lnTo>
                <a:lnTo>
                  <a:pt x="960" y="428"/>
                </a:lnTo>
                <a:lnTo>
                  <a:pt x="960" y="430"/>
                </a:lnTo>
                <a:lnTo>
                  <a:pt x="962" y="425"/>
                </a:lnTo>
                <a:lnTo>
                  <a:pt x="964" y="423"/>
                </a:lnTo>
                <a:lnTo>
                  <a:pt x="964" y="421"/>
                </a:lnTo>
                <a:lnTo>
                  <a:pt x="962" y="421"/>
                </a:lnTo>
                <a:lnTo>
                  <a:pt x="962" y="416"/>
                </a:lnTo>
                <a:lnTo>
                  <a:pt x="964" y="416"/>
                </a:lnTo>
                <a:lnTo>
                  <a:pt x="962" y="416"/>
                </a:lnTo>
                <a:lnTo>
                  <a:pt x="962" y="414"/>
                </a:lnTo>
                <a:lnTo>
                  <a:pt x="962" y="411"/>
                </a:lnTo>
                <a:lnTo>
                  <a:pt x="964" y="411"/>
                </a:lnTo>
                <a:lnTo>
                  <a:pt x="967" y="411"/>
                </a:lnTo>
                <a:lnTo>
                  <a:pt x="969" y="411"/>
                </a:lnTo>
                <a:lnTo>
                  <a:pt x="967" y="411"/>
                </a:lnTo>
                <a:lnTo>
                  <a:pt x="967" y="406"/>
                </a:lnTo>
                <a:lnTo>
                  <a:pt x="967" y="402"/>
                </a:lnTo>
                <a:lnTo>
                  <a:pt x="969" y="406"/>
                </a:lnTo>
                <a:lnTo>
                  <a:pt x="969" y="404"/>
                </a:lnTo>
                <a:lnTo>
                  <a:pt x="969" y="402"/>
                </a:lnTo>
                <a:lnTo>
                  <a:pt x="967" y="399"/>
                </a:lnTo>
                <a:lnTo>
                  <a:pt x="969" y="399"/>
                </a:lnTo>
                <a:lnTo>
                  <a:pt x="971" y="402"/>
                </a:lnTo>
                <a:lnTo>
                  <a:pt x="974" y="402"/>
                </a:lnTo>
                <a:lnTo>
                  <a:pt x="971" y="399"/>
                </a:lnTo>
                <a:lnTo>
                  <a:pt x="969" y="399"/>
                </a:lnTo>
                <a:lnTo>
                  <a:pt x="969" y="392"/>
                </a:lnTo>
                <a:lnTo>
                  <a:pt x="974" y="388"/>
                </a:lnTo>
                <a:lnTo>
                  <a:pt x="974" y="385"/>
                </a:lnTo>
                <a:lnTo>
                  <a:pt x="976" y="383"/>
                </a:lnTo>
                <a:lnTo>
                  <a:pt x="976" y="378"/>
                </a:lnTo>
                <a:lnTo>
                  <a:pt x="978" y="378"/>
                </a:lnTo>
                <a:lnTo>
                  <a:pt x="981" y="378"/>
                </a:lnTo>
                <a:lnTo>
                  <a:pt x="978" y="380"/>
                </a:lnTo>
                <a:lnTo>
                  <a:pt x="981" y="380"/>
                </a:lnTo>
                <a:lnTo>
                  <a:pt x="983" y="383"/>
                </a:lnTo>
                <a:lnTo>
                  <a:pt x="981" y="385"/>
                </a:lnTo>
                <a:lnTo>
                  <a:pt x="978" y="385"/>
                </a:lnTo>
                <a:lnTo>
                  <a:pt x="976" y="388"/>
                </a:lnTo>
                <a:lnTo>
                  <a:pt x="983" y="388"/>
                </a:lnTo>
                <a:lnTo>
                  <a:pt x="983" y="385"/>
                </a:lnTo>
                <a:lnTo>
                  <a:pt x="986" y="385"/>
                </a:lnTo>
                <a:lnTo>
                  <a:pt x="986" y="388"/>
                </a:lnTo>
                <a:lnTo>
                  <a:pt x="986" y="390"/>
                </a:lnTo>
                <a:lnTo>
                  <a:pt x="986" y="392"/>
                </a:lnTo>
                <a:lnTo>
                  <a:pt x="983" y="392"/>
                </a:lnTo>
                <a:lnTo>
                  <a:pt x="983" y="395"/>
                </a:lnTo>
                <a:lnTo>
                  <a:pt x="986" y="395"/>
                </a:lnTo>
                <a:lnTo>
                  <a:pt x="986" y="397"/>
                </a:lnTo>
                <a:lnTo>
                  <a:pt x="986" y="399"/>
                </a:lnTo>
                <a:lnTo>
                  <a:pt x="986" y="397"/>
                </a:lnTo>
                <a:lnTo>
                  <a:pt x="988" y="397"/>
                </a:lnTo>
                <a:lnTo>
                  <a:pt x="990" y="397"/>
                </a:lnTo>
                <a:lnTo>
                  <a:pt x="990" y="399"/>
                </a:lnTo>
                <a:lnTo>
                  <a:pt x="990" y="402"/>
                </a:lnTo>
                <a:lnTo>
                  <a:pt x="988" y="402"/>
                </a:lnTo>
                <a:lnTo>
                  <a:pt x="986" y="402"/>
                </a:lnTo>
                <a:lnTo>
                  <a:pt x="990" y="404"/>
                </a:lnTo>
                <a:lnTo>
                  <a:pt x="993" y="404"/>
                </a:lnTo>
                <a:lnTo>
                  <a:pt x="993" y="411"/>
                </a:lnTo>
                <a:lnTo>
                  <a:pt x="990" y="411"/>
                </a:lnTo>
                <a:lnTo>
                  <a:pt x="993" y="411"/>
                </a:lnTo>
                <a:lnTo>
                  <a:pt x="995" y="409"/>
                </a:lnTo>
                <a:lnTo>
                  <a:pt x="997" y="411"/>
                </a:lnTo>
                <a:lnTo>
                  <a:pt x="1000" y="414"/>
                </a:lnTo>
                <a:lnTo>
                  <a:pt x="1000" y="416"/>
                </a:lnTo>
                <a:lnTo>
                  <a:pt x="1000" y="421"/>
                </a:lnTo>
                <a:lnTo>
                  <a:pt x="1002" y="418"/>
                </a:lnTo>
                <a:lnTo>
                  <a:pt x="1002" y="421"/>
                </a:lnTo>
                <a:lnTo>
                  <a:pt x="1002" y="423"/>
                </a:lnTo>
                <a:lnTo>
                  <a:pt x="1000" y="423"/>
                </a:lnTo>
                <a:lnTo>
                  <a:pt x="997" y="425"/>
                </a:lnTo>
                <a:lnTo>
                  <a:pt x="995" y="425"/>
                </a:lnTo>
                <a:lnTo>
                  <a:pt x="993" y="428"/>
                </a:lnTo>
                <a:lnTo>
                  <a:pt x="993" y="430"/>
                </a:lnTo>
                <a:lnTo>
                  <a:pt x="993" y="428"/>
                </a:lnTo>
                <a:lnTo>
                  <a:pt x="995" y="428"/>
                </a:lnTo>
                <a:lnTo>
                  <a:pt x="997" y="425"/>
                </a:lnTo>
                <a:lnTo>
                  <a:pt x="997" y="428"/>
                </a:lnTo>
                <a:lnTo>
                  <a:pt x="1002" y="42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13" name="Freeform 2335"/>
          <p:cNvSpPr>
            <a:spLocks/>
          </p:cNvSpPr>
          <p:nvPr/>
        </p:nvSpPr>
        <p:spPr bwMode="auto">
          <a:xfrm>
            <a:off x="4716463" y="3219450"/>
            <a:ext cx="1357312" cy="996950"/>
          </a:xfrm>
          <a:custGeom>
            <a:avLst/>
            <a:gdLst>
              <a:gd name="T0" fmla="*/ 2147483647 w 1094"/>
              <a:gd name="T1" fmla="*/ 2147483647 h 766"/>
              <a:gd name="T2" fmla="*/ 2147483647 w 1094"/>
              <a:gd name="T3" fmla="*/ 2147483647 h 766"/>
              <a:gd name="T4" fmla="*/ 2147483647 w 1094"/>
              <a:gd name="T5" fmla="*/ 2147483647 h 766"/>
              <a:gd name="T6" fmla="*/ 2147483647 w 1094"/>
              <a:gd name="T7" fmla="*/ 2147483647 h 766"/>
              <a:gd name="T8" fmla="*/ 2147483647 w 1094"/>
              <a:gd name="T9" fmla="*/ 2147483647 h 766"/>
              <a:gd name="T10" fmla="*/ 2147483647 w 1094"/>
              <a:gd name="T11" fmla="*/ 2147483647 h 766"/>
              <a:gd name="T12" fmla="*/ 2147483647 w 1094"/>
              <a:gd name="T13" fmla="*/ 2147483647 h 766"/>
              <a:gd name="T14" fmla="*/ 2147483647 w 1094"/>
              <a:gd name="T15" fmla="*/ 2147483647 h 766"/>
              <a:gd name="T16" fmla="*/ 2147483647 w 1094"/>
              <a:gd name="T17" fmla="*/ 2147483647 h 766"/>
              <a:gd name="T18" fmla="*/ 2147483647 w 1094"/>
              <a:gd name="T19" fmla="*/ 2147483647 h 766"/>
              <a:gd name="T20" fmla="*/ 2147483647 w 1094"/>
              <a:gd name="T21" fmla="*/ 2147483647 h 766"/>
              <a:gd name="T22" fmla="*/ 2147483647 w 1094"/>
              <a:gd name="T23" fmla="*/ 2147483647 h 766"/>
              <a:gd name="T24" fmla="*/ 2147483647 w 1094"/>
              <a:gd name="T25" fmla="*/ 2147483647 h 766"/>
              <a:gd name="T26" fmla="*/ 2147483647 w 1094"/>
              <a:gd name="T27" fmla="*/ 2147483647 h 766"/>
              <a:gd name="T28" fmla="*/ 2147483647 w 1094"/>
              <a:gd name="T29" fmla="*/ 2147483647 h 766"/>
              <a:gd name="T30" fmla="*/ 2147483647 w 1094"/>
              <a:gd name="T31" fmla="*/ 2147483647 h 766"/>
              <a:gd name="T32" fmla="*/ 2147483647 w 1094"/>
              <a:gd name="T33" fmla="*/ 2147483647 h 766"/>
              <a:gd name="T34" fmla="*/ 2147483647 w 1094"/>
              <a:gd name="T35" fmla="*/ 2147483647 h 766"/>
              <a:gd name="T36" fmla="*/ 2147483647 w 1094"/>
              <a:gd name="T37" fmla="*/ 2147483647 h 766"/>
              <a:gd name="T38" fmla="*/ 2147483647 w 1094"/>
              <a:gd name="T39" fmla="*/ 2147483647 h 766"/>
              <a:gd name="T40" fmla="*/ 2147483647 w 1094"/>
              <a:gd name="T41" fmla="*/ 2147483647 h 766"/>
              <a:gd name="T42" fmla="*/ 2147483647 w 1094"/>
              <a:gd name="T43" fmla="*/ 2147483647 h 766"/>
              <a:gd name="T44" fmla="*/ 2147483647 w 1094"/>
              <a:gd name="T45" fmla="*/ 2147483647 h 766"/>
              <a:gd name="T46" fmla="*/ 2147483647 w 1094"/>
              <a:gd name="T47" fmla="*/ 2147483647 h 766"/>
              <a:gd name="T48" fmla="*/ 2147483647 w 1094"/>
              <a:gd name="T49" fmla="*/ 2147483647 h 766"/>
              <a:gd name="T50" fmla="*/ 2147483647 w 1094"/>
              <a:gd name="T51" fmla="*/ 2147483647 h 766"/>
              <a:gd name="T52" fmla="*/ 2147483647 w 1094"/>
              <a:gd name="T53" fmla="*/ 2147483647 h 766"/>
              <a:gd name="T54" fmla="*/ 2147483647 w 1094"/>
              <a:gd name="T55" fmla="*/ 2147483647 h 766"/>
              <a:gd name="T56" fmla="*/ 2147483647 w 1094"/>
              <a:gd name="T57" fmla="*/ 2147483647 h 766"/>
              <a:gd name="T58" fmla="*/ 2147483647 w 1094"/>
              <a:gd name="T59" fmla="*/ 2147483647 h 766"/>
              <a:gd name="T60" fmla="*/ 2147483647 w 1094"/>
              <a:gd name="T61" fmla="*/ 2147483647 h 766"/>
              <a:gd name="T62" fmla="*/ 2147483647 w 1094"/>
              <a:gd name="T63" fmla="*/ 2147483647 h 766"/>
              <a:gd name="T64" fmla="*/ 2147483647 w 1094"/>
              <a:gd name="T65" fmla="*/ 2147483647 h 766"/>
              <a:gd name="T66" fmla="*/ 2147483647 w 1094"/>
              <a:gd name="T67" fmla="*/ 2147483647 h 766"/>
              <a:gd name="T68" fmla="*/ 2147483647 w 1094"/>
              <a:gd name="T69" fmla="*/ 2147483647 h 766"/>
              <a:gd name="T70" fmla="*/ 2147483647 w 1094"/>
              <a:gd name="T71" fmla="*/ 2147483647 h 766"/>
              <a:gd name="T72" fmla="*/ 2147483647 w 1094"/>
              <a:gd name="T73" fmla="*/ 2147483647 h 766"/>
              <a:gd name="T74" fmla="*/ 2147483647 w 1094"/>
              <a:gd name="T75" fmla="*/ 2147483647 h 766"/>
              <a:gd name="T76" fmla="*/ 2147483647 w 1094"/>
              <a:gd name="T77" fmla="*/ 2147483647 h 766"/>
              <a:gd name="T78" fmla="*/ 2147483647 w 1094"/>
              <a:gd name="T79" fmla="*/ 2147483647 h 766"/>
              <a:gd name="T80" fmla="*/ 2147483647 w 1094"/>
              <a:gd name="T81" fmla="*/ 2147483647 h 766"/>
              <a:gd name="T82" fmla="*/ 2147483647 w 1094"/>
              <a:gd name="T83" fmla="*/ 2147483647 h 766"/>
              <a:gd name="T84" fmla="*/ 2147483647 w 1094"/>
              <a:gd name="T85" fmla="*/ 2147483647 h 766"/>
              <a:gd name="T86" fmla="*/ 2147483647 w 1094"/>
              <a:gd name="T87" fmla="*/ 2147483647 h 766"/>
              <a:gd name="T88" fmla="*/ 2147483647 w 1094"/>
              <a:gd name="T89" fmla="*/ 2147483647 h 766"/>
              <a:gd name="T90" fmla="*/ 2147483647 w 1094"/>
              <a:gd name="T91" fmla="*/ 2147483647 h 766"/>
              <a:gd name="T92" fmla="*/ 2147483647 w 1094"/>
              <a:gd name="T93" fmla="*/ 2147483647 h 766"/>
              <a:gd name="T94" fmla="*/ 2147483647 w 1094"/>
              <a:gd name="T95" fmla="*/ 2147483647 h 766"/>
              <a:gd name="T96" fmla="*/ 2147483647 w 1094"/>
              <a:gd name="T97" fmla="*/ 2147483647 h 766"/>
              <a:gd name="T98" fmla="*/ 2147483647 w 1094"/>
              <a:gd name="T99" fmla="*/ 2147483647 h 766"/>
              <a:gd name="T100" fmla="*/ 2147483647 w 1094"/>
              <a:gd name="T101" fmla="*/ 2147483647 h 766"/>
              <a:gd name="T102" fmla="*/ 2147483647 w 1094"/>
              <a:gd name="T103" fmla="*/ 2147483647 h 766"/>
              <a:gd name="T104" fmla="*/ 2147483647 w 1094"/>
              <a:gd name="T105" fmla="*/ 2147483647 h 766"/>
              <a:gd name="T106" fmla="*/ 2147483647 w 1094"/>
              <a:gd name="T107" fmla="*/ 2147483647 h 766"/>
              <a:gd name="T108" fmla="*/ 2147483647 w 1094"/>
              <a:gd name="T109" fmla="*/ 2147483647 h 766"/>
              <a:gd name="T110" fmla="*/ 2147483647 w 1094"/>
              <a:gd name="T111" fmla="*/ 2147483647 h 766"/>
              <a:gd name="T112" fmla="*/ 2147483647 w 1094"/>
              <a:gd name="T113" fmla="*/ 2147483647 h 766"/>
              <a:gd name="T114" fmla="*/ 2147483647 w 1094"/>
              <a:gd name="T115" fmla="*/ 2147483647 h 766"/>
              <a:gd name="T116" fmla="*/ 2147483647 w 1094"/>
              <a:gd name="T117" fmla="*/ 2147483647 h 766"/>
              <a:gd name="T118" fmla="*/ 2147483647 w 1094"/>
              <a:gd name="T119" fmla="*/ 2147483647 h 766"/>
              <a:gd name="T120" fmla="*/ 2147483647 w 1094"/>
              <a:gd name="T121" fmla="*/ 2147483647 h 766"/>
              <a:gd name="T122" fmla="*/ 2147483647 w 1094"/>
              <a:gd name="T123" fmla="*/ 2147483647 h 766"/>
              <a:gd name="T124" fmla="*/ 2147483647 w 1094"/>
              <a:gd name="T125" fmla="*/ 2147483647 h 76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94"/>
              <a:gd name="T190" fmla="*/ 0 h 766"/>
              <a:gd name="T191" fmla="*/ 1094 w 1094"/>
              <a:gd name="T192" fmla="*/ 766 h 76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94" h="766">
                <a:moveTo>
                  <a:pt x="1002" y="425"/>
                </a:moveTo>
                <a:lnTo>
                  <a:pt x="1004" y="425"/>
                </a:lnTo>
                <a:lnTo>
                  <a:pt x="1007" y="425"/>
                </a:lnTo>
                <a:lnTo>
                  <a:pt x="1004" y="432"/>
                </a:lnTo>
                <a:lnTo>
                  <a:pt x="1002" y="432"/>
                </a:lnTo>
                <a:lnTo>
                  <a:pt x="1000" y="432"/>
                </a:lnTo>
                <a:lnTo>
                  <a:pt x="1000" y="435"/>
                </a:lnTo>
                <a:lnTo>
                  <a:pt x="997" y="435"/>
                </a:lnTo>
                <a:lnTo>
                  <a:pt x="995" y="437"/>
                </a:lnTo>
                <a:lnTo>
                  <a:pt x="997" y="437"/>
                </a:lnTo>
                <a:lnTo>
                  <a:pt x="997" y="435"/>
                </a:lnTo>
                <a:lnTo>
                  <a:pt x="1000" y="435"/>
                </a:lnTo>
                <a:lnTo>
                  <a:pt x="1000" y="432"/>
                </a:lnTo>
                <a:lnTo>
                  <a:pt x="1002" y="432"/>
                </a:lnTo>
                <a:lnTo>
                  <a:pt x="1004" y="432"/>
                </a:lnTo>
                <a:lnTo>
                  <a:pt x="1007" y="432"/>
                </a:lnTo>
                <a:lnTo>
                  <a:pt x="1012" y="437"/>
                </a:lnTo>
                <a:lnTo>
                  <a:pt x="1012" y="440"/>
                </a:lnTo>
                <a:lnTo>
                  <a:pt x="1012" y="442"/>
                </a:lnTo>
                <a:lnTo>
                  <a:pt x="1014" y="442"/>
                </a:lnTo>
                <a:lnTo>
                  <a:pt x="1014" y="444"/>
                </a:lnTo>
                <a:lnTo>
                  <a:pt x="1014" y="447"/>
                </a:lnTo>
                <a:lnTo>
                  <a:pt x="1012" y="447"/>
                </a:lnTo>
                <a:lnTo>
                  <a:pt x="1009" y="449"/>
                </a:lnTo>
                <a:lnTo>
                  <a:pt x="1007" y="449"/>
                </a:lnTo>
                <a:lnTo>
                  <a:pt x="1007" y="451"/>
                </a:lnTo>
                <a:lnTo>
                  <a:pt x="1009" y="451"/>
                </a:lnTo>
                <a:lnTo>
                  <a:pt x="1012" y="449"/>
                </a:lnTo>
                <a:lnTo>
                  <a:pt x="1014" y="451"/>
                </a:lnTo>
                <a:lnTo>
                  <a:pt x="1016" y="451"/>
                </a:lnTo>
                <a:lnTo>
                  <a:pt x="1014" y="454"/>
                </a:lnTo>
                <a:lnTo>
                  <a:pt x="1012" y="454"/>
                </a:lnTo>
                <a:lnTo>
                  <a:pt x="1012" y="456"/>
                </a:lnTo>
                <a:lnTo>
                  <a:pt x="1014" y="456"/>
                </a:lnTo>
                <a:lnTo>
                  <a:pt x="1016" y="458"/>
                </a:lnTo>
                <a:lnTo>
                  <a:pt x="1019" y="456"/>
                </a:lnTo>
                <a:lnTo>
                  <a:pt x="1021" y="456"/>
                </a:lnTo>
                <a:lnTo>
                  <a:pt x="1021" y="458"/>
                </a:lnTo>
                <a:lnTo>
                  <a:pt x="1021" y="461"/>
                </a:lnTo>
                <a:lnTo>
                  <a:pt x="1019" y="461"/>
                </a:lnTo>
                <a:lnTo>
                  <a:pt x="1016" y="466"/>
                </a:lnTo>
                <a:lnTo>
                  <a:pt x="1016" y="468"/>
                </a:lnTo>
                <a:lnTo>
                  <a:pt x="1016" y="470"/>
                </a:lnTo>
                <a:lnTo>
                  <a:pt x="1014" y="470"/>
                </a:lnTo>
                <a:lnTo>
                  <a:pt x="1014" y="468"/>
                </a:lnTo>
                <a:lnTo>
                  <a:pt x="1007" y="466"/>
                </a:lnTo>
                <a:lnTo>
                  <a:pt x="1009" y="466"/>
                </a:lnTo>
                <a:lnTo>
                  <a:pt x="1012" y="466"/>
                </a:lnTo>
                <a:lnTo>
                  <a:pt x="1007" y="463"/>
                </a:lnTo>
                <a:lnTo>
                  <a:pt x="1007" y="466"/>
                </a:lnTo>
                <a:lnTo>
                  <a:pt x="1004" y="466"/>
                </a:lnTo>
                <a:lnTo>
                  <a:pt x="1007" y="466"/>
                </a:lnTo>
                <a:lnTo>
                  <a:pt x="1009" y="468"/>
                </a:lnTo>
                <a:lnTo>
                  <a:pt x="1012" y="468"/>
                </a:lnTo>
                <a:lnTo>
                  <a:pt x="1012" y="470"/>
                </a:lnTo>
                <a:lnTo>
                  <a:pt x="1009" y="470"/>
                </a:lnTo>
                <a:lnTo>
                  <a:pt x="1014" y="470"/>
                </a:lnTo>
                <a:lnTo>
                  <a:pt x="1016" y="477"/>
                </a:lnTo>
                <a:lnTo>
                  <a:pt x="1012" y="477"/>
                </a:lnTo>
                <a:lnTo>
                  <a:pt x="1014" y="480"/>
                </a:lnTo>
                <a:lnTo>
                  <a:pt x="1016" y="480"/>
                </a:lnTo>
                <a:lnTo>
                  <a:pt x="1021" y="480"/>
                </a:lnTo>
                <a:lnTo>
                  <a:pt x="1021" y="482"/>
                </a:lnTo>
                <a:lnTo>
                  <a:pt x="1019" y="482"/>
                </a:lnTo>
                <a:lnTo>
                  <a:pt x="1021" y="482"/>
                </a:lnTo>
                <a:lnTo>
                  <a:pt x="1023" y="482"/>
                </a:lnTo>
                <a:lnTo>
                  <a:pt x="1021" y="482"/>
                </a:lnTo>
                <a:lnTo>
                  <a:pt x="1019" y="482"/>
                </a:lnTo>
                <a:lnTo>
                  <a:pt x="1019" y="484"/>
                </a:lnTo>
                <a:lnTo>
                  <a:pt x="1021" y="484"/>
                </a:lnTo>
                <a:lnTo>
                  <a:pt x="1023" y="484"/>
                </a:lnTo>
                <a:lnTo>
                  <a:pt x="1026" y="484"/>
                </a:lnTo>
                <a:lnTo>
                  <a:pt x="1023" y="487"/>
                </a:lnTo>
                <a:lnTo>
                  <a:pt x="1026" y="487"/>
                </a:lnTo>
                <a:lnTo>
                  <a:pt x="1028" y="487"/>
                </a:lnTo>
                <a:lnTo>
                  <a:pt x="1030" y="489"/>
                </a:lnTo>
                <a:lnTo>
                  <a:pt x="1030" y="492"/>
                </a:lnTo>
                <a:lnTo>
                  <a:pt x="1030" y="494"/>
                </a:lnTo>
                <a:lnTo>
                  <a:pt x="1030" y="489"/>
                </a:lnTo>
                <a:lnTo>
                  <a:pt x="1035" y="489"/>
                </a:lnTo>
                <a:lnTo>
                  <a:pt x="1035" y="496"/>
                </a:lnTo>
                <a:lnTo>
                  <a:pt x="1033" y="501"/>
                </a:lnTo>
                <a:lnTo>
                  <a:pt x="1033" y="503"/>
                </a:lnTo>
                <a:lnTo>
                  <a:pt x="1030" y="503"/>
                </a:lnTo>
                <a:lnTo>
                  <a:pt x="1030" y="506"/>
                </a:lnTo>
                <a:lnTo>
                  <a:pt x="1033" y="503"/>
                </a:lnTo>
                <a:lnTo>
                  <a:pt x="1035" y="501"/>
                </a:lnTo>
                <a:lnTo>
                  <a:pt x="1037" y="501"/>
                </a:lnTo>
                <a:lnTo>
                  <a:pt x="1037" y="503"/>
                </a:lnTo>
                <a:lnTo>
                  <a:pt x="1035" y="503"/>
                </a:lnTo>
                <a:lnTo>
                  <a:pt x="1035" y="506"/>
                </a:lnTo>
                <a:lnTo>
                  <a:pt x="1035" y="503"/>
                </a:lnTo>
                <a:lnTo>
                  <a:pt x="1037" y="503"/>
                </a:lnTo>
                <a:lnTo>
                  <a:pt x="1037" y="501"/>
                </a:lnTo>
                <a:lnTo>
                  <a:pt x="1040" y="499"/>
                </a:lnTo>
                <a:lnTo>
                  <a:pt x="1042" y="499"/>
                </a:lnTo>
                <a:lnTo>
                  <a:pt x="1042" y="503"/>
                </a:lnTo>
                <a:lnTo>
                  <a:pt x="1045" y="503"/>
                </a:lnTo>
                <a:lnTo>
                  <a:pt x="1047" y="503"/>
                </a:lnTo>
                <a:lnTo>
                  <a:pt x="1045" y="503"/>
                </a:lnTo>
                <a:lnTo>
                  <a:pt x="1045" y="506"/>
                </a:lnTo>
                <a:lnTo>
                  <a:pt x="1042" y="506"/>
                </a:lnTo>
                <a:lnTo>
                  <a:pt x="1040" y="508"/>
                </a:lnTo>
                <a:lnTo>
                  <a:pt x="1040" y="510"/>
                </a:lnTo>
                <a:lnTo>
                  <a:pt x="1040" y="513"/>
                </a:lnTo>
                <a:lnTo>
                  <a:pt x="1040" y="510"/>
                </a:lnTo>
                <a:lnTo>
                  <a:pt x="1042" y="508"/>
                </a:lnTo>
                <a:lnTo>
                  <a:pt x="1045" y="508"/>
                </a:lnTo>
                <a:lnTo>
                  <a:pt x="1047" y="506"/>
                </a:lnTo>
                <a:lnTo>
                  <a:pt x="1047" y="503"/>
                </a:lnTo>
                <a:lnTo>
                  <a:pt x="1047" y="501"/>
                </a:lnTo>
                <a:lnTo>
                  <a:pt x="1049" y="501"/>
                </a:lnTo>
                <a:lnTo>
                  <a:pt x="1052" y="503"/>
                </a:lnTo>
                <a:lnTo>
                  <a:pt x="1052" y="508"/>
                </a:lnTo>
                <a:lnTo>
                  <a:pt x="1054" y="510"/>
                </a:lnTo>
                <a:lnTo>
                  <a:pt x="1056" y="510"/>
                </a:lnTo>
                <a:lnTo>
                  <a:pt x="1059" y="510"/>
                </a:lnTo>
                <a:lnTo>
                  <a:pt x="1061" y="510"/>
                </a:lnTo>
                <a:lnTo>
                  <a:pt x="1061" y="513"/>
                </a:lnTo>
                <a:lnTo>
                  <a:pt x="1063" y="513"/>
                </a:lnTo>
                <a:lnTo>
                  <a:pt x="1066" y="513"/>
                </a:lnTo>
                <a:lnTo>
                  <a:pt x="1071" y="515"/>
                </a:lnTo>
                <a:lnTo>
                  <a:pt x="1073" y="515"/>
                </a:lnTo>
                <a:lnTo>
                  <a:pt x="1073" y="518"/>
                </a:lnTo>
                <a:lnTo>
                  <a:pt x="1071" y="518"/>
                </a:lnTo>
                <a:lnTo>
                  <a:pt x="1071" y="520"/>
                </a:lnTo>
                <a:lnTo>
                  <a:pt x="1068" y="520"/>
                </a:lnTo>
                <a:lnTo>
                  <a:pt x="1066" y="520"/>
                </a:lnTo>
                <a:lnTo>
                  <a:pt x="1063" y="520"/>
                </a:lnTo>
                <a:lnTo>
                  <a:pt x="1061" y="520"/>
                </a:lnTo>
                <a:lnTo>
                  <a:pt x="1061" y="522"/>
                </a:lnTo>
                <a:lnTo>
                  <a:pt x="1054" y="525"/>
                </a:lnTo>
                <a:lnTo>
                  <a:pt x="1052" y="525"/>
                </a:lnTo>
                <a:lnTo>
                  <a:pt x="1045" y="527"/>
                </a:lnTo>
                <a:lnTo>
                  <a:pt x="1045" y="529"/>
                </a:lnTo>
                <a:lnTo>
                  <a:pt x="1047" y="527"/>
                </a:lnTo>
                <a:lnTo>
                  <a:pt x="1056" y="525"/>
                </a:lnTo>
                <a:lnTo>
                  <a:pt x="1059" y="525"/>
                </a:lnTo>
                <a:lnTo>
                  <a:pt x="1054" y="527"/>
                </a:lnTo>
                <a:lnTo>
                  <a:pt x="1052" y="527"/>
                </a:lnTo>
                <a:lnTo>
                  <a:pt x="1049" y="529"/>
                </a:lnTo>
                <a:lnTo>
                  <a:pt x="1045" y="532"/>
                </a:lnTo>
                <a:lnTo>
                  <a:pt x="1042" y="532"/>
                </a:lnTo>
                <a:lnTo>
                  <a:pt x="1040" y="532"/>
                </a:lnTo>
                <a:lnTo>
                  <a:pt x="1037" y="534"/>
                </a:lnTo>
                <a:lnTo>
                  <a:pt x="1037" y="536"/>
                </a:lnTo>
                <a:lnTo>
                  <a:pt x="1033" y="536"/>
                </a:lnTo>
                <a:lnTo>
                  <a:pt x="1030" y="534"/>
                </a:lnTo>
                <a:lnTo>
                  <a:pt x="1028" y="534"/>
                </a:lnTo>
                <a:lnTo>
                  <a:pt x="1028" y="532"/>
                </a:lnTo>
                <a:lnTo>
                  <a:pt x="1028" y="534"/>
                </a:lnTo>
                <a:lnTo>
                  <a:pt x="1037" y="539"/>
                </a:lnTo>
                <a:lnTo>
                  <a:pt x="1037" y="541"/>
                </a:lnTo>
                <a:lnTo>
                  <a:pt x="1035" y="541"/>
                </a:lnTo>
                <a:lnTo>
                  <a:pt x="1033" y="541"/>
                </a:lnTo>
                <a:lnTo>
                  <a:pt x="1033" y="543"/>
                </a:lnTo>
                <a:lnTo>
                  <a:pt x="1035" y="543"/>
                </a:lnTo>
                <a:lnTo>
                  <a:pt x="1033" y="543"/>
                </a:lnTo>
                <a:lnTo>
                  <a:pt x="1035" y="543"/>
                </a:lnTo>
                <a:lnTo>
                  <a:pt x="1037" y="543"/>
                </a:lnTo>
                <a:lnTo>
                  <a:pt x="1040" y="541"/>
                </a:lnTo>
                <a:lnTo>
                  <a:pt x="1042" y="539"/>
                </a:lnTo>
                <a:lnTo>
                  <a:pt x="1045" y="539"/>
                </a:lnTo>
                <a:lnTo>
                  <a:pt x="1049" y="536"/>
                </a:lnTo>
                <a:lnTo>
                  <a:pt x="1052" y="534"/>
                </a:lnTo>
                <a:lnTo>
                  <a:pt x="1049" y="534"/>
                </a:lnTo>
                <a:lnTo>
                  <a:pt x="1052" y="532"/>
                </a:lnTo>
                <a:lnTo>
                  <a:pt x="1059" y="525"/>
                </a:lnTo>
                <a:lnTo>
                  <a:pt x="1061" y="522"/>
                </a:lnTo>
                <a:lnTo>
                  <a:pt x="1063" y="522"/>
                </a:lnTo>
                <a:lnTo>
                  <a:pt x="1066" y="525"/>
                </a:lnTo>
                <a:lnTo>
                  <a:pt x="1068" y="525"/>
                </a:lnTo>
                <a:lnTo>
                  <a:pt x="1071" y="525"/>
                </a:lnTo>
                <a:lnTo>
                  <a:pt x="1073" y="525"/>
                </a:lnTo>
                <a:lnTo>
                  <a:pt x="1075" y="532"/>
                </a:lnTo>
                <a:lnTo>
                  <a:pt x="1075" y="534"/>
                </a:lnTo>
                <a:lnTo>
                  <a:pt x="1071" y="536"/>
                </a:lnTo>
                <a:lnTo>
                  <a:pt x="1073" y="536"/>
                </a:lnTo>
                <a:lnTo>
                  <a:pt x="1073" y="539"/>
                </a:lnTo>
                <a:lnTo>
                  <a:pt x="1075" y="536"/>
                </a:lnTo>
                <a:lnTo>
                  <a:pt x="1078" y="534"/>
                </a:lnTo>
                <a:lnTo>
                  <a:pt x="1080" y="534"/>
                </a:lnTo>
                <a:lnTo>
                  <a:pt x="1082" y="534"/>
                </a:lnTo>
                <a:lnTo>
                  <a:pt x="1080" y="536"/>
                </a:lnTo>
                <a:lnTo>
                  <a:pt x="1082" y="536"/>
                </a:lnTo>
                <a:lnTo>
                  <a:pt x="1085" y="536"/>
                </a:lnTo>
                <a:lnTo>
                  <a:pt x="1087" y="539"/>
                </a:lnTo>
                <a:lnTo>
                  <a:pt x="1087" y="536"/>
                </a:lnTo>
                <a:lnTo>
                  <a:pt x="1089" y="536"/>
                </a:lnTo>
                <a:lnTo>
                  <a:pt x="1089" y="539"/>
                </a:lnTo>
                <a:lnTo>
                  <a:pt x="1087" y="539"/>
                </a:lnTo>
                <a:lnTo>
                  <a:pt x="1089" y="539"/>
                </a:lnTo>
                <a:lnTo>
                  <a:pt x="1092" y="541"/>
                </a:lnTo>
                <a:lnTo>
                  <a:pt x="1092" y="543"/>
                </a:lnTo>
                <a:lnTo>
                  <a:pt x="1092" y="548"/>
                </a:lnTo>
                <a:lnTo>
                  <a:pt x="1092" y="551"/>
                </a:lnTo>
                <a:lnTo>
                  <a:pt x="1089" y="551"/>
                </a:lnTo>
                <a:lnTo>
                  <a:pt x="1089" y="548"/>
                </a:lnTo>
                <a:lnTo>
                  <a:pt x="1087" y="548"/>
                </a:lnTo>
                <a:lnTo>
                  <a:pt x="1087" y="551"/>
                </a:lnTo>
                <a:lnTo>
                  <a:pt x="1089" y="551"/>
                </a:lnTo>
                <a:lnTo>
                  <a:pt x="1092" y="551"/>
                </a:lnTo>
                <a:lnTo>
                  <a:pt x="1092" y="558"/>
                </a:lnTo>
                <a:lnTo>
                  <a:pt x="1094" y="558"/>
                </a:lnTo>
                <a:lnTo>
                  <a:pt x="1092" y="558"/>
                </a:lnTo>
                <a:lnTo>
                  <a:pt x="1087" y="560"/>
                </a:lnTo>
                <a:lnTo>
                  <a:pt x="1089" y="560"/>
                </a:lnTo>
                <a:lnTo>
                  <a:pt x="1092" y="560"/>
                </a:lnTo>
                <a:lnTo>
                  <a:pt x="1094" y="562"/>
                </a:lnTo>
                <a:lnTo>
                  <a:pt x="1094" y="569"/>
                </a:lnTo>
                <a:lnTo>
                  <a:pt x="1092" y="572"/>
                </a:lnTo>
                <a:lnTo>
                  <a:pt x="1089" y="572"/>
                </a:lnTo>
                <a:lnTo>
                  <a:pt x="1087" y="574"/>
                </a:lnTo>
                <a:lnTo>
                  <a:pt x="1085" y="577"/>
                </a:lnTo>
                <a:lnTo>
                  <a:pt x="1080" y="579"/>
                </a:lnTo>
                <a:lnTo>
                  <a:pt x="1080" y="581"/>
                </a:lnTo>
                <a:lnTo>
                  <a:pt x="1075" y="584"/>
                </a:lnTo>
                <a:lnTo>
                  <a:pt x="1073" y="581"/>
                </a:lnTo>
                <a:lnTo>
                  <a:pt x="1068" y="581"/>
                </a:lnTo>
                <a:lnTo>
                  <a:pt x="1066" y="584"/>
                </a:lnTo>
                <a:lnTo>
                  <a:pt x="1063" y="584"/>
                </a:lnTo>
                <a:lnTo>
                  <a:pt x="1063" y="586"/>
                </a:lnTo>
                <a:lnTo>
                  <a:pt x="1061" y="586"/>
                </a:lnTo>
                <a:lnTo>
                  <a:pt x="1059" y="586"/>
                </a:lnTo>
                <a:lnTo>
                  <a:pt x="1056" y="586"/>
                </a:lnTo>
                <a:lnTo>
                  <a:pt x="1056" y="588"/>
                </a:lnTo>
                <a:lnTo>
                  <a:pt x="1054" y="591"/>
                </a:lnTo>
                <a:lnTo>
                  <a:pt x="1052" y="593"/>
                </a:lnTo>
                <a:lnTo>
                  <a:pt x="1052" y="595"/>
                </a:lnTo>
                <a:lnTo>
                  <a:pt x="1049" y="595"/>
                </a:lnTo>
                <a:lnTo>
                  <a:pt x="1047" y="598"/>
                </a:lnTo>
                <a:lnTo>
                  <a:pt x="1045" y="600"/>
                </a:lnTo>
                <a:lnTo>
                  <a:pt x="1045" y="603"/>
                </a:lnTo>
                <a:lnTo>
                  <a:pt x="1040" y="605"/>
                </a:lnTo>
                <a:lnTo>
                  <a:pt x="1035" y="607"/>
                </a:lnTo>
                <a:lnTo>
                  <a:pt x="1033" y="607"/>
                </a:lnTo>
                <a:lnTo>
                  <a:pt x="1026" y="607"/>
                </a:lnTo>
                <a:lnTo>
                  <a:pt x="1023" y="607"/>
                </a:lnTo>
                <a:lnTo>
                  <a:pt x="1019" y="607"/>
                </a:lnTo>
                <a:lnTo>
                  <a:pt x="1016" y="610"/>
                </a:lnTo>
                <a:lnTo>
                  <a:pt x="1014" y="607"/>
                </a:lnTo>
                <a:lnTo>
                  <a:pt x="1002" y="605"/>
                </a:lnTo>
                <a:lnTo>
                  <a:pt x="1000" y="605"/>
                </a:lnTo>
                <a:lnTo>
                  <a:pt x="997" y="607"/>
                </a:lnTo>
                <a:lnTo>
                  <a:pt x="986" y="607"/>
                </a:lnTo>
                <a:lnTo>
                  <a:pt x="983" y="607"/>
                </a:lnTo>
                <a:lnTo>
                  <a:pt x="983" y="605"/>
                </a:lnTo>
                <a:lnTo>
                  <a:pt x="981" y="605"/>
                </a:lnTo>
                <a:lnTo>
                  <a:pt x="978" y="605"/>
                </a:lnTo>
                <a:lnTo>
                  <a:pt x="976" y="605"/>
                </a:lnTo>
                <a:lnTo>
                  <a:pt x="974" y="605"/>
                </a:lnTo>
                <a:lnTo>
                  <a:pt x="971" y="605"/>
                </a:lnTo>
                <a:lnTo>
                  <a:pt x="964" y="607"/>
                </a:lnTo>
                <a:lnTo>
                  <a:pt x="957" y="607"/>
                </a:lnTo>
                <a:lnTo>
                  <a:pt x="955" y="607"/>
                </a:lnTo>
                <a:lnTo>
                  <a:pt x="952" y="607"/>
                </a:lnTo>
                <a:lnTo>
                  <a:pt x="952" y="610"/>
                </a:lnTo>
                <a:lnTo>
                  <a:pt x="950" y="612"/>
                </a:lnTo>
                <a:lnTo>
                  <a:pt x="948" y="614"/>
                </a:lnTo>
                <a:lnTo>
                  <a:pt x="945" y="614"/>
                </a:lnTo>
                <a:lnTo>
                  <a:pt x="945" y="617"/>
                </a:lnTo>
                <a:lnTo>
                  <a:pt x="945" y="619"/>
                </a:lnTo>
                <a:lnTo>
                  <a:pt x="945" y="621"/>
                </a:lnTo>
                <a:lnTo>
                  <a:pt x="941" y="624"/>
                </a:lnTo>
                <a:lnTo>
                  <a:pt x="936" y="626"/>
                </a:lnTo>
                <a:lnTo>
                  <a:pt x="931" y="629"/>
                </a:lnTo>
                <a:lnTo>
                  <a:pt x="934" y="629"/>
                </a:lnTo>
                <a:lnTo>
                  <a:pt x="931" y="629"/>
                </a:lnTo>
                <a:lnTo>
                  <a:pt x="926" y="633"/>
                </a:lnTo>
                <a:lnTo>
                  <a:pt x="922" y="636"/>
                </a:lnTo>
                <a:lnTo>
                  <a:pt x="922" y="638"/>
                </a:lnTo>
                <a:lnTo>
                  <a:pt x="922" y="640"/>
                </a:lnTo>
                <a:lnTo>
                  <a:pt x="917" y="645"/>
                </a:lnTo>
                <a:lnTo>
                  <a:pt x="915" y="647"/>
                </a:lnTo>
                <a:lnTo>
                  <a:pt x="912" y="647"/>
                </a:lnTo>
                <a:lnTo>
                  <a:pt x="910" y="645"/>
                </a:lnTo>
                <a:lnTo>
                  <a:pt x="908" y="645"/>
                </a:lnTo>
                <a:lnTo>
                  <a:pt x="900" y="643"/>
                </a:lnTo>
                <a:lnTo>
                  <a:pt x="898" y="643"/>
                </a:lnTo>
                <a:lnTo>
                  <a:pt x="896" y="643"/>
                </a:lnTo>
                <a:lnTo>
                  <a:pt x="898" y="643"/>
                </a:lnTo>
                <a:lnTo>
                  <a:pt x="903" y="643"/>
                </a:lnTo>
                <a:lnTo>
                  <a:pt x="905" y="643"/>
                </a:lnTo>
                <a:lnTo>
                  <a:pt x="905" y="645"/>
                </a:lnTo>
                <a:lnTo>
                  <a:pt x="908" y="645"/>
                </a:lnTo>
                <a:lnTo>
                  <a:pt x="910" y="645"/>
                </a:lnTo>
                <a:lnTo>
                  <a:pt x="910" y="647"/>
                </a:lnTo>
                <a:lnTo>
                  <a:pt x="912" y="647"/>
                </a:lnTo>
                <a:lnTo>
                  <a:pt x="912" y="650"/>
                </a:lnTo>
                <a:lnTo>
                  <a:pt x="910" y="655"/>
                </a:lnTo>
                <a:lnTo>
                  <a:pt x="908" y="659"/>
                </a:lnTo>
                <a:lnTo>
                  <a:pt x="905" y="662"/>
                </a:lnTo>
                <a:lnTo>
                  <a:pt x="903" y="662"/>
                </a:lnTo>
                <a:lnTo>
                  <a:pt x="903" y="664"/>
                </a:lnTo>
                <a:lnTo>
                  <a:pt x="903" y="666"/>
                </a:lnTo>
                <a:lnTo>
                  <a:pt x="898" y="669"/>
                </a:lnTo>
                <a:lnTo>
                  <a:pt x="896" y="671"/>
                </a:lnTo>
                <a:lnTo>
                  <a:pt x="896" y="673"/>
                </a:lnTo>
                <a:lnTo>
                  <a:pt x="893" y="673"/>
                </a:lnTo>
                <a:lnTo>
                  <a:pt x="898" y="673"/>
                </a:lnTo>
                <a:lnTo>
                  <a:pt x="900" y="671"/>
                </a:lnTo>
                <a:lnTo>
                  <a:pt x="903" y="669"/>
                </a:lnTo>
                <a:lnTo>
                  <a:pt x="905" y="666"/>
                </a:lnTo>
                <a:lnTo>
                  <a:pt x="910" y="664"/>
                </a:lnTo>
                <a:lnTo>
                  <a:pt x="910" y="662"/>
                </a:lnTo>
                <a:lnTo>
                  <a:pt x="915" y="655"/>
                </a:lnTo>
                <a:lnTo>
                  <a:pt x="917" y="652"/>
                </a:lnTo>
                <a:lnTo>
                  <a:pt x="917" y="650"/>
                </a:lnTo>
                <a:lnTo>
                  <a:pt x="922" y="645"/>
                </a:lnTo>
                <a:lnTo>
                  <a:pt x="924" y="645"/>
                </a:lnTo>
                <a:lnTo>
                  <a:pt x="929" y="643"/>
                </a:lnTo>
                <a:lnTo>
                  <a:pt x="929" y="640"/>
                </a:lnTo>
                <a:lnTo>
                  <a:pt x="931" y="640"/>
                </a:lnTo>
                <a:lnTo>
                  <a:pt x="934" y="638"/>
                </a:lnTo>
                <a:lnTo>
                  <a:pt x="938" y="636"/>
                </a:lnTo>
                <a:lnTo>
                  <a:pt x="941" y="633"/>
                </a:lnTo>
                <a:lnTo>
                  <a:pt x="943" y="633"/>
                </a:lnTo>
                <a:lnTo>
                  <a:pt x="945" y="633"/>
                </a:lnTo>
                <a:lnTo>
                  <a:pt x="950" y="631"/>
                </a:lnTo>
                <a:lnTo>
                  <a:pt x="952" y="629"/>
                </a:lnTo>
                <a:lnTo>
                  <a:pt x="957" y="629"/>
                </a:lnTo>
                <a:lnTo>
                  <a:pt x="960" y="629"/>
                </a:lnTo>
                <a:lnTo>
                  <a:pt x="960" y="626"/>
                </a:lnTo>
                <a:lnTo>
                  <a:pt x="967" y="626"/>
                </a:lnTo>
                <a:lnTo>
                  <a:pt x="969" y="626"/>
                </a:lnTo>
                <a:lnTo>
                  <a:pt x="974" y="626"/>
                </a:lnTo>
                <a:lnTo>
                  <a:pt x="976" y="626"/>
                </a:lnTo>
                <a:lnTo>
                  <a:pt x="976" y="629"/>
                </a:lnTo>
                <a:lnTo>
                  <a:pt x="978" y="629"/>
                </a:lnTo>
                <a:lnTo>
                  <a:pt x="981" y="631"/>
                </a:lnTo>
                <a:lnTo>
                  <a:pt x="983" y="633"/>
                </a:lnTo>
                <a:lnTo>
                  <a:pt x="986" y="636"/>
                </a:lnTo>
                <a:lnTo>
                  <a:pt x="983" y="636"/>
                </a:lnTo>
                <a:lnTo>
                  <a:pt x="983" y="638"/>
                </a:lnTo>
                <a:lnTo>
                  <a:pt x="986" y="638"/>
                </a:lnTo>
                <a:lnTo>
                  <a:pt x="983" y="640"/>
                </a:lnTo>
                <a:lnTo>
                  <a:pt x="983" y="643"/>
                </a:lnTo>
                <a:lnTo>
                  <a:pt x="971" y="650"/>
                </a:lnTo>
                <a:lnTo>
                  <a:pt x="969" y="650"/>
                </a:lnTo>
                <a:lnTo>
                  <a:pt x="964" y="647"/>
                </a:lnTo>
                <a:lnTo>
                  <a:pt x="962" y="647"/>
                </a:lnTo>
                <a:lnTo>
                  <a:pt x="960" y="647"/>
                </a:lnTo>
                <a:lnTo>
                  <a:pt x="957" y="647"/>
                </a:lnTo>
                <a:lnTo>
                  <a:pt x="957" y="650"/>
                </a:lnTo>
                <a:lnTo>
                  <a:pt x="957" y="647"/>
                </a:lnTo>
                <a:lnTo>
                  <a:pt x="955" y="647"/>
                </a:lnTo>
                <a:lnTo>
                  <a:pt x="955" y="650"/>
                </a:lnTo>
                <a:lnTo>
                  <a:pt x="952" y="650"/>
                </a:lnTo>
                <a:lnTo>
                  <a:pt x="950" y="650"/>
                </a:lnTo>
                <a:lnTo>
                  <a:pt x="952" y="650"/>
                </a:lnTo>
                <a:lnTo>
                  <a:pt x="957" y="650"/>
                </a:lnTo>
                <a:lnTo>
                  <a:pt x="962" y="652"/>
                </a:lnTo>
                <a:lnTo>
                  <a:pt x="964" y="655"/>
                </a:lnTo>
                <a:lnTo>
                  <a:pt x="967" y="657"/>
                </a:lnTo>
                <a:lnTo>
                  <a:pt x="971" y="655"/>
                </a:lnTo>
                <a:lnTo>
                  <a:pt x="974" y="655"/>
                </a:lnTo>
                <a:lnTo>
                  <a:pt x="976" y="655"/>
                </a:lnTo>
                <a:lnTo>
                  <a:pt x="978" y="655"/>
                </a:lnTo>
                <a:lnTo>
                  <a:pt x="978" y="657"/>
                </a:lnTo>
                <a:lnTo>
                  <a:pt x="976" y="664"/>
                </a:lnTo>
                <a:lnTo>
                  <a:pt x="971" y="666"/>
                </a:lnTo>
                <a:lnTo>
                  <a:pt x="969" y="669"/>
                </a:lnTo>
                <a:lnTo>
                  <a:pt x="974" y="669"/>
                </a:lnTo>
                <a:lnTo>
                  <a:pt x="976" y="669"/>
                </a:lnTo>
                <a:lnTo>
                  <a:pt x="976" y="671"/>
                </a:lnTo>
                <a:lnTo>
                  <a:pt x="976" y="673"/>
                </a:lnTo>
                <a:lnTo>
                  <a:pt x="976" y="676"/>
                </a:lnTo>
                <a:lnTo>
                  <a:pt x="978" y="681"/>
                </a:lnTo>
                <a:lnTo>
                  <a:pt x="981" y="683"/>
                </a:lnTo>
                <a:lnTo>
                  <a:pt x="983" y="683"/>
                </a:lnTo>
                <a:lnTo>
                  <a:pt x="988" y="685"/>
                </a:lnTo>
                <a:lnTo>
                  <a:pt x="990" y="685"/>
                </a:lnTo>
                <a:lnTo>
                  <a:pt x="988" y="688"/>
                </a:lnTo>
                <a:lnTo>
                  <a:pt x="986" y="688"/>
                </a:lnTo>
                <a:lnTo>
                  <a:pt x="990" y="690"/>
                </a:lnTo>
                <a:lnTo>
                  <a:pt x="993" y="690"/>
                </a:lnTo>
                <a:lnTo>
                  <a:pt x="995" y="690"/>
                </a:lnTo>
                <a:lnTo>
                  <a:pt x="995" y="692"/>
                </a:lnTo>
                <a:lnTo>
                  <a:pt x="993" y="692"/>
                </a:lnTo>
                <a:lnTo>
                  <a:pt x="995" y="692"/>
                </a:lnTo>
                <a:lnTo>
                  <a:pt x="997" y="692"/>
                </a:lnTo>
                <a:lnTo>
                  <a:pt x="995" y="692"/>
                </a:lnTo>
                <a:lnTo>
                  <a:pt x="997" y="692"/>
                </a:lnTo>
                <a:lnTo>
                  <a:pt x="1000" y="692"/>
                </a:lnTo>
                <a:lnTo>
                  <a:pt x="1002" y="692"/>
                </a:lnTo>
                <a:lnTo>
                  <a:pt x="1004" y="692"/>
                </a:lnTo>
                <a:lnTo>
                  <a:pt x="1007" y="695"/>
                </a:lnTo>
                <a:lnTo>
                  <a:pt x="1009" y="692"/>
                </a:lnTo>
                <a:lnTo>
                  <a:pt x="1012" y="692"/>
                </a:lnTo>
                <a:lnTo>
                  <a:pt x="1012" y="690"/>
                </a:lnTo>
                <a:lnTo>
                  <a:pt x="1014" y="690"/>
                </a:lnTo>
                <a:lnTo>
                  <a:pt x="1014" y="692"/>
                </a:lnTo>
                <a:lnTo>
                  <a:pt x="1014" y="695"/>
                </a:lnTo>
                <a:lnTo>
                  <a:pt x="1016" y="695"/>
                </a:lnTo>
                <a:lnTo>
                  <a:pt x="1019" y="695"/>
                </a:lnTo>
                <a:lnTo>
                  <a:pt x="1021" y="695"/>
                </a:lnTo>
                <a:lnTo>
                  <a:pt x="1021" y="697"/>
                </a:lnTo>
                <a:lnTo>
                  <a:pt x="1023" y="697"/>
                </a:lnTo>
                <a:lnTo>
                  <a:pt x="1021" y="697"/>
                </a:lnTo>
                <a:lnTo>
                  <a:pt x="1021" y="699"/>
                </a:lnTo>
                <a:lnTo>
                  <a:pt x="1019" y="699"/>
                </a:lnTo>
                <a:lnTo>
                  <a:pt x="1023" y="699"/>
                </a:lnTo>
                <a:lnTo>
                  <a:pt x="1026" y="699"/>
                </a:lnTo>
                <a:lnTo>
                  <a:pt x="1026" y="702"/>
                </a:lnTo>
                <a:lnTo>
                  <a:pt x="1023" y="702"/>
                </a:lnTo>
                <a:lnTo>
                  <a:pt x="1021" y="702"/>
                </a:lnTo>
                <a:lnTo>
                  <a:pt x="1021" y="704"/>
                </a:lnTo>
                <a:lnTo>
                  <a:pt x="1019" y="704"/>
                </a:lnTo>
                <a:lnTo>
                  <a:pt x="1016" y="704"/>
                </a:lnTo>
                <a:lnTo>
                  <a:pt x="1014" y="704"/>
                </a:lnTo>
                <a:lnTo>
                  <a:pt x="1014" y="706"/>
                </a:lnTo>
                <a:lnTo>
                  <a:pt x="1012" y="706"/>
                </a:lnTo>
                <a:lnTo>
                  <a:pt x="1007" y="709"/>
                </a:lnTo>
                <a:lnTo>
                  <a:pt x="995" y="714"/>
                </a:lnTo>
                <a:lnTo>
                  <a:pt x="993" y="714"/>
                </a:lnTo>
                <a:lnTo>
                  <a:pt x="993" y="716"/>
                </a:lnTo>
                <a:lnTo>
                  <a:pt x="988" y="716"/>
                </a:lnTo>
                <a:lnTo>
                  <a:pt x="986" y="714"/>
                </a:lnTo>
                <a:lnTo>
                  <a:pt x="983" y="714"/>
                </a:lnTo>
                <a:lnTo>
                  <a:pt x="983" y="716"/>
                </a:lnTo>
                <a:lnTo>
                  <a:pt x="983" y="718"/>
                </a:lnTo>
                <a:lnTo>
                  <a:pt x="983" y="721"/>
                </a:lnTo>
                <a:lnTo>
                  <a:pt x="983" y="718"/>
                </a:lnTo>
                <a:lnTo>
                  <a:pt x="981" y="721"/>
                </a:lnTo>
                <a:lnTo>
                  <a:pt x="978" y="721"/>
                </a:lnTo>
                <a:lnTo>
                  <a:pt x="981" y="723"/>
                </a:lnTo>
                <a:lnTo>
                  <a:pt x="976" y="728"/>
                </a:lnTo>
                <a:lnTo>
                  <a:pt x="974" y="730"/>
                </a:lnTo>
                <a:lnTo>
                  <a:pt x="971" y="730"/>
                </a:lnTo>
                <a:lnTo>
                  <a:pt x="969" y="730"/>
                </a:lnTo>
                <a:lnTo>
                  <a:pt x="969" y="732"/>
                </a:lnTo>
                <a:lnTo>
                  <a:pt x="964" y="732"/>
                </a:lnTo>
                <a:lnTo>
                  <a:pt x="964" y="730"/>
                </a:lnTo>
                <a:lnTo>
                  <a:pt x="964" y="728"/>
                </a:lnTo>
                <a:lnTo>
                  <a:pt x="962" y="728"/>
                </a:lnTo>
                <a:lnTo>
                  <a:pt x="962" y="730"/>
                </a:lnTo>
                <a:lnTo>
                  <a:pt x="960" y="728"/>
                </a:lnTo>
                <a:lnTo>
                  <a:pt x="960" y="723"/>
                </a:lnTo>
                <a:lnTo>
                  <a:pt x="960" y="716"/>
                </a:lnTo>
                <a:lnTo>
                  <a:pt x="962" y="714"/>
                </a:lnTo>
                <a:lnTo>
                  <a:pt x="967" y="711"/>
                </a:lnTo>
                <a:lnTo>
                  <a:pt x="976" y="704"/>
                </a:lnTo>
                <a:lnTo>
                  <a:pt x="978" y="702"/>
                </a:lnTo>
                <a:lnTo>
                  <a:pt x="981" y="702"/>
                </a:lnTo>
                <a:lnTo>
                  <a:pt x="983" y="704"/>
                </a:lnTo>
                <a:lnTo>
                  <a:pt x="986" y="706"/>
                </a:lnTo>
                <a:lnTo>
                  <a:pt x="986" y="704"/>
                </a:lnTo>
                <a:lnTo>
                  <a:pt x="986" y="702"/>
                </a:lnTo>
                <a:lnTo>
                  <a:pt x="990" y="702"/>
                </a:lnTo>
                <a:lnTo>
                  <a:pt x="993" y="699"/>
                </a:lnTo>
                <a:lnTo>
                  <a:pt x="995" y="699"/>
                </a:lnTo>
                <a:lnTo>
                  <a:pt x="993" y="699"/>
                </a:lnTo>
                <a:lnTo>
                  <a:pt x="986" y="699"/>
                </a:lnTo>
                <a:lnTo>
                  <a:pt x="981" y="699"/>
                </a:lnTo>
                <a:lnTo>
                  <a:pt x="978" y="699"/>
                </a:lnTo>
                <a:lnTo>
                  <a:pt x="976" y="699"/>
                </a:lnTo>
                <a:lnTo>
                  <a:pt x="976" y="697"/>
                </a:lnTo>
                <a:lnTo>
                  <a:pt x="978" y="695"/>
                </a:lnTo>
                <a:lnTo>
                  <a:pt x="983" y="690"/>
                </a:lnTo>
                <a:lnTo>
                  <a:pt x="978" y="688"/>
                </a:lnTo>
                <a:lnTo>
                  <a:pt x="978" y="685"/>
                </a:lnTo>
                <a:lnTo>
                  <a:pt x="976" y="688"/>
                </a:lnTo>
                <a:lnTo>
                  <a:pt x="978" y="688"/>
                </a:lnTo>
                <a:lnTo>
                  <a:pt x="981" y="690"/>
                </a:lnTo>
                <a:lnTo>
                  <a:pt x="978" y="690"/>
                </a:lnTo>
                <a:lnTo>
                  <a:pt x="978" y="692"/>
                </a:lnTo>
                <a:lnTo>
                  <a:pt x="978" y="695"/>
                </a:lnTo>
                <a:lnTo>
                  <a:pt x="976" y="695"/>
                </a:lnTo>
                <a:lnTo>
                  <a:pt x="971" y="697"/>
                </a:lnTo>
                <a:lnTo>
                  <a:pt x="969" y="699"/>
                </a:lnTo>
                <a:lnTo>
                  <a:pt x="964" y="702"/>
                </a:lnTo>
                <a:lnTo>
                  <a:pt x="962" y="702"/>
                </a:lnTo>
                <a:lnTo>
                  <a:pt x="960" y="699"/>
                </a:lnTo>
                <a:lnTo>
                  <a:pt x="960" y="702"/>
                </a:lnTo>
                <a:lnTo>
                  <a:pt x="960" y="704"/>
                </a:lnTo>
                <a:lnTo>
                  <a:pt x="955" y="704"/>
                </a:lnTo>
                <a:lnTo>
                  <a:pt x="952" y="706"/>
                </a:lnTo>
                <a:lnTo>
                  <a:pt x="950" y="706"/>
                </a:lnTo>
                <a:lnTo>
                  <a:pt x="950" y="704"/>
                </a:lnTo>
                <a:lnTo>
                  <a:pt x="948" y="704"/>
                </a:lnTo>
                <a:lnTo>
                  <a:pt x="945" y="702"/>
                </a:lnTo>
                <a:lnTo>
                  <a:pt x="945" y="704"/>
                </a:lnTo>
                <a:lnTo>
                  <a:pt x="943" y="704"/>
                </a:lnTo>
                <a:lnTo>
                  <a:pt x="943" y="702"/>
                </a:lnTo>
                <a:lnTo>
                  <a:pt x="943" y="697"/>
                </a:lnTo>
                <a:lnTo>
                  <a:pt x="943" y="695"/>
                </a:lnTo>
                <a:lnTo>
                  <a:pt x="941" y="695"/>
                </a:lnTo>
                <a:lnTo>
                  <a:pt x="938" y="695"/>
                </a:lnTo>
                <a:lnTo>
                  <a:pt x="938" y="692"/>
                </a:lnTo>
                <a:lnTo>
                  <a:pt x="938" y="676"/>
                </a:lnTo>
                <a:lnTo>
                  <a:pt x="938" y="669"/>
                </a:lnTo>
                <a:lnTo>
                  <a:pt x="936" y="666"/>
                </a:lnTo>
                <a:lnTo>
                  <a:pt x="934" y="664"/>
                </a:lnTo>
                <a:lnTo>
                  <a:pt x="931" y="662"/>
                </a:lnTo>
                <a:lnTo>
                  <a:pt x="931" y="664"/>
                </a:lnTo>
                <a:lnTo>
                  <a:pt x="926" y="666"/>
                </a:lnTo>
                <a:lnTo>
                  <a:pt x="924" y="666"/>
                </a:lnTo>
                <a:lnTo>
                  <a:pt x="922" y="664"/>
                </a:lnTo>
                <a:lnTo>
                  <a:pt x="919" y="662"/>
                </a:lnTo>
                <a:lnTo>
                  <a:pt x="919" y="664"/>
                </a:lnTo>
                <a:lnTo>
                  <a:pt x="915" y="666"/>
                </a:lnTo>
                <a:lnTo>
                  <a:pt x="912" y="671"/>
                </a:lnTo>
                <a:lnTo>
                  <a:pt x="910" y="676"/>
                </a:lnTo>
                <a:lnTo>
                  <a:pt x="910" y="681"/>
                </a:lnTo>
                <a:lnTo>
                  <a:pt x="908" y="685"/>
                </a:lnTo>
                <a:lnTo>
                  <a:pt x="905" y="690"/>
                </a:lnTo>
                <a:lnTo>
                  <a:pt x="905" y="692"/>
                </a:lnTo>
                <a:lnTo>
                  <a:pt x="900" y="697"/>
                </a:lnTo>
                <a:lnTo>
                  <a:pt x="896" y="699"/>
                </a:lnTo>
                <a:lnTo>
                  <a:pt x="893" y="702"/>
                </a:lnTo>
                <a:lnTo>
                  <a:pt x="891" y="702"/>
                </a:lnTo>
                <a:lnTo>
                  <a:pt x="891" y="704"/>
                </a:lnTo>
                <a:lnTo>
                  <a:pt x="891" y="706"/>
                </a:lnTo>
                <a:lnTo>
                  <a:pt x="884" y="706"/>
                </a:lnTo>
                <a:lnTo>
                  <a:pt x="874" y="706"/>
                </a:lnTo>
                <a:lnTo>
                  <a:pt x="870" y="706"/>
                </a:lnTo>
                <a:lnTo>
                  <a:pt x="867" y="706"/>
                </a:lnTo>
                <a:lnTo>
                  <a:pt x="863" y="706"/>
                </a:lnTo>
                <a:lnTo>
                  <a:pt x="856" y="706"/>
                </a:lnTo>
                <a:lnTo>
                  <a:pt x="851" y="706"/>
                </a:lnTo>
                <a:lnTo>
                  <a:pt x="849" y="706"/>
                </a:lnTo>
                <a:lnTo>
                  <a:pt x="846" y="706"/>
                </a:lnTo>
                <a:lnTo>
                  <a:pt x="841" y="709"/>
                </a:lnTo>
                <a:lnTo>
                  <a:pt x="839" y="711"/>
                </a:lnTo>
                <a:lnTo>
                  <a:pt x="839" y="714"/>
                </a:lnTo>
                <a:lnTo>
                  <a:pt x="837" y="714"/>
                </a:lnTo>
                <a:lnTo>
                  <a:pt x="837" y="716"/>
                </a:lnTo>
                <a:lnTo>
                  <a:pt x="834" y="716"/>
                </a:lnTo>
                <a:lnTo>
                  <a:pt x="834" y="718"/>
                </a:lnTo>
                <a:lnTo>
                  <a:pt x="832" y="721"/>
                </a:lnTo>
                <a:lnTo>
                  <a:pt x="827" y="721"/>
                </a:lnTo>
                <a:lnTo>
                  <a:pt x="827" y="723"/>
                </a:lnTo>
                <a:lnTo>
                  <a:pt x="823" y="730"/>
                </a:lnTo>
                <a:lnTo>
                  <a:pt x="815" y="730"/>
                </a:lnTo>
                <a:lnTo>
                  <a:pt x="811" y="730"/>
                </a:lnTo>
                <a:lnTo>
                  <a:pt x="808" y="730"/>
                </a:lnTo>
                <a:lnTo>
                  <a:pt x="806" y="730"/>
                </a:lnTo>
                <a:lnTo>
                  <a:pt x="799" y="730"/>
                </a:lnTo>
                <a:lnTo>
                  <a:pt x="792" y="732"/>
                </a:lnTo>
                <a:lnTo>
                  <a:pt x="794" y="737"/>
                </a:lnTo>
                <a:lnTo>
                  <a:pt x="794" y="740"/>
                </a:lnTo>
                <a:lnTo>
                  <a:pt x="797" y="744"/>
                </a:lnTo>
                <a:lnTo>
                  <a:pt x="794" y="744"/>
                </a:lnTo>
                <a:lnTo>
                  <a:pt x="780" y="751"/>
                </a:lnTo>
                <a:lnTo>
                  <a:pt x="775" y="754"/>
                </a:lnTo>
                <a:lnTo>
                  <a:pt x="771" y="754"/>
                </a:lnTo>
                <a:lnTo>
                  <a:pt x="766" y="756"/>
                </a:lnTo>
                <a:lnTo>
                  <a:pt x="763" y="756"/>
                </a:lnTo>
                <a:lnTo>
                  <a:pt x="759" y="761"/>
                </a:lnTo>
                <a:lnTo>
                  <a:pt x="754" y="763"/>
                </a:lnTo>
                <a:lnTo>
                  <a:pt x="752" y="766"/>
                </a:lnTo>
                <a:lnTo>
                  <a:pt x="749" y="766"/>
                </a:lnTo>
                <a:lnTo>
                  <a:pt x="747" y="766"/>
                </a:lnTo>
                <a:lnTo>
                  <a:pt x="742" y="761"/>
                </a:lnTo>
                <a:lnTo>
                  <a:pt x="742" y="758"/>
                </a:lnTo>
                <a:lnTo>
                  <a:pt x="742" y="756"/>
                </a:lnTo>
                <a:lnTo>
                  <a:pt x="742" y="754"/>
                </a:lnTo>
                <a:lnTo>
                  <a:pt x="745" y="754"/>
                </a:lnTo>
                <a:lnTo>
                  <a:pt x="745" y="751"/>
                </a:lnTo>
                <a:lnTo>
                  <a:pt x="747" y="751"/>
                </a:lnTo>
                <a:lnTo>
                  <a:pt x="747" y="749"/>
                </a:lnTo>
                <a:lnTo>
                  <a:pt x="752" y="742"/>
                </a:lnTo>
                <a:lnTo>
                  <a:pt x="754" y="732"/>
                </a:lnTo>
                <a:lnTo>
                  <a:pt x="754" y="725"/>
                </a:lnTo>
                <a:lnTo>
                  <a:pt x="752" y="716"/>
                </a:lnTo>
                <a:lnTo>
                  <a:pt x="749" y="699"/>
                </a:lnTo>
                <a:lnTo>
                  <a:pt x="747" y="699"/>
                </a:lnTo>
                <a:lnTo>
                  <a:pt x="742" y="695"/>
                </a:lnTo>
                <a:lnTo>
                  <a:pt x="737" y="692"/>
                </a:lnTo>
                <a:lnTo>
                  <a:pt x="735" y="692"/>
                </a:lnTo>
                <a:lnTo>
                  <a:pt x="735" y="690"/>
                </a:lnTo>
                <a:lnTo>
                  <a:pt x="737" y="690"/>
                </a:lnTo>
                <a:lnTo>
                  <a:pt x="737" y="688"/>
                </a:lnTo>
                <a:lnTo>
                  <a:pt x="735" y="685"/>
                </a:lnTo>
                <a:lnTo>
                  <a:pt x="733" y="685"/>
                </a:lnTo>
                <a:lnTo>
                  <a:pt x="728" y="681"/>
                </a:lnTo>
                <a:lnTo>
                  <a:pt x="723" y="681"/>
                </a:lnTo>
                <a:lnTo>
                  <a:pt x="721" y="676"/>
                </a:lnTo>
                <a:lnTo>
                  <a:pt x="719" y="671"/>
                </a:lnTo>
                <a:lnTo>
                  <a:pt x="714" y="669"/>
                </a:lnTo>
                <a:lnTo>
                  <a:pt x="709" y="664"/>
                </a:lnTo>
                <a:lnTo>
                  <a:pt x="707" y="664"/>
                </a:lnTo>
                <a:lnTo>
                  <a:pt x="704" y="662"/>
                </a:lnTo>
                <a:lnTo>
                  <a:pt x="700" y="659"/>
                </a:lnTo>
                <a:lnTo>
                  <a:pt x="697" y="657"/>
                </a:lnTo>
                <a:lnTo>
                  <a:pt x="693" y="655"/>
                </a:lnTo>
                <a:lnTo>
                  <a:pt x="690" y="652"/>
                </a:lnTo>
                <a:lnTo>
                  <a:pt x="688" y="652"/>
                </a:lnTo>
                <a:lnTo>
                  <a:pt x="686" y="652"/>
                </a:lnTo>
                <a:lnTo>
                  <a:pt x="681" y="647"/>
                </a:lnTo>
                <a:lnTo>
                  <a:pt x="674" y="645"/>
                </a:lnTo>
                <a:lnTo>
                  <a:pt x="671" y="645"/>
                </a:lnTo>
                <a:lnTo>
                  <a:pt x="662" y="650"/>
                </a:lnTo>
                <a:lnTo>
                  <a:pt x="660" y="650"/>
                </a:lnTo>
                <a:lnTo>
                  <a:pt x="652" y="647"/>
                </a:lnTo>
                <a:lnTo>
                  <a:pt x="650" y="647"/>
                </a:lnTo>
                <a:lnTo>
                  <a:pt x="648" y="650"/>
                </a:lnTo>
                <a:lnTo>
                  <a:pt x="645" y="647"/>
                </a:lnTo>
                <a:lnTo>
                  <a:pt x="643" y="647"/>
                </a:lnTo>
                <a:lnTo>
                  <a:pt x="641" y="647"/>
                </a:lnTo>
                <a:lnTo>
                  <a:pt x="636" y="650"/>
                </a:lnTo>
                <a:lnTo>
                  <a:pt x="634" y="650"/>
                </a:lnTo>
                <a:lnTo>
                  <a:pt x="634" y="647"/>
                </a:lnTo>
                <a:lnTo>
                  <a:pt x="631" y="647"/>
                </a:lnTo>
                <a:lnTo>
                  <a:pt x="629" y="647"/>
                </a:lnTo>
                <a:lnTo>
                  <a:pt x="629" y="645"/>
                </a:lnTo>
                <a:lnTo>
                  <a:pt x="624" y="645"/>
                </a:lnTo>
                <a:lnTo>
                  <a:pt x="622" y="645"/>
                </a:lnTo>
                <a:lnTo>
                  <a:pt x="615" y="638"/>
                </a:lnTo>
                <a:lnTo>
                  <a:pt x="610" y="638"/>
                </a:lnTo>
                <a:lnTo>
                  <a:pt x="610" y="640"/>
                </a:lnTo>
                <a:lnTo>
                  <a:pt x="608" y="640"/>
                </a:lnTo>
                <a:lnTo>
                  <a:pt x="605" y="640"/>
                </a:lnTo>
                <a:lnTo>
                  <a:pt x="596" y="638"/>
                </a:lnTo>
                <a:lnTo>
                  <a:pt x="593" y="636"/>
                </a:lnTo>
                <a:lnTo>
                  <a:pt x="593" y="633"/>
                </a:lnTo>
                <a:lnTo>
                  <a:pt x="593" y="631"/>
                </a:lnTo>
                <a:lnTo>
                  <a:pt x="591" y="626"/>
                </a:lnTo>
                <a:lnTo>
                  <a:pt x="591" y="624"/>
                </a:lnTo>
                <a:lnTo>
                  <a:pt x="589" y="624"/>
                </a:lnTo>
                <a:lnTo>
                  <a:pt x="589" y="631"/>
                </a:lnTo>
                <a:lnTo>
                  <a:pt x="560" y="631"/>
                </a:lnTo>
                <a:lnTo>
                  <a:pt x="508" y="631"/>
                </a:lnTo>
                <a:lnTo>
                  <a:pt x="473" y="631"/>
                </a:lnTo>
                <a:lnTo>
                  <a:pt x="397" y="631"/>
                </a:lnTo>
                <a:lnTo>
                  <a:pt x="345" y="631"/>
                </a:lnTo>
                <a:lnTo>
                  <a:pt x="319" y="631"/>
                </a:lnTo>
                <a:lnTo>
                  <a:pt x="308" y="631"/>
                </a:lnTo>
                <a:lnTo>
                  <a:pt x="234" y="631"/>
                </a:lnTo>
                <a:lnTo>
                  <a:pt x="230" y="631"/>
                </a:lnTo>
                <a:lnTo>
                  <a:pt x="230" y="629"/>
                </a:lnTo>
                <a:lnTo>
                  <a:pt x="227" y="626"/>
                </a:lnTo>
                <a:lnTo>
                  <a:pt x="227" y="624"/>
                </a:lnTo>
                <a:lnTo>
                  <a:pt x="227" y="621"/>
                </a:lnTo>
                <a:lnTo>
                  <a:pt x="227" y="619"/>
                </a:lnTo>
                <a:lnTo>
                  <a:pt x="225" y="621"/>
                </a:lnTo>
                <a:lnTo>
                  <a:pt x="223" y="624"/>
                </a:lnTo>
                <a:lnTo>
                  <a:pt x="220" y="621"/>
                </a:lnTo>
                <a:lnTo>
                  <a:pt x="218" y="621"/>
                </a:lnTo>
                <a:lnTo>
                  <a:pt x="218" y="619"/>
                </a:lnTo>
                <a:lnTo>
                  <a:pt x="218" y="617"/>
                </a:lnTo>
                <a:lnTo>
                  <a:pt x="220" y="619"/>
                </a:lnTo>
                <a:lnTo>
                  <a:pt x="223" y="619"/>
                </a:lnTo>
                <a:lnTo>
                  <a:pt x="220" y="619"/>
                </a:lnTo>
                <a:lnTo>
                  <a:pt x="218" y="617"/>
                </a:lnTo>
                <a:lnTo>
                  <a:pt x="218" y="614"/>
                </a:lnTo>
                <a:lnTo>
                  <a:pt x="215" y="617"/>
                </a:lnTo>
                <a:lnTo>
                  <a:pt x="213" y="617"/>
                </a:lnTo>
                <a:lnTo>
                  <a:pt x="211" y="614"/>
                </a:lnTo>
                <a:lnTo>
                  <a:pt x="208" y="612"/>
                </a:lnTo>
                <a:lnTo>
                  <a:pt x="206" y="610"/>
                </a:lnTo>
                <a:lnTo>
                  <a:pt x="208" y="610"/>
                </a:lnTo>
                <a:lnTo>
                  <a:pt x="208" y="612"/>
                </a:lnTo>
                <a:lnTo>
                  <a:pt x="208" y="610"/>
                </a:lnTo>
                <a:lnTo>
                  <a:pt x="211" y="607"/>
                </a:lnTo>
                <a:lnTo>
                  <a:pt x="213" y="603"/>
                </a:lnTo>
                <a:lnTo>
                  <a:pt x="208" y="605"/>
                </a:lnTo>
                <a:lnTo>
                  <a:pt x="206" y="605"/>
                </a:lnTo>
                <a:lnTo>
                  <a:pt x="206" y="603"/>
                </a:lnTo>
                <a:lnTo>
                  <a:pt x="204" y="603"/>
                </a:lnTo>
                <a:lnTo>
                  <a:pt x="206" y="603"/>
                </a:lnTo>
                <a:lnTo>
                  <a:pt x="206" y="605"/>
                </a:lnTo>
                <a:lnTo>
                  <a:pt x="204" y="605"/>
                </a:lnTo>
                <a:lnTo>
                  <a:pt x="204" y="603"/>
                </a:lnTo>
                <a:lnTo>
                  <a:pt x="201" y="603"/>
                </a:lnTo>
                <a:lnTo>
                  <a:pt x="199" y="603"/>
                </a:lnTo>
                <a:lnTo>
                  <a:pt x="197" y="603"/>
                </a:lnTo>
                <a:lnTo>
                  <a:pt x="199" y="598"/>
                </a:lnTo>
                <a:lnTo>
                  <a:pt x="197" y="598"/>
                </a:lnTo>
                <a:lnTo>
                  <a:pt x="197" y="600"/>
                </a:lnTo>
                <a:lnTo>
                  <a:pt x="197" y="603"/>
                </a:lnTo>
                <a:lnTo>
                  <a:pt x="194" y="603"/>
                </a:lnTo>
                <a:lnTo>
                  <a:pt x="192" y="603"/>
                </a:lnTo>
                <a:lnTo>
                  <a:pt x="189" y="603"/>
                </a:lnTo>
                <a:lnTo>
                  <a:pt x="187" y="600"/>
                </a:lnTo>
                <a:lnTo>
                  <a:pt x="189" y="600"/>
                </a:lnTo>
                <a:lnTo>
                  <a:pt x="192" y="600"/>
                </a:lnTo>
                <a:lnTo>
                  <a:pt x="192" y="598"/>
                </a:lnTo>
                <a:lnTo>
                  <a:pt x="192" y="600"/>
                </a:lnTo>
                <a:lnTo>
                  <a:pt x="189" y="600"/>
                </a:lnTo>
                <a:lnTo>
                  <a:pt x="189" y="598"/>
                </a:lnTo>
                <a:lnTo>
                  <a:pt x="197" y="598"/>
                </a:lnTo>
                <a:lnTo>
                  <a:pt x="197" y="595"/>
                </a:lnTo>
                <a:lnTo>
                  <a:pt x="199" y="593"/>
                </a:lnTo>
                <a:lnTo>
                  <a:pt x="199" y="591"/>
                </a:lnTo>
                <a:lnTo>
                  <a:pt x="197" y="591"/>
                </a:lnTo>
                <a:lnTo>
                  <a:pt x="197" y="588"/>
                </a:lnTo>
                <a:lnTo>
                  <a:pt x="197" y="591"/>
                </a:lnTo>
                <a:lnTo>
                  <a:pt x="197" y="593"/>
                </a:lnTo>
                <a:lnTo>
                  <a:pt x="199" y="593"/>
                </a:lnTo>
                <a:lnTo>
                  <a:pt x="197" y="593"/>
                </a:lnTo>
                <a:lnTo>
                  <a:pt x="197" y="598"/>
                </a:lnTo>
                <a:lnTo>
                  <a:pt x="194" y="598"/>
                </a:lnTo>
                <a:lnTo>
                  <a:pt x="189" y="598"/>
                </a:lnTo>
                <a:lnTo>
                  <a:pt x="189" y="595"/>
                </a:lnTo>
                <a:lnTo>
                  <a:pt x="187" y="595"/>
                </a:lnTo>
                <a:lnTo>
                  <a:pt x="185" y="595"/>
                </a:lnTo>
                <a:lnTo>
                  <a:pt x="185" y="593"/>
                </a:lnTo>
                <a:lnTo>
                  <a:pt x="180" y="593"/>
                </a:lnTo>
                <a:lnTo>
                  <a:pt x="178" y="595"/>
                </a:lnTo>
                <a:lnTo>
                  <a:pt x="173" y="593"/>
                </a:lnTo>
                <a:lnTo>
                  <a:pt x="173" y="591"/>
                </a:lnTo>
                <a:lnTo>
                  <a:pt x="168" y="588"/>
                </a:lnTo>
                <a:lnTo>
                  <a:pt x="168" y="584"/>
                </a:lnTo>
                <a:lnTo>
                  <a:pt x="171" y="584"/>
                </a:lnTo>
                <a:lnTo>
                  <a:pt x="173" y="581"/>
                </a:lnTo>
                <a:lnTo>
                  <a:pt x="173" y="579"/>
                </a:lnTo>
                <a:lnTo>
                  <a:pt x="175" y="579"/>
                </a:lnTo>
                <a:lnTo>
                  <a:pt x="178" y="579"/>
                </a:lnTo>
                <a:lnTo>
                  <a:pt x="180" y="579"/>
                </a:lnTo>
                <a:lnTo>
                  <a:pt x="182" y="579"/>
                </a:lnTo>
                <a:lnTo>
                  <a:pt x="185" y="577"/>
                </a:lnTo>
                <a:lnTo>
                  <a:pt x="182" y="577"/>
                </a:lnTo>
                <a:lnTo>
                  <a:pt x="182" y="579"/>
                </a:lnTo>
                <a:lnTo>
                  <a:pt x="178" y="577"/>
                </a:lnTo>
                <a:lnTo>
                  <a:pt x="175" y="577"/>
                </a:lnTo>
                <a:lnTo>
                  <a:pt x="173" y="579"/>
                </a:lnTo>
                <a:lnTo>
                  <a:pt x="173" y="577"/>
                </a:lnTo>
                <a:lnTo>
                  <a:pt x="173" y="579"/>
                </a:lnTo>
                <a:lnTo>
                  <a:pt x="168" y="579"/>
                </a:lnTo>
                <a:lnTo>
                  <a:pt x="168" y="574"/>
                </a:lnTo>
                <a:lnTo>
                  <a:pt x="168" y="572"/>
                </a:lnTo>
                <a:lnTo>
                  <a:pt x="171" y="572"/>
                </a:lnTo>
                <a:lnTo>
                  <a:pt x="171" y="569"/>
                </a:lnTo>
                <a:lnTo>
                  <a:pt x="171" y="567"/>
                </a:lnTo>
                <a:lnTo>
                  <a:pt x="173" y="567"/>
                </a:lnTo>
                <a:lnTo>
                  <a:pt x="175" y="567"/>
                </a:lnTo>
                <a:lnTo>
                  <a:pt x="178" y="565"/>
                </a:lnTo>
                <a:lnTo>
                  <a:pt x="180" y="565"/>
                </a:lnTo>
                <a:lnTo>
                  <a:pt x="180" y="567"/>
                </a:lnTo>
                <a:lnTo>
                  <a:pt x="182" y="569"/>
                </a:lnTo>
                <a:lnTo>
                  <a:pt x="182" y="572"/>
                </a:lnTo>
                <a:lnTo>
                  <a:pt x="182" y="569"/>
                </a:lnTo>
                <a:lnTo>
                  <a:pt x="182" y="567"/>
                </a:lnTo>
                <a:lnTo>
                  <a:pt x="180" y="567"/>
                </a:lnTo>
                <a:lnTo>
                  <a:pt x="180" y="565"/>
                </a:lnTo>
                <a:lnTo>
                  <a:pt x="180" y="562"/>
                </a:lnTo>
                <a:lnTo>
                  <a:pt x="182" y="562"/>
                </a:lnTo>
                <a:lnTo>
                  <a:pt x="175" y="560"/>
                </a:lnTo>
                <a:lnTo>
                  <a:pt x="175" y="562"/>
                </a:lnTo>
                <a:lnTo>
                  <a:pt x="173" y="565"/>
                </a:lnTo>
                <a:lnTo>
                  <a:pt x="171" y="565"/>
                </a:lnTo>
                <a:lnTo>
                  <a:pt x="168" y="567"/>
                </a:lnTo>
                <a:lnTo>
                  <a:pt x="168" y="565"/>
                </a:lnTo>
                <a:lnTo>
                  <a:pt x="168" y="562"/>
                </a:lnTo>
                <a:lnTo>
                  <a:pt x="166" y="565"/>
                </a:lnTo>
                <a:lnTo>
                  <a:pt x="166" y="562"/>
                </a:lnTo>
                <a:lnTo>
                  <a:pt x="166" y="560"/>
                </a:lnTo>
                <a:lnTo>
                  <a:pt x="168" y="560"/>
                </a:lnTo>
                <a:lnTo>
                  <a:pt x="168" y="558"/>
                </a:lnTo>
                <a:lnTo>
                  <a:pt x="166" y="560"/>
                </a:lnTo>
                <a:lnTo>
                  <a:pt x="163" y="562"/>
                </a:lnTo>
                <a:lnTo>
                  <a:pt x="163" y="565"/>
                </a:lnTo>
                <a:lnTo>
                  <a:pt x="161" y="565"/>
                </a:lnTo>
                <a:lnTo>
                  <a:pt x="161" y="562"/>
                </a:lnTo>
                <a:lnTo>
                  <a:pt x="163" y="562"/>
                </a:lnTo>
                <a:lnTo>
                  <a:pt x="163" y="560"/>
                </a:lnTo>
                <a:lnTo>
                  <a:pt x="163" y="558"/>
                </a:lnTo>
                <a:lnTo>
                  <a:pt x="166" y="555"/>
                </a:lnTo>
                <a:lnTo>
                  <a:pt x="163" y="553"/>
                </a:lnTo>
                <a:lnTo>
                  <a:pt x="163" y="555"/>
                </a:lnTo>
                <a:lnTo>
                  <a:pt x="163" y="553"/>
                </a:lnTo>
                <a:lnTo>
                  <a:pt x="161" y="553"/>
                </a:lnTo>
                <a:lnTo>
                  <a:pt x="159" y="551"/>
                </a:lnTo>
                <a:lnTo>
                  <a:pt x="159" y="548"/>
                </a:lnTo>
                <a:lnTo>
                  <a:pt x="159" y="546"/>
                </a:lnTo>
                <a:lnTo>
                  <a:pt x="156" y="546"/>
                </a:lnTo>
                <a:lnTo>
                  <a:pt x="156" y="543"/>
                </a:lnTo>
                <a:lnTo>
                  <a:pt x="154" y="543"/>
                </a:lnTo>
                <a:lnTo>
                  <a:pt x="154" y="541"/>
                </a:lnTo>
                <a:lnTo>
                  <a:pt x="154" y="539"/>
                </a:lnTo>
                <a:lnTo>
                  <a:pt x="156" y="539"/>
                </a:lnTo>
                <a:lnTo>
                  <a:pt x="156" y="541"/>
                </a:lnTo>
                <a:lnTo>
                  <a:pt x="159" y="541"/>
                </a:lnTo>
                <a:lnTo>
                  <a:pt x="161" y="541"/>
                </a:lnTo>
                <a:lnTo>
                  <a:pt x="163" y="541"/>
                </a:lnTo>
                <a:lnTo>
                  <a:pt x="166" y="541"/>
                </a:lnTo>
                <a:lnTo>
                  <a:pt x="166" y="543"/>
                </a:lnTo>
                <a:lnTo>
                  <a:pt x="168" y="543"/>
                </a:lnTo>
                <a:lnTo>
                  <a:pt x="168" y="546"/>
                </a:lnTo>
                <a:lnTo>
                  <a:pt x="166" y="543"/>
                </a:lnTo>
                <a:lnTo>
                  <a:pt x="166" y="539"/>
                </a:lnTo>
                <a:lnTo>
                  <a:pt x="163" y="539"/>
                </a:lnTo>
                <a:lnTo>
                  <a:pt x="161" y="539"/>
                </a:lnTo>
                <a:lnTo>
                  <a:pt x="159" y="541"/>
                </a:lnTo>
                <a:lnTo>
                  <a:pt x="156" y="539"/>
                </a:lnTo>
                <a:lnTo>
                  <a:pt x="156" y="536"/>
                </a:lnTo>
                <a:lnTo>
                  <a:pt x="156" y="534"/>
                </a:lnTo>
                <a:lnTo>
                  <a:pt x="156" y="532"/>
                </a:lnTo>
                <a:lnTo>
                  <a:pt x="152" y="536"/>
                </a:lnTo>
                <a:lnTo>
                  <a:pt x="149" y="536"/>
                </a:lnTo>
                <a:lnTo>
                  <a:pt x="149" y="539"/>
                </a:lnTo>
                <a:lnTo>
                  <a:pt x="149" y="541"/>
                </a:lnTo>
                <a:lnTo>
                  <a:pt x="147" y="539"/>
                </a:lnTo>
                <a:lnTo>
                  <a:pt x="140" y="532"/>
                </a:lnTo>
                <a:lnTo>
                  <a:pt x="140" y="529"/>
                </a:lnTo>
                <a:lnTo>
                  <a:pt x="140" y="527"/>
                </a:lnTo>
                <a:lnTo>
                  <a:pt x="140" y="525"/>
                </a:lnTo>
                <a:lnTo>
                  <a:pt x="142" y="525"/>
                </a:lnTo>
                <a:lnTo>
                  <a:pt x="145" y="525"/>
                </a:lnTo>
                <a:lnTo>
                  <a:pt x="147" y="525"/>
                </a:lnTo>
                <a:lnTo>
                  <a:pt x="147" y="522"/>
                </a:lnTo>
                <a:lnTo>
                  <a:pt x="145" y="525"/>
                </a:lnTo>
                <a:lnTo>
                  <a:pt x="142" y="522"/>
                </a:lnTo>
                <a:lnTo>
                  <a:pt x="142" y="525"/>
                </a:lnTo>
                <a:lnTo>
                  <a:pt x="140" y="525"/>
                </a:lnTo>
                <a:lnTo>
                  <a:pt x="138" y="525"/>
                </a:lnTo>
                <a:lnTo>
                  <a:pt x="138" y="522"/>
                </a:lnTo>
                <a:lnTo>
                  <a:pt x="138" y="520"/>
                </a:lnTo>
                <a:lnTo>
                  <a:pt x="138" y="522"/>
                </a:lnTo>
                <a:lnTo>
                  <a:pt x="135" y="522"/>
                </a:lnTo>
                <a:lnTo>
                  <a:pt x="135" y="520"/>
                </a:lnTo>
                <a:lnTo>
                  <a:pt x="135" y="515"/>
                </a:lnTo>
                <a:lnTo>
                  <a:pt x="138" y="515"/>
                </a:lnTo>
                <a:lnTo>
                  <a:pt x="138" y="518"/>
                </a:lnTo>
                <a:lnTo>
                  <a:pt x="140" y="520"/>
                </a:lnTo>
                <a:lnTo>
                  <a:pt x="135" y="515"/>
                </a:lnTo>
                <a:lnTo>
                  <a:pt x="135" y="513"/>
                </a:lnTo>
                <a:lnTo>
                  <a:pt x="138" y="513"/>
                </a:lnTo>
                <a:lnTo>
                  <a:pt x="140" y="513"/>
                </a:lnTo>
                <a:lnTo>
                  <a:pt x="140" y="515"/>
                </a:lnTo>
                <a:lnTo>
                  <a:pt x="138" y="513"/>
                </a:lnTo>
                <a:lnTo>
                  <a:pt x="138" y="510"/>
                </a:lnTo>
                <a:lnTo>
                  <a:pt x="140" y="508"/>
                </a:lnTo>
                <a:lnTo>
                  <a:pt x="142" y="508"/>
                </a:lnTo>
                <a:lnTo>
                  <a:pt x="145" y="506"/>
                </a:lnTo>
                <a:lnTo>
                  <a:pt x="140" y="506"/>
                </a:lnTo>
                <a:lnTo>
                  <a:pt x="138" y="506"/>
                </a:lnTo>
                <a:lnTo>
                  <a:pt x="140" y="503"/>
                </a:lnTo>
                <a:lnTo>
                  <a:pt x="140" y="501"/>
                </a:lnTo>
                <a:lnTo>
                  <a:pt x="142" y="501"/>
                </a:lnTo>
                <a:lnTo>
                  <a:pt x="142" y="499"/>
                </a:lnTo>
                <a:lnTo>
                  <a:pt x="140" y="499"/>
                </a:lnTo>
                <a:lnTo>
                  <a:pt x="140" y="494"/>
                </a:lnTo>
                <a:lnTo>
                  <a:pt x="140" y="489"/>
                </a:lnTo>
                <a:lnTo>
                  <a:pt x="140" y="487"/>
                </a:lnTo>
                <a:lnTo>
                  <a:pt x="142" y="484"/>
                </a:lnTo>
                <a:lnTo>
                  <a:pt x="140" y="484"/>
                </a:lnTo>
                <a:lnTo>
                  <a:pt x="140" y="482"/>
                </a:lnTo>
                <a:lnTo>
                  <a:pt x="138" y="482"/>
                </a:lnTo>
                <a:lnTo>
                  <a:pt x="135" y="480"/>
                </a:lnTo>
                <a:lnTo>
                  <a:pt x="133" y="477"/>
                </a:lnTo>
                <a:lnTo>
                  <a:pt x="126" y="473"/>
                </a:lnTo>
                <a:lnTo>
                  <a:pt x="121" y="470"/>
                </a:lnTo>
                <a:lnTo>
                  <a:pt x="116" y="466"/>
                </a:lnTo>
                <a:lnTo>
                  <a:pt x="112" y="456"/>
                </a:lnTo>
                <a:lnTo>
                  <a:pt x="104" y="444"/>
                </a:lnTo>
                <a:lnTo>
                  <a:pt x="97" y="430"/>
                </a:lnTo>
                <a:lnTo>
                  <a:pt x="97" y="425"/>
                </a:lnTo>
                <a:lnTo>
                  <a:pt x="95" y="423"/>
                </a:lnTo>
                <a:lnTo>
                  <a:pt x="86" y="414"/>
                </a:lnTo>
                <a:lnTo>
                  <a:pt x="81" y="406"/>
                </a:lnTo>
                <a:lnTo>
                  <a:pt x="76" y="399"/>
                </a:lnTo>
                <a:lnTo>
                  <a:pt x="76" y="397"/>
                </a:lnTo>
                <a:lnTo>
                  <a:pt x="71" y="392"/>
                </a:lnTo>
                <a:lnTo>
                  <a:pt x="62" y="395"/>
                </a:lnTo>
                <a:lnTo>
                  <a:pt x="60" y="397"/>
                </a:lnTo>
                <a:lnTo>
                  <a:pt x="60" y="399"/>
                </a:lnTo>
                <a:lnTo>
                  <a:pt x="57" y="406"/>
                </a:lnTo>
                <a:lnTo>
                  <a:pt x="57" y="409"/>
                </a:lnTo>
                <a:lnTo>
                  <a:pt x="55" y="409"/>
                </a:lnTo>
                <a:lnTo>
                  <a:pt x="52" y="409"/>
                </a:lnTo>
                <a:lnTo>
                  <a:pt x="48" y="414"/>
                </a:lnTo>
                <a:lnTo>
                  <a:pt x="43" y="409"/>
                </a:lnTo>
                <a:lnTo>
                  <a:pt x="43" y="406"/>
                </a:lnTo>
                <a:lnTo>
                  <a:pt x="29" y="390"/>
                </a:lnTo>
                <a:lnTo>
                  <a:pt x="24" y="388"/>
                </a:lnTo>
                <a:lnTo>
                  <a:pt x="24" y="385"/>
                </a:lnTo>
                <a:lnTo>
                  <a:pt x="24" y="383"/>
                </a:lnTo>
                <a:lnTo>
                  <a:pt x="24" y="380"/>
                </a:lnTo>
                <a:lnTo>
                  <a:pt x="24" y="378"/>
                </a:lnTo>
                <a:lnTo>
                  <a:pt x="19" y="378"/>
                </a:lnTo>
                <a:lnTo>
                  <a:pt x="17" y="378"/>
                </a:lnTo>
                <a:lnTo>
                  <a:pt x="15" y="378"/>
                </a:lnTo>
                <a:lnTo>
                  <a:pt x="15" y="380"/>
                </a:lnTo>
                <a:lnTo>
                  <a:pt x="12" y="383"/>
                </a:lnTo>
                <a:lnTo>
                  <a:pt x="5" y="380"/>
                </a:lnTo>
                <a:lnTo>
                  <a:pt x="0" y="378"/>
                </a:lnTo>
                <a:lnTo>
                  <a:pt x="0" y="362"/>
                </a:lnTo>
                <a:lnTo>
                  <a:pt x="0" y="314"/>
                </a:lnTo>
                <a:lnTo>
                  <a:pt x="0" y="279"/>
                </a:lnTo>
                <a:lnTo>
                  <a:pt x="0" y="272"/>
                </a:lnTo>
                <a:lnTo>
                  <a:pt x="0" y="227"/>
                </a:lnTo>
                <a:lnTo>
                  <a:pt x="0" y="201"/>
                </a:lnTo>
                <a:lnTo>
                  <a:pt x="0" y="182"/>
                </a:lnTo>
                <a:lnTo>
                  <a:pt x="0" y="97"/>
                </a:lnTo>
                <a:lnTo>
                  <a:pt x="0" y="95"/>
                </a:lnTo>
                <a:lnTo>
                  <a:pt x="0" y="92"/>
                </a:lnTo>
                <a:lnTo>
                  <a:pt x="3" y="95"/>
                </a:lnTo>
                <a:lnTo>
                  <a:pt x="5" y="95"/>
                </a:lnTo>
                <a:lnTo>
                  <a:pt x="8" y="95"/>
                </a:lnTo>
                <a:lnTo>
                  <a:pt x="10" y="95"/>
                </a:lnTo>
                <a:lnTo>
                  <a:pt x="12" y="95"/>
                </a:lnTo>
                <a:lnTo>
                  <a:pt x="15" y="95"/>
                </a:lnTo>
                <a:lnTo>
                  <a:pt x="17" y="97"/>
                </a:lnTo>
                <a:lnTo>
                  <a:pt x="19" y="97"/>
                </a:lnTo>
                <a:lnTo>
                  <a:pt x="22" y="97"/>
                </a:lnTo>
                <a:lnTo>
                  <a:pt x="24" y="97"/>
                </a:lnTo>
                <a:lnTo>
                  <a:pt x="24" y="99"/>
                </a:lnTo>
                <a:lnTo>
                  <a:pt x="26" y="102"/>
                </a:lnTo>
                <a:lnTo>
                  <a:pt x="31" y="106"/>
                </a:lnTo>
                <a:lnTo>
                  <a:pt x="31" y="109"/>
                </a:lnTo>
                <a:lnTo>
                  <a:pt x="34" y="109"/>
                </a:lnTo>
                <a:lnTo>
                  <a:pt x="38" y="114"/>
                </a:lnTo>
                <a:lnTo>
                  <a:pt x="48" y="118"/>
                </a:lnTo>
                <a:lnTo>
                  <a:pt x="55" y="121"/>
                </a:lnTo>
                <a:lnTo>
                  <a:pt x="57" y="121"/>
                </a:lnTo>
                <a:lnTo>
                  <a:pt x="62" y="121"/>
                </a:lnTo>
                <a:lnTo>
                  <a:pt x="64" y="121"/>
                </a:lnTo>
                <a:lnTo>
                  <a:pt x="64" y="123"/>
                </a:lnTo>
                <a:lnTo>
                  <a:pt x="67" y="123"/>
                </a:lnTo>
                <a:lnTo>
                  <a:pt x="71" y="128"/>
                </a:lnTo>
                <a:lnTo>
                  <a:pt x="74" y="128"/>
                </a:lnTo>
                <a:lnTo>
                  <a:pt x="71" y="125"/>
                </a:lnTo>
                <a:lnTo>
                  <a:pt x="71" y="123"/>
                </a:lnTo>
                <a:lnTo>
                  <a:pt x="69" y="121"/>
                </a:lnTo>
                <a:lnTo>
                  <a:pt x="71" y="121"/>
                </a:lnTo>
                <a:lnTo>
                  <a:pt x="74" y="118"/>
                </a:lnTo>
                <a:lnTo>
                  <a:pt x="74" y="121"/>
                </a:lnTo>
                <a:lnTo>
                  <a:pt x="76" y="121"/>
                </a:lnTo>
                <a:lnTo>
                  <a:pt x="78" y="121"/>
                </a:lnTo>
                <a:lnTo>
                  <a:pt x="78" y="118"/>
                </a:lnTo>
                <a:lnTo>
                  <a:pt x="81" y="121"/>
                </a:lnTo>
                <a:lnTo>
                  <a:pt x="81" y="123"/>
                </a:lnTo>
                <a:lnTo>
                  <a:pt x="83" y="125"/>
                </a:lnTo>
                <a:lnTo>
                  <a:pt x="83" y="128"/>
                </a:lnTo>
                <a:lnTo>
                  <a:pt x="86" y="128"/>
                </a:lnTo>
                <a:lnTo>
                  <a:pt x="86" y="125"/>
                </a:lnTo>
                <a:lnTo>
                  <a:pt x="83" y="123"/>
                </a:lnTo>
                <a:lnTo>
                  <a:pt x="83" y="121"/>
                </a:lnTo>
                <a:lnTo>
                  <a:pt x="81" y="116"/>
                </a:lnTo>
                <a:lnTo>
                  <a:pt x="83" y="114"/>
                </a:lnTo>
                <a:lnTo>
                  <a:pt x="86" y="111"/>
                </a:lnTo>
                <a:lnTo>
                  <a:pt x="90" y="106"/>
                </a:lnTo>
                <a:lnTo>
                  <a:pt x="90" y="104"/>
                </a:lnTo>
                <a:lnTo>
                  <a:pt x="93" y="102"/>
                </a:lnTo>
                <a:lnTo>
                  <a:pt x="95" y="102"/>
                </a:lnTo>
                <a:lnTo>
                  <a:pt x="97" y="102"/>
                </a:lnTo>
                <a:lnTo>
                  <a:pt x="100" y="102"/>
                </a:lnTo>
                <a:lnTo>
                  <a:pt x="102" y="102"/>
                </a:lnTo>
                <a:lnTo>
                  <a:pt x="102" y="99"/>
                </a:lnTo>
                <a:lnTo>
                  <a:pt x="102" y="97"/>
                </a:lnTo>
                <a:lnTo>
                  <a:pt x="102" y="95"/>
                </a:lnTo>
                <a:lnTo>
                  <a:pt x="102" y="92"/>
                </a:lnTo>
                <a:lnTo>
                  <a:pt x="104" y="92"/>
                </a:lnTo>
                <a:lnTo>
                  <a:pt x="107" y="92"/>
                </a:lnTo>
                <a:lnTo>
                  <a:pt x="107" y="95"/>
                </a:lnTo>
                <a:lnTo>
                  <a:pt x="109" y="95"/>
                </a:lnTo>
                <a:lnTo>
                  <a:pt x="109" y="92"/>
                </a:lnTo>
                <a:lnTo>
                  <a:pt x="114" y="92"/>
                </a:lnTo>
                <a:lnTo>
                  <a:pt x="119" y="88"/>
                </a:lnTo>
                <a:lnTo>
                  <a:pt x="126" y="83"/>
                </a:lnTo>
                <a:lnTo>
                  <a:pt x="133" y="73"/>
                </a:lnTo>
                <a:lnTo>
                  <a:pt x="135" y="73"/>
                </a:lnTo>
                <a:lnTo>
                  <a:pt x="142" y="76"/>
                </a:lnTo>
                <a:lnTo>
                  <a:pt x="142" y="73"/>
                </a:lnTo>
                <a:lnTo>
                  <a:pt x="145" y="71"/>
                </a:lnTo>
                <a:lnTo>
                  <a:pt x="149" y="76"/>
                </a:lnTo>
                <a:lnTo>
                  <a:pt x="147" y="76"/>
                </a:lnTo>
                <a:lnTo>
                  <a:pt x="147" y="78"/>
                </a:lnTo>
                <a:lnTo>
                  <a:pt x="145" y="80"/>
                </a:lnTo>
                <a:lnTo>
                  <a:pt x="128" y="95"/>
                </a:lnTo>
                <a:lnTo>
                  <a:pt x="119" y="97"/>
                </a:lnTo>
                <a:lnTo>
                  <a:pt x="116" y="97"/>
                </a:lnTo>
                <a:lnTo>
                  <a:pt x="114" y="97"/>
                </a:lnTo>
                <a:lnTo>
                  <a:pt x="114" y="99"/>
                </a:lnTo>
                <a:lnTo>
                  <a:pt x="109" y="106"/>
                </a:lnTo>
                <a:lnTo>
                  <a:pt x="100" y="114"/>
                </a:lnTo>
                <a:lnTo>
                  <a:pt x="100" y="116"/>
                </a:lnTo>
                <a:lnTo>
                  <a:pt x="97" y="121"/>
                </a:lnTo>
                <a:lnTo>
                  <a:pt x="95" y="121"/>
                </a:lnTo>
                <a:lnTo>
                  <a:pt x="95" y="123"/>
                </a:lnTo>
                <a:lnTo>
                  <a:pt x="97" y="123"/>
                </a:lnTo>
                <a:lnTo>
                  <a:pt x="97" y="125"/>
                </a:lnTo>
                <a:lnTo>
                  <a:pt x="100" y="128"/>
                </a:lnTo>
                <a:lnTo>
                  <a:pt x="102" y="128"/>
                </a:lnTo>
                <a:lnTo>
                  <a:pt x="104" y="123"/>
                </a:lnTo>
                <a:lnTo>
                  <a:pt x="104" y="121"/>
                </a:lnTo>
                <a:lnTo>
                  <a:pt x="104" y="118"/>
                </a:lnTo>
                <a:lnTo>
                  <a:pt x="107" y="114"/>
                </a:lnTo>
                <a:lnTo>
                  <a:pt x="109" y="111"/>
                </a:lnTo>
                <a:lnTo>
                  <a:pt x="116" y="106"/>
                </a:lnTo>
                <a:lnTo>
                  <a:pt x="119" y="104"/>
                </a:lnTo>
                <a:lnTo>
                  <a:pt x="119" y="102"/>
                </a:lnTo>
                <a:lnTo>
                  <a:pt x="116" y="102"/>
                </a:lnTo>
                <a:lnTo>
                  <a:pt x="119" y="99"/>
                </a:lnTo>
                <a:lnTo>
                  <a:pt x="123" y="99"/>
                </a:lnTo>
                <a:lnTo>
                  <a:pt x="126" y="99"/>
                </a:lnTo>
                <a:lnTo>
                  <a:pt x="126" y="102"/>
                </a:lnTo>
                <a:lnTo>
                  <a:pt x="126" y="104"/>
                </a:lnTo>
                <a:lnTo>
                  <a:pt x="128" y="102"/>
                </a:lnTo>
                <a:lnTo>
                  <a:pt x="135" y="97"/>
                </a:lnTo>
                <a:lnTo>
                  <a:pt x="135" y="95"/>
                </a:lnTo>
                <a:lnTo>
                  <a:pt x="135" y="92"/>
                </a:lnTo>
                <a:lnTo>
                  <a:pt x="145" y="88"/>
                </a:lnTo>
                <a:lnTo>
                  <a:pt x="152" y="85"/>
                </a:lnTo>
                <a:lnTo>
                  <a:pt x="154" y="85"/>
                </a:lnTo>
                <a:lnTo>
                  <a:pt x="154" y="83"/>
                </a:lnTo>
                <a:lnTo>
                  <a:pt x="154" y="80"/>
                </a:lnTo>
                <a:lnTo>
                  <a:pt x="154" y="85"/>
                </a:lnTo>
                <a:lnTo>
                  <a:pt x="152" y="85"/>
                </a:lnTo>
                <a:lnTo>
                  <a:pt x="152" y="88"/>
                </a:lnTo>
                <a:lnTo>
                  <a:pt x="152" y="90"/>
                </a:lnTo>
                <a:lnTo>
                  <a:pt x="152" y="92"/>
                </a:lnTo>
                <a:lnTo>
                  <a:pt x="154" y="92"/>
                </a:lnTo>
                <a:lnTo>
                  <a:pt x="156" y="90"/>
                </a:lnTo>
                <a:lnTo>
                  <a:pt x="161" y="83"/>
                </a:lnTo>
                <a:lnTo>
                  <a:pt x="166" y="73"/>
                </a:lnTo>
                <a:lnTo>
                  <a:pt x="166" y="69"/>
                </a:lnTo>
                <a:lnTo>
                  <a:pt x="163" y="66"/>
                </a:lnTo>
                <a:lnTo>
                  <a:pt x="163" y="64"/>
                </a:lnTo>
                <a:lnTo>
                  <a:pt x="163" y="62"/>
                </a:lnTo>
                <a:lnTo>
                  <a:pt x="163" y="59"/>
                </a:lnTo>
                <a:lnTo>
                  <a:pt x="166" y="59"/>
                </a:lnTo>
                <a:lnTo>
                  <a:pt x="166" y="57"/>
                </a:lnTo>
                <a:lnTo>
                  <a:pt x="168" y="59"/>
                </a:lnTo>
                <a:lnTo>
                  <a:pt x="171" y="62"/>
                </a:lnTo>
                <a:lnTo>
                  <a:pt x="173" y="64"/>
                </a:lnTo>
                <a:lnTo>
                  <a:pt x="175" y="69"/>
                </a:lnTo>
                <a:lnTo>
                  <a:pt x="178" y="69"/>
                </a:lnTo>
                <a:lnTo>
                  <a:pt x="178" y="71"/>
                </a:lnTo>
                <a:lnTo>
                  <a:pt x="178" y="73"/>
                </a:lnTo>
                <a:lnTo>
                  <a:pt x="182" y="80"/>
                </a:lnTo>
                <a:lnTo>
                  <a:pt x="182" y="83"/>
                </a:lnTo>
                <a:lnTo>
                  <a:pt x="182" y="88"/>
                </a:lnTo>
                <a:lnTo>
                  <a:pt x="182" y="90"/>
                </a:lnTo>
                <a:lnTo>
                  <a:pt x="189" y="97"/>
                </a:lnTo>
                <a:lnTo>
                  <a:pt x="192" y="99"/>
                </a:lnTo>
                <a:lnTo>
                  <a:pt x="192" y="102"/>
                </a:lnTo>
                <a:lnTo>
                  <a:pt x="194" y="102"/>
                </a:lnTo>
                <a:lnTo>
                  <a:pt x="199" y="106"/>
                </a:lnTo>
                <a:lnTo>
                  <a:pt x="204" y="102"/>
                </a:lnTo>
                <a:lnTo>
                  <a:pt x="204" y="99"/>
                </a:lnTo>
                <a:lnTo>
                  <a:pt x="199" y="99"/>
                </a:lnTo>
                <a:lnTo>
                  <a:pt x="197" y="102"/>
                </a:lnTo>
                <a:lnTo>
                  <a:pt x="197" y="99"/>
                </a:lnTo>
                <a:lnTo>
                  <a:pt x="199" y="97"/>
                </a:lnTo>
                <a:lnTo>
                  <a:pt x="201" y="99"/>
                </a:lnTo>
                <a:lnTo>
                  <a:pt x="201" y="97"/>
                </a:lnTo>
                <a:lnTo>
                  <a:pt x="199" y="95"/>
                </a:lnTo>
                <a:lnTo>
                  <a:pt x="199" y="92"/>
                </a:lnTo>
                <a:lnTo>
                  <a:pt x="201" y="92"/>
                </a:lnTo>
                <a:lnTo>
                  <a:pt x="204" y="90"/>
                </a:lnTo>
                <a:lnTo>
                  <a:pt x="206" y="90"/>
                </a:lnTo>
                <a:lnTo>
                  <a:pt x="206" y="92"/>
                </a:lnTo>
                <a:lnTo>
                  <a:pt x="206" y="90"/>
                </a:lnTo>
                <a:lnTo>
                  <a:pt x="204" y="90"/>
                </a:lnTo>
                <a:lnTo>
                  <a:pt x="201" y="90"/>
                </a:lnTo>
                <a:lnTo>
                  <a:pt x="201" y="88"/>
                </a:lnTo>
                <a:lnTo>
                  <a:pt x="201" y="85"/>
                </a:lnTo>
                <a:lnTo>
                  <a:pt x="204" y="85"/>
                </a:lnTo>
                <a:lnTo>
                  <a:pt x="204" y="88"/>
                </a:lnTo>
                <a:lnTo>
                  <a:pt x="204" y="85"/>
                </a:lnTo>
                <a:lnTo>
                  <a:pt x="208" y="80"/>
                </a:lnTo>
                <a:lnTo>
                  <a:pt x="206" y="80"/>
                </a:lnTo>
                <a:lnTo>
                  <a:pt x="204" y="80"/>
                </a:lnTo>
                <a:lnTo>
                  <a:pt x="204" y="83"/>
                </a:lnTo>
                <a:lnTo>
                  <a:pt x="201" y="83"/>
                </a:lnTo>
                <a:lnTo>
                  <a:pt x="201" y="80"/>
                </a:lnTo>
                <a:lnTo>
                  <a:pt x="204" y="78"/>
                </a:lnTo>
                <a:lnTo>
                  <a:pt x="208" y="73"/>
                </a:lnTo>
                <a:lnTo>
                  <a:pt x="211" y="73"/>
                </a:lnTo>
                <a:lnTo>
                  <a:pt x="213" y="73"/>
                </a:lnTo>
                <a:lnTo>
                  <a:pt x="218" y="90"/>
                </a:lnTo>
                <a:lnTo>
                  <a:pt x="218" y="92"/>
                </a:lnTo>
                <a:lnTo>
                  <a:pt x="215" y="92"/>
                </a:lnTo>
                <a:lnTo>
                  <a:pt x="215" y="95"/>
                </a:lnTo>
                <a:lnTo>
                  <a:pt x="211" y="102"/>
                </a:lnTo>
                <a:lnTo>
                  <a:pt x="211" y="104"/>
                </a:lnTo>
                <a:lnTo>
                  <a:pt x="213" y="104"/>
                </a:lnTo>
                <a:lnTo>
                  <a:pt x="215" y="104"/>
                </a:lnTo>
                <a:lnTo>
                  <a:pt x="218" y="104"/>
                </a:lnTo>
                <a:lnTo>
                  <a:pt x="223" y="104"/>
                </a:lnTo>
                <a:lnTo>
                  <a:pt x="223" y="102"/>
                </a:lnTo>
                <a:lnTo>
                  <a:pt x="227" y="99"/>
                </a:lnTo>
                <a:lnTo>
                  <a:pt x="230" y="97"/>
                </a:lnTo>
                <a:lnTo>
                  <a:pt x="230" y="95"/>
                </a:lnTo>
                <a:lnTo>
                  <a:pt x="230" y="92"/>
                </a:lnTo>
                <a:lnTo>
                  <a:pt x="230" y="90"/>
                </a:lnTo>
                <a:lnTo>
                  <a:pt x="232" y="88"/>
                </a:lnTo>
                <a:lnTo>
                  <a:pt x="234" y="88"/>
                </a:lnTo>
                <a:lnTo>
                  <a:pt x="237" y="88"/>
                </a:lnTo>
                <a:lnTo>
                  <a:pt x="239" y="88"/>
                </a:lnTo>
                <a:lnTo>
                  <a:pt x="241" y="88"/>
                </a:lnTo>
                <a:lnTo>
                  <a:pt x="244" y="88"/>
                </a:lnTo>
                <a:lnTo>
                  <a:pt x="246" y="88"/>
                </a:lnTo>
                <a:lnTo>
                  <a:pt x="249" y="88"/>
                </a:lnTo>
                <a:lnTo>
                  <a:pt x="251" y="88"/>
                </a:lnTo>
                <a:lnTo>
                  <a:pt x="258" y="92"/>
                </a:lnTo>
                <a:lnTo>
                  <a:pt x="258" y="95"/>
                </a:lnTo>
                <a:lnTo>
                  <a:pt x="260" y="95"/>
                </a:lnTo>
                <a:lnTo>
                  <a:pt x="260" y="97"/>
                </a:lnTo>
                <a:lnTo>
                  <a:pt x="263" y="99"/>
                </a:lnTo>
                <a:lnTo>
                  <a:pt x="265" y="102"/>
                </a:lnTo>
                <a:lnTo>
                  <a:pt x="270" y="104"/>
                </a:lnTo>
                <a:lnTo>
                  <a:pt x="275" y="106"/>
                </a:lnTo>
                <a:lnTo>
                  <a:pt x="277" y="106"/>
                </a:lnTo>
                <a:lnTo>
                  <a:pt x="279" y="106"/>
                </a:lnTo>
                <a:lnTo>
                  <a:pt x="284" y="109"/>
                </a:lnTo>
                <a:lnTo>
                  <a:pt x="286" y="109"/>
                </a:lnTo>
                <a:lnTo>
                  <a:pt x="286" y="111"/>
                </a:lnTo>
                <a:lnTo>
                  <a:pt x="289" y="111"/>
                </a:lnTo>
                <a:lnTo>
                  <a:pt x="289" y="114"/>
                </a:lnTo>
                <a:lnTo>
                  <a:pt x="293" y="116"/>
                </a:lnTo>
                <a:lnTo>
                  <a:pt x="296" y="116"/>
                </a:lnTo>
                <a:lnTo>
                  <a:pt x="303" y="121"/>
                </a:lnTo>
                <a:lnTo>
                  <a:pt x="308" y="121"/>
                </a:lnTo>
                <a:lnTo>
                  <a:pt x="315" y="121"/>
                </a:lnTo>
                <a:lnTo>
                  <a:pt x="319" y="123"/>
                </a:lnTo>
                <a:lnTo>
                  <a:pt x="322" y="123"/>
                </a:lnTo>
                <a:lnTo>
                  <a:pt x="319" y="121"/>
                </a:lnTo>
                <a:lnTo>
                  <a:pt x="317" y="118"/>
                </a:lnTo>
                <a:lnTo>
                  <a:pt x="315" y="118"/>
                </a:lnTo>
                <a:lnTo>
                  <a:pt x="317" y="118"/>
                </a:lnTo>
                <a:lnTo>
                  <a:pt x="322" y="116"/>
                </a:lnTo>
                <a:lnTo>
                  <a:pt x="326" y="118"/>
                </a:lnTo>
                <a:lnTo>
                  <a:pt x="334" y="121"/>
                </a:lnTo>
                <a:lnTo>
                  <a:pt x="336" y="123"/>
                </a:lnTo>
                <a:lnTo>
                  <a:pt x="341" y="128"/>
                </a:lnTo>
                <a:lnTo>
                  <a:pt x="345" y="132"/>
                </a:lnTo>
                <a:lnTo>
                  <a:pt x="345" y="135"/>
                </a:lnTo>
                <a:lnTo>
                  <a:pt x="345" y="142"/>
                </a:lnTo>
                <a:lnTo>
                  <a:pt x="345" y="144"/>
                </a:lnTo>
                <a:lnTo>
                  <a:pt x="343" y="144"/>
                </a:lnTo>
                <a:lnTo>
                  <a:pt x="341" y="144"/>
                </a:lnTo>
                <a:lnTo>
                  <a:pt x="336" y="144"/>
                </a:lnTo>
                <a:lnTo>
                  <a:pt x="331" y="147"/>
                </a:lnTo>
                <a:lnTo>
                  <a:pt x="326" y="154"/>
                </a:lnTo>
                <a:lnTo>
                  <a:pt x="326" y="156"/>
                </a:lnTo>
                <a:lnTo>
                  <a:pt x="329" y="156"/>
                </a:lnTo>
                <a:lnTo>
                  <a:pt x="331" y="158"/>
                </a:lnTo>
                <a:lnTo>
                  <a:pt x="334" y="158"/>
                </a:lnTo>
                <a:lnTo>
                  <a:pt x="338" y="158"/>
                </a:lnTo>
                <a:lnTo>
                  <a:pt x="343" y="161"/>
                </a:lnTo>
                <a:lnTo>
                  <a:pt x="348" y="163"/>
                </a:lnTo>
                <a:lnTo>
                  <a:pt x="360" y="163"/>
                </a:lnTo>
                <a:lnTo>
                  <a:pt x="362" y="163"/>
                </a:lnTo>
                <a:lnTo>
                  <a:pt x="367" y="163"/>
                </a:lnTo>
                <a:lnTo>
                  <a:pt x="367" y="161"/>
                </a:lnTo>
                <a:lnTo>
                  <a:pt x="369" y="161"/>
                </a:lnTo>
                <a:lnTo>
                  <a:pt x="374" y="161"/>
                </a:lnTo>
                <a:lnTo>
                  <a:pt x="378" y="161"/>
                </a:lnTo>
                <a:lnTo>
                  <a:pt x="388" y="156"/>
                </a:lnTo>
                <a:lnTo>
                  <a:pt x="393" y="154"/>
                </a:lnTo>
                <a:lnTo>
                  <a:pt x="395" y="151"/>
                </a:lnTo>
                <a:lnTo>
                  <a:pt x="397" y="151"/>
                </a:lnTo>
                <a:lnTo>
                  <a:pt x="400" y="156"/>
                </a:lnTo>
                <a:lnTo>
                  <a:pt x="400" y="158"/>
                </a:lnTo>
                <a:lnTo>
                  <a:pt x="409" y="161"/>
                </a:lnTo>
                <a:lnTo>
                  <a:pt x="423" y="175"/>
                </a:lnTo>
                <a:lnTo>
                  <a:pt x="423" y="177"/>
                </a:lnTo>
                <a:lnTo>
                  <a:pt x="423" y="180"/>
                </a:lnTo>
                <a:lnTo>
                  <a:pt x="423" y="182"/>
                </a:lnTo>
                <a:lnTo>
                  <a:pt x="421" y="182"/>
                </a:lnTo>
                <a:lnTo>
                  <a:pt x="421" y="184"/>
                </a:lnTo>
                <a:lnTo>
                  <a:pt x="419" y="184"/>
                </a:lnTo>
                <a:lnTo>
                  <a:pt x="416" y="182"/>
                </a:lnTo>
                <a:lnTo>
                  <a:pt x="416" y="184"/>
                </a:lnTo>
                <a:lnTo>
                  <a:pt x="421" y="187"/>
                </a:lnTo>
                <a:lnTo>
                  <a:pt x="421" y="189"/>
                </a:lnTo>
                <a:lnTo>
                  <a:pt x="423" y="191"/>
                </a:lnTo>
                <a:lnTo>
                  <a:pt x="426" y="196"/>
                </a:lnTo>
                <a:lnTo>
                  <a:pt x="428" y="201"/>
                </a:lnTo>
                <a:lnTo>
                  <a:pt x="433" y="206"/>
                </a:lnTo>
                <a:lnTo>
                  <a:pt x="433" y="203"/>
                </a:lnTo>
                <a:lnTo>
                  <a:pt x="430" y="203"/>
                </a:lnTo>
                <a:lnTo>
                  <a:pt x="430" y="201"/>
                </a:lnTo>
                <a:lnTo>
                  <a:pt x="428" y="199"/>
                </a:lnTo>
                <a:lnTo>
                  <a:pt x="426" y="194"/>
                </a:lnTo>
                <a:lnTo>
                  <a:pt x="426" y="187"/>
                </a:lnTo>
                <a:lnTo>
                  <a:pt x="426" y="184"/>
                </a:lnTo>
                <a:lnTo>
                  <a:pt x="428" y="182"/>
                </a:lnTo>
                <a:lnTo>
                  <a:pt x="428" y="184"/>
                </a:lnTo>
                <a:lnTo>
                  <a:pt x="430" y="187"/>
                </a:lnTo>
                <a:lnTo>
                  <a:pt x="428" y="187"/>
                </a:lnTo>
                <a:lnTo>
                  <a:pt x="426" y="187"/>
                </a:lnTo>
                <a:lnTo>
                  <a:pt x="428" y="189"/>
                </a:lnTo>
                <a:lnTo>
                  <a:pt x="428" y="191"/>
                </a:lnTo>
                <a:lnTo>
                  <a:pt x="430" y="191"/>
                </a:lnTo>
                <a:lnTo>
                  <a:pt x="435" y="191"/>
                </a:lnTo>
                <a:lnTo>
                  <a:pt x="430" y="180"/>
                </a:lnTo>
                <a:lnTo>
                  <a:pt x="428" y="180"/>
                </a:lnTo>
                <a:lnTo>
                  <a:pt x="428" y="177"/>
                </a:lnTo>
                <a:lnTo>
                  <a:pt x="423" y="161"/>
                </a:lnTo>
                <a:lnTo>
                  <a:pt x="423" y="149"/>
                </a:lnTo>
                <a:lnTo>
                  <a:pt x="426" y="149"/>
                </a:lnTo>
                <a:lnTo>
                  <a:pt x="435" y="147"/>
                </a:lnTo>
                <a:lnTo>
                  <a:pt x="437" y="147"/>
                </a:lnTo>
                <a:lnTo>
                  <a:pt x="437" y="149"/>
                </a:lnTo>
                <a:lnTo>
                  <a:pt x="437" y="144"/>
                </a:lnTo>
                <a:lnTo>
                  <a:pt x="440" y="144"/>
                </a:lnTo>
                <a:lnTo>
                  <a:pt x="442" y="140"/>
                </a:lnTo>
                <a:lnTo>
                  <a:pt x="445" y="137"/>
                </a:lnTo>
                <a:lnTo>
                  <a:pt x="447" y="137"/>
                </a:lnTo>
                <a:lnTo>
                  <a:pt x="452" y="137"/>
                </a:lnTo>
                <a:lnTo>
                  <a:pt x="452" y="135"/>
                </a:lnTo>
                <a:lnTo>
                  <a:pt x="454" y="130"/>
                </a:lnTo>
                <a:lnTo>
                  <a:pt x="452" y="130"/>
                </a:lnTo>
                <a:lnTo>
                  <a:pt x="449" y="130"/>
                </a:lnTo>
                <a:lnTo>
                  <a:pt x="447" y="130"/>
                </a:lnTo>
                <a:lnTo>
                  <a:pt x="442" y="132"/>
                </a:lnTo>
                <a:lnTo>
                  <a:pt x="440" y="135"/>
                </a:lnTo>
                <a:lnTo>
                  <a:pt x="437" y="137"/>
                </a:lnTo>
                <a:lnTo>
                  <a:pt x="435" y="140"/>
                </a:lnTo>
                <a:lnTo>
                  <a:pt x="428" y="140"/>
                </a:lnTo>
                <a:lnTo>
                  <a:pt x="426" y="144"/>
                </a:lnTo>
                <a:lnTo>
                  <a:pt x="428" y="144"/>
                </a:lnTo>
                <a:lnTo>
                  <a:pt x="428" y="147"/>
                </a:lnTo>
                <a:lnTo>
                  <a:pt x="419" y="147"/>
                </a:lnTo>
                <a:lnTo>
                  <a:pt x="416" y="147"/>
                </a:lnTo>
                <a:lnTo>
                  <a:pt x="419" y="147"/>
                </a:lnTo>
                <a:lnTo>
                  <a:pt x="419" y="144"/>
                </a:lnTo>
                <a:lnTo>
                  <a:pt x="419" y="142"/>
                </a:lnTo>
                <a:lnTo>
                  <a:pt x="416" y="142"/>
                </a:lnTo>
                <a:lnTo>
                  <a:pt x="416" y="140"/>
                </a:lnTo>
                <a:lnTo>
                  <a:pt x="416" y="142"/>
                </a:lnTo>
                <a:lnTo>
                  <a:pt x="414" y="144"/>
                </a:lnTo>
                <a:lnTo>
                  <a:pt x="412" y="142"/>
                </a:lnTo>
                <a:lnTo>
                  <a:pt x="414" y="140"/>
                </a:lnTo>
                <a:lnTo>
                  <a:pt x="419" y="130"/>
                </a:lnTo>
                <a:lnTo>
                  <a:pt x="421" y="130"/>
                </a:lnTo>
                <a:lnTo>
                  <a:pt x="423" y="130"/>
                </a:lnTo>
                <a:lnTo>
                  <a:pt x="426" y="130"/>
                </a:lnTo>
                <a:lnTo>
                  <a:pt x="430" y="128"/>
                </a:lnTo>
                <a:lnTo>
                  <a:pt x="433" y="125"/>
                </a:lnTo>
                <a:lnTo>
                  <a:pt x="440" y="123"/>
                </a:lnTo>
                <a:lnTo>
                  <a:pt x="445" y="121"/>
                </a:lnTo>
                <a:lnTo>
                  <a:pt x="445" y="118"/>
                </a:lnTo>
                <a:lnTo>
                  <a:pt x="447" y="118"/>
                </a:lnTo>
                <a:lnTo>
                  <a:pt x="452" y="121"/>
                </a:lnTo>
                <a:lnTo>
                  <a:pt x="452" y="123"/>
                </a:lnTo>
                <a:lnTo>
                  <a:pt x="454" y="125"/>
                </a:lnTo>
                <a:lnTo>
                  <a:pt x="456" y="125"/>
                </a:lnTo>
                <a:lnTo>
                  <a:pt x="456" y="128"/>
                </a:lnTo>
                <a:lnTo>
                  <a:pt x="456" y="135"/>
                </a:lnTo>
                <a:lnTo>
                  <a:pt x="454" y="135"/>
                </a:lnTo>
                <a:lnTo>
                  <a:pt x="454" y="137"/>
                </a:lnTo>
                <a:lnTo>
                  <a:pt x="468" y="151"/>
                </a:lnTo>
                <a:lnTo>
                  <a:pt x="473" y="151"/>
                </a:lnTo>
                <a:lnTo>
                  <a:pt x="475" y="149"/>
                </a:lnTo>
                <a:lnTo>
                  <a:pt x="478" y="151"/>
                </a:lnTo>
                <a:lnTo>
                  <a:pt x="482" y="154"/>
                </a:lnTo>
                <a:lnTo>
                  <a:pt x="494" y="158"/>
                </a:lnTo>
                <a:lnTo>
                  <a:pt x="497" y="161"/>
                </a:lnTo>
                <a:lnTo>
                  <a:pt x="499" y="158"/>
                </a:lnTo>
                <a:lnTo>
                  <a:pt x="501" y="161"/>
                </a:lnTo>
                <a:lnTo>
                  <a:pt x="506" y="163"/>
                </a:lnTo>
                <a:lnTo>
                  <a:pt x="513" y="161"/>
                </a:lnTo>
                <a:lnTo>
                  <a:pt x="518" y="158"/>
                </a:lnTo>
                <a:lnTo>
                  <a:pt x="520" y="158"/>
                </a:lnTo>
                <a:lnTo>
                  <a:pt x="520" y="156"/>
                </a:lnTo>
                <a:lnTo>
                  <a:pt x="523" y="156"/>
                </a:lnTo>
                <a:lnTo>
                  <a:pt x="527" y="158"/>
                </a:lnTo>
                <a:lnTo>
                  <a:pt x="532" y="158"/>
                </a:lnTo>
                <a:lnTo>
                  <a:pt x="534" y="158"/>
                </a:lnTo>
                <a:lnTo>
                  <a:pt x="534" y="161"/>
                </a:lnTo>
                <a:lnTo>
                  <a:pt x="537" y="161"/>
                </a:lnTo>
                <a:lnTo>
                  <a:pt x="539" y="161"/>
                </a:lnTo>
                <a:lnTo>
                  <a:pt x="541" y="161"/>
                </a:lnTo>
                <a:lnTo>
                  <a:pt x="544" y="158"/>
                </a:lnTo>
                <a:lnTo>
                  <a:pt x="544" y="156"/>
                </a:lnTo>
                <a:lnTo>
                  <a:pt x="541" y="154"/>
                </a:lnTo>
                <a:lnTo>
                  <a:pt x="541" y="149"/>
                </a:lnTo>
                <a:lnTo>
                  <a:pt x="544" y="149"/>
                </a:lnTo>
                <a:lnTo>
                  <a:pt x="546" y="154"/>
                </a:lnTo>
                <a:lnTo>
                  <a:pt x="549" y="154"/>
                </a:lnTo>
                <a:lnTo>
                  <a:pt x="549" y="156"/>
                </a:lnTo>
                <a:lnTo>
                  <a:pt x="549" y="158"/>
                </a:lnTo>
                <a:lnTo>
                  <a:pt x="551" y="158"/>
                </a:lnTo>
                <a:lnTo>
                  <a:pt x="553" y="163"/>
                </a:lnTo>
                <a:lnTo>
                  <a:pt x="556" y="166"/>
                </a:lnTo>
                <a:lnTo>
                  <a:pt x="558" y="166"/>
                </a:lnTo>
                <a:lnTo>
                  <a:pt x="560" y="163"/>
                </a:lnTo>
                <a:lnTo>
                  <a:pt x="563" y="163"/>
                </a:lnTo>
                <a:lnTo>
                  <a:pt x="563" y="161"/>
                </a:lnTo>
                <a:lnTo>
                  <a:pt x="563" y="158"/>
                </a:lnTo>
                <a:lnTo>
                  <a:pt x="560" y="154"/>
                </a:lnTo>
                <a:lnTo>
                  <a:pt x="556" y="151"/>
                </a:lnTo>
                <a:lnTo>
                  <a:pt x="551" y="154"/>
                </a:lnTo>
                <a:lnTo>
                  <a:pt x="551" y="156"/>
                </a:lnTo>
                <a:lnTo>
                  <a:pt x="549" y="154"/>
                </a:lnTo>
                <a:lnTo>
                  <a:pt x="546" y="149"/>
                </a:lnTo>
                <a:lnTo>
                  <a:pt x="544" y="147"/>
                </a:lnTo>
                <a:lnTo>
                  <a:pt x="541" y="140"/>
                </a:lnTo>
                <a:lnTo>
                  <a:pt x="541" y="137"/>
                </a:lnTo>
                <a:lnTo>
                  <a:pt x="544" y="137"/>
                </a:lnTo>
                <a:lnTo>
                  <a:pt x="546" y="140"/>
                </a:lnTo>
                <a:lnTo>
                  <a:pt x="549" y="140"/>
                </a:lnTo>
                <a:lnTo>
                  <a:pt x="549" y="142"/>
                </a:lnTo>
                <a:lnTo>
                  <a:pt x="553" y="140"/>
                </a:lnTo>
                <a:lnTo>
                  <a:pt x="553" y="137"/>
                </a:lnTo>
                <a:lnTo>
                  <a:pt x="551" y="135"/>
                </a:lnTo>
                <a:lnTo>
                  <a:pt x="551" y="132"/>
                </a:lnTo>
                <a:lnTo>
                  <a:pt x="553" y="132"/>
                </a:lnTo>
                <a:lnTo>
                  <a:pt x="558" y="135"/>
                </a:lnTo>
                <a:lnTo>
                  <a:pt x="560" y="135"/>
                </a:lnTo>
                <a:lnTo>
                  <a:pt x="563" y="142"/>
                </a:lnTo>
                <a:lnTo>
                  <a:pt x="567" y="142"/>
                </a:lnTo>
                <a:lnTo>
                  <a:pt x="572" y="140"/>
                </a:lnTo>
                <a:lnTo>
                  <a:pt x="577" y="142"/>
                </a:lnTo>
                <a:lnTo>
                  <a:pt x="579" y="142"/>
                </a:lnTo>
                <a:lnTo>
                  <a:pt x="577" y="142"/>
                </a:lnTo>
                <a:lnTo>
                  <a:pt x="577" y="144"/>
                </a:lnTo>
                <a:lnTo>
                  <a:pt x="577" y="147"/>
                </a:lnTo>
                <a:lnTo>
                  <a:pt x="577" y="149"/>
                </a:lnTo>
                <a:lnTo>
                  <a:pt x="577" y="151"/>
                </a:lnTo>
                <a:lnTo>
                  <a:pt x="575" y="156"/>
                </a:lnTo>
                <a:lnTo>
                  <a:pt x="575" y="158"/>
                </a:lnTo>
                <a:lnTo>
                  <a:pt x="575" y="161"/>
                </a:lnTo>
                <a:lnTo>
                  <a:pt x="575" y="163"/>
                </a:lnTo>
                <a:lnTo>
                  <a:pt x="575" y="166"/>
                </a:lnTo>
                <a:lnTo>
                  <a:pt x="575" y="163"/>
                </a:lnTo>
                <a:lnTo>
                  <a:pt x="572" y="163"/>
                </a:lnTo>
                <a:lnTo>
                  <a:pt x="572" y="161"/>
                </a:lnTo>
                <a:lnTo>
                  <a:pt x="572" y="163"/>
                </a:lnTo>
                <a:lnTo>
                  <a:pt x="572" y="168"/>
                </a:lnTo>
                <a:lnTo>
                  <a:pt x="572" y="177"/>
                </a:lnTo>
                <a:lnTo>
                  <a:pt x="575" y="177"/>
                </a:lnTo>
                <a:lnTo>
                  <a:pt x="579" y="175"/>
                </a:lnTo>
                <a:lnTo>
                  <a:pt x="579" y="173"/>
                </a:lnTo>
                <a:lnTo>
                  <a:pt x="582" y="173"/>
                </a:lnTo>
                <a:lnTo>
                  <a:pt x="584" y="173"/>
                </a:lnTo>
                <a:lnTo>
                  <a:pt x="582" y="175"/>
                </a:lnTo>
                <a:lnTo>
                  <a:pt x="582" y="177"/>
                </a:lnTo>
                <a:lnTo>
                  <a:pt x="579" y="177"/>
                </a:lnTo>
                <a:lnTo>
                  <a:pt x="579" y="180"/>
                </a:lnTo>
                <a:lnTo>
                  <a:pt x="582" y="177"/>
                </a:lnTo>
                <a:lnTo>
                  <a:pt x="584" y="177"/>
                </a:lnTo>
                <a:lnTo>
                  <a:pt x="584" y="180"/>
                </a:lnTo>
                <a:lnTo>
                  <a:pt x="586" y="184"/>
                </a:lnTo>
                <a:lnTo>
                  <a:pt x="586" y="187"/>
                </a:lnTo>
                <a:lnTo>
                  <a:pt x="584" y="187"/>
                </a:lnTo>
                <a:lnTo>
                  <a:pt x="579" y="187"/>
                </a:lnTo>
                <a:lnTo>
                  <a:pt x="577" y="187"/>
                </a:lnTo>
                <a:lnTo>
                  <a:pt x="577" y="184"/>
                </a:lnTo>
                <a:lnTo>
                  <a:pt x="577" y="182"/>
                </a:lnTo>
                <a:lnTo>
                  <a:pt x="577" y="184"/>
                </a:lnTo>
                <a:lnTo>
                  <a:pt x="577" y="187"/>
                </a:lnTo>
                <a:lnTo>
                  <a:pt x="575" y="187"/>
                </a:lnTo>
                <a:lnTo>
                  <a:pt x="572" y="184"/>
                </a:lnTo>
                <a:lnTo>
                  <a:pt x="572" y="182"/>
                </a:lnTo>
                <a:lnTo>
                  <a:pt x="570" y="182"/>
                </a:lnTo>
                <a:lnTo>
                  <a:pt x="572" y="184"/>
                </a:lnTo>
                <a:lnTo>
                  <a:pt x="572" y="187"/>
                </a:lnTo>
                <a:lnTo>
                  <a:pt x="575" y="189"/>
                </a:lnTo>
                <a:lnTo>
                  <a:pt x="575" y="191"/>
                </a:lnTo>
                <a:lnTo>
                  <a:pt x="577" y="191"/>
                </a:lnTo>
                <a:lnTo>
                  <a:pt x="579" y="194"/>
                </a:lnTo>
                <a:lnTo>
                  <a:pt x="579" y="199"/>
                </a:lnTo>
                <a:lnTo>
                  <a:pt x="582" y="196"/>
                </a:lnTo>
                <a:lnTo>
                  <a:pt x="582" y="194"/>
                </a:lnTo>
                <a:lnTo>
                  <a:pt x="579" y="194"/>
                </a:lnTo>
                <a:lnTo>
                  <a:pt x="577" y="189"/>
                </a:lnTo>
                <a:lnTo>
                  <a:pt x="577" y="187"/>
                </a:lnTo>
                <a:lnTo>
                  <a:pt x="575" y="187"/>
                </a:lnTo>
                <a:lnTo>
                  <a:pt x="577" y="187"/>
                </a:lnTo>
                <a:lnTo>
                  <a:pt x="579" y="187"/>
                </a:lnTo>
                <a:lnTo>
                  <a:pt x="579" y="189"/>
                </a:lnTo>
                <a:lnTo>
                  <a:pt x="584" y="189"/>
                </a:lnTo>
                <a:lnTo>
                  <a:pt x="584" y="187"/>
                </a:lnTo>
                <a:lnTo>
                  <a:pt x="586" y="189"/>
                </a:lnTo>
                <a:lnTo>
                  <a:pt x="586" y="187"/>
                </a:lnTo>
                <a:lnTo>
                  <a:pt x="586" y="184"/>
                </a:lnTo>
                <a:lnTo>
                  <a:pt x="586" y="182"/>
                </a:lnTo>
                <a:lnTo>
                  <a:pt x="586" y="180"/>
                </a:lnTo>
                <a:lnTo>
                  <a:pt x="586" y="177"/>
                </a:lnTo>
                <a:lnTo>
                  <a:pt x="586" y="175"/>
                </a:lnTo>
                <a:lnTo>
                  <a:pt x="586" y="168"/>
                </a:lnTo>
                <a:lnTo>
                  <a:pt x="586" y="166"/>
                </a:lnTo>
                <a:lnTo>
                  <a:pt x="584" y="156"/>
                </a:lnTo>
                <a:lnTo>
                  <a:pt x="584" y="151"/>
                </a:lnTo>
                <a:lnTo>
                  <a:pt x="586" y="151"/>
                </a:lnTo>
                <a:lnTo>
                  <a:pt x="593" y="149"/>
                </a:lnTo>
                <a:lnTo>
                  <a:pt x="598" y="144"/>
                </a:lnTo>
                <a:lnTo>
                  <a:pt x="600" y="140"/>
                </a:lnTo>
                <a:lnTo>
                  <a:pt x="600" y="137"/>
                </a:lnTo>
                <a:lnTo>
                  <a:pt x="603" y="135"/>
                </a:lnTo>
                <a:lnTo>
                  <a:pt x="605" y="135"/>
                </a:lnTo>
                <a:lnTo>
                  <a:pt x="608" y="132"/>
                </a:lnTo>
                <a:lnTo>
                  <a:pt x="608" y="123"/>
                </a:lnTo>
                <a:lnTo>
                  <a:pt x="608" y="118"/>
                </a:lnTo>
                <a:lnTo>
                  <a:pt x="605" y="114"/>
                </a:lnTo>
                <a:lnTo>
                  <a:pt x="603" y="116"/>
                </a:lnTo>
                <a:lnTo>
                  <a:pt x="603" y="118"/>
                </a:lnTo>
                <a:lnTo>
                  <a:pt x="600" y="121"/>
                </a:lnTo>
                <a:lnTo>
                  <a:pt x="600" y="123"/>
                </a:lnTo>
                <a:lnTo>
                  <a:pt x="603" y="123"/>
                </a:lnTo>
                <a:lnTo>
                  <a:pt x="603" y="121"/>
                </a:lnTo>
                <a:lnTo>
                  <a:pt x="605" y="121"/>
                </a:lnTo>
                <a:lnTo>
                  <a:pt x="603" y="123"/>
                </a:lnTo>
                <a:lnTo>
                  <a:pt x="600" y="125"/>
                </a:lnTo>
                <a:lnTo>
                  <a:pt x="598" y="125"/>
                </a:lnTo>
                <a:lnTo>
                  <a:pt x="598" y="128"/>
                </a:lnTo>
                <a:lnTo>
                  <a:pt x="596" y="125"/>
                </a:lnTo>
                <a:lnTo>
                  <a:pt x="593" y="118"/>
                </a:lnTo>
                <a:lnTo>
                  <a:pt x="596" y="118"/>
                </a:lnTo>
                <a:lnTo>
                  <a:pt x="598" y="116"/>
                </a:lnTo>
                <a:lnTo>
                  <a:pt x="600" y="114"/>
                </a:lnTo>
                <a:lnTo>
                  <a:pt x="600" y="111"/>
                </a:lnTo>
                <a:lnTo>
                  <a:pt x="598" y="111"/>
                </a:lnTo>
                <a:lnTo>
                  <a:pt x="598" y="106"/>
                </a:lnTo>
                <a:lnTo>
                  <a:pt x="598" y="104"/>
                </a:lnTo>
                <a:lnTo>
                  <a:pt x="600" y="104"/>
                </a:lnTo>
                <a:lnTo>
                  <a:pt x="605" y="102"/>
                </a:lnTo>
                <a:lnTo>
                  <a:pt x="605" y="104"/>
                </a:lnTo>
                <a:lnTo>
                  <a:pt x="605" y="106"/>
                </a:lnTo>
                <a:lnTo>
                  <a:pt x="605" y="111"/>
                </a:lnTo>
                <a:lnTo>
                  <a:pt x="610" y="104"/>
                </a:lnTo>
                <a:lnTo>
                  <a:pt x="610" y="102"/>
                </a:lnTo>
                <a:lnTo>
                  <a:pt x="610" y="99"/>
                </a:lnTo>
                <a:lnTo>
                  <a:pt x="608" y="97"/>
                </a:lnTo>
                <a:lnTo>
                  <a:pt x="605" y="97"/>
                </a:lnTo>
                <a:lnTo>
                  <a:pt x="605" y="99"/>
                </a:lnTo>
                <a:lnTo>
                  <a:pt x="603" y="99"/>
                </a:lnTo>
                <a:lnTo>
                  <a:pt x="603" y="102"/>
                </a:lnTo>
                <a:lnTo>
                  <a:pt x="603" y="99"/>
                </a:lnTo>
                <a:lnTo>
                  <a:pt x="600" y="99"/>
                </a:lnTo>
                <a:lnTo>
                  <a:pt x="598" y="99"/>
                </a:lnTo>
                <a:lnTo>
                  <a:pt x="596" y="97"/>
                </a:lnTo>
                <a:lnTo>
                  <a:pt x="593" y="92"/>
                </a:lnTo>
                <a:lnTo>
                  <a:pt x="593" y="95"/>
                </a:lnTo>
                <a:lnTo>
                  <a:pt x="591" y="95"/>
                </a:lnTo>
                <a:lnTo>
                  <a:pt x="591" y="97"/>
                </a:lnTo>
                <a:lnTo>
                  <a:pt x="589" y="95"/>
                </a:lnTo>
                <a:lnTo>
                  <a:pt x="584" y="92"/>
                </a:lnTo>
                <a:lnTo>
                  <a:pt x="582" y="90"/>
                </a:lnTo>
                <a:lnTo>
                  <a:pt x="579" y="88"/>
                </a:lnTo>
                <a:lnTo>
                  <a:pt x="579" y="90"/>
                </a:lnTo>
                <a:lnTo>
                  <a:pt x="577" y="88"/>
                </a:lnTo>
                <a:lnTo>
                  <a:pt x="577" y="85"/>
                </a:lnTo>
                <a:lnTo>
                  <a:pt x="575" y="85"/>
                </a:lnTo>
                <a:lnTo>
                  <a:pt x="577" y="85"/>
                </a:lnTo>
                <a:lnTo>
                  <a:pt x="577" y="83"/>
                </a:lnTo>
                <a:lnTo>
                  <a:pt x="575" y="83"/>
                </a:lnTo>
                <a:lnTo>
                  <a:pt x="575" y="80"/>
                </a:lnTo>
                <a:lnTo>
                  <a:pt x="572" y="80"/>
                </a:lnTo>
                <a:lnTo>
                  <a:pt x="570" y="78"/>
                </a:lnTo>
                <a:lnTo>
                  <a:pt x="570" y="76"/>
                </a:lnTo>
                <a:lnTo>
                  <a:pt x="570" y="71"/>
                </a:lnTo>
                <a:lnTo>
                  <a:pt x="570" y="69"/>
                </a:lnTo>
                <a:lnTo>
                  <a:pt x="570" y="66"/>
                </a:lnTo>
                <a:lnTo>
                  <a:pt x="572" y="54"/>
                </a:lnTo>
                <a:lnTo>
                  <a:pt x="570" y="50"/>
                </a:lnTo>
                <a:lnTo>
                  <a:pt x="570" y="47"/>
                </a:lnTo>
                <a:lnTo>
                  <a:pt x="570" y="45"/>
                </a:lnTo>
                <a:lnTo>
                  <a:pt x="572" y="38"/>
                </a:lnTo>
                <a:lnTo>
                  <a:pt x="570" y="38"/>
                </a:lnTo>
                <a:lnTo>
                  <a:pt x="570" y="36"/>
                </a:lnTo>
                <a:lnTo>
                  <a:pt x="570" y="33"/>
                </a:lnTo>
                <a:lnTo>
                  <a:pt x="570" y="31"/>
                </a:lnTo>
                <a:lnTo>
                  <a:pt x="575" y="26"/>
                </a:lnTo>
                <a:lnTo>
                  <a:pt x="577" y="26"/>
                </a:lnTo>
                <a:lnTo>
                  <a:pt x="579" y="26"/>
                </a:lnTo>
                <a:lnTo>
                  <a:pt x="579" y="28"/>
                </a:lnTo>
                <a:lnTo>
                  <a:pt x="582" y="31"/>
                </a:lnTo>
                <a:lnTo>
                  <a:pt x="584" y="28"/>
                </a:lnTo>
                <a:lnTo>
                  <a:pt x="584" y="26"/>
                </a:lnTo>
                <a:lnTo>
                  <a:pt x="584" y="21"/>
                </a:lnTo>
                <a:lnTo>
                  <a:pt x="579" y="21"/>
                </a:lnTo>
                <a:lnTo>
                  <a:pt x="577" y="19"/>
                </a:lnTo>
                <a:lnTo>
                  <a:pt x="577" y="17"/>
                </a:lnTo>
                <a:lnTo>
                  <a:pt x="579" y="17"/>
                </a:lnTo>
                <a:lnTo>
                  <a:pt x="582" y="17"/>
                </a:lnTo>
                <a:lnTo>
                  <a:pt x="582" y="14"/>
                </a:lnTo>
                <a:lnTo>
                  <a:pt x="586" y="12"/>
                </a:lnTo>
                <a:lnTo>
                  <a:pt x="586" y="10"/>
                </a:lnTo>
                <a:lnTo>
                  <a:pt x="586" y="7"/>
                </a:lnTo>
                <a:lnTo>
                  <a:pt x="586" y="5"/>
                </a:lnTo>
                <a:lnTo>
                  <a:pt x="586" y="3"/>
                </a:lnTo>
                <a:lnTo>
                  <a:pt x="591" y="3"/>
                </a:lnTo>
                <a:lnTo>
                  <a:pt x="593" y="3"/>
                </a:lnTo>
                <a:lnTo>
                  <a:pt x="593" y="0"/>
                </a:lnTo>
                <a:lnTo>
                  <a:pt x="596" y="0"/>
                </a:lnTo>
                <a:lnTo>
                  <a:pt x="596" y="3"/>
                </a:lnTo>
                <a:lnTo>
                  <a:pt x="598" y="5"/>
                </a:lnTo>
                <a:lnTo>
                  <a:pt x="596" y="5"/>
                </a:lnTo>
                <a:lnTo>
                  <a:pt x="596" y="7"/>
                </a:lnTo>
                <a:lnTo>
                  <a:pt x="605" y="10"/>
                </a:lnTo>
                <a:lnTo>
                  <a:pt x="605" y="12"/>
                </a:lnTo>
                <a:lnTo>
                  <a:pt x="615" y="28"/>
                </a:lnTo>
                <a:lnTo>
                  <a:pt x="617" y="36"/>
                </a:lnTo>
                <a:lnTo>
                  <a:pt x="617" y="45"/>
                </a:lnTo>
                <a:lnTo>
                  <a:pt x="617" y="50"/>
                </a:lnTo>
                <a:lnTo>
                  <a:pt x="619" y="52"/>
                </a:lnTo>
                <a:lnTo>
                  <a:pt x="626" y="57"/>
                </a:lnTo>
                <a:lnTo>
                  <a:pt x="626" y="59"/>
                </a:lnTo>
                <a:lnTo>
                  <a:pt x="624" y="59"/>
                </a:lnTo>
                <a:lnTo>
                  <a:pt x="626" y="64"/>
                </a:lnTo>
                <a:lnTo>
                  <a:pt x="631" y="66"/>
                </a:lnTo>
                <a:lnTo>
                  <a:pt x="634" y="73"/>
                </a:lnTo>
                <a:lnTo>
                  <a:pt x="634" y="76"/>
                </a:lnTo>
                <a:lnTo>
                  <a:pt x="629" y="76"/>
                </a:lnTo>
                <a:lnTo>
                  <a:pt x="622" y="76"/>
                </a:lnTo>
                <a:lnTo>
                  <a:pt x="622" y="78"/>
                </a:lnTo>
                <a:lnTo>
                  <a:pt x="624" y="76"/>
                </a:lnTo>
                <a:lnTo>
                  <a:pt x="626" y="76"/>
                </a:lnTo>
                <a:lnTo>
                  <a:pt x="626" y="78"/>
                </a:lnTo>
                <a:lnTo>
                  <a:pt x="629" y="78"/>
                </a:lnTo>
                <a:lnTo>
                  <a:pt x="624" y="85"/>
                </a:lnTo>
                <a:lnTo>
                  <a:pt x="622" y="88"/>
                </a:lnTo>
                <a:lnTo>
                  <a:pt x="622" y="90"/>
                </a:lnTo>
                <a:lnTo>
                  <a:pt x="622" y="92"/>
                </a:lnTo>
                <a:lnTo>
                  <a:pt x="626" y="95"/>
                </a:lnTo>
                <a:lnTo>
                  <a:pt x="626" y="97"/>
                </a:lnTo>
                <a:lnTo>
                  <a:pt x="629" y="97"/>
                </a:lnTo>
                <a:lnTo>
                  <a:pt x="631" y="97"/>
                </a:lnTo>
                <a:lnTo>
                  <a:pt x="634" y="95"/>
                </a:lnTo>
                <a:lnTo>
                  <a:pt x="634" y="92"/>
                </a:lnTo>
                <a:lnTo>
                  <a:pt x="638" y="92"/>
                </a:lnTo>
                <a:lnTo>
                  <a:pt x="641" y="92"/>
                </a:lnTo>
                <a:lnTo>
                  <a:pt x="641" y="95"/>
                </a:lnTo>
                <a:lnTo>
                  <a:pt x="638" y="95"/>
                </a:lnTo>
                <a:lnTo>
                  <a:pt x="634" y="97"/>
                </a:lnTo>
                <a:lnTo>
                  <a:pt x="643" y="97"/>
                </a:lnTo>
                <a:lnTo>
                  <a:pt x="648" y="99"/>
                </a:lnTo>
                <a:lnTo>
                  <a:pt x="645" y="102"/>
                </a:lnTo>
                <a:lnTo>
                  <a:pt x="638" y="106"/>
                </a:lnTo>
                <a:lnTo>
                  <a:pt x="641" y="109"/>
                </a:lnTo>
                <a:lnTo>
                  <a:pt x="645" y="114"/>
                </a:lnTo>
                <a:lnTo>
                  <a:pt x="648" y="121"/>
                </a:lnTo>
                <a:lnTo>
                  <a:pt x="648" y="123"/>
                </a:lnTo>
                <a:lnTo>
                  <a:pt x="648" y="130"/>
                </a:lnTo>
                <a:lnTo>
                  <a:pt x="645" y="135"/>
                </a:lnTo>
                <a:lnTo>
                  <a:pt x="650" y="142"/>
                </a:lnTo>
                <a:lnTo>
                  <a:pt x="650" y="144"/>
                </a:lnTo>
                <a:lnTo>
                  <a:pt x="652" y="142"/>
                </a:lnTo>
                <a:lnTo>
                  <a:pt x="652" y="140"/>
                </a:lnTo>
                <a:lnTo>
                  <a:pt x="652" y="137"/>
                </a:lnTo>
                <a:lnTo>
                  <a:pt x="655" y="135"/>
                </a:lnTo>
                <a:lnTo>
                  <a:pt x="655" y="132"/>
                </a:lnTo>
                <a:lnTo>
                  <a:pt x="657" y="121"/>
                </a:lnTo>
                <a:lnTo>
                  <a:pt x="657" y="118"/>
                </a:lnTo>
                <a:lnTo>
                  <a:pt x="657" y="116"/>
                </a:lnTo>
                <a:lnTo>
                  <a:pt x="662" y="109"/>
                </a:lnTo>
                <a:lnTo>
                  <a:pt x="662" y="106"/>
                </a:lnTo>
                <a:lnTo>
                  <a:pt x="664" y="106"/>
                </a:lnTo>
                <a:lnTo>
                  <a:pt x="667" y="106"/>
                </a:lnTo>
                <a:lnTo>
                  <a:pt x="667" y="109"/>
                </a:lnTo>
                <a:lnTo>
                  <a:pt x="676" y="121"/>
                </a:lnTo>
                <a:lnTo>
                  <a:pt x="678" y="121"/>
                </a:lnTo>
                <a:lnTo>
                  <a:pt x="678" y="123"/>
                </a:lnTo>
                <a:lnTo>
                  <a:pt x="681" y="125"/>
                </a:lnTo>
                <a:lnTo>
                  <a:pt x="681" y="137"/>
                </a:lnTo>
                <a:lnTo>
                  <a:pt x="681" y="140"/>
                </a:lnTo>
                <a:lnTo>
                  <a:pt x="681" y="142"/>
                </a:lnTo>
                <a:lnTo>
                  <a:pt x="681" y="144"/>
                </a:lnTo>
                <a:lnTo>
                  <a:pt x="678" y="142"/>
                </a:lnTo>
                <a:lnTo>
                  <a:pt x="676" y="149"/>
                </a:lnTo>
                <a:lnTo>
                  <a:pt x="674" y="151"/>
                </a:lnTo>
                <a:lnTo>
                  <a:pt x="674" y="154"/>
                </a:lnTo>
                <a:lnTo>
                  <a:pt x="676" y="158"/>
                </a:lnTo>
                <a:lnTo>
                  <a:pt x="676" y="163"/>
                </a:lnTo>
                <a:lnTo>
                  <a:pt x="678" y="163"/>
                </a:lnTo>
                <a:lnTo>
                  <a:pt x="678" y="166"/>
                </a:lnTo>
                <a:lnTo>
                  <a:pt x="681" y="166"/>
                </a:lnTo>
                <a:lnTo>
                  <a:pt x="686" y="173"/>
                </a:lnTo>
                <a:lnTo>
                  <a:pt x="688" y="177"/>
                </a:lnTo>
                <a:lnTo>
                  <a:pt x="686" y="177"/>
                </a:lnTo>
                <a:lnTo>
                  <a:pt x="686" y="180"/>
                </a:lnTo>
                <a:lnTo>
                  <a:pt x="686" y="182"/>
                </a:lnTo>
                <a:lnTo>
                  <a:pt x="697" y="173"/>
                </a:lnTo>
                <a:lnTo>
                  <a:pt x="697" y="163"/>
                </a:lnTo>
                <a:lnTo>
                  <a:pt x="707" y="149"/>
                </a:lnTo>
                <a:lnTo>
                  <a:pt x="707" y="140"/>
                </a:lnTo>
                <a:lnTo>
                  <a:pt x="709" y="130"/>
                </a:lnTo>
                <a:lnTo>
                  <a:pt x="709" y="128"/>
                </a:lnTo>
                <a:lnTo>
                  <a:pt x="709" y="125"/>
                </a:lnTo>
                <a:lnTo>
                  <a:pt x="712" y="125"/>
                </a:lnTo>
                <a:lnTo>
                  <a:pt x="716" y="121"/>
                </a:lnTo>
                <a:lnTo>
                  <a:pt x="721" y="116"/>
                </a:lnTo>
                <a:lnTo>
                  <a:pt x="716" y="111"/>
                </a:lnTo>
                <a:lnTo>
                  <a:pt x="714" y="111"/>
                </a:lnTo>
                <a:lnTo>
                  <a:pt x="712" y="106"/>
                </a:lnTo>
                <a:lnTo>
                  <a:pt x="712" y="99"/>
                </a:lnTo>
                <a:lnTo>
                  <a:pt x="712" y="92"/>
                </a:lnTo>
                <a:lnTo>
                  <a:pt x="712" y="88"/>
                </a:lnTo>
                <a:lnTo>
                  <a:pt x="714" y="88"/>
                </a:lnTo>
                <a:lnTo>
                  <a:pt x="712" y="90"/>
                </a:lnTo>
                <a:lnTo>
                  <a:pt x="714" y="90"/>
                </a:lnTo>
                <a:lnTo>
                  <a:pt x="714" y="88"/>
                </a:lnTo>
                <a:lnTo>
                  <a:pt x="712" y="85"/>
                </a:lnTo>
                <a:lnTo>
                  <a:pt x="709" y="85"/>
                </a:lnTo>
                <a:lnTo>
                  <a:pt x="712" y="85"/>
                </a:lnTo>
                <a:lnTo>
                  <a:pt x="719" y="85"/>
                </a:lnTo>
                <a:lnTo>
                  <a:pt x="723" y="85"/>
                </a:lnTo>
                <a:lnTo>
                  <a:pt x="726" y="85"/>
                </a:lnTo>
                <a:lnTo>
                  <a:pt x="728" y="85"/>
                </a:lnTo>
                <a:lnTo>
                  <a:pt x="728" y="88"/>
                </a:lnTo>
                <a:lnTo>
                  <a:pt x="730" y="90"/>
                </a:lnTo>
                <a:lnTo>
                  <a:pt x="733" y="90"/>
                </a:lnTo>
                <a:lnTo>
                  <a:pt x="735" y="90"/>
                </a:lnTo>
                <a:lnTo>
                  <a:pt x="735" y="92"/>
                </a:lnTo>
                <a:lnTo>
                  <a:pt x="737" y="92"/>
                </a:lnTo>
                <a:lnTo>
                  <a:pt x="740" y="92"/>
                </a:lnTo>
                <a:lnTo>
                  <a:pt x="742" y="92"/>
                </a:lnTo>
                <a:lnTo>
                  <a:pt x="745" y="92"/>
                </a:lnTo>
                <a:lnTo>
                  <a:pt x="747" y="92"/>
                </a:lnTo>
                <a:lnTo>
                  <a:pt x="749" y="92"/>
                </a:lnTo>
                <a:lnTo>
                  <a:pt x="749" y="99"/>
                </a:lnTo>
                <a:lnTo>
                  <a:pt x="752" y="102"/>
                </a:lnTo>
                <a:lnTo>
                  <a:pt x="754" y="102"/>
                </a:lnTo>
                <a:lnTo>
                  <a:pt x="763" y="109"/>
                </a:lnTo>
                <a:lnTo>
                  <a:pt x="766" y="109"/>
                </a:lnTo>
                <a:lnTo>
                  <a:pt x="766" y="111"/>
                </a:lnTo>
                <a:lnTo>
                  <a:pt x="766" y="125"/>
                </a:lnTo>
                <a:lnTo>
                  <a:pt x="766" y="128"/>
                </a:lnTo>
                <a:lnTo>
                  <a:pt x="766" y="130"/>
                </a:lnTo>
                <a:lnTo>
                  <a:pt x="763" y="130"/>
                </a:lnTo>
                <a:lnTo>
                  <a:pt x="761" y="135"/>
                </a:lnTo>
                <a:lnTo>
                  <a:pt x="756" y="137"/>
                </a:lnTo>
                <a:lnTo>
                  <a:pt x="754" y="135"/>
                </a:lnTo>
                <a:lnTo>
                  <a:pt x="752" y="135"/>
                </a:lnTo>
                <a:lnTo>
                  <a:pt x="749" y="135"/>
                </a:lnTo>
                <a:lnTo>
                  <a:pt x="747" y="137"/>
                </a:lnTo>
                <a:lnTo>
                  <a:pt x="749" y="137"/>
                </a:lnTo>
                <a:lnTo>
                  <a:pt x="752" y="140"/>
                </a:lnTo>
                <a:lnTo>
                  <a:pt x="752" y="142"/>
                </a:lnTo>
                <a:lnTo>
                  <a:pt x="752" y="147"/>
                </a:lnTo>
                <a:lnTo>
                  <a:pt x="754" y="154"/>
                </a:lnTo>
                <a:lnTo>
                  <a:pt x="754" y="156"/>
                </a:lnTo>
                <a:lnTo>
                  <a:pt x="756" y="156"/>
                </a:lnTo>
                <a:lnTo>
                  <a:pt x="759" y="158"/>
                </a:lnTo>
                <a:lnTo>
                  <a:pt x="759" y="161"/>
                </a:lnTo>
                <a:lnTo>
                  <a:pt x="763" y="166"/>
                </a:lnTo>
                <a:lnTo>
                  <a:pt x="766" y="168"/>
                </a:lnTo>
                <a:lnTo>
                  <a:pt x="766" y="170"/>
                </a:lnTo>
                <a:lnTo>
                  <a:pt x="763" y="182"/>
                </a:lnTo>
                <a:lnTo>
                  <a:pt x="763" y="184"/>
                </a:lnTo>
                <a:lnTo>
                  <a:pt x="761" y="187"/>
                </a:lnTo>
                <a:lnTo>
                  <a:pt x="759" y="184"/>
                </a:lnTo>
                <a:lnTo>
                  <a:pt x="756" y="184"/>
                </a:lnTo>
                <a:lnTo>
                  <a:pt x="756" y="187"/>
                </a:lnTo>
                <a:lnTo>
                  <a:pt x="754" y="191"/>
                </a:lnTo>
                <a:lnTo>
                  <a:pt x="754" y="194"/>
                </a:lnTo>
                <a:lnTo>
                  <a:pt x="752" y="194"/>
                </a:lnTo>
                <a:lnTo>
                  <a:pt x="742" y="203"/>
                </a:lnTo>
                <a:lnTo>
                  <a:pt x="740" y="206"/>
                </a:lnTo>
                <a:lnTo>
                  <a:pt x="737" y="206"/>
                </a:lnTo>
                <a:lnTo>
                  <a:pt x="735" y="206"/>
                </a:lnTo>
                <a:lnTo>
                  <a:pt x="735" y="203"/>
                </a:lnTo>
                <a:lnTo>
                  <a:pt x="723" y="187"/>
                </a:lnTo>
                <a:lnTo>
                  <a:pt x="723" y="184"/>
                </a:lnTo>
                <a:lnTo>
                  <a:pt x="721" y="184"/>
                </a:lnTo>
                <a:lnTo>
                  <a:pt x="716" y="187"/>
                </a:lnTo>
                <a:lnTo>
                  <a:pt x="714" y="189"/>
                </a:lnTo>
                <a:lnTo>
                  <a:pt x="716" y="189"/>
                </a:lnTo>
                <a:lnTo>
                  <a:pt x="716" y="191"/>
                </a:lnTo>
                <a:lnTo>
                  <a:pt x="719" y="189"/>
                </a:lnTo>
                <a:lnTo>
                  <a:pt x="719" y="187"/>
                </a:lnTo>
                <a:lnTo>
                  <a:pt x="721" y="187"/>
                </a:lnTo>
                <a:lnTo>
                  <a:pt x="723" y="187"/>
                </a:lnTo>
                <a:lnTo>
                  <a:pt x="728" y="196"/>
                </a:lnTo>
                <a:lnTo>
                  <a:pt x="735" y="210"/>
                </a:lnTo>
                <a:lnTo>
                  <a:pt x="733" y="213"/>
                </a:lnTo>
                <a:lnTo>
                  <a:pt x="726" y="208"/>
                </a:lnTo>
                <a:lnTo>
                  <a:pt x="723" y="208"/>
                </a:lnTo>
                <a:lnTo>
                  <a:pt x="723" y="210"/>
                </a:lnTo>
                <a:lnTo>
                  <a:pt x="716" y="208"/>
                </a:lnTo>
                <a:lnTo>
                  <a:pt x="714" y="201"/>
                </a:lnTo>
                <a:lnTo>
                  <a:pt x="700" y="201"/>
                </a:lnTo>
                <a:lnTo>
                  <a:pt x="697" y="201"/>
                </a:lnTo>
                <a:lnTo>
                  <a:pt x="695" y="203"/>
                </a:lnTo>
                <a:lnTo>
                  <a:pt x="697" y="208"/>
                </a:lnTo>
                <a:lnTo>
                  <a:pt x="700" y="208"/>
                </a:lnTo>
                <a:lnTo>
                  <a:pt x="704" y="210"/>
                </a:lnTo>
                <a:lnTo>
                  <a:pt x="707" y="210"/>
                </a:lnTo>
                <a:lnTo>
                  <a:pt x="707" y="213"/>
                </a:lnTo>
                <a:lnTo>
                  <a:pt x="704" y="215"/>
                </a:lnTo>
                <a:lnTo>
                  <a:pt x="702" y="220"/>
                </a:lnTo>
                <a:lnTo>
                  <a:pt x="700" y="225"/>
                </a:lnTo>
                <a:lnTo>
                  <a:pt x="697" y="227"/>
                </a:lnTo>
                <a:lnTo>
                  <a:pt x="690" y="236"/>
                </a:lnTo>
                <a:lnTo>
                  <a:pt x="688" y="239"/>
                </a:lnTo>
                <a:lnTo>
                  <a:pt x="686" y="239"/>
                </a:lnTo>
                <a:lnTo>
                  <a:pt x="681" y="239"/>
                </a:lnTo>
                <a:lnTo>
                  <a:pt x="678" y="239"/>
                </a:lnTo>
                <a:lnTo>
                  <a:pt x="678" y="236"/>
                </a:lnTo>
                <a:lnTo>
                  <a:pt x="676" y="236"/>
                </a:lnTo>
                <a:lnTo>
                  <a:pt x="671" y="229"/>
                </a:lnTo>
                <a:lnTo>
                  <a:pt x="674" y="229"/>
                </a:lnTo>
                <a:lnTo>
                  <a:pt x="671" y="227"/>
                </a:lnTo>
                <a:lnTo>
                  <a:pt x="664" y="225"/>
                </a:lnTo>
                <a:lnTo>
                  <a:pt x="662" y="222"/>
                </a:lnTo>
                <a:lnTo>
                  <a:pt x="662" y="220"/>
                </a:lnTo>
                <a:lnTo>
                  <a:pt x="660" y="220"/>
                </a:lnTo>
                <a:lnTo>
                  <a:pt x="657" y="220"/>
                </a:lnTo>
                <a:lnTo>
                  <a:pt x="655" y="220"/>
                </a:lnTo>
                <a:lnTo>
                  <a:pt x="652" y="220"/>
                </a:lnTo>
                <a:lnTo>
                  <a:pt x="650" y="222"/>
                </a:lnTo>
                <a:lnTo>
                  <a:pt x="643" y="220"/>
                </a:lnTo>
                <a:lnTo>
                  <a:pt x="641" y="220"/>
                </a:lnTo>
                <a:lnTo>
                  <a:pt x="636" y="217"/>
                </a:lnTo>
                <a:lnTo>
                  <a:pt x="636" y="220"/>
                </a:lnTo>
                <a:lnTo>
                  <a:pt x="641" y="222"/>
                </a:lnTo>
                <a:lnTo>
                  <a:pt x="641" y="220"/>
                </a:lnTo>
                <a:lnTo>
                  <a:pt x="645" y="220"/>
                </a:lnTo>
                <a:lnTo>
                  <a:pt x="648" y="222"/>
                </a:lnTo>
                <a:lnTo>
                  <a:pt x="652" y="222"/>
                </a:lnTo>
                <a:lnTo>
                  <a:pt x="655" y="225"/>
                </a:lnTo>
                <a:lnTo>
                  <a:pt x="657" y="225"/>
                </a:lnTo>
                <a:lnTo>
                  <a:pt x="657" y="227"/>
                </a:lnTo>
                <a:lnTo>
                  <a:pt x="664" y="234"/>
                </a:lnTo>
                <a:lnTo>
                  <a:pt x="664" y="236"/>
                </a:lnTo>
                <a:lnTo>
                  <a:pt x="667" y="239"/>
                </a:lnTo>
                <a:lnTo>
                  <a:pt x="669" y="239"/>
                </a:lnTo>
                <a:lnTo>
                  <a:pt x="676" y="239"/>
                </a:lnTo>
                <a:lnTo>
                  <a:pt x="678" y="239"/>
                </a:lnTo>
                <a:lnTo>
                  <a:pt x="681" y="239"/>
                </a:lnTo>
                <a:lnTo>
                  <a:pt x="683" y="239"/>
                </a:lnTo>
                <a:lnTo>
                  <a:pt x="686" y="239"/>
                </a:lnTo>
                <a:lnTo>
                  <a:pt x="690" y="241"/>
                </a:lnTo>
                <a:lnTo>
                  <a:pt x="693" y="241"/>
                </a:lnTo>
                <a:lnTo>
                  <a:pt x="693" y="243"/>
                </a:lnTo>
                <a:lnTo>
                  <a:pt x="693" y="246"/>
                </a:lnTo>
                <a:lnTo>
                  <a:pt x="686" y="260"/>
                </a:lnTo>
                <a:lnTo>
                  <a:pt x="678" y="272"/>
                </a:lnTo>
                <a:lnTo>
                  <a:pt x="671" y="279"/>
                </a:lnTo>
                <a:lnTo>
                  <a:pt x="669" y="279"/>
                </a:lnTo>
                <a:lnTo>
                  <a:pt x="667" y="279"/>
                </a:lnTo>
                <a:lnTo>
                  <a:pt x="662" y="277"/>
                </a:lnTo>
                <a:lnTo>
                  <a:pt x="660" y="274"/>
                </a:lnTo>
                <a:lnTo>
                  <a:pt x="655" y="274"/>
                </a:lnTo>
                <a:lnTo>
                  <a:pt x="652" y="274"/>
                </a:lnTo>
                <a:lnTo>
                  <a:pt x="655" y="277"/>
                </a:lnTo>
                <a:lnTo>
                  <a:pt x="655" y="279"/>
                </a:lnTo>
                <a:lnTo>
                  <a:pt x="655" y="284"/>
                </a:lnTo>
                <a:lnTo>
                  <a:pt x="652" y="288"/>
                </a:lnTo>
                <a:lnTo>
                  <a:pt x="650" y="288"/>
                </a:lnTo>
                <a:lnTo>
                  <a:pt x="643" y="291"/>
                </a:lnTo>
                <a:lnTo>
                  <a:pt x="641" y="291"/>
                </a:lnTo>
                <a:lnTo>
                  <a:pt x="636" y="288"/>
                </a:lnTo>
                <a:lnTo>
                  <a:pt x="624" y="284"/>
                </a:lnTo>
                <a:lnTo>
                  <a:pt x="619" y="281"/>
                </a:lnTo>
                <a:lnTo>
                  <a:pt x="610" y="277"/>
                </a:lnTo>
                <a:lnTo>
                  <a:pt x="608" y="274"/>
                </a:lnTo>
                <a:lnTo>
                  <a:pt x="605" y="272"/>
                </a:lnTo>
                <a:lnTo>
                  <a:pt x="608" y="274"/>
                </a:lnTo>
                <a:lnTo>
                  <a:pt x="608" y="277"/>
                </a:lnTo>
                <a:lnTo>
                  <a:pt x="608" y="279"/>
                </a:lnTo>
                <a:lnTo>
                  <a:pt x="605" y="279"/>
                </a:lnTo>
                <a:lnTo>
                  <a:pt x="608" y="281"/>
                </a:lnTo>
                <a:lnTo>
                  <a:pt x="608" y="284"/>
                </a:lnTo>
                <a:lnTo>
                  <a:pt x="619" y="284"/>
                </a:lnTo>
                <a:lnTo>
                  <a:pt x="634" y="288"/>
                </a:lnTo>
                <a:lnTo>
                  <a:pt x="634" y="291"/>
                </a:lnTo>
                <a:lnTo>
                  <a:pt x="636" y="291"/>
                </a:lnTo>
                <a:lnTo>
                  <a:pt x="638" y="293"/>
                </a:lnTo>
                <a:lnTo>
                  <a:pt x="641" y="293"/>
                </a:lnTo>
                <a:lnTo>
                  <a:pt x="643" y="295"/>
                </a:lnTo>
                <a:lnTo>
                  <a:pt x="645" y="298"/>
                </a:lnTo>
                <a:lnTo>
                  <a:pt x="645" y="305"/>
                </a:lnTo>
                <a:lnTo>
                  <a:pt x="645" y="307"/>
                </a:lnTo>
                <a:lnTo>
                  <a:pt x="643" y="307"/>
                </a:lnTo>
                <a:lnTo>
                  <a:pt x="636" y="312"/>
                </a:lnTo>
                <a:lnTo>
                  <a:pt x="631" y="312"/>
                </a:lnTo>
                <a:lnTo>
                  <a:pt x="626" y="310"/>
                </a:lnTo>
                <a:lnTo>
                  <a:pt x="624" y="310"/>
                </a:lnTo>
                <a:lnTo>
                  <a:pt x="624" y="312"/>
                </a:lnTo>
                <a:lnTo>
                  <a:pt x="622" y="312"/>
                </a:lnTo>
                <a:lnTo>
                  <a:pt x="624" y="314"/>
                </a:lnTo>
                <a:lnTo>
                  <a:pt x="622" y="319"/>
                </a:lnTo>
                <a:lnTo>
                  <a:pt x="619" y="321"/>
                </a:lnTo>
                <a:lnTo>
                  <a:pt x="619" y="324"/>
                </a:lnTo>
                <a:lnTo>
                  <a:pt x="622" y="329"/>
                </a:lnTo>
                <a:lnTo>
                  <a:pt x="622" y="331"/>
                </a:lnTo>
                <a:lnTo>
                  <a:pt x="619" y="331"/>
                </a:lnTo>
                <a:lnTo>
                  <a:pt x="619" y="329"/>
                </a:lnTo>
                <a:lnTo>
                  <a:pt x="619" y="326"/>
                </a:lnTo>
                <a:lnTo>
                  <a:pt x="615" y="326"/>
                </a:lnTo>
                <a:lnTo>
                  <a:pt x="612" y="326"/>
                </a:lnTo>
                <a:lnTo>
                  <a:pt x="615" y="326"/>
                </a:lnTo>
                <a:lnTo>
                  <a:pt x="617" y="326"/>
                </a:lnTo>
                <a:lnTo>
                  <a:pt x="617" y="329"/>
                </a:lnTo>
                <a:lnTo>
                  <a:pt x="619" y="329"/>
                </a:lnTo>
                <a:lnTo>
                  <a:pt x="617" y="329"/>
                </a:lnTo>
                <a:lnTo>
                  <a:pt x="615" y="333"/>
                </a:lnTo>
                <a:lnTo>
                  <a:pt x="612" y="333"/>
                </a:lnTo>
                <a:lnTo>
                  <a:pt x="610" y="333"/>
                </a:lnTo>
                <a:lnTo>
                  <a:pt x="612" y="336"/>
                </a:lnTo>
                <a:lnTo>
                  <a:pt x="610" y="340"/>
                </a:lnTo>
                <a:lnTo>
                  <a:pt x="608" y="345"/>
                </a:lnTo>
                <a:lnTo>
                  <a:pt x="605" y="345"/>
                </a:lnTo>
                <a:lnTo>
                  <a:pt x="603" y="347"/>
                </a:lnTo>
                <a:lnTo>
                  <a:pt x="603" y="350"/>
                </a:lnTo>
                <a:lnTo>
                  <a:pt x="600" y="352"/>
                </a:lnTo>
                <a:lnTo>
                  <a:pt x="603" y="355"/>
                </a:lnTo>
                <a:lnTo>
                  <a:pt x="600" y="359"/>
                </a:lnTo>
                <a:lnTo>
                  <a:pt x="598" y="364"/>
                </a:lnTo>
                <a:lnTo>
                  <a:pt x="598" y="366"/>
                </a:lnTo>
                <a:lnTo>
                  <a:pt x="593" y="373"/>
                </a:lnTo>
                <a:lnTo>
                  <a:pt x="591" y="373"/>
                </a:lnTo>
                <a:lnTo>
                  <a:pt x="593" y="376"/>
                </a:lnTo>
                <a:lnTo>
                  <a:pt x="593" y="378"/>
                </a:lnTo>
                <a:lnTo>
                  <a:pt x="593" y="385"/>
                </a:lnTo>
                <a:lnTo>
                  <a:pt x="591" y="388"/>
                </a:lnTo>
                <a:lnTo>
                  <a:pt x="591" y="395"/>
                </a:lnTo>
                <a:lnTo>
                  <a:pt x="593" y="399"/>
                </a:lnTo>
                <a:lnTo>
                  <a:pt x="593" y="402"/>
                </a:lnTo>
                <a:lnTo>
                  <a:pt x="593" y="409"/>
                </a:lnTo>
                <a:lnTo>
                  <a:pt x="593" y="411"/>
                </a:lnTo>
                <a:lnTo>
                  <a:pt x="591" y="411"/>
                </a:lnTo>
                <a:lnTo>
                  <a:pt x="589" y="411"/>
                </a:lnTo>
                <a:lnTo>
                  <a:pt x="591" y="411"/>
                </a:lnTo>
                <a:lnTo>
                  <a:pt x="593" y="414"/>
                </a:lnTo>
                <a:lnTo>
                  <a:pt x="596" y="418"/>
                </a:lnTo>
                <a:lnTo>
                  <a:pt x="600" y="418"/>
                </a:lnTo>
                <a:lnTo>
                  <a:pt x="598" y="432"/>
                </a:lnTo>
                <a:lnTo>
                  <a:pt x="598" y="425"/>
                </a:lnTo>
                <a:lnTo>
                  <a:pt x="598" y="423"/>
                </a:lnTo>
                <a:lnTo>
                  <a:pt x="600" y="418"/>
                </a:lnTo>
                <a:lnTo>
                  <a:pt x="605" y="418"/>
                </a:lnTo>
                <a:lnTo>
                  <a:pt x="612" y="418"/>
                </a:lnTo>
                <a:lnTo>
                  <a:pt x="612" y="423"/>
                </a:lnTo>
                <a:lnTo>
                  <a:pt x="615" y="425"/>
                </a:lnTo>
                <a:lnTo>
                  <a:pt x="617" y="437"/>
                </a:lnTo>
                <a:lnTo>
                  <a:pt x="619" y="444"/>
                </a:lnTo>
                <a:lnTo>
                  <a:pt x="622" y="451"/>
                </a:lnTo>
                <a:lnTo>
                  <a:pt x="622" y="454"/>
                </a:lnTo>
                <a:lnTo>
                  <a:pt x="622" y="456"/>
                </a:lnTo>
                <a:lnTo>
                  <a:pt x="622" y="458"/>
                </a:lnTo>
                <a:lnTo>
                  <a:pt x="619" y="461"/>
                </a:lnTo>
                <a:lnTo>
                  <a:pt x="617" y="463"/>
                </a:lnTo>
                <a:lnTo>
                  <a:pt x="619" y="463"/>
                </a:lnTo>
                <a:lnTo>
                  <a:pt x="619" y="461"/>
                </a:lnTo>
                <a:lnTo>
                  <a:pt x="622" y="461"/>
                </a:lnTo>
                <a:lnTo>
                  <a:pt x="622" y="458"/>
                </a:lnTo>
                <a:lnTo>
                  <a:pt x="624" y="458"/>
                </a:lnTo>
                <a:lnTo>
                  <a:pt x="626" y="458"/>
                </a:lnTo>
                <a:lnTo>
                  <a:pt x="624" y="461"/>
                </a:lnTo>
                <a:lnTo>
                  <a:pt x="622" y="463"/>
                </a:lnTo>
                <a:lnTo>
                  <a:pt x="626" y="458"/>
                </a:lnTo>
                <a:lnTo>
                  <a:pt x="638" y="456"/>
                </a:lnTo>
                <a:lnTo>
                  <a:pt x="641" y="454"/>
                </a:lnTo>
                <a:lnTo>
                  <a:pt x="643" y="454"/>
                </a:lnTo>
                <a:lnTo>
                  <a:pt x="645" y="456"/>
                </a:lnTo>
                <a:lnTo>
                  <a:pt x="648" y="456"/>
                </a:lnTo>
                <a:lnTo>
                  <a:pt x="652" y="461"/>
                </a:lnTo>
                <a:lnTo>
                  <a:pt x="655" y="461"/>
                </a:lnTo>
                <a:lnTo>
                  <a:pt x="657" y="461"/>
                </a:lnTo>
                <a:lnTo>
                  <a:pt x="664" y="463"/>
                </a:lnTo>
                <a:lnTo>
                  <a:pt x="667" y="463"/>
                </a:lnTo>
                <a:lnTo>
                  <a:pt x="669" y="466"/>
                </a:lnTo>
                <a:lnTo>
                  <a:pt x="671" y="468"/>
                </a:lnTo>
                <a:lnTo>
                  <a:pt x="674" y="470"/>
                </a:lnTo>
                <a:lnTo>
                  <a:pt x="676" y="473"/>
                </a:lnTo>
                <a:lnTo>
                  <a:pt x="678" y="473"/>
                </a:lnTo>
                <a:lnTo>
                  <a:pt x="681" y="477"/>
                </a:lnTo>
                <a:lnTo>
                  <a:pt x="683" y="477"/>
                </a:lnTo>
                <a:lnTo>
                  <a:pt x="683" y="480"/>
                </a:lnTo>
                <a:lnTo>
                  <a:pt x="686" y="482"/>
                </a:lnTo>
                <a:lnTo>
                  <a:pt x="683" y="484"/>
                </a:lnTo>
                <a:lnTo>
                  <a:pt x="686" y="482"/>
                </a:lnTo>
                <a:lnTo>
                  <a:pt x="686" y="484"/>
                </a:lnTo>
                <a:lnTo>
                  <a:pt x="688" y="484"/>
                </a:lnTo>
                <a:lnTo>
                  <a:pt x="690" y="484"/>
                </a:lnTo>
                <a:lnTo>
                  <a:pt x="695" y="487"/>
                </a:lnTo>
                <a:lnTo>
                  <a:pt x="709" y="492"/>
                </a:lnTo>
                <a:lnTo>
                  <a:pt x="712" y="494"/>
                </a:lnTo>
                <a:lnTo>
                  <a:pt x="716" y="499"/>
                </a:lnTo>
                <a:lnTo>
                  <a:pt x="716" y="501"/>
                </a:lnTo>
                <a:lnTo>
                  <a:pt x="714" y="501"/>
                </a:lnTo>
                <a:lnTo>
                  <a:pt x="714" y="503"/>
                </a:lnTo>
                <a:lnTo>
                  <a:pt x="712" y="503"/>
                </a:lnTo>
                <a:lnTo>
                  <a:pt x="712" y="506"/>
                </a:lnTo>
                <a:lnTo>
                  <a:pt x="714" y="503"/>
                </a:lnTo>
                <a:lnTo>
                  <a:pt x="714" y="501"/>
                </a:lnTo>
                <a:lnTo>
                  <a:pt x="716" y="501"/>
                </a:lnTo>
                <a:lnTo>
                  <a:pt x="719" y="501"/>
                </a:lnTo>
                <a:lnTo>
                  <a:pt x="728" y="501"/>
                </a:lnTo>
                <a:lnTo>
                  <a:pt x="730" y="501"/>
                </a:lnTo>
                <a:lnTo>
                  <a:pt x="730" y="499"/>
                </a:lnTo>
                <a:lnTo>
                  <a:pt x="742" y="501"/>
                </a:lnTo>
                <a:lnTo>
                  <a:pt x="745" y="501"/>
                </a:lnTo>
                <a:lnTo>
                  <a:pt x="745" y="503"/>
                </a:lnTo>
                <a:lnTo>
                  <a:pt x="747" y="503"/>
                </a:lnTo>
                <a:lnTo>
                  <a:pt x="749" y="503"/>
                </a:lnTo>
                <a:lnTo>
                  <a:pt x="752" y="503"/>
                </a:lnTo>
                <a:lnTo>
                  <a:pt x="752" y="506"/>
                </a:lnTo>
                <a:lnTo>
                  <a:pt x="752" y="503"/>
                </a:lnTo>
                <a:lnTo>
                  <a:pt x="754" y="503"/>
                </a:lnTo>
                <a:lnTo>
                  <a:pt x="754" y="506"/>
                </a:lnTo>
                <a:lnTo>
                  <a:pt x="752" y="506"/>
                </a:lnTo>
                <a:lnTo>
                  <a:pt x="754" y="508"/>
                </a:lnTo>
                <a:lnTo>
                  <a:pt x="754" y="510"/>
                </a:lnTo>
                <a:lnTo>
                  <a:pt x="752" y="515"/>
                </a:lnTo>
                <a:lnTo>
                  <a:pt x="752" y="520"/>
                </a:lnTo>
                <a:lnTo>
                  <a:pt x="754" y="527"/>
                </a:lnTo>
                <a:lnTo>
                  <a:pt x="754" y="529"/>
                </a:lnTo>
                <a:lnTo>
                  <a:pt x="754" y="532"/>
                </a:lnTo>
                <a:lnTo>
                  <a:pt x="754" y="534"/>
                </a:lnTo>
                <a:lnTo>
                  <a:pt x="754" y="543"/>
                </a:lnTo>
                <a:lnTo>
                  <a:pt x="754" y="546"/>
                </a:lnTo>
                <a:lnTo>
                  <a:pt x="752" y="551"/>
                </a:lnTo>
                <a:lnTo>
                  <a:pt x="754" y="551"/>
                </a:lnTo>
                <a:lnTo>
                  <a:pt x="756" y="555"/>
                </a:lnTo>
                <a:lnTo>
                  <a:pt x="756" y="558"/>
                </a:lnTo>
                <a:lnTo>
                  <a:pt x="759" y="560"/>
                </a:lnTo>
                <a:lnTo>
                  <a:pt x="761" y="560"/>
                </a:lnTo>
                <a:lnTo>
                  <a:pt x="761" y="562"/>
                </a:lnTo>
                <a:lnTo>
                  <a:pt x="761" y="565"/>
                </a:lnTo>
                <a:lnTo>
                  <a:pt x="759" y="565"/>
                </a:lnTo>
                <a:lnTo>
                  <a:pt x="759" y="567"/>
                </a:lnTo>
                <a:lnTo>
                  <a:pt x="759" y="565"/>
                </a:lnTo>
                <a:lnTo>
                  <a:pt x="761" y="565"/>
                </a:lnTo>
                <a:lnTo>
                  <a:pt x="763" y="565"/>
                </a:lnTo>
                <a:lnTo>
                  <a:pt x="763" y="567"/>
                </a:lnTo>
                <a:lnTo>
                  <a:pt x="773" y="574"/>
                </a:lnTo>
                <a:lnTo>
                  <a:pt x="773" y="577"/>
                </a:lnTo>
                <a:lnTo>
                  <a:pt x="775" y="577"/>
                </a:lnTo>
                <a:lnTo>
                  <a:pt x="775" y="581"/>
                </a:lnTo>
                <a:lnTo>
                  <a:pt x="775" y="584"/>
                </a:lnTo>
                <a:lnTo>
                  <a:pt x="775" y="586"/>
                </a:lnTo>
                <a:lnTo>
                  <a:pt x="773" y="586"/>
                </a:lnTo>
                <a:lnTo>
                  <a:pt x="773" y="588"/>
                </a:lnTo>
                <a:lnTo>
                  <a:pt x="771" y="588"/>
                </a:lnTo>
                <a:lnTo>
                  <a:pt x="768" y="591"/>
                </a:lnTo>
                <a:lnTo>
                  <a:pt x="771" y="591"/>
                </a:lnTo>
                <a:lnTo>
                  <a:pt x="773" y="588"/>
                </a:lnTo>
                <a:lnTo>
                  <a:pt x="775" y="586"/>
                </a:lnTo>
                <a:lnTo>
                  <a:pt x="775" y="584"/>
                </a:lnTo>
                <a:lnTo>
                  <a:pt x="778" y="584"/>
                </a:lnTo>
                <a:lnTo>
                  <a:pt x="780" y="586"/>
                </a:lnTo>
                <a:lnTo>
                  <a:pt x="782" y="586"/>
                </a:lnTo>
                <a:lnTo>
                  <a:pt x="785" y="588"/>
                </a:lnTo>
                <a:lnTo>
                  <a:pt x="785" y="591"/>
                </a:lnTo>
                <a:lnTo>
                  <a:pt x="785" y="588"/>
                </a:lnTo>
                <a:lnTo>
                  <a:pt x="785" y="584"/>
                </a:lnTo>
                <a:lnTo>
                  <a:pt x="787" y="581"/>
                </a:lnTo>
                <a:lnTo>
                  <a:pt x="789" y="579"/>
                </a:lnTo>
                <a:lnTo>
                  <a:pt x="792" y="579"/>
                </a:lnTo>
                <a:lnTo>
                  <a:pt x="794" y="581"/>
                </a:lnTo>
                <a:lnTo>
                  <a:pt x="797" y="588"/>
                </a:lnTo>
                <a:lnTo>
                  <a:pt x="797" y="584"/>
                </a:lnTo>
                <a:lnTo>
                  <a:pt x="799" y="581"/>
                </a:lnTo>
                <a:lnTo>
                  <a:pt x="797" y="579"/>
                </a:lnTo>
                <a:lnTo>
                  <a:pt x="794" y="574"/>
                </a:lnTo>
                <a:lnTo>
                  <a:pt x="801" y="569"/>
                </a:lnTo>
                <a:lnTo>
                  <a:pt x="801" y="565"/>
                </a:lnTo>
                <a:lnTo>
                  <a:pt x="799" y="558"/>
                </a:lnTo>
                <a:lnTo>
                  <a:pt x="797" y="553"/>
                </a:lnTo>
                <a:lnTo>
                  <a:pt x="797" y="548"/>
                </a:lnTo>
                <a:lnTo>
                  <a:pt x="797" y="546"/>
                </a:lnTo>
                <a:lnTo>
                  <a:pt x="797" y="541"/>
                </a:lnTo>
                <a:lnTo>
                  <a:pt x="794" y="534"/>
                </a:lnTo>
                <a:lnTo>
                  <a:pt x="794" y="532"/>
                </a:lnTo>
                <a:lnTo>
                  <a:pt x="797" y="532"/>
                </a:lnTo>
                <a:lnTo>
                  <a:pt x="794" y="532"/>
                </a:lnTo>
                <a:lnTo>
                  <a:pt x="789" y="522"/>
                </a:lnTo>
                <a:lnTo>
                  <a:pt x="785" y="513"/>
                </a:lnTo>
                <a:lnTo>
                  <a:pt x="787" y="513"/>
                </a:lnTo>
                <a:lnTo>
                  <a:pt x="792" y="510"/>
                </a:lnTo>
                <a:lnTo>
                  <a:pt x="797" y="508"/>
                </a:lnTo>
                <a:lnTo>
                  <a:pt x="801" y="508"/>
                </a:lnTo>
                <a:lnTo>
                  <a:pt x="801" y="506"/>
                </a:lnTo>
                <a:lnTo>
                  <a:pt x="806" y="503"/>
                </a:lnTo>
                <a:lnTo>
                  <a:pt x="811" y="501"/>
                </a:lnTo>
                <a:lnTo>
                  <a:pt x="811" y="499"/>
                </a:lnTo>
                <a:lnTo>
                  <a:pt x="815" y="494"/>
                </a:lnTo>
                <a:lnTo>
                  <a:pt x="818" y="494"/>
                </a:lnTo>
                <a:lnTo>
                  <a:pt x="818" y="492"/>
                </a:lnTo>
                <a:lnTo>
                  <a:pt x="820" y="492"/>
                </a:lnTo>
                <a:lnTo>
                  <a:pt x="820" y="489"/>
                </a:lnTo>
                <a:lnTo>
                  <a:pt x="820" y="487"/>
                </a:lnTo>
                <a:lnTo>
                  <a:pt x="823" y="484"/>
                </a:lnTo>
                <a:lnTo>
                  <a:pt x="825" y="482"/>
                </a:lnTo>
                <a:lnTo>
                  <a:pt x="825" y="480"/>
                </a:lnTo>
                <a:lnTo>
                  <a:pt x="827" y="477"/>
                </a:lnTo>
                <a:lnTo>
                  <a:pt x="827" y="475"/>
                </a:lnTo>
                <a:lnTo>
                  <a:pt x="827" y="468"/>
                </a:lnTo>
                <a:lnTo>
                  <a:pt x="827" y="466"/>
                </a:lnTo>
                <a:lnTo>
                  <a:pt x="827" y="463"/>
                </a:lnTo>
                <a:lnTo>
                  <a:pt x="827" y="458"/>
                </a:lnTo>
                <a:lnTo>
                  <a:pt x="825" y="449"/>
                </a:lnTo>
                <a:lnTo>
                  <a:pt x="823" y="444"/>
                </a:lnTo>
                <a:lnTo>
                  <a:pt x="820" y="437"/>
                </a:lnTo>
                <a:lnTo>
                  <a:pt x="818" y="437"/>
                </a:lnTo>
                <a:lnTo>
                  <a:pt x="815" y="432"/>
                </a:lnTo>
                <a:lnTo>
                  <a:pt x="813" y="432"/>
                </a:lnTo>
                <a:lnTo>
                  <a:pt x="813" y="430"/>
                </a:lnTo>
                <a:lnTo>
                  <a:pt x="811" y="430"/>
                </a:lnTo>
                <a:lnTo>
                  <a:pt x="811" y="428"/>
                </a:lnTo>
                <a:lnTo>
                  <a:pt x="808" y="428"/>
                </a:lnTo>
                <a:lnTo>
                  <a:pt x="806" y="425"/>
                </a:lnTo>
                <a:lnTo>
                  <a:pt x="804" y="423"/>
                </a:lnTo>
                <a:lnTo>
                  <a:pt x="801" y="423"/>
                </a:lnTo>
                <a:lnTo>
                  <a:pt x="801" y="421"/>
                </a:lnTo>
                <a:lnTo>
                  <a:pt x="801" y="416"/>
                </a:lnTo>
                <a:lnTo>
                  <a:pt x="804" y="414"/>
                </a:lnTo>
                <a:lnTo>
                  <a:pt x="811" y="404"/>
                </a:lnTo>
                <a:lnTo>
                  <a:pt x="811" y="402"/>
                </a:lnTo>
                <a:lnTo>
                  <a:pt x="811" y="395"/>
                </a:lnTo>
                <a:lnTo>
                  <a:pt x="815" y="388"/>
                </a:lnTo>
                <a:lnTo>
                  <a:pt x="818" y="385"/>
                </a:lnTo>
                <a:lnTo>
                  <a:pt x="815" y="385"/>
                </a:lnTo>
                <a:lnTo>
                  <a:pt x="813" y="385"/>
                </a:lnTo>
                <a:lnTo>
                  <a:pt x="813" y="378"/>
                </a:lnTo>
                <a:lnTo>
                  <a:pt x="811" y="373"/>
                </a:lnTo>
                <a:lnTo>
                  <a:pt x="811" y="371"/>
                </a:lnTo>
                <a:lnTo>
                  <a:pt x="808" y="366"/>
                </a:lnTo>
                <a:lnTo>
                  <a:pt x="806" y="366"/>
                </a:lnTo>
                <a:lnTo>
                  <a:pt x="806" y="364"/>
                </a:lnTo>
                <a:lnTo>
                  <a:pt x="808" y="362"/>
                </a:lnTo>
                <a:lnTo>
                  <a:pt x="808" y="359"/>
                </a:lnTo>
                <a:lnTo>
                  <a:pt x="813" y="347"/>
                </a:lnTo>
                <a:lnTo>
                  <a:pt x="813" y="345"/>
                </a:lnTo>
                <a:lnTo>
                  <a:pt x="811" y="343"/>
                </a:lnTo>
                <a:lnTo>
                  <a:pt x="808" y="343"/>
                </a:lnTo>
                <a:lnTo>
                  <a:pt x="808" y="340"/>
                </a:lnTo>
                <a:lnTo>
                  <a:pt x="806" y="333"/>
                </a:lnTo>
                <a:lnTo>
                  <a:pt x="806" y="329"/>
                </a:lnTo>
                <a:lnTo>
                  <a:pt x="806" y="326"/>
                </a:lnTo>
                <a:lnTo>
                  <a:pt x="806" y="324"/>
                </a:lnTo>
                <a:lnTo>
                  <a:pt x="808" y="324"/>
                </a:lnTo>
                <a:lnTo>
                  <a:pt x="813" y="319"/>
                </a:lnTo>
                <a:lnTo>
                  <a:pt x="815" y="319"/>
                </a:lnTo>
                <a:lnTo>
                  <a:pt x="820" y="319"/>
                </a:lnTo>
                <a:lnTo>
                  <a:pt x="823" y="321"/>
                </a:lnTo>
                <a:lnTo>
                  <a:pt x="834" y="324"/>
                </a:lnTo>
                <a:lnTo>
                  <a:pt x="834" y="326"/>
                </a:lnTo>
                <a:lnTo>
                  <a:pt x="834" y="331"/>
                </a:lnTo>
                <a:lnTo>
                  <a:pt x="837" y="329"/>
                </a:lnTo>
                <a:lnTo>
                  <a:pt x="839" y="326"/>
                </a:lnTo>
                <a:lnTo>
                  <a:pt x="841" y="326"/>
                </a:lnTo>
                <a:lnTo>
                  <a:pt x="844" y="326"/>
                </a:lnTo>
                <a:lnTo>
                  <a:pt x="846" y="326"/>
                </a:lnTo>
                <a:lnTo>
                  <a:pt x="849" y="329"/>
                </a:lnTo>
                <a:lnTo>
                  <a:pt x="851" y="329"/>
                </a:lnTo>
                <a:lnTo>
                  <a:pt x="856" y="326"/>
                </a:lnTo>
                <a:lnTo>
                  <a:pt x="858" y="326"/>
                </a:lnTo>
                <a:lnTo>
                  <a:pt x="858" y="324"/>
                </a:lnTo>
                <a:lnTo>
                  <a:pt x="860" y="324"/>
                </a:lnTo>
                <a:lnTo>
                  <a:pt x="860" y="321"/>
                </a:lnTo>
                <a:lnTo>
                  <a:pt x="863" y="321"/>
                </a:lnTo>
                <a:lnTo>
                  <a:pt x="877" y="331"/>
                </a:lnTo>
                <a:lnTo>
                  <a:pt x="877" y="333"/>
                </a:lnTo>
                <a:lnTo>
                  <a:pt x="877" y="336"/>
                </a:lnTo>
                <a:lnTo>
                  <a:pt x="877" y="338"/>
                </a:lnTo>
                <a:lnTo>
                  <a:pt x="874" y="338"/>
                </a:lnTo>
                <a:lnTo>
                  <a:pt x="877" y="336"/>
                </a:lnTo>
                <a:lnTo>
                  <a:pt x="882" y="338"/>
                </a:lnTo>
                <a:lnTo>
                  <a:pt x="884" y="343"/>
                </a:lnTo>
                <a:lnTo>
                  <a:pt x="884" y="345"/>
                </a:lnTo>
                <a:lnTo>
                  <a:pt x="882" y="345"/>
                </a:lnTo>
                <a:lnTo>
                  <a:pt x="884" y="345"/>
                </a:lnTo>
                <a:lnTo>
                  <a:pt x="886" y="343"/>
                </a:lnTo>
                <a:lnTo>
                  <a:pt x="884" y="343"/>
                </a:lnTo>
                <a:lnTo>
                  <a:pt x="886" y="343"/>
                </a:lnTo>
                <a:lnTo>
                  <a:pt x="889" y="343"/>
                </a:lnTo>
                <a:lnTo>
                  <a:pt x="891" y="345"/>
                </a:lnTo>
                <a:lnTo>
                  <a:pt x="889" y="347"/>
                </a:lnTo>
                <a:lnTo>
                  <a:pt x="886" y="350"/>
                </a:lnTo>
                <a:lnTo>
                  <a:pt x="891" y="357"/>
                </a:lnTo>
                <a:lnTo>
                  <a:pt x="893" y="357"/>
                </a:lnTo>
                <a:lnTo>
                  <a:pt x="898" y="357"/>
                </a:lnTo>
                <a:lnTo>
                  <a:pt x="900" y="359"/>
                </a:lnTo>
                <a:lnTo>
                  <a:pt x="903" y="359"/>
                </a:lnTo>
                <a:lnTo>
                  <a:pt x="908" y="362"/>
                </a:lnTo>
                <a:lnTo>
                  <a:pt x="910" y="364"/>
                </a:lnTo>
                <a:lnTo>
                  <a:pt x="910" y="366"/>
                </a:lnTo>
                <a:lnTo>
                  <a:pt x="912" y="366"/>
                </a:lnTo>
                <a:lnTo>
                  <a:pt x="912" y="364"/>
                </a:lnTo>
                <a:lnTo>
                  <a:pt x="915" y="362"/>
                </a:lnTo>
                <a:lnTo>
                  <a:pt x="915" y="359"/>
                </a:lnTo>
                <a:lnTo>
                  <a:pt x="917" y="359"/>
                </a:lnTo>
                <a:lnTo>
                  <a:pt x="917" y="364"/>
                </a:lnTo>
                <a:lnTo>
                  <a:pt x="919" y="366"/>
                </a:lnTo>
                <a:lnTo>
                  <a:pt x="917" y="366"/>
                </a:lnTo>
                <a:lnTo>
                  <a:pt x="915" y="373"/>
                </a:lnTo>
                <a:lnTo>
                  <a:pt x="912" y="380"/>
                </a:lnTo>
                <a:lnTo>
                  <a:pt x="915" y="380"/>
                </a:lnTo>
                <a:lnTo>
                  <a:pt x="915" y="383"/>
                </a:lnTo>
                <a:lnTo>
                  <a:pt x="915" y="385"/>
                </a:lnTo>
                <a:lnTo>
                  <a:pt x="912" y="388"/>
                </a:lnTo>
                <a:lnTo>
                  <a:pt x="908" y="388"/>
                </a:lnTo>
                <a:lnTo>
                  <a:pt x="900" y="385"/>
                </a:lnTo>
                <a:lnTo>
                  <a:pt x="898" y="385"/>
                </a:lnTo>
                <a:lnTo>
                  <a:pt x="896" y="385"/>
                </a:lnTo>
                <a:lnTo>
                  <a:pt x="898" y="385"/>
                </a:lnTo>
                <a:lnTo>
                  <a:pt x="900" y="385"/>
                </a:lnTo>
                <a:lnTo>
                  <a:pt x="903" y="388"/>
                </a:lnTo>
                <a:lnTo>
                  <a:pt x="905" y="388"/>
                </a:lnTo>
                <a:lnTo>
                  <a:pt x="908" y="388"/>
                </a:lnTo>
                <a:lnTo>
                  <a:pt x="910" y="388"/>
                </a:lnTo>
                <a:lnTo>
                  <a:pt x="912" y="388"/>
                </a:lnTo>
                <a:lnTo>
                  <a:pt x="915" y="388"/>
                </a:lnTo>
                <a:lnTo>
                  <a:pt x="915" y="392"/>
                </a:lnTo>
                <a:lnTo>
                  <a:pt x="915" y="395"/>
                </a:lnTo>
                <a:lnTo>
                  <a:pt x="917" y="395"/>
                </a:lnTo>
                <a:lnTo>
                  <a:pt x="917" y="397"/>
                </a:lnTo>
                <a:lnTo>
                  <a:pt x="915" y="397"/>
                </a:lnTo>
                <a:lnTo>
                  <a:pt x="915" y="399"/>
                </a:lnTo>
                <a:lnTo>
                  <a:pt x="912" y="399"/>
                </a:lnTo>
                <a:lnTo>
                  <a:pt x="915" y="399"/>
                </a:lnTo>
                <a:lnTo>
                  <a:pt x="915" y="402"/>
                </a:lnTo>
                <a:lnTo>
                  <a:pt x="915" y="404"/>
                </a:lnTo>
                <a:lnTo>
                  <a:pt x="912" y="404"/>
                </a:lnTo>
                <a:lnTo>
                  <a:pt x="915" y="404"/>
                </a:lnTo>
                <a:lnTo>
                  <a:pt x="917" y="404"/>
                </a:lnTo>
                <a:lnTo>
                  <a:pt x="919" y="404"/>
                </a:lnTo>
                <a:lnTo>
                  <a:pt x="919" y="406"/>
                </a:lnTo>
                <a:lnTo>
                  <a:pt x="919" y="409"/>
                </a:lnTo>
                <a:lnTo>
                  <a:pt x="917" y="406"/>
                </a:lnTo>
                <a:lnTo>
                  <a:pt x="917" y="409"/>
                </a:lnTo>
                <a:lnTo>
                  <a:pt x="919" y="409"/>
                </a:lnTo>
                <a:lnTo>
                  <a:pt x="919" y="411"/>
                </a:lnTo>
                <a:lnTo>
                  <a:pt x="917" y="411"/>
                </a:lnTo>
                <a:lnTo>
                  <a:pt x="917" y="416"/>
                </a:lnTo>
                <a:lnTo>
                  <a:pt x="917" y="418"/>
                </a:lnTo>
                <a:lnTo>
                  <a:pt x="915" y="418"/>
                </a:lnTo>
                <a:lnTo>
                  <a:pt x="915" y="416"/>
                </a:lnTo>
                <a:lnTo>
                  <a:pt x="915" y="414"/>
                </a:lnTo>
                <a:lnTo>
                  <a:pt x="912" y="411"/>
                </a:lnTo>
                <a:lnTo>
                  <a:pt x="912" y="414"/>
                </a:lnTo>
                <a:lnTo>
                  <a:pt x="912" y="416"/>
                </a:lnTo>
                <a:lnTo>
                  <a:pt x="910" y="416"/>
                </a:lnTo>
                <a:lnTo>
                  <a:pt x="910" y="418"/>
                </a:lnTo>
                <a:lnTo>
                  <a:pt x="908" y="418"/>
                </a:lnTo>
                <a:lnTo>
                  <a:pt x="910" y="421"/>
                </a:lnTo>
                <a:lnTo>
                  <a:pt x="912" y="418"/>
                </a:lnTo>
                <a:lnTo>
                  <a:pt x="912" y="421"/>
                </a:lnTo>
                <a:lnTo>
                  <a:pt x="912" y="423"/>
                </a:lnTo>
                <a:lnTo>
                  <a:pt x="912" y="421"/>
                </a:lnTo>
                <a:lnTo>
                  <a:pt x="915" y="418"/>
                </a:lnTo>
                <a:lnTo>
                  <a:pt x="917" y="416"/>
                </a:lnTo>
                <a:lnTo>
                  <a:pt x="919" y="416"/>
                </a:lnTo>
                <a:lnTo>
                  <a:pt x="926" y="414"/>
                </a:lnTo>
                <a:lnTo>
                  <a:pt x="926" y="416"/>
                </a:lnTo>
                <a:lnTo>
                  <a:pt x="929" y="416"/>
                </a:lnTo>
                <a:lnTo>
                  <a:pt x="931" y="416"/>
                </a:lnTo>
                <a:lnTo>
                  <a:pt x="931" y="418"/>
                </a:lnTo>
                <a:lnTo>
                  <a:pt x="934" y="425"/>
                </a:lnTo>
                <a:lnTo>
                  <a:pt x="934" y="428"/>
                </a:lnTo>
                <a:lnTo>
                  <a:pt x="931" y="432"/>
                </a:lnTo>
                <a:lnTo>
                  <a:pt x="931" y="435"/>
                </a:lnTo>
                <a:lnTo>
                  <a:pt x="929" y="435"/>
                </a:lnTo>
                <a:lnTo>
                  <a:pt x="924" y="437"/>
                </a:lnTo>
                <a:lnTo>
                  <a:pt x="922" y="440"/>
                </a:lnTo>
                <a:lnTo>
                  <a:pt x="924" y="437"/>
                </a:lnTo>
                <a:lnTo>
                  <a:pt x="926" y="437"/>
                </a:lnTo>
                <a:lnTo>
                  <a:pt x="929" y="437"/>
                </a:lnTo>
                <a:lnTo>
                  <a:pt x="931" y="435"/>
                </a:lnTo>
                <a:lnTo>
                  <a:pt x="934" y="428"/>
                </a:lnTo>
                <a:lnTo>
                  <a:pt x="934" y="425"/>
                </a:lnTo>
                <a:lnTo>
                  <a:pt x="934" y="423"/>
                </a:lnTo>
                <a:lnTo>
                  <a:pt x="936" y="423"/>
                </a:lnTo>
                <a:lnTo>
                  <a:pt x="936" y="425"/>
                </a:lnTo>
                <a:lnTo>
                  <a:pt x="938" y="425"/>
                </a:lnTo>
                <a:lnTo>
                  <a:pt x="938" y="430"/>
                </a:lnTo>
                <a:lnTo>
                  <a:pt x="936" y="430"/>
                </a:lnTo>
                <a:lnTo>
                  <a:pt x="936" y="432"/>
                </a:lnTo>
                <a:lnTo>
                  <a:pt x="934" y="432"/>
                </a:lnTo>
                <a:lnTo>
                  <a:pt x="934" y="435"/>
                </a:lnTo>
                <a:lnTo>
                  <a:pt x="936" y="432"/>
                </a:lnTo>
                <a:lnTo>
                  <a:pt x="938" y="430"/>
                </a:lnTo>
                <a:lnTo>
                  <a:pt x="938" y="428"/>
                </a:lnTo>
                <a:lnTo>
                  <a:pt x="938" y="425"/>
                </a:lnTo>
                <a:lnTo>
                  <a:pt x="941" y="425"/>
                </a:lnTo>
                <a:lnTo>
                  <a:pt x="941" y="428"/>
                </a:lnTo>
                <a:lnTo>
                  <a:pt x="938" y="428"/>
                </a:lnTo>
                <a:lnTo>
                  <a:pt x="938" y="430"/>
                </a:lnTo>
                <a:lnTo>
                  <a:pt x="941" y="430"/>
                </a:lnTo>
                <a:lnTo>
                  <a:pt x="941" y="432"/>
                </a:lnTo>
                <a:lnTo>
                  <a:pt x="941" y="435"/>
                </a:lnTo>
                <a:lnTo>
                  <a:pt x="941" y="432"/>
                </a:lnTo>
                <a:lnTo>
                  <a:pt x="941" y="430"/>
                </a:lnTo>
                <a:lnTo>
                  <a:pt x="943" y="430"/>
                </a:lnTo>
                <a:lnTo>
                  <a:pt x="948" y="425"/>
                </a:lnTo>
                <a:lnTo>
                  <a:pt x="950" y="425"/>
                </a:lnTo>
                <a:lnTo>
                  <a:pt x="952" y="423"/>
                </a:lnTo>
                <a:lnTo>
                  <a:pt x="955" y="421"/>
                </a:lnTo>
                <a:lnTo>
                  <a:pt x="955" y="418"/>
                </a:lnTo>
                <a:lnTo>
                  <a:pt x="955" y="416"/>
                </a:lnTo>
                <a:lnTo>
                  <a:pt x="957" y="416"/>
                </a:lnTo>
                <a:lnTo>
                  <a:pt x="962" y="421"/>
                </a:lnTo>
                <a:lnTo>
                  <a:pt x="962" y="423"/>
                </a:lnTo>
                <a:lnTo>
                  <a:pt x="962" y="425"/>
                </a:lnTo>
                <a:lnTo>
                  <a:pt x="960" y="428"/>
                </a:lnTo>
                <a:lnTo>
                  <a:pt x="960" y="430"/>
                </a:lnTo>
                <a:lnTo>
                  <a:pt x="962" y="425"/>
                </a:lnTo>
                <a:lnTo>
                  <a:pt x="964" y="423"/>
                </a:lnTo>
                <a:lnTo>
                  <a:pt x="964" y="421"/>
                </a:lnTo>
                <a:lnTo>
                  <a:pt x="962" y="421"/>
                </a:lnTo>
                <a:lnTo>
                  <a:pt x="962" y="416"/>
                </a:lnTo>
                <a:lnTo>
                  <a:pt x="964" y="416"/>
                </a:lnTo>
                <a:lnTo>
                  <a:pt x="962" y="416"/>
                </a:lnTo>
                <a:lnTo>
                  <a:pt x="962" y="414"/>
                </a:lnTo>
                <a:lnTo>
                  <a:pt x="962" y="411"/>
                </a:lnTo>
                <a:lnTo>
                  <a:pt x="964" y="411"/>
                </a:lnTo>
                <a:lnTo>
                  <a:pt x="967" y="411"/>
                </a:lnTo>
                <a:lnTo>
                  <a:pt x="969" y="411"/>
                </a:lnTo>
                <a:lnTo>
                  <a:pt x="967" y="411"/>
                </a:lnTo>
                <a:lnTo>
                  <a:pt x="967" y="406"/>
                </a:lnTo>
                <a:lnTo>
                  <a:pt x="967" y="402"/>
                </a:lnTo>
                <a:lnTo>
                  <a:pt x="969" y="406"/>
                </a:lnTo>
                <a:lnTo>
                  <a:pt x="969" y="404"/>
                </a:lnTo>
                <a:lnTo>
                  <a:pt x="969" y="402"/>
                </a:lnTo>
                <a:lnTo>
                  <a:pt x="967" y="399"/>
                </a:lnTo>
                <a:lnTo>
                  <a:pt x="969" y="399"/>
                </a:lnTo>
                <a:lnTo>
                  <a:pt x="971" y="402"/>
                </a:lnTo>
                <a:lnTo>
                  <a:pt x="974" y="402"/>
                </a:lnTo>
                <a:lnTo>
                  <a:pt x="971" y="399"/>
                </a:lnTo>
                <a:lnTo>
                  <a:pt x="969" y="399"/>
                </a:lnTo>
                <a:lnTo>
                  <a:pt x="969" y="392"/>
                </a:lnTo>
                <a:lnTo>
                  <a:pt x="974" y="388"/>
                </a:lnTo>
                <a:lnTo>
                  <a:pt x="974" y="385"/>
                </a:lnTo>
                <a:lnTo>
                  <a:pt x="976" y="383"/>
                </a:lnTo>
                <a:lnTo>
                  <a:pt x="976" y="378"/>
                </a:lnTo>
                <a:lnTo>
                  <a:pt x="978" y="378"/>
                </a:lnTo>
                <a:lnTo>
                  <a:pt x="981" y="378"/>
                </a:lnTo>
                <a:lnTo>
                  <a:pt x="978" y="380"/>
                </a:lnTo>
                <a:lnTo>
                  <a:pt x="981" y="380"/>
                </a:lnTo>
                <a:lnTo>
                  <a:pt x="983" y="383"/>
                </a:lnTo>
                <a:lnTo>
                  <a:pt x="981" y="385"/>
                </a:lnTo>
                <a:lnTo>
                  <a:pt x="978" y="385"/>
                </a:lnTo>
                <a:lnTo>
                  <a:pt x="976" y="388"/>
                </a:lnTo>
                <a:lnTo>
                  <a:pt x="983" y="388"/>
                </a:lnTo>
                <a:lnTo>
                  <a:pt x="983" y="385"/>
                </a:lnTo>
                <a:lnTo>
                  <a:pt x="986" y="385"/>
                </a:lnTo>
                <a:lnTo>
                  <a:pt x="986" y="388"/>
                </a:lnTo>
                <a:lnTo>
                  <a:pt x="986" y="390"/>
                </a:lnTo>
                <a:lnTo>
                  <a:pt x="986" y="392"/>
                </a:lnTo>
                <a:lnTo>
                  <a:pt x="983" y="392"/>
                </a:lnTo>
                <a:lnTo>
                  <a:pt x="983" y="395"/>
                </a:lnTo>
                <a:lnTo>
                  <a:pt x="986" y="395"/>
                </a:lnTo>
                <a:lnTo>
                  <a:pt x="986" y="397"/>
                </a:lnTo>
                <a:lnTo>
                  <a:pt x="986" y="399"/>
                </a:lnTo>
                <a:lnTo>
                  <a:pt x="986" y="397"/>
                </a:lnTo>
                <a:lnTo>
                  <a:pt x="988" y="397"/>
                </a:lnTo>
                <a:lnTo>
                  <a:pt x="990" y="397"/>
                </a:lnTo>
                <a:lnTo>
                  <a:pt x="990" y="399"/>
                </a:lnTo>
                <a:lnTo>
                  <a:pt x="990" y="402"/>
                </a:lnTo>
                <a:lnTo>
                  <a:pt x="988" y="402"/>
                </a:lnTo>
                <a:lnTo>
                  <a:pt x="986" y="402"/>
                </a:lnTo>
                <a:lnTo>
                  <a:pt x="990" y="404"/>
                </a:lnTo>
                <a:lnTo>
                  <a:pt x="993" y="404"/>
                </a:lnTo>
                <a:lnTo>
                  <a:pt x="993" y="411"/>
                </a:lnTo>
                <a:lnTo>
                  <a:pt x="990" y="411"/>
                </a:lnTo>
                <a:lnTo>
                  <a:pt x="993" y="411"/>
                </a:lnTo>
                <a:lnTo>
                  <a:pt x="995" y="409"/>
                </a:lnTo>
                <a:lnTo>
                  <a:pt x="997" y="411"/>
                </a:lnTo>
                <a:lnTo>
                  <a:pt x="1000" y="414"/>
                </a:lnTo>
                <a:lnTo>
                  <a:pt x="1000" y="416"/>
                </a:lnTo>
                <a:lnTo>
                  <a:pt x="1000" y="421"/>
                </a:lnTo>
                <a:lnTo>
                  <a:pt x="1002" y="418"/>
                </a:lnTo>
                <a:lnTo>
                  <a:pt x="1002" y="421"/>
                </a:lnTo>
                <a:lnTo>
                  <a:pt x="1002" y="423"/>
                </a:lnTo>
                <a:lnTo>
                  <a:pt x="1000" y="423"/>
                </a:lnTo>
                <a:lnTo>
                  <a:pt x="997" y="425"/>
                </a:lnTo>
                <a:lnTo>
                  <a:pt x="995" y="425"/>
                </a:lnTo>
                <a:lnTo>
                  <a:pt x="993" y="428"/>
                </a:lnTo>
                <a:lnTo>
                  <a:pt x="993" y="430"/>
                </a:lnTo>
                <a:lnTo>
                  <a:pt x="993" y="428"/>
                </a:lnTo>
                <a:lnTo>
                  <a:pt x="995" y="428"/>
                </a:lnTo>
                <a:lnTo>
                  <a:pt x="997" y="425"/>
                </a:lnTo>
                <a:lnTo>
                  <a:pt x="997" y="428"/>
                </a:lnTo>
                <a:lnTo>
                  <a:pt x="1002" y="425"/>
                </a:lnTo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14" name="Freeform 2336"/>
          <p:cNvSpPr>
            <a:spLocks/>
          </p:cNvSpPr>
          <p:nvPr/>
        </p:nvSpPr>
        <p:spPr bwMode="auto">
          <a:xfrm>
            <a:off x="5526088" y="3114675"/>
            <a:ext cx="457200" cy="544513"/>
          </a:xfrm>
          <a:custGeom>
            <a:avLst/>
            <a:gdLst>
              <a:gd name="T0" fmla="*/ 2147483647 w 369"/>
              <a:gd name="T1" fmla="*/ 2147483647 h 418"/>
              <a:gd name="T2" fmla="*/ 2147483647 w 369"/>
              <a:gd name="T3" fmla="*/ 2147483647 h 418"/>
              <a:gd name="T4" fmla="*/ 2147483647 w 369"/>
              <a:gd name="T5" fmla="*/ 2147483647 h 418"/>
              <a:gd name="T6" fmla="*/ 2147483647 w 369"/>
              <a:gd name="T7" fmla="*/ 2147483647 h 418"/>
              <a:gd name="T8" fmla="*/ 2147483647 w 369"/>
              <a:gd name="T9" fmla="*/ 2147483647 h 418"/>
              <a:gd name="T10" fmla="*/ 2147483647 w 369"/>
              <a:gd name="T11" fmla="*/ 2147483647 h 418"/>
              <a:gd name="T12" fmla="*/ 2147483647 w 369"/>
              <a:gd name="T13" fmla="*/ 2147483647 h 418"/>
              <a:gd name="T14" fmla="*/ 2147483647 w 369"/>
              <a:gd name="T15" fmla="*/ 2147483647 h 418"/>
              <a:gd name="T16" fmla="*/ 2147483647 w 369"/>
              <a:gd name="T17" fmla="*/ 2147483647 h 418"/>
              <a:gd name="T18" fmla="*/ 2147483647 w 369"/>
              <a:gd name="T19" fmla="*/ 2147483647 h 418"/>
              <a:gd name="T20" fmla="*/ 2147483647 w 369"/>
              <a:gd name="T21" fmla="*/ 2147483647 h 418"/>
              <a:gd name="T22" fmla="*/ 2147483647 w 369"/>
              <a:gd name="T23" fmla="*/ 2147483647 h 418"/>
              <a:gd name="T24" fmla="*/ 2147483647 w 369"/>
              <a:gd name="T25" fmla="*/ 2147483647 h 418"/>
              <a:gd name="T26" fmla="*/ 2147483647 w 369"/>
              <a:gd name="T27" fmla="*/ 2147483647 h 418"/>
              <a:gd name="T28" fmla="*/ 2147483647 w 369"/>
              <a:gd name="T29" fmla="*/ 2147483647 h 418"/>
              <a:gd name="T30" fmla="*/ 2147483647 w 369"/>
              <a:gd name="T31" fmla="*/ 2147483647 h 418"/>
              <a:gd name="T32" fmla="*/ 2147483647 w 369"/>
              <a:gd name="T33" fmla="*/ 2147483647 h 418"/>
              <a:gd name="T34" fmla="*/ 2147483647 w 369"/>
              <a:gd name="T35" fmla="*/ 2147483647 h 418"/>
              <a:gd name="T36" fmla="*/ 2147483647 w 369"/>
              <a:gd name="T37" fmla="*/ 2147483647 h 418"/>
              <a:gd name="T38" fmla="*/ 2147483647 w 369"/>
              <a:gd name="T39" fmla="*/ 2147483647 h 418"/>
              <a:gd name="T40" fmla="*/ 2147483647 w 369"/>
              <a:gd name="T41" fmla="*/ 2147483647 h 418"/>
              <a:gd name="T42" fmla="*/ 2147483647 w 369"/>
              <a:gd name="T43" fmla="*/ 2147483647 h 418"/>
              <a:gd name="T44" fmla="*/ 2147483647 w 369"/>
              <a:gd name="T45" fmla="*/ 2147483647 h 418"/>
              <a:gd name="T46" fmla="*/ 2147483647 w 369"/>
              <a:gd name="T47" fmla="*/ 2147483647 h 418"/>
              <a:gd name="T48" fmla="*/ 2147483647 w 369"/>
              <a:gd name="T49" fmla="*/ 2147483647 h 418"/>
              <a:gd name="T50" fmla="*/ 2147483647 w 369"/>
              <a:gd name="T51" fmla="*/ 2147483647 h 418"/>
              <a:gd name="T52" fmla="*/ 2147483647 w 369"/>
              <a:gd name="T53" fmla="*/ 2147483647 h 418"/>
              <a:gd name="T54" fmla="*/ 2147483647 w 369"/>
              <a:gd name="T55" fmla="*/ 2147483647 h 418"/>
              <a:gd name="T56" fmla="*/ 2147483647 w 369"/>
              <a:gd name="T57" fmla="*/ 2147483647 h 418"/>
              <a:gd name="T58" fmla="*/ 2147483647 w 369"/>
              <a:gd name="T59" fmla="*/ 2147483647 h 418"/>
              <a:gd name="T60" fmla="*/ 2147483647 w 369"/>
              <a:gd name="T61" fmla="*/ 2147483647 h 418"/>
              <a:gd name="T62" fmla="*/ 2147483647 w 369"/>
              <a:gd name="T63" fmla="*/ 2147483647 h 418"/>
              <a:gd name="T64" fmla="*/ 2147483647 w 369"/>
              <a:gd name="T65" fmla="*/ 2147483647 h 418"/>
              <a:gd name="T66" fmla="*/ 2147483647 w 369"/>
              <a:gd name="T67" fmla="*/ 2147483647 h 418"/>
              <a:gd name="T68" fmla="*/ 2147483647 w 369"/>
              <a:gd name="T69" fmla="*/ 2147483647 h 418"/>
              <a:gd name="T70" fmla="*/ 2147483647 w 369"/>
              <a:gd name="T71" fmla="*/ 2147483647 h 418"/>
              <a:gd name="T72" fmla="*/ 2147483647 w 369"/>
              <a:gd name="T73" fmla="*/ 2147483647 h 418"/>
              <a:gd name="T74" fmla="*/ 2147483647 w 369"/>
              <a:gd name="T75" fmla="*/ 2147483647 h 418"/>
              <a:gd name="T76" fmla="*/ 2147483647 w 369"/>
              <a:gd name="T77" fmla="*/ 2147483647 h 418"/>
              <a:gd name="T78" fmla="*/ 2147483647 w 369"/>
              <a:gd name="T79" fmla="*/ 2147483647 h 418"/>
              <a:gd name="T80" fmla="*/ 2147483647 w 369"/>
              <a:gd name="T81" fmla="*/ 2147483647 h 418"/>
              <a:gd name="T82" fmla="*/ 2147483647 w 369"/>
              <a:gd name="T83" fmla="*/ 2147483647 h 418"/>
              <a:gd name="T84" fmla="*/ 2147483647 w 369"/>
              <a:gd name="T85" fmla="*/ 2147483647 h 418"/>
              <a:gd name="T86" fmla="*/ 2147483647 w 369"/>
              <a:gd name="T87" fmla="*/ 2147483647 h 418"/>
              <a:gd name="T88" fmla="*/ 2147483647 w 369"/>
              <a:gd name="T89" fmla="*/ 2147483647 h 418"/>
              <a:gd name="T90" fmla="*/ 2147483647 w 369"/>
              <a:gd name="T91" fmla="*/ 2147483647 h 418"/>
              <a:gd name="T92" fmla="*/ 2147483647 w 369"/>
              <a:gd name="T93" fmla="*/ 2147483647 h 418"/>
              <a:gd name="T94" fmla="*/ 2147483647 w 369"/>
              <a:gd name="T95" fmla="*/ 2147483647 h 418"/>
              <a:gd name="T96" fmla="*/ 2147483647 w 369"/>
              <a:gd name="T97" fmla="*/ 2147483647 h 418"/>
              <a:gd name="T98" fmla="*/ 2147483647 w 369"/>
              <a:gd name="T99" fmla="*/ 2147483647 h 418"/>
              <a:gd name="T100" fmla="*/ 2147483647 w 369"/>
              <a:gd name="T101" fmla="*/ 2147483647 h 418"/>
              <a:gd name="T102" fmla="*/ 2147483647 w 369"/>
              <a:gd name="T103" fmla="*/ 2147483647 h 418"/>
              <a:gd name="T104" fmla="*/ 2147483647 w 369"/>
              <a:gd name="T105" fmla="*/ 2147483647 h 418"/>
              <a:gd name="T106" fmla="*/ 2147483647 w 369"/>
              <a:gd name="T107" fmla="*/ 2147483647 h 418"/>
              <a:gd name="T108" fmla="*/ 2147483647 w 369"/>
              <a:gd name="T109" fmla="*/ 2147483647 h 418"/>
              <a:gd name="T110" fmla="*/ 2147483647 w 369"/>
              <a:gd name="T111" fmla="*/ 2147483647 h 418"/>
              <a:gd name="T112" fmla="*/ 2147483647 w 369"/>
              <a:gd name="T113" fmla="*/ 2147483647 h 418"/>
              <a:gd name="T114" fmla="*/ 2147483647 w 369"/>
              <a:gd name="T115" fmla="*/ 2147483647 h 418"/>
              <a:gd name="T116" fmla="*/ 2147483647 w 369"/>
              <a:gd name="T117" fmla="*/ 2147483647 h 418"/>
              <a:gd name="T118" fmla="*/ 2147483647 w 369"/>
              <a:gd name="T119" fmla="*/ 2147483647 h 418"/>
              <a:gd name="T120" fmla="*/ 2147483647 w 369"/>
              <a:gd name="T121" fmla="*/ 2147483647 h 418"/>
              <a:gd name="T122" fmla="*/ 2147483647 w 369"/>
              <a:gd name="T123" fmla="*/ 2147483647 h 418"/>
              <a:gd name="T124" fmla="*/ 2147483647 w 369"/>
              <a:gd name="T125" fmla="*/ 2147483647 h 41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69"/>
              <a:gd name="T190" fmla="*/ 0 h 418"/>
              <a:gd name="T191" fmla="*/ 369 w 369"/>
              <a:gd name="T192" fmla="*/ 418 h 41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69" h="418">
                <a:moveTo>
                  <a:pt x="204" y="85"/>
                </a:moveTo>
                <a:lnTo>
                  <a:pt x="206" y="83"/>
                </a:lnTo>
                <a:lnTo>
                  <a:pt x="204" y="80"/>
                </a:lnTo>
                <a:lnTo>
                  <a:pt x="204" y="78"/>
                </a:lnTo>
                <a:lnTo>
                  <a:pt x="194" y="75"/>
                </a:lnTo>
                <a:lnTo>
                  <a:pt x="192" y="80"/>
                </a:lnTo>
                <a:lnTo>
                  <a:pt x="189" y="80"/>
                </a:lnTo>
                <a:lnTo>
                  <a:pt x="187" y="80"/>
                </a:lnTo>
                <a:lnTo>
                  <a:pt x="187" y="83"/>
                </a:lnTo>
                <a:lnTo>
                  <a:pt x="187" y="85"/>
                </a:lnTo>
                <a:lnTo>
                  <a:pt x="185" y="87"/>
                </a:lnTo>
                <a:lnTo>
                  <a:pt x="185" y="90"/>
                </a:lnTo>
                <a:lnTo>
                  <a:pt x="185" y="92"/>
                </a:lnTo>
                <a:lnTo>
                  <a:pt x="182" y="92"/>
                </a:lnTo>
                <a:lnTo>
                  <a:pt x="182" y="94"/>
                </a:lnTo>
                <a:lnTo>
                  <a:pt x="182" y="92"/>
                </a:lnTo>
                <a:lnTo>
                  <a:pt x="185" y="92"/>
                </a:lnTo>
                <a:lnTo>
                  <a:pt x="185" y="87"/>
                </a:lnTo>
                <a:lnTo>
                  <a:pt x="187" y="85"/>
                </a:lnTo>
                <a:lnTo>
                  <a:pt x="187" y="83"/>
                </a:lnTo>
                <a:lnTo>
                  <a:pt x="187" y="80"/>
                </a:lnTo>
                <a:lnTo>
                  <a:pt x="189" y="80"/>
                </a:lnTo>
                <a:lnTo>
                  <a:pt x="192" y="80"/>
                </a:lnTo>
                <a:lnTo>
                  <a:pt x="192" y="78"/>
                </a:lnTo>
                <a:lnTo>
                  <a:pt x="189" y="75"/>
                </a:lnTo>
                <a:lnTo>
                  <a:pt x="187" y="75"/>
                </a:lnTo>
                <a:lnTo>
                  <a:pt x="185" y="75"/>
                </a:lnTo>
                <a:lnTo>
                  <a:pt x="185" y="78"/>
                </a:lnTo>
                <a:lnTo>
                  <a:pt x="182" y="78"/>
                </a:lnTo>
                <a:lnTo>
                  <a:pt x="180" y="80"/>
                </a:lnTo>
                <a:lnTo>
                  <a:pt x="178" y="85"/>
                </a:lnTo>
                <a:lnTo>
                  <a:pt x="178" y="87"/>
                </a:lnTo>
                <a:lnTo>
                  <a:pt x="175" y="87"/>
                </a:lnTo>
                <a:lnTo>
                  <a:pt x="178" y="85"/>
                </a:lnTo>
                <a:lnTo>
                  <a:pt x="180" y="78"/>
                </a:lnTo>
                <a:lnTo>
                  <a:pt x="182" y="78"/>
                </a:lnTo>
                <a:lnTo>
                  <a:pt x="182" y="75"/>
                </a:lnTo>
                <a:lnTo>
                  <a:pt x="185" y="75"/>
                </a:lnTo>
                <a:lnTo>
                  <a:pt x="187" y="75"/>
                </a:lnTo>
                <a:lnTo>
                  <a:pt x="189" y="75"/>
                </a:lnTo>
                <a:lnTo>
                  <a:pt x="192" y="75"/>
                </a:lnTo>
                <a:lnTo>
                  <a:pt x="194" y="73"/>
                </a:lnTo>
                <a:lnTo>
                  <a:pt x="194" y="71"/>
                </a:lnTo>
                <a:lnTo>
                  <a:pt x="192" y="61"/>
                </a:lnTo>
                <a:lnTo>
                  <a:pt x="185" y="57"/>
                </a:lnTo>
                <a:lnTo>
                  <a:pt x="171" y="49"/>
                </a:lnTo>
                <a:lnTo>
                  <a:pt x="168" y="49"/>
                </a:lnTo>
                <a:lnTo>
                  <a:pt x="163" y="49"/>
                </a:lnTo>
                <a:lnTo>
                  <a:pt x="159" y="49"/>
                </a:lnTo>
                <a:lnTo>
                  <a:pt x="156" y="52"/>
                </a:lnTo>
                <a:lnTo>
                  <a:pt x="154" y="54"/>
                </a:lnTo>
                <a:lnTo>
                  <a:pt x="149" y="57"/>
                </a:lnTo>
                <a:lnTo>
                  <a:pt x="149" y="59"/>
                </a:lnTo>
                <a:lnTo>
                  <a:pt x="149" y="64"/>
                </a:lnTo>
                <a:lnTo>
                  <a:pt x="152" y="66"/>
                </a:lnTo>
                <a:lnTo>
                  <a:pt x="159" y="71"/>
                </a:lnTo>
                <a:lnTo>
                  <a:pt x="166" y="73"/>
                </a:lnTo>
                <a:lnTo>
                  <a:pt x="168" y="75"/>
                </a:lnTo>
                <a:lnTo>
                  <a:pt x="163" y="73"/>
                </a:lnTo>
                <a:lnTo>
                  <a:pt x="159" y="73"/>
                </a:lnTo>
                <a:lnTo>
                  <a:pt x="159" y="71"/>
                </a:lnTo>
                <a:lnTo>
                  <a:pt x="156" y="68"/>
                </a:lnTo>
                <a:lnTo>
                  <a:pt x="147" y="66"/>
                </a:lnTo>
                <a:lnTo>
                  <a:pt x="147" y="68"/>
                </a:lnTo>
                <a:lnTo>
                  <a:pt x="145" y="71"/>
                </a:lnTo>
                <a:lnTo>
                  <a:pt x="145" y="73"/>
                </a:lnTo>
                <a:lnTo>
                  <a:pt x="147" y="75"/>
                </a:lnTo>
                <a:lnTo>
                  <a:pt x="149" y="75"/>
                </a:lnTo>
                <a:lnTo>
                  <a:pt x="149" y="78"/>
                </a:lnTo>
                <a:lnTo>
                  <a:pt x="152" y="78"/>
                </a:lnTo>
                <a:lnTo>
                  <a:pt x="154" y="83"/>
                </a:lnTo>
                <a:lnTo>
                  <a:pt x="152" y="83"/>
                </a:lnTo>
                <a:lnTo>
                  <a:pt x="152" y="85"/>
                </a:lnTo>
                <a:lnTo>
                  <a:pt x="154" y="87"/>
                </a:lnTo>
                <a:lnTo>
                  <a:pt x="154" y="90"/>
                </a:lnTo>
                <a:lnTo>
                  <a:pt x="156" y="90"/>
                </a:lnTo>
                <a:lnTo>
                  <a:pt x="154" y="90"/>
                </a:lnTo>
                <a:lnTo>
                  <a:pt x="154" y="87"/>
                </a:lnTo>
                <a:lnTo>
                  <a:pt x="152" y="87"/>
                </a:lnTo>
                <a:lnTo>
                  <a:pt x="152" y="85"/>
                </a:lnTo>
                <a:lnTo>
                  <a:pt x="152" y="83"/>
                </a:lnTo>
                <a:lnTo>
                  <a:pt x="149" y="80"/>
                </a:lnTo>
                <a:lnTo>
                  <a:pt x="149" y="78"/>
                </a:lnTo>
                <a:lnTo>
                  <a:pt x="149" y="75"/>
                </a:lnTo>
                <a:lnTo>
                  <a:pt x="145" y="73"/>
                </a:lnTo>
                <a:lnTo>
                  <a:pt x="145" y="75"/>
                </a:lnTo>
                <a:lnTo>
                  <a:pt x="145" y="80"/>
                </a:lnTo>
                <a:lnTo>
                  <a:pt x="145" y="83"/>
                </a:lnTo>
                <a:lnTo>
                  <a:pt x="147" y="83"/>
                </a:lnTo>
                <a:lnTo>
                  <a:pt x="147" y="85"/>
                </a:lnTo>
                <a:lnTo>
                  <a:pt x="142" y="83"/>
                </a:lnTo>
                <a:lnTo>
                  <a:pt x="142" y="78"/>
                </a:lnTo>
                <a:lnTo>
                  <a:pt x="145" y="73"/>
                </a:lnTo>
                <a:lnTo>
                  <a:pt x="142" y="71"/>
                </a:lnTo>
                <a:lnTo>
                  <a:pt x="142" y="68"/>
                </a:lnTo>
                <a:lnTo>
                  <a:pt x="140" y="66"/>
                </a:lnTo>
                <a:lnTo>
                  <a:pt x="137" y="64"/>
                </a:lnTo>
                <a:lnTo>
                  <a:pt x="135" y="68"/>
                </a:lnTo>
                <a:lnTo>
                  <a:pt x="133" y="73"/>
                </a:lnTo>
                <a:lnTo>
                  <a:pt x="135" y="68"/>
                </a:lnTo>
                <a:lnTo>
                  <a:pt x="135" y="66"/>
                </a:lnTo>
                <a:lnTo>
                  <a:pt x="133" y="61"/>
                </a:lnTo>
                <a:lnTo>
                  <a:pt x="130" y="61"/>
                </a:lnTo>
                <a:lnTo>
                  <a:pt x="133" y="61"/>
                </a:lnTo>
                <a:lnTo>
                  <a:pt x="130" y="61"/>
                </a:lnTo>
                <a:lnTo>
                  <a:pt x="130" y="64"/>
                </a:lnTo>
                <a:lnTo>
                  <a:pt x="128" y="66"/>
                </a:lnTo>
                <a:lnTo>
                  <a:pt x="128" y="68"/>
                </a:lnTo>
                <a:lnTo>
                  <a:pt x="128" y="71"/>
                </a:lnTo>
                <a:lnTo>
                  <a:pt x="130" y="73"/>
                </a:lnTo>
                <a:lnTo>
                  <a:pt x="126" y="80"/>
                </a:lnTo>
                <a:lnTo>
                  <a:pt x="119" y="85"/>
                </a:lnTo>
                <a:lnTo>
                  <a:pt x="116" y="85"/>
                </a:lnTo>
                <a:lnTo>
                  <a:pt x="116" y="78"/>
                </a:lnTo>
                <a:lnTo>
                  <a:pt x="121" y="78"/>
                </a:lnTo>
                <a:lnTo>
                  <a:pt x="123" y="78"/>
                </a:lnTo>
                <a:lnTo>
                  <a:pt x="121" y="75"/>
                </a:lnTo>
                <a:lnTo>
                  <a:pt x="119" y="75"/>
                </a:lnTo>
                <a:lnTo>
                  <a:pt x="119" y="73"/>
                </a:lnTo>
                <a:lnTo>
                  <a:pt x="119" y="64"/>
                </a:lnTo>
                <a:lnTo>
                  <a:pt x="121" y="59"/>
                </a:lnTo>
                <a:lnTo>
                  <a:pt x="126" y="52"/>
                </a:lnTo>
                <a:lnTo>
                  <a:pt x="126" y="47"/>
                </a:lnTo>
                <a:lnTo>
                  <a:pt x="121" y="31"/>
                </a:lnTo>
                <a:lnTo>
                  <a:pt x="114" y="21"/>
                </a:lnTo>
                <a:lnTo>
                  <a:pt x="114" y="14"/>
                </a:lnTo>
                <a:lnTo>
                  <a:pt x="114" y="12"/>
                </a:lnTo>
                <a:lnTo>
                  <a:pt x="111" y="7"/>
                </a:lnTo>
                <a:lnTo>
                  <a:pt x="109" y="7"/>
                </a:lnTo>
                <a:lnTo>
                  <a:pt x="104" y="5"/>
                </a:lnTo>
                <a:lnTo>
                  <a:pt x="93" y="5"/>
                </a:lnTo>
                <a:lnTo>
                  <a:pt x="83" y="12"/>
                </a:lnTo>
                <a:lnTo>
                  <a:pt x="78" y="16"/>
                </a:lnTo>
                <a:lnTo>
                  <a:pt x="71" y="21"/>
                </a:lnTo>
                <a:lnTo>
                  <a:pt x="69" y="21"/>
                </a:lnTo>
                <a:lnTo>
                  <a:pt x="67" y="23"/>
                </a:lnTo>
                <a:lnTo>
                  <a:pt x="64" y="23"/>
                </a:lnTo>
                <a:lnTo>
                  <a:pt x="64" y="26"/>
                </a:lnTo>
                <a:lnTo>
                  <a:pt x="64" y="28"/>
                </a:lnTo>
                <a:lnTo>
                  <a:pt x="64" y="31"/>
                </a:lnTo>
                <a:lnTo>
                  <a:pt x="69" y="33"/>
                </a:lnTo>
                <a:lnTo>
                  <a:pt x="71" y="33"/>
                </a:lnTo>
                <a:lnTo>
                  <a:pt x="76" y="35"/>
                </a:lnTo>
                <a:lnTo>
                  <a:pt x="78" y="35"/>
                </a:lnTo>
                <a:lnTo>
                  <a:pt x="81" y="35"/>
                </a:lnTo>
                <a:lnTo>
                  <a:pt x="81" y="38"/>
                </a:lnTo>
                <a:lnTo>
                  <a:pt x="83" y="38"/>
                </a:lnTo>
                <a:lnTo>
                  <a:pt x="83" y="40"/>
                </a:lnTo>
                <a:lnTo>
                  <a:pt x="71" y="35"/>
                </a:lnTo>
                <a:lnTo>
                  <a:pt x="67" y="33"/>
                </a:lnTo>
                <a:lnTo>
                  <a:pt x="64" y="33"/>
                </a:lnTo>
                <a:lnTo>
                  <a:pt x="60" y="33"/>
                </a:lnTo>
                <a:lnTo>
                  <a:pt x="60" y="35"/>
                </a:lnTo>
                <a:lnTo>
                  <a:pt x="60" y="38"/>
                </a:lnTo>
                <a:lnTo>
                  <a:pt x="64" y="40"/>
                </a:lnTo>
                <a:lnTo>
                  <a:pt x="78" y="49"/>
                </a:lnTo>
                <a:lnTo>
                  <a:pt x="76" y="47"/>
                </a:lnTo>
                <a:lnTo>
                  <a:pt x="74" y="47"/>
                </a:lnTo>
                <a:lnTo>
                  <a:pt x="71" y="45"/>
                </a:lnTo>
                <a:lnTo>
                  <a:pt x="62" y="40"/>
                </a:lnTo>
                <a:lnTo>
                  <a:pt x="60" y="40"/>
                </a:lnTo>
                <a:lnTo>
                  <a:pt x="57" y="40"/>
                </a:lnTo>
                <a:lnTo>
                  <a:pt x="57" y="42"/>
                </a:lnTo>
                <a:lnTo>
                  <a:pt x="57" y="45"/>
                </a:lnTo>
                <a:lnTo>
                  <a:pt x="57" y="47"/>
                </a:lnTo>
                <a:lnTo>
                  <a:pt x="57" y="49"/>
                </a:lnTo>
                <a:lnTo>
                  <a:pt x="57" y="54"/>
                </a:lnTo>
                <a:lnTo>
                  <a:pt x="57" y="59"/>
                </a:lnTo>
                <a:lnTo>
                  <a:pt x="60" y="61"/>
                </a:lnTo>
                <a:lnTo>
                  <a:pt x="62" y="64"/>
                </a:lnTo>
                <a:lnTo>
                  <a:pt x="67" y="66"/>
                </a:lnTo>
                <a:lnTo>
                  <a:pt x="74" y="66"/>
                </a:lnTo>
                <a:lnTo>
                  <a:pt x="71" y="66"/>
                </a:lnTo>
                <a:lnTo>
                  <a:pt x="67" y="68"/>
                </a:lnTo>
                <a:lnTo>
                  <a:pt x="69" y="71"/>
                </a:lnTo>
                <a:lnTo>
                  <a:pt x="76" y="80"/>
                </a:lnTo>
                <a:lnTo>
                  <a:pt x="76" y="83"/>
                </a:lnTo>
                <a:lnTo>
                  <a:pt x="76" y="85"/>
                </a:lnTo>
                <a:lnTo>
                  <a:pt x="76" y="83"/>
                </a:lnTo>
                <a:lnTo>
                  <a:pt x="76" y="80"/>
                </a:lnTo>
                <a:lnTo>
                  <a:pt x="69" y="73"/>
                </a:lnTo>
                <a:lnTo>
                  <a:pt x="67" y="73"/>
                </a:lnTo>
                <a:lnTo>
                  <a:pt x="67" y="71"/>
                </a:lnTo>
                <a:lnTo>
                  <a:pt x="62" y="71"/>
                </a:lnTo>
                <a:lnTo>
                  <a:pt x="60" y="71"/>
                </a:lnTo>
                <a:lnTo>
                  <a:pt x="60" y="73"/>
                </a:lnTo>
                <a:lnTo>
                  <a:pt x="60" y="78"/>
                </a:lnTo>
                <a:lnTo>
                  <a:pt x="57" y="80"/>
                </a:lnTo>
                <a:lnTo>
                  <a:pt x="52" y="80"/>
                </a:lnTo>
                <a:lnTo>
                  <a:pt x="57" y="85"/>
                </a:lnTo>
                <a:lnTo>
                  <a:pt x="60" y="85"/>
                </a:lnTo>
                <a:lnTo>
                  <a:pt x="60" y="87"/>
                </a:lnTo>
                <a:lnTo>
                  <a:pt x="62" y="92"/>
                </a:lnTo>
                <a:lnTo>
                  <a:pt x="62" y="94"/>
                </a:lnTo>
                <a:lnTo>
                  <a:pt x="64" y="94"/>
                </a:lnTo>
                <a:lnTo>
                  <a:pt x="67" y="97"/>
                </a:lnTo>
                <a:lnTo>
                  <a:pt x="67" y="94"/>
                </a:lnTo>
                <a:lnTo>
                  <a:pt x="69" y="94"/>
                </a:lnTo>
                <a:lnTo>
                  <a:pt x="71" y="94"/>
                </a:lnTo>
                <a:lnTo>
                  <a:pt x="71" y="97"/>
                </a:lnTo>
                <a:lnTo>
                  <a:pt x="71" y="101"/>
                </a:lnTo>
                <a:lnTo>
                  <a:pt x="71" y="104"/>
                </a:lnTo>
                <a:lnTo>
                  <a:pt x="69" y="111"/>
                </a:lnTo>
                <a:lnTo>
                  <a:pt x="67" y="106"/>
                </a:lnTo>
                <a:lnTo>
                  <a:pt x="67" y="104"/>
                </a:lnTo>
                <a:lnTo>
                  <a:pt x="64" y="104"/>
                </a:lnTo>
                <a:lnTo>
                  <a:pt x="62" y="101"/>
                </a:lnTo>
                <a:lnTo>
                  <a:pt x="60" y="101"/>
                </a:lnTo>
                <a:lnTo>
                  <a:pt x="52" y="90"/>
                </a:lnTo>
                <a:lnTo>
                  <a:pt x="50" y="90"/>
                </a:lnTo>
                <a:lnTo>
                  <a:pt x="48" y="80"/>
                </a:lnTo>
                <a:lnTo>
                  <a:pt x="43" y="49"/>
                </a:lnTo>
                <a:lnTo>
                  <a:pt x="43" y="47"/>
                </a:lnTo>
                <a:lnTo>
                  <a:pt x="45" y="45"/>
                </a:lnTo>
                <a:lnTo>
                  <a:pt x="52" y="26"/>
                </a:lnTo>
                <a:lnTo>
                  <a:pt x="55" y="23"/>
                </a:lnTo>
                <a:lnTo>
                  <a:pt x="55" y="21"/>
                </a:lnTo>
                <a:lnTo>
                  <a:pt x="57" y="19"/>
                </a:lnTo>
                <a:lnTo>
                  <a:pt x="57" y="16"/>
                </a:lnTo>
                <a:lnTo>
                  <a:pt x="62" y="14"/>
                </a:lnTo>
                <a:lnTo>
                  <a:pt x="67" y="9"/>
                </a:lnTo>
                <a:lnTo>
                  <a:pt x="67" y="7"/>
                </a:lnTo>
                <a:lnTo>
                  <a:pt x="69" y="5"/>
                </a:lnTo>
                <a:lnTo>
                  <a:pt x="64" y="2"/>
                </a:lnTo>
                <a:lnTo>
                  <a:pt x="62" y="2"/>
                </a:lnTo>
                <a:lnTo>
                  <a:pt x="55" y="0"/>
                </a:lnTo>
                <a:lnTo>
                  <a:pt x="52" y="0"/>
                </a:lnTo>
                <a:lnTo>
                  <a:pt x="50" y="0"/>
                </a:lnTo>
                <a:lnTo>
                  <a:pt x="45" y="0"/>
                </a:lnTo>
                <a:lnTo>
                  <a:pt x="43" y="0"/>
                </a:lnTo>
                <a:lnTo>
                  <a:pt x="38" y="2"/>
                </a:lnTo>
                <a:lnTo>
                  <a:pt x="34" y="5"/>
                </a:lnTo>
                <a:lnTo>
                  <a:pt x="31" y="7"/>
                </a:lnTo>
                <a:lnTo>
                  <a:pt x="29" y="9"/>
                </a:lnTo>
                <a:lnTo>
                  <a:pt x="26" y="9"/>
                </a:lnTo>
                <a:lnTo>
                  <a:pt x="24" y="12"/>
                </a:lnTo>
                <a:lnTo>
                  <a:pt x="24" y="14"/>
                </a:lnTo>
                <a:lnTo>
                  <a:pt x="22" y="14"/>
                </a:lnTo>
                <a:lnTo>
                  <a:pt x="22" y="16"/>
                </a:lnTo>
                <a:lnTo>
                  <a:pt x="19" y="21"/>
                </a:lnTo>
                <a:lnTo>
                  <a:pt x="15" y="26"/>
                </a:lnTo>
                <a:lnTo>
                  <a:pt x="15" y="28"/>
                </a:lnTo>
                <a:lnTo>
                  <a:pt x="12" y="31"/>
                </a:lnTo>
                <a:lnTo>
                  <a:pt x="12" y="33"/>
                </a:lnTo>
                <a:lnTo>
                  <a:pt x="10" y="35"/>
                </a:lnTo>
                <a:lnTo>
                  <a:pt x="10" y="40"/>
                </a:lnTo>
                <a:lnTo>
                  <a:pt x="10" y="45"/>
                </a:lnTo>
                <a:lnTo>
                  <a:pt x="10" y="47"/>
                </a:lnTo>
                <a:lnTo>
                  <a:pt x="10" y="49"/>
                </a:lnTo>
                <a:lnTo>
                  <a:pt x="5" y="61"/>
                </a:lnTo>
                <a:lnTo>
                  <a:pt x="3" y="64"/>
                </a:lnTo>
                <a:lnTo>
                  <a:pt x="3" y="68"/>
                </a:lnTo>
                <a:lnTo>
                  <a:pt x="3" y="71"/>
                </a:lnTo>
                <a:lnTo>
                  <a:pt x="3" y="73"/>
                </a:lnTo>
                <a:lnTo>
                  <a:pt x="5" y="75"/>
                </a:lnTo>
                <a:lnTo>
                  <a:pt x="5" y="73"/>
                </a:lnTo>
                <a:lnTo>
                  <a:pt x="0" y="78"/>
                </a:lnTo>
                <a:lnTo>
                  <a:pt x="0" y="83"/>
                </a:lnTo>
                <a:lnTo>
                  <a:pt x="0" y="99"/>
                </a:lnTo>
                <a:lnTo>
                  <a:pt x="3" y="104"/>
                </a:lnTo>
                <a:lnTo>
                  <a:pt x="3" y="108"/>
                </a:lnTo>
                <a:lnTo>
                  <a:pt x="5" y="108"/>
                </a:lnTo>
                <a:lnTo>
                  <a:pt x="8" y="108"/>
                </a:lnTo>
                <a:lnTo>
                  <a:pt x="10" y="111"/>
                </a:lnTo>
                <a:lnTo>
                  <a:pt x="17" y="111"/>
                </a:lnTo>
                <a:lnTo>
                  <a:pt x="22" y="113"/>
                </a:lnTo>
                <a:lnTo>
                  <a:pt x="24" y="113"/>
                </a:lnTo>
                <a:lnTo>
                  <a:pt x="26" y="113"/>
                </a:lnTo>
                <a:lnTo>
                  <a:pt x="29" y="113"/>
                </a:lnTo>
                <a:lnTo>
                  <a:pt x="36" y="120"/>
                </a:lnTo>
                <a:lnTo>
                  <a:pt x="36" y="123"/>
                </a:lnTo>
                <a:lnTo>
                  <a:pt x="31" y="123"/>
                </a:lnTo>
                <a:lnTo>
                  <a:pt x="22" y="120"/>
                </a:lnTo>
                <a:lnTo>
                  <a:pt x="10" y="118"/>
                </a:lnTo>
                <a:lnTo>
                  <a:pt x="10" y="125"/>
                </a:lnTo>
                <a:lnTo>
                  <a:pt x="10" y="127"/>
                </a:lnTo>
                <a:lnTo>
                  <a:pt x="10" y="130"/>
                </a:lnTo>
                <a:lnTo>
                  <a:pt x="17" y="139"/>
                </a:lnTo>
                <a:lnTo>
                  <a:pt x="17" y="142"/>
                </a:lnTo>
                <a:lnTo>
                  <a:pt x="19" y="144"/>
                </a:lnTo>
                <a:lnTo>
                  <a:pt x="22" y="144"/>
                </a:lnTo>
                <a:lnTo>
                  <a:pt x="24" y="146"/>
                </a:lnTo>
                <a:lnTo>
                  <a:pt x="26" y="146"/>
                </a:lnTo>
                <a:lnTo>
                  <a:pt x="29" y="149"/>
                </a:lnTo>
                <a:lnTo>
                  <a:pt x="26" y="149"/>
                </a:lnTo>
                <a:lnTo>
                  <a:pt x="24" y="146"/>
                </a:lnTo>
                <a:lnTo>
                  <a:pt x="24" y="149"/>
                </a:lnTo>
                <a:lnTo>
                  <a:pt x="29" y="151"/>
                </a:lnTo>
                <a:lnTo>
                  <a:pt x="45" y="149"/>
                </a:lnTo>
                <a:lnTo>
                  <a:pt x="45" y="146"/>
                </a:lnTo>
                <a:lnTo>
                  <a:pt x="45" y="151"/>
                </a:lnTo>
                <a:lnTo>
                  <a:pt x="48" y="153"/>
                </a:lnTo>
                <a:lnTo>
                  <a:pt x="48" y="156"/>
                </a:lnTo>
                <a:lnTo>
                  <a:pt x="50" y="156"/>
                </a:lnTo>
                <a:lnTo>
                  <a:pt x="52" y="158"/>
                </a:lnTo>
                <a:lnTo>
                  <a:pt x="55" y="160"/>
                </a:lnTo>
                <a:lnTo>
                  <a:pt x="57" y="160"/>
                </a:lnTo>
                <a:lnTo>
                  <a:pt x="62" y="160"/>
                </a:lnTo>
                <a:lnTo>
                  <a:pt x="62" y="158"/>
                </a:lnTo>
                <a:lnTo>
                  <a:pt x="60" y="158"/>
                </a:lnTo>
                <a:lnTo>
                  <a:pt x="57" y="158"/>
                </a:lnTo>
                <a:lnTo>
                  <a:pt x="55" y="158"/>
                </a:lnTo>
                <a:lnTo>
                  <a:pt x="55" y="156"/>
                </a:lnTo>
                <a:lnTo>
                  <a:pt x="57" y="156"/>
                </a:lnTo>
                <a:lnTo>
                  <a:pt x="62" y="156"/>
                </a:lnTo>
                <a:lnTo>
                  <a:pt x="64" y="156"/>
                </a:lnTo>
                <a:lnTo>
                  <a:pt x="67" y="158"/>
                </a:lnTo>
                <a:lnTo>
                  <a:pt x="69" y="158"/>
                </a:lnTo>
                <a:lnTo>
                  <a:pt x="69" y="160"/>
                </a:lnTo>
                <a:lnTo>
                  <a:pt x="71" y="160"/>
                </a:lnTo>
                <a:lnTo>
                  <a:pt x="83" y="163"/>
                </a:lnTo>
                <a:lnTo>
                  <a:pt x="85" y="160"/>
                </a:lnTo>
                <a:lnTo>
                  <a:pt x="88" y="160"/>
                </a:lnTo>
                <a:lnTo>
                  <a:pt x="90" y="160"/>
                </a:lnTo>
                <a:lnTo>
                  <a:pt x="93" y="160"/>
                </a:lnTo>
                <a:lnTo>
                  <a:pt x="95" y="163"/>
                </a:lnTo>
                <a:lnTo>
                  <a:pt x="97" y="165"/>
                </a:lnTo>
                <a:lnTo>
                  <a:pt x="102" y="168"/>
                </a:lnTo>
                <a:lnTo>
                  <a:pt x="107" y="165"/>
                </a:lnTo>
                <a:lnTo>
                  <a:pt x="109" y="163"/>
                </a:lnTo>
                <a:lnTo>
                  <a:pt x="107" y="163"/>
                </a:lnTo>
                <a:lnTo>
                  <a:pt x="104" y="158"/>
                </a:lnTo>
                <a:lnTo>
                  <a:pt x="102" y="156"/>
                </a:lnTo>
                <a:lnTo>
                  <a:pt x="100" y="156"/>
                </a:lnTo>
                <a:lnTo>
                  <a:pt x="97" y="153"/>
                </a:lnTo>
                <a:lnTo>
                  <a:pt x="95" y="153"/>
                </a:lnTo>
                <a:lnTo>
                  <a:pt x="95" y="151"/>
                </a:lnTo>
                <a:lnTo>
                  <a:pt x="90" y="149"/>
                </a:lnTo>
                <a:lnTo>
                  <a:pt x="93" y="149"/>
                </a:lnTo>
                <a:lnTo>
                  <a:pt x="104" y="156"/>
                </a:lnTo>
                <a:lnTo>
                  <a:pt x="111" y="163"/>
                </a:lnTo>
                <a:lnTo>
                  <a:pt x="116" y="168"/>
                </a:lnTo>
                <a:lnTo>
                  <a:pt x="119" y="170"/>
                </a:lnTo>
                <a:lnTo>
                  <a:pt x="121" y="170"/>
                </a:lnTo>
                <a:lnTo>
                  <a:pt x="121" y="168"/>
                </a:lnTo>
                <a:lnTo>
                  <a:pt x="114" y="160"/>
                </a:lnTo>
                <a:lnTo>
                  <a:pt x="114" y="158"/>
                </a:lnTo>
                <a:lnTo>
                  <a:pt x="109" y="158"/>
                </a:lnTo>
                <a:lnTo>
                  <a:pt x="107" y="158"/>
                </a:lnTo>
                <a:lnTo>
                  <a:pt x="107" y="156"/>
                </a:lnTo>
                <a:lnTo>
                  <a:pt x="123" y="158"/>
                </a:lnTo>
                <a:lnTo>
                  <a:pt x="128" y="160"/>
                </a:lnTo>
                <a:lnTo>
                  <a:pt x="130" y="160"/>
                </a:lnTo>
                <a:lnTo>
                  <a:pt x="133" y="163"/>
                </a:lnTo>
                <a:lnTo>
                  <a:pt x="137" y="165"/>
                </a:lnTo>
                <a:lnTo>
                  <a:pt x="142" y="165"/>
                </a:lnTo>
                <a:lnTo>
                  <a:pt x="145" y="165"/>
                </a:lnTo>
                <a:lnTo>
                  <a:pt x="147" y="163"/>
                </a:lnTo>
                <a:lnTo>
                  <a:pt x="147" y="160"/>
                </a:lnTo>
                <a:lnTo>
                  <a:pt x="147" y="158"/>
                </a:lnTo>
                <a:lnTo>
                  <a:pt x="147" y="153"/>
                </a:lnTo>
                <a:lnTo>
                  <a:pt x="145" y="153"/>
                </a:lnTo>
                <a:lnTo>
                  <a:pt x="145" y="149"/>
                </a:lnTo>
                <a:lnTo>
                  <a:pt x="142" y="149"/>
                </a:lnTo>
                <a:lnTo>
                  <a:pt x="142" y="146"/>
                </a:lnTo>
                <a:lnTo>
                  <a:pt x="140" y="146"/>
                </a:lnTo>
                <a:lnTo>
                  <a:pt x="137" y="142"/>
                </a:lnTo>
                <a:lnTo>
                  <a:pt x="140" y="142"/>
                </a:lnTo>
                <a:lnTo>
                  <a:pt x="140" y="144"/>
                </a:lnTo>
                <a:lnTo>
                  <a:pt x="142" y="139"/>
                </a:lnTo>
                <a:lnTo>
                  <a:pt x="142" y="137"/>
                </a:lnTo>
                <a:lnTo>
                  <a:pt x="140" y="137"/>
                </a:lnTo>
                <a:lnTo>
                  <a:pt x="142" y="134"/>
                </a:lnTo>
                <a:lnTo>
                  <a:pt x="145" y="134"/>
                </a:lnTo>
                <a:lnTo>
                  <a:pt x="147" y="139"/>
                </a:lnTo>
                <a:lnTo>
                  <a:pt x="142" y="139"/>
                </a:lnTo>
                <a:lnTo>
                  <a:pt x="142" y="142"/>
                </a:lnTo>
                <a:lnTo>
                  <a:pt x="152" y="153"/>
                </a:lnTo>
                <a:lnTo>
                  <a:pt x="152" y="151"/>
                </a:lnTo>
                <a:lnTo>
                  <a:pt x="154" y="151"/>
                </a:lnTo>
                <a:lnTo>
                  <a:pt x="156" y="151"/>
                </a:lnTo>
                <a:lnTo>
                  <a:pt x="159" y="151"/>
                </a:lnTo>
                <a:lnTo>
                  <a:pt x="161" y="168"/>
                </a:lnTo>
                <a:lnTo>
                  <a:pt x="163" y="168"/>
                </a:lnTo>
                <a:lnTo>
                  <a:pt x="163" y="165"/>
                </a:lnTo>
                <a:lnTo>
                  <a:pt x="166" y="163"/>
                </a:lnTo>
                <a:lnTo>
                  <a:pt x="166" y="172"/>
                </a:lnTo>
                <a:lnTo>
                  <a:pt x="166" y="175"/>
                </a:lnTo>
                <a:lnTo>
                  <a:pt x="168" y="175"/>
                </a:lnTo>
                <a:lnTo>
                  <a:pt x="173" y="177"/>
                </a:lnTo>
                <a:lnTo>
                  <a:pt x="182" y="184"/>
                </a:lnTo>
                <a:lnTo>
                  <a:pt x="185" y="186"/>
                </a:lnTo>
                <a:lnTo>
                  <a:pt x="187" y="189"/>
                </a:lnTo>
                <a:lnTo>
                  <a:pt x="187" y="191"/>
                </a:lnTo>
                <a:lnTo>
                  <a:pt x="187" y="194"/>
                </a:lnTo>
                <a:lnTo>
                  <a:pt x="185" y="194"/>
                </a:lnTo>
                <a:lnTo>
                  <a:pt x="182" y="196"/>
                </a:lnTo>
                <a:lnTo>
                  <a:pt x="180" y="196"/>
                </a:lnTo>
                <a:lnTo>
                  <a:pt x="178" y="196"/>
                </a:lnTo>
                <a:lnTo>
                  <a:pt x="178" y="194"/>
                </a:lnTo>
                <a:lnTo>
                  <a:pt x="175" y="194"/>
                </a:lnTo>
                <a:lnTo>
                  <a:pt x="173" y="196"/>
                </a:lnTo>
                <a:lnTo>
                  <a:pt x="173" y="205"/>
                </a:lnTo>
                <a:lnTo>
                  <a:pt x="173" y="208"/>
                </a:lnTo>
                <a:lnTo>
                  <a:pt x="175" y="208"/>
                </a:lnTo>
                <a:lnTo>
                  <a:pt x="178" y="208"/>
                </a:lnTo>
                <a:lnTo>
                  <a:pt x="178" y="205"/>
                </a:lnTo>
                <a:lnTo>
                  <a:pt x="180" y="205"/>
                </a:lnTo>
                <a:lnTo>
                  <a:pt x="187" y="201"/>
                </a:lnTo>
                <a:lnTo>
                  <a:pt x="187" y="198"/>
                </a:lnTo>
                <a:lnTo>
                  <a:pt x="187" y="196"/>
                </a:lnTo>
                <a:lnTo>
                  <a:pt x="189" y="196"/>
                </a:lnTo>
                <a:lnTo>
                  <a:pt x="189" y="198"/>
                </a:lnTo>
                <a:lnTo>
                  <a:pt x="192" y="201"/>
                </a:lnTo>
                <a:lnTo>
                  <a:pt x="194" y="201"/>
                </a:lnTo>
                <a:lnTo>
                  <a:pt x="194" y="198"/>
                </a:lnTo>
                <a:lnTo>
                  <a:pt x="194" y="196"/>
                </a:lnTo>
                <a:lnTo>
                  <a:pt x="197" y="194"/>
                </a:lnTo>
                <a:lnTo>
                  <a:pt x="199" y="196"/>
                </a:lnTo>
                <a:lnTo>
                  <a:pt x="197" y="196"/>
                </a:lnTo>
                <a:lnTo>
                  <a:pt x="194" y="196"/>
                </a:lnTo>
                <a:lnTo>
                  <a:pt x="194" y="198"/>
                </a:lnTo>
                <a:lnTo>
                  <a:pt x="197" y="205"/>
                </a:lnTo>
                <a:lnTo>
                  <a:pt x="201" y="210"/>
                </a:lnTo>
                <a:lnTo>
                  <a:pt x="201" y="212"/>
                </a:lnTo>
                <a:lnTo>
                  <a:pt x="204" y="212"/>
                </a:lnTo>
                <a:lnTo>
                  <a:pt x="206" y="212"/>
                </a:lnTo>
                <a:lnTo>
                  <a:pt x="206" y="215"/>
                </a:lnTo>
                <a:lnTo>
                  <a:pt x="208" y="215"/>
                </a:lnTo>
                <a:lnTo>
                  <a:pt x="208" y="212"/>
                </a:lnTo>
                <a:lnTo>
                  <a:pt x="206" y="208"/>
                </a:lnTo>
                <a:lnTo>
                  <a:pt x="204" y="208"/>
                </a:lnTo>
                <a:lnTo>
                  <a:pt x="204" y="205"/>
                </a:lnTo>
                <a:lnTo>
                  <a:pt x="206" y="205"/>
                </a:lnTo>
                <a:lnTo>
                  <a:pt x="208" y="208"/>
                </a:lnTo>
                <a:lnTo>
                  <a:pt x="211" y="208"/>
                </a:lnTo>
                <a:lnTo>
                  <a:pt x="211" y="210"/>
                </a:lnTo>
                <a:lnTo>
                  <a:pt x="211" y="212"/>
                </a:lnTo>
                <a:lnTo>
                  <a:pt x="211" y="215"/>
                </a:lnTo>
                <a:lnTo>
                  <a:pt x="208" y="215"/>
                </a:lnTo>
                <a:lnTo>
                  <a:pt x="208" y="217"/>
                </a:lnTo>
                <a:lnTo>
                  <a:pt x="208" y="220"/>
                </a:lnTo>
                <a:lnTo>
                  <a:pt x="211" y="222"/>
                </a:lnTo>
                <a:lnTo>
                  <a:pt x="213" y="222"/>
                </a:lnTo>
                <a:lnTo>
                  <a:pt x="211" y="222"/>
                </a:lnTo>
                <a:lnTo>
                  <a:pt x="215" y="217"/>
                </a:lnTo>
                <a:lnTo>
                  <a:pt x="218" y="220"/>
                </a:lnTo>
                <a:lnTo>
                  <a:pt x="220" y="224"/>
                </a:lnTo>
                <a:lnTo>
                  <a:pt x="220" y="229"/>
                </a:lnTo>
                <a:lnTo>
                  <a:pt x="220" y="231"/>
                </a:lnTo>
                <a:lnTo>
                  <a:pt x="220" y="234"/>
                </a:lnTo>
                <a:lnTo>
                  <a:pt x="222" y="236"/>
                </a:lnTo>
                <a:lnTo>
                  <a:pt x="225" y="238"/>
                </a:lnTo>
                <a:lnTo>
                  <a:pt x="225" y="241"/>
                </a:lnTo>
                <a:lnTo>
                  <a:pt x="227" y="253"/>
                </a:lnTo>
                <a:lnTo>
                  <a:pt x="230" y="255"/>
                </a:lnTo>
                <a:lnTo>
                  <a:pt x="230" y="260"/>
                </a:lnTo>
                <a:lnTo>
                  <a:pt x="227" y="260"/>
                </a:lnTo>
                <a:lnTo>
                  <a:pt x="227" y="262"/>
                </a:lnTo>
                <a:lnTo>
                  <a:pt x="225" y="262"/>
                </a:lnTo>
                <a:lnTo>
                  <a:pt x="222" y="262"/>
                </a:lnTo>
                <a:lnTo>
                  <a:pt x="222" y="264"/>
                </a:lnTo>
                <a:lnTo>
                  <a:pt x="220" y="269"/>
                </a:lnTo>
                <a:lnTo>
                  <a:pt x="220" y="271"/>
                </a:lnTo>
                <a:lnTo>
                  <a:pt x="220" y="274"/>
                </a:lnTo>
                <a:lnTo>
                  <a:pt x="222" y="274"/>
                </a:lnTo>
                <a:lnTo>
                  <a:pt x="225" y="274"/>
                </a:lnTo>
                <a:lnTo>
                  <a:pt x="227" y="274"/>
                </a:lnTo>
                <a:lnTo>
                  <a:pt x="230" y="274"/>
                </a:lnTo>
                <a:lnTo>
                  <a:pt x="232" y="276"/>
                </a:lnTo>
                <a:lnTo>
                  <a:pt x="234" y="276"/>
                </a:lnTo>
                <a:lnTo>
                  <a:pt x="239" y="279"/>
                </a:lnTo>
                <a:lnTo>
                  <a:pt x="241" y="276"/>
                </a:lnTo>
                <a:lnTo>
                  <a:pt x="241" y="274"/>
                </a:lnTo>
                <a:lnTo>
                  <a:pt x="244" y="267"/>
                </a:lnTo>
                <a:lnTo>
                  <a:pt x="241" y="264"/>
                </a:lnTo>
                <a:lnTo>
                  <a:pt x="244" y="264"/>
                </a:lnTo>
                <a:lnTo>
                  <a:pt x="246" y="264"/>
                </a:lnTo>
                <a:lnTo>
                  <a:pt x="248" y="264"/>
                </a:lnTo>
                <a:lnTo>
                  <a:pt x="248" y="267"/>
                </a:lnTo>
                <a:lnTo>
                  <a:pt x="251" y="271"/>
                </a:lnTo>
                <a:lnTo>
                  <a:pt x="251" y="274"/>
                </a:lnTo>
                <a:lnTo>
                  <a:pt x="253" y="274"/>
                </a:lnTo>
                <a:lnTo>
                  <a:pt x="256" y="274"/>
                </a:lnTo>
                <a:lnTo>
                  <a:pt x="253" y="274"/>
                </a:lnTo>
                <a:lnTo>
                  <a:pt x="256" y="274"/>
                </a:lnTo>
                <a:lnTo>
                  <a:pt x="258" y="274"/>
                </a:lnTo>
                <a:lnTo>
                  <a:pt x="260" y="276"/>
                </a:lnTo>
                <a:lnTo>
                  <a:pt x="265" y="279"/>
                </a:lnTo>
                <a:lnTo>
                  <a:pt x="267" y="279"/>
                </a:lnTo>
                <a:lnTo>
                  <a:pt x="265" y="283"/>
                </a:lnTo>
                <a:lnTo>
                  <a:pt x="267" y="283"/>
                </a:lnTo>
                <a:lnTo>
                  <a:pt x="270" y="283"/>
                </a:lnTo>
                <a:lnTo>
                  <a:pt x="270" y="286"/>
                </a:lnTo>
                <a:lnTo>
                  <a:pt x="267" y="286"/>
                </a:lnTo>
                <a:lnTo>
                  <a:pt x="265" y="290"/>
                </a:lnTo>
                <a:lnTo>
                  <a:pt x="263" y="290"/>
                </a:lnTo>
                <a:lnTo>
                  <a:pt x="260" y="290"/>
                </a:lnTo>
                <a:lnTo>
                  <a:pt x="258" y="288"/>
                </a:lnTo>
                <a:lnTo>
                  <a:pt x="256" y="288"/>
                </a:lnTo>
                <a:lnTo>
                  <a:pt x="256" y="290"/>
                </a:lnTo>
                <a:lnTo>
                  <a:pt x="251" y="288"/>
                </a:lnTo>
                <a:lnTo>
                  <a:pt x="248" y="293"/>
                </a:lnTo>
                <a:lnTo>
                  <a:pt x="244" y="297"/>
                </a:lnTo>
                <a:lnTo>
                  <a:pt x="241" y="297"/>
                </a:lnTo>
                <a:lnTo>
                  <a:pt x="241" y="295"/>
                </a:lnTo>
                <a:lnTo>
                  <a:pt x="244" y="290"/>
                </a:lnTo>
                <a:lnTo>
                  <a:pt x="244" y="288"/>
                </a:lnTo>
                <a:lnTo>
                  <a:pt x="244" y="286"/>
                </a:lnTo>
                <a:lnTo>
                  <a:pt x="241" y="281"/>
                </a:lnTo>
                <a:lnTo>
                  <a:pt x="241" y="279"/>
                </a:lnTo>
                <a:lnTo>
                  <a:pt x="232" y="276"/>
                </a:lnTo>
                <a:lnTo>
                  <a:pt x="230" y="276"/>
                </a:lnTo>
                <a:lnTo>
                  <a:pt x="218" y="274"/>
                </a:lnTo>
                <a:lnTo>
                  <a:pt x="215" y="276"/>
                </a:lnTo>
                <a:lnTo>
                  <a:pt x="215" y="279"/>
                </a:lnTo>
                <a:lnTo>
                  <a:pt x="211" y="283"/>
                </a:lnTo>
                <a:lnTo>
                  <a:pt x="208" y="283"/>
                </a:lnTo>
                <a:lnTo>
                  <a:pt x="208" y="286"/>
                </a:lnTo>
                <a:lnTo>
                  <a:pt x="206" y="288"/>
                </a:lnTo>
                <a:lnTo>
                  <a:pt x="204" y="288"/>
                </a:lnTo>
                <a:lnTo>
                  <a:pt x="204" y="290"/>
                </a:lnTo>
                <a:lnTo>
                  <a:pt x="201" y="290"/>
                </a:lnTo>
                <a:lnTo>
                  <a:pt x="201" y="293"/>
                </a:lnTo>
                <a:lnTo>
                  <a:pt x="201" y="295"/>
                </a:lnTo>
                <a:lnTo>
                  <a:pt x="206" y="300"/>
                </a:lnTo>
                <a:lnTo>
                  <a:pt x="208" y="302"/>
                </a:lnTo>
                <a:lnTo>
                  <a:pt x="211" y="305"/>
                </a:lnTo>
                <a:lnTo>
                  <a:pt x="213" y="312"/>
                </a:lnTo>
                <a:lnTo>
                  <a:pt x="213" y="314"/>
                </a:lnTo>
                <a:lnTo>
                  <a:pt x="211" y="314"/>
                </a:lnTo>
                <a:lnTo>
                  <a:pt x="211" y="312"/>
                </a:lnTo>
                <a:lnTo>
                  <a:pt x="208" y="312"/>
                </a:lnTo>
                <a:lnTo>
                  <a:pt x="206" y="312"/>
                </a:lnTo>
                <a:lnTo>
                  <a:pt x="204" y="312"/>
                </a:lnTo>
                <a:lnTo>
                  <a:pt x="204" y="314"/>
                </a:lnTo>
                <a:lnTo>
                  <a:pt x="201" y="316"/>
                </a:lnTo>
                <a:lnTo>
                  <a:pt x="201" y="319"/>
                </a:lnTo>
                <a:lnTo>
                  <a:pt x="199" y="319"/>
                </a:lnTo>
                <a:lnTo>
                  <a:pt x="192" y="321"/>
                </a:lnTo>
                <a:lnTo>
                  <a:pt x="187" y="319"/>
                </a:lnTo>
                <a:lnTo>
                  <a:pt x="182" y="319"/>
                </a:lnTo>
                <a:lnTo>
                  <a:pt x="182" y="321"/>
                </a:lnTo>
                <a:lnTo>
                  <a:pt x="187" y="323"/>
                </a:lnTo>
                <a:lnTo>
                  <a:pt x="192" y="326"/>
                </a:lnTo>
                <a:lnTo>
                  <a:pt x="189" y="335"/>
                </a:lnTo>
                <a:lnTo>
                  <a:pt x="189" y="338"/>
                </a:lnTo>
                <a:lnTo>
                  <a:pt x="189" y="335"/>
                </a:lnTo>
                <a:lnTo>
                  <a:pt x="187" y="333"/>
                </a:lnTo>
                <a:lnTo>
                  <a:pt x="185" y="331"/>
                </a:lnTo>
                <a:lnTo>
                  <a:pt x="187" y="331"/>
                </a:lnTo>
                <a:lnTo>
                  <a:pt x="189" y="328"/>
                </a:lnTo>
                <a:lnTo>
                  <a:pt x="189" y="326"/>
                </a:lnTo>
                <a:lnTo>
                  <a:pt x="185" y="321"/>
                </a:lnTo>
                <a:lnTo>
                  <a:pt x="182" y="321"/>
                </a:lnTo>
                <a:lnTo>
                  <a:pt x="173" y="316"/>
                </a:lnTo>
                <a:lnTo>
                  <a:pt x="166" y="314"/>
                </a:lnTo>
                <a:lnTo>
                  <a:pt x="163" y="314"/>
                </a:lnTo>
                <a:lnTo>
                  <a:pt x="163" y="316"/>
                </a:lnTo>
                <a:lnTo>
                  <a:pt x="163" y="321"/>
                </a:lnTo>
                <a:lnTo>
                  <a:pt x="163" y="323"/>
                </a:lnTo>
                <a:lnTo>
                  <a:pt x="161" y="323"/>
                </a:lnTo>
                <a:lnTo>
                  <a:pt x="159" y="323"/>
                </a:lnTo>
                <a:lnTo>
                  <a:pt x="156" y="326"/>
                </a:lnTo>
                <a:lnTo>
                  <a:pt x="154" y="328"/>
                </a:lnTo>
                <a:lnTo>
                  <a:pt x="154" y="331"/>
                </a:lnTo>
                <a:lnTo>
                  <a:pt x="154" y="335"/>
                </a:lnTo>
                <a:lnTo>
                  <a:pt x="154" y="340"/>
                </a:lnTo>
                <a:lnTo>
                  <a:pt x="156" y="345"/>
                </a:lnTo>
                <a:lnTo>
                  <a:pt x="156" y="347"/>
                </a:lnTo>
                <a:lnTo>
                  <a:pt x="159" y="347"/>
                </a:lnTo>
                <a:lnTo>
                  <a:pt x="159" y="349"/>
                </a:lnTo>
                <a:lnTo>
                  <a:pt x="163" y="349"/>
                </a:lnTo>
                <a:lnTo>
                  <a:pt x="168" y="349"/>
                </a:lnTo>
                <a:lnTo>
                  <a:pt x="173" y="349"/>
                </a:lnTo>
                <a:lnTo>
                  <a:pt x="180" y="347"/>
                </a:lnTo>
                <a:lnTo>
                  <a:pt x="185" y="342"/>
                </a:lnTo>
                <a:lnTo>
                  <a:pt x="187" y="342"/>
                </a:lnTo>
                <a:lnTo>
                  <a:pt x="192" y="345"/>
                </a:lnTo>
                <a:lnTo>
                  <a:pt x="197" y="347"/>
                </a:lnTo>
                <a:lnTo>
                  <a:pt x="199" y="345"/>
                </a:lnTo>
                <a:lnTo>
                  <a:pt x="201" y="345"/>
                </a:lnTo>
                <a:lnTo>
                  <a:pt x="201" y="342"/>
                </a:lnTo>
                <a:lnTo>
                  <a:pt x="201" y="340"/>
                </a:lnTo>
                <a:lnTo>
                  <a:pt x="199" y="340"/>
                </a:lnTo>
                <a:lnTo>
                  <a:pt x="199" y="338"/>
                </a:lnTo>
                <a:lnTo>
                  <a:pt x="197" y="338"/>
                </a:lnTo>
                <a:lnTo>
                  <a:pt x="194" y="335"/>
                </a:lnTo>
                <a:lnTo>
                  <a:pt x="194" y="333"/>
                </a:lnTo>
                <a:lnTo>
                  <a:pt x="199" y="331"/>
                </a:lnTo>
                <a:lnTo>
                  <a:pt x="201" y="333"/>
                </a:lnTo>
                <a:lnTo>
                  <a:pt x="199" y="333"/>
                </a:lnTo>
                <a:lnTo>
                  <a:pt x="199" y="335"/>
                </a:lnTo>
                <a:lnTo>
                  <a:pt x="199" y="338"/>
                </a:lnTo>
                <a:lnTo>
                  <a:pt x="199" y="340"/>
                </a:lnTo>
                <a:lnTo>
                  <a:pt x="201" y="340"/>
                </a:lnTo>
                <a:lnTo>
                  <a:pt x="206" y="342"/>
                </a:lnTo>
                <a:lnTo>
                  <a:pt x="208" y="342"/>
                </a:lnTo>
                <a:lnTo>
                  <a:pt x="211" y="338"/>
                </a:lnTo>
                <a:lnTo>
                  <a:pt x="215" y="338"/>
                </a:lnTo>
                <a:lnTo>
                  <a:pt x="218" y="340"/>
                </a:lnTo>
                <a:lnTo>
                  <a:pt x="218" y="349"/>
                </a:lnTo>
                <a:lnTo>
                  <a:pt x="220" y="352"/>
                </a:lnTo>
                <a:lnTo>
                  <a:pt x="222" y="354"/>
                </a:lnTo>
                <a:lnTo>
                  <a:pt x="220" y="354"/>
                </a:lnTo>
                <a:lnTo>
                  <a:pt x="220" y="357"/>
                </a:lnTo>
                <a:lnTo>
                  <a:pt x="222" y="359"/>
                </a:lnTo>
                <a:lnTo>
                  <a:pt x="222" y="357"/>
                </a:lnTo>
                <a:lnTo>
                  <a:pt x="225" y="357"/>
                </a:lnTo>
                <a:lnTo>
                  <a:pt x="225" y="354"/>
                </a:lnTo>
                <a:lnTo>
                  <a:pt x="225" y="357"/>
                </a:lnTo>
                <a:lnTo>
                  <a:pt x="225" y="359"/>
                </a:lnTo>
                <a:lnTo>
                  <a:pt x="227" y="364"/>
                </a:lnTo>
                <a:lnTo>
                  <a:pt x="230" y="364"/>
                </a:lnTo>
                <a:lnTo>
                  <a:pt x="232" y="366"/>
                </a:lnTo>
                <a:lnTo>
                  <a:pt x="232" y="364"/>
                </a:lnTo>
                <a:lnTo>
                  <a:pt x="234" y="364"/>
                </a:lnTo>
                <a:lnTo>
                  <a:pt x="237" y="366"/>
                </a:lnTo>
                <a:lnTo>
                  <a:pt x="241" y="368"/>
                </a:lnTo>
                <a:lnTo>
                  <a:pt x="241" y="371"/>
                </a:lnTo>
                <a:lnTo>
                  <a:pt x="237" y="375"/>
                </a:lnTo>
                <a:lnTo>
                  <a:pt x="234" y="373"/>
                </a:lnTo>
                <a:lnTo>
                  <a:pt x="232" y="373"/>
                </a:lnTo>
                <a:lnTo>
                  <a:pt x="230" y="373"/>
                </a:lnTo>
                <a:lnTo>
                  <a:pt x="232" y="375"/>
                </a:lnTo>
                <a:lnTo>
                  <a:pt x="237" y="383"/>
                </a:lnTo>
                <a:lnTo>
                  <a:pt x="239" y="385"/>
                </a:lnTo>
                <a:lnTo>
                  <a:pt x="241" y="387"/>
                </a:lnTo>
                <a:lnTo>
                  <a:pt x="246" y="385"/>
                </a:lnTo>
                <a:lnTo>
                  <a:pt x="248" y="390"/>
                </a:lnTo>
                <a:lnTo>
                  <a:pt x="263" y="397"/>
                </a:lnTo>
                <a:lnTo>
                  <a:pt x="265" y="399"/>
                </a:lnTo>
                <a:lnTo>
                  <a:pt x="267" y="401"/>
                </a:lnTo>
                <a:lnTo>
                  <a:pt x="270" y="404"/>
                </a:lnTo>
                <a:lnTo>
                  <a:pt x="277" y="406"/>
                </a:lnTo>
                <a:lnTo>
                  <a:pt x="277" y="409"/>
                </a:lnTo>
                <a:lnTo>
                  <a:pt x="279" y="409"/>
                </a:lnTo>
                <a:lnTo>
                  <a:pt x="284" y="409"/>
                </a:lnTo>
                <a:lnTo>
                  <a:pt x="298" y="413"/>
                </a:lnTo>
                <a:lnTo>
                  <a:pt x="300" y="416"/>
                </a:lnTo>
                <a:lnTo>
                  <a:pt x="303" y="418"/>
                </a:lnTo>
                <a:lnTo>
                  <a:pt x="305" y="418"/>
                </a:lnTo>
                <a:lnTo>
                  <a:pt x="308" y="418"/>
                </a:lnTo>
                <a:lnTo>
                  <a:pt x="310" y="418"/>
                </a:lnTo>
                <a:lnTo>
                  <a:pt x="310" y="416"/>
                </a:lnTo>
                <a:lnTo>
                  <a:pt x="308" y="413"/>
                </a:lnTo>
                <a:lnTo>
                  <a:pt x="308" y="411"/>
                </a:lnTo>
                <a:lnTo>
                  <a:pt x="310" y="411"/>
                </a:lnTo>
                <a:lnTo>
                  <a:pt x="310" y="409"/>
                </a:lnTo>
                <a:lnTo>
                  <a:pt x="300" y="397"/>
                </a:lnTo>
                <a:lnTo>
                  <a:pt x="300" y="394"/>
                </a:lnTo>
                <a:lnTo>
                  <a:pt x="289" y="385"/>
                </a:lnTo>
                <a:lnTo>
                  <a:pt x="286" y="385"/>
                </a:lnTo>
                <a:lnTo>
                  <a:pt x="284" y="383"/>
                </a:lnTo>
                <a:lnTo>
                  <a:pt x="282" y="383"/>
                </a:lnTo>
                <a:lnTo>
                  <a:pt x="282" y="380"/>
                </a:lnTo>
                <a:lnTo>
                  <a:pt x="274" y="371"/>
                </a:lnTo>
                <a:lnTo>
                  <a:pt x="272" y="366"/>
                </a:lnTo>
                <a:lnTo>
                  <a:pt x="274" y="366"/>
                </a:lnTo>
                <a:lnTo>
                  <a:pt x="277" y="366"/>
                </a:lnTo>
                <a:lnTo>
                  <a:pt x="279" y="366"/>
                </a:lnTo>
                <a:lnTo>
                  <a:pt x="279" y="368"/>
                </a:lnTo>
                <a:lnTo>
                  <a:pt x="284" y="371"/>
                </a:lnTo>
                <a:lnTo>
                  <a:pt x="284" y="373"/>
                </a:lnTo>
                <a:lnTo>
                  <a:pt x="286" y="373"/>
                </a:lnTo>
                <a:lnTo>
                  <a:pt x="286" y="375"/>
                </a:lnTo>
                <a:lnTo>
                  <a:pt x="289" y="375"/>
                </a:lnTo>
                <a:lnTo>
                  <a:pt x="286" y="371"/>
                </a:lnTo>
                <a:lnTo>
                  <a:pt x="284" y="366"/>
                </a:lnTo>
                <a:lnTo>
                  <a:pt x="284" y="364"/>
                </a:lnTo>
                <a:lnTo>
                  <a:pt x="284" y="366"/>
                </a:lnTo>
                <a:lnTo>
                  <a:pt x="286" y="366"/>
                </a:lnTo>
                <a:lnTo>
                  <a:pt x="289" y="368"/>
                </a:lnTo>
                <a:lnTo>
                  <a:pt x="289" y="371"/>
                </a:lnTo>
                <a:lnTo>
                  <a:pt x="291" y="373"/>
                </a:lnTo>
                <a:lnTo>
                  <a:pt x="291" y="375"/>
                </a:lnTo>
                <a:lnTo>
                  <a:pt x="293" y="378"/>
                </a:lnTo>
                <a:lnTo>
                  <a:pt x="300" y="385"/>
                </a:lnTo>
                <a:lnTo>
                  <a:pt x="303" y="387"/>
                </a:lnTo>
                <a:lnTo>
                  <a:pt x="308" y="387"/>
                </a:lnTo>
                <a:lnTo>
                  <a:pt x="310" y="387"/>
                </a:lnTo>
                <a:lnTo>
                  <a:pt x="312" y="390"/>
                </a:lnTo>
                <a:lnTo>
                  <a:pt x="317" y="397"/>
                </a:lnTo>
                <a:lnTo>
                  <a:pt x="319" y="399"/>
                </a:lnTo>
                <a:lnTo>
                  <a:pt x="322" y="399"/>
                </a:lnTo>
                <a:lnTo>
                  <a:pt x="322" y="397"/>
                </a:lnTo>
                <a:lnTo>
                  <a:pt x="326" y="390"/>
                </a:lnTo>
                <a:lnTo>
                  <a:pt x="326" y="383"/>
                </a:lnTo>
                <a:lnTo>
                  <a:pt x="324" y="383"/>
                </a:lnTo>
                <a:lnTo>
                  <a:pt x="322" y="373"/>
                </a:lnTo>
                <a:lnTo>
                  <a:pt x="322" y="371"/>
                </a:lnTo>
                <a:lnTo>
                  <a:pt x="322" y="368"/>
                </a:lnTo>
                <a:lnTo>
                  <a:pt x="324" y="368"/>
                </a:lnTo>
                <a:lnTo>
                  <a:pt x="324" y="373"/>
                </a:lnTo>
                <a:lnTo>
                  <a:pt x="324" y="378"/>
                </a:lnTo>
                <a:lnTo>
                  <a:pt x="326" y="380"/>
                </a:lnTo>
                <a:lnTo>
                  <a:pt x="329" y="380"/>
                </a:lnTo>
                <a:lnTo>
                  <a:pt x="329" y="378"/>
                </a:lnTo>
                <a:lnTo>
                  <a:pt x="329" y="368"/>
                </a:lnTo>
                <a:lnTo>
                  <a:pt x="329" y="366"/>
                </a:lnTo>
                <a:lnTo>
                  <a:pt x="326" y="366"/>
                </a:lnTo>
                <a:lnTo>
                  <a:pt x="324" y="366"/>
                </a:lnTo>
                <a:lnTo>
                  <a:pt x="324" y="364"/>
                </a:lnTo>
                <a:lnTo>
                  <a:pt x="322" y="364"/>
                </a:lnTo>
                <a:lnTo>
                  <a:pt x="322" y="361"/>
                </a:lnTo>
                <a:lnTo>
                  <a:pt x="324" y="361"/>
                </a:lnTo>
                <a:lnTo>
                  <a:pt x="324" y="359"/>
                </a:lnTo>
                <a:lnTo>
                  <a:pt x="326" y="359"/>
                </a:lnTo>
                <a:lnTo>
                  <a:pt x="326" y="357"/>
                </a:lnTo>
                <a:lnTo>
                  <a:pt x="324" y="357"/>
                </a:lnTo>
                <a:lnTo>
                  <a:pt x="322" y="357"/>
                </a:lnTo>
                <a:lnTo>
                  <a:pt x="319" y="357"/>
                </a:lnTo>
                <a:lnTo>
                  <a:pt x="322" y="357"/>
                </a:lnTo>
                <a:lnTo>
                  <a:pt x="319" y="352"/>
                </a:lnTo>
                <a:lnTo>
                  <a:pt x="319" y="349"/>
                </a:lnTo>
                <a:lnTo>
                  <a:pt x="317" y="342"/>
                </a:lnTo>
                <a:lnTo>
                  <a:pt x="312" y="342"/>
                </a:lnTo>
                <a:lnTo>
                  <a:pt x="312" y="340"/>
                </a:lnTo>
                <a:lnTo>
                  <a:pt x="315" y="340"/>
                </a:lnTo>
                <a:lnTo>
                  <a:pt x="315" y="338"/>
                </a:lnTo>
                <a:lnTo>
                  <a:pt x="315" y="335"/>
                </a:lnTo>
                <a:lnTo>
                  <a:pt x="315" y="333"/>
                </a:lnTo>
                <a:lnTo>
                  <a:pt x="312" y="333"/>
                </a:lnTo>
                <a:lnTo>
                  <a:pt x="312" y="331"/>
                </a:lnTo>
                <a:lnTo>
                  <a:pt x="310" y="331"/>
                </a:lnTo>
                <a:lnTo>
                  <a:pt x="310" y="333"/>
                </a:lnTo>
                <a:lnTo>
                  <a:pt x="300" y="326"/>
                </a:lnTo>
                <a:lnTo>
                  <a:pt x="300" y="328"/>
                </a:lnTo>
                <a:lnTo>
                  <a:pt x="300" y="331"/>
                </a:lnTo>
                <a:lnTo>
                  <a:pt x="300" y="335"/>
                </a:lnTo>
                <a:lnTo>
                  <a:pt x="300" y="333"/>
                </a:lnTo>
                <a:lnTo>
                  <a:pt x="298" y="326"/>
                </a:lnTo>
                <a:lnTo>
                  <a:pt x="298" y="321"/>
                </a:lnTo>
                <a:lnTo>
                  <a:pt x="296" y="321"/>
                </a:lnTo>
                <a:lnTo>
                  <a:pt x="296" y="319"/>
                </a:lnTo>
                <a:lnTo>
                  <a:pt x="293" y="319"/>
                </a:lnTo>
                <a:lnTo>
                  <a:pt x="293" y="316"/>
                </a:lnTo>
                <a:lnTo>
                  <a:pt x="293" y="319"/>
                </a:lnTo>
                <a:lnTo>
                  <a:pt x="291" y="319"/>
                </a:lnTo>
                <a:lnTo>
                  <a:pt x="291" y="316"/>
                </a:lnTo>
                <a:lnTo>
                  <a:pt x="293" y="316"/>
                </a:lnTo>
                <a:lnTo>
                  <a:pt x="296" y="316"/>
                </a:lnTo>
                <a:lnTo>
                  <a:pt x="296" y="314"/>
                </a:lnTo>
                <a:lnTo>
                  <a:pt x="293" y="309"/>
                </a:lnTo>
                <a:lnTo>
                  <a:pt x="293" y="307"/>
                </a:lnTo>
                <a:lnTo>
                  <a:pt x="291" y="307"/>
                </a:lnTo>
                <a:lnTo>
                  <a:pt x="289" y="307"/>
                </a:lnTo>
                <a:lnTo>
                  <a:pt x="286" y="309"/>
                </a:lnTo>
                <a:lnTo>
                  <a:pt x="282" y="302"/>
                </a:lnTo>
                <a:lnTo>
                  <a:pt x="279" y="300"/>
                </a:lnTo>
                <a:lnTo>
                  <a:pt x="274" y="290"/>
                </a:lnTo>
                <a:lnTo>
                  <a:pt x="277" y="290"/>
                </a:lnTo>
                <a:lnTo>
                  <a:pt x="279" y="290"/>
                </a:lnTo>
                <a:lnTo>
                  <a:pt x="284" y="295"/>
                </a:lnTo>
                <a:lnTo>
                  <a:pt x="284" y="297"/>
                </a:lnTo>
                <a:lnTo>
                  <a:pt x="284" y="300"/>
                </a:lnTo>
                <a:lnTo>
                  <a:pt x="286" y="300"/>
                </a:lnTo>
                <a:lnTo>
                  <a:pt x="291" y="300"/>
                </a:lnTo>
                <a:lnTo>
                  <a:pt x="293" y="300"/>
                </a:lnTo>
                <a:lnTo>
                  <a:pt x="293" y="295"/>
                </a:lnTo>
                <a:lnTo>
                  <a:pt x="291" y="293"/>
                </a:lnTo>
                <a:lnTo>
                  <a:pt x="289" y="290"/>
                </a:lnTo>
                <a:lnTo>
                  <a:pt x="286" y="288"/>
                </a:lnTo>
                <a:lnTo>
                  <a:pt x="284" y="281"/>
                </a:lnTo>
                <a:lnTo>
                  <a:pt x="286" y="281"/>
                </a:lnTo>
                <a:lnTo>
                  <a:pt x="291" y="288"/>
                </a:lnTo>
                <a:lnTo>
                  <a:pt x="293" y="288"/>
                </a:lnTo>
                <a:lnTo>
                  <a:pt x="296" y="288"/>
                </a:lnTo>
                <a:lnTo>
                  <a:pt x="296" y="283"/>
                </a:lnTo>
                <a:lnTo>
                  <a:pt x="293" y="281"/>
                </a:lnTo>
                <a:lnTo>
                  <a:pt x="291" y="281"/>
                </a:lnTo>
                <a:lnTo>
                  <a:pt x="289" y="279"/>
                </a:lnTo>
                <a:lnTo>
                  <a:pt x="286" y="279"/>
                </a:lnTo>
                <a:lnTo>
                  <a:pt x="291" y="279"/>
                </a:lnTo>
                <a:lnTo>
                  <a:pt x="298" y="279"/>
                </a:lnTo>
                <a:lnTo>
                  <a:pt x="296" y="276"/>
                </a:lnTo>
                <a:lnTo>
                  <a:pt x="298" y="279"/>
                </a:lnTo>
                <a:lnTo>
                  <a:pt x="298" y="283"/>
                </a:lnTo>
                <a:lnTo>
                  <a:pt x="300" y="286"/>
                </a:lnTo>
                <a:lnTo>
                  <a:pt x="303" y="283"/>
                </a:lnTo>
                <a:lnTo>
                  <a:pt x="303" y="288"/>
                </a:lnTo>
                <a:lnTo>
                  <a:pt x="303" y="290"/>
                </a:lnTo>
                <a:lnTo>
                  <a:pt x="305" y="290"/>
                </a:lnTo>
                <a:lnTo>
                  <a:pt x="308" y="290"/>
                </a:lnTo>
                <a:lnTo>
                  <a:pt x="310" y="295"/>
                </a:lnTo>
                <a:lnTo>
                  <a:pt x="310" y="297"/>
                </a:lnTo>
                <a:lnTo>
                  <a:pt x="312" y="300"/>
                </a:lnTo>
                <a:lnTo>
                  <a:pt x="317" y="297"/>
                </a:lnTo>
                <a:lnTo>
                  <a:pt x="324" y="295"/>
                </a:lnTo>
                <a:lnTo>
                  <a:pt x="324" y="293"/>
                </a:lnTo>
                <a:lnTo>
                  <a:pt x="324" y="290"/>
                </a:lnTo>
                <a:lnTo>
                  <a:pt x="326" y="288"/>
                </a:lnTo>
                <a:lnTo>
                  <a:pt x="329" y="286"/>
                </a:lnTo>
                <a:lnTo>
                  <a:pt x="331" y="286"/>
                </a:lnTo>
                <a:lnTo>
                  <a:pt x="329" y="288"/>
                </a:lnTo>
                <a:lnTo>
                  <a:pt x="326" y="290"/>
                </a:lnTo>
                <a:lnTo>
                  <a:pt x="324" y="295"/>
                </a:lnTo>
                <a:lnTo>
                  <a:pt x="326" y="297"/>
                </a:lnTo>
                <a:lnTo>
                  <a:pt x="324" y="297"/>
                </a:lnTo>
                <a:lnTo>
                  <a:pt x="322" y="297"/>
                </a:lnTo>
                <a:lnTo>
                  <a:pt x="317" y="300"/>
                </a:lnTo>
                <a:lnTo>
                  <a:pt x="317" y="302"/>
                </a:lnTo>
                <a:lnTo>
                  <a:pt x="317" y="305"/>
                </a:lnTo>
                <a:lnTo>
                  <a:pt x="317" y="307"/>
                </a:lnTo>
                <a:lnTo>
                  <a:pt x="319" y="312"/>
                </a:lnTo>
                <a:lnTo>
                  <a:pt x="322" y="316"/>
                </a:lnTo>
                <a:lnTo>
                  <a:pt x="326" y="314"/>
                </a:lnTo>
                <a:lnTo>
                  <a:pt x="324" y="316"/>
                </a:lnTo>
                <a:lnTo>
                  <a:pt x="324" y="319"/>
                </a:lnTo>
                <a:lnTo>
                  <a:pt x="324" y="321"/>
                </a:lnTo>
                <a:lnTo>
                  <a:pt x="329" y="326"/>
                </a:lnTo>
                <a:lnTo>
                  <a:pt x="331" y="323"/>
                </a:lnTo>
                <a:lnTo>
                  <a:pt x="331" y="326"/>
                </a:lnTo>
                <a:lnTo>
                  <a:pt x="334" y="326"/>
                </a:lnTo>
                <a:lnTo>
                  <a:pt x="336" y="326"/>
                </a:lnTo>
                <a:lnTo>
                  <a:pt x="338" y="328"/>
                </a:lnTo>
                <a:lnTo>
                  <a:pt x="343" y="326"/>
                </a:lnTo>
                <a:lnTo>
                  <a:pt x="341" y="321"/>
                </a:lnTo>
                <a:lnTo>
                  <a:pt x="341" y="316"/>
                </a:lnTo>
                <a:lnTo>
                  <a:pt x="341" y="314"/>
                </a:lnTo>
                <a:lnTo>
                  <a:pt x="343" y="314"/>
                </a:lnTo>
                <a:lnTo>
                  <a:pt x="343" y="307"/>
                </a:lnTo>
                <a:lnTo>
                  <a:pt x="343" y="305"/>
                </a:lnTo>
                <a:lnTo>
                  <a:pt x="341" y="300"/>
                </a:lnTo>
                <a:lnTo>
                  <a:pt x="343" y="302"/>
                </a:lnTo>
                <a:lnTo>
                  <a:pt x="343" y="307"/>
                </a:lnTo>
                <a:lnTo>
                  <a:pt x="345" y="309"/>
                </a:lnTo>
                <a:lnTo>
                  <a:pt x="348" y="309"/>
                </a:lnTo>
                <a:lnTo>
                  <a:pt x="350" y="309"/>
                </a:lnTo>
                <a:lnTo>
                  <a:pt x="352" y="309"/>
                </a:lnTo>
                <a:lnTo>
                  <a:pt x="352" y="307"/>
                </a:lnTo>
                <a:lnTo>
                  <a:pt x="355" y="300"/>
                </a:lnTo>
                <a:lnTo>
                  <a:pt x="362" y="297"/>
                </a:lnTo>
                <a:lnTo>
                  <a:pt x="362" y="295"/>
                </a:lnTo>
                <a:lnTo>
                  <a:pt x="360" y="293"/>
                </a:lnTo>
                <a:lnTo>
                  <a:pt x="352" y="290"/>
                </a:lnTo>
                <a:lnTo>
                  <a:pt x="355" y="288"/>
                </a:lnTo>
                <a:lnTo>
                  <a:pt x="357" y="288"/>
                </a:lnTo>
                <a:lnTo>
                  <a:pt x="362" y="288"/>
                </a:lnTo>
                <a:lnTo>
                  <a:pt x="367" y="286"/>
                </a:lnTo>
                <a:lnTo>
                  <a:pt x="369" y="276"/>
                </a:lnTo>
                <a:lnTo>
                  <a:pt x="367" y="271"/>
                </a:lnTo>
                <a:lnTo>
                  <a:pt x="364" y="267"/>
                </a:lnTo>
                <a:lnTo>
                  <a:pt x="360" y="264"/>
                </a:lnTo>
                <a:lnTo>
                  <a:pt x="360" y="262"/>
                </a:lnTo>
                <a:lnTo>
                  <a:pt x="357" y="264"/>
                </a:lnTo>
                <a:lnTo>
                  <a:pt x="350" y="267"/>
                </a:lnTo>
                <a:lnTo>
                  <a:pt x="345" y="269"/>
                </a:lnTo>
                <a:lnTo>
                  <a:pt x="345" y="267"/>
                </a:lnTo>
                <a:lnTo>
                  <a:pt x="345" y="264"/>
                </a:lnTo>
                <a:lnTo>
                  <a:pt x="345" y="262"/>
                </a:lnTo>
                <a:lnTo>
                  <a:pt x="343" y="262"/>
                </a:lnTo>
                <a:lnTo>
                  <a:pt x="345" y="262"/>
                </a:lnTo>
                <a:lnTo>
                  <a:pt x="345" y="260"/>
                </a:lnTo>
                <a:lnTo>
                  <a:pt x="348" y="260"/>
                </a:lnTo>
                <a:lnTo>
                  <a:pt x="348" y="257"/>
                </a:lnTo>
                <a:lnTo>
                  <a:pt x="348" y="255"/>
                </a:lnTo>
                <a:lnTo>
                  <a:pt x="345" y="255"/>
                </a:lnTo>
                <a:lnTo>
                  <a:pt x="343" y="255"/>
                </a:lnTo>
                <a:lnTo>
                  <a:pt x="343" y="257"/>
                </a:lnTo>
                <a:lnTo>
                  <a:pt x="343" y="260"/>
                </a:lnTo>
                <a:lnTo>
                  <a:pt x="341" y="262"/>
                </a:lnTo>
                <a:lnTo>
                  <a:pt x="338" y="267"/>
                </a:lnTo>
                <a:lnTo>
                  <a:pt x="338" y="264"/>
                </a:lnTo>
                <a:lnTo>
                  <a:pt x="341" y="262"/>
                </a:lnTo>
                <a:lnTo>
                  <a:pt x="343" y="260"/>
                </a:lnTo>
                <a:lnTo>
                  <a:pt x="343" y="257"/>
                </a:lnTo>
                <a:lnTo>
                  <a:pt x="341" y="257"/>
                </a:lnTo>
                <a:lnTo>
                  <a:pt x="338" y="257"/>
                </a:lnTo>
                <a:lnTo>
                  <a:pt x="329" y="260"/>
                </a:lnTo>
                <a:lnTo>
                  <a:pt x="326" y="260"/>
                </a:lnTo>
                <a:lnTo>
                  <a:pt x="324" y="253"/>
                </a:lnTo>
                <a:lnTo>
                  <a:pt x="326" y="253"/>
                </a:lnTo>
                <a:lnTo>
                  <a:pt x="334" y="255"/>
                </a:lnTo>
                <a:lnTo>
                  <a:pt x="336" y="255"/>
                </a:lnTo>
                <a:lnTo>
                  <a:pt x="334" y="246"/>
                </a:lnTo>
                <a:lnTo>
                  <a:pt x="331" y="241"/>
                </a:lnTo>
                <a:lnTo>
                  <a:pt x="331" y="238"/>
                </a:lnTo>
                <a:lnTo>
                  <a:pt x="329" y="238"/>
                </a:lnTo>
                <a:lnTo>
                  <a:pt x="326" y="238"/>
                </a:lnTo>
                <a:lnTo>
                  <a:pt x="324" y="238"/>
                </a:lnTo>
                <a:lnTo>
                  <a:pt x="322" y="241"/>
                </a:lnTo>
                <a:lnTo>
                  <a:pt x="319" y="241"/>
                </a:lnTo>
                <a:lnTo>
                  <a:pt x="319" y="243"/>
                </a:lnTo>
                <a:lnTo>
                  <a:pt x="319" y="241"/>
                </a:lnTo>
                <a:lnTo>
                  <a:pt x="322" y="236"/>
                </a:lnTo>
                <a:lnTo>
                  <a:pt x="324" y="234"/>
                </a:lnTo>
                <a:lnTo>
                  <a:pt x="326" y="234"/>
                </a:lnTo>
                <a:lnTo>
                  <a:pt x="326" y="231"/>
                </a:lnTo>
                <a:lnTo>
                  <a:pt x="324" y="231"/>
                </a:lnTo>
                <a:lnTo>
                  <a:pt x="322" y="229"/>
                </a:lnTo>
                <a:lnTo>
                  <a:pt x="319" y="231"/>
                </a:lnTo>
                <a:lnTo>
                  <a:pt x="319" y="234"/>
                </a:lnTo>
                <a:lnTo>
                  <a:pt x="317" y="236"/>
                </a:lnTo>
                <a:lnTo>
                  <a:pt x="317" y="234"/>
                </a:lnTo>
                <a:lnTo>
                  <a:pt x="315" y="231"/>
                </a:lnTo>
                <a:lnTo>
                  <a:pt x="312" y="234"/>
                </a:lnTo>
                <a:lnTo>
                  <a:pt x="312" y="236"/>
                </a:lnTo>
                <a:lnTo>
                  <a:pt x="310" y="243"/>
                </a:lnTo>
                <a:lnTo>
                  <a:pt x="310" y="241"/>
                </a:lnTo>
                <a:lnTo>
                  <a:pt x="310" y="234"/>
                </a:lnTo>
                <a:lnTo>
                  <a:pt x="305" y="238"/>
                </a:lnTo>
                <a:lnTo>
                  <a:pt x="300" y="236"/>
                </a:lnTo>
                <a:lnTo>
                  <a:pt x="303" y="236"/>
                </a:lnTo>
                <a:lnTo>
                  <a:pt x="305" y="236"/>
                </a:lnTo>
                <a:lnTo>
                  <a:pt x="308" y="231"/>
                </a:lnTo>
                <a:lnTo>
                  <a:pt x="308" y="229"/>
                </a:lnTo>
                <a:lnTo>
                  <a:pt x="305" y="227"/>
                </a:lnTo>
                <a:lnTo>
                  <a:pt x="303" y="227"/>
                </a:lnTo>
                <a:lnTo>
                  <a:pt x="300" y="227"/>
                </a:lnTo>
                <a:lnTo>
                  <a:pt x="298" y="227"/>
                </a:lnTo>
                <a:lnTo>
                  <a:pt x="300" y="222"/>
                </a:lnTo>
                <a:lnTo>
                  <a:pt x="296" y="222"/>
                </a:lnTo>
                <a:lnTo>
                  <a:pt x="293" y="222"/>
                </a:lnTo>
                <a:lnTo>
                  <a:pt x="293" y="224"/>
                </a:lnTo>
                <a:lnTo>
                  <a:pt x="293" y="227"/>
                </a:lnTo>
                <a:lnTo>
                  <a:pt x="291" y="227"/>
                </a:lnTo>
                <a:lnTo>
                  <a:pt x="289" y="227"/>
                </a:lnTo>
                <a:lnTo>
                  <a:pt x="293" y="222"/>
                </a:lnTo>
                <a:lnTo>
                  <a:pt x="296" y="220"/>
                </a:lnTo>
                <a:lnTo>
                  <a:pt x="293" y="220"/>
                </a:lnTo>
                <a:lnTo>
                  <a:pt x="291" y="220"/>
                </a:lnTo>
                <a:lnTo>
                  <a:pt x="289" y="220"/>
                </a:lnTo>
                <a:lnTo>
                  <a:pt x="286" y="220"/>
                </a:lnTo>
                <a:lnTo>
                  <a:pt x="291" y="217"/>
                </a:lnTo>
                <a:lnTo>
                  <a:pt x="293" y="217"/>
                </a:lnTo>
                <a:lnTo>
                  <a:pt x="296" y="217"/>
                </a:lnTo>
                <a:lnTo>
                  <a:pt x="296" y="220"/>
                </a:lnTo>
                <a:lnTo>
                  <a:pt x="298" y="217"/>
                </a:lnTo>
                <a:lnTo>
                  <a:pt x="300" y="217"/>
                </a:lnTo>
                <a:lnTo>
                  <a:pt x="293" y="215"/>
                </a:lnTo>
                <a:lnTo>
                  <a:pt x="289" y="212"/>
                </a:lnTo>
                <a:lnTo>
                  <a:pt x="284" y="212"/>
                </a:lnTo>
                <a:lnTo>
                  <a:pt x="277" y="210"/>
                </a:lnTo>
                <a:lnTo>
                  <a:pt x="279" y="210"/>
                </a:lnTo>
                <a:lnTo>
                  <a:pt x="282" y="210"/>
                </a:lnTo>
                <a:lnTo>
                  <a:pt x="284" y="210"/>
                </a:lnTo>
                <a:lnTo>
                  <a:pt x="284" y="208"/>
                </a:lnTo>
                <a:lnTo>
                  <a:pt x="282" y="208"/>
                </a:lnTo>
                <a:lnTo>
                  <a:pt x="279" y="205"/>
                </a:lnTo>
                <a:lnTo>
                  <a:pt x="272" y="205"/>
                </a:lnTo>
                <a:lnTo>
                  <a:pt x="265" y="203"/>
                </a:lnTo>
                <a:lnTo>
                  <a:pt x="265" y="201"/>
                </a:lnTo>
                <a:lnTo>
                  <a:pt x="267" y="201"/>
                </a:lnTo>
                <a:lnTo>
                  <a:pt x="277" y="203"/>
                </a:lnTo>
                <a:lnTo>
                  <a:pt x="279" y="203"/>
                </a:lnTo>
                <a:lnTo>
                  <a:pt x="282" y="203"/>
                </a:lnTo>
                <a:lnTo>
                  <a:pt x="284" y="203"/>
                </a:lnTo>
                <a:lnTo>
                  <a:pt x="284" y="201"/>
                </a:lnTo>
                <a:lnTo>
                  <a:pt x="284" y="198"/>
                </a:lnTo>
                <a:lnTo>
                  <a:pt x="279" y="198"/>
                </a:lnTo>
                <a:lnTo>
                  <a:pt x="277" y="198"/>
                </a:lnTo>
                <a:lnTo>
                  <a:pt x="279" y="196"/>
                </a:lnTo>
                <a:lnTo>
                  <a:pt x="282" y="196"/>
                </a:lnTo>
                <a:lnTo>
                  <a:pt x="284" y="198"/>
                </a:lnTo>
                <a:lnTo>
                  <a:pt x="286" y="196"/>
                </a:lnTo>
                <a:lnTo>
                  <a:pt x="289" y="196"/>
                </a:lnTo>
                <a:lnTo>
                  <a:pt x="286" y="196"/>
                </a:lnTo>
                <a:lnTo>
                  <a:pt x="282" y="191"/>
                </a:lnTo>
                <a:lnTo>
                  <a:pt x="279" y="191"/>
                </a:lnTo>
                <a:lnTo>
                  <a:pt x="277" y="191"/>
                </a:lnTo>
                <a:lnTo>
                  <a:pt x="272" y="194"/>
                </a:lnTo>
                <a:lnTo>
                  <a:pt x="272" y="189"/>
                </a:lnTo>
                <a:lnTo>
                  <a:pt x="274" y="189"/>
                </a:lnTo>
                <a:lnTo>
                  <a:pt x="277" y="189"/>
                </a:lnTo>
                <a:lnTo>
                  <a:pt x="279" y="189"/>
                </a:lnTo>
                <a:lnTo>
                  <a:pt x="282" y="189"/>
                </a:lnTo>
                <a:lnTo>
                  <a:pt x="284" y="189"/>
                </a:lnTo>
                <a:lnTo>
                  <a:pt x="282" y="189"/>
                </a:lnTo>
                <a:lnTo>
                  <a:pt x="282" y="186"/>
                </a:lnTo>
                <a:lnTo>
                  <a:pt x="272" y="184"/>
                </a:lnTo>
                <a:lnTo>
                  <a:pt x="270" y="184"/>
                </a:lnTo>
                <a:lnTo>
                  <a:pt x="270" y="186"/>
                </a:lnTo>
                <a:lnTo>
                  <a:pt x="267" y="186"/>
                </a:lnTo>
                <a:lnTo>
                  <a:pt x="270" y="186"/>
                </a:lnTo>
                <a:lnTo>
                  <a:pt x="270" y="184"/>
                </a:lnTo>
                <a:lnTo>
                  <a:pt x="272" y="184"/>
                </a:lnTo>
                <a:lnTo>
                  <a:pt x="282" y="186"/>
                </a:lnTo>
                <a:lnTo>
                  <a:pt x="286" y="189"/>
                </a:lnTo>
                <a:lnTo>
                  <a:pt x="291" y="191"/>
                </a:lnTo>
                <a:lnTo>
                  <a:pt x="300" y="191"/>
                </a:lnTo>
                <a:lnTo>
                  <a:pt x="300" y="189"/>
                </a:lnTo>
                <a:lnTo>
                  <a:pt x="300" y="186"/>
                </a:lnTo>
                <a:lnTo>
                  <a:pt x="300" y="184"/>
                </a:lnTo>
                <a:lnTo>
                  <a:pt x="298" y="184"/>
                </a:lnTo>
                <a:lnTo>
                  <a:pt x="298" y="182"/>
                </a:lnTo>
                <a:lnTo>
                  <a:pt x="293" y="179"/>
                </a:lnTo>
                <a:lnTo>
                  <a:pt x="289" y="179"/>
                </a:lnTo>
                <a:lnTo>
                  <a:pt x="279" y="177"/>
                </a:lnTo>
                <a:lnTo>
                  <a:pt x="277" y="175"/>
                </a:lnTo>
                <a:lnTo>
                  <a:pt x="274" y="175"/>
                </a:lnTo>
                <a:lnTo>
                  <a:pt x="272" y="175"/>
                </a:lnTo>
                <a:lnTo>
                  <a:pt x="272" y="177"/>
                </a:lnTo>
                <a:lnTo>
                  <a:pt x="267" y="177"/>
                </a:lnTo>
                <a:lnTo>
                  <a:pt x="260" y="177"/>
                </a:lnTo>
                <a:lnTo>
                  <a:pt x="258" y="177"/>
                </a:lnTo>
                <a:lnTo>
                  <a:pt x="260" y="177"/>
                </a:lnTo>
                <a:lnTo>
                  <a:pt x="263" y="175"/>
                </a:lnTo>
                <a:lnTo>
                  <a:pt x="263" y="177"/>
                </a:lnTo>
                <a:lnTo>
                  <a:pt x="265" y="177"/>
                </a:lnTo>
                <a:lnTo>
                  <a:pt x="267" y="177"/>
                </a:lnTo>
                <a:lnTo>
                  <a:pt x="272" y="175"/>
                </a:lnTo>
                <a:lnTo>
                  <a:pt x="274" y="172"/>
                </a:lnTo>
                <a:lnTo>
                  <a:pt x="277" y="175"/>
                </a:lnTo>
                <a:lnTo>
                  <a:pt x="279" y="175"/>
                </a:lnTo>
                <a:lnTo>
                  <a:pt x="282" y="172"/>
                </a:lnTo>
                <a:lnTo>
                  <a:pt x="282" y="170"/>
                </a:lnTo>
                <a:lnTo>
                  <a:pt x="284" y="168"/>
                </a:lnTo>
                <a:lnTo>
                  <a:pt x="286" y="168"/>
                </a:lnTo>
                <a:lnTo>
                  <a:pt x="289" y="170"/>
                </a:lnTo>
                <a:lnTo>
                  <a:pt x="291" y="170"/>
                </a:lnTo>
                <a:lnTo>
                  <a:pt x="293" y="170"/>
                </a:lnTo>
                <a:lnTo>
                  <a:pt x="296" y="170"/>
                </a:lnTo>
                <a:lnTo>
                  <a:pt x="293" y="163"/>
                </a:lnTo>
                <a:lnTo>
                  <a:pt x="293" y="160"/>
                </a:lnTo>
                <a:lnTo>
                  <a:pt x="291" y="158"/>
                </a:lnTo>
                <a:lnTo>
                  <a:pt x="289" y="156"/>
                </a:lnTo>
                <a:lnTo>
                  <a:pt x="289" y="153"/>
                </a:lnTo>
                <a:lnTo>
                  <a:pt x="286" y="151"/>
                </a:lnTo>
                <a:lnTo>
                  <a:pt x="284" y="149"/>
                </a:lnTo>
                <a:lnTo>
                  <a:pt x="282" y="149"/>
                </a:lnTo>
                <a:lnTo>
                  <a:pt x="279" y="151"/>
                </a:lnTo>
                <a:lnTo>
                  <a:pt x="279" y="153"/>
                </a:lnTo>
                <a:lnTo>
                  <a:pt x="279" y="156"/>
                </a:lnTo>
                <a:lnTo>
                  <a:pt x="274" y="163"/>
                </a:lnTo>
                <a:lnTo>
                  <a:pt x="267" y="165"/>
                </a:lnTo>
                <a:lnTo>
                  <a:pt x="270" y="160"/>
                </a:lnTo>
                <a:lnTo>
                  <a:pt x="272" y="160"/>
                </a:lnTo>
                <a:lnTo>
                  <a:pt x="274" y="158"/>
                </a:lnTo>
                <a:lnTo>
                  <a:pt x="274" y="153"/>
                </a:lnTo>
                <a:lnTo>
                  <a:pt x="272" y="153"/>
                </a:lnTo>
                <a:lnTo>
                  <a:pt x="267" y="153"/>
                </a:lnTo>
                <a:lnTo>
                  <a:pt x="265" y="153"/>
                </a:lnTo>
                <a:lnTo>
                  <a:pt x="263" y="153"/>
                </a:lnTo>
                <a:lnTo>
                  <a:pt x="263" y="156"/>
                </a:lnTo>
                <a:lnTo>
                  <a:pt x="260" y="156"/>
                </a:lnTo>
                <a:lnTo>
                  <a:pt x="260" y="158"/>
                </a:lnTo>
                <a:lnTo>
                  <a:pt x="260" y="160"/>
                </a:lnTo>
                <a:lnTo>
                  <a:pt x="253" y="165"/>
                </a:lnTo>
                <a:lnTo>
                  <a:pt x="251" y="165"/>
                </a:lnTo>
                <a:lnTo>
                  <a:pt x="253" y="165"/>
                </a:lnTo>
                <a:lnTo>
                  <a:pt x="260" y="160"/>
                </a:lnTo>
                <a:lnTo>
                  <a:pt x="260" y="158"/>
                </a:lnTo>
                <a:lnTo>
                  <a:pt x="258" y="156"/>
                </a:lnTo>
                <a:lnTo>
                  <a:pt x="260" y="153"/>
                </a:lnTo>
                <a:lnTo>
                  <a:pt x="263" y="153"/>
                </a:lnTo>
                <a:lnTo>
                  <a:pt x="265" y="151"/>
                </a:lnTo>
                <a:lnTo>
                  <a:pt x="267" y="149"/>
                </a:lnTo>
                <a:lnTo>
                  <a:pt x="270" y="149"/>
                </a:lnTo>
                <a:lnTo>
                  <a:pt x="272" y="149"/>
                </a:lnTo>
                <a:lnTo>
                  <a:pt x="274" y="149"/>
                </a:lnTo>
                <a:lnTo>
                  <a:pt x="277" y="146"/>
                </a:lnTo>
                <a:lnTo>
                  <a:pt x="279" y="142"/>
                </a:lnTo>
                <a:lnTo>
                  <a:pt x="279" y="139"/>
                </a:lnTo>
                <a:lnTo>
                  <a:pt x="274" y="137"/>
                </a:lnTo>
                <a:lnTo>
                  <a:pt x="274" y="134"/>
                </a:lnTo>
                <a:lnTo>
                  <a:pt x="272" y="134"/>
                </a:lnTo>
                <a:lnTo>
                  <a:pt x="260" y="127"/>
                </a:lnTo>
                <a:lnTo>
                  <a:pt x="260" y="125"/>
                </a:lnTo>
                <a:lnTo>
                  <a:pt x="253" y="130"/>
                </a:lnTo>
                <a:lnTo>
                  <a:pt x="251" y="132"/>
                </a:lnTo>
                <a:lnTo>
                  <a:pt x="248" y="134"/>
                </a:lnTo>
                <a:lnTo>
                  <a:pt x="246" y="137"/>
                </a:lnTo>
                <a:lnTo>
                  <a:pt x="241" y="149"/>
                </a:lnTo>
                <a:lnTo>
                  <a:pt x="241" y="153"/>
                </a:lnTo>
                <a:lnTo>
                  <a:pt x="241" y="156"/>
                </a:lnTo>
                <a:lnTo>
                  <a:pt x="239" y="158"/>
                </a:lnTo>
                <a:lnTo>
                  <a:pt x="241" y="149"/>
                </a:lnTo>
                <a:lnTo>
                  <a:pt x="244" y="139"/>
                </a:lnTo>
                <a:lnTo>
                  <a:pt x="239" y="137"/>
                </a:lnTo>
                <a:lnTo>
                  <a:pt x="239" y="139"/>
                </a:lnTo>
                <a:lnTo>
                  <a:pt x="237" y="146"/>
                </a:lnTo>
                <a:lnTo>
                  <a:pt x="237" y="149"/>
                </a:lnTo>
                <a:lnTo>
                  <a:pt x="234" y="149"/>
                </a:lnTo>
                <a:lnTo>
                  <a:pt x="234" y="144"/>
                </a:lnTo>
                <a:lnTo>
                  <a:pt x="237" y="137"/>
                </a:lnTo>
                <a:lnTo>
                  <a:pt x="239" y="137"/>
                </a:lnTo>
                <a:lnTo>
                  <a:pt x="241" y="137"/>
                </a:lnTo>
                <a:lnTo>
                  <a:pt x="244" y="137"/>
                </a:lnTo>
                <a:lnTo>
                  <a:pt x="248" y="132"/>
                </a:lnTo>
                <a:lnTo>
                  <a:pt x="251" y="125"/>
                </a:lnTo>
                <a:lnTo>
                  <a:pt x="251" y="123"/>
                </a:lnTo>
                <a:lnTo>
                  <a:pt x="251" y="120"/>
                </a:lnTo>
                <a:lnTo>
                  <a:pt x="251" y="118"/>
                </a:lnTo>
                <a:lnTo>
                  <a:pt x="248" y="118"/>
                </a:lnTo>
                <a:lnTo>
                  <a:pt x="246" y="118"/>
                </a:lnTo>
                <a:lnTo>
                  <a:pt x="244" y="120"/>
                </a:lnTo>
                <a:lnTo>
                  <a:pt x="241" y="125"/>
                </a:lnTo>
                <a:lnTo>
                  <a:pt x="239" y="127"/>
                </a:lnTo>
                <a:lnTo>
                  <a:pt x="234" y="127"/>
                </a:lnTo>
                <a:lnTo>
                  <a:pt x="232" y="130"/>
                </a:lnTo>
                <a:lnTo>
                  <a:pt x="230" y="130"/>
                </a:lnTo>
                <a:lnTo>
                  <a:pt x="230" y="132"/>
                </a:lnTo>
                <a:lnTo>
                  <a:pt x="230" y="134"/>
                </a:lnTo>
                <a:lnTo>
                  <a:pt x="227" y="134"/>
                </a:lnTo>
                <a:lnTo>
                  <a:pt x="225" y="137"/>
                </a:lnTo>
                <a:lnTo>
                  <a:pt x="225" y="134"/>
                </a:lnTo>
                <a:lnTo>
                  <a:pt x="227" y="134"/>
                </a:lnTo>
                <a:lnTo>
                  <a:pt x="230" y="127"/>
                </a:lnTo>
                <a:lnTo>
                  <a:pt x="227" y="125"/>
                </a:lnTo>
                <a:lnTo>
                  <a:pt x="232" y="120"/>
                </a:lnTo>
                <a:lnTo>
                  <a:pt x="232" y="118"/>
                </a:lnTo>
                <a:lnTo>
                  <a:pt x="234" y="118"/>
                </a:lnTo>
                <a:lnTo>
                  <a:pt x="239" y="118"/>
                </a:lnTo>
                <a:lnTo>
                  <a:pt x="244" y="111"/>
                </a:lnTo>
                <a:lnTo>
                  <a:pt x="241" y="106"/>
                </a:lnTo>
                <a:lnTo>
                  <a:pt x="239" y="104"/>
                </a:lnTo>
                <a:lnTo>
                  <a:pt x="239" y="101"/>
                </a:lnTo>
                <a:lnTo>
                  <a:pt x="225" y="94"/>
                </a:lnTo>
                <a:lnTo>
                  <a:pt x="225" y="97"/>
                </a:lnTo>
                <a:lnTo>
                  <a:pt x="225" y="99"/>
                </a:lnTo>
                <a:lnTo>
                  <a:pt x="225" y="101"/>
                </a:lnTo>
                <a:lnTo>
                  <a:pt x="222" y="104"/>
                </a:lnTo>
                <a:lnTo>
                  <a:pt x="220" y="108"/>
                </a:lnTo>
                <a:lnTo>
                  <a:pt x="220" y="111"/>
                </a:lnTo>
                <a:lnTo>
                  <a:pt x="220" y="113"/>
                </a:lnTo>
                <a:lnTo>
                  <a:pt x="215" y="118"/>
                </a:lnTo>
                <a:lnTo>
                  <a:pt x="215" y="120"/>
                </a:lnTo>
                <a:lnTo>
                  <a:pt x="215" y="113"/>
                </a:lnTo>
                <a:lnTo>
                  <a:pt x="218" y="111"/>
                </a:lnTo>
                <a:lnTo>
                  <a:pt x="215" y="108"/>
                </a:lnTo>
                <a:lnTo>
                  <a:pt x="213" y="108"/>
                </a:lnTo>
                <a:lnTo>
                  <a:pt x="211" y="113"/>
                </a:lnTo>
                <a:lnTo>
                  <a:pt x="211" y="116"/>
                </a:lnTo>
                <a:lnTo>
                  <a:pt x="211" y="118"/>
                </a:lnTo>
                <a:lnTo>
                  <a:pt x="208" y="120"/>
                </a:lnTo>
                <a:lnTo>
                  <a:pt x="208" y="118"/>
                </a:lnTo>
                <a:lnTo>
                  <a:pt x="211" y="113"/>
                </a:lnTo>
                <a:lnTo>
                  <a:pt x="213" y="108"/>
                </a:lnTo>
                <a:lnTo>
                  <a:pt x="215" y="106"/>
                </a:lnTo>
                <a:lnTo>
                  <a:pt x="213" y="104"/>
                </a:lnTo>
                <a:lnTo>
                  <a:pt x="213" y="99"/>
                </a:lnTo>
                <a:lnTo>
                  <a:pt x="211" y="99"/>
                </a:lnTo>
                <a:lnTo>
                  <a:pt x="211" y="97"/>
                </a:lnTo>
                <a:lnTo>
                  <a:pt x="211" y="99"/>
                </a:lnTo>
                <a:lnTo>
                  <a:pt x="208" y="101"/>
                </a:lnTo>
                <a:lnTo>
                  <a:pt x="206" y="106"/>
                </a:lnTo>
                <a:lnTo>
                  <a:pt x="204" y="104"/>
                </a:lnTo>
                <a:lnTo>
                  <a:pt x="206" y="101"/>
                </a:lnTo>
                <a:lnTo>
                  <a:pt x="211" y="92"/>
                </a:lnTo>
                <a:lnTo>
                  <a:pt x="213" y="92"/>
                </a:lnTo>
                <a:lnTo>
                  <a:pt x="213" y="90"/>
                </a:lnTo>
                <a:lnTo>
                  <a:pt x="211" y="90"/>
                </a:lnTo>
                <a:lnTo>
                  <a:pt x="208" y="90"/>
                </a:lnTo>
                <a:lnTo>
                  <a:pt x="206" y="92"/>
                </a:lnTo>
                <a:lnTo>
                  <a:pt x="206" y="97"/>
                </a:lnTo>
                <a:lnTo>
                  <a:pt x="204" y="99"/>
                </a:lnTo>
                <a:lnTo>
                  <a:pt x="206" y="99"/>
                </a:lnTo>
                <a:lnTo>
                  <a:pt x="206" y="101"/>
                </a:lnTo>
                <a:lnTo>
                  <a:pt x="204" y="101"/>
                </a:lnTo>
                <a:lnTo>
                  <a:pt x="204" y="99"/>
                </a:lnTo>
                <a:lnTo>
                  <a:pt x="204" y="97"/>
                </a:lnTo>
                <a:lnTo>
                  <a:pt x="204" y="94"/>
                </a:lnTo>
                <a:lnTo>
                  <a:pt x="206" y="94"/>
                </a:lnTo>
                <a:lnTo>
                  <a:pt x="206" y="92"/>
                </a:lnTo>
                <a:lnTo>
                  <a:pt x="204" y="92"/>
                </a:lnTo>
                <a:lnTo>
                  <a:pt x="204" y="94"/>
                </a:lnTo>
                <a:lnTo>
                  <a:pt x="201" y="94"/>
                </a:lnTo>
                <a:lnTo>
                  <a:pt x="197" y="99"/>
                </a:lnTo>
                <a:lnTo>
                  <a:pt x="197" y="101"/>
                </a:lnTo>
                <a:lnTo>
                  <a:pt x="197" y="104"/>
                </a:lnTo>
                <a:lnTo>
                  <a:pt x="199" y="104"/>
                </a:lnTo>
                <a:lnTo>
                  <a:pt x="199" y="106"/>
                </a:lnTo>
                <a:lnTo>
                  <a:pt x="197" y="111"/>
                </a:lnTo>
                <a:lnTo>
                  <a:pt x="194" y="113"/>
                </a:lnTo>
                <a:lnTo>
                  <a:pt x="192" y="116"/>
                </a:lnTo>
                <a:lnTo>
                  <a:pt x="192" y="113"/>
                </a:lnTo>
                <a:lnTo>
                  <a:pt x="197" y="108"/>
                </a:lnTo>
                <a:lnTo>
                  <a:pt x="199" y="106"/>
                </a:lnTo>
                <a:lnTo>
                  <a:pt x="197" y="106"/>
                </a:lnTo>
                <a:lnTo>
                  <a:pt x="197" y="101"/>
                </a:lnTo>
                <a:lnTo>
                  <a:pt x="194" y="101"/>
                </a:lnTo>
                <a:lnTo>
                  <a:pt x="192" y="101"/>
                </a:lnTo>
                <a:lnTo>
                  <a:pt x="194" y="101"/>
                </a:lnTo>
                <a:lnTo>
                  <a:pt x="194" y="99"/>
                </a:lnTo>
                <a:lnTo>
                  <a:pt x="194" y="101"/>
                </a:lnTo>
                <a:lnTo>
                  <a:pt x="194" y="99"/>
                </a:lnTo>
                <a:lnTo>
                  <a:pt x="197" y="99"/>
                </a:lnTo>
                <a:lnTo>
                  <a:pt x="199" y="97"/>
                </a:lnTo>
                <a:lnTo>
                  <a:pt x="199" y="94"/>
                </a:lnTo>
                <a:lnTo>
                  <a:pt x="189" y="101"/>
                </a:lnTo>
                <a:lnTo>
                  <a:pt x="194" y="94"/>
                </a:lnTo>
                <a:lnTo>
                  <a:pt x="201" y="90"/>
                </a:lnTo>
                <a:lnTo>
                  <a:pt x="204" y="90"/>
                </a:lnTo>
                <a:lnTo>
                  <a:pt x="204" y="87"/>
                </a:lnTo>
                <a:lnTo>
                  <a:pt x="204" y="8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15" name="Freeform 2337"/>
          <p:cNvSpPr>
            <a:spLocks/>
          </p:cNvSpPr>
          <p:nvPr/>
        </p:nvSpPr>
        <p:spPr bwMode="auto">
          <a:xfrm>
            <a:off x="5526088" y="3114675"/>
            <a:ext cx="457200" cy="544513"/>
          </a:xfrm>
          <a:custGeom>
            <a:avLst/>
            <a:gdLst>
              <a:gd name="T0" fmla="*/ 2147483647 w 369"/>
              <a:gd name="T1" fmla="*/ 2147483647 h 418"/>
              <a:gd name="T2" fmla="*/ 2147483647 w 369"/>
              <a:gd name="T3" fmla="*/ 2147483647 h 418"/>
              <a:gd name="T4" fmla="*/ 2147483647 w 369"/>
              <a:gd name="T5" fmla="*/ 2147483647 h 418"/>
              <a:gd name="T6" fmla="*/ 2147483647 w 369"/>
              <a:gd name="T7" fmla="*/ 2147483647 h 418"/>
              <a:gd name="T8" fmla="*/ 2147483647 w 369"/>
              <a:gd name="T9" fmla="*/ 2147483647 h 418"/>
              <a:gd name="T10" fmla="*/ 2147483647 w 369"/>
              <a:gd name="T11" fmla="*/ 2147483647 h 418"/>
              <a:gd name="T12" fmla="*/ 2147483647 w 369"/>
              <a:gd name="T13" fmla="*/ 2147483647 h 418"/>
              <a:gd name="T14" fmla="*/ 2147483647 w 369"/>
              <a:gd name="T15" fmla="*/ 2147483647 h 418"/>
              <a:gd name="T16" fmla="*/ 2147483647 w 369"/>
              <a:gd name="T17" fmla="*/ 2147483647 h 418"/>
              <a:gd name="T18" fmla="*/ 2147483647 w 369"/>
              <a:gd name="T19" fmla="*/ 2147483647 h 418"/>
              <a:gd name="T20" fmla="*/ 2147483647 w 369"/>
              <a:gd name="T21" fmla="*/ 2147483647 h 418"/>
              <a:gd name="T22" fmla="*/ 2147483647 w 369"/>
              <a:gd name="T23" fmla="*/ 2147483647 h 418"/>
              <a:gd name="T24" fmla="*/ 2147483647 w 369"/>
              <a:gd name="T25" fmla="*/ 2147483647 h 418"/>
              <a:gd name="T26" fmla="*/ 2147483647 w 369"/>
              <a:gd name="T27" fmla="*/ 2147483647 h 418"/>
              <a:gd name="T28" fmla="*/ 2147483647 w 369"/>
              <a:gd name="T29" fmla="*/ 2147483647 h 418"/>
              <a:gd name="T30" fmla="*/ 2147483647 w 369"/>
              <a:gd name="T31" fmla="*/ 2147483647 h 418"/>
              <a:gd name="T32" fmla="*/ 2147483647 w 369"/>
              <a:gd name="T33" fmla="*/ 2147483647 h 418"/>
              <a:gd name="T34" fmla="*/ 2147483647 w 369"/>
              <a:gd name="T35" fmla="*/ 2147483647 h 418"/>
              <a:gd name="T36" fmla="*/ 2147483647 w 369"/>
              <a:gd name="T37" fmla="*/ 2147483647 h 418"/>
              <a:gd name="T38" fmla="*/ 2147483647 w 369"/>
              <a:gd name="T39" fmla="*/ 2147483647 h 418"/>
              <a:gd name="T40" fmla="*/ 2147483647 w 369"/>
              <a:gd name="T41" fmla="*/ 2147483647 h 418"/>
              <a:gd name="T42" fmla="*/ 2147483647 w 369"/>
              <a:gd name="T43" fmla="*/ 2147483647 h 418"/>
              <a:gd name="T44" fmla="*/ 2147483647 w 369"/>
              <a:gd name="T45" fmla="*/ 2147483647 h 418"/>
              <a:gd name="T46" fmla="*/ 2147483647 w 369"/>
              <a:gd name="T47" fmla="*/ 2147483647 h 418"/>
              <a:gd name="T48" fmla="*/ 2147483647 w 369"/>
              <a:gd name="T49" fmla="*/ 2147483647 h 418"/>
              <a:gd name="T50" fmla="*/ 2147483647 w 369"/>
              <a:gd name="T51" fmla="*/ 2147483647 h 418"/>
              <a:gd name="T52" fmla="*/ 2147483647 w 369"/>
              <a:gd name="T53" fmla="*/ 2147483647 h 418"/>
              <a:gd name="T54" fmla="*/ 2147483647 w 369"/>
              <a:gd name="T55" fmla="*/ 2147483647 h 418"/>
              <a:gd name="T56" fmla="*/ 2147483647 w 369"/>
              <a:gd name="T57" fmla="*/ 2147483647 h 418"/>
              <a:gd name="T58" fmla="*/ 2147483647 w 369"/>
              <a:gd name="T59" fmla="*/ 2147483647 h 418"/>
              <a:gd name="T60" fmla="*/ 2147483647 w 369"/>
              <a:gd name="T61" fmla="*/ 2147483647 h 418"/>
              <a:gd name="T62" fmla="*/ 2147483647 w 369"/>
              <a:gd name="T63" fmla="*/ 2147483647 h 418"/>
              <a:gd name="T64" fmla="*/ 2147483647 w 369"/>
              <a:gd name="T65" fmla="*/ 2147483647 h 418"/>
              <a:gd name="T66" fmla="*/ 2147483647 w 369"/>
              <a:gd name="T67" fmla="*/ 2147483647 h 418"/>
              <a:gd name="T68" fmla="*/ 2147483647 w 369"/>
              <a:gd name="T69" fmla="*/ 2147483647 h 418"/>
              <a:gd name="T70" fmla="*/ 2147483647 w 369"/>
              <a:gd name="T71" fmla="*/ 2147483647 h 418"/>
              <a:gd name="T72" fmla="*/ 2147483647 w 369"/>
              <a:gd name="T73" fmla="*/ 2147483647 h 418"/>
              <a:gd name="T74" fmla="*/ 2147483647 w 369"/>
              <a:gd name="T75" fmla="*/ 2147483647 h 418"/>
              <a:gd name="T76" fmla="*/ 2147483647 w 369"/>
              <a:gd name="T77" fmla="*/ 2147483647 h 418"/>
              <a:gd name="T78" fmla="*/ 2147483647 w 369"/>
              <a:gd name="T79" fmla="*/ 2147483647 h 418"/>
              <a:gd name="T80" fmla="*/ 2147483647 w 369"/>
              <a:gd name="T81" fmla="*/ 2147483647 h 418"/>
              <a:gd name="T82" fmla="*/ 2147483647 w 369"/>
              <a:gd name="T83" fmla="*/ 2147483647 h 418"/>
              <a:gd name="T84" fmla="*/ 2147483647 w 369"/>
              <a:gd name="T85" fmla="*/ 2147483647 h 418"/>
              <a:gd name="T86" fmla="*/ 2147483647 w 369"/>
              <a:gd name="T87" fmla="*/ 2147483647 h 418"/>
              <a:gd name="T88" fmla="*/ 2147483647 w 369"/>
              <a:gd name="T89" fmla="*/ 2147483647 h 418"/>
              <a:gd name="T90" fmla="*/ 2147483647 w 369"/>
              <a:gd name="T91" fmla="*/ 2147483647 h 418"/>
              <a:gd name="T92" fmla="*/ 2147483647 w 369"/>
              <a:gd name="T93" fmla="*/ 2147483647 h 418"/>
              <a:gd name="T94" fmla="*/ 2147483647 w 369"/>
              <a:gd name="T95" fmla="*/ 2147483647 h 418"/>
              <a:gd name="T96" fmla="*/ 2147483647 w 369"/>
              <a:gd name="T97" fmla="*/ 2147483647 h 418"/>
              <a:gd name="T98" fmla="*/ 2147483647 w 369"/>
              <a:gd name="T99" fmla="*/ 2147483647 h 418"/>
              <a:gd name="T100" fmla="*/ 2147483647 w 369"/>
              <a:gd name="T101" fmla="*/ 2147483647 h 418"/>
              <a:gd name="T102" fmla="*/ 2147483647 w 369"/>
              <a:gd name="T103" fmla="*/ 2147483647 h 418"/>
              <a:gd name="T104" fmla="*/ 2147483647 w 369"/>
              <a:gd name="T105" fmla="*/ 2147483647 h 418"/>
              <a:gd name="T106" fmla="*/ 2147483647 w 369"/>
              <a:gd name="T107" fmla="*/ 2147483647 h 418"/>
              <a:gd name="T108" fmla="*/ 2147483647 w 369"/>
              <a:gd name="T109" fmla="*/ 2147483647 h 418"/>
              <a:gd name="T110" fmla="*/ 2147483647 w 369"/>
              <a:gd name="T111" fmla="*/ 2147483647 h 418"/>
              <a:gd name="T112" fmla="*/ 2147483647 w 369"/>
              <a:gd name="T113" fmla="*/ 2147483647 h 418"/>
              <a:gd name="T114" fmla="*/ 2147483647 w 369"/>
              <a:gd name="T115" fmla="*/ 2147483647 h 418"/>
              <a:gd name="T116" fmla="*/ 2147483647 w 369"/>
              <a:gd name="T117" fmla="*/ 2147483647 h 418"/>
              <a:gd name="T118" fmla="*/ 2147483647 w 369"/>
              <a:gd name="T119" fmla="*/ 2147483647 h 418"/>
              <a:gd name="T120" fmla="*/ 2147483647 w 369"/>
              <a:gd name="T121" fmla="*/ 2147483647 h 418"/>
              <a:gd name="T122" fmla="*/ 2147483647 w 369"/>
              <a:gd name="T123" fmla="*/ 2147483647 h 418"/>
              <a:gd name="T124" fmla="*/ 2147483647 w 369"/>
              <a:gd name="T125" fmla="*/ 2147483647 h 41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69"/>
              <a:gd name="T190" fmla="*/ 0 h 418"/>
              <a:gd name="T191" fmla="*/ 369 w 369"/>
              <a:gd name="T192" fmla="*/ 418 h 41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69" h="418">
                <a:moveTo>
                  <a:pt x="204" y="85"/>
                </a:moveTo>
                <a:lnTo>
                  <a:pt x="206" y="83"/>
                </a:lnTo>
                <a:lnTo>
                  <a:pt x="204" y="80"/>
                </a:lnTo>
                <a:lnTo>
                  <a:pt x="204" y="78"/>
                </a:lnTo>
                <a:lnTo>
                  <a:pt x="194" y="75"/>
                </a:lnTo>
                <a:lnTo>
                  <a:pt x="192" y="80"/>
                </a:lnTo>
                <a:lnTo>
                  <a:pt x="189" y="80"/>
                </a:lnTo>
                <a:lnTo>
                  <a:pt x="187" y="80"/>
                </a:lnTo>
                <a:lnTo>
                  <a:pt x="187" y="83"/>
                </a:lnTo>
                <a:lnTo>
                  <a:pt x="187" y="85"/>
                </a:lnTo>
                <a:lnTo>
                  <a:pt x="185" y="87"/>
                </a:lnTo>
                <a:lnTo>
                  <a:pt x="185" y="90"/>
                </a:lnTo>
                <a:lnTo>
                  <a:pt x="185" y="92"/>
                </a:lnTo>
                <a:lnTo>
                  <a:pt x="182" y="92"/>
                </a:lnTo>
                <a:lnTo>
                  <a:pt x="182" y="94"/>
                </a:lnTo>
                <a:lnTo>
                  <a:pt x="182" y="92"/>
                </a:lnTo>
                <a:lnTo>
                  <a:pt x="185" y="92"/>
                </a:lnTo>
                <a:lnTo>
                  <a:pt x="185" y="87"/>
                </a:lnTo>
                <a:lnTo>
                  <a:pt x="187" y="85"/>
                </a:lnTo>
                <a:lnTo>
                  <a:pt x="187" y="83"/>
                </a:lnTo>
                <a:lnTo>
                  <a:pt x="187" y="80"/>
                </a:lnTo>
                <a:lnTo>
                  <a:pt x="189" y="80"/>
                </a:lnTo>
                <a:lnTo>
                  <a:pt x="192" y="80"/>
                </a:lnTo>
                <a:lnTo>
                  <a:pt x="192" y="78"/>
                </a:lnTo>
                <a:lnTo>
                  <a:pt x="189" y="75"/>
                </a:lnTo>
                <a:lnTo>
                  <a:pt x="187" y="75"/>
                </a:lnTo>
                <a:lnTo>
                  <a:pt x="185" y="75"/>
                </a:lnTo>
                <a:lnTo>
                  <a:pt x="185" y="78"/>
                </a:lnTo>
                <a:lnTo>
                  <a:pt x="182" y="78"/>
                </a:lnTo>
                <a:lnTo>
                  <a:pt x="180" y="80"/>
                </a:lnTo>
                <a:lnTo>
                  <a:pt x="178" y="85"/>
                </a:lnTo>
                <a:lnTo>
                  <a:pt x="178" y="87"/>
                </a:lnTo>
                <a:lnTo>
                  <a:pt x="175" y="87"/>
                </a:lnTo>
                <a:lnTo>
                  <a:pt x="178" y="85"/>
                </a:lnTo>
                <a:lnTo>
                  <a:pt x="180" y="78"/>
                </a:lnTo>
                <a:lnTo>
                  <a:pt x="182" y="78"/>
                </a:lnTo>
                <a:lnTo>
                  <a:pt x="182" y="75"/>
                </a:lnTo>
                <a:lnTo>
                  <a:pt x="185" y="75"/>
                </a:lnTo>
                <a:lnTo>
                  <a:pt x="187" y="75"/>
                </a:lnTo>
                <a:lnTo>
                  <a:pt x="189" y="75"/>
                </a:lnTo>
                <a:lnTo>
                  <a:pt x="192" y="75"/>
                </a:lnTo>
                <a:lnTo>
                  <a:pt x="194" y="73"/>
                </a:lnTo>
                <a:lnTo>
                  <a:pt x="194" y="71"/>
                </a:lnTo>
                <a:lnTo>
                  <a:pt x="192" y="61"/>
                </a:lnTo>
                <a:lnTo>
                  <a:pt x="185" y="57"/>
                </a:lnTo>
                <a:lnTo>
                  <a:pt x="171" y="49"/>
                </a:lnTo>
                <a:lnTo>
                  <a:pt x="168" y="49"/>
                </a:lnTo>
                <a:lnTo>
                  <a:pt x="163" y="49"/>
                </a:lnTo>
                <a:lnTo>
                  <a:pt x="159" y="49"/>
                </a:lnTo>
                <a:lnTo>
                  <a:pt x="156" y="52"/>
                </a:lnTo>
                <a:lnTo>
                  <a:pt x="154" y="54"/>
                </a:lnTo>
                <a:lnTo>
                  <a:pt x="149" y="57"/>
                </a:lnTo>
                <a:lnTo>
                  <a:pt x="149" y="59"/>
                </a:lnTo>
                <a:lnTo>
                  <a:pt x="149" y="64"/>
                </a:lnTo>
                <a:lnTo>
                  <a:pt x="152" y="66"/>
                </a:lnTo>
                <a:lnTo>
                  <a:pt x="159" y="71"/>
                </a:lnTo>
                <a:lnTo>
                  <a:pt x="166" y="73"/>
                </a:lnTo>
                <a:lnTo>
                  <a:pt x="168" y="75"/>
                </a:lnTo>
                <a:lnTo>
                  <a:pt x="163" y="73"/>
                </a:lnTo>
                <a:lnTo>
                  <a:pt x="159" y="73"/>
                </a:lnTo>
                <a:lnTo>
                  <a:pt x="159" y="71"/>
                </a:lnTo>
                <a:lnTo>
                  <a:pt x="156" y="68"/>
                </a:lnTo>
                <a:lnTo>
                  <a:pt x="147" y="66"/>
                </a:lnTo>
                <a:lnTo>
                  <a:pt x="147" y="68"/>
                </a:lnTo>
                <a:lnTo>
                  <a:pt x="145" y="71"/>
                </a:lnTo>
                <a:lnTo>
                  <a:pt x="145" y="73"/>
                </a:lnTo>
                <a:lnTo>
                  <a:pt x="147" y="75"/>
                </a:lnTo>
                <a:lnTo>
                  <a:pt x="149" y="75"/>
                </a:lnTo>
                <a:lnTo>
                  <a:pt x="149" y="78"/>
                </a:lnTo>
                <a:lnTo>
                  <a:pt x="152" y="78"/>
                </a:lnTo>
                <a:lnTo>
                  <a:pt x="154" y="83"/>
                </a:lnTo>
                <a:lnTo>
                  <a:pt x="152" y="83"/>
                </a:lnTo>
                <a:lnTo>
                  <a:pt x="152" y="85"/>
                </a:lnTo>
                <a:lnTo>
                  <a:pt x="154" y="87"/>
                </a:lnTo>
                <a:lnTo>
                  <a:pt x="154" y="90"/>
                </a:lnTo>
                <a:lnTo>
                  <a:pt x="156" y="90"/>
                </a:lnTo>
                <a:lnTo>
                  <a:pt x="154" y="90"/>
                </a:lnTo>
                <a:lnTo>
                  <a:pt x="154" y="87"/>
                </a:lnTo>
                <a:lnTo>
                  <a:pt x="152" y="87"/>
                </a:lnTo>
                <a:lnTo>
                  <a:pt x="152" y="85"/>
                </a:lnTo>
                <a:lnTo>
                  <a:pt x="152" y="83"/>
                </a:lnTo>
                <a:lnTo>
                  <a:pt x="149" y="80"/>
                </a:lnTo>
                <a:lnTo>
                  <a:pt x="149" y="78"/>
                </a:lnTo>
                <a:lnTo>
                  <a:pt x="149" y="75"/>
                </a:lnTo>
                <a:lnTo>
                  <a:pt x="145" y="73"/>
                </a:lnTo>
                <a:lnTo>
                  <a:pt x="145" y="75"/>
                </a:lnTo>
                <a:lnTo>
                  <a:pt x="145" y="80"/>
                </a:lnTo>
                <a:lnTo>
                  <a:pt x="145" y="83"/>
                </a:lnTo>
                <a:lnTo>
                  <a:pt x="147" y="83"/>
                </a:lnTo>
                <a:lnTo>
                  <a:pt x="147" y="85"/>
                </a:lnTo>
                <a:lnTo>
                  <a:pt x="142" y="83"/>
                </a:lnTo>
                <a:lnTo>
                  <a:pt x="142" y="78"/>
                </a:lnTo>
                <a:lnTo>
                  <a:pt x="145" y="73"/>
                </a:lnTo>
                <a:lnTo>
                  <a:pt x="142" y="71"/>
                </a:lnTo>
                <a:lnTo>
                  <a:pt x="142" y="68"/>
                </a:lnTo>
                <a:lnTo>
                  <a:pt x="140" y="66"/>
                </a:lnTo>
                <a:lnTo>
                  <a:pt x="137" y="64"/>
                </a:lnTo>
                <a:lnTo>
                  <a:pt x="135" y="68"/>
                </a:lnTo>
                <a:lnTo>
                  <a:pt x="133" y="73"/>
                </a:lnTo>
                <a:lnTo>
                  <a:pt x="135" y="68"/>
                </a:lnTo>
                <a:lnTo>
                  <a:pt x="135" y="66"/>
                </a:lnTo>
                <a:lnTo>
                  <a:pt x="133" y="61"/>
                </a:lnTo>
                <a:lnTo>
                  <a:pt x="130" y="61"/>
                </a:lnTo>
                <a:lnTo>
                  <a:pt x="133" y="61"/>
                </a:lnTo>
                <a:lnTo>
                  <a:pt x="130" y="61"/>
                </a:lnTo>
                <a:lnTo>
                  <a:pt x="130" y="64"/>
                </a:lnTo>
                <a:lnTo>
                  <a:pt x="128" y="66"/>
                </a:lnTo>
                <a:lnTo>
                  <a:pt x="128" y="68"/>
                </a:lnTo>
                <a:lnTo>
                  <a:pt x="128" y="71"/>
                </a:lnTo>
                <a:lnTo>
                  <a:pt x="130" y="73"/>
                </a:lnTo>
                <a:lnTo>
                  <a:pt x="126" y="80"/>
                </a:lnTo>
                <a:lnTo>
                  <a:pt x="119" y="85"/>
                </a:lnTo>
                <a:lnTo>
                  <a:pt x="116" y="85"/>
                </a:lnTo>
                <a:lnTo>
                  <a:pt x="116" y="78"/>
                </a:lnTo>
                <a:lnTo>
                  <a:pt x="121" y="78"/>
                </a:lnTo>
                <a:lnTo>
                  <a:pt x="123" y="78"/>
                </a:lnTo>
                <a:lnTo>
                  <a:pt x="121" y="75"/>
                </a:lnTo>
                <a:lnTo>
                  <a:pt x="119" y="75"/>
                </a:lnTo>
                <a:lnTo>
                  <a:pt x="119" y="73"/>
                </a:lnTo>
                <a:lnTo>
                  <a:pt x="119" y="64"/>
                </a:lnTo>
                <a:lnTo>
                  <a:pt x="121" y="59"/>
                </a:lnTo>
                <a:lnTo>
                  <a:pt x="126" y="52"/>
                </a:lnTo>
                <a:lnTo>
                  <a:pt x="126" y="47"/>
                </a:lnTo>
                <a:lnTo>
                  <a:pt x="121" y="31"/>
                </a:lnTo>
                <a:lnTo>
                  <a:pt x="114" y="21"/>
                </a:lnTo>
                <a:lnTo>
                  <a:pt x="114" y="14"/>
                </a:lnTo>
                <a:lnTo>
                  <a:pt x="114" y="12"/>
                </a:lnTo>
                <a:lnTo>
                  <a:pt x="111" y="7"/>
                </a:lnTo>
                <a:lnTo>
                  <a:pt x="109" y="7"/>
                </a:lnTo>
                <a:lnTo>
                  <a:pt x="104" y="5"/>
                </a:lnTo>
                <a:lnTo>
                  <a:pt x="93" y="5"/>
                </a:lnTo>
                <a:lnTo>
                  <a:pt x="83" y="12"/>
                </a:lnTo>
                <a:lnTo>
                  <a:pt x="78" y="16"/>
                </a:lnTo>
                <a:lnTo>
                  <a:pt x="71" y="21"/>
                </a:lnTo>
                <a:lnTo>
                  <a:pt x="69" y="21"/>
                </a:lnTo>
                <a:lnTo>
                  <a:pt x="67" y="23"/>
                </a:lnTo>
                <a:lnTo>
                  <a:pt x="64" y="23"/>
                </a:lnTo>
                <a:lnTo>
                  <a:pt x="64" y="26"/>
                </a:lnTo>
                <a:lnTo>
                  <a:pt x="64" y="28"/>
                </a:lnTo>
                <a:lnTo>
                  <a:pt x="64" y="31"/>
                </a:lnTo>
                <a:lnTo>
                  <a:pt x="69" y="33"/>
                </a:lnTo>
                <a:lnTo>
                  <a:pt x="71" y="33"/>
                </a:lnTo>
                <a:lnTo>
                  <a:pt x="76" y="35"/>
                </a:lnTo>
                <a:lnTo>
                  <a:pt x="78" y="35"/>
                </a:lnTo>
                <a:lnTo>
                  <a:pt x="81" y="35"/>
                </a:lnTo>
                <a:lnTo>
                  <a:pt x="81" y="38"/>
                </a:lnTo>
                <a:lnTo>
                  <a:pt x="83" y="38"/>
                </a:lnTo>
                <a:lnTo>
                  <a:pt x="83" y="40"/>
                </a:lnTo>
                <a:lnTo>
                  <a:pt x="71" y="35"/>
                </a:lnTo>
                <a:lnTo>
                  <a:pt x="67" y="33"/>
                </a:lnTo>
                <a:lnTo>
                  <a:pt x="64" y="33"/>
                </a:lnTo>
                <a:lnTo>
                  <a:pt x="60" y="33"/>
                </a:lnTo>
                <a:lnTo>
                  <a:pt x="60" y="35"/>
                </a:lnTo>
                <a:lnTo>
                  <a:pt x="60" y="38"/>
                </a:lnTo>
                <a:lnTo>
                  <a:pt x="64" y="40"/>
                </a:lnTo>
                <a:lnTo>
                  <a:pt x="78" y="49"/>
                </a:lnTo>
                <a:lnTo>
                  <a:pt x="76" y="47"/>
                </a:lnTo>
                <a:lnTo>
                  <a:pt x="74" y="47"/>
                </a:lnTo>
                <a:lnTo>
                  <a:pt x="71" y="45"/>
                </a:lnTo>
                <a:lnTo>
                  <a:pt x="62" y="40"/>
                </a:lnTo>
                <a:lnTo>
                  <a:pt x="60" y="40"/>
                </a:lnTo>
                <a:lnTo>
                  <a:pt x="57" y="40"/>
                </a:lnTo>
                <a:lnTo>
                  <a:pt x="57" y="42"/>
                </a:lnTo>
                <a:lnTo>
                  <a:pt x="57" y="45"/>
                </a:lnTo>
                <a:lnTo>
                  <a:pt x="57" y="47"/>
                </a:lnTo>
                <a:lnTo>
                  <a:pt x="57" y="49"/>
                </a:lnTo>
                <a:lnTo>
                  <a:pt x="57" y="54"/>
                </a:lnTo>
                <a:lnTo>
                  <a:pt x="57" y="59"/>
                </a:lnTo>
                <a:lnTo>
                  <a:pt x="60" y="61"/>
                </a:lnTo>
                <a:lnTo>
                  <a:pt x="62" y="64"/>
                </a:lnTo>
                <a:lnTo>
                  <a:pt x="67" y="66"/>
                </a:lnTo>
                <a:lnTo>
                  <a:pt x="74" y="66"/>
                </a:lnTo>
                <a:lnTo>
                  <a:pt x="71" y="66"/>
                </a:lnTo>
                <a:lnTo>
                  <a:pt x="67" y="68"/>
                </a:lnTo>
                <a:lnTo>
                  <a:pt x="69" y="71"/>
                </a:lnTo>
                <a:lnTo>
                  <a:pt x="76" y="80"/>
                </a:lnTo>
                <a:lnTo>
                  <a:pt x="76" y="83"/>
                </a:lnTo>
                <a:lnTo>
                  <a:pt x="76" y="85"/>
                </a:lnTo>
                <a:lnTo>
                  <a:pt x="76" y="83"/>
                </a:lnTo>
                <a:lnTo>
                  <a:pt x="76" y="80"/>
                </a:lnTo>
                <a:lnTo>
                  <a:pt x="69" y="73"/>
                </a:lnTo>
                <a:lnTo>
                  <a:pt x="67" y="73"/>
                </a:lnTo>
                <a:lnTo>
                  <a:pt x="67" y="71"/>
                </a:lnTo>
                <a:lnTo>
                  <a:pt x="62" y="71"/>
                </a:lnTo>
                <a:lnTo>
                  <a:pt x="60" y="71"/>
                </a:lnTo>
                <a:lnTo>
                  <a:pt x="60" y="73"/>
                </a:lnTo>
                <a:lnTo>
                  <a:pt x="60" y="78"/>
                </a:lnTo>
                <a:lnTo>
                  <a:pt x="57" y="80"/>
                </a:lnTo>
                <a:lnTo>
                  <a:pt x="52" y="80"/>
                </a:lnTo>
                <a:lnTo>
                  <a:pt x="57" y="85"/>
                </a:lnTo>
                <a:lnTo>
                  <a:pt x="60" y="85"/>
                </a:lnTo>
                <a:lnTo>
                  <a:pt x="60" y="87"/>
                </a:lnTo>
                <a:lnTo>
                  <a:pt x="62" y="92"/>
                </a:lnTo>
                <a:lnTo>
                  <a:pt x="62" y="94"/>
                </a:lnTo>
                <a:lnTo>
                  <a:pt x="64" y="94"/>
                </a:lnTo>
                <a:lnTo>
                  <a:pt x="67" y="97"/>
                </a:lnTo>
                <a:lnTo>
                  <a:pt x="67" y="94"/>
                </a:lnTo>
                <a:lnTo>
                  <a:pt x="69" y="94"/>
                </a:lnTo>
                <a:lnTo>
                  <a:pt x="71" y="94"/>
                </a:lnTo>
                <a:lnTo>
                  <a:pt x="71" y="97"/>
                </a:lnTo>
                <a:lnTo>
                  <a:pt x="71" y="101"/>
                </a:lnTo>
                <a:lnTo>
                  <a:pt x="71" y="104"/>
                </a:lnTo>
                <a:lnTo>
                  <a:pt x="69" y="111"/>
                </a:lnTo>
                <a:lnTo>
                  <a:pt x="67" y="106"/>
                </a:lnTo>
                <a:lnTo>
                  <a:pt x="67" y="104"/>
                </a:lnTo>
                <a:lnTo>
                  <a:pt x="64" y="104"/>
                </a:lnTo>
                <a:lnTo>
                  <a:pt x="62" y="101"/>
                </a:lnTo>
                <a:lnTo>
                  <a:pt x="60" y="101"/>
                </a:lnTo>
                <a:lnTo>
                  <a:pt x="52" y="90"/>
                </a:lnTo>
                <a:lnTo>
                  <a:pt x="50" y="90"/>
                </a:lnTo>
                <a:lnTo>
                  <a:pt x="48" y="80"/>
                </a:lnTo>
                <a:lnTo>
                  <a:pt x="43" y="49"/>
                </a:lnTo>
                <a:lnTo>
                  <a:pt x="43" y="47"/>
                </a:lnTo>
                <a:lnTo>
                  <a:pt x="45" y="45"/>
                </a:lnTo>
                <a:lnTo>
                  <a:pt x="52" y="26"/>
                </a:lnTo>
                <a:lnTo>
                  <a:pt x="55" y="23"/>
                </a:lnTo>
                <a:lnTo>
                  <a:pt x="55" y="21"/>
                </a:lnTo>
                <a:lnTo>
                  <a:pt x="57" y="19"/>
                </a:lnTo>
                <a:lnTo>
                  <a:pt x="57" y="16"/>
                </a:lnTo>
                <a:lnTo>
                  <a:pt x="62" y="14"/>
                </a:lnTo>
                <a:lnTo>
                  <a:pt x="67" y="9"/>
                </a:lnTo>
                <a:lnTo>
                  <a:pt x="67" y="7"/>
                </a:lnTo>
                <a:lnTo>
                  <a:pt x="69" y="5"/>
                </a:lnTo>
                <a:lnTo>
                  <a:pt x="64" y="2"/>
                </a:lnTo>
                <a:lnTo>
                  <a:pt x="62" y="2"/>
                </a:lnTo>
                <a:lnTo>
                  <a:pt x="55" y="0"/>
                </a:lnTo>
                <a:lnTo>
                  <a:pt x="52" y="0"/>
                </a:lnTo>
                <a:lnTo>
                  <a:pt x="50" y="0"/>
                </a:lnTo>
                <a:lnTo>
                  <a:pt x="45" y="0"/>
                </a:lnTo>
                <a:lnTo>
                  <a:pt x="43" y="0"/>
                </a:lnTo>
                <a:lnTo>
                  <a:pt x="38" y="2"/>
                </a:lnTo>
                <a:lnTo>
                  <a:pt x="34" y="5"/>
                </a:lnTo>
                <a:lnTo>
                  <a:pt x="31" y="7"/>
                </a:lnTo>
                <a:lnTo>
                  <a:pt x="29" y="9"/>
                </a:lnTo>
                <a:lnTo>
                  <a:pt x="26" y="9"/>
                </a:lnTo>
                <a:lnTo>
                  <a:pt x="24" y="12"/>
                </a:lnTo>
                <a:lnTo>
                  <a:pt x="24" y="14"/>
                </a:lnTo>
                <a:lnTo>
                  <a:pt x="22" y="14"/>
                </a:lnTo>
                <a:lnTo>
                  <a:pt x="22" y="16"/>
                </a:lnTo>
                <a:lnTo>
                  <a:pt x="19" y="21"/>
                </a:lnTo>
                <a:lnTo>
                  <a:pt x="15" y="26"/>
                </a:lnTo>
                <a:lnTo>
                  <a:pt x="15" y="28"/>
                </a:lnTo>
                <a:lnTo>
                  <a:pt x="12" y="31"/>
                </a:lnTo>
                <a:lnTo>
                  <a:pt x="12" y="33"/>
                </a:lnTo>
                <a:lnTo>
                  <a:pt x="10" y="35"/>
                </a:lnTo>
                <a:lnTo>
                  <a:pt x="10" y="40"/>
                </a:lnTo>
                <a:lnTo>
                  <a:pt x="10" y="45"/>
                </a:lnTo>
                <a:lnTo>
                  <a:pt x="10" y="47"/>
                </a:lnTo>
                <a:lnTo>
                  <a:pt x="10" y="49"/>
                </a:lnTo>
                <a:lnTo>
                  <a:pt x="5" y="61"/>
                </a:lnTo>
                <a:lnTo>
                  <a:pt x="3" y="64"/>
                </a:lnTo>
                <a:lnTo>
                  <a:pt x="3" y="68"/>
                </a:lnTo>
                <a:lnTo>
                  <a:pt x="3" y="71"/>
                </a:lnTo>
                <a:lnTo>
                  <a:pt x="3" y="73"/>
                </a:lnTo>
                <a:lnTo>
                  <a:pt x="5" y="75"/>
                </a:lnTo>
                <a:lnTo>
                  <a:pt x="5" y="73"/>
                </a:lnTo>
                <a:lnTo>
                  <a:pt x="0" y="78"/>
                </a:lnTo>
                <a:lnTo>
                  <a:pt x="0" y="83"/>
                </a:lnTo>
                <a:lnTo>
                  <a:pt x="0" y="99"/>
                </a:lnTo>
                <a:lnTo>
                  <a:pt x="3" y="104"/>
                </a:lnTo>
                <a:lnTo>
                  <a:pt x="3" y="108"/>
                </a:lnTo>
                <a:lnTo>
                  <a:pt x="5" y="108"/>
                </a:lnTo>
                <a:lnTo>
                  <a:pt x="8" y="108"/>
                </a:lnTo>
                <a:lnTo>
                  <a:pt x="10" y="111"/>
                </a:lnTo>
                <a:lnTo>
                  <a:pt x="17" y="111"/>
                </a:lnTo>
                <a:lnTo>
                  <a:pt x="22" y="113"/>
                </a:lnTo>
                <a:lnTo>
                  <a:pt x="24" y="113"/>
                </a:lnTo>
                <a:lnTo>
                  <a:pt x="26" y="113"/>
                </a:lnTo>
                <a:lnTo>
                  <a:pt x="29" y="113"/>
                </a:lnTo>
                <a:lnTo>
                  <a:pt x="36" y="120"/>
                </a:lnTo>
                <a:lnTo>
                  <a:pt x="36" y="123"/>
                </a:lnTo>
                <a:lnTo>
                  <a:pt x="31" y="123"/>
                </a:lnTo>
                <a:lnTo>
                  <a:pt x="22" y="120"/>
                </a:lnTo>
                <a:lnTo>
                  <a:pt x="10" y="118"/>
                </a:lnTo>
                <a:lnTo>
                  <a:pt x="10" y="125"/>
                </a:lnTo>
                <a:lnTo>
                  <a:pt x="10" y="127"/>
                </a:lnTo>
                <a:lnTo>
                  <a:pt x="10" y="130"/>
                </a:lnTo>
                <a:lnTo>
                  <a:pt x="17" y="139"/>
                </a:lnTo>
                <a:lnTo>
                  <a:pt x="17" y="142"/>
                </a:lnTo>
                <a:lnTo>
                  <a:pt x="19" y="144"/>
                </a:lnTo>
                <a:lnTo>
                  <a:pt x="22" y="144"/>
                </a:lnTo>
                <a:lnTo>
                  <a:pt x="24" y="146"/>
                </a:lnTo>
                <a:lnTo>
                  <a:pt x="26" y="146"/>
                </a:lnTo>
                <a:lnTo>
                  <a:pt x="29" y="149"/>
                </a:lnTo>
                <a:lnTo>
                  <a:pt x="26" y="149"/>
                </a:lnTo>
                <a:lnTo>
                  <a:pt x="24" y="146"/>
                </a:lnTo>
                <a:lnTo>
                  <a:pt x="24" y="149"/>
                </a:lnTo>
                <a:lnTo>
                  <a:pt x="29" y="151"/>
                </a:lnTo>
                <a:lnTo>
                  <a:pt x="45" y="149"/>
                </a:lnTo>
                <a:lnTo>
                  <a:pt x="45" y="146"/>
                </a:lnTo>
                <a:lnTo>
                  <a:pt x="45" y="151"/>
                </a:lnTo>
                <a:lnTo>
                  <a:pt x="48" y="153"/>
                </a:lnTo>
                <a:lnTo>
                  <a:pt x="48" y="156"/>
                </a:lnTo>
                <a:lnTo>
                  <a:pt x="50" y="156"/>
                </a:lnTo>
                <a:lnTo>
                  <a:pt x="52" y="158"/>
                </a:lnTo>
                <a:lnTo>
                  <a:pt x="55" y="160"/>
                </a:lnTo>
                <a:lnTo>
                  <a:pt x="57" y="160"/>
                </a:lnTo>
                <a:lnTo>
                  <a:pt x="62" y="160"/>
                </a:lnTo>
                <a:lnTo>
                  <a:pt x="62" y="158"/>
                </a:lnTo>
                <a:lnTo>
                  <a:pt x="60" y="158"/>
                </a:lnTo>
                <a:lnTo>
                  <a:pt x="57" y="158"/>
                </a:lnTo>
                <a:lnTo>
                  <a:pt x="55" y="158"/>
                </a:lnTo>
                <a:lnTo>
                  <a:pt x="55" y="156"/>
                </a:lnTo>
                <a:lnTo>
                  <a:pt x="57" y="156"/>
                </a:lnTo>
                <a:lnTo>
                  <a:pt x="62" y="156"/>
                </a:lnTo>
                <a:lnTo>
                  <a:pt x="64" y="156"/>
                </a:lnTo>
                <a:lnTo>
                  <a:pt x="67" y="158"/>
                </a:lnTo>
                <a:lnTo>
                  <a:pt x="69" y="158"/>
                </a:lnTo>
                <a:lnTo>
                  <a:pt x="69" y="160"/>
                </a:lnTo>
                <a:lnTo>
                  <a:pt x="71" y="160"/>
                </a:lnTo>
                <a:lnTo>
                  <a:pt x="83" y="163"/>
                </a:lnTo>
                <a:lnTo>
                  <a:pt x="85" y="160"/>
                </a:lnTo>
                <a:lnTo>
                  <a:pt x="88" y="160"/>
                </a:lnTo>
                <a:lnTo>
                  <a:pt x="90" y="160"/>
                </a:lnTo>
                <a:lnTo>
                  <a:pt x="93" y="160"/>
                </a:lnTo>
                <a:lnTo>
                  <a:pt x="95" y="163"/>
                </a:lnTo>
                <a:lnTo>
                  <a:pt x="97" y="165"/>
                </a:lnTo>
                <a:lnTo>
                  <a:pt x="102" y="168"/>
                </a:lnTo>
                <a:lnTo>
                  <a:pt x="107" y="165"/>
                </a:lnTo>
                <a:lnTo>
                  <a:pt x="109" y="163"/>
                </a:lnTo>
                <a:lnTo>
                  <a:pt x="107" y="163"/>
                </a:lnTo>
                <a:lnTo>
                  <a:pt x="104" y="158"/>
                </a:lnTo>
                <a:lnTo>
                  <a:pt x="102" y="156"/>
                </a:lnTo>
                <a:lnTo>
                  <a:pt x="100" y="156"/>
                </a:lnTo>
                <a:lnTo>
                  <a:pt x="97" y="153"/>
                </a:lnTo>
                <a:lnTo>
                  <a:pt x="95" y="153"/>
                </a:lnTo>
                <a:lnTo>
                  <a:pt x="95" y="151"/>
                </a:lnTo>
                <a:lnTo>
                  <a:pt x="90" y="149"/>
                </a:lnTo>
                <a:lnTo>
                  <a:pt x="93" y="149"/>
                </a:lnTo>
                <a:lnTo>
                  <a:pt x="104" y="156"/>
                </a:lnTo>
                <a:lnTo>
                  <a:pt x="111" y="163"/>
                </a:lnTo>
                <a:lnTo>
                  <a:pt x="116" y="168"/>
                </a:lnTo>
                <a:lnTo>
                  <a:pt x="119" y="170"/>
                </a:lnTo>
                <a:lnTo>
                  <a:pt x="121" y="170"/>
                </a:lnTo>
                <a:lnTo>
                  <a:pt x="121" y="168"/>
                </a:lnTo>
                <a:lnTo>
                  <a:pt x="114" y="160"/>
                </a:lnTo>
                <a:lnTo>
                  <a:pt x="114" y="158"/>
                </a:lnTo>
                <a:lnTo>
                  <a:pt x="109" y="158"/>
                </a:lnTo>
                <a:lnTo>
                  <a:pt x="107" y="158"/>
                </a:lnTo>
                <a:lnTo>
                  <a:pt x="107" y="156"/>
                </a:lnTo>
                <a:lnTo>
                  <a:pt x="123" y="158"/>
                </a:lnTo>
                <a:lnTo>
                  <a:pt x="128" y="160"/>
                </a:lnTo>
                <a:lnTo>
                  <a:pt x="130" y="160"/>
                </a:lnTo>
                <a:lnTo>
                  <a:pt x="133" y="163"/>
                </a:lnTo>
                <a:lnTo>
                  <a:pt x="137" y="165"/>
                </a:lnTo>
                <a:lnTo>
                  <a:pt x="142" y="165"/>
                </a:lnTo>
                <a:lnTo>
                  <a:pt x="145" y="165"/>
                </a:lnTo>
                <a:lnTo>
                  <a:pt x="147" y="163"/>
                </a:lnTo>
                <a:lnTo>
                  <a:pt x="147" y="160"/>
                </a:lnTo>
                <a:lnTo>
                  <a:pt x="147" y="158"/>
                </a:lnTo>
                <a:lnTo>
                  <a:pt x="147" y="153"/>
                </a:lnTo>
                <a:lnTo>
                  <a:pt x="145" y="153"/>
                </a:lnTo>
                <a:lnTo>
                  <a:pt x="145" y="149"/>
                </a:lnTo>
                <a:lnTo>
                  <a:pt x="142" y="149"/>
                </a:lnTo>
                <a:lnTo>
                  <a:pt x="142" y="146"/>
                </a:lnTo>
                <a:lnTo>
                  <a:pt x="140" y="146"/>
                </a:lnTo>
                <a:lnTo>
                  <a:pt x="137" y="142"/>
                </a:lnTo>
                <a:lnTo>
                  <a:pt x="140" y="142"/>
                </a:lnTo>
                <a:lnTo>
                  <a:pt x="140" y="144"/>
                </a:lnTo>
                <a:lnTo>
                  <a:pt x="142" y="139"/>
                </a:lnTo>
                <a:lnTo>
                  <a:pt x="142" y="137"/>
                </a:lnTo>
                <a:lnTo>
                  <a:pt x="140" y="137"/>
                </a:lnTo>
                <a:lnTo>
                  <a:pt x="142" y="134"/>
                </a:lnTo>
                <a:lnTo>
                  <a:pt x="145" y="134"/>
                </a:lnTo>
                <a:lnTo>
                  <a:pt x="147" y="139"/>
                </a:lnTo>
                <a:lnTo>
                  <a:pt x="142" y="139"/>
                </a:lnTo>
                <a:lnTo>
                  <a:pt x="142" y="142"/>
                </a:lnTo>
                <a:lnTo>
                  <a:pt x="152" y="153"/>
                </a:lnTo>
                <a:lnTo>
                  <a:pt x="152" y="151"/>
                </a:lnTo>
                <a:lnTo>
                  <a:pt x="154" y="151"/>
                </a:lnTo>
                <a:lnTo>
                  <a:pt x="156" y="151"/>
                </a:lnTo>
                <a:lnTo>
                  <a:pt x="159" y="151"/>
                </a:lnTo>
                <a:lnTo>
                  <a:pt x="161" y="168"/>
                </a:lnTo>
                <a:lnTo>
                  <a:pt x="163" y="168"/>
                </a:lnTo>
                <a:lnTo>
                  <a:pt x="163" y="165"/>
                </a:lnTo>
                <a:lnTo>
                  <a:pt x="166" y="163"/>
                </a:lnTo>
                <a:lnTo>
                  <a:pt x="166" y="172"/>
                </a:lnTo>
                <a:lnTo>
                  <a:pt x="166" y="175"/>
                </a:lnTo>
                <a:lnTo>
                  <a:pt x="168" y="175"/>
                </a:lnTo>
                <a:lnTo>
                  <a:pt x="173" y="177"/>
                </a:lnTo>
                <a:lnTo>
                  <a:pt x="182" y="184"/>
                </a:lnTo>
                <a:lnTo>
                  <a:pt x="185" y="186"/>
                </a:lnTo>
                <a:lnTo>
                  <a:pt x="187" y="189"/>
                </a:lnTo>
                <a:lnTo>
                  <a:pt x="187" y="191"/>
                </a:lnTo>
                <a:lnTo>
                  <a:pt x="187" y="194"/>
                </a:lnTo>
                <a:lnTo>
                  <a:pt x="185" y="194"/>
                </a:lnTo>
                <a:lnTo>
                  <a:pt x="182" y="196"/>
                </a:lnTo>
                <a:lnTo>
                  <a:pt x="180" y="196"/>
                </a:lnTo>
                <a:lnTo>
                  <a:pt x="178" y="196"/>
                </a:lnTo>
                <a:lnTo>
                  <a:pt x="178" y="194"/>
                </a:lnTo>
                <a:lnTo>
                  <a:pt x="175" y="194"/>
                </a:lnTo>
                <a:lnTo>
                  <a:pt x="173" y="196"/>
                </a:lnTo>
                <a:lnTo>
                  <a:pt x="173" y="205"/>
                </a:lnTo>
                <a:lnTo>
                  <a:pt x="173" y="208"/>
                </a:lnTo>
                <a:lnTo>
                  <a:pt x="175" y="208"/>
                </a:lnTo>
                <a:lnTo>
                  <a:pt x="178" y="208"/>
                </a:lnTo>
                <a:lnTo>
                  <a:pt x="178" y="205"/>
                </a:lnTo>
                <a:lnTo>
                  <a:pt x="180" y="205"/>
                </a:lnTo>
                <a:lnTo>
                  <a:pt x="187" y="201"/>
                </a:lnTo>
                <a:lnTo>
                  <a:pt x="187" y="198"/>
                </a:lnTo>
                <a:lnTo>
                  <a:pt x="187" y="196"/>
                </a:lnTo>
                <a:lnTo>
                  <a:pt x="189" y="196"/>
                </a:lnTo>
                <a:lnTo>
                  <a:pt x="189" y="198"/>
                </a:lnTo>
                <a:lnTo>
                  <a:pt x="192" y="201"/>
                </a:lnTo>
                <a:lnTo>
                  <a:pt x="194" y="201"/>
                </a:lnTo>
                <a:lnTo>
                  <a:pt x="194" y="198"/>
                </a:lnTo>
                <a:lnTo>
                  <a:pt x="194" y="196"/>
                </a:lnTo>
                <a:lnTo>
                  <a:pt x="197" y="194"/>
                </a:lnTo>
                <a:lnTo>
                  <a:pt x="199" y="196"/>
                </a:lnTo>
                <a:lnTo>
                  <a:pt x="197" y="196"/>
                </a:lnTo>
                <a:lnTo>
                  <a:pt x="194" y="196"/>
                </a:lnTo>
                <a:lnTo>
                  <a:pt x="194" y="198"/>
                </a:lnTo>
                <a:lnTo>
                  <a:pt x="197" y="205"/>
                </a:lnTo>
                <a:lnTo>
                  <a:pt x="201" y="210"/>
                </a:lnTo>
                <a:lnTo>
                  <a:pt x="201" y="212"/>
                </a:lnTo>
                <a:lnTo>
                  <a:pt x="204" y="212"/>
                </a:lnTo>
                <a:lnTo>
                  <a:pt x="206" y="212"/>
                </a:lnTo>
                <a:lnTo>
                  <a:pt x="206" y="215"/>
                </a:lnTo>
                <a:lnTo>
                  <a:pt x="208" y="215"/>
                </a:lnTo>
                <a:lnTo>
                  <a:pt x="208" y="212"/>
                </a:lnTo>
                <a:lnTo>
                  <a:pt x="206" y="208"/>
                </a:lnTo>
                <a:lnTo>
                  <a:pt x="204" y="208"/>
                </a:lnTo>
                <a:lnTo>
                  <a:pt x="204" y="205"/>
                </a:lnTo>
                <a:lnTo>
                  <a:pt x="206" y="205"/>
                </a:lnTo>
                <a:lnTo>
                  <a:pt x="208" y="208"/>
                </a:lnTo>
                <a:lnTo>
                  <a:pt x="211" y="208"/>
                </a:lnTo>
                <a:lnTo>
                  <a:pt x="211" y="210"/>
                </a:lnTo>
                <a:lnTo>
                  <a:pt x="211" y="212"/>
                </a:lnTo>
                <a:lnTo>
                  <a:pt x="211" y="215"/>
                </a:lnTo>
                <a:lnTo>
                  <a:pt x="208" y="215"/>
                </a:lnTo>
                <a:lnTo>
                  <a:pt x="208" y="217"/>
                </a:lnTo>
                <a:lnTo>
                  <a:pt x="208" y="220"/>
                </a:lnTo>
                <a:lnTo>
                  <a:pt x="211" y="222"/>
                </a:lnTo>
                <a:lnTo>
                  <a:pt x="213" y="222"/>
                </a:lnTo>
                <a:lnTo>
                  <a:pt x="211" y="222"/>
                </a:lnTo>
                <a:lnTo>
                  <a:pt x="215" y="217"/>
                </a:lnTo>
                <a:lnTo>
                  <a:pt x="218" y="220"/>
                </a:lnTo>
                <a:lnTo>
                  <a:pt x="220" y="224"/>
                </a:lnTo>
                <a:lnTo>
                  <a:pt x="220" y="229"/>
                </a:lnTo>
                <a:lnTo>
                  <a:pt x="220" y="231"/>
                </a:lnTo>
                <a:lnTo>
                  <a:pt x="220" y="234"/>
                </a:lnTo>
                <a:lnTo>
                  <a:pt x="222" y="236"/>
                </a:lnTo>
                <a:lnTo>
                  <a:pt x="225" y="238"/>
                </a:lnTo>
                <a:lnTo>
                  <a:pt x="225" y="241"/>
                </a:lnTo>
                <a:lnTo>
                  <a:pt x="227" y="253"/>
                </a:lnTo>
                <a:lnTo>
                  <a:pt x="230" y="255"/>
                </a:lnTo>
                <a:lnTo>
                  <a:pt x="230" y="260"/>
                </a:lnTo>
                <a:lnTo>
                  <a:pt x="227" y="260"/>
                </a:lnTo>
                <a:lnTo>
                  <a:pt x="227" y="262"/>
                </a:lnTo>
                <a:lnTo>
                  <a:pt x="225" y="262"/>
                </a:lnTo>
                <a:lnTo>
                  <a:pt x="222" y="262"/>
                </a:lnTo>
                <a:lnTo>
                  <a:pt x="222" y="264"/>
                </a:lnTo>
                <a:lnTo>
                  <a:pt x="220" y="269"/>
                </a:lnTo>
                <a:lnTo>
                  <a:pt x="220" y="271"/>
                </a:lnTo>
                <a:lnTo>
                  <a:pt x="220" y="274"/>
                </a:lnTo>
                <a:lnTo>
                  <a:pt x="222" y="274"/>
                </a:lnTo>
                <a:lnTo>
                  <a:pt x="225" y="274"/>
                </a:lnTo>
                <a:lnTo>
                  <a:pt x="227" y="274"/>
                </a:lnTo>
                <a:lnTo>
                  <a:pt x="230" y="274"/>
                </a:lnTo>
                <a:lnTo>
                  <a:pt x="232" y="276"/>
                </a:lnTo>
                <a:lnTo>
                  <a:pt x="234" y="276"/>
                </a:lnTo>
                <a:lnTo>
                  <a:pt x="239" y="279"/>
                </a:lnTo>
                <a:lnTo>
                  <a:pt x="241" y="276"/>
                </a:lnTo>
                <a:lnTo>
                  <a:pt x="241" y="274"/>
                </a:lnTo>
                <a:lnTo>
                  <a:pt x="244" y="267"/>
                </a:lnTo>
                <a:lnTo>
                  <a:pt x="241" y="264"/>
                </a:lnTo>
                <a:lnTo>
                  <a:pt x="244" y="264"/>
                </a:lnTo>
                <a:lnTo>
                  <a:pt x="246" y="264"/>
                </a:lnTo>
                <a:lnTo>
                  <a:pt x="248" y="264"/>
                </a:lnTo>
                <a:lnTo>
                  <a:pt x="248" y="267"/>
                </a:lnTo>
                <a:lnTo>
                  <a:pt x="251" y="271"/>
                </a:lnTo>
                <a:lnTo>
                  <a:pt x="251" y="274"/>
                </a:lnTo>
                <a:lnTo>
                  <a:pt x="253" y="274"/>
                </a:lnTo>
                <a:lnTo>
                  <a:pt x="256" y="274"/>
                </a:lnTo>
                <a:lnTo>
                  <a:pt x="253" y="274"/>
                </a:lnTo>
                <a:lnTo>
                  <a:pt x="256" y="274"/>
                </a:lnTo>
                <a:lnTo>
                  <a:pt x="258" y="274"/>
                </a:lnTo>
                <a:lnTo>
                  <a:pt x="260" y="276"/>
                </a:lnTo>
                <a:lnTo>
                  <a:pt x="265" y="279"/>
                </a:lnTo>
                <a:lnTo>
                  <a:pt x="267" y="279"/>
                </a:lnTo>
                <a:lnTo>
                  <a:pt x="265" y="283"/>
                </a:lnTo>
                <a:lnTo>
                  <a:pt x="267" y="283"/>
                </a:lnTo>
                <a:lnTo>
                  <a:pt x="270" y="283"/>
                </a:lnTo>
                <a:lnTo>
                  <a:pt x="270" y="286"/>
                </a:lnTo>
                <a:lnTo>
                  <a:pt x="267" y="286"/>
                </a:lnTo>
                <a:lnTo>
                  <a:pt x="265" y="290"/>
                </a:lnTo>
                <a:lnTo>
                  <a:pt x="263" y="290"/>
                </a:lnTo>
                <a:lnTo>
                  <a:pt x="260" y="290"/>
                </a:lnTo>
                <a:lnTo>
                  <a:pt x="258" y="288"/>
                </a:lnTo>
                <a:lnTo>
                  <a:pt x="256" y="288"/>
                </a:lnTo>
                <a:lnTo>
                  <a:pt x="256" y="290"/>
                </a:lnTo>
                <a:lnTo>
                  <a:pt x="251" y="288"/>
                </a:lnTo>
                <a:lnTo>
                  <a:pt x="248" y="293"/>
                </a:lnTo>
                <a:lnTo>
                  <a:pt x="244" y="297"/>
                </a:lnTo>
                <a:lnTo>
                  <a:pt x="241" y="297"/>
                </a:lnTo>
                <a:lnTo>
                  <a:pt x="241" y="295"/>
                </a:lnTo>
                <a:lnTo>
                  <a:pt x="244" y="290"/>
                </a:lnTo>
                <a:lnTo>
                  <a:pt x="244" y="288"/>
                </a:lnTo>
                <a:lnTo>
                  <a:pt x="244" y="286"/>
                </a:lnTo>
                <a:lnTo>
                  <a:pt x="241" y="281"/>
                </a:lnTo>
                <a:lnTo>
                  <a:pt x="241" y="279"/>
                </a:lnTo>
                <a:lnTo>
                  <a:pt x="232" y="276"/>
                </a:lnTo>
                <a:lnTo>
                  <a:pt x="230" y="276"/>
                </a:lnTo>
                <a:lnTo>
                  <a:pt x="218" y="274"/>
                </a:lnTo>
                <a:lnTo>
                  <a:pt x="215" y="276"/>
                </a:lnTo>
                <a:lnTo>
                  <a:pt x="215" y="279"/>
                </a:lnTo>
                <a:lnTo>
                  <a:pt x="211" y="283"/>
                </a:lnTo>
                <a:lnTo>
                  <a:pt x="208" y="283"/>
                </a:lnTo>
                <a:lnTo>
                  <a:pt x="208" y="286"/>
                </a:lnTo>
                <a:lnTo>
                  <a:pt x="206" y="288"/>
                </a:lnTo>
                <a:lnTo>
                  <a:pt x="204" y="288"/>
                </a:lnTo>
                <a:lnTo>
                  <a:pt x="204" y="290"/>
                </a:lnTo>
                <a:lnTo>
                  <a:pt x="201" y="290"/>
                </a:lnTo>
                <a:lnTo>
                  <a:pt x="201" y="293"/>
                </a:lnTo>
                <a:lnTo>
                  <a:pt x="201" y="295"/>
                </a:lnTo>
                <a:lnTo>
                  <a:pt x="206" y="300"/>
                </a:lnTo>
                <a:lnTo>
                  <a:pt x="208" y="302"/>
                </a:lnTo>
                <a:lnTo>
                  <a:pt x="211" y="305"/>
                </a:lnTo>
                <a:lnTo>
                  <a:pt x="213" y="312"/>
                </a:lnTo>
                <a:lnTo>
                  <a:pt x="213" y="314"/>
                </a:lnTo>
                <a:lnTo>
                  <a:pt x="211" y="314"/>
                </a:lnTo>
                <a:lnTo>
                  <a:pt x="211" y="312"/>
                </a:lnTo>
                <a:lnTo>
                  <a:pt x="208" y="312"/>
                </a:lnTo>
                <a:lnTo>
                  <a:pt x="206" y="312"/>
                </a:lnTo>
                <a:lnTo>
                  <a:pt x="204" y="312"/>
                </a:lnTo>
                <a:lnTo>
                  <a:pt x="204" y="314"/>
                </a:lnTo>
                <a:lnTo>
                  <a:pt x="201" y="316"/>
                </a:lnTo>
                <a:lnTo>
                  <a:pt x="201" y="319"/>
                </a:lnTo>
                <a:lnTo>
                  <a:pt x="199" y="319"/>
                </a:lnTo>
                <a:lnTo>
                  <a:pt x="192" y="321"/>
                </a:lnTo>
                <a:lnTo>
                  <a:pt x="187" y="319"/>
                </a:lnTo>
                <a:lnTo>
                  <a:pt x="182" y="319"/>
                </a:lnTo>
                <a:lnTo>
                  <a:pt x="182" y="321"/>
                </a:lnTo>
                <a:lnTo>
                  <a:pt x="187" y="323"/>
                </a:lnTo>
                <a:lnTo>
                  <a:pt x="192" y="326"/>
                </a:lnTo>
                <a:lnTo>
                  <a:pt x="189" y="335"/>
                </a:lnTo>
                <a:lnTo>
                  <a:pt x="189" y="338"/>
                </a:lnTo>
                <a:lnTo>
                  <a:pt x="189" y="335"/>
                </a:lnTo>
                <a:lnTo>
                  <a:pt x="187" y="333"/>
                </a:lnTo>
                <a:lnTo>
                  <a:pt x="185" y="331"/>
                </a:lnTo>
                <a:lnTo>
                  <a:pt x="187" y="331"/>
                </a:lnTo>
                <a:lnTo>
                  <a:pt x="189" y="328"/>
                </a:lnTo>
                <a:lnTo>
                  <a:pt x="189" y="326"/>
                </a:lnTo>
                <a:lnTo>
                  <a:pt x="185" y="321"/>
                </a:lnTo>
                <a:lnTo>
                  <a:pt x="182" y="321"/>
                </a:lnTo>
                <a:lnTo>
                  <a:pt x="173" y="316"/>
                </a:lnTo>
                <a:lnTo>
                  <a:pt x="166" y="314"/>
                </a:lnTo>
                <a:lnTo>
                  <a:pt x="163" y="314"/>
                </a:lnTo>
                <a:lnTo>
                  <a:pt x="163" y="316"/>
                </a:lnTo>
                <a:lnTo>
                  <a:pt x="163" y="321"/>
                </a:lnTo>
                <a:lnTo>
                  <a:pt x="163" y="323"/>
                </a:lnTo>
                <a:lnTo>
                  <a:pt x="161" y="323"/>
                </a:lnTo>
                <a:lnTo>
                  <a:pt x="159" y="323"/>
                </a:lnTo>
                <a:lnTo>
                  <a:pt x="156" y="326"/>
                </a:lnTo>
                <a:lnTo>
                  <a:pt x="154" y="328"/>
                </a:lnTo>
                <a:lnTo>
                  <a:pt x="154" y="331"/>
                </a:lnTo>
                <a:lnTo>
                  <a:pt x="154" y="335"/>
                </a:lnTo>
                <a:lnTo>
                  <a:pt x="154" y="340"/>
                </a:lnTo>
                <a:lnTo>
                  <a:pt x="156" y="345"/>
                </a:lnTo>
                <a:lnTo>
                  <a:pt x="156" y="347"/>
                </a:lnTo>
                <a:lnTo>
                  <a:pt x="159" y="347"/>
                </a:lnTo>
                <a:lnTo>
                  <a:pt x="159" y="349"/>
                </a:lnTo>
                <a:lnTo>
                  <a:pt x="163" y="349"/>
                </a:lnTo>
                <a:lnTo>
                  <a:pt x="168" y="349"/>
                </a:lnTo>
                <a:lnTo>
                  <a:pt x="173" y="349"/>
                </a:lnTo>
                <a:lnTo>
                  <a:pt x="180" y="347"/>
                </a:lnTo>
                <a:lnTo>
                  <a:pt x="185" y="342"/>
                </a:lnTo>
                <a:lnTo>
                  <a:pt x="187" y="342"/>
                </a:lnTo>
                <a:lnTo>
                  <a:pt x="192" y="345"/>
                </a:lnTo>
                <a:lnTo>
                  <a:pt x="197" y="347"/>
                </a:lnTo>
                <a:lnTo>
                  <a:pt x="199" y="345"/>
                </a:lnTo>
                <a:lnTo>
                  <a:pt x="201" y="345"/>
                </a:lnTo>
                <a:lnTo>
                  <a:pt x="201" y="342"/>
                </a:lnTo>
                <a:lnTo>
                  <a:pt x="201" y="340"/>
                </a:lnTo>
                <a:lnTo>
                  <a:pt x="199" y="340"/>
                </a:lnTo>
                <a:lnTo>
                  <a:pt x="199" y="338"/>
                </a:lnTo>
                <a:lnTo>
                  <a:pt x="197" y="338"/>
                </a:lnTo>
                <a:lnTo>
                  <a:pt x="194" y="335"/>
                </a:lnTo>
                <a:lnTo>
                  <a:pt x="194" y="333"/>
                </a:lnTo>
                <a:lnTo>
                  <a:pt x="199" y="331"/>
                </a:lnTo>
                <a:lnTo>
                  <a:pt x="201" y="333"/>
                </a:lnTo>
                <a:lnTo>
                  <a:pt x="199" y="333"/>
                </a:lnTo>
                <a:lnTo>
                  <a:pt x="199" y="335"/>
                </a:lnTo>
                <a:lnTo>
                  <a:pt x="199" y="338"/>
                </a:lnTo>
                <a:lnTo>
                  <a:pt x="199" y="340"/>
                </a:lnTo>
                <a:lnTo>
                  <a:pt x="201" y="340"/>
                </a:lnTo>
                <a:lnTo>
                  <a:pt x="206" y="342"/>
                </a:lnTo>
                <a:lnTo>
                  <a:pt x="208" y="342"/>
                </a:lnTo>
                <a:lnTo>
                  <a:pt x="211" y="338"/>
                </a:lnTo>
                <a:lnTo>
                  <a:pt x="215" y="338"/>
                </a:lnTo>
                <a:lnTo>
                  <a:pt x="218" y="340"/>
                </a:lnTo>
                <a:lnTo>
                  <a:pt x="218" y="349"/>
                </a:lnTo>
                <a:lnTo>
                  <a:pt x="220" y="352"/>
                </a:lnTo>
                <a:lnTo>
                  <a:pt x="222" y="354"/>
                </a:lnTo>
                <a:lnTo>
                  <a:pt x="220" y="354"/>
                </a:lnTo>
                <a:lnTo>
                  <a:pt x="220" y="357"/>
                </a:lnTo>
                <a:lnTo>
                  <a:pt x="222" y="359"/>
                </a:lnTo>
                <a:lnTo>
                  <a:pt x="222" y="357"/>
                </a:lnTo>
                <a:lnTo>
                  <a:pt x="225" y="357"/>
                </a:lnTo>
                <a:lnTo>
                  <a:pt x="225" y="354"/>
                </a:lnTo>
                <a:lnTo>
                  <a:pt x="225" y="357"/>
                </a:lnTo>
                <a:lnTo>
                  <a:pt x="225" y="359"/>
                </a:lnTo>
                <a:lnTo>
                  <a:pt x="227" y="364"/>
                </a:lnTo>
                <a:lnTo>
                  <a:pt x="230" y="364"/>
                </a:lnTo>
                <a:lnTo>
                  <a:pt x="232" y="366"/>
                </a:lnTo>
                <a:lnTo>
                  <a:pt x="232" y="364"/>
                </a:lnTo>
                <a:lnTo>
                  <a:pt x="234" y="364"/>
                </a:lnTo>
                <a:lnTo>
                  <a:pt x="237" y="366"/>
                </a:lnTo>
                <a:lnTo>
                  <a:pt x="241" y="368"/>
                </a:lnTo>
                <a:lnTo>
                  <a:pt x="241" y="371"/>
                </a:lnTo>
                <a:lnTo>
                  <a:pt x="237" y="375"/>
                </a:lnTo>
                <a:lnTo>
                  <a:pt x="234" y="373"/>
                </a:lnTo>
                <a:lnTo>
                  <a:pt x="232" y="373"/>
                </a:lnTo>
                <a:lnTo>
                  <a:pt x="230" y="373"/>
                </a:lnTo>
                <a:lnTo>
                  <a:pt x="232" y="375"/>
                </a:lnTo>
                <a:lnTo>
                  <a:pt x="237" y="383"/>
                </a:lnTo>
                <a:lnTo>
                  <a:pt x="239" y="385"/>
                </a:lnTo>
                <a:lnTo>
                  <a:pt x="241" y="387"/>
                </a:lnTo>
                <a:lnTo>
                  <a:pt x="246" y="385"/>
                </a:lnTo>
                <a:lnTo>
                  <a:pt x="248" y="390"/>
                </a:lnTo>
                <a:lnTo>
                  <a:pt x="263" y="397"/>
                </a:lnTo>
                <a:lnTo>
                  <a:pt x="265" y="399"/>
                </a:lnTo>
                <a:lnTo>
                  <a:pt x="267" y="401"/>
                </a:lnTo>
                <a:lnTo>
                  <a:pt x="270" y="404"/>
                </a:lnTo>
                <a:lnTo>
                  <a:pt x="277" y="406"/>
                </a:lnTo>
                <a:lnTo>
                  <a:pt x="277" y="409"/>
                </a:lnTo>
                <a:lnTo>
                  <a:pt x="279" y="409"/>
                </a:lnTo>
                <a:lnTo>
                  <a:pt x="284" y="409"/>
                </a:lnTo>
                <a:lnTo>
                  <a:pt x="298" y="413"/>
                </a:lnTo>
                <a:lnTo>
                  <a:pt x="300" y="416"/>
                </a:lnTo>
                <a:lnTo>
                  <a:pt x="303" y="418"/>
                </a:lnTo>
                <a:lnTo>
                  <a:pt x="305" y="418"/>
                </a:lnTo>
                <a:lnTo>
                  <a:pt x="308" y="418"/>
                </a:lnTo>
                <a:lnTo>
                  <a:pt x="310" y="418"/>
                </a:lnTo>
                <a:lnTo>
                  <a:pt x="310" y="416"/>
                </a:lnTo>
                <a:lnTo>
                  <a:pt x="308" y="413"/>
                </a:lnTo>
                <a:lnTo>
                  <a:pt x="308" y="411"/>
                </a:lnTo>
                <a:lnTo>
                  <a:pt x="310" y="411"/>
                </a:lnTo>
                <a:lnTo>
                  <a:pt x="310" y="409"/>
                </a:lnTo>
                <a:lnTo>
                  <a:pt x="300" y="397"/>
                </a:lnTo>
                <a:lnTo>
                  <a:pt x="300" y="394"/>
                </a:lnTo>
                <a:lnTo>
                  <a:pt x="289" y="385"/>
                </a:lnTo>
                <a:lnTo>
                  <a:pt x="286" y="385"/>
                </a:lnTo>
                <a:lnTo>
                  <a:pt x="284" y="383"/>
                </a:lnTo>
                <a:lnTo>
                  <a:pt x="282" y="383"/>
                </a:lnTo>
                <a:lnTo>
                  <a:pt x="282" y="380"/>
                </a:lnTo>
                <a:lnTo>
                  <a:pt x="274" y="371"/>
                </a:lnTo>
                <a:lnTo>
                  <a:pt x="272" y="366"/>
                </a:lnTo>
                <a:lnTo>
                  <a:pt x="274" y="366"/>
                </a:lnTo>
                <a:lnTo>
                  <a:pt x="277" y="366"/>
                </a:lnTo>
                <a:lnTo>
                  <a:pt x="279" y="366"/>
                </a:lnTo>
                <a:lnTo>
                  <a:pt x="279" y="368"/>
                </a:lnTo>
                <a:lnTo>
                  <a:pt x="284" y="371"/>
                </a:lnTo>
                <a:lnTo>
                  <a:pt x="284" y="373"/>
                </a:lnTo>
                <a:lnTo>
                  <a:pt x="286" y="373"/>
                </a:lnTo>
                <a:lnTo>
                  <a:pt x="286" y="375"/>
                </a:lnTo>
                <a:lnTo>
                  <a:pt x="289" y="375"/>
                </a:lnTo>
                <a:lnTo>
                  <a:pt x="286" y="371"/>
                </a:lnTo>
                <a:lnTo>
                  <a:pt x="284" y="366"/>
                </a:lnTo>
                <a:lnTo>
                  <a:pt x="284" y="364"/>
                </a:lnTo>
                <a:lnTo>
                  <a:pt x="284" y="366"/>
                </a:lnTo>
                <a:lnTo>
                  <a:pt x="286" y="366"/>
                </a:lnTo>
                <a:lnTo>
                  <a:pt x="289" y="368"/>
                </a:lnTo>
                <a:lnTo>
                  <a:pt x="289" y="371"/>
                </a:lnTo>
                <a:lnTo>
                  <a:pt x="291" y="373"/>
                </a:lnTo>
                <a:lnTo>
                  <a:pt x="291" y="375"/>
                </a:lnTo>
                <a:lnTo>
                  <a:pt x="293" y="378"/>
                </a:lnTo>
                <a:lnTo>
                  <a:pt x="300" y="385"/>
                </a:lnTo>
                <a:lnTo>
                  <a:pt x="303" y="387"/>
                </a:lnTo>
                <a:lnTo>
                  <a:pt x="308" y="387"/>
                </a:lnTo>
                <a:lnTo>
                  <a:pt x="310" y="387"/>
                </a:lnTo>
                <a:lnTo>
                  <a:pt x="312" y="390"/>
                </a:lnTo>
                <a:lnTo>
                  <a:pt x="317" y="397"/>
                </a:lnTo>
                <a:lnTo>
                  <a:pt x="319" y="399"/>
                </a:lnTo>
                <a:lnTo>
                  <a:pt x="322" y="399"/>
                </a:lnTo>
                <a:lnTo>
                  <a:pt x="322" y="397"/>
                </a:lnTo>
                <a:lnTo>
                  <a:pt x="326" y="390"/>
                </a:lnTo>
                <a:lnTo>
                  <a:pt x="326" y="383"/>
                </a:lnTo>
                <a:lnTo>
                  <a:pt x="324" y="383"/>
                </a:lnTo>
                <a:lnTo>
                  <a:pt x="322" y="373"/>
                </a:lnTo>
                <a:lnTo>
                  <a:pt x="322" y="371"/>
                </a:lnTo>
                <a:lnTo>
                  <a:pt x="322" y="368"/>
                </a:lnTo>
                <a:lnTo>
                  <a:pt x="324" y="368"/>
                </a:lnTo>
                <a:lnTo>
                  <a:pt x="324" y="373"/>
                </a:lnTo>
                <a:lnTo>
                  <a:pt x="324" y="378"/>
                </a:lnTo>
                <a:lnTo>
                  <a:pt x="326" y="380"/>
                </a:lnTo>
                <a:lnTo>
                  <a:pt x="329" y="380"/>
                </a:lnTo>
                <a:lnTo>
                  <a:pt x="329" y="378"/>
                </a:lnTo>
                <a:lnTo>
                  <a:pt x="329" y="368"/>
                </a:lnTo>
                <a:lnTo>
                  <a:pt x="329" y="366"/>
                </a:lnTo>
                <a:lnTo>
                  <a:pt x="326" y="366"/>
                </a:lnTo>
                <a:lnTo>
                  <a:pt x="324" y="366"/>
                </a:lnTo>
                <a:lnTo>
                  <a:pt x="324" y="364"/>
                </a:lnTo>
                <a:lnTo>
                  <a:pt x="322" y="364"/>
                </a:lnTo>
                <a:lnTo>
                  <a:pt x="322" y="361"/>
                </a:lnTo>
                <a:lnTo>
                  <a:pt x="324" y="361"/>
                </a:lnTo>
                <a:lnTo>
                  <a:pt x="324" y="359"/>
                </a:lnTo>
                <a:lnTo>
                  <a:pt x="326" y="359"/>
                </a:lnTo>
                <a:lnTo>
                  <a:pt x="326" y="357"/>
                </a:lnTo>
                <a:lnTo>
                  <a:pt x="324" y="357"/>
                </a:lnTo>
                <a:lnTo>
                  <a:pt x="322" y="357"/>
                </a:lnTo>
                <a:lnTo>
                  <a:pt x="319" y="357"/>
                </a:lnTo>
                <a:lnTo>
                  <a:pt x="322" y="357"/>
                </a:lnTo>
                <a:lnTo>
                  <a:pt x="319" y="352"/>
                </a:lnTo>
                <a:lnTo>
                  <a:pt x="319" y="349"/>
                </a:lnTo>
                <a:lnTo>
                  <a:pt x="317" y="342"/>
                </a:lnTo>
                <a:lnTo>
                  <a:pt x="312" y="342"/>
                </a:lnTo>
                <a:lnTo>
                  <a:pt x="312" y="340"/>
                </a:lnTo>
                <a:lnTo>
                  <a:pt x="315" y="340"/>
                </a:lnTo>
                <a:lnTo>
                  <a:pt x="315" y="338"/>
                </a:lnTo>
                <a:lnTo>
                  <a:pt x="315" y="335"/>
                </a:lnTo>
                <a:lnTo>
                  <a:pt x="315" y="333"/>
                </a:lnTo>
                <a:lnTo>
                  <a:pt x="312" y="333"/>
                </a:lnTo>
                <a:lnTo>
                  <a:pt x="312" y="331"/>
                </a:lnTo>
                <a:lnTo>
                  <a:pt x="310" y="331"/>
                </a:lnTo>
                <a:lnTo>
                  <a:pt x="310" y="333"/>
                </a:lnTo>
                <a:lnTo>
                  <a:pt x="300" y="326"/>
                </a:lnTo>
                <a:lnTo>
                  <a:pt x="300" y="328"/>
                </a:lnTo>
                <a:lnTo>
                  <a:pt x="300" y="331"/>
                </a:lnTo>
                <a:lnTo>
                  <a:pt x="300" y="335"/>
                </a:lnTo>
                <a:lnTo>
                  <a:pt x="300" y="333"/>
                </a:lnTo>
                <a:lnTo>
                  <a:pt x="298" y="326"/>
                </a:lnTo>
                <a:lnTo>
                  <a:pt x="298" y="321"/>
                </a:lnTo>
                <a:lnTo>
                  <a:pt x="296" y="321"/>
                </a:lnTo>
                <a:lnTo>
                  <a:pt x="296" y="319"/>
                </a:lnTo>
                <a:lnTo>
                  <a:pt x="293" y="319"/>
                </a:lnTo>
                <a:lnTo>
                  <a:pt x="293" y="316"/>
                </a:lnTo>
                <a:lnTo>
                  <a:pt x="293" y="319"/>
                </a:lnTo>
                <a:lnTo>
                  <a:pt x="291" y="319"/>
                </a:lnTo>
                <a:lnTo>
                  <a:pt x="291" y="316"/>
                </a:lnTo>
                <a:lnTo>
                  <a:pt x="293" y="316"/>
                </a:lnTo>
                <a:lnTo>
                  <a:pt x="296" y="316"/>
                </a:lnTo>
                <a:lnTo>
                  <a:pt x="296" y="314"/>
                </a:lnTo>
                <a:lnTo>
                  <a:pt x="293" y="309"/>
                </a:lnTo>
                <a:lnTo>
                  <a:pt x="293" y="307"/>
                </a:lnTo>
                <a:lnTo>
                  <a:pt x="291" y="307"/>
                </a:lnTo>
                <a:lnTo>
                  <a:pt x="289" y="307"/>
                </a:lnTo>
                <a:lnTo>
                  <a:pt x="286" y="309"/>
                </a:lnTo>
                <a:lnTo>
                  <a:pt x="282" y="302"/>
                </a:lnTo>
                <a:lnTo>
                  <a:pt x="279" y="300"/>
                </a:lnTo>
                <a:lnTo>
                  <a:pt x="274" y="290"/>
                </a:lnTo>
                <a:lnTo>
                  <a:pt x="277" y="290"/>
                </a:lnTo>
                <a:lnTo>
                  <a:pt x="279" y="290"/>
                </a:lnTo>
                <a:lnTo>
                  <a:pt x="284" y="295"/>
                </a:lnTo>
                <a:lnTo>
                  <a:pt x="284" y="297"/>
                </a:lnTo>
                <a:lnTo>
                  <a:pt x="284" y="300"/>
                </a:lnTo>
                <a:lnTo>
                  <a:pt x="286" y="300"/>
                </a:lnTo>
                <a:lnTo>
                  <a:pt x="291" y="300"/>
                </a:lnTo>
                <a:lnTo>
                  <a:pt x="293" y="300"/>
                </a:lnTo>
                <a:lnTo>
                  <a:pt x="293" y="295"/>
                </a:lnTo>
                <a:lnTo>
                  <a:pt x="291" y="293"/>
                </a:lnTo>
                <a:lnTo>
                  <a:pt x="289" y="290"/>
                </a:lnTo>
                <a:lnTo>
                  <a:pt x="286" y="288"/>
                </a:lnTo>
                <a:lnTo>
                  <a:pt x="284" y="281"/>
                </a:lnTo>
                <a:lnTo>
                  <a:pt x="286" y="281"/>
                </a:lnTo>
                <a:lnTo>
                  <a:pt x="291" y="288"/>
                </a:lnTo>
                <a:lnTo>
                  <a:pt x="293" y="288"/>
                </a:lnTo>
                <a:lnTo>
                  <a:pt x="296" y="288"/>
                </a:lnTo>
                <a:lnTo>
                  <a:pt x="296" y="283"/>
                </a:lnTo>
                <a:lnTo>
                  <a:pt x="293" y="281"/>
                </a:lnTo>
                <a:lnTo>
                  <a:pt x="291" y="281"/>
                </a:lnTo>
                <a:lnTo>
                  <a:pt x="289" y="279"/>
                </a:lnTo>
                <a:lnTo>
                  <a:pt x="286" y="279"/>
                </a:lnTo>
                <a:lnTo>
                  <a:pt x="291" y="279"/>
                </a:lnTo>
                <a:lnTo>
                  <a:pt x="298" y="279"/>
                </a:lnTo>
                <a:lnTo>
                  <a:pt x="296" y="276"/>
                </a:lnTo>
                <a:lnTo>
                  <a:pt x="298" y="279"/>
                </a:lnTo>
                <a:lnTo>
                  <a:pt x="298" y="283"/>
                </a:lnTo>
                <a:lnTo>
                  <a:pt x="300" y="286"/>
                </a:lnTo>
                <a:lnTo>
                  <a:pt x="303" y="283"/>
                </a:lnTo>
                <a:lnTo>
                  <a:pt x="303" y="288"/>
                </a:lnTo>
                <a:lnTo>
                  <a:pt x="303" y="290"/>
                </a:lnTo>
                <a:lnTo>
                  <a:pt x="305" y="290"/>
                </a:lnTo>
                <a:lnTo>
                  <a:pt x="308" y="290"/>
                </a:lnTo>
                <a:lnTo>
                  <a:pt x="310" y="295"/>
                </a:lnTo>
                <a:lnTo>
                  <a:pt x="310" y="297"/>
                </a:lnTo>
                <a:lnTo>
                  <a:pt x="312" y="300"/>
                </a:lnTo>
                <a:lnTo>
                  <a:pt x="317" y="297"/>
                </a:lnTo>
                <a:lnTo>
                  <a:pt x="324" y="295"/>
                </a:lnTo>
                <a:lnTo>
                  <a:pt x="324" y="293"/>
                </a:lnTo>
                <a:lnTo>
                  <a:pt x="324" y="290"/>
                </a:lnTo>
                <a:lnTo>
                  <a:pt x="326" y="288"/>
                </a:lnTo>
                <a:lnTo>
                  <a:pt x="329" y="286"/>
                </a:lnTo>
                <a:lnTo>
                  <a:pt x="331" y="286"/>
                </a:lnTo>
                <a:lnTo>
                  <a:pt x="329" y="288"/>
                </a:lnTo>
                <a:lnTo>
                  <a:pt x="326" y="290"/>
                </a:lnTo>
                <a:lnTo>
                  <a:pt x="324" y="295"/>
                </a:lnTo>
                <a:lnTo>
                  <a:pt x="326" y="297"/>
                </a:lnTo>
                <a:lnTo>
                  <a:pt x="324" y="297"/>
                </a:lnTo>
                <a:lnTo>
                  <a:pt x="322" y="297"/>
                </a:lnTo>
                <a:lnTo>
                  <a:pt x="317" y="300"/>
                </a:lnTo>
                <a:lnTo>
                  <a:pt x="317" y="302"/>
                </a:lnTo>
                <a:lnTo>
                  <a:pt x="317" y="305"/>
                </a:lnTo>
                <a:lnTo>
                  <a:pt x="317" y="307"/>
                </a:lnTo>
                <a:lnTo>
                  <a:pt x="319" y="312"/>
                </a:lnTo>
                <a:lnTo>
                  <a:pt x="322" y="316"/>
                </a:lnTo>
                <a:lnTo>
                  <a:pt x="326" y="314"/>
                </a:lnTo>
                <a:lnTo>
                  <a:pt x="324" y="316"/>
                </a:lnTo>
                <a:lnTo>
                  <a:pt x="324" y="319"/>
                </a:lnTo>
                <a:lnTo>
                  <a:pt x="324" y="321"/>
                </a:lnTo>
                <a:lnTo>
                  <a:pt x="329" y="326"/>
                </a:lnTo>
                <a:lnTo>
                  <a:pt x="331" y="323"/>
                </a:lnTo>
                <a:lnTo>
                  <a:pt x="331" y="326"/>
                </a:lnTo>
                <a:lnTo>
                  <a:pt x="334" y="326"/>
                </a:lnTo>
                <a:lnTo>
                  <a:pt x="336" y="326"/>
                </a:lnTo>
                <a:lnTo>
                  <a:pt x="338" y="328"/>
                </a:lnTo>
                <a:lnTo>
                  <a:pt x="343" y="326"/>
                </a:lnTo>
                <a:lnTo>
                  <a:pt x="341" y="321"/>
                </a:lnTo>
                <a:lnTo>
                  <a:pt x="341" y="316"/>
                </a:lnTo>
                <a:lnTo>
                  <a:pt x="341" y="314"/>
                </a:lnTo>
                <a:lnTo>
                  <a:pt x="343" y="314"/>
                </a:lnTo>
                <a:lnTo>
                  <a:pt x="343" y="307"/>
                </a:lnTo>
                <a:lnTo>
                  <a:pt x="343" y="305"/>
                </a:lnTo>
                <a:lnTo>
                  <a:pt x="341" y="300"/>
                </a:lnTo>
                <a:lnTo>
                  <a:pt x="343" y="302"/>
                </a:lnTo>
                <a:lnTo>
                  <a:pt x="343" y="307"/>
                </a:lnTo>
                <a:lnTo>
                  <a:pt x="345" y="309"/>
                </a:lnTo>
                <a:lnTo>
                  <a:pt x="348" y="309"/>
                </a:lnTo>
                <a:lnTo>
                  <a:pt x="350" y="309"/>
                </a:lnTo>
                <a:lnTo>
                  <a:pt x="352" y="309"/>
                </a:lnTo>
                <a:lnTo>
                  <a:pt x="352" y="307"/>
                </a:lnTo>
                <a:lnTo>
                  <a:pt x="355" y="300"/>
                </a:lnTo>
                <a:lnTo>
                  <a:pt x="362" y="297"/>
                </a:lnTo>
                <a:lnTo>
                  <a:pt x="362" y="295"/>
                </a:lnTo>
                <a:lnTo>
                  <a:pt x="360" y="293"/>
                </a:lnTo>
                <a:lnTo>
                  <a:pt x="352" y="290"/>
                </a:lnTo>
                <a:lnTo>
                  <a:pt x="355" y="288"/>
                </a:lnTo>
                <a:lnTo>
                  <a:pt x="357" y="288"/>
                </a:lnTo>
                <a:lnTo>
                  <a:pt x="362" y="288"/>
                </a:lnTo>
                <a:lnTo>
                  <a:pt x="367" y="286"/>
                </a:lnTo>
                <a:lnTo>
                  <a:pt x="369" y="276"/>
                </a:lnTo>
                <a:lnTo>
                  <a:pt x="367" y="271"/>
                </a:lnTo>
                <a:lnTo>
                  <a:pt x="364" y="267"/>
                </a:lnTo>
                <a:lnTo>
                  <a:pt x="360" y="264"/>
                </a:lnTo>
                <a:lnTo>
                  <a:pt x="360" y="262"/>
                </a:lnTo>
                <a:lnTo>
                  <a:pt x="357" y="264"/>
                </a:lnTo>
                <a:lnTo>
                  <a:pt x="350" y="267"/>
                </a:lnTo>
                <a:lnTo>
                  <a:pt x="345" y="269"/>
                </a:lnTo>
                <a:lnTo>
                  <a:pt x="345" y="267"/>
                </a:lnTo>
                <a:lnTo>
                  <a:pt x="345" y="264"/>
                </a:lnTo>
                <a:lnTo>
                  <a:pt x="345" y="262"/>
                </a:lnTo>
                <a:lnTo>
                  <a:pt x="343" y="262"/>
                </a:lnTo>
                <a:lnTo>
                  <a:pt x="345" y="262"/>
                </a:lnTo>
                <a:lnTo>
                  <a:pt x="345" y="260"/>
                </a:lnTo>
                <a:lnTo>
                  <a:pt x="348" y="260"/>
                </a:lnTo>
                <a:lnTo>
                  <a:pt x="348" y="257"/>
                </a:lnTo>
                <a:lnTo>
                  <a:pt x="348" y="255"/>
                </a:lnTo>
                <a:lnTo>
                  <a:pt x="345" y="255"/>
                </a:lnTo>
                <a:lnTo>
                  <a:pt x="343" y="255"/>
                </a:lnTo>
                <a:lnTo>
                  <a:pt x="343" y="257"/>
                </a:lnTo>
                <a:lnTo>
                  <a:pt x="343" y="260"/>
                </a:lnTo>
                <a:lnTo>
                  <a:pt x="341" y="262"/>
                </a:lnTo>
                <a:lnTo>
                  <a:pt x="338" y="267"/>
                </a:lnTo>
                <a:lnTo>
                  <a:pt x="338" y="264"/>
                </a:lnTo>
                <a:lnTo>
                  <a:pt x="341" y="262"/>
                </a:lnTo>
                <a:lnTo>
                  <a:pt x="343" y="260"/>
                </a:lnTo>
                <a:lnTo>
                  <a:pt x="343" y="257"/>
                </a:lnTo>
                <a:lnTo>
                  <a:pt x="341" y="257"/>
                </a:lnTo>
                <a:lnTo>
                  <a:pt x="338" y="257"/>
                </a:lnTo>
                <a:lnTo>
                  <a:pt x="329" y="260"/>
                </a:lnTo>
                <a:lnTo>
                  <a:pt x="326" y="260"/>
                </a:lnTo>
                <a:lnTo>
                  <a:pt x="324" y="253"/>
                </a:lnTo>
                <a:lnTo>
                  <a:pt x="326" y="253"/>
                </a:lnTo>
                <a:lnTo>
                  <a:pt x="334" y="255"/>
                </a:lnTo>
                <a:lnTo>
                  <a:pt x="336" y="255"/>
                </a:lnTo>
                <a:lnTo>
                  <a:pt x="334" y="246"/>
                </a:lnTo>
                <a:lnTo>
                  <a:pt x="331" y="241"/>
                </a:lnTo>
                <a:lnTo>
                  <a:pt x="331" y="238"/>
                </a:lnTo>
                <a:lnTo>
                  <a:pt x="329" y="238"/>
                </a:lnTo>
                <a:lnTo>
                  <a:pt x="326" y="238"/>
                </a:lnTo>
                <a:lnTo>
                  <a:pt x="324" y="238"/>
                </a:lnTo>
                <a:lnTo>
                  <a:pt x="322" y="241"/>
                </a:lnTo>
                <a:lnTo>
                  <a:pt x="319" y="241"/>
                </a:lnTo>
                <a:lnTo>
                  <a:pt x="319" y="243"/>
                </a:lnTo>
                <a:lnTo>
                  <a:pt x="319" y="241"/>
                </a:lnTo>
                <a:lnTo>
                  <a:pt x="322" y="236"/>
                </a:lnTo>
                <a:lnTo>
                  <a:pt x="324" y="234"/>
                </a:lnTo>
                <a:lnTo>
                  <a:pt x="326" y="234"/>
                </a:lnTo>
                <a:lnTo>
                  <a:pt x="326" y="231"/>
                </a:lnTo>
                <a:lnTo>
                  <a:pt x="324" y="231"/>
                </a:lnTo>
                <a:lnTo>
                  <a:pt x="322" y="229"/>
                </a:lnTo>
                <a:lnTo>
                  <a:pt x="319" y="231"/>
                </a:lnTo>
                <a:lnTo>
                  <a:pt x="319" y="234"/>
                </a:lnTo>
                <a:lnTo>
                  <a:pt x="317" y="236"/>
                </a:lnTo>
                <a:lnTo>
                  <a:pt x="317" y="234"/>
                </a:lnTo>
                <a:lnTo>
                  <a:pt x="315" y="231"/>
                </a:lnTo>
                <a:lnTo>
                  <a:pt x="312" y="234"/>
                </a:lnTo>
                <a:lnTo>
                  <a:pt x="312" y="236"/>
                </a:lnTo>
                <a:lnTo>
                  <a:pt x="310" y="243"/>
                </a:lnTo>
                <a:lnTo>
                  <a:pt x="310" y="241"/>
                </a:lnTo>
                <a:lnTo>
                  <a:pt x="310" y="234"/>
                </a:lnTo>
                <a:lnTo>
                  <a:pt x="305" y="238"/>
                </a:lnTo>
                <a:lnTo>
                  <a:pt x="300" y="236"/>
                </a:lnTo>
                <a:lnTo>
                  <a:pt x="303" y="236"/>
                </a:lnTo>
                <a:lnTo>
                  <a:pt x="305" y="236"/>
                </a:lnTo>
                <a:lnTo>
                  <a:pt x="308" y="231"/>
                </a:lnTo>
                <a:lnTo>
                  <a:pt x="308" y="229"/>
                </a:lnTo>
                <a:lnTo>
                  <a:pt x="305" y="227"/>
                </a:lnTo>
                <a:lnTo>
                  <a:pt x="303" y="227"/>
                </a:lnTo>
                <a:lnTo>
                  <a:pt x="300" y="227"/>
                </a:lnTo>
                <a:lnTo>
                  <a:pt x="298" y="227"/>
                </a:lnTo>
                <a:lnTo>
                  <a:pt x="300" y="222"/>
                </a:lnTo>
                <a:lnTo>
                  <a:pt x="296" y="222"/>
                </a:lnTo>
                <a:lnTo>
                  <a:pt x="293" y="222"/>
                </a:lnTo>
                <a:lnTo>
                  <a:pt x="293" y="224"/>
                </a:lnTo>
                <a:lnTo>
                  <a:pt x="293" y="227"/>
                </a:lnTo>
                <a:lnTo>
                  <a:pt x="291" y="227"/>
                </a:lnTo>
                <a:lnTo>
                  <a:pt x="289" y="227"/>
                </a:lnTo>
                <a:lnTo>
                  <a:pt x="293" y="222"/>
                </a:lnTo>
                <a:lnTo>
                  <a:pt x="296" y="220"/>
                </a:lnTo>
                <a:lnTo>
                  <a:pt x="293" y="220"/>
                </a:lnTo>
                <a:lnTo>
                  <a:pt x="291" y="220"/>
                </a:lnTo>
                <a:lnTo>
                  <a:pt x="289" y="220"/>
                </a:lnTo>
                <a:lnTo>
                  <a:pt x="286" y="220"/>
                </a:lnTo>
                <a:lnTo>
                  <a:pt x="291" y="217"/>
                </a:lnTo>
                <a:lnTo>
                  <a:pt x="293" y="217"/>
                </a:lnTo>
                <a:lnTo>
                  <a:pt x="296" y="217"/>
                </a:lnTo>
                <a:lnTo>
                  <a:pt x="296" y="220"/>
                </a:lnTo>
                <a:lnTo>
                  <a:pt x="298" y="217"/>
                </a:lnTo>
                <a:lnTo>
                  <a:pt x="300" y="217"/>
                </a:lnTo>
                <a:lnTo>
                  <a:pt x="293" y="215"/>
                </a:lnTo>
                <a:lnTo>
                  <a:pt x="289" y="212"/>
                </a:lnTo>
                <a:lnTo>
                  <a:pt x="284" y="212"/>
                </a:lnTo>
                <a:lnTo>
                  <a:pt x="277" y="210"/>
                </a:lnTo>
                <a:lnTo>
                  <a:pt x="279" y="210"/>
                </a:lnTo>
                <a:lnTo>
                  <a:pt x="282" y="210"/>
                </a:lnTo>
                <a:lnTo>
                  <a:pt x="284" y="210"/>
                </a:lnTo>
                <a:lnTo>
                  <a:pt x="284" y="208"/>
                </a:lnTo>
                <a:lnTo>
                  <a:pt x="282" y="208"/>
                </a:lnTo>
                <a:lnTo>
                  <a:pt x="279" y="205"/>
                </a:lnTo>
                <a:lnTo>
                  <a:pt x="272" y="205"/>
                </a:lnTo>
                <a:lnTo>
                  <a:pt x="265" y="203"/>
                </a:lnTo>
                <a:lnTo>
                  <a:pt x="265" y="201"/>
                </a:lnTo>
                <a:lnTo>
                  <a:pt x="267" y="201"/>
                </a:lnTo>
                <a:lnTo>
                  <a:pt x="277" y="203"/>
                </a:lnTo>
                <a:lnTo>
                  <a:pt x="279" y="203"/>
                </a:lnTo>
                <a:lnTo>
                  <a:pt x="282" y="203"/>
                </a:lnTo>
                <a:lnTo>
                  <a:pt x="284" y="203"/>
                </a:lnTo>
                <a:lnTo>
                  <a:pt x="284" y="201"/>
                </a:lnTo>
                <a:lnTo>
                  <a:pt x="284" y="198"/>
                </a:lnTo>
                <a:lnTo>
                  <a:pt x="279" y="198"/>
                </a:lnTo>
                <a:lnTo>
                  <a:pt x="277" y="198"/>
                </a:lnTo>
                <a:lnTo>
                  <a:pt x="279" y="196"/>
                </a:lnTo>
                <a:lnTo>
                  <a:pt x="282" y="196"/>
                </a:lnTo>
                <a:lnTo>
                  <a:pt x="284" y="198"/>
                </a:lnTo>
                <a:lnTo>
                  <a:pt x="286" y="196"/>
                </a:lnTo>
                <a:lnTo>
                  <a:pt x="289" y="196"/>
                </a:lnTo>
                <a:lnTo>
                  <a:pt x="286" y="196"/>
                </a:lnTo>
                <a:lnTo>
                  <a:pt x="282" y="191"/>
                </a:lnTo>
                <a:lnTo>
                  <a:pt x="279" y="191"/>
                </a:lnTo>
                <a:lnTo>
                  <a:pt x="277" y="191"/>
                </a:lnTo>
                <a:lnTo>
                  <a:pt x="272" y="194"/>
                </a:lnTo>
                <a:lnTo>
                  <a:pt x="272" y="189"/>
                </a:lnTo>
                <a:lnTo>
                  <a:pt x="274" y="189"/>
                </a:lnTo>
                <a:lnTo>
                  <a:pt x="277" y="189"/>
                </a:lnTo>
                <a:lnTo>
                  <a:pt x="279" y="189"/>
                </a:lnTo>
                <a:lnTo>
                  <a:pt x="282" y="189"/>
                </a:lnTo>
                <a:lnTo>
                  <a:pt x="284" y="189"/>
                </a:lnTo>
                <a:lnTo>
                  <a:pt x="282" y="189"/>
                </a:lnTo>
                <a:lnTo>
                  <a:pt x="282" y="186"/>
                </a:lnTo>
                <a:lnTo>
                  <a:pt x="272" y="184"/>
                </a:lnTo>
                <a:lnTo>
                  <a:pt x="270" y="184"/>
                </a:lnTo>
                <a:lnTo>
                  <a:pt x="270" y="186"/>
                </a:lnTo>
                <a:lnTo>
                  <a:pt x="267" y="186"/>
                </a:lnTo>
                <a:lnTo>
                  <a:pt x="270" y="186"/>
                </a:lnTo>
                <a:lnTo>
                  <a:pt x="270" y="184"/>
                </a:lnTo>
                <a:lnTo>
                  <a:pt x="272" y="184"/>
                </a:lnTo>
                <a:lnTo>
                  <a:pt x="282" y="186"/>
                </a:lnTo>
                <a:lnTo>
                  <a:pt x="286" y="189"/>
                </a:lnTo>
                <a:lnTo>
                  <a:pt x="291" y="191"/>
                </a:lnTo>
                <a:lnTo>
                  <a:pt x="300" y="191"/>
                </a:lnTo>
                <a:lnTo>
                  <a:pt x="300" y="189"/>
                </a:lnTo>
                <a:lnTo>
                  <a:pt x="300" y="186"/>
                </a:lnTo>
                <a:lnTo>
                  <a:pt x="300" y="184"/>
                </a:lnTo>
                <a:lnTo>
                  <a:pt x="298" y="184"/>
                </a:lnTo>
                <a:lnTo>
                  <a:pt x="298" y="182"/>
                </a:lnTo>
                <a:lnTo>
                  <a:pt x="293" y="179"/>
                </a:lnTo>
                <a:lnTo>
                  <a:pt x="289" y="179"/>
                </a:lnTo>
                <a:lnTo>
                  <a:pt x="279" y="177"/>
                </a:lnTo>
                <a:lnTo>
                  <a:pt x="277" y="175"/>
                </a:lnTo>
                <a:lnTo>
                  <a:pt x="274" y="175"/>
                </a:lnTo>
                <a:lnTo>
                  <a:pt x="272" y="175"/>
                </a:lnTo>
                <a:lnTo>
                  <a:pt x="272" y="177"/>
                </a:lnTo>
                <a:lnTo>
                  <a:pt x="267" y="177"/>
                </a:lnTo>
                <a:lnTo>
                  <a:pt x="260" y="177"/>
                </a:lnTo>
                <a:lnTo>
                  <a:pt x="258" y="177"/>
                </a:lnTo>
                <a:lnTo>
                  <a:pt x="260" y="177"/>
                </a:lnTo>
                <a:lnTo>
                  <a:pt x="263" y="175"/>
                </a:lnTo>
                <a:lnTo>
                  <a:pt x="263" y="177"/>
                </a:lnTo>
                <a:lnTo>
                  <a:pt x="265" y="177"/>
                </a:lnTo>
                <a:lnTo>
                  <a:pt x="267" y="177"/>
                </a:lnTo>
                <a:lnTo>
                  <a:pt x="272" y="175"/>
                </a:lnTo>
                <a:lnTo>
                  <a:pt x="274" y="172"/>
                </a:lnTo>
                <a:lnTo>
                  <a:pt x="277" y="175"/>
                </a:lnTo>
                <a:lnTo>
                  <a:pt x="279" y="175"/>
                </a:lnTo>
                <a:lnTo>
                  <a:pt x="282" y="172"/>
                </a:lnTo>
                <a:lnTo>
                  <a:pt x="282" y="170"/>
                </a:lnTo>
                <a:lnTo>
                  <a:pt x="284" y="168"/>
                </a:lnTo>
                <a:lnTo>
                  <a:pt x="286" y="168"/>
                </a:lnTo>
                <a:lnTo>
                  <a:pt x="289" y="170"/>
                </a:lnTo>
                <a:lnTo>
                  <a:pt x="291" y="170"/>
                </a:lnTo>
                <a:lnTo>
                  <a:pt x="293" y="170"/>
                </a:lnTo>
                <a:lnTo>
                  <a:pt x="296" y="170"/>
                </a:lnTo>
                <a:lnTo>
                  <a:pt x="293" y="163"/>
                </a:lnTo>
                <a:lnTo>
                  <a:pt x="293" y="160"/>
                </a:lnTo>
                <a:lnTo>
                  <a:pt x="291" y="158"/>
                </a:lnTo>
                <a:lnTo>
                  <a:pt x="289" y="156"/>
                </a:lnTo>
                <a:lnTo>
                  <a:pt x="289" y="153"/>
                </a:lnTo>
                <a:lnTo>
                  <a:pt x="286" y="151"/>
                </a:lnTo>
                <a:lnTo>
                  <a:pt x="284" y="149"/>
                </a:lnTo>
                <a:lnTo>
                  <a:pt x="282" y="149"/>
                </a:lnTo>
                <a:lnTo>
                  <a:pt x="279" y="151"/>
                </a:lnTo>
                <a:lnTo>
                  <a:pt x="279" y="153"/>
                </a:lnTo>
                <a:lnTo>
                  <a:pt x="279" y="156"/>
                </a:lnTo>
                <a:lnTo>
                  <a:pt x="274" y="163"/>
                </a:lnTo>
                <a:lnTo>
                  <a:pt x="267" y="165"/>
                </a:lnTo>
                <a:lnTo>
                  <a:pt x="270" y="160"/>
                </a:lnTo>
                <a:lnTo>
                  <a:pt x="272" y="160"/>
                </a:lnTo>
                <a:lnTo>
                  <a:pt x="274" y="158"/>
                </a:lnTo>
                <a:lnTo>
                  <a:pt x="274" y="153"/>
                </a:lnTo>
                <a:lnTo>
                  <a:pt x="272" y="153"/>
                </a:lnTo>
                <a:lnTo>
                  <a:pt x="267" y="153"/>
                </a:lnTo>
                <a:lnTo>
                  <a:pt x="265" y="153"/>
                </a:lnTo>
                <a:lnTo>
                  <a:pt x="263" y="153"/>
                </a:lnTo>
                <a:lnTo>
                  <a:pt x="263" y="156"/>
                </a:lnTo>
                <a:lnTo>
                  <a:pt x="260" y="156"/>
                </a:lnTo>
                <a:lnTo>
                  <a:pt x="260" y="158"/>
                </a:lnTo>
                <a:lnTo>
                  <a:pt x="260" y="160"/>
                </a:lnTo>
                <a:lnTo>
                  <a:pt x="253" y="165"/>
                </a:lnTo>
                <a:lnTo>
                  <a:pt x="251" y="165"/>
                </a:lnTo>
                <a:lnTo>
                  <a:pt x="253" y="165"/>
                </a:lnTo>
                <a:lnTo>
                  <a:pt x="260" y="160"/>
                </a:lnTo>
                <a:lnTo>
                  <a:pt x="260" y="158"/>
                </a:lnTo>
                <a:lnTo>
                  <a:pt x="258" y="156"/>
                </a:lnTo>
                <a:lnTo>
                  <a:pt x="260" y="153"/>
                </a:lnTo>
                <a:lnTo>
                  <a:pt x="263" y="153"/>
                </a:lnTo>
                <a:lnTo>
                  <a:pt x="265" y="151"/>
                </a:lnTo>
                <a:lnTo>
                  <a:pt x="267" y="149"/>
                </a:lnTo>
                <a:lnTo>
                  <a:pt x="270" y="149"/>
                </a:lnTo>
                <a:lnTo>
                  <a:pt x="272" y="149"/>
                </a:lnTo>
                <a:lnTo>
                  <a:pt x="274" y="149"/>
                </a:lnTo>
                <a:lnTo>
                  <a:pt x="277" y="146"/>
                </a:lnTo>
                <a:lnTo>
                  <a:pt x="279" y="142"/>
                </a:lnTo>
                <a:lnTo>
                  <a:pt x="279" y="139"/>
                </a:lnTo>
                <a:lnTo>
                  <a:pt x="274" y="137"/>
                </a:lnTo>
                <a:lnTo>
                  <a:pt x="274" y="134"/>
                </a:lnTo>
                <a:lnTo>
                  <a:pt x="272" y="134"/>
                </a:lnTo>
                <a:lnTo>
                  <a:pt x="260" y="127"/>
                </a:lnTo>
                <a:lnTo>
                  <a:pt x="260" y="125"/>
                </a:lnTo>
                <a:lnTo>
                  <a:pt x="253" y="130"/>
                </a:lnTo>
                <a:lnTo>
                  <a:pt x="251" y="132"/>
                </a:lnTo>
                <a:lnTo>
                  <a:pt x="248" y="134"/>
                </a:lnTo>
                <a:lnTo>
                  <a:pt x="246" y="137"/>
                </a:lnTo>
                <a:lnTo>
                  <a:pt x="241" y="149"/>
                </a:lnTo>
                <a:lnTo>
                  <a:pt x="241" y="153"/>
                </a:lnTo>
                <a:lnTo>
                  <a:pt x="241" y="156"/>
                </a:lnTo>
                <a:lnTo>
                  <a:pt x="239" y="158"/>
                </a:lnTo>
                <a:lnTo>
                  <a:pt x="241" y="149"/>
                </a:lnTo>
                <a:lnTo>
                  <a:pt x="244" y="139"/>
                </a:lnTo>
                <a:lnTo>
                  <a:pt x="239" y="137"/>
                </a:lnTo>
                <a:lnTo>
                  <a:pt x="239" y="139"/>
                </a:lnTo>
                <a:lnTo>
                  <a:pt x="237" y="146"/>
                </a:lnTo>
                <a:lnTo>
                  <a:pt x="237" y="149"/>
                </a:lnTo>
                <a:lnTo>
                  <a:pt x="234" y="149"/>
                </a:lnTo>
                <a:lnTo>
                  <a:pt x="234" y="144"/>
                </a:lnTo>
                <a:lnTo>
                  <a:pt x="237" y="137"/>
                </a:lnTo>
                <a:lnTo>
                  <a:pt x="239" y="137"/>
                </a:lnTo>
                <a:lnTo>
                  <a:pt x="241" y="137"/>
                </a:lnTo>
                <a:lnTo>
                  <a:pt x="244" y="137"/>
                </a:lnTo>
                <a:lnTo>
                  <a:pt x="248" y="132"/>
                </a:lnTo>
                <a:lnTo>
                  <a:pt x="251" y="125"/>
                </a:lnTo>
                <a:lnTo>
                  <a:pt x="251" y="123"/>
                </a:lnTo>
                <a:lnTo>
                  <a:pt x="251" y="120"/>
                </a:lnTo>
                <a:lnTo>
                  <a:pt x="251" y="118"/>
                </a:lnTo>
                <a:lnTo>
                  <a:pt x="248" y="118"/>
                </a:lnTo>
                <a:lnTo>
                  <a:pt x="246" y="118"/>
                </a:lnTo>
                <a:lnTo>
                  <a:pt x="244" y="120"/>
                </a:lnTo>
                <a:lnTo>
                  <a:pt x="241" y="125"/>
                </a:lnTo>
                <a:lnTo>
                  <a:pt x="239" y="127"/>
                </a:lnTo>
                <a:lnTo>
                  <a:pt x="234" y="127"/>
                </a:lnTo>
                <a:lnTo>
                  <a:pt x="232" y="130"/>
                </a:lnTo>
                <a:lnTo>
                  <a:pt x="230" y="130"/>
                </a:lnTo>
                <a:lnTo>
                  <a:pt x="230" y="132"/>
                </a:lnTo>
                <a:lnTo>
                  <a:pt x="230" y="134"/>
                </a:lnTo>
                <a:lnTo>
                  <a:pt x="227" y="134"/>
                </a:lnTo>
                <a:lnTo>
                  <a:pt x="225" y="137"/>
                </a:lnTo>
                <a:lnTo>
                  <a:pt x="225" y="134"/>
                </a:lnTo>
                <a:lnTo>
                  <a:pt x="227" y="134"/>
                </a:lnTo>
                <a:lnTo>
                  <a:pt x="230" y="127"/>
                </a:lnTo>
                <a:lnTo>
                  <a:pt x="227" y="125"/>
                </a:lnTo>
                <a:lnTo>
                  <a:pt x="232" y="120"/>
                </a:lnTo>
                <a:lnTo>
                  <a:pt x="232" y="118"/>
                </a:lnTo>
                <a:lnTo>
                  <a:pt x="234" y="118"/>
                </a:lnTo>
                <a:lnTo>
                  <a:pt x="239" y="118"/>
                </a:lnTo>
                <a:lnTo>
                  <a:pt x="244" y="111"/>
                </a:lnTo>
                <a:lnTo>
                  <a:pt x="241" y="106"/>
                </a:lnTo>
                <a:lnTo>
                  <a:pt x="239" y="104"/>
                </a:lnTo>
                <a:lnTo>
                  <a:pt x="239" y="101"/>
                </a:lnTo>
                <a:lnTo>
                  <a:pt x="225" y="94"/>
                </a:lnTo>
                <a:lnTo>
                  <a:pt x="225" y="97"/>
                </a:lnTo>
                <a:lnTo>
                  <a:pt x="225" y="99"/>
                </a:lnTo>
                <a:lnTo>
                  <a:pt x="225" y="101"/>
                </a:lnTo>
                <a:lnTo>
                  <a:pt x="222" y="104"/>
                </a:lnTo>
                <a:lnTo>
                  <a:pt x="220" y="108"/>
                </a:lnTo>
                <a:lnTo>
                  <a:pt x="220" y="111"/>
                </a:lnTo>
                <a:lnTo>
                  <a:pt x="220" y="113"/>
                </a:lnTo>
                <a:lnTo>
                  <a:pt x="215" y="118"/>
                </a:lnTo>
                <a:lnTo>
                  <a:pt x="215" y="120"/>
                </a:lnTo>
                <a:lnTo>
                  <a:pt x="215" y="113"/>
                </a:lnTo>
                <a:lnTo>
                  <a:pt x="218" y="111"/>
                </a:lnTo>
                <a:lnTo>
                  <a:pt x="215" y="108"/>
                </a:lnTo>
                <a:lnTo>
                  <a:pt x="213" y="108"/>
                </a:lnTo>
                <a:lnTo>
                  <a:pt x="211" y="113"/>
                </a:lnTo>
                <a:lnTo>
                  <a:pt x="211" y="116"/>
                </a:lnTo>
                <a:lnTo>
                  <a:pt x="211" y="118"/>
                </a:lnTo>
                <a:lnTo>
                  <a:pt x="208" y="120"/>
                </a:lnTo>
                <a:lnTo>
                  <a:pt x="208" y="118"/>
                </a:lnTo>
                <a:lnTo>
                  <a:pt x="211" y="113"/>
                </a:lnTo>
                <a:lnTo>
                  <a:pt x="213" y="108"/>
                </a:lnTo>
                <a:lnTo>
                  <a:pt x="215" y="106"/>
                </a:lnTo>
                <a:lnTo>
                  <a:pt x="213" y="104"/>
                </a:lnTo>
                <a:lnTo>
                  <a:pt x="213" y="99"/>
                </a:lnTo>
                <a:lnTo>
                  <a:pt x="211" y="99"/>
                </a:lnTo>
                <a:lnTo>
                  <a:pt x="211" y="97"/>
                </a:lnTo>
                <a:lnTo>
                  <a:pt x="211" y="99"/>
                </a:lnTo>
                <a:lnTo>
                  <a:pt x="208" y="101"/>
                </a:lnTo>
                <a:lnTo>
                  <a:pt x="206" y="106"/>
                </a:lnTo>
                <a:lnTo>
                  <a:pt x="204" y="104"/>
                </a:lnTo>
                <a:lnTo>
                  <a:pt x="206" y="101"/>
                </a:lnTo>
                <a:lnTo>
                  <a:pt x="211" y="92"/>
                </a:lnTo>
                <a:lnTo>
                  <a:pt x="213" y="92"/>
                </a:lnTo>
                <a:lnTo>
                  <a:pt x="213" y="90"/>
                </a:lnTo>
                <a:lnTo>
                  <a:pt x="211" y="90"/>
                </a:lnTo>
                <a:lnTo>
                  <a:pt x="208" y="90"/>
                </a:lnTo>
                <a:lnTo>
                  <a:pt x="206" y="92"/>
                </a:lnTo>
                <a:lnTo>
                  <a:pt x="206" y="97"/>
                </a:lnTo>
                <a:lnTo>
                  <a:pt x="204" y="99"/>
                </a:lnTo>
                <a:lnTo>
                  <a:pt x="206" y="99"/>
                </a:lnTo>
                <a:lnTo>
                  <a:pt x="206" y="101"/>
                </a:lnTo>
                <a:lnTo>
                  <a:pt x="204" y="101"/>
                </a:lnTo>
                <a:lnTo>
                  <a:pt x="204" y="99"/>
                </a:lnTo>
                <a:lnTo>
                  <a:pt x="204" y="97"/>
                </a:lnTo>
                <a:lnTo>
                  <a:pt x="204" y="94"/>
                </a:lnTo>
                <a:lnTo>
                  <a:pt x="206" y="94"/>
                </a:lnTo>
                <a:lnTo>
                  <a:pt x="206" y="92"/>
                </a:lnTo>
                <a:lnTo>
                  <a:pt x="204" y="92"/>
                </a:lnTo>
                <a:lnTo>
                  <a:pt x="204" y="94"/>
                </a:lnTo>
                <a:lnTo>
                  <a:pt x="201" y="94"/>
                </a:lnTo>
                <a:lnTo>
                  <a:pt x="197" y="99"/>
                </a:lnTo>
                <a:lnTo>
                  <a:pt x="197" y="101"/>
                </a:lnTo>
                <a:lnTo>
                  <a:pt x="197" y="104"/>
                </a:lnTo>
                <a:lnTo>
                  <a:pt x="199" y="104"/>
                </a:lnTo>
                <a:lnTo>
                  <a:pt x="199" y="106"/>
                </a:lnTo>
                <a:lnTo>
                  <a:pt x="197" y="111"/>
                </a:lnTo>
                <a:lnTo>
                  <a:pt x="194" y="113"/>
                </a:lnTo>
                <a:lnTo>
                  <a:pt x="192" y="116"/>
                </a:lnTo>
                <a:lnTo>
                  <a:pt x="192" y="113"/>
                </a:lnTo>
                <a:lnTo>
                  <a:pt x="197" y="108"/>
                </a:lnTo>
                <a:lnTo>
                  <a:pt x="199" y="106"/>
                </a:lnTo>
                <a:lnTo>
                  <a:pt x="197" y="106"/>
                </a:lnTo>
                <a:lnTo>
                  <a:pt x="197" y="101"/>
                </a:lnTo>
                <a:lnTo>
                  <a:pt x="194" y="101"/>
                </a:lnTo>
                <a:lnTo>
                  <a:pt x="192" y="101"/>
                </a:lnTo>
                <a:lnTo>
                  <a:pt x="194" y="101"/>
                </a:lnTo>
                <a:lnTo>
                  <a:pt x="194" y="99"/>
                </a:lnTo>
                <a:lnTo>
                  <a:pt x="194" y="101"/>
                </a:lnTo>
                <a:lnTo>
                  <a:pt x="194" y="99"/>
                </a:lnTo>
                <a:lnTo>
                  <a:pt x="197" y="99"/>
                </a:lnTo>
                <a:lnTo>
                  <a:pt x="199" y="97"/>
                </a:lnTo>
                <a:lnTo>
                  <a:pt x="199" y="94"/>
                </a:lnTo>
                <a:lnTo>
                  <a:pt x="189" y="101"/>
                </a:lnTo>
                <a:lnTo>
                  <a:pt x="194" y="94"/>
                </a:lnTo>
                <a:lnTo>
                  <a:pt x="201" y="90"/>
                </a:lnTo>
                <a:lnTo>
                  <a:pt x="204" y="90"/>
                </a:lnTo>
                <a:lnTo>
                  <a:pt x="204" y="87"/>
                </a:lnTo>
                <a:lnTo>
                  <a:pt x="204" y="8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16" name="Freeform 2338"/>
          <p:cNvSpPr>
            <a:spLocks/>
          </p:cNvSpPr>
          <p:nvPr/>
        </p:nvSpPr>
        <p:spPr bwMode="auto">
          <a:xfrm>
            <a:off x="5438775" y="3095625"/>
            <a:ext cx="84138" cy="127000"/>
          </a:xfrm>
          <a:custGeom>
            <a:avLst/>
            <a:gdLst>
              <a:gd name="T0" fmla="*/ 2147483647 w 68"/>
              <a:gd name="T1" fmla="*/ 2147483647 h 97"/>
              <a:gd name="T2" fmla="*/ 0 w 68"/>
              <a:gd name="T3" fmla="*/ 2147483647 h 97"/>
              <a:gd name="T4" fmla="*/ 0 w 68"/>
              <a:gd name="T5" fmla="*/ 2147483647 h 97"/>
              <a:gd name="T6" fmla="*/ 0 w 68"/>
              <a:gd name="T7" fmla="*/ 2147483647 h 97"/>
              <a:gd name="T8" fmla="*/ 2147483647 w 68"/>
              <a:gd name="T9" fmla="*/ 2147483647 h 97"/>
              <a:gd name="T10" fmla="*/ 2147483647 w 68"/>
              <a:gd name="T11" fmla="*/ 2147483647 h 97"/>
              <a:gd name="T12" fmla="*/ 2147483647 w 68"/>
              <a:gd name="T13" fmla="*/ 2147483647 h 97"/>
              <a:gd name="T14" fmla="*/ 2147483647 w 68"/>
              <a:gd name="T15" fmla="*/ 2147483647 h 97"/>
              <a:gd name="T16" fmla="*/ 2147483647 w 68"/>
              <a:gd name="T17" fmla="*/ 2147483647 h 97"/>
              <a:gd name="T18" fmla="*/ 2147483647 w 68"/>
              <a:gd name="T19" fmla="*/ 2147483647 h 97"/>
              <a:gd name="T20" fmla="*/ 2147483647 w 68"/>
              <a:gd name="T21" fmla="*/ 2147483647 h 97"/>
              <a:gd name="T22" fmla="*/ 2147483647 w 68"/>
              <a:gd name="T23" fmla="*/ 2147483647 h 97"/>
              <a:gd name="T24" fmla="*/ 2147483647 w 68"/>
              <a:gd name="T25" fmla="*/ 2147483647 h 97"/>
              <a:gd name="T26" fmla="*/ 2147483647 w 68"/>
              <a:gd name="T27" fmla="*/ 2147483647 h 97"/>
              <a:gd name="T28" fmla="*/ 2147483647 w 68"/>
              <a:gd name="T29" fmla="*/ 2147483647 h 97"/>
              <a:gd name="T30" fmla="*/ 2147483647 w 68"/>
              <a:gd name="T31" fmla="*/ 2147483647 h 97"/>
              <a:gd name="T32" fmla="*/ 2147483647 w 68"/>
              <a:gd name="T33" fmla="*/ 2147483647 h 97"/>
              <a:gd name="T34" fmla="*/ 2147483647 w 68"/>
              <a:gd name="T35" fmla="*/ 2147483647 h 97"/>
              <a:gd name="T36" fmla="*/ 2147483647 w 68"/>
              <a:gd name="T37" fmla="*/ 2147483647 h 97"/>
              <a:gd name="T38" fmla="*/ 2147483647 w 68"/>
              <a:gd name="T39" fmla="*/ 2147483647 h 97"/>
              <a:gd name="T40" fmla="*/ 2147483647 w 68"/>
              <a:gd name="T41" fmla="*/ 2147483647 h 97"/>
              <a:gd name="T42" fmla="*/ 2147483647 w 68"/>
              <a:gd name="T43" fmla="*/ 2147483647 h 97"/>
              <a:gd name="T44" fmla="*/ 2147483647 w 68"/>
              <a:gd name="T45" fmla="*/ 2147483647 h 97"/>
              <a:gd name="T46" fmla="*/ 2147483647 w 68"/>
              <a:gd name="T47" fmla="*/ 2147483647 h 97"/>
              <a:gd name="T48" fmla="*/ 2147483647 w 68"/>
              <a:gd name="T49" fmla="*/ 2147483647 h 97"/>
              <a:gd name="T50" fmla="*/ 2147483647 w 68"/>
              <a:gd name="T51" fmla="*/ 2147483647 h 97"/>
              <a:gd name="T52" fmla="*/ 2147483647 w 68"/>
              <a:gd name="T53" fmla="*/ 2147483647 h 97"/>
              <a:gd name="T54" fmla="*/ 2147483647 w 68"/>
              <a:gd name="T55" fmla="*/ 2147483647 h 97"/>
              <a:gd name="T56" fmla="*/ 2147483647 w 68"/>
              <a:gd name="T57" fmla="*/ 2147483647 h 97"/>
              <a:gd name="T58" fmla="*/ 2147483647 w 68"/>
              <a:gd name="T59" fmla="*/ 2147483647 h 97"/>
              <a:gd name="T60" fmla="*/ 2147483647 w 68"/>
              <a:gd name="T61" fmla="*/ 2147483647 h 97"/>
              <a:gd name="T62" fmla="*/ 2147483647 w 68"/>
              <a:gd name="T63" fmla="*/ 2147483647 h 97"/>
              <a:gd name="T64" fmla="*/ 2147483647 w 68"/>
              <a:gd name="T65" fmla="*/ 2147483647 h 97"/>
              <a:gd name="T66" fmla="*/ 2147483647 w 68"/>
              <a:gd name="T67" fmla="*/ 2147483647 h 97"/>
              <a:gd name="T68" fmla="*/ 2147483647 w 68"/>
              <a:gd name="T69" fmla="*/ 2147483647 h 97"/>
              <a:gd name="T70" fmla="*/ 2147483647 w 68"/>
              <a:gd name="T71" fmla="*/ 0 h 97"/>
              <a:gd name="T72" fmla="*/ 2147483647 w 68"/>
              <a:gd name="T73" fmla="*/ 0 h 97"/>
              <a:gd name="T74" fmla="*/ 2147483647 w 68"/>
              <a:gd name="T75" fmla="*/ 0 h 97"/>
              <a:gd name="T76" fmla="*/ 2147483647 w 68"/>
              <a:gd name="T77" fmla="*/ 2147483647 h 97"/>
              <a:gd name="T78" fmla="*/ 2147483647 w 68"/>
              <a:gd name="T79" fmla="*/ 2147483647 h 97"/>
              <a:gd name="T80" fmla="*/ 2147483647 w 68"/>
              <a:gd name="T81" fmla="*/ 2147483647 h 97"/>
              <a:gd name="T82" fmla="*/ 2147483647 w 68"/>
              <a:gd name="T83" fmla="*/ 2147483647 h 97"/>
              <a:gd name="T84" fmla="*/ 2147483647 w 68"/>
              <a:gd name="T85" fmla="*/ 2147483647 h 97"/>
              <a:gd name="T86" fmla="*/ 2147483647 w 68"/>
              <a:gd name="T87" fmla="*/ 2147483647 h 97"/>
              <a:gd name="T88" fmla="*/ 2147483647 w 68"/>
              <a:gd name="T89" fmla="*/ 2147483647 h 97"/>
              <a:gd name="T90" fmla="*/ 2147483647 w 68"/>
              <a:gd name="T91" fmla="*/ 2147483647 h 97"/>
              <a:gd name="T92" fmla="*/ 2147483647 w 68"/>
              <a:gd name="T93" fmla="*/ 2147483647 h 97"/>
              <a:gd name="T94" fmla="*/ 2147483647 w 68"/>
              <a:gd name="T95" fmla="*/ 2147483647 h 97"/>
              <a:gd name="T96" fmla="*/ 2147483647 w 68"/>
              <a:gd name="T97" fmla="*/ 2147483647 h 9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8"/>
              <a:gd name="T148" fmla="*/ 0 h 97"/>
              <a:gd name="T149" fmla="*/ 68 w 68"/>
              <a:gd name="T150" fmla="*/ 97 h 9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8" h="97">
                <a:moveTo>
                  <a:pt x="4" y="19"/>
                </a:moveTo>
                <a:lnTo>
                  <a:pt x="2" y="19"/>
                </a:lnTo>
                <a:lnTo>
                  <a:pt x="0" y="19"/>
                </a:lnTo>
                <a:lnTo>
                  <a:pt x="0" y="21"/>
                </a:lnTo>
                <a:lnTo>
                  <a:pt x="0" y="28"/>
                </a:lnTo>
                <a:lnTo>
                  <a:pt x="0" y="61"/>
                </a:lnTo>
                <a:lnTo>
                  <a:pt x="0" y="66"/>
                </a:lnTo>
                <a:lnTo>
                  <a:pt x="2" y="66"/>
                </a:lnTo>
                <a:lnTo>
                  <a:pt x="2" y="68"/>
                </a:lnTo>
                <a:lnTo>
                  <a:pt x="4" y="73"/>
                </a:lnTo>
                <a:lnTo>
                  <a:pt x="7" y="75"/>
                </a:lnTo>
                <a:lnTo>
                  <a:pt x="4" y="82"/>
                </a:lnTo>
                <a:lnTo>
                  <a:pt x="4" y="85"/>
                </a:lnTo>
                <a:lnTo>
                  <a:pt x="4" y="87"/>
                </a:lnTo>
                <a:lnTo>
                  <a:pt x="4" y="94"/>
                </a:lnTo>
                <a:lnTo>
                  <a:pt x="4" y="97"/>
                </a:lnTo>
                <a:lnTo>
                  <a:pt x="9" y="97"/>
                </a:lnTo>
                <a:lnTo>
                  <a:pt x="11" y="94"/>
                </a:lnTo>
                <a:lnTo>
                  <a:pt x="18" y="94"/>
                </a:lnTo>
                <a:lnTo>
                  <a:pt x="28" y="78"/>
                </a:lnTo>
                <a:lnTo>
                  <a:pt x="28" y="75"/>
                </a:lnTo>
                <a:lnTo>
                  <a:pt x="26" y="73"/>
                </a:lnTo>
                <a:lnTo>
                  <a:pt x="26" y="71"/>
                </a:lnTo>
                <a:lnTo>
                  <a:pt x="26" y="68"/>
                </a:lnTo>
                <a:lnTo>
                  <a:pt x="21" y="66"/>
                </a:lnTo>
                <a:lnTo>
                  <a:pt x="18" y="63"/>
                </a:lnTo>
                <a:lnTo>
                  <a:pt x="21" y="61"/>
                </a:lnTo>
                <a:lnTo>
                  <a:pt x="26" y="61"/>
                </a:lnTo>
                <a:lnTo>
                  <a:pt x="28" y="61"/>
                </a:lnTo>
                <a:lnTo>
                  <a:pt x="30" y="61"/>
                </a:lnTo>
                <a:lnTo>
                  <a:pt x="35" y="63"/>
                </a:lnTo>
                <a:lnTo>
                  <a:pt x="42" y="66"/>
                </a:lnTo>
                <a:lnTo>
                  <a:pt x="44" y="63"/>
                </a:lnTo>
                <a:lnTo>
                  <a:pt x="49" y="59"/>
                </a:lnTo>
                <a:lnTo>
                  <a:pt x="52" y="54"/>
                </a:lnTo>
                <a:lnTo>
                  <a:pt x="52" y="49"/>
                </a:lnTo>
                <a:lnTo>
                  <a:pt x="54" y="45"/>
                </a:lnTo>
                <a:lnTo>
                  <a:pt x="61" y="28"/>
                </a:lnTo>
                <a:lnTo>
                  <a:pt x="61" y="26"/>
                </a:lnTo>
                <a:lnTo>
                  <a:pt x="63" y="26"/>
                </a:lnTo>
                <a:lnTo>
                  <a:pt x="68" y="14"/>
                </a:lnTo>
                <a:lnTo>
                  <a:pt x="68" y="11"/>
                </a:lnTo>
                <a:lnTo>
                  <a:pt x="59" y="7"/>
                </a:lnTo>
                <a:lnTo>
                  <a:pt x="56" y="7"/>
                </a:lnTo>
                <a:lnTo>
                  <a:pt x="52" y="7"/>
                </a:lnTo>
                <a:lnTo>
                  <a:pt x="49" y="7"/>
                </a:lnTo>
                <a:lnTo>
                  <a:pt x="47" y="7"/>
                </a:lnTo>
                <a:lnTo>
                  <a:pt x="44" y="7"/>
                </a:lnTo>
                <a:lnTo>
                  <a:pt x="44" y="9"/>
                </a:lnTo>
                <a:lnTo>
                  <a:pt x="42" y="9"/>
                </a:lnTo>
                <a:lnTo>
                  <a:pt x="42" y="7"/>
                </a:lnTo>
                <a:lnTo>
                  <a:pt x="42" y="4"/>
                </a:lnTo>
                <a:lnTo>
                  <a:pt x="37" y="2"/>
                </a:lnTo>
                <a:lnTo>
                  <a:pt x="35" y="2"/>
                </a:lnTo>
                <a:lnTo>
                  <a:pt x="33" y="0"/>
                </a:lnTo>
                <a:lnTo>
                  <a:pt x="30" y="0"/>
                </a:lnTo>
                <a:lnTo>
                  <a:pt x="28" y="0"/>
                </a:lnTo>
                <a:lnTo>
                  <a:pt x="26" y="0"/>
                </a:lnTo>
                <a:lnTo>
                  <a:pt x="23" y="0"/>
                </a:lnTo>
                <a:lnTo>
                  <a:pt x="21" y="2"/>
                </a:lnTo>
                <a:lnTo>
                  <a:pt x="16" y="2"/>
                </a:lnTo>
                <a:lnTo>
                  <a:pt x="4" y="7"/>
                </a:lnTo>
                <a:lnTo>
                  <a:pt x="4" y="9"/>
                </a:lnTo>
                <a:lnTo>
                  <a:pt x="4" y="11"/>
                </a:lnTo>
                <a:lnTo>
                  <a:pt x="4" y="14"/>
                </a:lnTo>
                <a:lnTo>
                  <a:pt x="7" y="19"/>
                </a:lnTo>
                <a:lnTo>
                  <a:pt x="9" y="21"/>
                </a:lnTo>
                <a:lnTo>
                  <a:pt x="11" y="21"/>
                </a:lnTo>
                <a:lnTo>
                  <a:pt x="11" y="23"/>
                </a:lnTo>
                <a:lnTo>
                  <a:pt x="9" y="23"/>
                </a:lnTo>
                <a:lnTo>
                  <a:pt x="7" y="23"/>
                </a:lnTo>
                <a:lnTo>
                  <a:pt x="7" y="21"/>
                </a:lnTo>
                <a:lnTo>
                  <a:pt x="4" y="1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17" name="Freeform 2339"/>
          <p:cNvSpPr>
            <a:spLocks/>
          </p:cNvSpPr>
          <p:nvPr/>
        </p:nvSpPr>
        <p:spPr bwMode="auto">
          <a:xfrm>
            <a:off x="5322888" y="3108325"/>
            <a:ext cx="103187" cy="150813"/>
          </a:xfrm>
          <a:custGeom>
            <a:avLst/>
            <a:gdLst>
              <a:gd name="T0" fmla="*/ 2147483647 w 83"/>
              <a:gd name="T1" fmla="*/ 2147483647 h 116"/>
              <a:gd name="T2" fmla="*/ 2147483647 w 83"/>
              <a:gd name="T3" fmla="*/ 2147483647 h 116"/>
              <a:gd name="T4" fmla="*/ 2147483647 w 83"/>
              <a:gd name="T5" fmla="*/ 2147483647 h 116"/>
              <a:gd name="T6" fmla="*/ 2147483647 w 83"/>
              <a:gd name="T7" fmla="*/ 2147483647 h 116"/>
              <a:gd name="T8" fmla="*/ 2147483647 w 83"/>
              <a:gd name="T9" fmla="*/ 2147483647 h 116"/>
              <a:gd name="T10" fmla="*/ 2147483647 w 83"/>
              <a:gd name="T11" fmla="*/ 2147483647 h 116"/>
              <a:gd name="T12" fmla="*/ 2147483647 w 83"/>
              <a:gd name="T13" fmla="*/ 2147483647 h 116"/>
              <a:gd name="T14" fmla="*/ 2147483647 w 83"/>
              <a:gd name="T15" fmla="*/ 2147483647 h 116"/>
              <a:gd name="T16" fmla="*/ 2147483647 w 83"/>
              <a:gd name="T17" fmla="*/ 2147483647 h 116"/>
              <a:gd name="T18" fmla="*/ 2147483647 w 83"/>
              <a:gd name="T19" fmla="*/ 2147483647 h 116"/>
              <a:gd name="T20" fmla="*/ 2147483647 w 83"/>
              <a:gd name="T21" fmla="*/ 2147483647 h 116"/>
              <a:gd name="T22" fmla="*/ 2147483647 w 83"/>
              <a:gd name="T23" fmla="*/ 0 h 116"/>
              <a:gd name="T24" fmla="*/ 2147483647 w 83"/>
              <a:gd name="T25" fmla="*/ 2147483647 h 116"/>
              <a:gd name="T26" fmla="*/ 2147483647 w 83"/>
              <a:gd name="T27" fmla="*/ 2147483647 h 116"/>
              <a:gd name="T28" fmla="*/ 2147483647 w 83"/>
              <a:gd name="T29" fmla="*/ 2147483647 h 116"/>
              <a:gd name="T30" fmla="*/ 2147483647 w 83"/>
              <a:gd name="T31" fmla="*/ 2147483647 h 116"/>
              <a:gd name="T32" fmla="*/ 2147483647 w 83"/>
              <a:gd name="T33" fmla="*/ 2147483647 h 116"/>
              <a:gd name="T34" fmla="*/ 2147483647 w 83"/>
              <a:gd name="T35" fmla="*/ 2147483647 h 116"/>
              <a:gd name="T36" fmla="*/ 2147483647 w 83"/>
              <a:gd name="T37" fmla="*/ 2147483647 h 116"/>
              <a:gd name="T38" fmla="*/ 2147483647 w 83"/>
              <a:gd name="T39" fmla="*/ 2147483647 h 116"/>
              <a:gd name="T40" fmla="*/ 2147483647 w 83"/>
              <a:gd name="T41" fmla="*/ 2147483647 h 116"/>
              <a:gd name="T42" fmla="*/ 2147483647 w 83"/>
              <a:gd name="T43" fmla="*/ 2147483647 h 116"/>
              <a:gd name="T44" fmla="*/ 2147483647 w 83"/>
              <a:gd name="T45" fmla="*/ 2147483647 h 116"/>
              <a:gd name="T46" fmla="*/ 2147483647 w 83"/>
              <a:gd name="T47" fmla="*/ 2147483647 h 116"/>
              <a:gd name="T48" fmla="*/ 2147483647 w 83"/>
              <a:gd name="T49" fmla="*/ 2147483647 h 116"/>
              <a:gd name="T50" fmla="*/ 2147483647 w 83"/>
              <a:gd name="T51" fmla="*/ 2147483647 h 116"/>
              <a:gd name="T52" fmla="*/ 2147483647 w 83"/>
              <a:gd name="T53" fmla="*/ 2147483647 h 116"/>
              <a:gd name="T54" fmla="*/ 2147483647 w 83"/>
              <a:gd name="T55" fmla="*/ 2147483647 h 116"/>
              <a:gd name="T56" fmla="*/ 2147483647 w 83"/>
              <a:gd name="T57" fmla="*/ 2147483647 h 116"/>
              <a:gd name="T58" fmla="*/ 2147483647 w 83"/>
              <a:gd name="T59" fmla="*/ 2147483647 h 116"/>
              <a:gd name="T60" fmla="*/ 0 w 83"/>
              <a:gd name="T61" fmla="*/ 2147483647 h 116"/>
              <a:gd name="T62" fmla="*/ 2147483647 w 83"/>
              <a:gd name="T63" fmla="*/ 2147483647 h 116"/>
              <a:gd name="T64" fmla="*/ 2147483647 w 83"/>
              <a:gd name="T65" fmla="*/ 2147483647 h 116"/>
              <a:gd name="T66" fmla="*/ 2147483647 w 83"/>
              <a:gd name="T67" fmla="*/ 2147483647 h 116"/>
              <a:gd name="T68" fmla="*/ 2147483647 w 83"/>
              <a:gd name="T69" fmla="*/ 2147483647 h 116"/>
              <a:gd name="T70" fmla="*/ 2147483647 w 83"/>
              <a:gd name="T71" fmla="*/ 2147483647 h 116"/>
              <a:gd name="T72" fmla="*/ 2147483647 w 83"/>
              <a:gd name="T73" fmla="*/ 2147483647 h 116"/>
              <a:gd name="T74" fmla="*/ 2147483647 w 83"/>
              <a:gd name="T75" fmla="*/ 2147483647 h 116"/>
              <a:gd name="T76" fmla="*/ 2147483647 w 83"/>
              <a:gd name="T77" fmla="*/ 2147483647 h 116"/>
              <a:gd name="T78" fmla="*/ 2147483647 w 83"/>
              <a:gd name="T79" fmla="*/ 2147483647 h 116"/>
              <a:gd name="T80" fmla="*/ 2147483647 w 83"/>
              <a:gd name="T81" fmla="*/ 2147483647 h 116"/>
              <a:gd name="T82" fmla="*/ 2147483647 w 83"/>
              <a:gd name="T83" fmla="*/ 2147483647 h 116"/>
              <a:gd name="T84" fmla="*/ 2147483647 w 83"/>
              <a:gd name="T85" fmla="*/ 2147483647 h 116"/>
              <a:gd name="T86" fmla="*/ 2147483647 w 83"/>
              <a:gd name="T87" fmla="*/ 2147483647 h 116"/>
              <a:gd name="T88" fmla="*/ 2147483647 w 83"/>
              <a:gd name="T89" fmla="*/ 2147483647 h 116"/>
              <a:gd name="T90" fmla="*/ 2147483647 w 83"/>
              <a:gd name="T91" fmla="*/ 2147483647 h 116"/>
              <a:gd name="T92" fmla="*/ 2147483647 w 83"/>
              <a:gd name="T93" fmla="*/ 2147483647 h 116"/>
              <a:gd name="T94" fmla="*/ 2147483647 w 83"/>
              <a:gd name="T95" fmla="*/ 2147483647 h 116"/>
              <a:gd name="T96" fmla="*/ 2147483647 w 83"/>
              <a:gd name="T97" fmla="*/ 2147483647 h 116"/>
              <a:gd name="T98" fmla="*/ 2147483647 w 83"/>
              <a:gd name="T99" fmla="*/ 2147483647 h 116"/>
              <a:gd name="T100" fmla="*/ 2147483647 w 83"/>
              <a:gd name="T101" fmla="*/ 2147483647 h 116"/>
              <a:gd name="T102" fmla="*/ 2147483647 w 83"/>
              <a:gd name="T103" fmla="*/ 2147483647 h 116"/>
              <a:gd name="T104" fmla="*/ 2147483647 w 83"/>
              <a:gd name="T105" fmla="*/ 2147483647 h 116"/>
              <a:gd name="T106" fmla="*/ 2147483647 w 83"/>
              <a:gd name="T107" fmla="*/ 2147483647 h 116"/>
              <a:gd name="T108" fmla="*/ 2147483647 w 83"/>
              <a:gd name="T109" fmla="*/ 2147483647 h 116"/>
              <a:gd name="T110" fmla="*/ 2147483647 w 83"/>
              <a:gd name="T111" fmla="*/ 2147483647 h 11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83"/>
              <a:gd name="T169" fmla="*/ 0 h 116"/>
              <a:gd name="T170" fmla="*/ 83 w 83"/>
              <a:gd name="T171" fmla="*/ 116 h 11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83" h="116">
                <a:moveTo>
                  <a:pt x="74" y="54"/>
                </a:moveTo>
                <a:lnTo>
                  <a:pt x="74" y="52"/>
                </a:lnTo>
                <a:lnTo>
                  <a:pt x="71" y="50"/>
                </a:lnTo>
                <a:lnTo>
                  <a:pt x="71" y="47"/>
                </a:lnTo>
                <a:lnTo>
                  <a:pt x="71" y="45"/>
                </a:lnTo>
                <a:lnTo>
                  <a:pt x="69" y="43"/>
                </a:lnTo>
                <a:lnTo>
                  <a:pt x="67" y="43"/>
                </a:lnTo>
                <a:lnTo>
                  <a:pt x="64" y="40"/>
                </a:lnTo>
                <a:lnTo>
                  <a:pt x="62" y="43"/>
                </a:lnTo>
                <a:lnTo>
                  <a:pt x="60" y="45"/>
                </a:lnTo>
                <a:lnTo>
                  <a:pt x="57" y="47"/>
                </a:lnTo>
                <a:lnTo>
                  <a:pt x="57" y="50"/>
                </a:lnTo>
                <a:lnTo>
                  <a:pt x="57" y="47"/>
                </a:lnTo>
                <a:lnTo>
                  <a:pt x="57" y="43"/>
                </a:lnTo>
                <a:lnTo>
                  <a:pt x="64" y="31"/>
                </a:lnTo>
                <a:lnTo>
                  <a:pt x="67" y="31"/>
                </a:lnTo>
                <a:lnTo>
                  <a:pt x="67" y="28"/>
                </a:lnTo>
                <a:lnTo>
                  <a:pt x="71" y="28"/>
                </a:lnTo>
                <a:lnTo>
                  <a:pt x="76" y="14"/>
                </a:lnTo>
                <a:lnTo>
                  <a:pt x="76" y="12"/>
                </a:lnTo>
                <a:lnTo>
                  <a:pt x="76" y="10"/>
                </a:lnTo>
                <a:lnTo>
                  <a:pt x="71" y="5"/>
                </a:lnTo>
                <a:lnTo>
                  <a:pt x="64" y="2"/>
                </a:lnTo>
                <a:lnTo>
                  <a:pt x="62" y="5"/>
                </a:lnTo>
                <a:lnTo>
                  <a:pt x="57" y="7"/>
                </a:lnTo>
                <a:lnTo>
                  <a:pt x="52" y="10"/>
                </a:lnTo>
                <a:lnTo>
                  <a:pt x="48" y="12"/>
                </a:lnTo>
                <a:lnTo>
                  <a:pt x="43" y="7"/>
                </a:lnTo>
                <a:lnTo>
                  <a:pt x="38" y="2"/>
                </a:lnTo>
                <a:lnTo>
                  <a:pt x="38" y="0"/>
                </a:lnTo>
                <a:lnTo>
                  <a:pt x="36" y="0"/>
                </a:lnTo>
                <a:lnTo>
                  <a:pt x="34" y="2"/>
                </a:lnTo>
                <a:lnTo>
                  <a:pt x="24" y="7"/>
                </a:lnTo>
                <a:lnTo>
                  <a:pt x="22" y="12"/>
                </a:lnTo>
                <a:lnTo>
                  <a:pt x="22" y="14"/>
                </a:lnTo>
                <a:lnTo>
                  <a:pt x="24" y="14"/>
                </a:lnTo>
                <a:lnTo>
                  <a:pt x="26" y="17"/>
                </a:lnTo>
                <a:lnTo>
                  <a:pt x="29" y="24"/>
                </a:lnTo>
                <a:lnTo>
                  <a:pt x="26" y="21"/>
                </a:lnTo>
                <a:lnTo>
                  <a:pt x="26" y="19"/>
                </a:lnTo>
                <a:lnTo>
                  <a:pt x="24" y="17"/>
                </a:lnTo>
                <a:lnTo>
                  <a:pt x="22" y="17"/>
                </a:lnTo>
                <a:lnTo>
                  <a:pt x="17" y="19"/>
                </a:lnTo>
                <a:lnTo>
                  <a:pt x="15" y="21"/>
                </a:lnTo>
                <a:lnTo>
                  <a:pt x="17" y="24"/>
                </a:lnTo>
                <a:lnTo>
                  <a:pt x="19" y="28"/>
                </a:lnTo>
                <a:lnTo>
                  <a:pt x="24" y="31"/>
                </a:lnTo>
                <a:lnTo>
                  <a:pt x="26" y="33"/>
                </a:lnTo>
                <a:lnTo>
                  <a:pt x="29" y="31"/>
                </a:lnTo>
                <a:lnTo>
                  <a:pt x="31" y="28"/>
                </a:lnTo>
                <a:lnTo>
                  <a:pt x="34" y="28"/>
                </a:lnTo>
                <a:lnTo>
                  <a:pt x="31" y="31"/>
                </a:lnTo>
                <a:lnTo>
                  <a:pt x="31" y="33"/>
                </a:lnTo>
                <a:lnTo>
                  <a:pt x="29" y="36"/>
                </a:lnTo>
                <a:lnTo>
                  <a:pt x="29" y="38"/>
                </a:lnTo>
                <a:lnTo>
                  <a:pt x="29" y="40"/>
                </a:lnTo>
                <a:lnTo>
                  <a:pt x="31" y="40"/>
                </a:lnTo>
                <a:lnTo>
                  <a:pt x="31" y="38"/>
                </a:lnTo>
                <a:lnTo>
                  <a:pt x="34" y="38"/>
                </a:lnTo>
                <a:lnTo>
                  <a:pt x="34" y="40"/>
                </a:lnTo>
                <a:lnTo>
                  <a:pt x="36" y="43"/>
                </a:lnTo>
                <a:lnTo>
                  <a:pt x="36" y="45"/>
                </a:lnTo>
                <a:lnTo>
                  <a:pt x="36" y="47"/>
                </a:lnTo>
                <a:lnTo>
                  <a:pt x="34" y="50"/>
                </a:lnTo>
                <a:lnTo>
                  <a:pt x="31" y="50"/>
                </a:lnTo>
                <a:lnTo>
                  <a:pt x="31" y="45"/>
                </a:lnTo>
                <a:lnTo>
                  <a:pt x="31" y="43"/>
                </a:lnTo>
                <a:lnTo>
                  <a:pt x="29" y="45"/>
                </a:lnTo>
                <a:lnTo>
                  <a:pt x="31" y="45"/>
                </a:lnTo>
                <a:lnTo>
                  <a:pt x="31" y="47"/>
                </a:lnTo>
                <a:lnTo>
                  <a:pt x="31" y="50"/>
                </a:lnTo>
                <a:lnTo>
                  <a:pt x="31" y="52"/>
                </a:lnTo>
                <a:lnTo>
                  <a:pt x="31" y="54"/>
                </a:lnTo>
                <a:lnTo>
                  <a:pt x="24" y="57"/>
                </a:lnTo>
                <a:lnTo>
                  <a:pt x="19" y="57"/>
                </a:lnTo>
                <a:lnTo>
                  <a:pt x="19" y="54"/>
                </a:lnTo>
                <a:lnTo>
                  <a:pt x="15" y="47"/>
                </a:lnTo>
                <a:lnTo>
                  <a:pt x="12" y="45"/>
                </a:lnTo>
                <a:lnTo>
                  <a:pt x="15" y="45"/>
                </a:lnTo>
                <a:lnTo>
                  <a:pt x="12" y="40"/>
                </a:lnTo>
                <a:lnTo>
                  <a:pt x="8" y="40"/>
                </a:lnTo>
                <a:lnTo>
                  <a:pt x="5" y="40"/>
                </a:lnTo>
                <a:lnTo>
                  <a:pt x="3" y="45"/>
                </a:lnTo>
                <a:lnTo>
                  <a:pt x="3" y="47"/>
                </a:lnTo>
                <a:lnTo>
                  <a:pt x="3" y="50"/>
                </a:lnTo>
                <a:lnTo>
                  <a:pt x="0" y="52"/>
                </a:lnTo>
                <a:lnTo>
                  <a:pt x="0" y="54"/>
                </a:lnTo>
                <a:lnTo>
                  <a:pt x="3" y="57"/>
                </a:lnTo>
                <a:lnTo>
                  <a:pt x="3" y="59"/>
                </a:lnTo>
                <a:lnTo>
                  <a:pt x="5" y="62"/>
                </a:lnTo>
                <a:lnTo>
                  <a:pt x="8" y="62"/>
                </a:lnTo>
                <a:lnTo>
                  <a:pt x="10" y="64"/>
                </a:lnTo>
                <a:lnTo>
                  <a:pt x="10" y="66"/>
                </a:lnTo>
                <a:lnTo>
                  <a:pt x="12" y="66"/>
                </a:lnTo>
                <a:lnTo>
                  <a:pt x="12" y="71"/>
                </a:lnTo>
                <a:lnTo>
                  <a:pt x="19" y="73"/>
                </a:lnTo>
                <a:lnTo>
                  <a:pt x="22" y="73"/>
                </a:lnTo>
                <a:lnTo>
                  <a:pt x="22" y="76"/>
                </a:lnTo>
                <a:lnTo>
                  <a:pt x="24" y="78"/>
                </a:lnTo>
                <a:lnTo>
                  <a:pt x="26" y="78"/>
                </a:lnTo>
                <a:lnTo>
                  <a:pt x="29" y="78"/>
                </a:lnTo>
                <a:lnTo>
                  <a:pt x="34" y="90"/>
                </a:lnTo>
                <a:lnTo>
                  <a:pt x="36" y="90"/>
                </a:lnTo>
                <a:lnTo>
                  <a:pt x="38" y="92"/>
                </a:lnTo>
                <a:lnTo>
                  <a:pt x="41" y="97"/>
                </a:lnTo>
                <a:lnTo>
                  <a:pt x="43" y="104"/>
                </a:lnTo>
                <a:lnTo>
                  <a:pt x="43" y="106"/>
                </a:lnTo>
                <a:lnTo>
                  <a:pt x="45" y="113"/>
                </a:lnTo>
                <a:lnTo>
                  <a:pt x="48" y="113"/>
                </a:lnTo>
                <a:lnTo>
                  <a:pt x="48" y="111"/>
                </a:lnTo>
                <a:lnTo>
                  <a:pt x="50" y="111"/>
                </a:lnTo>
                <a:lnTo>
                  <a:pt x="50" y="113"/>
                </a:lnTo>
                <a:lnTo>
                  <a:pt x="52" y="113"/>
                </a:lnTo>
                <a:lnTo>
                  <a:pt x="52" y="116"/>
                </a:lnTo>
                <a:lnTo>
                  <a:pt x="55" y="116"/>
                </a:lnTo>
                <a:lnTo>
                  <a:pt x="57" y="113"/>
                </a:lnTo>
                <a:lnTo>
                  <a:pt x="60" y="111"/>
                </a:lnTo>
                <a:lnTo>
                  <a:pt x="60" y="109"/>
                </a:lnTo>
                <a:lnTo>
                  <a:pt x="62" y="106"/>
                </a:lnTo>
                <a:lnTo>
                  <a:pt x="60" y="104"/>
                </a:lnTo>
                <a:lnTo>
                  <a:pt x="57" y="102"/>
                </a:lnTo>
                <a:lnTo>
                  <a:pt x="57" y="99"/>
                </a:lnTo>
                <a:lnTo>
                  <a:pt x="55" y="97"/>
                </a:lnTo>
                <a:lnTo>
                  <a:pt x="55" y="95"/>
                </a:lnTo>
                <a:lnTo>
                  <a:pt x="57" y="95"/>
                </a:lnTo>
                <a:lnTo>
                  <a:pt x="57" y="92"/>
                </a:lnTo>
                <a:lnTo>
                  <a:pt x="57" y="97"/>
                </a:lnTo>
                <a:lnTo>
                  <a:pt x="60" y="99"/>
                </a:lnTo>
                <a:lnTo>
                  <a:pt x="60" y="102"/>
                </a:lnTo>
                <a:lnTo>
                  <a:pt x="67" y="102"/>
                </a:lnTo>
                <a:lnTo>
                  <a:pt x="69" y="102"/>
                </a:lnTo>
                <a:lnTo>
                  <a:pt x="71" y="99"/>
                </a:lnTo>
                <a:lnTo>
                  <a:pt x="74" y="99"/>
                </a:lnTo>
                <a:lnTo>
                  <a:pt x="74" y="97"/>
                </a:lnTo>
                <a:lnTo>
                  <a:pt x="76" y="95"/>
                </a:lnTo>
                <a:lnTo>
                  <a:pt x="78" y="92"/>
                </a:lnTo>
                <a:lnTo>
                  <a:pt x="78" y="95"/>
                </a:lnTo>
                <a:lnTo>
                  <a:pt x="81" y="95"/>
                </a:lnTo>
                <a:lnTo>
                  <a:pt x="81" y="92"/>
                </a:lnTo>
                <a:lnTo>
                  <a:pt x="81" y="90"/>
                </a:lnTo>
                <a:lnTo>
                  <a:pt x="81" y="80"/>
                </a:lnTo>
                <a:lnTo>
                  <a:pt x="81" y="76"/>
                </a:lnTo>
                <a:lnTo>
                  <a:pt x="83" y="69"/>
                </a:lnTo>
                <a:lnTo>
                  <a:pt x="83" y="66"/>
                </a:lnTo>
                <a:lnTo>
                  <a:pt x="81" y="54"/>
                </a:lnTo>
                <a:lnTo>
                  <a:pt x="76" y="57"/>
                </a:lnTo>
                <a:lnTo>
                  <a:pt x="76" y="59"/>
                </a:lnTo>
                <a:lnTo>
                  <a:pt x="74" y="59"/>
                </a:lnTo>
                <a:lnTo>
                  <a:pt x="74" y="62"/>
                </a:lnTo>
                <a:lnTo>
                  <a:pt x="74" y="5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18" name="Freeform 2340"/>
          <p:cNvSpPr>
            <a:spLocks/>
          </p:cNvSpPr>
          <p:nvPr/>
        </p:nvSpPr>
        <p:spPr bwMode="auto">
          <a:xfrm>
            <a:off x="1879600" y="4773613"/>
            <a:ext cx="168275" cy="231775"/>
          </a:xfrm>
          <a:custGeom>
            <a:avLst/>
            <a:gdLst>
              <a:gd name="T0" fmla="*/ 2147483647 w 135"/>
              <a:gd name="T1" fmla="*/ 2147483647 h 178"/>
              <a:gd name="T2" fmla="*/ 0 w 135"/>
              <a:gd name="T3" fmla="*/ 2147483647 h 178"/>
              <a:gd name="T4" fmla="*/ 2147483647 w 135"/>
              <a:gd name="T5" fmla="*/ 2147483647 h 178"/>
              <a:gd name="T6" fmla="*/ 2147483647 w 135"/>
              <a:gd name="T7" fmla="*/ 2147483647 h 178"/>
              <a:gd name="T8" fmla="*/ 2147483647 w 135"/>
              <a:gd name="T9" fmla="*/ 2147483647 h 178"/>
              <a:gd name="T10" fmla="*/ 2147483647 w 135"/>
              <a:gd name="T11" fmla="*/ 2147483647 h 178"/>
              <a:gd name="T12" fmla="*/ 2147483647 w 135"/>
              <a:gd name="T13" fmla="*/ 2147483647 h 178"/>
              <a:gd name="T14" fmla="*/ 2147483647 w 135"/>
              <a:gd name="T15" fmla="*/ 2147483647 h 178"/>
              <a:gd name="T16" fmla="*/ 2147483647 w 135"/>
              <a:gd name="T17" fmla="*/ 2147483647 h 178"/>
              <a:gd name="T18" fmla="*/ 2147483647 w 135"/>
              <a:gd name="T19" fmla="*/ 2147483647 h 178"/>
              <a:gd name="T20" fmla="*/ 2147483647 w 135"/>
              <a:gd name="T21" fmla="*/ 2147483647 h 178"/>
              <a:gd name="T22" fmla="*/ 2147483647 w 135"/>
              <a:gd name="T23" fmla="*/ 2147483647 h 178"/>
              <a:gd name="T24" fmla="*/ 2147483647 w 135"/>
              <a:gd name="T25" fmla="*/ 2147483647 h 178"/>
              <a:gd name="T26" fmla="*/ 2147483647 w 135"/>
              <a:gd name="T27" fmla="*/ 2147483647 h 178"/>
              <a:gd name="T28" fmla="*/ 2147483647 w 135"/>
              <a:gd name="T29" fmla="*/ 2147483647 h 178"/>
              <a:gd name="T30" fmla="*/ 2147483647 w 135"/>
              <a:gd name="T31" fmla="*/ 2147483647 h 178"/>
              <a:gd name="T32" fmla="*/ 2147483647 w 135"/>
              <a:gd name="T33" fmla="*/ 2147483647 h 178"/>
              <a:gd name="T34" fmla="*/ 2147483647 w 135"/>
              <a:gd name="T35" fmla="*/ 2147483647 h 178"/>
              <a:gd name="T36" fmla="*/ 2147483647 w 135"/>
              <a:gd name="T37" fmla="*/ 2147483647 h 178"/>
              <a:gd name="T38" fmla="*/ 2147483647 w 135"/>
              <a:gd name="T39" fmla="*/ 2147483647 h 178"/>
              <a:gd name="T40" fmla="*/ 2147483647 w 135"/>
              <a:gd name="T41" fmla="*/ 2147483647 h 178"/>
              <a:gd name="T42" fmla="*/ 2147483647 w 135"/>
              <a:gd name="T43" fmla="*/ 2147483647 h 178"/>
              <a:gd name="T44" fmla="*/ 2147483647 w 135"/>
              <a:gd name="T45" fmla="*/ 2147483647 h 178"/>
              <a:gd name="T46" fmla="*/ 2147483647 w 135"/>
              <a:gd name="T47" fmla="*/ 2147483647 h 178"/>
              <a:gd name="T48" fmla="*/ 2147483647 w 135"/>
              <a:gd name="T49" fmla="*/ 2147483647 h 178"/>
              <a:gd name="T50" fmla="*/ 2147483647 w 135"/>
              <a:gd name="T51" fmla="*/ 2147483647 h 178"/>
              <a:gd name="T52" fmla="*/ 2147483647 w 135"/>
              <a:gd name="T53" fmla="*/ 2147483647 h 178"/>
              <a:gd name="T54" fmla="*/ 2147483647 w 135"/>
              <a:gd name="T55" fmla="*/ 2147483647 h 178"/>
              <a:gd name="T56" fmla="*/ 2147483647 w 135"/>
              <a:gd name="T57" fmla="*/ 2147483647 h 178"/>
              <a:gd name="T58" fmla="*/ 2147483647 w 135"/>
              <a:gd name="T59" fmla="*/ 2147483647 h 178"/>
              <a:gd name="T60" fmla="*/ 2147483647 w 135"/>
              <a:gd name="T61" fmla="*/ 2147483647 h 178"/>
              <a:gd name="T62" fmla="*/ 2147483647 w 135"/>
              <a:gd name="T63" fmla="*/ 2147483647 h 178"/>
              <a:gd name="T64" fmla="*/ 2147483647 w 135"/>
              <a:gd name="T65" fmla="*/ 2147483647 h 178"/>
              <a:gd name="T66" fmla="*/ 2147483647 w 135"/>
              <a:gd name="T67" fmla="*/ 2147483647 h 178"/>
              <a:gd name="T68" fmla="*/ 2147483647 w 135"/>
              <a:gd name="T69" fmla="*/ 2147483647 h 178"/>
              <a:gd name="T70" fmla="*/ 2147483647 w 135"/>
              <a:gd name="T71" fmla="*/ 2147483647 h 178"/>
              <a:gd name="T72" fmla="*/ 2147483647 w 135"/>
              <a:gd name="T73" fmla="*/ 2147483647 h 178"/>
              <a:gd name="T74" fmla="*/ 2147483647 w 135"/>
              <a:gd name="T75" fmla="*/ 2147483647 h 178"/>
              <a:gd name="T76" fmla="*/ 2147483647 w 135"/>
              <a:gd name="T77" fmla="*/ 2147483647 h 178"/>
              <a:gd name="T78" fmla="*/ 2147483647 w 135"/>
              <a:gd name="T79" fmla="*/ 2147483647 h 178"/>
              <a:gd name="T80" fmla="*/ 2147483647 w 135"/>
              <a:gd name="T81" fmla="*/ 2147483647 h 178"/>
              <a:gd name="T82" fmla="*/ 2147483647 w 135"/>
              <a:gd name="T83" fmla="*/ 2147483647 h 178"/>
              <a:gd name="T84" fmla="*/ 2147483647 w 135"/>
              <a:gd name="T85" fmla="*/ 2147483647 h 178"/>
              <a:gd name="T86" fmla="*/ 2147483647 w 135"/>
              <a:gd name="T87" fmla="*/ 2147483647 h 178"/>
              <a:gd name="T88" fmla="*/ 2147483647 w 135"/>
              <a:gd name="T89" fmla="*/ 2147483647 h 178"/>
              <a:gd name="T90" fmla="*/ 2147483647 w 135"/>
              <a:gd name="T91" fmla="*/ 2147483647 h 178"/>
              <a:gd name="T92" fmla="*/ 2147483647 w 135"/>
              <a:gd name="T93" fmla="*/ 2147483647 h 178"/>
              <a:gd name="T94" fmla="*/ 2147483647 w 135"/>
              <a:gd name="T95" fmla="*/ 2147483647 h 178"/>
              <a:gd name="T96" fmla="*/ 2147483647 w 135"/>
              <a:gd name="T97" fmla="*/ 2147483647 h 178"/>
              <a:gd name="T98" fmla="*/ 2147483647 w 135"/>
              <a:gd name="T99" fmla="*/ 2147483647 h 178"/>
              <a:gd name="T100" fmla="*/ 2147483647 w 135"/>
              <a:gd name="T101" fmla="*/ 2147483647 h 178"/>
              <a:gd name="T102" fmla="*/ 2147483647 w 135"/>
              <a:gd name="T103" fmla="*/ 2147483647 h 178"/>
              <a:gd name="T104" fmla="*/ 2147483647 w 135"/>
              <a:gd name="T105" fmla="*/ 2147483647 h 178"/>
              <a:gd name="T106" fmla="*/ 2147483647 w 135"/>
              <a:gd name="T107" fmla="*/ 2147483647 h 17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35"/>
              <a:gd name="T163" fmla="*/ 0 h 178"/>
              <a:gd name="T164" fmla="*/ 135 w 135"/>
              <a:gd name="T165" fmla="*/ 178 h 17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35" h="178">
                <a:moveTo>
                  <a:pt x="12" y="104"/>
                </a:moveTo>
                <a:lnTo>
                  <a:pt x="12" y="104"/>
                </a:lnTo>
                <a:lnTo>
                  <a:pt x="12" y="107"/>
                </a:lnTo>
                <a:lnTo>
                  <a:pt x="5" y="116"/>
                </a:lnTo>
                <a:lnTo>
                  <a:pt x="0" y="119"/>
                </a:lnTo>
                <a:lnTo>
                  <a:pt x="0" y="156"/>
                </a:lnTo>
                <a:lnTo>
                  <a:pt x="0" y="166"/>
                </a:lnTo>
                <a:lnTo>
                  <a:pt x="3" y="168"/>
                </a:lnTo>
                <a:lnTo>
                  <a:pt x="5" y="173"/>
                </a:lnTo>
                <a:lnTo>
                  <a:pt x="7" y="175"/>
                </a:lnTo>
                <a:lnTo>
                  <a:pt x="7" y="178"/>
                </a:lnTo>
                <a:lnTo>
                  <a:pt x="7" y="175"/>
                </a:lnTo>
                <a:lnTo>
                  <a:pt x="10" y="175"/>
                </a:lnTo>
                <a:lnTo>
                  <a:pt x="10" y="173"/>
                </a:lnTo>
                <a:lnTo>
                  <a:pt x="12" y="173"/>
                </a:lnTo>
                <a:lnTo>
                  <a:pt x="12" y="171"/>
                </a:lnTo>
                <a:lnTo>
                  <a:pt x="12" y="168"/>
                </a:lnTo>
                <a:lnTo>
                  <a:pt x="19" y="161"/>
                </a:lnTo>
                <a:lnTo>
                  <a:pt x="22" y="159"/>
                </a:lnTo>
                <a:lnTo>
                  <a:pt x="26" y="156"/>
                </a:lnTo>
                <a:lnTo>
                  <a:pt x="31" y="147"/>
                </a:lnTo>
                <a:lnTo>
                  <a:pt x="38" y="142"/>
                </a:lnTo>
                <a:lnTo>
                  <a:pt x="43" y="138"/>
                </a:lnTo>
                <a:lnTo>
                  <a:pt x="45" y="135"/>
                </a:lnTo>
                <a:lnTo>
                  <a:pt x="50" y="133"/>
                </a:lnTo>
                <a:lnTo>
                  <a:pt x="52" y="130"/>
                </a:lnTo>
                <a:lnTo>
                  <a:pt x="55" y="130"/>
                </a:lnTo>
                <a:lnTo>
                  <a:pt x="62" y="126"/>
                </a:lnTo>
                <a:lnTo>
                  <a:pt x="64" y="126"/>
                </a:lnTo>
                <a:lnTo>
                  <a:pt x="66" y="123"/>
                </a:lnTo>
                <a:lnTo>
                  <a:pt x="76" y="116"/>
                </a:lnTo>
                <a:lnTo>
                  <a:pt x="78" y="112"/>
                </a:lnTo>
                <a:lnTo>
                  <a:pt x="83" y="104"/>
                </a:lnTo>
                <a:lnTo>
                  <a:pt x="85" y="104"/>
                </a:lnTo>
                <a:lnTo>
                  <a:pt x="90" y="97"/>
                </a:lnTo>
                <a:lnTo>
                  <a:pt x="95" y="90"/>
                </a:lnTo>
                <a:lnTo>
                  <a:pt x="100" y="86"/>
                </a:lnTo>
                <a:lnTo>
                  <a:pt x="102" y="81"/>
                </a:lnTo>
                <a:lnTo>
                  <a:pt x="104" y="76"/>
                </a:lnTo>
                <a:lnTo>
                  <a:pt x="104" y="74"/>
                </a:lnTo>
                <a:lnTo>
                  <a:pt x="107" y="69"/>
                </a:lnTo>
                <a:lnTo>
                  <a:pt x="107" y="67"/>
                </a:lnTo>
                <a:lnTo>
                  <a:pt x="109" y="67"/>
                </a:lnTo>
                <a:lnTo>
                  <a:pt x="109" y="64"/>
                </a:lnTo>
                <a:lnTo>
                  <a:pt x="111" y="64"/>
                </a:lnTo>
                <a:lnTo>
                  <a:pt x="111" y="62"/>
                </a:lnTo>
                <a:lnTo>
                  <a:pt x="111" y="60"/>
                </a:lnTo>
                <a:lnTo>
                  <a:pt x="114" y="60"/>
                </a:lnTo>
                <a:lnTo>
                  <a:pt x="114" y="57"/>
                </a:lnTo>
                <a:lnTo>
                  <a:pt x="114" y="55"/>
                </a:lnTo>
                <a:lnTo>
                  <a:pt x="116" y="52"/>
                </a:lnTo>
                <a:lnTo>
                  <a:pt x="121" y="45"/>
                </a:lnTo>
                <a:lnTo>
                  <a:pt x="128" y="34"/>
                </a:lnTo>
                <a:lnTo>
                  <a:pt x="125" y="34"/>
                </a:lnTo>
                <a:lnTo>
                  <a:pt x="128" y="24"/>
                </a:lnTo>
                <a:lnTo>
                  <a:pt x="128" y="22"/>
                </a:lnTo>
                <a:lnTo>
                  <a:pt x="130" y="22"/>
                </a:lnTo>
                <a:lnTo>
                  <a:pt x="135" y="22"/>
                </a:lnTo>
                <a:lnTo>
                  <a:pt x="133" y="19"/>
                </a:lnTo>
                <a:lnTo>
                  <a:pt x="130" y="19"/>
                </a:lnTo>
                <a:lnTo>
                  <a:pt x="130" y="12"/>
                </a:lnTo>
                <a:lnTo>
                  <a:pt x="133" y="5"/>
                </a:lnTo>
                <a:lnTo>
                  <a:pt x="133" y="3"/>
                </a:lnTo>
                <a:lnTo>
                  <a:pt x="125" y="0"/>
                </a:lnTo>
                <a:lnTo>
                  <a:pt x="125" y="3"/>
                </a:lnTo>
                <a:lnTo>
                  <a:pt x="123" y="3"/>
                </a:lnTo>
                <a:lnTo>
                  <a:pt x="123" y="5"/>
                </a:lnTo>
                <a:lnTo>
                  <a:pt x="121" y="5"/>
                </a:lnTo>
                <a:lnTo>
                  <a:pt x="121" y="8"/>
                </a:lnTo>
                <a:lnTo>
                  <a:pt x="118" y="8"/>
                </a:lnTo>
                <a:lnTo>
                  <a:pt x="114" y="8"/>
                </a:lnTo>
                <a:lnTo>
                  <a:pt x="109" y="10"/>
                </a:lnTo>
                <a:lnTo>
                  <a:pt x="104" y="10"/>
                </a:lnTo>
                <a:lnTo>
                  <a:pt x="104" y="12"/>
                </a:lnTo>
                <a:lnTo>
                  <a:pt x="102" y="12"/>
                </a:lnTo>
                <a:lnTo>
                  <a:pt x="100" y="10"/>
                </a:lnTo>
                <a:lnTo>
                  <a:pt x="97" y="10"/>
                </a:lnTo>
                <a:lnTo>
                  <a:pt x="95" y="10"/>
                </a:lnTo>
                <a:lnTo>
                  <a:pt x="92" y="12"/>
                </a:lnTo>
                <a:lnTo>
                  <a:pt x="90" y="12"/>
                </a:lnTo>
                <a:lnTo>
                  <a:pt x="88" y="12"/>
                </a:lnTo>
                <a:lnTo>
                  <a:pt x="85" y="12"/>
                </a:lnTo>
                <a:lnTo>
                  <a:pt x="81" y="15"/>
                </a:lnTo>
                <a:lnTo>
                  <a:pt x="78" y="15"/>
                </a:lnTo>
                <a:lnTo>
                  <a:pt x="74" y="17"/>
                </a:lnTo>
                <a:lnTo>
                  <a:pt x="71" y="19"/>
                </a:lnTo>
                <a:lnTo>
                  <a:pt x="69" y="17"/>
                </a:lnTo>
                <a:lnTo>
                  <a:pt x="64" y="17"/>
                </a:lnTo>
                <a:lnTo>
                  <a:pt x="59" y="17"/>
                </a:lnTo>
                <a:lnTo>
                  <a:pt x="57" y="19"/>
                </a:lnTo>
                <a:lnTo>
                  <a:pt x="52" y="22"/>
                </a:lnTo>
                <a:lnTo>
                  <a:pt x="50" y="22"/>
                </a:lnTo>
                <a:lnTo>
                  <a:pt x="45" y="22"/>
                </a:lnTo>
                <a:lnTo>
                  <a:pt x="43" y="22"/>
                </a:lnTo>
                <a:lnTo>
                  <a:pt x="38" y="19"/>
                </a:lnTo>
                <a:lnTo>
                  <a:pt x="38" y="17"/>
                </a:lnTo>
                <a:lnTo>
                  <a:pt x="36" y="15"/>
                </a:lnTo>
                <a:lnTo>
                  <a:pt x="33" y="12"/>
                </a:lnTo>
                <a:lnTo>
                  <a:pt x="33" y="10"/>
                </a:lnTo>
                <a:lnTo>
                  <a:pt x="31" y="8"/>
                </a:lnTo>
                <a:lnTo>
                  <a:pt x="26" y="15"/>
                </a:lnTo>
                <a:lnTo>
                  <a:pt x="24" y="17"/>
                </a:lnTo>
                <a:lnTo>
                  <a:pt x="22" y="19"/>
                </a:lnTo>
                <a:lnTo>
                  <a:pt x="26" y="24"/>
                </a:lnTo>
                <a:lnTo>
                  <a:pt x="31" y="36"/>
                </a:lnTo>
                <a:lnTo>
                  <a:pt x="33" y="36"/>
                </a:lnTo>
                <a:lnTo>
                  <a:pt x="36" y="36"/>
                </a:lnTo>
                <a:lnTo>
                  <a:pt x="40" y="41"/>
                </a:lnTo>
                <a:lnTo>
                  <a:pt x="48" y="43"/>
                </a:lnTo>
                <a:lnTo>
                  <a:pt x="57" y="45"/>
                </a:lnTo>
                <a:lnTo>
                  <a:pt x="66" y="50"/>
                </a:lnTo>
                <a:lnTo>
                  <a:pt x="78" y="52"/>
                </a:lnTo>
                <a:lnTo>
                  <a:pt x="90" y="52"/>
                </a:lnTo>
                <a:lnTo>
                  <a:pt x="85" y="57"/>
                </a:lnTo>
                <a:lnTo>
                  <a:pt x="78" y="64"/>
                </a:lnTo>
                <a:lnTo>
                  <a:pt x="71" y="71"/>
                </a:lnTo>
                <a:lnTo>
                  <a:pt x="66" y="78"/>
                </a:lnTo>
                <a:lnTo>
                  <a:pt x="64" y="78"/>
                </a:lnTo>
                <a:lnTo>
                  <a:pt x="59" y="83"/>
                </a:lnTo>
                <a:lnTo>
                  <a:pt x="52" y="90"/>
                </a:lnTo>
                <a:lnTo>
                  <a:pt x="52" y="93"/>
                </a:lnTo>
                <a:lnTo>
                  <a:pt x="50" y="93"/>
                </a:lnTo>
                <a:lnTo>
                  <a:pt x="48" y="93"/>
                </a:lnTo>
                <a:lnTo>
                  <a:pt x="38" y="93"/>
                </a:lnTo>
                <a:lnTo>
                  <a:pt x="36" y="93"/>
                </a:lnTo>
                <a:lnTo>
                  <a:pt x="33" y="93"/>
                </a:lnTo>
                <a:lnTo>
                  <a:pt x="33" y="95"/>
                </a:lnTo>
                <a:lnTo>
                  <a:pt x="31" y="95"/>
                </a:lnTo>
                <a:lnTo>
                  <a:pt x="29" y="95"/>
                </a:lnTo>
                <a:lnTo>
                  <a:pt x="29" y="97"/>
                </a:lnTo>
                <a:lnTo>
                  <a:pt x="26" y="97"/>
                </a:lnTo>
                <a:lnTo>
                  <a:pt x="26" y="100"/>
                </a:lnTo>
                <a:lnTo>
                  <a:pt x="24" y="100"/>
                </a:lnTo>
                <a:lnTo>
                  <a:pt x="19" y="102"/>
                </a:lnTo>
                <a:lnTo>
                  <a:pt x="14" y="102"/>
                </a:lnTo>
                <a:lnTo>
                  <a:pt x="12" y="10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19" name="Freeform 2341"/>
          <p:cNvSpPr>
            <a:spLocks/>
          </p:cNvSpPr>
          <p:nvPr/>
        </p:nvSpPr>
        <p:spPr bwMode="auto">
          <a:xfrm>
            <a:off x="1630363" y="5238750"/>
            <a:ext cx="123825" cy="117475"/>
          </a:xfrm>
          <a:custGeom>
            <a:avLst/>
            <a:gdLst>
              <a:gd name="T0" fmla="*/ 0 w 99"/>
              <a:gd name="T1" fmla="*/ 2147483647 h 92"/>
              <a:gd name="T2" fmla="*/ 0 w 99"/>
              <a:gd name="T3" fmla="*/ 2147483647 h 92"/>
              <a:gd name="T4" fmla="*/ 2147483647 w 99"/>
              <a:gd name="T5" fmla="*/ 2147483647 h 92"/>
              <a:gd name="T6" fmla="*/ 2147483647 w 99"/>
              <a:gd name="T7" fmla="*/ 2147483647 h 92"/>
              <a:gd name="T8" fmla="*/ 2147483647 w 99"/>
              <a:gd name="T9" fmla="*/ 2147483647 h 92"/>
              <a:gd name="T10" fmla="*/ 2147483647 w 99"/>
              <a:gd name="T11" fmla="*/ 2147483647 h 92"/>
              <a:gd name="T12" fmla="*/ 2147483647 w 99"/>
              <a:gd name="T13" fmla="*/ 2147483647 h 92"/>
              <a:gd name="T14" fmla="*/ 2147483647 w 99"/>
              <a:gd name="T15" fmla="*/ 2147483647 h 92"/>
              <a:gd name="T16" fmla="*/ 2147483647 w 99"/>
              <a:gd name="T17" fmla="*/ 2147483647 h 92"/>
              <a:gd name="T18" fmla="*/ 2147483647 w 99"/>
              <a:gd name="T19" fmla="*/ 2147483647 h 92"/>
              <a:gd name="T20" fmla="*/ 2147483647 w 99"/>
              <a:gd name="T21" fmla="*/ 2147483647 h 92"/>
              <a:gd name="T22" fmla="*/ 2147483647 w 99"/>
              <a:gd name="T23" fmla="*/ 2147483647 h 92"/>
              <a:gd name="T24" fmla="*/ 2147483647 w 99"/>
              <a:gd name="T25" fmla="*/ 2147483647 h 92"/>
              <a:gd name="T26" fmla="*/ 2147483647 w 99"/>
              <a:gd name="T27" fmla="*/ 2147483647 h 92"/>
              <a:gd name="T28" fmla="*/ 2147483647 w 99"/>
              <a:gd name="T29" fmla="*/ 2147483647 h 92"/>
              <a:gd name="T30" fmla="*/ 2147483647 w 99"/>
              <a:gd name="T31" fmla="*/ 2147483647 h 92"/>
              <a:gd name="T32" fmla="*/ 2147483647 w 99"/>
              <a:gd name="T33" fmla="*/ 2147483647 h 92"/>
              <a:gd name="T34" fmla="*/ 2147483647 w 99"/>
              <a:gd name="T35" fmla="*/ 2147483647 h 92"/>
              <a:gd name="T36" fmla="*/ 2147483647 w 99"/>
              <a:gd name="T37" fmla="*/ 2147483647 h 92"/>
              <a:gd name="T38" fmla="*/ 2147483647 w 99"/>
              <a:gd name="T39" fmla="*/ 2147483647 h 92"/>
              <a:gd name="T40" fmla="*/ 2147483647 w 99"/>
              <a:gd name="T41" fmla="*/ 2147483647 h 92"/>
              <a:gd name="T42" fmla="*/ 2147483647 w 99"/>
              <a:gd name="T43" fmla="*/ 2147483647 h 92"/>
              <a:gd name="T44" fmla="*/ 2147483647 w 99"/>
              <a:gd name="T45" fmla="*/ 2147483647 h 92"/>
              <a:gd name="T46" fmla="*/ 2147483647 w 99"/>
              <a:gd name="T47" fmla="*/ 2147483647 h 92"/>
              <a:gd name="T48" fmla="*/ 2147483647 w 99"/>
              <a:gd name="T49" fmla="*/ 2147483647 h 92"/>
              <a:gd name="T50" fmla="*/ 2147483647 w 99"/>
              <a:gd name="T51" fmla="*/ 2147483647 h 92"/>
              <a:gd name="T52" fmla="*/ 2147483647 w 99"/>
              <a:gd name="T53" fmla="*/ 2147483647 h 92"/>
              <a:gd name="T54" fmla="*/ 2147483647 w 99"/>
              <a:gd name="T55" fmla="*/ 2147483647 h 92"/>
              <a:gd name="T56" fmla="*/ 2147483647 w 99"/>
              <a:gd name="T57" fmla="*/ 2147483647 h 92"/>
              <a:gd name="T58" fmla="*/ 2147483647 w 99"/>
              <a:gd name="T59" fmla="*/ 2147483647 h 92"/>
              <a:gd name="T60" fmla="*/ 2147483647 w 99"/>
              <a:gd name="T61" fmla="*/ 2147483647 h 92"/>
              <a:gd name="T62" fmla="*/ 2147483647 w 99"/>
              <a:gd name="T63" fmla="*/ 2147483647 h 92"/>
              <a:gd name="T64" fmla="*/ 2147483647 w 99"/>
              <a:gd name="T65" fmla="*/ 2147483647 h 92"/>
              <a:gd name="T66" fmla="*/ 2147483647 w 99"/>
              <a:gd name="T67" fmla="*/ 2147483647 h 92"/>
              <a:gd name="T68" fmla="*/ 2147483647 w 99"/>
              <a:gd name="T69" fmla="*/ 2147483647 h 92"/>
              <a:gd name="T70" fmla="*/ 2147483647 w 99"/>
              <a:gd name="T71" fmla="*/ 2147483647 h 92"/>
              <a:gd name="T72" fmla="*/ 2147483647 w 99"/>
              <a:gd name="T73" fmla="*/ 2147483647 h 92"/>
              <a:gd name="T74" fmla="*/ 2147483647 w 99"/>
              <a:gd name="T75" fmla="*/ 2147483647 h 92"/>
              <a:gd name="T76" fmla="*/ 2147483647 w 99"/>
              <a:gd name="T77" fmla="*/ 2147483647 h 92"/>
              <a:gd name="T78" fmla="*/ 2147483647 w 99"/>
              <a:gd name="T79" fmla="*/ 2147483647 h 92"/>
              <a:gd name="T80" fmla="*/ 2147483647 w 99"/>
              <a:gd name="T81" fmla="*/ 2147483647 h 92"/>
              <a:gd name="T82" fmla="*/ 2147483647 w 99"/>
              <a:gd name="T83" fmla="*/ 2147483647 h 92"/>
              <a:gd name="T84" fmla="*/ 2147483647 w 99"/>
              <a:gd name="T85" fmla="*/ 2147483647 h 92"/>
              <a:gd name="T86" fmla="*/ 2147483647 w 99"/>
              <a:gd name="T87" fmla="*/ 2147483647 h 92"/>
              <a:gd name="T88" fmla="*/ 2147483647 w 99"/>
              <a:gd name="T89" fmla="*/ 0 h 92"/>
              <a:gd name="T90" fmla="*/ 2147483647 w 99"/>
              <a:gd name="T91" fmla="*/ 0 h 92"/>
              <a:gd name="T92" fmla="*/ 2147483647 w 99"/>
              <a:gd name="T93" fmla="*/ 0 h 92"/>
              <a:gd name="T94" fmla="*/ 2147483647 w 99"/>
              <a:gd name="T95" fmla="*/ 2147483647 h 92"/>
              <a:gd name="T96" fmla="*/ 2147483647 w 99"/>
              <a:gd name="T97" fmla="*/ 2147483647 h 92"/>
              <a:gd name="T98" fmla="*/ 2147483647 w 99"/>
              <a:gd name="T99" fmla="*/ 2147483647 h 92"/>
              <a:gd name="T100" fmla="*/ 2147483647 w 99"/>
              <a:gd name="T101" fmla="*/ 2147483647 h 92"/>
              <a:gd name="T102" fmla="*/ 2147483647 w 99"/>
              <a:gd name="T103" fmla="*/ 2147483647 h 92"/>
              <a:gd name="T104" fmla="*/ 2147483647 w 99"/>
              <a:gd name="T105" fmla="*/ 2147483647 h 92"/>
              <a:gd name="T106" fmla="*/ 2147483647 w 99"/>
              <a:gd name="T107" fmla="*/ 2147483647 h 92"/>
              <a:gd name="T108" fmla="*/ 2147483647 w 99"/>
              <a:gd name="T109" fmla="*/ 2147483647 h 92"/>
              <a:gd name="T110" fmla="*/ 2147483647 w 99"/>
              <a:gd name="T111" fmla="*/ 2147483647 h 92"/>
              <a:gd name="T112" fmla="*/ 0 w 99"/>
              <a:gd name="T113" fmla="*/ 2147483647 h 9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9"/>
              <a:gd name="T172" fmla="*/ 0 h 92"/>
              <a:gd name="T173" fmla="*/ 99 w 99"/>
              <a:gd name="T174" fmla="*/ 92 h 9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9" h="92">
                <a:moveTo>
                  <a:pt x="0" y="29"/>
                </a:moveTo>
                <a:lnTo>
                  <a:pt x="0" y="29"/>
                </a:lnTo>
                <a:lnTo>
                  <a:pt x="0" y="31"/>
                </a:lnTo>
                <a:lnTo>
                  <a:pt x="0" y="33"/>
                </a:lnTo>
                <a:lnTo>
                  <a:pt x="2" y="36"/>
                </a:lnTo>
                <a:lnTo>
                  <a:pt x="2" y="38"/>
                </a:lnTo>
                <a:lnTo>
                  <a:pt x="4" y="38"/>
                </a:lnTo>
                <a:lnTo>
                  <a:pt x="9" y="43"/>
                </a:lnTo>
                <a:lnTo>
                  <a:pt x="9" y="45"/>
                </a:lnTo>
                <a:lnTo>
                  <a:pt x="9" y="47"/>
                </a:lnTo>
                <a:lnTo>
                  <a:pt x="11" y="52"/>
                </a:lnTo>
                <a:lnTo>
                  <a:pt x="16" y="57"/>
                </a:lnTo>
                <a:lnTo>
                  <a:pt x="18" y="57"/>
                </a:lnTo>
                <a:lnTo>
                  <a:pt x="21" y="59"/>
                </a:lnTo>
                <a:lnTo>
                  <a:pt x="23" y="59"/>
                </a:lnTo>
                <a:lnTo>
                  <a:pt x="25" y="59"/>
                </a:lnTo>
                <a:lnTo>
                  <a:pt x="25" y="62"/>
                </a:lnTo>
                <a:lnTo>
                  <a:pt x="25" y="64"/>
                </a:lnTo>
                <a:lnTo>
                  <a:pt x="30" y="66"/>
                </a:lnTo>
                <a:lnTo>
                  <a:pt x="30" y="69"/>
                </a:lnTo>
                <a:lnTo>
                  <a:pt x="30" y="71"/>
                </a:lnTo>
                <a:lnTo>
                  <a:pt x="30" y="73"/>
                </a:lnTo>
                <a:lnTo>
                  <a:pt x="33" y="78"/>
                </a:lnTo>
                <a:lnTo>
                  <a:pt x="35" y="81"/>
                </a:lnTo>
                <a:lnTo>
                  <a:pt x="37" y="81"/>
                </a:lnTo>
                <a:lnTo>
                  <a:pt x="40" y="81"/>
                </a:lnTo>
                <a:lnTo>
                  <a:pt x="42" y="81"/>
                </a:lnTo>
                <a:lnTo>
                  <a:pt x="47" y="83"/>
                </a:lnTo>
                <a:lnTo>
                  <a:pt x="49" y="83"/>
                </a:lnTo>
                <a:lnTo>
                  <a:pt x="47" y="83"/>
                </a:lnTo>
                <a:lnTo>
                  <a:pt x="47" y="85"/>
                </a:lnTo>
                <a:lnTo>
                  <a:pt x="49" y="85"/>
                </a:lnTo>
                <a:lnTo>
                  <a:pt x="49" y="88"/>
                </a:lnTo>
                <a:lnTo>
                  <a:pt x="51" y="88"/>
                </a:lnTo>
                <a:lnTo>
                  <a:pt x="59" y="88"/>
                </a:lnTo>
                <a:lnTo>
                  <a:pt x="61" y="90"/>
                </a:lnTo>
                <a:lnTo>
                  <a:pt x="63" y="90"/>
                </a:lnTo>
                <a:lnTo>
                  <a:pt x="66" y="90"/>
                </a:lnTo>
                <a:lnTo>
                  <a:pt x="68" y="90"/>
                </a:lnTo>
                <a:lnTo>
                  <a:pt x="70" y="90"/>
                </a:lnTo>
                <a:lnTo>
                  <a:pt x="75" y="90"/>
                </a:lnTo>
                <a:lnTo>
                  <a:pt x="75" y="92"/>
                </a:lnTo>
                <a:lnTo>
                  <a:pt x="77" y="92"/>
                </a:lnTo>
                <a:lnTo>
                  <a:pt x="77" y="90"/>
                </a:lnTo>
                <a:lnTo>
                  <a:pt x="80" y="88"/>
                </a:lnTo>
                <a:lnTo>
                  <a:pt x="85" y="83"/>
                </a:lnTo>
                <a:lnTo>
                  <a:pt x="92" y="76"/>
                </a:lnTo>
                <a:lnTo>
                  <a:pt x="89" y="73"/>
                </a:lnTo>
                <a:lnTo>
                  <a:pt x="92" y="69"/>
                </a:lnTo>
                <a:lnTo>
                  <a:pt x="92" y="66"/>
                </a:lnTo>
                <a:lnTo>
                  <a:pt x="94" y="66"/>
                </a:lnTo>
                <a:lnTo>
                  <a:pt x="96" y="64"/>
                </a:lnTo>
                <a:lnTo>
                  <a:pt x="99" y="57"/>
                </a:lnTo>
                <a:lnTo>
                  <a:pt x="96" y="55"/>
                </a:lnTo>
                <a:lnTo>
                  <a:pt x="96" y="50"/>
                </a:lnTo>
                <a:lnTo>
                  <a:pt x="96" y="45"/>
                </a:lnTo>
                <a:lnTo>
                  <a:pt x="96" y="43"/>
                </a:lnTo>
                <a:lnTo>
                  <a:pt x="99" y="38"/>
                </a:lnTo>
                <a:lnTo>
                  <a:pt x="99" y="36"/>
                </a:lnTo>
                <a:lnTo>
                  <a:pt x="99" y="33"/>
                </a:lnTo>
                <a:lnTo>
                  <a:pt x="99" y="24"/>
                </a:lnTo>
                <a:lnTo>
                  <a:pt x="99" y="21"/>
                </a:lnTo>
                <a:lnTo>
                  <a:pt x="96" y="17"/>
                </a:lnTo>
                <a:lnTo>
                  <a:pt x="99" y="14"/>
                </a:lnTo>
                <a:lnTo>
                  <a:pt x="96" y="14"/>
                </a:lnTo>
                <a:lnTo>
                  <a:pt x="94" y="12"/>
                </a:lnTo>
                <a:lnTo>
                  <a:pt x="92" y="12"/>
                </a:lnTo>
                <a:lnTo>
                  <a:pt x="89" y="12"/>
                </a:lnTo>
                <a:lnTo>
                  <a:pt x="82" y="7"/>
                </a:lnTo>
                <a:lnTo>
                  <a:pt x="77" y="5"/>
                </a:lnTo>
                <a:lnTo>
                  <a:pt x="75" y="5"/>
                </a:lnTo>
                <a:lnTo>
                  <a:pt x="70" y="5"/>
                </a:lnTo>
                <a:lnTo>
                  <a:pt x="66" y="5"/>
                </a:lnTo>
                <a:lnTo>
                  <a:pt x="66" y="0"/>
                </a:lnTo>
                <a:lnTo>
                  <a:pt x="61" y="0"/>
                </a:lnTo>
                <a:lnTo>
                  <a:pt x="59" y="0"/>
                </a:lnTo>
                <a:lnTo>
                  <a:pt x="54" y="0"/>
                </a:lnTo>
                <a:lnTo>
                  <a:pt x="51" y="0"/>
                </a:lnTo>
                <a:lnTo>
                  <a:pt x="51" y="3"/>
                </a:lnTo>
                <a:lnTo>
                  <a:pt x="49" y="3"/>
                </a:lnTo>
                <a:lnTo>
                  <a:pt x="47" y="5"/>
                </a:lnTo>
                <a:lnTo>
                  <a:pt x="44" y="5"/>
                </a:lnTo>
                <a:lnTo>
                  <a:pt x="44" y="7"/>
                </a:lnTo>
                <a:lnTo>
                  <a:pt x="44" y="10"/>
                </a:lnTo>
                <a:lnTo>
                  <a:pt x="44" y="12"/>
                </a:lnTo>
                <a:lnTo>
                  <a:pt x="42" y="12"/>
                </a:lnTo>
                <a:lnTo>
                  <a:pt x="37" y="14"/>
                </a:lnTo>
                <a:lnTo>
                  <a:pt x="33" y="17"/>
                </a:lnTo>
                <a:lnTo>
                  <a:pt x="23" y="29"/>
                </a:lnTo>
                <a:lnTo>
                  <a:pt x="21" y="31"/>
                </a:lnTo>
                <a:lnTo>
                  <a:pt x="16" y="31"/>
                </a:lnTo>
                <a:lnTo>
                  <a:pt x="7" y="31"/>
                </a:lnTo>
                <a:lnTo>
                  <a:pt x="0" y="2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20" name="Freeform 2342"/>
          <p:cNvSpPr>
            <a:spLocks/>
          </p:cNvSpPr>
          <p:nvPr/>
        </p:nvSpPr>
        <p:spPr bwMode="auto">
          <a:xfrm>
            <a:off x="1892300" y="4764088"/>
            <a:ext cx="25400" cy="28575"/>
          </a:xfrm>
          <a:custGeom>
            <a:avLst/>
            <a:gdLst>
              <a:gd name="T0" fmla="*/ 2147483647 w 21"/>
              <a:gd name="T1" fmla="*/ 0 h 22"/>
              <a:gd name="T2" fmla="*/ 2147483647 w 21"/>
              <a:gd name="T3" fmla="*/ 2147483647 h 22"/>
              <a:gd name="T4" fmla="*/ 2147483647 w 21"/>
              <a:gd name="T5" fmla="*/ 2147483647 h 22"/>
              <a:gd name="T6" fmla="*/ 2147483647 w 21"/>
              <a:gd name="T7" fmla="*/ 2147483647 h 22"/>
              <a:gd name="T8" fmla="*/ 2147483647 w 21"/>
              <a:gd name="T9" fmla="*/ 2147483647 h 22"/>
              <a:gd name="T10" fmla="*/ 2147483647 w 21"/>
              <a:gd name="T11" fmla="*/ 2147483647 h 22"/>
              <a:gd name="T12" fmla="*/ 2147483647 w 21"/>
              <a:gd name="T13" fmla="*/ 2147483647 h 22"/>
              <a:gd name="T14" fmla="*/ 2147483647 w 21"/>
              <a:gd name="T15" fmla="*/ 2147483647 h 22"/>
              <a:gd name="T16" fmla="*/ 2147483647 w 21"/>
              <a:gd name="T17" fmla="*/ 2147483647 h 22"/>
              <a:gd name="T18" fmla="*/ 2147483647 w 21"/>
              <a:gd name="T19" fmla="*/ 2147483647 h 22"/>
              <a:gd name="T20" fmla="*/ 2147483647 w 21"/>
              <a:gd name="T21" fmla="*/ 2147483647 h 22"/>
              <a:gd name="T22" fmla="*/ 2147483647 w 21"/>
              <a:gd name="T23" fmla="*/ 2147483647 h 22"/>
              <a:gd name="T24" fmla="*/ 2147483647 w 21"/>
              <a:gd name="T25" fmla="*/ 2147483647 h 22"/>
              <a:gd name="T26" fmla="*/ 2147483647 w 21"/>
              <a:gd name="T27" fmla="*/ 2147483647 h 22"/>
              <a:gd name="T28" fmla="*/ 2147483647 w 21"/>
              <a:gd name="T29" fmla="*/ 2147483647 h 22"/>
              <a:gd name="T30" fmla="*/ 2147483647 w 21"/>
              <a:gd name="T31" fmla="*/ 2147483647 h 22"/>
              <a:gd name="T32" fmla="*/ 2147483647 w 21"/>
              <a:gd name="T33" fmla="*/ 2147483647 h 22"/>
              <a:gd name="T34" fmla="*/ 2147483647 w 21"/>
              <a:gd name="T35" fmla="*/ 2147483647 h 22"/>
              <a:gd name="T36" fmla="*/ 2147483647 w 21"/>
              <a:gd name="T37" fmla="*/ 2147483647 h 22"/>
              <a:gd name="T38" fmla="*/ 2147483647 w 21"/>
              <a:gd name="T39" fmla="*/ 2147483647 h 22"/>
              <a:gd name="T40" fmla="*/ 2147483647 w 21"/>
              <a:gd name="T41" fmla="*/ 2147483647 h 22"/>
              <a:gd name="T42" fmla="*/ 2147483647 w 21"/>
              <a:gd name="T43" fmla="*/ 2147483647 h 22"/>
              <a:gd name="T44" fmla="*/ 2147483647 w 21"/>
              <a:gd name="T45" fmla="*/ 2147483647 h 22"/>
              <a:gd name="T46" fmla="*/ 2147483647 w 21"/>
              <a:gd name="T47" fmla="*/ 2147483647 h 22"/>
              <a:gd name="T48" fmla="*/ 2147483647 w 21"/>
              <a:gd name="T49" fmla="*/ 2147483647 h 22"/>
              <a:gd name="T50" fmla="*/ 2147483647 w 21"/>
              <a:gd name="T51" fmla="*/ 2147483647 h 22"/>
              <a:gd name="T52" fmla="*/ 2147483647 w 21"/>
              <a:gd name="T53" fmla="*/ 2147483647 h 22"/>
              <a:gd name="T54" fmla="*/ 2147483647 w 21"/>
              <a:gd name="T55" fmla="*/ 2147483647 h 22"/>
              <a:gd name="T56" fmla="*/ 2147483647 w 21"/>
              <a:gd name="T57" fmla="*/ 2147483647 h 22"/>
              <a:gd name="T58" fmla="*/ 2147483647 w 21"/>
              <a:gd name="T59" fmla="*/ 2147483647 h 22"/>
              <a:gd name="T60" fmla="*/ 2147483647 w 21"/>
              <a:gd name="T61" fmla="*/ 2147483647 h 22"/>
              <a:gd name="T62" fmla="*/ 2147483647 w 21"/>
              <a:gd name="T63" fmla="*/ 2147483647 h 22"/>
              <a:gd name="T64" fmla="*/ 2147483647 w 21"/>
              <a:gd name="T65" fmla="*/ 2147483647 h 22"/>
              <a:gd name="T66" fmla="*/ 2147483647 w 21"/>
              <a:gd name="T67" fmla="*/ 2147483647 h 22"/>
              <a:gd name="T68" fmla="*/ 2147483647 w 21"/>
              <a:gd name="T69" fmla="*/ 2147483647 h 22"/>
              <a:gd name="T70" fmla="*/ 2147483647 w 21"/>
              <a:gd name="T71" fmla="*/ 2147483647 h 22"/>
              <a:gd name="T72" fmla="*/ 2147483647 w 21"/>
              <a:gd name="T73" fmla="*/ 2147483647 h 22"/>
              <a:gd name="T74" fmla="*/ 2147483647 w 21"/>
              <a:gd name="T75" fmla="*/ 2147483647 h 22"/>
              <a:gd name="T76" fmla="*/ 2147483647 w 21"/>
              <a:gd name="T77" fmla="*/ 2147483647 h 22"/>
              <a:gd name="T78" fmla="*/ 2147483647 w 21"/>
              <a:gd name="T79" fmla="*/ 2147483647 h 22"/>
              <a:gd name="T80" fmla="*/ 2147483647 w 21"/>
              <a:gd name="T81" fmla="*/ 2147483647 h 22"/>
              <a:gd name="T82" fmla="*/ 2147483647 w 21"/>
              <a:gd name="T83" fmla="*/ 2147483647 h 22"/>
              <a:gd name="T84" fmla="*/ 2147483647 w 21"/>
              <a:gd name="T85" fmla="*/ 2147483647 h 22"/>
              <a:gd name="T86" fmla="*/ 2147483647 w 21"/>
              <a:gd name="T87" fmla="*/ 2147483647 h 22"/>
              <a:gd name="T88" fmla="*/ 2147483647 w 21"/>
              <a:gd name="T89" fmla="*/ 2147483647 h 22"/>
              <a:gd name="T90" fmla="*/ 2147483647 w 21"/>
              <a:gd name="T91" fmla="*/ 2147483647 h 22"/>
              <a:gd name="T92" fmla="*/ 0 w 21"/>
              <a:gd name="T93" fmla="*/ 2147483647 h 22"/>
              <a:gd name="T94" fmla="*/ 0 w 21"/>
              <a:gd name="T95" fmla="*/ 2147483647 h 22"/>
              <a:gd name="T96" fmla="*/ 0 w 21"/>
              <a:gd name="T97" fmla="*/ 2147483647 h 22"/>
              <a:gd name="T98" fmla="*/ 2147483647 w 21"/>
              <a:gd name="T99" fmla="*/ 2147483647 h 22"/>
              <a:gd name="T100" fmla="*/ 2147483647 w 21"/>
              <a:gd name="T101" fmla="*/ 2147483647 h 22"/>
              <a:gd name="T102" fmla="*/ 2147483647 w 21"/>
              <a:gd name="T103" fmla="*/ 2147483647 h 22"/>
              <a:gd name="T104" fmla="*/ 2147483647 w 21"/>
              <a:gd name="T105" fmla="*/ 2147483647 h 22"/>
              <a:gd name="T106" fmla="*/ 2147483647 w 21"/>
              <a:gd name="T107" fmla="*/ 2147483647 h 22"/>
              <a:gd name="T108" fmla="*/ 2147483647 w 21"/>
              <a:gd name="T109" fmla="*/ 2147483647 h 22"/>
              <a:gd name="T110" fmla="*/ 2147483647 w 21"/>
              <a:gd name="T111" fmla="*/ 2147483647 h 22"/>
              <a:gd name="T112" fmla="*/ 2147483647 w 21"/>
              <a:gd name="T113" fmla="*/ 2147483647 h 22"/>
              <a:gd name="T114" fmla="*/ 2147483647 w 21"/>
              <a:gd name="T115" fmla="*/ 0 h 22"/>
              <a:gd name="T116" fmla="*/ 2147483647 w 21"/>
              <a:gd name="T117" fmla="*/ 2147483647 h 22"/>
              <a:gd name="T118" fmla="*/ 2147483647 w 21"/>
              <a:gd name="T119" fmla="*/ 2147483647 h 22"/>
              <a:gd name="T120" fmla="*/ 2147483647 w 21"/>
              <a:gd name="T121" fmla="*/ 2147483647 h 22"/>
              <a:gd name="T122" fmla="*/ 2147483647 w 21"/>
              <a:gd name="T123" fmla="*/ 0 h 22"/>
              <a:gd name="T124" fmla="*/ 2147483647 w 21"/>
              <a:gd name="T125" fmla="*/ 0 h 2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1"/>
              <a:gd name="T190" fmla="*/ 0 h 22"/>
              <a:gd name="T191" fmla="*/ 21 w 21"/>
              <a:gd name="T192" fmla="*/ 22 h 2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1" h="22">
                <a:moveTo>
                  <a:pt x="19" y="0"/>
                </a:moveTo>
                <a:lnTo>
                  <a:pt x="21" y="3"/>
                </a:lnTo>
                <a:lnTo>
                  <a:pt x="21" y="5"/>
                </a:lnTo>
                <a:lnTo>
                  <a:pt x="21" y="7"/>
                </a:lnTo>
                <a:lnTo>
                  <a:pt x="21" y="10"/>
                </a:lnTo>
                <a:lnTo>
                  <a:pt x="19" y="10"/>
                </a:lnTo>
                <a:lnTo>
                  <a:pt x="14" y="12"/>
                </a:lnTo>
                <a:lnTo>
                  <a:pt x="12" y="15"/>
                </a:lnTo>
                <a:lnTo>
                  <a:pt x="14" y="15"/>
                </a:lnTo>
                <a:lnTo>
                  <a:pt x="12" y="15"/>
                </a:lnTo>
                <a:lnTo>
                  <a:pt x="14" y="15"/>
                </a:lnTo>
                <a:lnTo>
                  <a:pt x="19" y="15"/>
                </a:lnTo>
                <a:lnTo>
                  <a:pt x="21" y="15"/>
                </a:lnTo>
                <a:lnTo>
                  <a:pt x="16" y="22"/>
                </a:lnTo>
                <a:lnTo>
                  <a:pt x="14" y="19"/>
                </a:lnTo>
                <a:lnTo>
                  <a:pt x="12" y="19"/>
                </a:lnTo>
                <a:lnTo>
                  <a:pt x="9" y="19"/>
                </a:lnTo>
                <a:lnTo>
                  <a:pt x="7" y="22"/>
                </a:lnTo>
                <a:lnTo>
                  <a:pt x="4" y="22"/>
                </a:lnTo>
                <a:lnTo>
                  <a:pt x="2" y="22"/>
                </a:lnTo>
                <a:lnTo>
                  <a:pt x="0" y="22"/>
                </a:lnTo>
                <a:lnTo>
                  <a:pt x="0" y="15"/>
                </a:lnTo>
                <a:lnTo>
                  <a:pt x="2" y="12"/>
                </a:lnTo>
                <a:lnTo>
                  <a:pt x="2" y="10"/>
                </a:lnTo>
                <a:lnTo>
                  <a:pt x="7" y="7"/>
                </a:lnTo>
                <a:lnTo>
                  <a:pt x="7" y="5"/>
                </a:lnTo>
                <a:lnTo>
                  <a:pt x="9" y="3"/>
                </a:lnTo>
                <a:lnTo>
                  <a:pt x="9" y="0"/>
                </a:lnTo>
                <a:lnTo>
                  <a:pt x="9" y="3"/>
                </a:lnTo>
                <a:lnTo>
                  <a:pt x="12" y="3"/>
                </a:lnTo>
                <a:lnTo>
                  <a:pt x="14" y="3"/>
                </a:lnTo>
                <a:lnTo>
                  <a:pt x="16" y="0"/>
                </a:lnTo>
                <a:lnTo>
                  <a:pt x="19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21" name="Freeform 2343"/>
          <p:cNvSpPr>
            <a:spLocks/>
          </p:cNvSpPr>
          <p:nvPr/>
        </p:nvSpPr>
        <p:spPr bwMode="auto">
          <a:xfrm>
            <a:off x="1546225" y="5275263"/>
            <a:ext cx="147638" cy="161925"/>
          </a:xfrm>
          <a:custGeom>
            <a:avLst/>
            <a:gdLst>
              <a:gd name="T0" fmla="*/ 2147483647 w 120"/>
              <a:gd name="T1" fmla="*/ 2147483647 h 125"/>
              <a:gd name="T2" fmla="*/ 2147483647 w 120"/>
              <a:gd name="T3" fmla="*/ 2147483647 h 125"/>
              <a:gd name="T4" fmla="*/ 2147483647 w 120"/>
              <a:gd name="T5" fmla="*/ 2147483647 h 125"/>
              <a:gd name="T6" fmla="*/ 2147483647 w 120"/>
              <a:gd name="T7" fmla="*/ 2147483647 h 125"/>
              <a:gd name="T8" fmla="*/ 2147483647 w 120"/>
              <a:gd name="T9" fmla="*/ 2147483647 h 125"/>
              <a:gd name="T10" fmla="*/ 2147483647 w 120"/>
              <a:gd name="T11" fmla="*/ 2147483647 h 125"/>
              <a:gd name="T12" fmla="*/ 2147483647 w 120"/>
              <a:gd name="T13" fmla="*/ 2147483647 h 125"/>
              <a:gd name="T14" fmla="*/ 2147483647 w 120"/>
              <a:gd name="T15" fmla="*/ 2147483647 h 125"/>
              <a:gd name="T16" fmla="*/ 2147483647 w 120"/>
              <a:gd name="T17" fmla="*/ 2147483647 h 125"/>
              <a:gd name="T18" fmla="*/ 2147483647 w 120"/>
              <a:gd name="T19" fmla="*/ 2147483647 h 125"/>
              <a:gd name="T20" fmla="*/ 2147483647 w 120"/>
              <a:gd name="T21" fmla="*/ 2147483647 h 125"/>
              <a:gd name="T22" fmla="*/ 2147483647 w 120"/>
              <a:gd name="T23" fmla="*/ 2147483647 h 125"/>
              <a:gd name="T24" fmla="*/ 2147483647 w 120"/>
              <a:gd name="T25" fmla="*/ 2147483647 h 125"/>
              <a:gd name="T26" fmla="*/ 2147483647 w 120"/>
              <a:gd name="T27" fmla="*/ 2147483647 h 125"/>
              <a:gd name="T28" fmla="*/ 2147483647 w 120"/>
              <a:gd name="T29" fmla="*/ 2147483647 h 125"/>
              <a:gd name="T30" fmla="*/ 2147483647 w 120"/>
              <a:gd name="T31" fmla="*/ 2147483647 h 125"/>
              <a:gd name="T32" fmla="*/ 2147483647 w 120"/>
              <a:gd name="T33" fmla="*/ 2147483647 h 125"/>
              <a:gd name="T34" fmla="*/ 2147483647 w 120"/>
              <a:gd name="T35" fmla="*/ 2147483647 h 125"/>
              <a:gd name="T36" fmla="*/ 2147483647 w 120"/>
              <a:gd name="T37" fmla="*/ 2147483647 h 125"/>
              <a:gd name="T38" fmla="*/ 2147483647 w 120"/>
              <a:gd name="T39" fmla="*/ 2147483647 h 125"/>
              <a:gd name="T40" fmla="*/ 2147483647 w 120"/>
              <a:gd name="T41" fmla="*/ 2147483647 h 125"/>
              <a:gd name="T42" fmla="*/ 2147483647 w 120"/>
              <a:gd name="T43" fmla="*/ 2147483647 h 125"/>
              <a:gd name="T44" fmla="*/ 2147483647 w 120"/>
              <a:gd name="T45" fmla="*/ 2147483647 h 125"/>
              <a:gd name="T46" fmla="*/ 2147483647 w 120"/>
              <a:gd name="T47" fmla="*/ 2147483647 h 125"/>
              <a:gd name="T48" fmla="*/ 0 w 120"/>
              <a:gd name="T49" fmla="*/ 2147483647 h 125"/>
              <a:gd name="T50" fmla="*/ 2147483647 w 120"/>
              <a:gd name="T51" fmla="*/ 2147483647 h 125"/>
              <a:gd name="T52" fmla="*/ 2147483647 w 120"/>
              <a:gd name="T53" fmla="*/ 2147483647 h 125"/>
              <a:gd name="T54" fmla="*/ 2147483647 w 120"/>
              <a:gd name="T55" fmla="*/ 2147483647 h 125"/>
              <a:gd name="T56" fmla="*/ 2147483647 w 120"/>
              <a:gd name="T57" fmla="*/ 2147483647 h 125"/>
              <a:gd name="T58" fmla="*/ 2147483647 w 120"/>
              <a:gd name="T59" fmla="*/ 2147483647 h 125"/>
              <a:gd name="T60" fmla="*/ 2147483647 w 120"/>
              <a:gd name="T61" fmla="*/ 2147483647 h 125"/>
              <a:gd name="T62" fmla="*/ 2147483647 w 120"/>
              <a:gd name="T63" fmla="*/ 2147483647 h 125"/>
              <a:gd name="T64" fmla="*/ 2147483647 w 120"/>
              <a:gd name="T65" fmla="*/ 2147483647 h 125"/>
              <a:gd name="T66" fmla="*/ 2147483647 w 120"/>
              <a:gd name="T67" fmla="*/ 0 h 125"/>
              <a:gd name="T68" fmla="*/ 2147483647 w 120"/>
              <a:gd name="T69" fmla="*/ 2147483647 h 125"/>
              <a:gd name="T70" fmla="*/ 2147483647 w 120"/>
              <a:gd name="T71" fmla="*/ 2147483647 h 125"/>
              <a:gd name="T72" fmla="*/ 2147483647 w 120"/>
              <a:gd name="T73" fmla="*/ 2147483647 h 125"/>
              <a:gd name="T74" fmla="*/ 2147483647 w 120"/>
              <a:gd name="T75" fmla="*/ 2147483647 h 125"/>
              <a:gd name="T76" fmla="*/ 2147483647 w 120"/>
              <a:gd name="T77" fmla="*/ 2147483647 h 125"/>
              <a:gd name="T78" fmla="*/ 2147483647 w 120"/>
              <a:gd name="T79" fmla="*/ 2147483647 h 125"/>
              <a:gd name="T80" fmla="*/ 2147483647 w 120"/>
              <a:gd name="T81" fmla="*/ 2147483647 h 125"/>
              <a:gd name="T82" fmla="*/ 2147483647 w 120"/>
              <a:gd name="T83" fmla="*/ 2147483647 h 125"/>
              <a:gd name="T84" fmla="*/ 2147483647 w 120"/>
              <a:gd name="T85" fmla="*/ 2147483647 h 125"/>
              <a:gd name="T86" fmla="*/ 2147483647 w 120"/>
              <a:gd name="T87" fmla="*/ 2147483647 h 125"/>
              <a:gd name="T88" fmla="*/ 2147483647 w 120"/>
              <a:gd name="T89" fmla="*/ 2147483647 h 125"/>
              <a:gd name="T90" fmla="*/ 2147483647 w 120"/>
              <a:gd name="T91" fmla="*/ 2147483647 h 125"/>
              <a:gd name="T92" fmla="*/ 2147483647 w 120"/>
              <a:gd name="T93" fmla="*/ 2147483647 h 125"/>
              <a:gd name="T94" fmla="*/ 2147483647 w 120"/>
              <a:gd name="T95" fmla="*/ 2147483647 h 125"/>
              <a:gd name="T96" fmla="*/ 2147483647 w 120"/>
              <a:gd name="T97" fmla="*/ 2147483647 h 125"/>
              <a:gd name="T98" fmla="*/ 2147483647 w 120"/>
              <a:gd name="T99" fmla="*/ 2147483647 h 125"/>
              <a:gd name="T100" fmla="*/ 2147483647 w 120"/>
              <a:gd name="T101" fmla="*/ 2147483647 h 12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0"/>
              <a:gd name="T154" fmla="*/ 0 h 125"/>
              <a:gd name="T155" fmla="*/ 120 w 120"/>
              <a:gd name="T156" fmla="*/ 125 h 12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0" h="125">
                <a:moveTo>
                  <a:pt x="120" y="59"/>
                </a:moveTo>
                <a:lnTo>
                  <a:pt x="118" y="59"/>
                </a:lnTo>
                <a:lnTo>
                  <a:pt x="116" y="61"/>
                </a:lnTo>
                <a:lnTo>
                  <a:pt x="116" y="63"/>
                </a:lnTo>
                <a:lnTo>
                  <a:pt x="113" y="63"/>
                </a:lnTo>
                <a:lnTo>
                  <a:pt x="109" y="66"/>
                </a:lnTo>
                <a:lnTo>
                  <a:pt x="106" y="66"/>
                </a:lnTo>
                <a:lnTo>
                  <a:pt x="104" y="70"/>
                </a:lnTo>
                <a:lnTo>
                  <a:pt x="102" y="70"/>
                </a:lnTo>
                <a:lnTo>
                  <a:pt x="97" y="75"/>
                </a:lnTo>
                <a:lnTo>
                  <a:pt x="94" y="78"/>
                </a:lnTo>
                <a:lnTo>
                  <a:pt x="92" y="78"/>
                </a:lnTo>
                <a:lnTo>
                  <a:pt x="90" y="80"/>
                </a:lnTo>
                <a:lnTo>
                  <a:pt x="90" y="82"/>
                </a:lnTo>
                <a:lnTo>
                  <a:pt x="90" y="87"/>
                </a:lnTo>
                <a:lnTo>
                  <a:pt x="83" y="94"/>
                </a:lnTo>
                <a:lnTo>
                  <a:pt x="76" y="94"/>
                </a:lnTo>
                <a:lnTo>
                  <a:pt x="76" y="99"/>
                </a:lnTo>
                <a:lnTo>
                  <a:pt x="73" y="108"/>
                </a:lnTo>
                <a:lnTo>
                  <a:pt x="71" y="108"/>
                </a:lnTo>
                <a:lnTo>
                  <a:pt x="69" y="108"/>
                </a:lnTo>
                <a:lnTo>
                  <a:pt x="69" y="111"/>
                </a:lnTo>
                <a:lnTo>
                  <a:pt x="61" y="111"/>
                </a:lnTo>
                <a:lnTo>
                  <a:pt x="57" y="111"/>
                </a:lnTo>
                <a:lnTo>
                  <a:pt x="52" y="108"/>
                </a:lnTo>
                <a:lnTo>
                  <a:pt x="50" y="108"/>
                </a:lnTo>
                <a:lnTo>
                  <a:pt x="50" y="106"/>
                </a:lnTo>
                <a:lnTo>
                  <a:pt x="45" y="104"/>
                </a:lnTo>
                <a:lnTo>
                  <a:pt x="43" y="101"/>
                </a:lnTo>
                <a:lnTo>
                  <a:pt x="40" y="104"/>
                </a:lnTo>
                <a:lnTo>
                  <a:pt x="38" y="104"/>
                </a:lnTo>
                <a:lnTo>
                  <a:pt x="38" y="106"/>
                </a:lnTo>
                <a:lnTo>
                  <a:pt x="35" y="111"/>
                </a:lnTo>
                <a:lnTo>
                  <a:pt x="35" y="113"/>
                </a:lnTo>
                <a:lnTo>
                  <a:pt x="35" y="115"/>
                </a:lnTo>
                <a:lnTo>
                  <a:pt x="33" y="115"/>
                </a:lnTo>
                <a:lnTo>
                  <a:pt x="26" y="122"/>
                </a:lnTo>
                <a:lnTo>
                  <a:pt x="24" y="125"/>
                </a:lnTo>
                <a:lnTo>
                  <a:pt x="21" y="125"/>
                </a:lnTo>
                <a:lnTo>
                  <a:pt x="14" y="125"/>
                </a:lnTo>
                <a:lnTo>
                  <a:pt x="12" y="125"/>
                </a:lnTo>
                <a:lnTo>
                  <a:pt x="9" y="125"/>
                </a:lnTo>
                <a:lnTo>
                  <a:pt x="9" y="122"/>
                </a:lnTo>
                <a:lnTo>
                  <a:pt x="9" y="120"/>
                </a:lnTo>
                <a:lnTo>
                  <a:pt x="9" y="118"/>
                </a:lnTo>
                <a:lnTo>
                  <a:pt x="12" y="115"/>
                </a:lnTo>
                <a:lnTo>
                  <a:pt x="12" y="111"/>
                </a:lnTo>
                <a:lnTo>
                  <a:pt x="9" y="106"/>
                </a:lnTo>
                <a:lnTo>
                  <a:pt x="9" y="104"/>
                </a:lnTo>
                <a:lnTo>
                  <a:pt x="5" y="99"/>
                </a:lnTo>
                <a:lnTo>
                  <a:pt x="5" y="96"/>
                </a:lnTo>
                <a:lnTo>
                  <a:pt x="0" y="96"/>
                </a:lnTo>
                <a:lnTo>
                  <a:pt x="0" y="87"/>
                </a:lnTo>
                <a:lnTo>
                  <a:pt x="0" y="73"/>
                </a:lnTo>
                <a:lnTo>
                  <a:pt x="0" y="66"/>
                </a:lnTo>
                <a:lnTo>
                  <a:pt x="0" y="61"/>
                </a:lnTo>
                <a:lnTo>
                  <a:pt x="0" y="56"/>
                </a:lnTo>
                <a:lnTo>
                  <a:pt x="2" y="56"/>
                </a:lnTo>
                <a:lnTo>
                  <a:pt x="9" y="56"/>
                </a:lnTo>
                <a:lnTo>
                  <a:pt x="12" y="56"/>
                </a:lnTo>
                <a:lnTo>
                  <a:pt x="14" y="56"/>
                </a:lnTo>
                <a:lnTo>
                  <a:pt x="14" y="30"/>
                </a:lnTo>
                <a:lnTo>
                  <a:pt x="14" y="28"/>
                </a:lnTo>
                <a:lnTo>
                  <a:pt x="14" y="21"/>
                </a:lnTo>
                <a:lnTo>
                  <a:pt x="14" y="18"/>
                </a:lnTo>
                <a:lnTo>
                  <a:pt x="14" y="11"/>
                </a:lnTo>
                <a:lnTo>
                  <a:pt x="14" y="7"/>
                </a:lnTo>
                <a:lnTo>
                  <a:pt x="17" y="7"/>
                </a:lnTo>
                <a:lnTo>
                  <a:pt x="19" y="7"/>
                </a:lnTo>
                <a:lnTo>
                  <a:pt x="24" y="7"/>
                </a:lnTo>
                <a:lnTo>
                  <a:pt x="28" y="4"/>
                </a:lnTo>
                <a:lnTo>
                  <a:pt x="40" y="2"/>
                </a:lnTo>
                <a:lnTo>
                  <a:pt x="43" y="2"/>
                </a:lnTo>
                <a:lnTo>
                  <a:pt x="43" y="4"/>
                </a:lnTo>
                <a:lnTo>
                  <a:pt x="47" y="9"/>
                </a:lnTo>
                <a:lnTo>
                  <a:pt x="50" y="9"/>
                </a:lnTo>
                <a:lnTo>
                  <a:pt x="50" y="7"/>
                </a:lnTo>
                <a:lnTo>
                  <a:pt x="52" y="4"/>
                </a:lnTo>
                <a:lnTo>
                  <a:pt x="54" y="2"/>
                </a:lnTo>
                <a:lnTo>
                  <a:pt x="57" y="2"/>
                </a:lnTo>
                <a:lnTo>
                  <a:pt x="61" y="0"/>
                </a:lnTo>
                <a:lnTo>
                  <a:pt x="64" y="0"/>
                </a:lnTo>
                <a:lnTo>
                  <a:pt x="66" y="0"/>
                </a:lnTo>
                <a:lnTo>
                  <a:pt x="69" y="0"/>
                </a:lnTo>
                <a:lnTo>
                  <a:pt x="69" y="2"/>
                </a:lnTo>
                <a:lnTo>
                  <a:pt x="69" y="4"/>
                </a:lnTo>
                <a:lnTo>
                  <a:pt x="71" y="7"/>
                </a:lnTo>
                <a:lnTo>
                  <a:pt x="71" y="9"/>
                </a:lnTo>
                <a:lnTo>
                  <a:pt x="73" y="9"/>
                </a:lnTo>
                <a:lnTo>
                  <a:pt x="78" y="14"/>
                </a:lnTo>
                <a:lnTo>
                  <a:pt x="78" y="16"/>
                </a:lnTo>
                <a:lnTo>
                  <a:pt x="78" y="18"/>
                </a:lnTo>
                <a:lnTo>
                  <a:pt x="80" y="23"/>
                </a:lnTo>
                <a:lnTo>
                  <a:pt x="85" y="28"/>
                </a:lnTo>
                <a:lnTo>
                  <a:pt x="87" y="28"/>
                </a:lnTo>
                <a:lnTo>
                  <a:pt x="90" y="30"/>
                </a:lnTo>
                <a:lnTo>
                  <a:pt x="92" y="30"/>
                </a:lnTo>
                <a:lnTo>
                  <a:pt x="94" y="30"/>
                </a:lnTo>
                <a:lnTo>
                  <a:pt x="94" y="33"/>
                </a:lnTo>
                <a:lnTo>
                  <a:pt x="94" y="35"/>
                </a:lnTo>
                <a:lnTo>
                  <a:pt x="99" y="37"/>
                </a:lnTo>
                <a:lnTo>
                  <a:pt x="99" y="40"/>
                </a:lnTo>
                <a:lnTo>
                  <a:pt x="99" y="42"/>
                </a:lnTo>
                <a:lnTo>
                  <a:pt x="99" y="44"/>
                </a:lnTo>
                <a:lnTo>
                  <a:pt x="102" y="49"/>
                </a:lnTo>
                <a:lnTo>
                  <a:pt x="104" y="52"/>
                </a:lnTo>
                <a:lnTo>
                  <a:pt x="106" y="52"/>
                </a:lnTo>
                <a:lnTo>
                  <a:pt x="109" y="52"/>
                </a:lnTo>
                <a:lnTo>
                  <a:pt x="111" y="52"/>
                </a:lnTo>
                <a:lnTo>
                  <a:pt x="116" y="54"/>
                </a:lnTo>
                <a:lnTo>
                  <a:pt x="118" y="54"/>
                </a:lnTo>
                <a:lnTo>
                  <a:pt x="116" y="54"/>
                </a:lnTo>
                <a:lnTo>
                  <a:pt x="116" y="56"/>
                </a:lnTo>
                <a:lnTo>
                  <a:pt x="118" y="56"/>
                </a:lnTo>
                <a:lnTo>
                  <a:pt x="118" y="59"/>
                </a:lnTo>
                <a:lnTo>
                  <a:pt x="120" y="5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22" name="Freeform 2344"/>
          <p:cNvSpPr>
            <a:spLocks/>
          </p:cNvSpPr>
          <p:nvPr/>
        </p:nvSpPr>
        <p:spPr bwMode="auto">
          <a:xfrm>
            <a:off x="1770063" y="4900613"/>
            <a:ext cx="125412" cy="153987"/>
          </a:xfrm>
          <a:custGeom>
            <a:avLst/>
            <a:gdLst>
              <a:gd name="T0" fmla="*/ 2147483647 w 101"/>
              <a:gd name="T1" fmla="*/ 2147483647 h 118"/>
              <a:gd name="T2" fmla="*/ 2147483647 w 101"/>
              <a:gd name="T3" fmla="*/ 2147483647 h 118"/>
              <a:gd name="T4" fmla="*/ 2147483647 w 101"/>
              <a:gd name="T5" fmla="*/ 2147483647 h 118"/>
              <a:gd name="T6" fmla="*/ 2147483647 w 101"/>
              <a:gd name="T7" fmla="*/ 2147483647 h 118"/>
              <a:gd name="T8" fmla="*/ 2147483647 w 101"/>
              <a:gd name="T9" fmla="*/ 2147483647 h 118"/>
              <a:gd name="T10" fmla="*/ 2147483647 w 101"/>
              <a:gd name="T11" fmla="*/ 2147483647 h 118"/>
              <a:gd name="T12" fmla="*/ 2147483647 w 101"/>
              <a:gd name="T13" fmla="*/ 2147483647 h 118"/>
              <a:gd name="T14" fmla="*/ 2147483647 w 101"/>
              <a:gd name="T15" fmla="*/ 2147483647 h 118"/>
              <a:gd name="T16" fmla="*/ 2147483647 w 101"/>
              <a:gd name="T17" fmla="*/ 2147483647 h 118"/>
              <a:gd name="T18" fmla="*/ 2147483647 w 101"/>
              <a:gd name="T19" fmla="*/ 2147483647 h 118"/>
              <a:gd name="T20" fmla="*/ 2147483647 w 101"/>
              <a:gd name="T21" fmla="*/ 2147483647 h 118"/>
              <a:gd name="T22" fmla="*/ 2147483647 w 101"/>
              <a:gd name="T23" fmla="*/ 2147483647 h 118"/>
              <a:gd name="T24" fmla="*/ 2147483647 w 101"/>
              <a:gd name="T25" fmla="*/ 2147483647 h 118"/>
              <a:gd name="T26" fmla="*/ 2147483647 w 101"/>
              <a:gd name="T27" fmla="*/ 2147483647 h 118"/>
              <a:gd name="T28" fmla="*/ 2147483647 w 101"/>
              <a:gd name="T29" fmla="*/ 2147483647 h 118"/>
              <a:gd name="T30" fmla="*/ 2147483647 w 101"/>
              <a:gd name="T31" fmla="*/ 2147483647 h 118"/>
              <a:gd name="T32" fmla="*/ 2147483647 w 101"/>
              <a:gd name="T33" fmla="*/ 2147483647 h 118"/>
              <a:gd name="T34" fmla="*/ 2147483647 w 101"/>
              <a:gd name="T35" fmla="*/ 2147483647 h 118"/>
              <a:gd name="T36" fmla="*/ 2147483647 w 101"/>
              <a:gd name="T37" fmla="*/ 2147483647 h 118"/>
              <a:gd name="T38" fmla="*/ 0 w 101"/>
              <a:gd name="T39" fmla="*/ 2147483647 h 118"/>
              <a:gd name="T40" fmla="*/ 2147483647 w 101"/>
              <a:gd name="T41" fmla="*/ 2147483647 h 118"/>
              <a:gd name="T42" fmla="*/ 2147483647 w 101"/>
              <a:gd name="T43" fmla="*/ 2147483647 h 118"/>
              <a:gd name="T44" fmla="*/ 2147483647 w 101"/>
              <a:gd name="T45" fmla="*/ 2147483647 h 118"/>
              <a:gd name="T46" fmla="*/ 2147483647 w 101"/>
              <a:gd name="T47" fmla="*/ 2147483647 h 118"/>
              <a:gd name="T48" fmla="*/ 2147483647 w 101"/>
              <a:gd name="T49" fmla="*/ 2147483647 h 118"/>
              <a:gd name="T50" fmla="*/ 2147483647 w 101"/>
              <a:gd name="T51" fmla="*/ 2147483647 h 118"/>
              <a:gd name="T52" fmla="*/ 2147483647 w 101"/>
              <a:gd name="T53" fmla="*/ 2147483647 h 118"/>
              <a:gd name="T54" fmla="*/ 2147483647 w 101"/>
              <a:gd name="T55" fmla="*/ 2147483647 h 118"/>
              <a:gd name="T56" fmla="*/ 2147483647 w 101"/>
              <a:gd name="T57" fmla="*/ 0 h 118"/>
              <a:gd name="T58" fmla="*/ 2147483647 w 101"/>
              <a:gd name="T59" fmla="*/ 0 h 118"/>
              <a:gd name="T60" fmla="*/ 2147483647 w 101"/>
              <a:gd name="T61" fmla="*/ 0 h 118"/>
              <a:gd name="T62" fmla="*/ 2147483647 w 101"/>
              <a:gd name="T63" fmla="*/ 0 h 118"/>
              <a:gd name="T64" fmla="*/ 2147483647 w 101"/>
              <a:gd name="T65" fmla="*/ 2147483647 h 118"/>
              <a:gd name="T66" fmla="*/ 2147483647 w 101"/>
              <a:gd name="T67" fmla="*/ 2147483647 h 118"/>
              <a:gd name="T68" fmla="*/ 2147483647 w 101"/>
              <a:gd name="T69" fmla="*/ 2147483647 h 118"/>
              <a:gd name="T70" fmla="*/ 2147483647 w 101"/>
              <a:gd name="T71" fmla="*/ 2147483647 h 118"/>
              <a:gd name="T72" fmla="*/ 2147483647 w 101"/>
              <a:gd name="T73" fmla="*/ 2147483647 h 118"/>
              <a:gd name="T74" fmla="*/ 2147483647 w 101"/>
              <a:gd name="T75" fmla="*/ 2147483647 h 118"/>
              <a:gd name="T76" fmla="*/ 2147483647 w 101"/>
              <a:gd name="T77" fmla="*/ 2147483647 h 118"/>
              <a:gd name="T78" fmla="*/ 2147483647 w 101"/>
              <a:gd name="T79" fmla="*/ 2147483647 h 118"/>
              <a:gd name="T80" fmla="*/ 2147483647 w 101"/>
              <a:gd name="T81" fmla="*/ 2147483647 h 118"/>
              <a:gd name="T82" fmla="*/ 2147483647 w 101"/>
              <a:gd name="T83" fmla="*/ 2147483647 h 118"/>
              <a:gd name="T84" fmla="*/ 2147483647 w 101"/>
              <a:gd name="T85" fmla="*/ 2147483647 h 11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01"/>
              <a:gd name="T130" fmla="*/ 0 h 118"/>
              <a:gd name="T131" fmla="*/ 101 w 101"/>
              <a:gd name="T132" fmla="*/ 118 h 11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01" h="118">
                <a:moveTo>
                  <a:pt x="96" y="81"/>
                </a:moveTo>
                <a:lnTo>
                  <a:pt x="94" y="83"/>
                </a:lnTo>
                <a:lnTo>
                  <a:pt x="92" y="83"/>
                </a:lnTo>
                <a:lnTo>
                  <a:pt x="89" y="83"/>
                </a:lnTo>
                <a:lnTo>
                  <a:pt x="89" y="85"/>
                </a:lnTo>
                <a:lnTo>
                  <a:pt x="89" y="88"/>
                </a:lnTo>
                <a:lnTo>
                  <a:pt x="87" y="88"/>
                </a:lnTo>
                <a:lnTo>
                  <a:pt x="87" y="90"/>
                </a:lnTo>
                <a:lnTo>
                  <a:pt x="85" y="90"/>
                </a:lnTo>
                <a:lnTo>
                  <a:pt x="82" y="90"/>
                </a:lnTo>
                <a:lnTo>
                  <a:pt x="82" y="92"/>
                </a:lnTo>
                <a:lnTo>
                  <a:pt x="80" y="92"/>
                </a:lnTo>
                <a:lnTo>
                  <a:pt x="80" y="95"/>
                </a:lnTo>
                <a:lnTo>
                  <a:pt x="80" y="97"/>
                </a:lnTo>
                <a:lnTo>
                  <a:pt x="77" y="102"/>
                </a:lnTo>
                <a:lnTo>
                  <a:pt x="75" y="104"/>
                </a:lnTo>
                <a:lnTo>
                  <a:pt x="75" y="107"/>
                </a:lnTo>
                <a:lnTo>
                  <a:pt x="75" y="109"/>
                </a:lnTo>
                <a:lnTo>
                  <a:pt x="70" y="114"/>
                </a:lnTo>
                <a:lnTo>
                  <a:pt x="70" y="116"/>
                </a:lnTo>
                <a:lnTo>
                  <a:pt x="70" y="118"/>
                </a:lnTo>
                <a:lnTo>
                  <a:pt x="68" y="118"/>
                </a:lnTo>
                <a:lnTo>
                  <a:pt x="49" y="104"/>
                </a:lnTo>
                <a:lnTo>
                  <a:pt x="47" y="100"/>
                </a:lnTo>
                <a:lnTo>
                  <a:pt x="47" y="97"/>
                </a:lnTo>
                <a:lnTo>
                  <a:pt x="44" y="95"/>
                </a:lnTo>
                <a:lnTo>
                  <a:pt x="42" y="95"/>
                </a:lnTo>
                <a:lnTo>
                  <a:pt x="33" y="90"/>
                </a:lnTo>
                <a:lnTo>
                  <a:pt x="30" y="88"/>
                </a:lnTo>
                <a:lnTo>
                  <a:pt x="21" y="83"/>
                </a:lnTo>
                <a:lnTo>
                  <a:pt x="14" y="78"/>
                </a:lnTo>
                <a:lnTo>
                  <a:pt x="4" y="74"/>
                </a:lnTo>
                <a:lnTo>
                  <a:pt x="2" y="71"/>
                </a:lnTo>
                <a:lnTo>
                  <a:pt x="0" y="71"/>
                </a:lnTo>
                <a:lnTo>
                  <a:pt x="0" y="66"/>
                </a:lnTo>
                <a:lnTo>
                  <a:pt x="0" y="57"/>
                </a:lnTo>
                <a:lnTo>
                  <a:pt x="0" y="55"/>
                </a:lnTo>
                <a:lnTo>
                  <a:pt x="2" y="50"/>
                </a:lnTo>
                <a:lnTo>
                  <a:pt x="4" y="50"/>
                </a:lnTo>
                <a:lnTo>
                  <a:pt x="4" y="48"/>
                </a:lnTo>
                <a:lnTo>
                  <a:pt x="7" y="48"/>
                </a:lnTo>
                <a:lnTo>
                  <a:pt x="7" y="45"/>
                </a:lnTo>
                <a:lnTo>
                  <a:pt x="9" y="43"/>
                </a:lnTo>
                <a:lnTo>
                  <a:pt x="11" y="38"/>
                </a:lnTo>
                <a:lnTo>
                  <a:pt x="14" y="38"/>
                </a:lnTo>
                <a:lnTo>
                  <a:pt x="14" y="33"/>
                </a:lnTo>
                <a:lnTo>
                  <a:pt x="14" y="31"/>
                </a:lnTo>
                <a:lnTo>
                  <a:pt x="11" y="26"/>
                </a:lnTo>
                <a:lnTo>
                  <a:pt x="11" y="24"/>
                </a:lnTo>
                <a:lnTo>
                  <a:pt x="9" y="22"/>
                </a:lnTo>
                <a:lnTo>
                  <a:pt x="7" y="22"/>
                </a:lnTo>
                <a:lnTo>
                  <a:pt x="7" y="17"/>
                </a:lnTo>
                <a:lnTo>
                  <a:pt x="4" y="15"/>
                </a:lnTo>
                <a:lnTo>
                  <a:pt x="7" y="15"/>
                </a:lnTo>
                <a:lnTo>
                  <a:pt x="2" y="5"/>
                </a:lnTo>
                <a:lnTo>
                  <a:pt x="0" y="5"/>
                </a:lnTo>
                <a:lnTo>
                  <a:pt x="4" y="0"/>
                </a:lnTo>
                <a:lnTo>
                  <a:pt x="18" y="0"/>
                </a:lnTo>
                <a:lnTo>
                  <a:pt x="21" y="0"/>
                </a:lnTo>
                <a:lnTo>
                  <a:pt x="23" y="0"/>
                </a:lnTo>
                <a:lnTo>
                  <a:pt x="26" y="0"/>
                </a:lnTo>
                <a:lnTo>
                  <a:pt x="33" y="0"/>
                </a:lnTo>
                <a:lnTo>
                  <a:pt x="35" y="0"/>
                </a:lnTo>
                <a:lnTo>
                  <a:pt x="37" y="3"/>
                </a:lnTo>
                <a:lnTo>
                  <a:pt x="40" y="3"/>
                </a:lnTo>
                <a:lnTo>
                  <a:pt x="52" y="12"/>
                </a:lnTo>
                <a:lnTo>
                  <a:pt x="54" y="12"/>
                </a:lnTo>
                <a:lnTo>
                  <a:pt x="56" y="12"/>
                </a:lnTo>
                <a:lnTo>
                  <a:pt x="66" y="12"/>
                </a:lnTo>
                <a:lnTo>
                  <a:pt x="70" y="15"/>
                </a:lnTo>
                <a:lnTo>
                  <a:pt x="73" y="15"/>
                </a:lnTo>
                <a:lnTo>
                  <a:pt x="75" y="12"/>
                </a:lnTo>
                <a:lnTo>
                  <a:pt x="75" y="10"/>
                </a:lnTo>
                <a:lnTo>
                  <a:pt x="80" y="7"/>
                </a:lnTo>
                <a:lnTo>
                  <a:pt x="85" y="5"/>
                </a:lnTo>
                <a:lnTo>
                  <a:pt x="87" y="3"/>
                </a:lnTo>
                <a:lnTo>
                  <a:pt x="87" y="5"/>
                </a:lnTo>
                <a:lnTo>
                  <a:pt x="89" y="5"/>
                </a:lnTo>
                <a:lnTo>
                  <a:pt x="92" y="7"/>
                </a:lnTo>
                <a:lnTo>
                  <a:pt x="101" y="7"/>
                </a:lnTo>
                <a:lnTo>
                  <a:pt x="101" y="10"/>
                </a:lnTo>
                <a:lnTo>
                  <a:pt x="94" y="19"/>
                </a:lnTo>
                <a:lnTo>
                  <a:pt x="89" y="22"/>
                </a:lnTo>
                <a:lnTo>
                  <a:pt x="89" y="59"/>
                </a:lnTo>
                <a:lnTo>
                  <a:pt x="89" y="69"/>
                </a:lnTo>
                <a:lnTo>
                  <a:pt x="92" y="71"/>
                </a:lnTo>
                <a:lnTo>
                  <a:pt x="94" y="76"/>
                </a:lnTo>
                <a:lnTo>
                  <a:pt x="96" y="78"/>
                </a:lnTo>
                <a:lnTo>
                  <a:pt x="96" y="8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23" name="Freeform 2345"/>
          <p:cNvSpPr>
            <a:spLocks/>
          </p:cNvSpPr>
          <p:nvPr/>
        </p:nvSpPr>
        <p:spPr bwMode="auto">
          <a:xfrm>
            <a:off x="1577975" y="5111750"/>
            <a:ext cx="185738" cy="166688"/>
          </a:xfrm>
          <a:custGeom>
            <a:avLst/>
            <a:gdLst>
              <a:gd name="T0" fmla="*/ 2147483647 w 149"/>
              <a:gd name="T1" fmla="*/ 2147483647 h 128"/>
              <a:gd name="T2" fmla="*/ 2147483647 w 149"/>
              <a:gd name="T3" fmla="*/ 2147483647 h 128"/>
              <a:gd name="T4" fmla="*/ 2147483647 w 149"/>
              <a:gd name="T5" fmla="*/ 2147483647 h 128"/>
              <a:gd name="T6" fmla="*/ 2147483647 w 149"/>
              <a:gd name="T7" fmla="*/ 2147483647 h 128"/>
              <a:gd name="T8" fmla="*/ 2147483647 w 149"/>
              <a:gd name="T9" fmla="*/ 2147483647 h 128"/>
              <a:gd name="T10" fmla="*/ 2147483647 w 149"/>
              <a:gd name="T11" fmla="*/ 2147483647 h 128"/>
              <a:gd name="T12" fmla="*/ 2147483647 w 149"/>
              <a:gd name="T13" fmla="*/ 0 h 128"/>
              <a:gd name="T14" fmla="*/ 2147483647 w 149"/>
              <a:gd name="T15" fmla="*/ 2147483647 h 128"/>
              <a:gd name="T16" fmla="*/ 2147483647 w 149"/>
              <a:gd name="T17" fmla="*/ 2147483647 h 128"/>
              <a:gd name="T18" fmla="*/ 2147483647 w 149"/>
              <a:gd name="T19" fmla="*/ 2147483647 h 128"/>
              <a:gd name="T20" fmla="*/ 2147483647 w 149"/>
              <a:gd name="T21" fmla="*/ 2147483647 h 128"/>
              <a:gd name="T22" fmla="*/ 2147483647 w 149"/>
              <a:gd name="T23" fmla="*/ 2147483647 h 128"/>
              <a:gd name="T24" fmla="*/ 2147483647 w 149"/>
              <a:gd name="T25" fmla="*/ 2147483647 h 128"/>
              <a:gd name="T26" fmla="*/ 2147483647 w 149"/>
              <a:gd name="T27" fmla="*/ 2147483647 h 128"/>
              <a:gd name="T28" fmla="*/ 2147483647 w 149"/>
              <a:gd name="T29" fmla="*/ 2147483647 h 128"/>
              <a:gd name="T30" fmla="*/ 2147483647 w 149"/>
              <a:gd name="T31" fmla="*/ 2147483647 h 128"/>
              <a:gd name="T32" fmla="*/ 2147483647 w 149"/>
              <a:gd name="T33" fmla="*/ 2147483647 h 128"/>
              <a:gd name="T34" fmla="*/ 2147483647 w 149"/>
              <a:gd name="T35" fmla="*/ 2147483647 h 128"/>
              <a:gd name="T36" fmla="*/ 2147483647 w 149"/>
              <a:gd name="T37" fmla="*/ 2147483647 h 128"/>
              <a:gd name="T38" fmla="*/ 2147483647 w 149"/>
              <a:gd name="T39" fmla="*/ 2147483647 h 128"/>
              <a:gd name="T40" fmla="*/ 2147483647 w 149"/>
              <a:gd name="T41" fmla="*/ 2147483647 h 128"/>
              <a:gd name="T42" fmla="*/ 2147483647 w 149"/>
              <a:gd name="T43" fmla="*/ 2147483647 h 128"/>
              <a:gd name="T44" fmla="*/ 2147483647 w 149"/>
              <a:gd name="T45" fmla="*/ 2147483647 h 128"/>
              <a:gd name="T46" fmla="*/ 2147483647 w 149"/>
              <a:gd name="T47" fmla="*/ 2147483647 h 128"/>
              <a:gd name="T48" fmla="*/ 2147483647 w 149"/>
              <a:gd name="T49" fmla="*/ 2147483647 h 128"/>
              <a:gd name="T50" fmla="*/ 2147483647 w 149"/>
              <a:gd name="T51" fmla="*/ 2147483647 h 128"/>
              <a:gd name="T52" fmla="*/ 2147483647 w 149"/>
              <a:gd name="T53" fmla="*/ 2147483647 h 128"/>
              <a:gd name="T54" fmla="*/ 2147483647 w 149"/>
              <a:gd name="T55" fmla="*/ 2147483647 h 128"/>
              <a:gd name="T56" fmla="*/ 2147483647 w 149"/>
              <a:gd name="T57" fmla="*/ 2147483647 h 128"/>
              <a:gd name="T58" fmla="*/ 2147483647 w 149"/>
              <a:gd name="T59" fmla="*/ 2147483647 h 128"/>
              <a:gd name="T60" fmla="*/ 2147483647 w 149"/>
              <a:gd name="T61" fmla="*/ 2147483647 h 128"/>
              <a:gd name="T62" fmla="*/ 0 w 149"/>
              <a:gd name="T63" fmla="*/ 2147483647 h 128"/>
              <a:gd name="T64" fmla="*/ 2147483647 w 149"/>
              <a:gd name="T65" fmla="*/ 2147483647 h 128"/>
              <a:gd name="T66" fmla="*/ 2147483647 w 149"/>
              <a:gd name="T67" fmla="*/ 2147483647 h 128"/>
              <a:gd name="T68" fmla="*/ 2147483647 w 149"/>
              <a:gd name="T69" fmla="*/ 2147483647 h 128"/>
              <a:gd name="T70" fmla="*/ 2147483647 w 149"/>
              <a:gd name="T71" fmla="*/ 2147483647 h 128"/>
              <a:gd name="T72" fmla="*/ 2147483647 w 149"/>
              <a:gd name="T73" fmla="*/ 2147483647 h 128"/>
              <a:gd name="T74" fmla="*/ 2147483647 w 149"/>
              <a:gd name="T75" fmla="*/ 2147483647 h 128"/>
              <a:gd name="T76" fmla="*/ 2147483647 w 149"/>
              <a:gd name="T77" fmla="*/ 2147483647 h 128"/>
              <a:gd name="T78" fmla="*/ 2147483647 w 149"/>
              <a:gd name="T79" fmla="*/ 2147483647 h 128"/>
              <a:gd name="T80" fmla="*/ 2147483647 w 149"/>
              <a:gd name="T81" fmla="*/ 2147483647 h 128"/>
              <a:gd name="T82" fmla="*/ 2147483647 w 149"/>
              <a:gd name="T83" fmla="*/ 2147483647 h 128"/>
              <a:gd name="T84" fmla="*/ 2147483647 w 149"/>
              <a:gd name="T85" fmla="*/ 2147483647 h 128"/>
              <a:gd name="T86" fmla="*/ 2147483647 w 149"/>
              <a:gd name="T87" fmla="*/ 2147483647 h 128"/>
              <a:gd name="T88" fmla="*/ 2147483647 w 149"/>
              <a:gd name="T89" fmla="*/ 2147483647 h 128"/>
              <a:gd name="T90" fmla="*/ 2147483647 w 149"/>
              <a:gd name="T91" fmla="*/ 2147483647 h 128"/>
              <a:gd name="T92" fmla="*/ 2147483647 w 149"/>
              <a:gd name="T93" fmla="*/ 2147483647 h 128"/>
              <a:gd name="T94" fmla="*/ 2147483647 w 149"/>
              <a:gd name="T95" fmla="*/ 2147483647 h 128"/>
              <a:gd name="T96" fmla="*/ 2147483647 w 149"/>
              <a:gd name="T97" fmla="*/ 2147483647 h 128"/>
              <a:gd name="T98" fmla="*/ 2147483647 w 149"/>
              <a:gd name="T99" fmla="*/ 2147483647 h 128"/>
              <a:gd name="T100" fmla="*/ 2147483647 w 149"/>
              <a:gd name="T101" fmla="*/ 2147483647 h 128"/>
              <a:gd name="T102" fmla="*/ 2147483647 w 149"/>
              <a:gd name="T103" fmla="*/ 2147483647 h 128"/>
              <a:gd name="T104" fmla="*/ 2147483647 w 149"/>
              <a:gd name="T105" fmla="*/ 2147483647 h 12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49"/>
              <a:gd name="T160" fmla="*/ 0 h 128"/>
              <a:gd name="T161" fmla="*/ 149 w 149"/>
              <a:gd name="T162" fmla="*/ 128 h 12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49" h="128">
                <a:moveTo>
                  <a:pt x="142" y="15"/>
                </a:moveTo>
                <a:lnTo>
                  <a:pt x="137" y="15"/>
                </a:lnTo>
                <a:lnTo>
                  <a:pt x="130" y="12"/>
                </a:lnTo>
                <a:lnTo>
                  <a:pt x="130" y="10"/>
                </a:lnTo>
                <a:lnTo>
                  <a:pt x="128" y="10"/>
                </a:lnTo>
                <a:lnTo>
                  <a:pt x="125" y="10"/>
                </a:lnTo>
                <a:lnTo>
                  <a:pt x="123" y="7"/>
                </a:lnTo>
                <a:lnTo>
                  <a:pt x="120" y="5"/>
                </a:lnTo>
                <a:lnTo>
                  <a:pt x="118" y="5"/>
                </a:lnTo>
                <a:lnTo>
                  <a:pt x="116" y="5"/>
                </a:lnTo>
                <a:lnTo>
                  <a:pt x="113" y="3"/>
                </a:lnTo>
                <a:lnTo>
                  <a:pt x="113" y="0"/>
                </a:lnTo>
                <a:lnTo>
                  <a:pt x="111" y="0"/>
                </a:lnTo>
                <a:lnTo>
                  <a:pt x="94" y="3"/>
                </a:lnTo>
                <a:lnTo>
                  <a:pt x="92" y="3"/>
                </a:lnTo>
                <a:lnTo>
                  <a:pt x="87" y="3"/>
                </a:lnTo>
                <a:lnTo>
                  <a:pt x="90" y="5"/>
                </a:lnTo>
                <a:lnTo>
                  <a:pt x="90" y="7"/>
                </a:lnTo>
                <a:lnTo>
                  <a:pt x="87" y="7"/>
                </a:lnTo>
                <a:lnTo>
                  <a:pt x="87" y="10"/>
                </a:lnTo>
                <a:lnTo>
                  <a:pt x="85" y="12"/>
                </a:lnTo>
                <a:lnTo>
                  <a:pt x="83" y="12"/>
                </a:lnTo>
                <a:lnTo>
                  <a:pt x="83" y="15"/>
                </a:lnTo>
                <a:lnTo>
                  <a:pt x="85" y="19"/>
                </a:lnTo>
                <a:lnTo>
                  <a:pt x="85" y="22"/>
                </a:lnTo>
                <a:lnTo>
                  <a:pt x="85" y="26"/>
                </a:lnTo>
                <a:lnTo>
                  <a:pt x="85" y="33"/>
                </a:lnTo>
                <a:lnTo>
                  <a:pt x="85" y="36"/>
                </a:lnTo>
                <a:lnTo>
                  <a:pt x="83" y="43"/>
                </a:lnTo>
                <a:lnTo>
                  <a:pt x="83" y="48"/>
                </a:lnTo>
                <a:lnTo>
                  <a:pt x="90" y="55"/>
                </a:lnTo>
                <a:lnTo>
                  <a:pt x="97" y="55"/>
                </a:lnTo>
                <a:lnTo>
                  <a:pt x="97" y="52"/>
                </a:lnTo>
                <a:lnTo>
                  <a:pt x="99" y="52"/>
                </a:lnTo>
                <a:lnTo>
                  <a:pt x="102" y="52"/>
                </a:lnTo>
                <a:lnTo>
                  <a:pt x="102" y="57"/>
                </a:lnTo>
                <a:lnTo>
                  <a:pt x="102" y="69"/>
                </a:lnTo>
                <a:lnTo>
                  <a:pt x="99" y="69"/>
                </a:lnTo>
                <a:lnTo>
                  <a:pt x="90" y="69"/>
                </a:lnTo>
                <a:lnTo>
                  <a:pt x="90" y="66"/>
                </a:lnTo>
                <a:lnTo>
                  <a:pt x="90" y="64"/>
                </a:lnTo>
                <a:lnTo>
                  <a:pt x="87" y="62"/>
                </a:lnTo>
                <a:lnTo>
                  <a:pt x="83" y="55"/>
                </a:lnTo>
                <a:lnTo>
                  <a:pt x="80" y="55"/>
                </a:lnTo>
                <a:lnTo>
                  <a:pt x="78" y="55"/>
                </a:lnTo>
                <a:lnTo>
                  <a:pt x="73" y="52"/>
                </a:lnTo>
                <a:lnTo>
                  <a:pt x="71" y="52"/>
                </a:lnTo>
                <a:lnTo>
                  <a:pt x="71" y="50"/>
                </a:lnTo>
                <a:lnTo>
                  <a:pt x="68" y="45"/>
                </a:lnTo>
                <a:lnTo>
                  <a:pt x="64" y="45"/>
                </a:lnTo>
                <a:lnTo>
                  <a:pt x="64" y="48"/>
                </a:lnTo>
                <a:lnTo>
                  <a:pt x="64" y="50"/>
                </a:lnTo>
                <a:lnTo>
                  <a:pt x="61" y="50"/>
                </a:lnTo>
                <a:lnTo>
                  <a:pt x="59" y="50"/>
                </a:lnTo>
                <a:lnTo>
                  <a:pt x="59" y="48"/>
                </a:lnTo>
                <a:lnTo>
                  <a:pt x="57" y="48"/>
                </a:lnTo>
                <a:lnTo>
                  <a:pt x="54" y="48"/>
                </a:lnTo>
                <a:lnTo>
                  <a:pt x="52" y="48"/>
                </a:lnTo>
                <a:lnTo>
                  <a:pt x="45" y="45"/>
                </a:lnTo>
                <a:lnTo>
                  <a:pt x="43" y="45"/>
                </a:lnTo>
                <a:lnTo>
                  <a:pt x="43" y="43"/>
                </a:lnTo>
                <a:lnTo>
                  <a:pt x="43" y="41"/>
                </a:lnTo>
                <a:lnTo>
                  <a:pt x="43" y="38"/>
                </a:lnTo>
                <a:lnTo>
                  <a:pt x="38" y="41"/>
                </a:lnTo>
                <a:lnTo>
                  <a:pt x="35" y="41"/>
                </a:lnTo>
                <a:lnTo>
                  <a:pt x="31" y="38"/>
                </a:lnTo>
                <a:lnTo>
                  <a:pt x="28" y="36"/>
                </a:lnTo>
                <a:lnTo>
                  <a:pt x="26" y="36"/>
                </a:lnTo>
                <a:lnTo>
                  <a:pt x="26" y="38"/>
                </a:lnTo>
                <a:lnTo>
                  <a:pt x="26" y="41"/>
                </a:lnTo>
                <a:lnTo>
                  <a:pt x="26" y="43"/>
                </a:lnTo>
                <a:lnTo>
                  <a:pt x="26" y="45"/>
                </a:lnTo>
                <a:lnTo>
                  <a:pt x="26" y="52"/>
                </a:lnTo>
                <a:lnTo>
                  <a:pt x="24" y="59"/>
                </a:lnTo>
                <a:lnTo>
                  <a:pt x="24" y="62"/>
                </a:lnTo>
                <a:lnTo>
                  <a:pt x="26" y="62"/>
                </a:lnTo>
                <a:lnTo>
                  <a:pt x="17" y="62"/>
                </a:lnTo>
                <a:lnTo>
                  <a:pt x="14" y="62"/>
                </a:lnTo>
                <a:lnTo>
                  <a:pt x="0" y="62"/>
                </a:lnTo>
                <a:lnTo>
                  <a:pt x="0" y="66"/>
                </a:lnTo>
                <a:lnTo>
                  <a:pt x="0" y="76"/>
                </a:lnTo>
                <a:lnTo>
                  <a:pt x="0" y="81"/>
                </a:lnTo>
                <a:lnTo>
                  <a:pt x="0" y="104"/>
                </a:lnTo>
                <a:lnTo>
                  <a:pt x="2" y="107"/>
                </a:lnTo>
                <a:lnTo>
                  <a:pt x="5" y="109"/>
                </a:lnTo>
                <a:lnTo>
                  <a:pt x="9" y="116"/>
                </a:lnTo>
                <a:lnTo>
                  <a:pt x="17" y="121"/>
                </a:lnTo>
                <a:lnTo>
                  <a:pt x="19" y="123"/>
                </a:lnTo>
                <a:lnTo>
                  <a:pt x="28" y="121"/>
                </a:lnTo>
                <a:lnTo>
                  <a:pt x="31" y="121"/>
                </a:lnTo>
                <a:lnTo>
                  <a:pt x="35" y="121"/>
                </a:lnTo>
                <a:lnTo>
                  <a:pt x="35" y="123"/>
                </a:lnTo>
                <a:lnTo>
                  <a:pt x="38" y="123"/>
                </a:lnTo>
                <a:lnTo>
                  <a:pt x="40" y="123"/>
                </a:lnTo>
                <a:lnTo>
                  <a:pt x="43" y="126"/>
                </a:lnTo>
                <a:lnTo>
                  <a:pt x="50" y="128"/>
                </a:lnTo>
                <a:lnTo>
                  <a:pt x="59" y="128"/>
                </a:lnTo>
                <a:lnTo>
                  <a:pt x="64" y="128"/>
                </a:lnTo>
                <a:lnTo>
                  <a:pt x="66" y="126"/>
                </a:lnTo>
                <a:lnTo>
                  <a:pt x="76" y="114"/>
                </a:lnTo>
                <a:lnTo>
                  <a:pt x="80" y="111"/>
                </a:lnTo>
                <a:lnTo>
                  <a:pt x="85" y="109"/>
                </a:lnTo>
                <a:lnTo>
                  <a:pt x="87" y="109"/>
                </a:lnTo>
                <a:lnTo>
                  <a:pt x="87" y="107"/>
                </a:lnTo>
                <a:lnTo>
                  <a:pt x="87" y="104"/>
                </a:lnTo>
                <a:lnTo>
                  <a:pt x="87" y="102"/>
                </a:lnTo>
                <a:lnTo>
                  <a:pt x="90" y="102"/>
                </a:lnTo>
                <a:lnTo>
                  <a:pt x="92" y="100"/>
                </a:lnTo>
                <a:lnTo>
                  <a:pt x="94" y="100"/>
                </a:lnTo>
                <a:lnTo>
                  <a:pt x="94" y="97"/>
                </a:lnTo>
                <a:lnTo>
                  <a:pt x="97" y="97"/>
                </a:lnTo>
                <a:lnTo>
                  <a:pt x="102" y="97"/>
                </a:lnTo>
                <a:lnTo>
                  <a:pt x="104" y="97"/>
                </a:lnTo>
                <a:lnTo>
                  <a:pt x="109" y="97"/>
                </a:lnTo>
                <a:lnTo>
                  <a:pt x="109" y="95"/>
                </a:lnTo>
                <a:lnTo>
                  <a:pt x="109" y="92"/>
                </a:lnTo>
                <a:lnTo>
                  <a:pt x="106" y="92"/>
                </a:lnTo>
                <a:lnTo>
                  <a:pt x="106" y="90"/>
                </a:lnTo>
                <a:lnTo>
                  <a:pt x="106" y="88"/>
                </a:lnTo>
                <a:lnTo>
                  <a:pt x="109" y="88"/>
                </a:lnTo>
                <a:lnTo>
                  <a:pt x="111" y="88"/>
                </a:lnTo>
                <a:lnTo>
                  <a:pt x="113" y="85"/>
                </a:lnTo>
                <a:lnTo>
                  <a:pt x="123" y="83"/>
                </a:lnTo>
                <a:lnTo>
                  <a:pt x="132" y="81"/>
                </a:lnTo>
                <a:lnTo>
                  <a:pt x="137" y="78"/>
                </a:lnTo>
                <a:lnTo>
                  <a:pt x="144" y="76"/>
                </a:lnTo>
                <a:lnTo>
                  <a:pt x="142" y="76"/>
                </a:lnTo>
                <a:lnTo>
                  <a:pt x="139" y="71"/>
                </a:lnTo>
                <a:lnTo>
                  <a:pt x="137" y="71"/>
                </a:lnTo>
                <a:lnTo>
                  <a:pt x="139" y="71"/>
                </a:lnTo>
                <a:lnTo>
                  <a:pt x="139" y="69"/>
                </a:lnTo>
                <a:lnTo>
                  <a:pt x="142" y="66"/>
                </a:lnTo>
                <a:lnTo>
                  <a:pt x="142" y="64"/>
                </a:lnTo>
                <a:lnTo>
                  <a:pt x="142" y="62"/>
                </a:lnTo>
                <a:lnTo>
                  <a:pt x="144" y="57"/>
                </a:lnTo>
                <a:lnTo>
                  <a:pt x="146" y="55"/>
                </a:lnTo>
                <a:lnTo>
                  <a:pt x="146" y="50"/>
                </a:lnTo>
                <a:lnTo>
                  <a:pt x="144" y="41"/>
                </a:lnTo>
                <a:lnTo>
                  <a:pt x="146" y="36"/>
                </a:lnTo>
                <a:lnTo>
                  <a:pt x="146" y="33"/>
                </a:lnTo>
                <a:lnTo>
                  <a:pt x="149" y="29"/>
                </a:lnTo>
                <a:lnTo>
                  <a:pt x="146" y="22"/>
                </a:lnTo>
                <a:lnTo>
                  <a:pt x="144" y="19"/>
                </a:lnTo>
                <a:lnTo>
                  <a:pt x="142" y="17"/>
                </a:lnTo>
                <a:lnTo>
                  <a:pt x="142" y="1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24" name="Freeform 2346"/>
          <p:cNvSpPr>
            <a:spLocks/>
          </p:cNvSpPr>
          <p:nvPr/>
        </p:nvSpPr>
        <p:spPr bwMode="auto">
          <a:xfrm>
            <a:off x="1747838" y="5130800"/>
            <a:ext cx="52387" cy="131763"/>
          </a:xfrm>
          <a:custGeom>
            <a:avLst/>
            <a:gdLst>
              <a:gd name="T0" fmla="*/ 2147483647 w 43"/>
              <a:gd name="T1" fmla="*/ 2147483647 h 101"/>
              <a:gd name="T2" fmla="*/ 2147483647 w 43"/>
              <a:gd name="T3" fmla="*/ 2147483647 h 101"/>
              <a:gd name="T4" fmla="*/ 2147483647 w 43"/>
              <a:gd name="T5" fmla="*/ 2147483647 h 101"/>
              <a:gd name="T6" fmla="*/ 2147483647 w 43"/>
              <a:gd name="T7" fmla="*/ 2147483647 h 101"/>
              <a:gd name="T8" fmla="*/ 2147483647 w 43"/>
              <a:gd name="T9" fmla="*/ 2147483647 h 101"/>
              <a:gd name="T10" fmla="*/ 2147483647 w 43"/>
              <a:gd name="T11" fmla="*/ 2147483647 h 101"/>
              <a:gd name="T12" fmla="*/ 2147483647 w 43"/>
              <a:gd name="T13" fmla="*/ 2147483647 h 101"/>
              <a:gd name="T14" fmla="*/ 2147483647 w 43"/>
              <a:gd name="T15" fmla="*/ 2147483647 h 101"/>
              <a:gd name="T16" fmla="*/ 2147483647 w 43"/>
              <a:gd name="T17" fmla="*/ 2147483647 h 101"/>
              <a:gd name="T18" fmla="*/ 2147483647 w 43"/>
              <a:gd name="T19" fmla="*/ 2147483647 h 101"/>
              <a:gd name="T20" fmla="*/ 2147483647 w 43"/>
              <a:gd name="T21" fmla="*/ 2147483647 h 101"/>
              <a:gd name="T22" fmla="*/ 2147483647 w 43"/>
              <a:gd name="T23" fmla="*/ 2147483647 h 101"/>
              <a:gd name="T24" fmla="*/ 2147483647 w 43"/>
              <a:gd name="T25" fmla="*/ 2147483647 h 101"/>
              <a:gd name="T26" fmla="*/ 2147483647 w 43"/>
              <a:gd name="T27" fmla="*/ 2147483647 h 101"/>
              <a:gd name="T28" fmla="*/ 2147483647 w 43"/>
              <a:gd name="T29" fmla="*/ 2147483647 h 101"/>
              <a:gd name="T30" fmla="*/ 2147483647 w 43"/>
              <a:gd name="T31" fmla="*/ 2147483647 h 101"/>
              <a:gd name="T32" fmla="*/ 2147483647 w 43"/>
              <a:gd name="T33" fmla="*/ 2147483647 h 101"/>
              <a:gd name="T34" fmla="*/ 2147483647 w 43"/>
              <a:gd name="T35" fmla="*/ 2147483647 h 101"/>
              <a:gd name="T36" fmla="*/ 2147483647 w 43"/>
              <a:gd name="T37" fmla="*/ 2147483647 h 101"/>
              <a:gd name="T38" fmla="*/ 2147483647 w 43"/>
              <a:gd name="T39" fmla="*/ 2147483647 h 101"/>
              <a:gd name="T40" fmla="*/ 2147483647 w 43"/>
              <a:gd name="T41" fmla="*/ 2147483647 h 101"/>
              <a:gd name="T42" fmla="*/ 2147483647 w 43"/>
              <a:gd name="T43" fmla="*/ 2147483647 h 101"/>
              <a:gd name="T44" fmla="*/ 2147483647 w 43"/>
              <a:gd name="T45" fmla="*/ 2147483647 h 101"/>
              <a:gd name="T46" fmla="*/ 2147483647 w 43"/>
              <a:gd name="T47" fmla="*/ 2147483647 h 101"/>
              <a:gd name="T48" fmla="*/ 2147483647 w 43"/>
              <a:gd name="T49" fmla="*/ 2147483647 h 101"/>
              <a:gd name="T50" fmla="*/ 2147483647 w 43"/>
              <a:gd name="T51" fmla="*/ 2147483647 h 101"/>
              <a:gd name="T52" fmla="*/ 2147483647 w 43"/>
              <a:gd name="T53" fmla="*/ 2147483647 h 101"/>
              <a:gd name="T54" fmla="*/ 2147483647 w 43"/>
              <a:gd name="T55" fmla="*/ 2147483647 h 101"/>
              <a:gd name="T56" fmla="*/ 2147483647 w 43"/>
              <a:gd name="T57" fmla="*/ 2147483647 h 101"/>
              <a:gd name="T58" fmla="*/ 2147483647 w 43"/>
              <a:gd name="T59" fmla="*/ 2147483647 h 101"/>
              <a:gd name="T60" fmla="*/ 2147483647 w 43"/>
              <a:gd name="T61" fmla="*/ 2147483647 h 101"/>
              <a:gd name="T62" fmla="*/ 2147483647 w 43"/>
              <a:gd name="T63" fmla="*/ 2147483647 h 101"/>
              <a:gd name="T64" fmla="*/ 2147483647 w 43"/>
              <a:gd name="T65" fmla="*/ 2147483647 h 101"/>
              <a:gd name="T66" fmla="*/ 2147483647 w 43"/>
              <a:gd name="T67" fmla="*/ 2147483647 h 101"/>
              <a:gd name="T68" fmla="*/ 2147483647 w 43"/>
              <a:gd name="T69" fmla="*/ 0 h 101"/>
              <a:gd name="T70" fmla="*/ 2147483647 w 43"/>
              <a:gd name="T71" fmla="*/ 2147483647 h 101"/>
              <a:gd name="T72" fmla="*/ 2147483647 w 43"/>
              <a:gd name="T73" fmla="*/ 2147483647 h 101"/>
              <a:gd name="T74" fmla="*/ 2147483647 w 43"/>
              <a:gd name="T75" fmla="*/ 2147483647 h 101"/>
              <a:gd name="T76" fmla="*/ 2147483647 w 43"/>
              <a:gd name="T77" fmla="*/ 2147483647 h 101"/>
              <a:gd name="T78" fmla="*/ 2147483647 w 43"/>
              <a:gd name="T79" fmla="*/ 2147483647 h 101"/>
              <a:gd name="T80" fmla="*/ 2147483647 w 43"/>
              <a:gd name="T81" fmla="*/ 2147483647 h 101"/>
              <a:gd name="T82" fmla="*/ 2147483647 w 43"/>
              <a:gd name="T83" fmla="*/ 2147483647 h 101"/>
              <a:gd name="T84" fmla="*/ 2147483647 w 43"/>
              <a:gd name="T85" fmla="*/ 2147483647 h 101"/>
              <a:gd name="T86" fmla="*/ 2147483647 w 43"/>
              <a:gd name="T87" fmla="*/ 2147483647 h 10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3"/>
              <a:gd name="T133" fmla="*/ 0 h 101"/>
              <a:gd name="T134" fmla="*/ 43 w 43"/>
              <a:gd name="T135" fmla="*/ 101 h 10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3" h="101">
                <a:moveTo>
                  <a:pt x="28" y="28"/>
                </a:moveTo>
                <a:lnTo>
                  <a:pt x="26" y="28"/>
                </a:lnTo>
                <a:lnTo>
                  <a:pt x="26" y="30"/>
                </a:lnTo>
                <a:lnTo>
                  <a:pt x="26" y="33"/>
                </a:lnTo>
                <a:lnTo>
                  <a:pt x="24" y="33"/>
                </a:lnTo>
                <a:lnTo>
                  <a:pt x="24" y="35"/>
                </a:lnTo>
                <a:lnTo>
                  <a:pt x="21" y="35"/>
                </a:lnTo>
                <a:lnTo>
                  <a:pt x="21" y="37"/>
                </a:lnTo>
                <a:lnTo>
                  <a:pt x="24" y="40"/>
                </a:lnTo>
                <a:lnTo>
                  <a:pt x="24" y="51"/>
                </a:lnTo>
                <a:lnTo>
                  <a:pt x="26" y="54"/>
                </a:lnTo>
                <a:lnTo>
                  <a:pt x="28" y="54"/>
                </a:lnTo>
                <a:lnTo>
                  <a:pt x="31" y="56"/>
                </a:lnTo>
                <a:lnTo>
                  <a:pt x="35" y="63"/>
                </a:lnTo>
                <a:lnTo>
                  <a:pt x="43" y="68"/>
                </a:lnTo>
                <a:lnTo>
                  <a:pt x="43" y="73"/>
                </a:lnTo>
                <a:lnTo>
                  <a:pt x="40" y="85"/>
                </a:lnTo>
                <a:lnTo>
                  <a:pt x="40" y="87"/>
                </a:lnTo>
                <a:lnTo>
                  <a:pt x="38" y="89"/>
                </a:lnTo>
                <a:lnTo>
                  <a:pt x="33" y="92"/>
                </a:lnTo>
                <a:lnTo>
                  <a:pt x="31" y="94"/>
                </a:lnTo>
                <a:lnTo>
                  <a:pt x="33" y="96"/>
                </a:lnTo>
                <a:lnTo>
                  <a:pt x="33" y="99"/>
                </a:lnTo>
                <a:lnTo>
                  <a:pt x="33" y="101"/>
                </a:lnTo>
                <a:lnTo>
                  <a:pt x="31" y="101"/>
                </a:lnTo>
                <a:lnTo>
                  <a:pt x="28" y="96"/>
                </a:lnTo>
                <a:lnTo>
                  <a:pt x="26" y="94"/>
                </a:lnTo>
                <a:lnTo>
                  <a:pt x="24" y="92"/>
                </a:lnTo>
                <a:lnTo>
                  <a:pt x="21" y="87"/>
                </a:lnTo>
                <a:lnTo>
                  <a:pt x="21" y="85"/>
                </a:lnTo>
                <a:lnTo>
                  <a:pt x="24" y="80"/>
                </a:lnTo>
                <a:lnTo>
                  <a:pt x="24" y="77"/>
                </a:lnTo>
                <a:lnTo>
                  <a:pt x="26" y="77"/>
                </a:lnTo>
                <a:lnTo>
                  <a:pt x="26" y="73"/>
                </a:lnTo>
                <a:lnTo>
                  <a:pt x="24" y="70"/>
                </a:lnTo>
                <a:lnTo>
                  <a:pt x="24" y="68"/>
                </a:lnTo>
                <a:lnTo>
                  <a:pt x="21" y="66"/>
                </a:lnTo>
                <a:lnTo>
                  <a:pt x="17" y="66"/>
                </a:lnTo>
                <a:lnTo>
                  <a:pt x="17" y="68"/>
                </a:lnTo>
                <a:lnTo>
                  <a:pt x="14" y="68"/>
                </a:lnTo>
                <a:lnTo>
                  <a:pt x="12" y="68"/>
                </a:lnTo>
                <a:lnTo>
                  <a:pt x="12" y="66"/>
                </a:lnTo>
                <a:lnTo>
                  <a:pt x="9" y="66"/>
                </a:lnTo>
                <a:lnTo>
                  <a:pt x="7" y="63"/>
                </a:lnTo>
                <a:lnTo>
                  <a:pt x="7" y="61"/>
                </a:lnTo>
                <a:lnTo>
                  <a:pt x="5" y="61"/>
                </a:lnTo>
                <a:lnTo>
                  <a:pt x="2" y="56"/>
                </a:lnTo>
                <a:lnTo>
                  <a:pt x="0" y="56"/>
                </a:lnTo>
                <a:lnTo>
                  <a:pt x="2" y="56"/>
                </a:lnTo>
                <a:lnTo>
                  <a:pt x="2" y="54"/>
                </a:lnTo>
                <a:lnTo>
                  <a:pt x="5" y="51"/>
                </a:lnTo>
                <a:lnTo>
                  <a:pt x="5" y="49"/>
                </a:lnTo>
                <a:lnTo>
                  <a:pt x="5" y="47"/>
                </a:lnTo>
                <a:lnTo>
                  <a:pt x="7" y="42"/>
                </a:lnTo>
                <a:lnTo>
                  <a:pt x="9" y="40"/>
                </a:lnTo>
                <a:lnTo>
                  <a:pt x="9" y="35"/>
                </a:lnTo>
                <a:lnTo>
                  <a:pt x="7" y="26"/>
                </a:lnTo>
                <a:lnTo>
                  <a:pt x="9" y="21"/>
                </a:lnTo>
                <a:lnTo>
                  <a:pt x="9" y="18"/>
                </a:lnTo>
                <a:lnTo>
                  <a:pt x="12" y="14"/>
                </a:lnTo>
                <a:lnTo>
                  <a:pt x="9" y="7"/>
                </a:lnTo>
                <a:lnTo>
                  <a:pt x="7" y="4"/>
                </a:lnTo>
                <a:lnTo>
                  <a:pt x="5" y="2"/>
                </a:lnTo>
                <a:lnTo>
                  <a:pt x="5" y="0"/>
                </a:lnTo>
                <a:lnTo>
                  <a:pt x="5" y="2"/>
                </a:lnTo>
                <a:lnTo>
                  <a:pt x="7" y="2"/>
                </a:lnTo>
                <a:lnTo>
                  <a:pt x="9" y="4"/>
                </a:lnTo>
                <a:lnTo>
                  <a:pt x="14" y="4"/>
                </a:lnTo>
                <a:lnTo>
                  <a:pt x="17" y="4"/>
                </a:lnTo>
                <a:lnTo>
                  <a:pt x="17" y="2"/>
                </a:lnTo>
                <a:lnTo>
                  <a:pt x="19" y="2"/>
                </a:lnTo>
                <a:lnTo>
                  <a:pt x="21" y="4"/>
                </a:lnTo>
                <a:lnTo>
                  <a:pt x="24" y="9"/>
                </a:lnTo>
                <a:lnTo>
                  <a:pt x="24" y="11"/>
                </a:lnTo>
                <a:lnTo>
                  <a:pt x="26" y="16"/>
                </a:lnTo>
                <a:lnTo>
                  <a:pt x="26" y="18"/>
                </a:lnTo>
                <a:lnTo>
                  <a:pt x="26" y="21"/>
                </a:lnTo>
                <a:lnTo>
                  <a:pt x="26" y="23"/>
                </a:lnTo>
                <a:lnTo>
                  <a:pt x="28" y="26"/>
                </a:lnTo>
                <a:lnTo>
                  <a:pt x="28" y="28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25" name="Freeform 2347"/>
          <p:cNvSpPr>
            <a:spLocks/>
          </p:cNvSpPr>
          <p:nvPr/>
        </p:nvSpPr>
        <p:spPr bwMode="auto">
          <a:xfrm>
            <a:off x="1416050" y="5262563"/>
            <a:ext cx="214313" cy="211137"/>
          </a:xfrm>
          <a:custGeom>
            <a:avLst/>
            <a:gdLst>
              <a:gd name="T0" fmla="*/ 2147483647 w 175"/>
              <a:gd name="T1" fmla="*/ 2147483647 h 163"/>
              <a:gd name="T2" fmla="*/ 2147483647 w 175"/>
              <a:gd name="T3" fmla="*/ 2147483647 h 163"/>
              <a:gd name="T4" fmla="*/ 2147483647 w 175"/>
              <a:gd name="T5" fmla="*/ 2147483647 h 163"/>
              <a:gd name="T6" fmla="*/ 2147483647 w 175"/>
              <a:gd name="T7" fmla="*/ 2147483647 h 163"/>
              <a:gd name="T8" fmla="*/ 2147483647 w 175"/>
              <a:gd name="T9" fmla="*/ 2147483647 h 163"/>
              <a:gd name="T10" fmla="*/ 2147483647 w 175"/>
              <a:gd name="T11" fmla="*/ 2147483647 h 163"/>
              <a:gd name="T12" fmla="*/ 2147483647 w 175"/>
              <a:gd name="T13" fmla="*/ 2147483647 h 163"/>
              <a:gd name="T14" fmla="*/ 2147483647 w 175"/>
              <a:gd name="T15" fmla="*/ 2147483647 h 163"/>
              <a:gd name="T16" fmla="*/ 2147483647 w 175"/>
              <a:gd name="T17" fmla="*/ 2147483647 h 163"/>
              <a:gd name="T18" fmla="*/ 2147483647 w 175"/>
              <a:gd name="T19" fmla="*/ 2147483647 h 163"/>
              <a:gd name="T20" fmla="*/ 2147483647 w 175"/>
              <a:gd name="T21" fmla="*/ 2147483647 h 163"/>
              <a:gd name="T22" fmla="*/ 2147483647 w 175"/>
              <a:gd name="T23" fmla="*/ 2147483647 h 163"/>
              <a:gd name="T24" fmla="*/ 2147483647 w 175"/>
              <a:gd name="T25" fmla="*/ 2147483647 h 163"/>
              <a:gd name="T26" fmla="*/ 2147483647 w 175"/>
              <a:gd name="T27" fmla="*/ 2147483647 h 163"/>
              <a:gd name="T28" fmla="*/ 2147483647 w 175"/>
              <a:gd name="T29" fmla="*/ 2147483647 h 163"/>
              <a:gd name="T30" fmla="*/ 2147483647 w 175"/>
              <a:gd name="T31" fmla="*/ 2147483647 h 163"/>
              <a:gd name="T32" fmla="*/ 2147483647 w 175"/>
              <a:gd name="T33" fmla="*/ 2147483647 h 163"/>
              <a:gd name="T34" fmla="*/ 2147483647 w 175"/>
              <a:gd name="T35" fmla="*/ 2147483647 h 163"/>
              <a:gd name="T36" fmla="*/ 2147483647 w 175"/>
              <a:gd name="T37" fmla="*/ 2147483647 h 163"/>
              <a:gd name="T38" fmla="*/ 2147483647 w 175"/>
              <a:gd name="T39" fmla="*/ 2147483647 h 163"/>
              <a:gd name="T40" fmla="*/ 2147483647 w 175"/>
              <a:gd name="T41" fmla="*/ 2147483647 h 163"/>
              <a:gd name="T42" fmla="*/ 2147483647 w 175"/>
              <a:gd name="T43" fmla="*/ 2147483647 h 163"/>
              <a:gd name="T44" fmla="*/ 2147483647 w 175"/>
              <a:gd name="T45" fmla="*/ 2147483647 h 163"/>
              <a:gd name="T46" fmla="*/ 2147483647 w 175"/>
              <a:gd name="T47" fmla="*/ 2147483647 h 163"/>
              <a:gd name="T48" fmla="*/ 2147483647 w 175"/>
              <a:gd name="T49" fmla="*/ 2147483647 h 163"/>
              <a:gd name="T50" fmla="*/ 2147483647 w 175"/>
              <a:gd name="T51" fmla="*/ 2147483647 h 163"/>
              <a:gd name="T52" fmla="*/ 2147483647 w 175"/>
              <a:gd name="T53" fmla="*/ 2147483647 h 163"/>
              <a:gd name="T54" fmla="*/ 2147483647 w 175"/>
              <a:gd name="T55" fmla="*/ 2147483647 h 163"/>
              <a:gd name="T56" fmla="*/ 2147483647 w 175"/>
              <a:gd name="T57" fmla="*/ 2147483647 h 163"/>
              <a:gd name="T58" fmla="*/ 2147483647 w 175"/>
              <a:gd name="T59" fmla="*/ 2147483647 h 163"/>
              <a:gd name="T60" fmla="*/ 2147483647 w 175"/>
              <a:gd name="T61" fmla="*/ 2147483647 h 163"/>
              <a:gd name="T62" fmla="*/ 0 w 175"/>
              <a:gd name="T63" fmla="*/ 2147483647 h 163"/>
              <a:gd name="T64" fmla="*/ 0 w 175"/>
              <a:gd name="T65" fmla="*/ 2147483647 h 163"/>
              <a:gd name="T66" fmla="*/ 0 w 175"/>
              <a:gd name="T67" fmla="*/ 2147483647 h 163"/>
              <a:gd name="T68" fmla="*/ 2147483647 w 175"/>
              <a:gd name="T69" fmla="*/ 2147483647 h 163"/>
              <a:gd name="T70" fmla="*/ 2147483647 w 175"/>
              <a:gd name="T71" fmla="*/ 2147483647 h 163"/>
              <a:gd name="T72" fmla="*/ 2147483647 w 175"/>
              <a:gd name="T73" fmla="*/ 2147483647 h 163"/>
              <a:gd name="T74" fmla="*/ 2147483647 w 175"/>
              <a:gd name="T75" fmla="*/ 0 h 163"/>
              <a:gd name="T76" fmla="*/ 2147483647 w 175"/>
              <a:gd name="T77" fmla="*/ 0 h 163"/>
              <a:gd name="T78" fmla="*/ 2147483647 w 175"/>
              <a:gd name="T79" fmla="*/ 0 h 163"/>
              <a:gd name="T80" fmla="*/ 2147483647 w 175"/>
              <a:gd name="T81" fmla="*/ 2147483647 h 163"/>
              <a:gd name="T82" fmla="*/ 2147483647 w 175"/>
              <a:gd name="T83" fmla="*/ 2147483647 h 163"/>
              <a:gd name="T84" fmla="*/ 2147483647 w 175"/>
              <a:gd name="T85" fmla="*/ 2147483647 h 163"/>
              <a:gd name="T86" fmla="*/ 2147483647 w 175"/>
              <a:gd name="T87" fmla="*/ 2147483647 h 163"/>
              <a:gd name="T88" fmla="*/ 2147483647 w 175"/>
              <a:gd name="T89" fmla="*/ 2147483647 h 163"/>
              <a:gd name="T90" fmla="*/ 2147483647 w 175"/>
              <a:gd name="T91" fmla="*/ 2147483647 h 163"/>
              <a:gd name="T92" fmla="*/ 2147483647 w 175"/>
              <a:gd name="T93" fmla="*/ 2147483647 h 163"/>
              <a:gd name="T94" fmla="*/ 2147483647 w 175"/>
              <a:gd name="T95" fmla="*/ 2147483647 h 163"/>
              <a:gd name="T96" fmla="*/ 2147483647 w 175"/>
              <a:gd name="T97" fmla="*/ 2147483647 h 163"/>
              <a:gd name="T98" fmla="*/ 2147483647 w 175"/>
              <a:gd name="T99" fmla="*/ 2147483647 h 163"/>
              <a:gd name="T100" fmla="*/ 2147483647 w 175"/>
              <a:gd name="T101" fmla="*/ 2147483647 h 163"/>
              <a:gd name="T102" fmla="*/ 2147483647 w 175"/>
              <a:gd name="T103" fmla="*/ 2147483647 h 163"/>
              <a:gd name="T104" fmla="*/ 2147483647 w 175"/>
              <a:gd name="T105" fmla="*/ 2147483647 h 163"/>
              <a:gd name="T106" fmla="*/ 2147483647 w 175"/>
              <a:gd name="T107" fmla="*/ 2147483647 h 163"/>
              <a:gd name="T108" fmla="*/ 2147483647 w 175"/>
              <a:gd name="T109" fmla="*/ 2147483647 h 163"/>
              <a:gd name="T110" fmla="*/ 2147483647 w 175"/>
              <a:gd name="T111" fmla="*/ 2147483647 h 163"/>
              <a:gd name="T112" fmla="*/ 2147483647 w 175"/>
              <a:gd name="T113" fmla="*/ 2147483647 h 163"/>
              <a:gd name="T114" fmla="*/ 2147483647 w 175"/>
              <a:gd name="T115" fmla="*/ 2147483647 h 163"/>
              <a:gd name="T116" fmla="*/ 2147483647 w 175"/>
              <a:gd name="T117" fmla="*/ 2147483647 h 163"/>
              <a:gd name="T118" fmla="*/ 2147483647 w 175"/>
              <a:gd name="T119" fmla="*/ 2147483647 h 163"/>
              <a:gd name="T120" fmla="*/ 2147483647 w 175"/>
              <a:gd name="T121" fmla="*/ 2147483647 h 163"/>
              <a:gd name="T122" fmla="*/ 2147483647 w 175"/>
              <a:gd name="T123" fmla="*/ 2147483647 h 163"/>
              <a:gd name="T124" fmla="*/ 2147483647 w 175"/>
              <a:gd name="T125" fmla="*/ 2147483647 h 16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5"/>
              <a:gd name="T190" fmla="*/ 0 h 163"/>
              <a:gd name="T191" fmla="*/ 175 w 175"/>
              <a:gd name="T192" fmla="*/ 163 h 16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5" h="163">
                <a:moveTo>
                  <a:pt x="106" y="106"/>
                </a:moveTo>
                <a:lnTo>
                  <a:pt x="106" y="111"/>
                </a:lnTo>
                <a:lnTo>
                  <a:pt x="106" y="142"/>
                </a:lnTo>
                <a:lnTo>
                  <a:pt x="106" y="156"/>
                </a:lnTo>
                <a:lnTo>
                  <a:pt x="106" y="158"/>
                </a:lnTo>
                <a:lnTo>
                  <a:pt x="101" y="158"/>
                </a:lnTo>
                <a:lnTo>
                  <a:pt x="99" y="163"/>
                </a:lnTo>
                <a:lnTo>
                  <a:pt x="94" y="163"/>
                </a:lnTo>
                <a:lnTo>
                  <a:pt x="80" y="163"/>
                </a:lnTo>
                <a:lnTo>
                  <a:pt x="73" y="161"/>
                </a:lnTo>
                <a:lnTo>
                  <a:pt x="73" y="158"/>
                </a:lnTo>
                <a:lnTo>
                  <a:pt x="73" y="156"/>
                </a:lnTo>
                <a:lnTo>
                  <a:pt x="73" y="154"/>
                </a:lnTo>
                <a:lnTo>
                  <a:pt x="71" y="151"/>
                </a:lnTo>
                <a:lnTo>
                  <a:pt x="68" y="151"/>
                </a:lnTo>
                <a:lnTo>
                  <a:pt x="66" y="151"/>
                </a:lnTo>
                <a:lnTo>
                  <a:pt x="63" y="158"/>
                </a:lnTo>
                <a:lnTo>
                  <a:pt x="61" y="161"/>
                </a:lnTo>
                <a:lnTo>
                  <a:pt x="52" y="151"/>
                </a:lnTo>
                <a:lnTo>
                  <a:pt x="47" y="142"/>
                </a:lnTo>
                <a:lnTo>
                  <a:pt x="45" y="132"/>
                </a:lnTo>
                <a:lnTo>
                  <a:pt x="42" y="132"/>
                </a:lnTo>
                <a:lnTo>
                  <a:pt x="45" y="132"/>
                </a:lnTo>
                <a:lnTo>
                  <a:pt x="45" y="128"/>
                </a:lnTo>
                <a:lnTo>
                  <a:pt x="42" y="123"/>
                </a:lnTo>
                <a:lnTo>
                  <a:pt x="40" y="121"/>
                </a:lnTo>
                <a:lnTo>
                  <a:pt x="40" y="118"/>
                </a:lnTo>
                <a:lnTo>
                  <a:pt x="40" y="114"/>
                </a:lnTo>
                <a:lnTo>
                  <a:pt x="40" y="111"/>
                </a:lnTo>
                <a:lnTo>
                  <a:pt x="40" y="109"/>
                </a:lnTo>
                <a:lnTo>
                  <a:pt x="40" y="106"/>
                </a:lnTo>
                <a:lnTo>
                  <a:pt x="38" y="102"/>
                </a:lnTo>
                <a:lnTo>
                  <a:pt x="35" y="97"/>
                </a:lnTo>
                <a:lnTo>
                  <a:pt x="35" y="95"/>
                </a:lnTo>
                <a:lnTo>
                  <a:pt x="35" y="92"/>
                </a:lnTo>
                <a:lnTo>
                  <a:pt x="35" y="85"/>
                </a:lnTo>
                <a:lnTo>
                  <a:pt x="35" y="83"/>
                </a:lnTo>
                <a:lnTo>
                  <a:pt x="35" y="80"/>
                </a:lnTo>
                <a:lnTo>
                  <a:pt x="35" y="78"/>
                </a:lnTo>
                <a:lnTo>
                  <a:pt x="35" y="80"/>
                </a:lnTo>
                <a:lnTo>
                  <a:pt x="38" y="80"/>
                </a:lnTo>
                <a:lnTo>
                  <a:pt x="38" y="78"/>
                </a:lnTo>
                <a:lnTo>
                  <a:pt x="38" y="76"/>
                </a:lnTo>
                <a:lnTo>
                  <a:pt x="35" y="76"/>
                </a:lnTo>
                <a:lnTo>
                  <a:pt x="35" y="71"/>
                </a:lnTo>
                <a:lnTo>
                  <a:pt x="33" y="69"/>
                </a:lnTo>
                <a:lnTo>
                  <a:pt x="30" y="66"/>
                </a:lnTo>
                <a:lnTo>
                  <a:pt x="28" y="62"/>
                </a:lnTo>
                <a:lnTo>
                  <a:pt x="21" y="52"/>
                </a:lnTo>
                <a:lnTo>
                  <a:pt x="21" y="50"/>
                </a:lnTo>
                <a:lnTo>
                  <a:pt x="21" y="47"/>
                </a:lnTo>
                <a:lnTo>
                  <a:pt x="19" y="43"/>
                </a:lnTo>
                <a:lnTo>
                  <a:pt x="19" y="40"/>
                </a:lnTo>
                <a:lnTo>
                  <a:pt x="16" y="38"/>
                </a:lnTo>
                <a:lnTo>
                  <a:pt x="16" y="36"/>
                </a:lnTo>
                <a:lnTo>
                  <a:pt x="14" y="33"/>
                </a:lnTo>
                <a:lnTo>
                  <a:pt x="14" y="31"/>
                </a:lnTo>
                <a:lnTo>
                  <a:pt x="12" y="26"/>
                </a:lnTo>
                <a:lnTo>
                  <a:pt x="9" y="26"/>
                </a:lnTo>
                <a:lnTo>
                  <a:pt x="9" y="24"/>
                </a:lnTo>
                <a:lnTo>
                  <a:pt x="7" y="21"/>
                </a:lnTo>
                <a:lnTo>
                  <a:pt x="4" y="21"/>
                </a:lnTo>
                <a:lnTo>
                  <a:pt x="4" y="19"/>
                </a:lnTo>
                <a:lnTo>
                  <a:pt x="2" y="14"/>
                </a:lnTo>
                <a:lnTo>
                  <a:pt x="2" y="12"/>
                </a:lnTo>
                <a:lnTo>
                  <a:pt x="0" y="12"/>
                </a:lnTo>
                <a:lnTo>
                  <a:pt x="0" y="10"/>
                </a:lnTo>
                <a:lnTo>
                  <a:pt x="0" y="7"/>
                </a:lnTo>
                <a:lnTo>
                  <a:pt x="0" y="5"/>
                </a:lnTo>
                <a:lnTo>
                  <a:pt x="0" y="2"/>
                </a:lnTo>
                <a:lnTo>
                  <a:pt x="2" y="2"/>
                </a:lnTo>
                <a:lnTo>
                  <a:pt x="4" y="2"/>
                </a:lnTo>
                <a:lnTo>
                  <a:pt x="7" y="2"/>
                </a:lnTo>
                <a:lnTo>
                  <a:pt x="9" y="2"/>
                </a:lnTo>
                <a:lnTo>
                  <a:pt x="12" y="2"/>
                </a:lnTo>
                <a:lnTo>
                  <a:pt x="14" y="0"/>
                </a:lnTo>
                <a:lnTo>
                  <a:pt x="16" y="0"/>
                </a:lnTo>
                <a:lnTo>
                  <a:pt x="19" y="0"/>
                </a:lnTo>
                <a:lnTo>
                  <a:pt x="21" y="0"/>
                </a:lnTo>
                <a:lnTo>
                  <a:pt x="23" y="0"/>
                </a:lnTo>
                <a:lnTo>
                  <a:pt x="28" y="5"/>
                </a:lnTo>
                <a:lnTo>
                  <a:pt x="30" y="5"/>
                </a:lnTo>
                <a:lnTo>
                  <a:pt x="33" y="5"/>
                </a:lnTo>
                <a:lnTo>
                  <a:pt x="40" y="5"/>
                </a:lnTo>
                <a:lnTo>
                  <a:pt x="47" y="5"/>
                </a:lnTo>
                <a:lnTo>
                  <a:pt x="71" y="5"/>
                </a:lnTo>
                <a:lnTo>
                  <a:pt x="75" y="5"/>
                </a:lnTo>
                <a:lnTo>
                  <a:pt x="80" y="5"/>
                </a:lnTo>
                <a:lnTo>
                  <a:pt x="85" y="5"/>
                </a:lnTo>
                <a:lnTo>
                  <a:pt x="87" y="5"/>
                </a:lnTo>
                <a:lnTo>
                  <a:pt x="87" y="7"/>
                </a:lnTo>
                <a:lnTo>
                  <a:pt x="89" y="10"/>
                </a:lnTo>
                <a:lnTo>
                  <a:pt x="92" y="10"/>
                </a:lnTo>
                <a:lnTo>
                  <a:pt x="94" y="10"/>
                </a:lnTo>
                <a:lnTo>
                  <a:pt x="99" y="10"/>
                </a:lnTo>
                <a:lnTo>
                  <a:pt x="106" y="12"/>
                </a:lnTo>
                <a:lnTo>
                  <a:pt x="111" y="12"/>
                </a:lnTo>
                <a:lnTo>
                  <a:pt x="113" y="12"/>
                </a:lnTo>
                <a:lnTo>
                  <a:pt x="115" y="12"/>
                </a:lnTo>
                <a:lnTo>
                  <a:pt x="123" y="12"/>
                </a:lnTo>
                <a:lnTo>
                  <a:pt x="125" y="12"/>
                </a:lnTo>
                <a:lnTo>
                  <a:pt x="127" y="12"/>
                </a:lnTo>
                <a:lnTo>
                  <a:pt x="134" y="12"/>
                </a:lnTo>
                <a:lnTo>
                  <a:pt x="137" y="10"/>
                </a:lnTo>
                <a:lnTo>
                  <a:pt x="141" y="10"/>
                </a:lnTo>
                <a:lnTo>
                  <a:pt x="151" y="7"/>
                </a:lnTo>
                <a:lnTo>
                  <a:pt x="160" y="5"/>
                </a:lnTo>
                <a:lnTo>
                  <a:pt x="163" y="5"/>
                </a:lnTo>
                <a:lnTo>
                  <a:pt x="167" y="5"/>
                </a:lnTo>
                <a:lnTo>
                  <a:pt x="167" y="7"/>
                </a:lnTo>
                <a:lnTo>
                  <a:pt x="170" y="7"/>
                </a:lnTo>
                <a:lnTo>
                  <a:pt x="172" y="7"/>
                </a:lnTo>
                <a:lnTo>
                  <a:pt x="175" y="10"/>
                </a:lnTo>
                <a:lnTo>
                  <a:pt x="172" y="10"/>
                </a:lnTo>
                <a:lnTo>
                  <a:pt x="170" y="10"/>
                </a:lnTo>
                <a:lnTo>
                  <a:pt x="167" y="10"/>
                </a:lnTo>
                <a:lnTo>
                  <a:pt x="163" y="12"/>
                </a:lnTo>
                <a:lnTo>
                  <a:pt x="160" y="12"/>
                </a:lnTo>
                <a:lnTo>
                  <a:pt x="158" y="14"/>
                </a:lnTo>
                <a:lnTo>
                  <a:pt x="156" y="17"/>
                </a:lnTo>
                <a:lnTo>
                  <a:pt x="156" y="19"/>
                </a:lnTo>
                <a:lnTo>
                  <a:pt x="153" y="19"/>
                </a:lnTo>
                <a:lnTo>
                  <a:pt x="149" y="14"/>
                </a:lnTo>
                <a:lnTo>
                  <a:pt x="149" y="12"/>
                </a:lnTo>
                <a:lnTo>
                  <a:pt x="146" y="12"/>
                </a:lnTo>
                <a:lnTo>
                  <a:pt x="134" y="14"/>
                </a:lnTo>
                <a:lnTo>
                  <a:pt x="130" y="17"/>
                </a:lnTo>
                <a:lnTo>
                  <a:pt x="125" y="17"/>
                </a:lnTo>
                <a:lnTo>
                  <a:pt x="123" y="17"/>
                </a:lnTo>
                <a:lnTo>
                  <a:pt x="120" y="17"/>
                </a:lnTo>
                <a:lnTo>
                  <a:pt x="120" y="21"/>
                </a:lnTo>
                <a:lnTo>
                  <a:pt x="120" y="28"/>
                </a:lnTo>
                <a:lnTo>
                  <a:pt x="120" y="31"/>
                </a:lnTo>
                <a:lnTo>
                  <a:pt x="120" y="38"/>
                </a:lnTo>
                <a:lnTo>
                  <a:pt x="120" y="40"/>
                </a:lnTo>
                <a:lnTo>
                  <a:pt x="120" y="66"/>
                </a:lnTo>
                <a:lnTo>
                  <a:pt x="118" y="66"/>
                </a:lnTo>
                <a:lnTo>
                  <a:pt x="115" y="66"/>
                </a:lnTo>
                <a:lnTo>
                  <a:pt x="108" y="66"/>
                </a:lnTo>
                <a:lnTo>
                  <a:pt x="106" y="66"/>
                </a:lnTo>
                <a:lnTo>
                  <a:pt x="106" y="71"/>
                </a:lnTo>
                <a:lnTo>
                  <a:pt x="106" y="76"/>
                </a:lnTo>
                <a:lnTo>
                  <a:pt x="106" y="83"/>
                </a:lnTo>
                <a:lnTo>
                  <a:pt x="106" y="97"/>
                </a:lnTo>
                <a:lnTo>
                  <a:pt x="106" y="10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26" name="Freeform 2348"/>
          <p:cNvSpPr>
            <a:spLocks/>
          </p:cNvSpPr>
          <p:nvPr/>
        </p:nvSpPr>
        <p:spPr bwMode="auto">
          <a:xfrm>
            <a:off x="1693863" y="4992688"/>
            <a:ext cx="177800" cy="177800"/>
          </a:xfrm>
          <a:custGeom>
            <a:avLst/>
            <a:gdLst>
              <a:gd name="T0" fmla="*/ 2147483647 w 142"/>
              <a:gd name="T1" fmla="*/ 2147483647 h 137"/>
              <a:gd name="T2" fmla="*/ 2147483647 w 142"/>
              <a:gd name="T3" fmla="*/ 2147483647 h 137"/>
              <a:gd name="T4" fmla="*/ 2147483647 w 142"/>
              <a:gd name="T5" fmla="*/ 2147483647 h 137"/>
              <a:gd name="T6" fmla="*/ 2147483647 w 142"/>
              <a:gd name="T7" fmla="*/ 2147483647 h 137"/>
              <a:gd name="T8" fmla="*/ 2147483647 w 142"/>
              <a:gd name="T9" fmla="*/ 2147483647 h 137"/>
              <a:gd name="T10" fmla="*/ 2147483647 w 142"/>
              <a:gd name="T11" fmla="*/ 2147483647 h 137"/>
              <a:gd name="T12" fmla="*/ 2147483647 w 142"/>
              <a:gd name="T13" fmla="*/ 2147483647 h 137"/>
              <a:gd name="T14" fmla="*/ 2147483647 w 142"/>
              <a:gd name="T15" fmla="*/ 2147483647 h 137"/>
              <a:gd name="T16" fmla="*/ 2147483647 w 142"/>
              <a:gd name="T17" fmla="*/ 2147483647 h 137"/>
              <a:gd name="T18" fmla="*/ 2147483647 w 142"/>
              <a:gd name="T19" fmla="*/ 2147483647 h 137"/>
              <a:gd name="T20" fmla="*/ 2147483647 w 142"/>
              <a:gd name="T21" fmla="*/ 2147483647 h 137"/>
              <a:gd name="T22" fmla="*/ 2147483647 w 142"/>
              <a:gd name="T23" fmla="*/ 2147483647 h 137"/>
              <a:gd name="T24" fmla="*/ 2147483647 w 142"/>
              <a:gd name="T25" fmla="*/ 2147483647 h 137"/>
              <a:gd name="T26" fmla="*/ 2147483647 w 142"/>
              <a:gd name="T27" fmla="*/ 2147483647 h 137"/>
              <a:gd name="T28" fmla="*/ 2147483647 w 142"/>
              <a:gd name="T29" fmla="*/ 2147483647 h 137"/>
              <a:gd name="T30" fmla="*/ 2147483647 w 142"/>
              <a:gd name="T31" fmla="*/ 2147483647 h 137"/>
              <a:gd name="T32" fmla="*/ 2147483647 w 142"/>
              <a:gd name="T33" fmla="*/ 2147483647 h 137"/>
              <a:gd name="T34" fmla="*/ 2147483647 w 142"/>
              <a:gd name="T35" fmla="*/ 2147483647 h 137"/>
              <a:gd name="T36" fmla="*/ 2147483647 w 142"/>
              <a:gd name="T37" fmla="*/ 2147483647 h 137"/>
              <a:gd name="T38" fmla="*/ 2147483647 w 142"/>
              <a:gd name="T39" fmla="*/ 2147483647 h 137"/>
              <a:gd name="T40" fmla="*/ 2147483647 w 142"/>
              <a:gd name="T41" fmla="*/ 2147483647 h 137"/>
              <a:gd name="T42" fmla="*/ 2147483647 w 142"/>
              <a:gd name="T43" fmla="*/ 2147483647 h 137"/>
              <a:gd name="T44" fmla="*/ 2147483647 w 142"/>
              <a:gd name="T45" fmla="*/ 2147483647 h 137"/>
              <a:gd name="T46" fmla="*/ 2147483647 w 142"/>
              <a:gd name="T47" fmla="*/ 2147483647 h 137"/>
              <a:gd name="T48" fmla="*/ 2147483647 w 142"/>
              <a:gd name="T49" fmla="*/ 2147483647 h 137"/>
              <a:gd name="T50" fmla="*/ 2147483647 w 142"/>
              <a:gd name="T51" fmla="*/ 2147483647 h 137"/>
              <a:gd name="T52" fmla="*/ 2147483647 w 142"/>
              <a:gd name="T53" fmla="*/ 2147483647 h 137"/>
              <a:gd name="T54" fmla="*/ 2147483647 w 142"/>
              <a:gd name="T55" fmla="*/ 2147483647 h 137"/>
              <a:gd name="T56" fmla="*/ 2147483647 w 142"/>
              <a:gd name="T57" fmla="*/ 2147483647 h 137"/>
              <a:gd name="T58" fmla="*/ 2147483647 w 142"/>
              <a:gd name="T59" fmla="*/ 2147483647 h 137"/>
              <a:gd name="T60" fmla="*/ 2147483647 w 142"/>
              <a:gd name="T61" fmla="*/ 2147483647 h 137"/>
              <a:gd name="T62" fmla="*/ 2147483647 w 142"/>
              <a:gd name="T63" fmla="*/ 2147483647 h 137"/>
              <a:gd name="T64" fmla="*/ 2147483647 w 142"/>
              <a:gd name="T65" fmla="*/ 2147483647 h 137"/>
              <a:gd name="T66" fmla="*/ 2147483647 w 142"/>
              <a:gd name="T67" fmla="*/ 2147483647 h 137"/>
              <a:gd name="T68" fmla="*/ 2147483647 w 142"/>
              <a:gd name="T69" fmla="*/ 2147483647 h 137"/>
              <a:gd name="T70" fmla="*/ 2147483647 w 142"/>
              <a:gd name="T71" fmla="*/ 2147483647 h 137"/>
              <a:gd name="T72" fmla="*/ 2147483647 w 142"/>
              <a:gd name="T73" fmla="*/ 2147483647 h 137"/>
              <a:gd name="T74" fmla="*/ 2147483647 w 142"/>
              <a:gd name="T75" fmla="*/ 2147483647 h 137"/>
              <a:gd name="T76" fmla="*/ 2147483647 w 142"/>
              <a:gd name="T77" fmla="*/ 2147483647 h 137"/>
              <a:gd name="T78" fmla="*/ 2147483647 w 142"/>
              <a:gd name="T79" fmla="*/ 2147483647 h 137"/>
              <a:gd name="T80" fmla="*/ 2147483647 w 142"/>
              <a:gd name="T81" fmla="*/ 2147483647 h 137"/>
              <a:gd name="T82" fmla="*/ 0 w 142"/>
              <a:gd name="T83" fmla="*/ 2147483647 h 137"/>
              <a:gd name="T84" fmla="*/ 0 w 142"/>
              <a:gd name="T85" fmla="*/ 2147483647 h 137"/>
              <a:gd name="T86" fmla="*/ 0 w 142"/>
              <a:gd name="T87" fmla="*/ 2147483647 h 137"/>
              <a:gd name="T88" fmla="*/ 0 w 142"/>
              <a:gd name="T89" fmla="*/ 2147483647 h 137"/>
              <a:gd name="T90" fmla="*/ 2147483647 w 142"/>
              <a:gd name="T91" fmla="*/ 2147483647 h 137"/>
              <a:gd name="T92" fmla="*/ 2147483647 w 142"/>
              <a:gd name="T93" fmla="*/ 2147483647 h 137"/>
              <a:gd name="T94" fmla="*/ 2147483647 w 142"/>
              <a:gd name="T95" fmla="*/ 2147483647 h 137"/>
              <a:gd name="T96" fmla="*/ 2147483647 w 142"/>
              <a:gd name="T97" fmla="*/ 2147483647 h 137"/>
              <a:gd name="T98" fmla="*/ 2147483647 w 142"/>
              <a:gd name="T99" fmla="*/ 2147483647 h 137"/>
              <a:gd name="T100" fmla="*/ 2147483647 w 142"/>
              <a:gd name="T101" fmla="*/ 2147483647 h 137"/>
              <a:gd name="T102" fmla="*/ 2147483647 w 142"/>
              <a:gd name="T103" fmla="*/ 2147483647 h 137"/>
              <a:gd name="T104" fmla="*/ 2147483647 w 142"/>
              <a:gd name="T105" fmla="*/ 0 h 137"/>
              <a:gd name="T106" fmla="*/ 2147483647 w 142"/>
              <a:gd name="T107" fmla="*/ 2147483647 h 137"/>
              <a:gd name="T108" fmla="*/ 2147483647 w 142"/>
              <a:gd name="T109" fmla="*/ 2147483647 h 137"/>
              <a:gd name="T110" fmla="*/ 2147483647 w 142"/>
              <a:gd name="T111" fmla="*/ 2147483647 h 13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2"/>
              <a:gd name="T169" fmla="*/ 0 h 137"/>
              <a:gd name="T170" fmla="*/ 142 w 142"/>
              <a:gd name="T171" fmla="*/ 137 h 13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2" h="137">
                <a:moveTo>
                  <a:pt x="128" y="47"/>
                </a:moveTo>
                <a:lnTo>
                  <a:pt x="128" y="47"/>
                </a:lnTo>
                <a:lnTo>
                  <a:pt x="128" y="50"/>
                </a:lnTo>
                <a:lnTo>
                  <a:pt x="123" y="57"/>
                </a:lnTo>
                <a:lnTo>
                  <a:pt x="123" y="59"/>
                </a:lnTo>
                <a:lnTo>
                  <a:pt x="121" y="62"/>
                </a:lnTo>
                <a:lnTo>
                  <a:pt x="121" y="64"/>
                </a:lnTo>
                <a:lnTo>
                  <a:pt x="121" y="69"/>
                </a:lnTo>
                <a:lnTo>
                  <a:pt x="123" y="69"/>
                </a:lnTo>
                <a:lnTo>
                  <a:pt x="123" y="71"/>
                </a:lnTo>
                <a:lnTo>
                  <a:pt x="126" y="71"/>
                </a:lnTo>
                <a:lnTo>
                  <a:pt x="130" y="76"/>
                </a:lnTo>
                <a:lnTo>
                  <a:pt x="130" y="78"/>
                </a:lnTo>
                <a:lnTo>
                  <a:pt x="130" y="81"/>
                </a:lnTo>
                <a:lnTo>
                  <a:pt x="128" y="83"/>
                </a:lnTo>
                <a:lnTo>
                  <a:pt x="128" y="85"/>
                </a:lnTo>
                <a:lnTo>
                  <a:pt x="128" y="88"/>
                </a:lnTo>
                <a:lnTo>
                  <a:pt x="128" y="85"/>
                </a:lnTo>
                <a:lnTo>
                  <a:pt x="130" y="88"/>
                </a:lnTo>
                <a:lnTo>
                  <a:pt x="130" y="90"/>
                </a:lnTo>
                <a:lnTo>
                  <a:pt x="130" y="92"/>
                </a:lnTo>
                <a:lnTo>
                  <a:pt x="128" y="92"/>
                </a:lnTo>
                <a:lnTo>
                  <a:pt x="128" y="95"/>
                </a:lnTo>
                <a:lnTo>
                  <a:pt x="128" y="97"/>
                </a:lnTo>
                <a:lnTo>
                  <a:pt x="130" y="102"/>
                </a:lnTo>
                <a:lnTo>
                  <a:pt x="133" y="107"/>
                </a:lnTo>
                <a:lnTo>
                  <a:pt x="135" y="114"/>
                </a:lnTo>
                <a:lnTo>
                  <a:pt x="135" y="116"/>
                </a:lnTo>
                <a:lnTo>
                  <a:pt x="137" y="118"/>
                </a:lnTo>
                <a:lnTo>
                  <a:pt x="140" y="118"/>
                </a:lnTo>
                <a:lnTo>
                  <a:pt x="142" y="121"/>
                </a:lnTo>
                <a:lnTo>
                  <a:pt x="142" y="123"/>
                </a:lnTo>
                <a:lnTo>
                  <a:pt x="137" y="125"/>
                </a:lnTo>
                <a:lnTo>
                  <a:pt x="135" y="128"/>
                </a:lnTo>
                <a:lnTo>
                  <a:pt x="128" y="130"/>
                </a:lnTo>
                <a:lnTo>
                  <a:pt x="126" y="130"/>
                </a:lnTo>
                <a:lnTo>
                  <a:pt x="123" y="130"/>
                </a:lnTo>
                <a:lnTo>
                  <a:pt x="121" y="133"/>
                </a:lnTo>
                <a:lnTo>
                  <a:pt x="119" y="133"/>
                </a:lnTo>
                <a:lnTo>
                  <a:pt x="119" y="135"/>
                </a:lnTo>
                <a:lnTo>
                  <a:pt x="114" y="133"/>
                </a:lnTo>
                <a:lnTo>
                  <a:pt x="112" y="133"/>
                </a:lnTo>
                <a:lnTo>
                  <a:pt x="109" y="133"/>
                </a:lnTo>
                <a:lnTo>
                  <a:pt x="109" y="135"/>
                </a:lnTo>
                <a:lnTo>
                  <a:pt x="104" y="137"/>
                </a:lnTo>
                <a:lnTo>
                  <a:pt x="102" y="137"/>
                </a:lnTo>
                <a:lnTo>
                  <a:pt x="93" y="137"/>
                </a:lnTo>
                <a:lnTo>
                  <a:pt x="88" y="137"/>
                </a:lnTo>
                <a:lnTo>
                  <a:pt x="88" y="135"/>
                </a:lnTo>
                <a:lnTo>
                  <a:pt x="86" y="135"/>
                </a:lnTo>
                <a:lnTo>
                  <a:pt x="83" y="135"/>
                </a:lnTo>
                <a:lnTo>
                  <a:pt x="81" y="135"/>
                </a:lnTo>
                <a:lnTo>
                  <a:pt x="81" y="137"/>
                </a:lnTo>
                <a:lnTo>
                  <a:pt x="78" y="137"/>
                </a:lnTo>
                <a:lnTo>
                  <a:pt x="78" y="135"/>
                </a:lnTo>
                <a:lnTo>
                  <a:pt x="71" y="135"/>
                </a:lnTo>
                <a:lnTo>
                  <a:pt x="71" y="133"/>
                </a:lnTo>
                <a:lnTo>
                  <a:pt x="69" y="130"/>
                </a:lnTo>
                <a:lnTo>
                  <a:pt x="69" y="128"/>
                </a:lnTo>
                <a:lnTo>
                  <a:pt x="69" y="125"/>
                </a:lnTo>
                <a:lnTo>
                  <a:pt x="69" y="123"/>
                </a:lnTo>
                <a:lnTo>
                  <a:pt x="67" y="118"/>
                </a:lnTo>
                <a:lnTo>
                  <a:pt x="67" y="116"/>
                </a:lnTo>
                <a:lnTo>
                  <a:pt x="64" y="111"/>
                </a:lnTo>
                <a:lnTo>
                  <a:pt x="62" y="109"/>
                </a:lnTo>
                <a:lnTo>
                  <a:pt x="60" y="109"/>
                </a:lnTo>
                <a:lnTo>
                  <a:pt x="60" y="111"/>
                </a:lnTo>
                <a:lnTo>
                  <a:pt x="57" y="111"/>
                </a:lnTo>
                <a:lnTo>
                  <a:pt x="52" y="111"/>
                </a:lnTo>
                <a:lnTo>
                  <a:pt x="50" y="109"/>
                </a:lnTo>
                <a:lnTo>
                  <a:pt x="48" y="109"/>
                </a:lnTo>
                <a:lnTo>
                  <a:pt x="48" y="107"/>
                </a:lnTo>
                <a:lnTo>
                  <a:pt x="43" y="107"/>
                </a:lnTo>
                <a:lnTo>
                  <a:pt x="36" y="104"/>
                </a:lnTo>
                <a:lnTo>
                  <a:pt x="36" y="102"/>
                </a:lnTo>
                <a:lnTo>
                  <a:pt x="34" y="102"/>
                </a:lnTo>
                <a:lnTo>
                  <a:pt x="31" y="102"/>
                </a:lnTo>
                <a:lnTo>
                  <a:pt x="29" y="99"/>
                </a:lnTo>
                <a:lnTo>
                  <a:pt x="26" y="97"/>
                </a:lnTo>
                <a:lnTo>
                  <a:pt x="24" y="97"/>
                </a:lnTo>
                <a:lnTo>
                  <a:pt x="22" y="97"/>
                </a:lnTo>
                <a:lnTo>
                  <a:pt x="19" y="95"/>
                </a:lnTo>
                <a:lnTo>
                  <a:pt x="19" y="92"/>
                </a:lnTo>
                <a:lnTo>
                  <a:pt x="17" y="90"/>
                </a:lnTo>
                <a:lnTo>
                  <a:pt x="12" y="81"/>
                </a:lnTo>
                <a:lnTo>
                  <a:pt x="12" y="78"/>
                </a:lnTo>
                <a:lnTo>
                  <a:pt x="12" y="76"/>
                </a:lnTo>
                <a:lnTo>
                  <a:pt x="10" y="76"/>
                </a:lnTo>
                <a:lnTo>
                  <a:pt x="10" y="73"/>
                </a:lnTo>
                <a:lnTo>
                  <a:pt x="8" y="73"/>
                </a:lnTo>
                <a:lnTo>
                  <a:pt x="5" y="73"/>
                </a:lnTo>
                <a:lnTo>
                  <a:pt x="5" y="71"/>
                </a:lnTo>
                <a:lnTo>
                  <a:pt x="3" y="69"/>
                </a:lnTo>
                <a:lnTo>
                  <a:pt x="3" y="66"/>
                </a:lnTo>
                <a:lnTo>
                  <a:pt x="3" y="64"/>
                </a:lnTo>
                <a:lnTo>
                  <a:pt x="3" y="62"/>
                </a:lnTo>
                <a:lnTo>
                  <a:pt x="5" y="62"/>
                </a:lnTo>
                <a:lnTo>
                  <a:pt x="5" y="59"/>
                </a:lnTo>
                <a:lnTo>
                  <a:pt x="3" y="59"/>
                </a:lnTo>
                <a:lnTo>
                  <a:pt x="3" y="55"/>
                </a:lnTo>
                <a:lnTo>
                  <a:pt x="0" y="52"/>
                </a:lnTo>
                <a:lnTo>
                  <a:pt x="0" y="50"/>
                </a:lnTo>
                <a:lnTo>
                  <a:pt x="0" y="47"/>
                </a:lnTo>
                <a:lnTo>
                  <a:pt x="0" y="45"/>
                </a:lnTo>
                <a:lnTo>
                  <a:pt x="3" y="45"/>
                </a:lnTo>
                <a:lnTo>
                  <a:pt x="0" y="45"/>
                </a:lnTo>
                <a:lnTo>
                  <a:pt x="5" y="43"/>
                </a:lnTo>
                <a:lnTo>
                  <a:pt x="8" y="43"/>
                </a:lnTo>
                <a:lnTo>
                  <a:pt x="10" y="43"/>
                </a:lnTo>
                <a:lnTo>
                  <a:pt x="10" y="40"/>
                </a:lnTo>
                <a:lnTo>
                  <a:pt x="12" y="38"/>
                </a:lnTo>
                <a:lnTo>
                  <a:pt x="12" y="36"/>
                </a:lnTo>
                <a:lnTo>
                  <a:pt x="15" y="36"/>
                </a:lnTo>
                <a:lnTo>
                  <a:pt x="15" y="33"/>
                </a:lnTo>
                <a:lnTo>
                  <a:pt x="17" y="31"/>
                </a:lnTo>
                <a:lnTo>
                  <a:pt x="19" y="29"/>
                </a:lnTo>
                <a:lnTo>
                  <a:pt x="19" y="26"/>
                </a:lnTo>
                <a:lnTo>
                  <a:pt x="17" y="24"/>
                </a:lnTo>
                <a:lnTo>
                  <a:pt x="15" y="26"/>
                </a:lnTo>
                <a:lnTo>
                  <a:pt x="15" y="21"/>
                </a:lnTo>
                <a:lnTo>
                  <a:pt x="17" y="17"/>
                </a:lnTo>
                <a:lnTo>
                  <a:pt x="19" y="17"/>
                </a:lnTo>
                <a:lnTo>
                  <a:pt x="19" y="14"/>
                </a:lnTo>
                <a:lnTo>
                  <a:pt x="19" y="12"/>
                </a:lnTo>
                <a:lnTo>
                  <a:pt x="19" y="10"/>
                </a:lnTo>
                <a:lnTo>
                  <a:pt x="19" y="5"/>
                </a:lnTo>
                <a:lnTo>
                  <a:pt x="17" y="5"/>
                </a:lnTo>
                <a:lnTo>
                  <a:pt x="15" y="0"/>
                </a:lnTo>
                <a:lnTo>
                  <a:pt x="19" y="0"/>
                </a:lnTo>
                <a:lnTo>
                  <a:pt x="24" y="0"/>
                </a:lnTo>
                <a:lnTo>
                  <a:pt x="50" y="0"/>
                </a:lnTo>
                <a:lnTo>
                  <a:pt x="60" y="0"/>
                </a:lnTo>
                <a:lnTo>
                  <a:pt x="62" y="0"/>
                </a:lnTo>
                <a:lnTo>
                  <a:pt x="64" y="3"/>
                </a:lnTo>
                <a:lnTo>
                  <a:pt x="74" y="7"/>
                </a:lnTo>
                <a:lnTo>
                  <a:pt x="81" y="12"/>
                </a:lnTo>
                <a:lnTo>
                  <a:pt x="90" y="17"/>
                </a:lnTo>
                <a:lnTo>
                  <a:pt x="93" y="19"/>
                </a:lnTo>
                <a:lnTo>
                  <a:pt x="102" y="24"/>
                </a:lnTo>
                <a:lnTo>
                  <a:pt x="104" y="24"/>
                </a:lnTo>
                <a:lnTo>
                  <a:pt x="107" y="26"/>
                </a:lnTo>
                <a:lnTo>
                  <a:pt x="107" y="29"/>
                </a:lnTo>
                <a:lnTo>
                  <a:pt x="109" y="33"/>
                </a:lnTo>
                <a:lnTo>
                  <a:pt x="128" y="4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27" name="Freeform 2349"/>
          <p:cNvSpPr>
            <a:spLocks/>
          </p:cNvSpPr>
          <p:nvPr/>
        </p:nvSpPr>
        <p:spPr bwMode="auto">
          <a:xfrm>
            <a:off x="1176338" y="4789488"/>
            <a:ext cx="69850" cy="106362"/>
          </a:xfrm>
          <a:custGeom>
            <a:avLst/>
            <a:gdLst>
              <a:gd name="T0" fmla="*/ 2147483647 w 57"/>
              <a:gd name="T1" fmla="*/ 2147483647 h 83"/>
              <a:gd name="T2" fmla="*/ 2147483647 w 57"/>
              <a:gd name="T3" fmla="*/ 2147483647 h 83"/>
              <a:gd name="T4" fmla="*/ 2147483647 w 57"/>
              <a:gd name="T5" fmla="*/ 2147483647 h 83"/>
              <a:gd name="T6" fmla="*/ 2147483647 w 57"/>
              <a:gd name="T7" fmla="*/ 2147483647 h 83"/>
              <a:gd name="T8" fmla="*/ 2147483647 w 57"/>
              <a:gd name="T9" fmla="*/ 2147483647 h 83"/>
              <a:gd name="T10" fmla="*/ 2147483647 w 57"/>
              <a:gd name="T11" fmla="*/ 2147483647 h 83"/>
              <a:gd name="T12" fmla="*/ 2147483647 w 57"/>
              <a:gd name="T13" fmla="*/ 2147483647 h 83"/>
              <a:gd name="T14" fmla="*/ 2147483647 w 57"/>
              <a:gd name="T15" fmla="*/ 2147483647 h 83"/>
              <a:gd name="T16" fmla="*/ 2147483647 w 57"/>
              <a:gd name="T17" fmla="*/ 2147483647 h 83"/>
              <a:gd name="T18" fmla="*/ 2147483647 w 57"/>
              <a:gd name="T19" fmla="*/ 2147483647 h 83"/>
              <a:gd name="T20" fmla="*/ 2147483647 w 57"/>
              <a:gd name="T21" fmla="*/ 2147483647 h 83"/>
              <a:gd name="T22" fmla="*/ 2147483647 w 57"/>
              <a:gd name="T23" fmla="*/ 2147483647 h 83"/>
              <a:gd name="T24" fmla="*/ 2147483647 w 57"/>
              <a:gd name="T25" fmla="*/ 2147483647 h 83"/>
              <a:gd name="T26" fmla="*/ 2147483647 w 57"/>
              <a:gd name="T27" fmla="*/ 2147483647 h 83"/>
              <a:gd name="T28" fmla="*/ 2147483647 w 57"/>
              <a:gd name="T29" fmla="*/ 2147483647 h 83"/>
              <a:gd name="T30" fmla="*/ 2147483647 w 57"/>
              <a:gd name="T31" fmla="*/ 2147483647 h 83"/>
              <a:gd name="T32" fmla="*/ 2147483647 w 57"/>
              <a:gd name="T33" fmla="*/ 2147483647 h 83"/>
              <a:gd name="T34" fmla="*/ 2147483647 w 57"/>
              <a:gd name="T35" fmla="*/ 2147483647 h 83"/>
              <a:gd name="T36" fmla="*/ 2147483647 w 57"/>
              <a:gd name="T37" fmla="*/ 0 h 83"/>
              <a:gd name="T38" fmla="*/ 2147483647 w 57"/>
              <a:gd name="T39" fmla="*/ 0 h 83"/>
              <a:gd name="T40" fmla="*/ 2147483647 w 57"/>
              <a:gd name="T41" fmla="*/ 0 h 83"/>
              <a:gd name="T42" fmla="*/ 2147483647 w 57"/>
              <a:gd name="T43" fmla="*/ 2147483647 h 83"/>
              <a:gd name="T44" fmla="*/ 2147483647 w 57"/>
              <a:gd name="T45" fmla="*/ 2147483647 h 83"/>
              <a:gd name="T46" fmla="*/ 2147483647 w 57"/>
              <a:gd name="T47" fmla="*/ 2147483647 h 83"/>
              <a:gd name="T48" fmla="*/ 2147483647 w 57"/>
              <a:gd name="T49" fmla="*/ 2147483647 h 83"/>
              <a:gd name="T50" fmla="*/ 2147483647 w 57"/>
              <a:gd name="T51" fmla="*/ 2147483647 h 83"/>
              <a:gd name="T52" fmla="*/ 2147483647 w 57"/>
              <a:gd name="T53" fmla="*/ 2147483647 h 83"/>
              <a:gd name="T54" fmla="*/ 2147483647 w 57"/>
              <a:gd name="T55" fmla="*/ 2147483647 h 83"/>
              <a:gd name="T56" fmla="*/ 2147483647 w 57"/>
              <a:gd name="T57" fmla="*/ 2147483647 h 83"/>
              <a:gd name="T58" fmla="*/ 2147483647 w 57"/>
              <a:gd name="T59" fmla="*/ 2147483647 h 83"/>
              <a:gd name="T60" fmla="*/ 2147483647 w 57"/>
              <a:gd name="T61" fmla="*/ 2147483647 h 83"/>
              <a:gd name="T62" fmla="*/ 2147483647 w 57"/>
              <a:gd name="T63" fmla="*/ 2147483647 h 83"/>
              <a:gd name="T64" fmla="*/ 2147483647 w 57"/>
              <a:gd name="T65" fmla="*/ 2147483647 h 83"/>
              <a:gd name="T66" fmla="*/ 2147483647 w 57"/>
              <a:gd name="T67" fmla="*/ 2147483647 h 83"/>
              <a:gd name="T68" fmla="*/ 2147483647 w 57"/>
              <a:gd name="T69" fmla="*/ 2147483647 h 83"/>
              <a:gd name="T70" fmla="*/ 0 w 57"/>
              <a:gd name="T71" fmla="*/ 2147483647 h 83"/>
              <a:gd name="T72" fmla="*/ 2147483647 w 57"/>
              <a:gd name="T73" fmla="*/ 2147483647 h 83"/>
              <a:gd name="T74" fmla="*/ 2147483647 w 57"/>
              <a:gd name="T75" fmla="*/ 2147483647 h 83"/>
              <a:gd name="T76" fmla="*/ 2147483647 w 57"/>
              <a:gd name="T77" fmla="*/ 2147483647 h 83"/>
              <a:gd name="T78" fmla="*/ 2147483647 w 57"/>
              <a:gd name="T79" fmla="*/ 2147483647 h 83"/>
              <a:gd name="T80" fmla="*/ 2147483647 w 57"/>
              <a:gd name="T81" fmla="*/ 2147483647 h 83"/>
              <a:gd name="T82" fmla="*/ 2147483647 w 57"/>
              <a:gd name="T83" fmla="*/ 2147483647 h 83"/>
              <a:gd name="T84" fmla="*/ 2147483647 w 57"/>
              <a:gd name="T85" fmla="*/ 2147483647 h 83"/>
              <a:gd name="T86" fmla="*/ 2147483647 w 57"/>
              <a:gd name="T87" fmla="*/ 2147483647 h 83"/>
              <a:gd name="T88" fmla="*/ 2147483647 w 57"/>
              <a:gd name="T89" fmla="*/ 2147483647 h 83"/>
              <a:gd name="T90" fmla="*/ 2147483647 w 57"/>
              <a:gd name="T91" fmla="*/ 2147483647 h 83"/>
              <a:gd name="T92" fmla="*/ 2147483647 w 57"/>
              <a:gd name="T93" fmla="*/ 2147483647 h 83"/>
              <a:gd name="T94" fmla="*/ 2147483647 w 57"/>
              <a:gd name="T95" fmla="*/ 2147483647 h 83"/>
              <a:gd name="T96" fmla="*/ 2147483647 w 57"/>
              <a:gd name="T97" fmla="*/ 2147483647 h 83"/>
              <a:gd name="T98" fmla="*/ 2147483647 w 57"/>
              <a:gd name="T99" fmla="*/ 2147483647 h 83"/>
              <a:gd name="T100" fmla="*/ 2147483647 w 57"/>
              <a:gd name="T101" fmla="*/ 2147483647 h 83"/>
              <a:gd name="T102" fmla="*/ 2147483647 w 57"/>
              <a:gd name="T103" fmla="*/ 2147483647 h 83"/>
              <a:gd name="T104" fmla="*/ 2147483647 w 57"/>
              <a:gd name="T105" fmla="*/ 2147483647 h 83"/>
              <a:gd name="T106" fmla="*/ 2147483647 w 57"/>
              <a:gd name="T107" fmla="*/ 2147483647 h 83"/>
              <a:gd name="T108" fmla="*/ 2147483647 w 57"/>
              <a:gd name="T109" fmla="*/ 2147483647 h 83"/>
              <a:gd name="T110" fmla="*/ 2147483647 w 57"/>
              <a:gd name="T111" fmla="*/ 2147483647 h 83"/>
              <a:gd name="T112" fmla="*/ 2147483647 w 57"/>
              <a:gd name="T113" fmla="*/ 2147483647 h 83"/>
              <a:gd name="T114" fmla="*/ 2147483647 w 57"/>
              <a:gd name="T115" fmla="*/ 2147483647 h 8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"/>
              <a:gd name="T175" fmla="*/ 0 h 83"/>
              <a:gd name="T176" fmla="*/ 57 w 57"/>
              <a:gd name="T177" fmla="*/ 83 h 8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" h="83">
                <a:moveTo>
                  <a:pt x="57" y="66"/>
                </a:moveTo>
                <a:lnTo>
                  <a:pt x="57" y="64"/>
                </a:lnTo>
                <a:lnTo>
                  <a:pt x="52" y="62"/>
                </a:lnTo>
                <a:lnTo>
                  <a:pt x="50" y="59"/>
                </a:lnTo>
                <a:lnTo>
                  <a:pt x="50" y="57"/>
                </a:lnTo>
                <a:lnTo>
                  <a:pt x="50" y="55"/>
                </a:lnTo>
                <a:lnTo>
                  <a:pt x="50" y="50"/>
                </a:lnTo>
                <a:lnTo>
                  <a:pt x="50" y="48"/>
                </a:lnTo>
                <a:lnTo>
                  <a:pt x="50" y="45"/>
                </a:lnTo>
                <a:lnTo>
                  <a:pt x="50" y="38"/>
                </a:lnTo>
                <a:lnTo>
                  <a:pt x="52" y="38"/>
                </a:lnTo>
                <a:lnTo>
                  <a:pt x="52" y="36"/>
                </a:lnTo>
                <a:lnTo>
                  <a:pt x="50" y="36"/>
                </a:lnTo>
                <a:lnTo>
                  <a:pt x="50" y="33"/>
                </a:lnTo>
                <a:lnTo>
                  <a:pt x="48" y="33"/>
                </a:lnTo>
                <a:lnTo>
                  <a:pt x="48" y="31"/>
                </a:lnTo>
                <a:lnTo>
                  <a:pt x="48" y="29"/>
                </a:lnTo>
                <a:lnTo>
                  <a:pt x="48" y="26"/>
                </a:lnTo>
                <a:lnTo>
                  <a:pt x="50" y="26"/>
                </a:lnTo>
                <a:lnTo>
                  <a:pt x="50" y="24"/>
                </a:lnTo>
                <a:lnTo>
                  <a:pt x="48" y="22"/>
                </a:lnTo>
                <a:lnTo>
                  <a:pt x="45" y="24"/>
                </a:lnTo>
                <a:lnTo>
                  <a:pt x="45" y="19"/>
                </a:lnTo>
                <a:lnTo>
                  <a:pt x="48" y="14"/>
                </a:lnTo>
                <a:lnTo>
                  <a:pt x="48" y="12"/>
                </a:lnTo>
                <a:lnTo>
                  <a:pt x="45" y="10"/>
                </a:lnTo>
                <a:lnTo>
                  <a:pt x="43" y="7"/>
                </a:lnTo>
                <a:lnTo>
                  <a:pt x="41" y="5"/>
                </a:lnTo>
                <a:lnTo>
                  <a:pt x="43" y="5"/>
                </a:lnTo>
                <a:lnTo>
                  <a:pt x="43" y="3"/>
                </a:lnTo>
                <a:lnTo>
                  <a:pt x="43" y="0"/>
                </a:lnTo>
                <a:lnTo>
                  <a:pt x="41" y="0"/>
                </a:lnTo>
                <a:lnTo>
                  <a:pt x="38" y="0"/>
                </a:lnTo>
                <a:lnTo>
                  <a:pt x="33" y="3"/>
                </a:lnTo>
                <a:lnTo>
                  <a:pt x="31" y="3"/>
                </a:lnTo>
                <a:lnTo>
                  <a:pt x="29" y="3"/>
                </a:lnTo>
                <a:lnTo>
                  <a:pt x="17" y="3"/>
                </a:lnTo>
                <a:lnTo>
                  <a:pt x="10" y="3"/>
                </a:lnTo>
                <a:lnTo>
                  <a:pt x="5" y="3"/>
                </a:lnTo>
                <a:lnTo>
                  <a:pt x="5" y="5"/>
                </a:lnTo>
                <a:lnTo>
                  <a:pt x="5" y="7"/>
                </a:lnTo>
                <a:lnTo>
                  <a:pt x="5" y="10"/>
                </a:lnTo>
                <a:lnTo>
                  <a:pt x="7" y="12"/>
                </a:lnTo>
                <a:lnTo>
                  <a:pt x="7" y="17"/>
                </a:lnTo>
                <a:lnTo>
                  <a:pt x="7" y="19"/>
                </a:lnTo>
                <a:lnTo>
                  <a:pt x="7" y="22"/>
                </a:lnTo>
                <a:lnTo>
                  <a:pt x="7" y="24"/>
                </a:lnTo>
                <a:lnTo>
                  <a:pt x="7" y="26"/>
                </a:lnTo>
                <a:lnTo>
                  <a:pt x="7" y="29"/>
                </a:lnTo>
                <a:lnTo>
                  <a:pt x="10" y="31"/>
                </a:lnTo>
                <a:lnTo>
                  <a:pt x="10" y="33"/>
                </a:lnTo>
                <a:lnTo>
                  <a:pt x="10" y="36"/>
                </a:lnTo>
                <a:lnTo>
                  <a:pt x="10" y="38"/>
                </a:lnTo>
                <a:lnTo>
                  <a:pt x="7" y="43"/>
                </a:lnTo>
                <a:lnTo>
                  <a:pt x="5" y="43"/>
                </a:lnTo>
                <a:lnTo>
                  <a:pt x="5" y="45"/>
                </a:lnTo>
                <a:lnTo>
                  <a:pt x="5" y="48"/>
                </a:lnTo>
                <a:lnTo>
                  <a:pt x="5" y="50"/>
                </a:lnTo>
                <a:lnTo>
                  <a:pt x="3" y="52"/>
                </a:lnTo>
                <a:lnTo>
                  <a:pt x="3" y="55"/>
                </a:lnTo>
                <a:lnTo>
                  <a:pt x="0" y="57"/>
                </a:lnTo>
                <a:lnTo>
                  <a:pt x="0" y="59"/>
                </a:lnTo>
                <a:lnTo>
                  <a:pt x="3" y="64"/>
                </a:lnTo>
                <a:lnTo>
                  <a:pt x="5" y="71"/>
                </a:lnTo>
                <a:lnTo>
                  <a:pt x="7" y="71"/>
                </a:lnTo>
                <a:lnTo>
                  <a:pt x="7" y="76"/>
                </a:lnTo>
                <a:lnTo>
                  <a:pt x="5" y="78"/>
                </a:lnTo>
                <a:lnTo>
                  <a:pt x="3" y="78"/>
                </a:lnTo>
                <a:lnTo>
                  <a:pt x="5" y="78"/>
                </a:lnTo>
                <a:lnTo>
                  <a:pt x="10" y="81"/>
                </a:lnTo>
                <a:lnTo>
                  <a:pt x="12" y="81"/>
                </a:lnTo>
                <a:lnTo>
                  <a:pt x="15" y="81"/>
                </a:lnTo>
                <a:lnTo>
                  <a:pt x="15" y="83"/>
                </a:lnTo>
                <a:lnTo>
                  <a:pt x="17" y="83"/>
                </a:lnTo>
                <a:lnTo>
                  <a:pt x="22" y="81"/>
                </a:lnTo>
                <a:lnTo>
                  <a:pt x="24" y="78"/>
                </a:lnTo>
                <a:lnTo>
                  <a:pt x="31" y="76"/>
                </a:lnTo>
                <a:lnTo>
                  <a:pt x="33" y="76"/>
                </a:lnTo>
                <a:lnTo>
                  <a:pt x="36" y="76"/>
                </a:lnTo>
                <a:lnTo>
                  <a:pt x="36" y="74"/>
                </a:lnTo>
                <a:lnTo>
                  <a:pt x="43" y="71"/>
                </a:lnTo>
                <a:lnTo>
                  <a:pt x="45" y="69"/>
                </a:lnTo>
                <a:lnTo>
                  <a:pt x="48" y="69"/>
                </a:lnTo>
                <a:lnTo>
                  <a:pt x="50" y="71"/>
                </a:lnTo>
                <a:lnTo>
                  <a:pt x="50" y="69"/>
                </a:lnTo>
                <a:lnTo>
                  <a:pt x="50" y="66"/>
                </a:lnTo>
                <a:lnTo>
                  <a:pt x="50" y="69"/>
                </a:lnTo>
                <a:lnTo>
                  <a:pt x="50" y="71"/>
                </a:lnTo>
                <a:lnTo>
                  <a:pt x="52" y="71"/>
                </a:lnTo>
                <a:lnTo>
                  <a:pt x="52" y="69"/>
                </a:lnTo>
                <a:lnTo>
                  <a:pt x="55" y="69"/>
                </a:lnTo>
                <a:lnTo>
                  <a:pt x="55" y="66"/>
                </a:lnTo>
                <a:lnTo>
                  <a:pt x="57" y="6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28" name="Freeform 2350"/>
          <p:cNvSpPr>
            <a:spLocks/>
          </p:cNvSpPr>
          <p:nvPr/>
        </p:nvSpPr>
        <p:spPr bwMode="auto">
          <a:xfrm>
            <a:off x="1090613" y="4795838"/>
            <a:ext cx="96837" cy="107950"/>
          </a:xfrm>
          <a:custGeom>
            <a:avLst/>
            <a:gdLst>
              <a:gd name="T0" fmla="*/ 2147483647 w 78"/>
              <a:gd name="T1" fmla="*/ 2147483647 h 83"/>
              <a:gd name="T2" fmla="*/ 2147483647 w 78"/>
              <a:gd name="T3" fmla="*/ 2147483647 h 83"/>
              <a:gd name="T4" fmla="*/ 2147483647 w 78"/>
              <a:gd name="T5" fmla="*/ 2147483647 h 83"/>
              <a:gd name="T6" fmla="*/ 2147483647 w 78"/>
              <a:gd name="T7" fmla="*/ 2147483647 h 83"/>
              <a:gd name="T8" fmla="*/ 2147483647 w 78"/>
              <a:gd name="T9" fmla="*/ 2147483647 h 83"/>
              <a:gd name="T10" fmla="*/ 2147483647 w 78"/>
              <a:gd name="T11" fmla="*/ 2147483647 h 83"/>
              <a:gd name="T12" fmla="*/ 2147483647 w 78"/>
              <a:gd name="T13" fmla="*/ 2147483647 h 83"/>
              <a:gd name="T14" fmla="*/ 2147483647 w 78"/>
              <a:gd name="T15" fmla="*/ 2147483647 h 83"/>
              <a:gd name="T16" fmla="*/ 2147483647 w 78"/>
              <a:gd name="T17" fmla="*/ 2147483647 h 83"/>
              <a:gd name="T18" fmla="*/ 2147483647 w 78"/>
              <a:gd name="T19" fmla="*/ 2147483647 h 83"/>
              <a:gd name="T20" fmla="*/ 2147483647 w 78"/>
              <a:gd name="T21" fmla="*/ 2147483647 h 83"/>
              <a:gd name="T22" fmla="*/ 2147483647 w 78"/>
              <a:gd name="T23" fmla="*/ 2147483647 h 83"/>
              <a:gd name="T24" fmla="*/ 2147483647 w 78"/>
              <a:gd name="T25" fmla="*/ 2147483647 h 83"/>
              <a:gd name="T26" fmla="*/ 2147483647 w 78"/>
              <a:gd name="T27" fmla="*/ 2147483647 h 83"/>
              <a:gd name="T28" fmla="*/ 2147483647 w 78"/>
              <a:gd name="T29" fmla="*/ 2147483647 h 83"/>
              <a:gd name="T30" fmla="*/ 2147483647 w 78"/>
              <a:gd name="T31" fmla="*/ 2147483647 h 83"/>
              <a:gd name="T32" fmla="*/ 2147483647 w 78"/>
              <a:gd name="T33" fmla="*/ 2147483647 h 83"/>
              <a:gd name="T34" fmla="*/ 2147483647 w 78"/>
              <a:gd name="T35" fmla="*/ 2147483647 h 83"/>
              <a:gd name="T36" fmla="*/ 2147483647 w 78"/>
              <a:gd name="T37" fmla="*/ 2147483647 h 83"/>
              <a:gd name="T38" fmla="*/ 2147483647 w 78"/>
              <a:gd name="T39" fmla="*/ 2147483647 h 83"/>
              <a:gd name="T40" fmla="*/ 2147483647 w 78"/>
              <a:gd name="T41" fmla="*/ 2147483647 h 83"/>
              <a:gd name="T42" fmla="*/ 2147483647 w 78"/>
              <a:gd name="T43" fmla="*/ 2147483647 h 83"/>
              <a:gd name="T44" fmla="*/ 2147483647 w 78"/>
              <a:gd name="T45" fmla="*/ 2147483647 h 83"/>
              <a:gd name="T46" fmla="*/ 2147483647 w 78"/>
              <a:gd name="T47" fmla="*/ 2147483647 h 83"/>
              <a:gd name="T48" fmla="*/ 2147483647 w 78"/>
              <a:gd name="T49" fmla="*/ 2147483647 h 83"/>
              <a:gd name="T50" fmla="*/ 2147483647 w 78"/>
              <a:gd name="T51" fmla="*/ 2147483647 h 83"/>
              <a:gd name="T52" fmla="*/ 2147483647 w 78"/>
              <a:gd name="T53" fmla="*/ 2147483647 h 83"/>
              <a:gd name="T54" fmla="*/ 2147483647 w 78"/>
              <a:gd name="T55" fmla="*/ 2147483647 h 83"/>
              <a:gd name="T56" fmla="*/ 2147483647 w 78"/>
              <a:gd name="T57" fmla="*/ 2147483647 h 83"/>
              <a:gd name="T58" fmla="*/ 2147483647 w 78"/>
              <a:gd name="T59" fmla="*/ 2147483647 h 83"/>
              <a:gd name="T60" fmla="*/ 2147483647 w 78"/>
              <a:gd name="T61" fmla="*/ 2147483647 h 83"/>
              <a:gd name="T62" fmla="*/ 2147483647 w 78"/>
              <a:gd name="T63" fmla="*/ 2147483647 h 83"/>
              <a:gd name="T64" fmla="*/ 2147483647 w 78"/>
              <a:gd name="T65" fmla="*/ 2147483647 h 83"/>
              <a:gd name="T66" fmla="*/ 2147483647 w 78"/>
              <a:gd name="T67" fmla="*/ 2147483647 h 83"/>
              <a:gd name="T68" fmla="*/ 2147483647 w 78"/>
              <a:gd name="T69" fmla="*/ 2147483647 h 83"/>
              <a:gd name="T70" fmla="*/ 2147483647 w 78"/>
              <a:gd name="T71" fmla="*/ 2147483647 h 83"/>
              <a:gd name="T72" fmla="*/ 2147483647 w 78"/>
              <a:gd name="T73" fmla="*/ 2147483647 h 83"/>
              <a:gd name="T74" fmla="*/ 2147483647 w 78"/>
              <a:gd name="T75" fmla="*/ 2147483647 h 83"/>
              <a:gd name="T76" fmla="*/ 2147483647 w 78"/>
              <a:gd name="T77" fmla="*/ 2147483647 h 83"/>
              <a:gd name="T78" fmla="*/ 2147483647 w 78"/>
              <a:gd name="T79" fmla="*/ 2147483647 h 83"/>
              <a:gd name="T80" fmla="*/ 2147483647 w 78"/>
              <a:gd name="T81" fmla="*/ 2147483647 h 83"/>
              <a:gd name="T82" fmla="*/ 2147483647 w 78"/>
              <a:gd name="T83" fmla="*/ 2147483647 h 83"/>
              <a:gd name="T84" fmla="*/ 2147483647 w 78"/>
              <a:gd name="T85" fmla="*/ 2147483647 h 83"/>
              <a:gd name="T86" fmla="*/ 2147483647 w 78"/>
              <a:gd name="T87" fmla="*/ 2147483647 h 83"/>
              <a:gd name="T88" fmla="*/ 2147483647 w 78"/>
              <a:gd name="T89" fmla="*/ 2147483647 h 83"/>
              <a:gd name="T90" fmla="*/ 2147483647 w 78"/>
              <a:gd name="T91" fmla="*/ 2147483647 h 83"/>
              <a:gd name="T92" fmla="*/ 2147483647 w 78"/>
              <a:gd name="T93" fmla="*/ 2147483647 h 83"/>
              <a:gd name="T94" fmla="*/ 2147483647 w 78"/>
              <a:gd name="T95" fmla="*/ 2147483647 h 83"/>
              <a:gd name="T96" fmla="*/ 2147483647 w 78"/>
              <a:gd name="T97" fmla="*/ 2147483647 h 83"/>
              <a:gd name="T98" fmla="*/ 2147483647 w 78"/>
              <a:gd name="T99" fmla="*/ 2147483647 h 83"/>
              <a:gd name="T100" fmla="*/ 2147483647 w 78"/>
              <a:gd name="T101" fmla="*/ 2147483647 h 83"/>
              <a:gd name="T102" fmla="*/ 2147483647 w 78"/>
              <a:gd name="T103" fmla="*/ 2147483647 h 83"/>
              <a:gd name="T104" fmla="*/ 2147483647 w 78"/>
              <a:gd name="T105" fmla="*/ 2147483647 h 83"/>
              <a:gd name="T106" fmla="*/ 2147483647 w 78"/>
              <a:gd name="T107" fmla="*/ 2147483647 h 83"/>
              <a:gd name="T108" fmla="*/ 2147483647 w 78"/>
              <a:gd name="T109" fmla="*/ 2147483647 h 83"/>
              <a:gd name="T110" fmla="*/ 2147483647 w 78"/>
              <a:gd name="T111" fmla="*/ 2147483647 h 83"/>
              <a:gd name="T112" fmla="*/ 0 w 78"/>
              <a:gd name="T113" fmla="*/ 2147483647 h 83"/>
              <a:gd name="T114" fmla="*/ 2147483647 w 78"/>
              <a:gd name="T115" fmla="*/ 2147483647 h 83"/>
              <a:gd name="T116" fmla="*/ 2147483647 w 78"/>
              <a:gd name="T117" fmla="*/ 2147483647 h 83"/>
              <a:gd name="T118" fmla="*/ 2147483647 w 78"/>
              <a:gd name="T119" fmla="*/ 2147483647 h 83"/>
              <a:gd name="T120" fmla="*/ 2147483647 w 78"/>
              <a:gd name="T121" fmla="*/ 2147483647 h 83"/>
              <a:gd name="T122" fmla="*/ 2147483647 w 78"/>
              <a:gd name="T123" fmla="*/ 2147483647 h 83"/>
              <a:gd name="T124" fmla="*/ 2147483647 w 78"/>
              <a:gd name="T125" fmla="*/ 2147483647 h 8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8"/>
              <a:gd name="T190" fmla="*/ 0 h 83"/>
              <a:gd name="T191" fmla="*/ 78 w 78"/>
              <a:gd name="T192" fmla="*/ 83 h 8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8" h="83">
                <a:moveTo>
                  <a:pt x="14" y="83"/>
                </a:moveTo>
                <a:lnTo>
                  <a:pt x="14" y="83"/>
                </a:lnTo>
                <a:lnTo>
                  <a:pt x="16" y="80"/>
                </a:lnTo>
                <a:lnTo>
                  <a:pt x="23" y="78"/>
                </a:lnTo>
                <a:lnTo>
                  <a:pt x="26" y="78"/>
                </a:lnTo>
                <a:lnTo>
                  <a:pt x="28" y="78"/>
                </a:lnTo>
                <a:lnTo>
                  <a:pt x="31" y="76"/>
                </a:lnTo>
                <a:lnTo>
                  <a:pt x="33" y="76"/>
                </a:lnTo>
                <a:lnTo>
                  <a:pt x="35" y="73"/>
                </a:lnTo>
                <a:lnTo>
                  <a:pt x="40" y="73"/>
                </a:lnTo>
                <a:lnTo>
                  <a:pt x="42" y="71"/>
                </a:lnTo>
                <a:lnTo>
                  <a:pt x="47" y="73"/>
                </a:lnTo>
                <a:lnTo>
                  <a:pt x="57" y="71"/>
                </a:lnTo>
                <a:lnTo>
                  <a:pt x="59" y="71"/>
                </a:lnTo>
                <a:lnTo>
                  <a:pt x="57" y="71"/>
                </a:lnTo>
                <a:lnTo>
                  <a:pt x="49" y="71"/>
                </a:lnTo>
                <a:lnTo>
                  <a:pt x="54" y="71"/>
                </a:lnTo>
                <a:lnTo>
                  <a:pt x="61" y="71"/>
                </a:lnTo>
                <a:lnTo>
                  <a:pt x="64" y="71"/>
                </a:lnTo>
                <a:lnTo>
                  <a:pt x="61" y="71"/>
                </a:lnTo>
                <a:lnTo>
                  <a:pt x="64" y="71"/>
                </a:lnTo>
                <a:lnTo>
                  <a:pt x="64" y="73"/>
                </a:lnTo>
                <a:lnTo>
                  <a:pt x="66" y="73"/>
                </a:lnTo>
                <a:lnTo>
                  <a:pt x="68" y="73"/>
                </a:lnTo>
                <a:lnTo>
                  <a:pt x="68" y="71"/>
                </a:lnTo>
                <a:lnTo>
                  <a:pt x="73" y="73"/>
                </a:lnTo>
                <a:lnTo>
                  <a:pt x="75" y="71"/>
                </a:lnTo>
                <a:lnTo>
                  <a:pt x="75" y="66"/>
                </a:lnTo>
                <a:lnTo>
                  <a:pt x="73" y="66"/>
                </a:lnTo>
                <a:lnTo>
                  <a:pt x="71" y="59"/>
                </a:lnTo>
                <a:lnTo>
                  <a:pt x="68" y="54"/>
                </a:lnTo>
                <a:lnTo>
                  <a:pt x="68" y="52"/>
                </a:lnTo>
                <a:lnTo>
                  <a:pt x="71" y="50"/>
                </a:lnTo>
                <a:lnTo>
                  <a:pt x="71" y="47"/>
                </a:lnTo>
                <a:lnTo>
                  <a:pt x="73" y="45"/>
                </a:lnTo>
                <a:lnTo>
                  <a:pt x="73" y="43"/>
                </a:lnTo>
                <a:lnTo>
                  <a:pt x="73" y="40"/>
                </a:lnTo>
                <a:lnTo>
                  <a:pt x="73" y="38"/>
                </a:lnTo>
                <a:lnTo>
                  <a:pt x="75" y="38"/>
                </a:lnTo>
                <a:lnTo>
                  <a:pt x="78" y="33"/>
                </a:lnTo>
                <a:lnTo>
                  <a:pt x="78" y="31"/>
                </a:lnTo>
                <a:lnTo>
                  <a:pt x="78" y="28"/>
                </a:lnTo>
                <a:lnTo>
                  <a:pt x="78" y="26"/>
                </a:lnTo>
                <a:lnTo>
                  <a:pt x="75" y="24"/>
                </a:lnTo>
                <a:lnTo>
                  <a:pt x="75" y="21"/>
                </a:lnTo>
                <a:lnTo>
                  <a:pt x="75" y="19"/>
                </a:lnTo>
                <a:lnTo>
                  <a:pt x="75" y="17"/>
                </a:lnTo>
                <a:lnTo>
                  <a:pt x="75" y="19"/>
                </a:lnTo>
                <a:lnTo>
                  <a:pt x="73" y="19"/>
                </a:lnTo>
                <a:lnTo>
                  <a:pt x="73" y="17"/>
                </a:lnTo>
                <a:lnTo>
                  <a:pt x="71" y="14"/>
                </a:lnTo>
                <a:lnTo>
                  <a:pt x="68" y="12"/>
                </a:lnTo>
                <a:lnTo>
                  <a:pt x="64" y="12"/>
                </a:lnTo>
                <a:lnTo>
                  <a:pt x="61" y="12"/>
                </a:lnTo>
                <a:lnTo>
                  <a:pt x="57" y="12"/>
                </a:lnTo>
                <a:lnTo>
                  <a:pt x="54" y="14"/>
                </a:lnTo>
                <a:lnTo>
                  <a:pt x="54" y="17"/>
                </a:lnTo>
                <a:lnTo>
                  <a:pt x="52" y="14"/>
                </a:lnTo>
                <a:lnTo>
                  <a:pt x="47" y="9"/>
                </a:lnTo>
                <a:lnTo>
                  <a:pt x="42" y="7"/>
                </a:lnTo>
                <a:lnTo>
                  <a:pt x="40" y="7"/>
                </a:lnTo>
                <a:lnTo>
                  <a:pt x="40" y="5"/>
                </a:lnTo>
                <a:lnTo>
                  <a:pt x="38" y="5"/>
                </a:lnTo>
                <a:lnTo>
                  <a:pt x="35" y="5"/>
                </a:lnTo>
                <a:lnTo>
                  <a:pt x="33" y="7"/>
                </a:lnTo>
                <a:lnTo>
                  <a:pt x="31" y="7"/>
                </a:lnTo>
                <a:lnTo>
                  <a:pt x="31" y="0"/>
                </a:lnTo>
                <a:lnTo>
                  <a:pt x="26" y="2"/>
                </a:lnTo>
                <a:lnTo>
                  <a:pt x="23" y="7"/>
                </a:lnTo>
                <a:lnTo>
                  <a:pt x="21" y="7"/>
                </a:lnTo>
                <a:lnTo>
                  <a:pt x="14" y="5"/>
                </a:lnTo>
                <a:lnTo>
                  <a:pt x="12" y="5"/>
                </a:lnTo>
                <a:lnTo>
                  <a:pt x="12" y="7"/>
                </a:lnTo>
                <a:lnTo>
                  <a:pt x="7" y="7"/>
                </a:lnTo>
                <a:lnTo>
                  <a:pt x="5" y="9"/>
                </a:lnTo>
                <a:lnTo>
                  <a:pt x="7" y="12"/>
                </a:lnTo>
                <a:lnTo>
                  <a:pt x="7" y="14"/>
                </a:lnTo>
                <a:lnTo>
                  <a:pt x="5" y="14"/>
                </a:lnTo>
                <a:lnTo>
                  <a:pt x="5" y="17"/>
                </a:lnTo>
                <a:lnTo>
                  <a:pt x="7" y="17"/>
                </a:lnTo>
                <a:lnTo>
                  <a:pt x="9" y="21"/>
                </a:lnTo>
                <a:lnTo>
                  <a:pt x="12" y="28"/>
                </a:lnTo>
                <a:lnTo>
                  <a:pt x="12" y="31"/>
                </a:lnTo>
                <a:lnTo>
                  <a:pt x="9" y="31"/>
                </a:lnTo>
                <a:lnTo>
                  <a:pt x="7" y="31"/>
                </a:lnTo>
                <a:lnTo>
                  <a:pt x="5" y="31"/>
                </a:lnTo>
                <a:lnTo>
                  <a:pt x="5" y="33"/>
                </a:lnTo>
                <a:lnTo>
                  <a:pt x="7" y="33"/>
                </a:lnTo>
                <a:lnTo>
                  <a:pt x="7" y="35"/>
                </a:lnTo>
                <a:lnTo>
                  <a:pt x="7" y="38"/>
                </a:lnTo>
                <a:lnTo>
                  <a:pt x="7" y="40"/>
                </a:lnTo>
                <a:lnTo>
                  <a:pt x="5" y="40"/>
                </a:lnTo>
                <a:lnTo>
                  <a:pt x="2" y="43"/>
                </a:lnTo>
                <a:lnTo>
                  <a:pt x="2" y="45"/>
                </a:lnTo>
                <a:lnTo>
                  <a:pt x="2" y="47"/>
                </a:lnTo>
                <a:lnTo>
                  <a:pt x="5" y="47"/>
                </a:lnTo>
                <a:lnTo>
                  <a:pt x="5" y="50"/>
                </a:lnTo>
                <a:lnTo>
                  <a:pt x="5" y="52"/>
                </a:lnTo>
                <a:lnTo>
                  <a:pt x="2" y="52"/>
                </a:lnTo>
                <a:lnTo>
                  <a:pt x="2" y="54"/>
                </a:lnTo>
                <a:lnTo>
                  <a:pt x="0" y="54"/>
                </a:lnTo>
                <a:lnTo>
                  <a:pt x="2" y="57"/>
                </a:lnTo>
                <a:lnTo>
                  <a:pt x="5" y="59"/>
                </a:lnTo>
                <a:lnTo>
                  <a:pt x="7" y="59"/>
                </a:lnTo>
                <a:lnTo>
                  <a:pt x="9" y="59"/>
                </a:lnTo>
                <a:lnTo>
                  <a:pt x="14" y="64"/>
                </a:lnTo>
                <a:lnTo>
                  <a:pt x="16" y="71"/>
                </a:lnTo>
                <a:lnTo>
                  <a:pt x="14" y="73"/>
                </a:lnTo>
                <a:lnTo>
                  <a:pt x="12" y="76"/>
                </a:lnTo>
                <a:lnTo>
                  <a:pt x="14" y="8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29" name="Freeform 2351"/>
          <p:cNvSpPr>
            <a:spLocks/>
          </p:cNvSpPr>
          <p:nvPr/>
        </p:nvSpPr>
        <p:spPr bwMode="auto">
          <a:xfrm>
            <a:off x="1017588" y="4808538"/>
            <a:ext cx="47625" cy="52387"/>
          </a:xfrm>
          <a:custGeom>
            <a:avLst/>
            <a:gdLst>
              <a:gd name="T0" fmla="*/ 2147483647 w 38"/>
              <a:gd name="T1" fmla="*/ 2147483647 h 41"/>
              <a:gd name="T2" fmla="*/ 2147483647 w 38"/>
              <a:gd name="T3" fmla="*/ 2147483647 h 41"/>
              <a:gd name="T4" fmla="*/ 2147483647 w 38"/>
              <a:gd name="T5" fmla="*/ 2147483647 h 41"/>
              <a:gd name="T6" fmla="*/ 2147483647 w 38"/>
              <a:gd name="T7" fmla="*/ 2147483647 h 41"/>
              <a:gd name="T8" fmla="*/ 2147483647 w 38"/>
              <a:gd name="T9" fmla="*/ 2147483647 h 41"/>
              <a:gd name="T10" fmla="*/ 2147483647 w 38"/>
              <a:gd name="T11" fmla="*/ 2147483647 h 41"/>
              <a:gd name="T12" fmla="*/ 2147483647 w 38"/>
              <a:gd name="T13" fmla="*/ 2147483647 h 41"/>
              <a:gd name="T14" fmla="*/ 2147483647 w 38"/>
              <a:gd name="T15" fmla="*/ 2147483647 h 41"/>
              <a:gd name="T16" fmla="*/ 2147483647 w 38"/>
              <a:gd name="T17" fmla="*/ 2147483647 h 41"/>
              <a:gd name="T18" fmla="*/ 2147483647 w 38"/>
              <a:gd name="T19" fmla="*/ 2147483647 h 41"/>
              <a:gd name="T20" fmla="*/ 2147483647 w 38"/>
              <a:gd name="T21" fmla="*/ 2147483647 h 41"/>
              <a:gd name="T22" fmla="*/ 2147483647 w 38"/>
              <a:gd name="T23" fmla="*/ 2147483647 h 41"/>
              <a:gd name="T24" fmla="*/ 2147483647 w 38"/>
              <a:gd name="T25" fmla="*/ 2147483647 h 41"/>
              <a:gd name="T26" fmla="*/ 2147483647 w 38"/>
              <a:gd name="T27" fmla="*/ 2147483647 h 41"/>
              <a:gd name="T28" fmla="*/ 2147483647 w 38"/>
              <a:gd name="T29" fmla="*/ 2147483647 h 41"/>
              <a:gd name="T30" fmla="*/ 2147483647 w 38"/>
              <a:gd name="T31" fmla="*/ 2147483647 h 41"/>
              <a:gd name="T32" fmla="*/ 2147483647 w 38"/>
              <a:gd name="T33" fmla="*/ 2147483647 h 41"/>
              <a:gd name="T34" fmla="*/ 2147483647 w 38"/>
              <a:gd name="T35" fmla="*/ 2147483647 h 41"/>
              <a:gd name="T36" fmla="*/ 2147483647 w 38"/>
              <a:gd name="T37" fmla="*/ 2147483647 h 41"/>
              <a:gd name="T38" fmla="*/ 2147483647 w 38"/>
              <a:gd name="T39" fmla="*/ 2147483647 h 41"/>
              <a:gd name="T40" fmla="*/ 2147483647 w 38"/>
              <a:gd name="T41" fmla="*/ 2147483647 h 41"/>
              <a:gd name="T42" fmla="*/ 0 w 38"/>
              <a:gd name="T43" fmla="*/ 2147483647 h 41"/>
              <a:gd name="T44" fmla="*/ 0 w 38"/>
              <a:gd name="T45" fmla="*/ 2147483647 h 41"/>
              <a:gd name="T46" fmla="*/ 2147483647 w 38"/>
              <a:gd name="T47" fmla="*/ 2147483647 h 41"/>
              <a:gd name="T48" fmla="*/ 2147483647 w 38"/>
              <a:gd name="T49" fmla="*/ 2147483647 h 41"/>
              <a:gd name="T50" fmla="*/ 2147483647 w 38"/>
              <a:gd name="T51" fmla="*/ 2147483647 h 41"/>
              <a:gd name="T52" fmla="*/ 2147483647 w 38"/>
              <a:gd name="T53" fmla="*/ 2147483647 h 41"/>
              <a:gd name="T54" fmla="*/ 0 w 38"/>
              <a:gd name="T55" fmla="*/ 2147483647 h 41"/>
              <a:gd name="T56" fmla="*/ 0 w 38"/>
              <a:gd name="T57" fmla="*/ 2147483647 h 41"/>
              <a:gd name="T58" fmla="*/ 0 w 38"/>
              <a:gd name="T59" fmla="*/ 2147483647 h 41"/>
              <a:gd name="T60" fmla="*/ 0 w 38"/>
              <a:gd name="T61" fmla="*/ 2147483647 h 41"/>
              <a:gd name="T62" fmla="*/ 0 w 38"/>
              <a:gd name="T63" fmla="*/ 2147483647 h 41"/>
              <a:gd name="T64" fmla="*/ 2147483647 w 38"/>
              <a:gd name="T65" fmla="*/ 2147483647 h 41"/>
              <a:gd name="T66" fmla="*/ 2147483647 w 38"/>
              <a:gd name="T67" fmla="*/ 2147483647 h 41"/>
              <a:gd name="T68" fmla="*/ 2147483647 w 38"/>
              <a:gd name="T69" fmla="*/ 2147483647 h 41"/>
              <a:gd name="T70" fmla="*/ 2147483647 w 38"/>
              <a:gd name="T71" fmla="*/ 2147483647 h 41"/>
              <a:gd name="T72" fmla="*/ 2147483647 w 38"/>
              <a:gd name="T73" fmla="*/ 2147483647 h 41"/>
              <a:gd name="T74" fmla="*/ 2147483647 w 38"/>
              <a:gd name="T75" fmla="*/ 2147483647 h 41"/>
              <a:gd name="T76" fmla="*/ 2147483647 w 38"/>
              <a:gd name="T77" fmla="*/ 0 h 41"/>
              <a:gd name="T78" fmla="*/ 2147483647 w 38"/>
              <a:gd name="T79" fmla="*/ 0 h 41"/>
              <a:gd name="T80" fmla="*/ 2147483647 w 38"/>
              <a:gd name="T81" fmla="*/ 2147483647 h 41"/>
              <a:gd name="T82" fmla="*/ 2147483647 w 38"/>
              <a:gd name="T83" fmla="*/ 2147483647 h 41"/>
              <a:gd name="T84" fmla="*/ 2147483647 w 38"/>
              <a:gd name="T85" fmla="*/ 2147483647 h 41"/>
              <a:gd name="T86" fmla="*/ 2147483647 w 38"/>
              <a:gd name="T87" fmla="*/ 2147483647 h 41"/>
              <a:gd name="T88" fmla="*/ 2147483647 w 38"/>
              <a:gd name="T89" fmla="*/ 2147483647 h 41"/>
              <a:gd name="T90" fmla="*/ 2147483647 w 38"/>
              <a:gd name="T91" fmla="*/ 2147483647 h 41"/>
              <a:gd name="T92" fmla="*/ 2147483647 w 38"/>
              <a:gd name="T93" fmla="*/ 2147483647 h 41"/>
              <a:gd name="T94" fmla="*/ 2147483647 w 38"/>
              <a:gd name="T95" fmla="*/ 2147483647 h 41"/>
              <a:gd name="T96" fmla="*/ 2147483647 w 38"/>
              <a:gd name="T97" fmla="*/ 2147483647 h 4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8"/>
              <a:gd name="T148" fmla="*/ 0 h 41"/>
              <a:gd name="T149" fmla="*/ 38 w 38"/>
              <a:gd name="T150" fmla="*/ 41 h 4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8" h="41">
                <a:moveTo>
                  <a:pt x="38" y="22"/>
                </a:moveTo>
                <a:lnTo>
                  <a:pt x="38" y="24"/>
                </a:lnTo>
                <a:lnTo>
                  <a:pt x="35" y="24"/>
                </a:lnTo>
                <a:lnTo>
                  <a:pt x="35" y="26"/>
                </a:lnTo>
                <a:lnTo>
                  <a:pt x="33" y="26"/>
                </a:lnTo>
                <a:lnTo>
                  <a:pt x="33" y="29"/>
                </a:lnTo>
                <a:lnTo>
                  <a:pt x="33" y="31"/>
                </a:lnTo>
                <a:lnTo>
                  <a:pt x="23" y="38"/>
                </a:lnTo>
                <a:lnTo>
                  <a:pt x="23" y="41"/>
                </a:lnTo>
                <a:lnTo>
                  <a:pt x="21" y="41"/>
                </a:lnTo>
                <a:lnTo>
                  <a:pt x="16" y="38"/>
                </a:lnTo>
                <a:lnTo>
                  <a:pt x="12" y="36"/>
                </a:lnTo>
                <a:lnTo>
                  <a:pt x="9" y="36"/>
                </a:lnTo>
                <a:lnTo>
                  <a:pt x="9" y="34"/>
                </a:lnTo>
                <a:lnTo>
                  <a:pt x="12" y="36"/>
                </a:lnTo>
                <a:lnTo>
                  <a:pt x="14" y="31"/>
                </a:lnTo>
                <a:lnTo>
                  <a:pt x="9" y="34"/>
                </a:lnTo>
                <a:lnTo>
                  <a:pt x="9" y="31"/>
                </a:lnTo>
                <a:lnTo>
                  <a:pt x="7" y="31"/>
                </a:lnTo>
                <a:lnTo>
                  <a:pt x="5" y="31"/>
                </a:lnTo>
                <a:lnTo>
                  <a:pt x="5" y="29"/>
                </a:lnTo>
                <a:lnTo>
                  <a:pt x="2" y="29"/>
                </a:lnTo>
                <a:lnTo>
                  <a:pt x="0" y="24"/>
                </a:lnTo>
                <a:lnTo>
                  <a:pt x="0" y="22"/>
                </a:lnTo>
                <a:lnTo>
                  <a:pt x="2" y="22"/>
                </a:lnTo>
                <a:lnTo>
                  <a:pt x="2" y="19"/>
                </a:lnTo>
                <a:lnTo>
                  <a:pt x="5" y="19"/>
                </a:lnTo>
                <a:lnTo>
                  <a:pt x="2" y="19"/>
                </a:lnTo>
                <a:lnTo>
                  <a:pt x="0" y="19"/>
                </a:lnTo>
                <a:lnTo>
                  <a:pt x="0" y="17"/>
                </a:lnTo>
                <a:lnTo>
                  <a:pt x="2" y="17"/>
                </a:lnTo>
                <a:lnTo>
                  <a:pt x="2" y="15"/>
                </a:lnTo>
                <a:lnTo>
                  <a:pt x="0" y="15"/>
                </a:lnTo>
                <a:lnTo>
                  <a:pt x="5" y="10"/>
                </a:lnTo>
                <a:lnTo>
                  <a:pt x="7" y="10"/>
                </a:lnTo>
                <a:lnTo>
                  <a:pt x="9" y="5"/>
                </a:lnTo>
                <a:lnTo>
                  <a:pt x="9" y="3"/>
                </a:lnTo>
                <a:lnTo>
                  <a:pt x="16" y="0"/>
                </a:lnTo>
                <a:lnTo>
                  <a:pt x="19" y="0"/>
                </a:lnTo>
                <a:lnTo>
                  <a:pt x="26" y="0"/>
                </a:lnTo>
                <a:lnTo>
                  <a:pt x="26" y="3"/>
                </a:lnTo>
                <a:lnTo>
                  <a:pt x="28" y="5"/>
                </a:lnTo>
                <a:lnTo>
                  <a:pt x="31" y="10"/>
                </a:lnTo>
                <a:lnTo>
                  <a:pt x="33" y="12"/>
                </a:lnTo>
                <a:lnTo>
                  <a:pt x="31" y="12"/>
                </a:lnTo>
                <a:lnTo>
                  <a:pt x="33" y="12"/>
                </a:lnTo>
                <a:lnTo>
                  <a:pt x="33" y="15"/>
                </a:lnTo>
                <a:lnTo>
                  <a:pt x="33" y="17"/>
                </a:lnTo>
                <a:lnTo>
                  <a:pt x="33" y="19"/>
                </a:lnTo>
                <a:lnTo>
                  <a:pt x="33" y="22"/>
                </a:lnTo>
                <a:lnTo>
                  <a:pt x="33" y="24"/>
                </a:lnTo>
                <a:lnTo>
                  <a:pt x="38" y="2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30" name="Freeform 2352"/>
          <p:cNvSpPr>
            <a:spLocks/>
          </p:cNvSpPr>
          <p:nvPr/>
        </p:nvSpPr>
        <p:spPr bwMode="auto">
          <a:xfrm>
            <a:off x="1044575" y="4832350"/>
            <a:ext cx="66675" cy="71438"/>
          </a:xfrm>
          <a:custGeom>
            <a:avLst/>
            <a:gdLst>
              <a:gd name="T0" fmla="*/ 2147483647 w 54"/>
              <a:gd name="T1" fmla="*/ 2147483647 h 55"/>
              <a:gd name="T2" fmla="*/ 2147483647 w 54"/>
              <a:gd name="T3" fmla="*/ 2147483647 h 55"/>
              <a:gd name="T4" fmla="*/ 2147483647 w 54"/>
              <a:gd name="T5" fmla="*/ 2147483647 h 55"/>
              <a:gd name="T6" fmla="*/ 2147483647 w 54"/>
              <a:gd name="T7" fmla="*/ 2147483647 h 55"/>
              <a:gd name="T8" fmla="*/ 2147483647 w 54"/>
              <a:gd name="T9" fmla="*/ 2147483647 h 55"/>
              <a:gd name="T10" fmla="*/ 2147483647 w 54"/>
              <a:gd name="T11" fmla="*/ 2147483647 h 55"/>
              <a:gd name="T12" fmla="*/ 2147483647 w 54"/>
              <a:gd name="T13" fmla="*/ 2147483647 h 55"/>
              <a:gd name="T14" fmla="*/ 2147483647 w 54"/>
              <a:gd name="T15" fmla="*/ 2147483647 h 55"/>
              <a:gd name="T16" fmla="*/ 2147483647 w 54"/>
              <a:gd name="T17" fmla="*/ 2147483647 h 55"/>
              <a:gd name="T18" fmla="*/ 2147483647 w 54"/>
              <a:gd name="T19" fmla="*/ 2147483647 h 55"/>
              <a:gd name="T20" fmla="*/ 2147483647 w 54"/>
              <a:gd name="T21" fmla="*/ 2147483647 h 55"/>
              <a:gd name="T22" fmla="*/ 2147483647 w 54"/>
              <a:gd name="T23" fmla="*/ 2147483647 h 55"/>
              <a:gd name="T24" fmla="*/ 2147483647 w 54"/>
              <a:gd name="T25" fmla="*/ 2147483647 h 55"/>
              <a:gd name="T26" fmla="*/ 2147483647 w 54"/>
              <a:gd name="T27" fmla="*/ 2147483647 h 55"/>
              <a:gd name="T28" fmla="*/ 2147483647 w 54"/>
              <a:gd name="T29" fmla="*/ 2147483647 h 55"/>
              <a:gd name="T30" fmla="*/ 2147483647 w 54"/>
              <a:gd name="T31" fmla="*/ 2147483647 h 55"/>
              <a:gd name="T32" fmla="*/ 2147483647 w 54"/>
              <a:gd name="T33" fmla="*/ 2147483647 h 55"/>
              <a:gd name="T34" fmla="*/ 2147483647 w 54"/>
              <a:gd name="T35" fmla="*/ 2147483647 h 55"/>
              <a:gd name="T36" fmla="*/ 0 w 54"/>
              <a:gd name="T37" fmla="*/ 2147483647 h 55"/>
              <a:gd name="T38" fmla="*/ 0 w 54"/>
              <a:gd name="T39" fmla="*/ 2147483647 h 55"/>
              <a:gd name="T40" fmla="*/ 2147483647 w 54"/>
              <a:gd name="T41" fmla="*/ 2147483647 h 55"/>
              <a:gd name="T42" fmla="*/ 2147483647 w 54"/>
              <a:gd name="T43" fmla="*/ 2147483647 h 55"/>
              <a:gd name="T44" fmla="*/ 2147483647 w 54"/>
              <a:gd name="T45" fmla="*/ 2147483647 h 55"/>
              <a:gd name="T46" fmla="*/ 2147483647 w 54"/>
              <a:gd name="T47" fmla="*/ 2147483647 h 55"/>
              <a:gd name="T48" fmla="*/ 2147483647 w 54"/>
              <a:gd name="T49" fmla="*/ 2147483647 h 55"/>
              <a:gd name="T50" fmla="*/ 2147483647 w 54"/>
              <a:gd name="T51" fmla="*/ 2147483647 h 55"/>
              <a:gd name="T52" fmla="*/ 2147483647 w 54"/>
              <a:gd name="T53" fmla="*/ 2147483647 h 55"/>
              <a:gd name="T54" fmla="*/ 2147483647 w 54"/>
              <a:gd name="T55" fmla="*/ 2147483647 h 55"/>
              <a:gd name="T56" fmla="*/ 2147483647 w 54"/>
              <a:gd name="T57" fmla="*/ 2147483647 h 55"/>
              <a:gd name="T58" fmla="*/ 2147483647 w 54"/>
              <a:gd name="T59" fmla="*/ 2147483647 h 55"/>
              <a:gd name="T60" fmla="*/ 2147483647 w 54"/>
              <a:gd name="T61" fmla="*/ 2147483647 h 55"/>
              <a:gd name="T62" fmla="*/ 2147483647 w 54"/>
              <a:gd name="T63" fmla="*/ 2147483647 h 55"/>
              <a:gd name="T64" fmla="*/ 2147483647 w 54"/>
              <a:gd name="T65" fmla="*/ 2147483647 h 55"/>
              <a:gd name="T66" fmla="*/ 2147483647 w 54"/>
              <a:gd name="T67" fmla="*/ 2147483647 h 55"/>
              <a:gd name="T68" fmla="*/ 2147483647 w 54"/>
              <a:gd name="T69" fmla="*/ 2147483647 h 55"/>
              <a:gd name="T70" fmla="*/ 2147483647 w 54"/>
              <a:gd name="T71" fmla="*/ 2147483647 h 55"/>
              <a:gd name="T72" fmla="*/ 2147483647 w 54"/>
              <a:gd name="T73" fmla="*/ 2147483647 h 55"/>
              <a:gd name="T74" fmla="*/ 2147483647 w 54"/>
              <a:gd name="T75" fmla="*/ 2147483647 h 55"/>
              <a:gd name="T76" fmla="*/ 2147483647 w 54"/>
              <a:gd name="T77" fmla="*/ 2147483647 h 55"/>
              <a:gd name="T78" fmla="*/ 2147483647 w 54"/>
              <a:gd name="T79" fmla="*/ 2147483647 h 55"/>
              <a:gd name="T80" fmla="*/ 2147483647 w 54"/>
              <a:gd name="T81" fmla="*/ 2147483647 h 55"/>
              <a:gd name="T82" fmla="*/ 2147483647 w 54"/>
              <a:gd name="T83" fmla="*/ 2147483647 h 55"/>
              <a:gd name="T84" fmla="*/ 2147483647 w 54"/>
              <a:gd name="T85" fmla="*/ 2147483647 h 55"/>
              <a:gd name="T86" fmla="*/ 2147483647 w 54"/>
              <a:gd name="T87" fmla="*/ 2147483647 h 55"/>
              <a:gd name="T88" fmla="*/ 2147483647 w 54"/>
              <a:gd name="T89" fmla="*/ 2147483647 h 55"/>
              <a:gd name="T90" fmla="*/ 2147483647 w 54"/>
              <a:gd name="T91" fmla="*/ 2147483647 h 55"/>
              <a:gd name="T92" fmla="*/ 2147483647 w 54"/>
              <a:gd name="T93" fmla="*/ 2147483647 h 55"/>
              <a:gd name="T94" fmla="*/ 2147483647 w 54"/>
              <a:gd name="T95" fmla="*/ 2147483647 h 5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4"/>
              <a:gd name="T145" fmla="*/ 0 h 55"/>
              <a:gd name="T146" fmla="*/ 54 w 54"/>
              <a:gd name="T147" fmla="*/ 55 h 5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4" h="55">
                <a:moveTo>
                  <a:pt x="40" y="15"/>
                </a:moveTo>
                <a:lnTo>
                  <a:pt x="38" y="12"/>
                </a:lnTo>
                <a:lnTo>
                  <a:pt x="36" y="15"/>
                </a:lnTo>
                <a:lnTo>
                  <a:pt x="36" y="17"/>
                </a:lnTo>
                <a:lnTo>
                  <a:pt x="33" y="17"/>
                </a:lnTo>
                <a:lnTo>
                  <a:pt x="31" y="19"/>
                </a:lnTo>
                <a:lnTo>
                  <a:pt x="31" y="17"/>
                </a:lnTo>
                <a:lnTo>
                  <a:pt x="28" y="17"/>
                </a:lnTo>
                <a:lnTo>
                  <a:pt x="28" y="15"/>
                </a:lnTo>
                <a:lnTo>
                  <a:pt x="26" y="15"/>
                </a:lnTo>
                <a:lnTo>
                  <a:pt x="26" y="17"/>
                </a:lnTo>
                <a:lnTo>
                  <a:pt x="28" y="12"/>
                </a:lnTo>
                <a:lnTo>
                  <a:pt x="28" y="7"/>
                </a:lnTo>
                <a:lnTo>
                  <a:pt x="26" y="3"/>
                </a:lnTo>
                <a:lnTo>
                  <a:pt x="24" y="0"/>
                </a:lnTo>
                <a:lnTo>
                  <a:pt x="17" y="3"/>
                </a:lnTo>
                <a:lnTo>
                  <a:pt x="17" y="5"/>
                </a:lnTo>
                <a:lnTo>
                  <a:pt x="14" y="5"/>
                </a:lnTo>
                <a:lnTo>
                  <a:pt x="14" y="7"/>
                </a:lnTo>
                <a:lnTo>
                  <a:pt x="12" y="7"/>
                </a:lnTo>
                <a:lnTo>
                  <a:pt x="12" y="10"/>
                </a:lnTo>
                <a:lnTo>
                  <a:pt x="12" y="12"/>
                </a:lnTo>
                <a:lnTo>
                  <a:pt x="2" y="19"/>
                </a:lnTo>
                <a:lnTo>
                  <a:pt x="2" y="22"/>
                </a:lnTo>
                <a:lnTo>
                  <a:pt x="0" y="22"/>
                </a:lnTo>
                <a:lnTo>
                  <a:pt x="7" y="26"/>
                </a:lnTo>
                <a:lnTo>
                  <a:pt x="7" y="29"/>
                </a:lnTo>
                <a:lnTo>
                  <a:pt x="10" y="29"/>
                </a:lnTo>
                <a:lnTo>
                  <a:pt x="10" y="31"/>
                </a:lnTo>
                <a:lnTo>
                  <a:pt x="12" y="31"/>
                </a:lnTo>
                <a:lnTo>
                  <a:pt x="14" y="31"/>
                </a:lnTo>
                <a:lnTo>
                  <a:pt x="19" y="36"/>
                </a:lnTo>
                <a:lnTo>
                  <a:pt x="26" y="41"/>
                </a:lnTo>
                <a:lnTo>
                  <a:pt x="26" y="43"/>
                </a:lnTo>
                <a:lnTo>
                  <a:pt x="28" y="45"/>
                </a:lnTo>
                <a:lnTo>
                  <a:pt x="31" y="45"/>
                </a:lnTo>
                <a:lnTo>
                  <a:pt x="40" y="50"/>
                </a:lnTo>
                <a:lnTo>
                  <a:pt x="47" y="55"/>
                </a:lnTo>
                <a:lnTo>
                  <a:pt x="50" y="55"/>
                </a:lnTo>
                <a:lnTo>
                  <a:pt x="52" y="55"/>
                </a:lnTo>
                <a:lnTo>
                  <a:pt x="50" y="48"/>
                </a:lnTo>
                <a:lnTo>
                  <a:pt x="52" y="45"/>
                </a:lnTo>
                <a:lnTo>
                  <a:pt x="54" y="43"/>
                </a:lnTo>
                <a:lnTo>
                  <a:pt x="52" y="36"/>
                </a:lnTo>
                <a:lnTo>
                  <a:pt x="47" y="31"/>
                </a:lnTo>
                <a:lnTo>
                  <a:pt x="45" y="31"/>
                </a:lnTo>
                <a:lnTo>
                  <a:pt x="43" y="31"/>
                </a:lnTo>
                <a:lnTo>
                  <a:pt x="40" y="29"/>
                </a:lnTo>
                <a:lnTo>
                  <a:pt x="38" y="26"/>
                </a:lnTo>
                <a:lnTo>
                  <a:pt x="40" y="26"/>
                </a:lnTo>
                <a:lnTo>
                  <a:pt x="40" y="24"/>
                </a:lnTo>
                <a:lnTo>
                  <a:pt x="43" y="24"/>
                </a:lnTo>
                <a:lnTo>
                  <a:pt x="43" y="22"/>
                </a:lnTo>
                <a:lnTo>
                  <a:pt x="43" y="19"/>
                </a:lnTo>
                <a:lnTo>
                  <a:pt x="40" y="19"/>
                </a:lnTo>
                <a:lnTo>
                  <a:pt x="40" y="17"/>
                </a:lnTo>
                <a:lnTo>
                  <a:pt x="40" y="1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31" name="Freeform 2353"/>
          <p:cNvSpPr>
            <a:spLocks/>
          </p:cNvSpPr>
          <p:nvPr/>
        </p:nvSpPr>
        <p:spPr bwMode="auto">
          <a:xfrm>
            <a:off x="1241425" y="4768850"/>
            <a:ext cx="49213" cy="103188"/>
          </a:xfrm>
          <a:custGeom>
            <a:avLst/>
            <a:gdLst>
              <a:gd name="T0" fmla="*/ 2147483647 w 41"/>
              <a:gd name="T1" fmla="*/ 2147483647 h 80"/>
              <a:gd name="T2" fmla="*/ 2147483647 w 41"/>
              <a:gd name="T3" fmla="*/ 2147483647 h 80"/>
              <a:gd name="T4" fmla="*/ 2147483647 w 41"/>
              <a:gd name="T5" fmla="*/ 2147483647 h 80"/>
              <a:gd name="T6" fmla="*/ 2147483647 w 41"/>
              <a:gd name="T7" fmla="*/ 2147483647 h 80"/>
              <a:gd name="T8" fmla="*/ 2147483647 w 41"/>
              <a:gd name="T9" fmla="*/ 2147483647 h 80"/>
              <a:gd name="T10" fmla="*/ 2147483647 w 41"/>
              <a:gd name="T11" fmla="*/ 2147483647 h 80"/>
              <a:gd name="T12" fmla="*/ 2147483647 w 41"/>
              <a:gd name="T13" fmla="*/ 2147483647 h 80"/>
              <a:gd name="T14" fmla="*/ 2147483647 w 41"/>
              <a:gd name="T15" fmla="*/ 2147483647 h 80"/>
              <a:gd name="T16" fmla="*/ 2147483647 w 41"/>
              <a:gd name="T17" fmla="*/ 2147483647 h 80"/>
              <a:gd name="T18" fmla="*/ 2147483647 w 41"/>
              <a:gd name="T19" fmla="*/ 2147483647 h 80"/>
              <a:gd name="T20" fmla="*/ 2147483647 w 41"/>
              <a:gd name="T21" fmla="*/ 2147483647 h 80"/>
              <a:gd name="T22" fmla="*/ 2147483647 w 41"/>
              <a:gd name="T23" fmla="*/ 2147483647 h 80"/>
              <a:gd name="T24" fmla="*/ 2147483647 w 41"/>
              <a:gd name="T25" fmla="*/ 2147483647 h 80"/>
              <a:gd name="T26" fmla="*/ 2147483647 w 41"/>
              <a:gd name="T27" fmla="*/ 2147483647 h 80"/>
              <a:gd name="T28" fmla="*/ 2147483647 w 41"/>
              <a:gd name="T29" fmla="*/ 2147483647 h 80"/>
              <a:gd name="T30" fmla="*/ 2147483647 w 41"/>
              <a:gd name="T31" fmla="*/ 2147483647 h 80"/>
              <a:gd name="T32" fmla="*/ 2147483647 w 41"/>
              <a:gd name="T33" fmla="*/ 2147483647 h 80"/>
              <a:gd name="T34" fmla="*/ 2147483647 w 41"/>
              <a:gd name="T35" fmla="*/ 2147483647 h 80"/>
              <a:gd name="T36" fmla="*/ 2147483647 w 41"/>
              <a:gd name="T37" fmla="*/ 0 h 80"/>
              <a:gd name="T38" fmla="*/ 2147483647 w 41"/>
              <a:gd name="T39" fmla="*/ 2147483647 h 80"/>
              <a:gd name="T40" fmla="*/ 2147483647 w 41"/>
              <a:gd name="T41" fmla="*/ 2147483647 h 80"/>
              <a:gd name="T42" fmla="*/ 2147483647 w 41"/>
              <a:gd name="T43" fmla="*/ 2147483647 h 80"/>
              <a:gd name="T44" fmla="*/ 2147483647 w 41"/>
              <a:gd name="T45" fmla="*/ 2147483647 h 80"/>
              <a:gd name="T46" fmla="*/ 2147483647 w 41"/>
              <a:gd name="T47" fmla="*/ 2147483647 h 80"/>
              <a:gd name="T48" fmla="*/ 2147483647 w 41"/>
              <a:gd name="T49" fmla="*/ 2147483647 h 80"/>
              <a:gd name="T50" fmla="*/ 2147483647 w 41"/>
              <a:gd name="T51" fmla="*/ 2147483647 h 80"/>
              <a:gd name="T52" fmla="*/ 0 w 41"/>
              <a:gd name="T53" fmla="*/ 2147483647 h 80"/>
              <a:gd name="T54" fmla="*/ 2147483647 w 41"/>
              <a:gd name="T55" fmla="*/ 2147483647 h 80"/>
              <a:gd name="T56" fmla="*/ 2147483647 w 41"/>
              <a:gd name="T57" fmla="*/ 2147483647 h 80"/>
              <a:gd name="T58" fmla="*/ 2147483647 w 41"/>
              <a:gd name="T59" fmla="*/ 2147483647 h 80"/>
              <a:gd name="T60" fmla="*/ 2147483647 w 41"/>
              <a:gd name="T61" fmla="*/ 2147483647 h 80"/>
              <a:gd name="T62" fmla="*/ 2147483647 w 41"/>
              <a:gd name="T63" fmla="*/ 2147483647 h 80"/>
              <a:gd name="T64" fmla="*/ 2147483647 w 41"/>
              <a:gd name="T65" fmla="*/ 2147483647 h 80"/>
              <a:gd name="T66" fmla="*/ 2147483647 w 41"/>
              <a:gd name="T67" fmla="*/ 2147483647 h 80"/>
              <a:gd name="T68" fmla="*/ 2147483647 w 41"/>
              <a:gd name="T69" fmla="*/ 2147483647 h 80"/>
              <a:gd name="T70" fmla="*/ 2147483647 w 41"/>
              <a:gd name="T71" fmla="*/ 2147483647 h 80"/>
              <a:gd name="T72" fmla="*/ 2147483647 w 41"/>
              <a:gd name="T73" fmla="*/ 2147483647 h 80"/>
              <a:gd name="T74" fmla="*/ 2147483647 w 41"/>
              <a:gd name="T75" fmla="*/ 2147483647 h 8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1"/>
              <a:gd name="T115" fmla="*/ 0 h 80"/>
              <a:gd name="T116" fmla="*/ 41 w 41"/>
              <a:gd name="T117" fmla="*/ 80 h 8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1" h="80">
                <a:moveTo>
                  <a:pt x="24" y="78"/>
                </a:moveTo>
                <a:lnTo>
                  <a:pt x="26" y="75"/>
                </a:lnTo>
                <a:lnTo>
                  <a:pt x="26" y="68"/>
                </a:lnTo>
                <a:lnTo>
                  <a:pt x="26" y="64"/>
                </a:lnTo>
                <a:lnTo>
                  <a:pt x="26" y="59"/>
                </a:lnTo>
                <a:lnTo>
                  <a:pt x="24" y="59"/>
                </a:lnTo>
                <a:lnTo>
                  <a:pt x="26" y="54"/>
                </a:lnTo>
                <a:lnTo>
                  <a:pt x="26" y="52"/>
                </a:lnTo>
                <a:lnTo>
                  <a:pt x="26" y="49"/>
                </a:lnTo>
                <a:lnTo>
                  <a:pt x="26" y="45"/>
                </a:lnTo>
                <a:lnTo>
                  <a:pt x="29" y="45"/>
                </a:lnTo>
                <a:lnTo>
                  <a:pt x="29" y="42"/>
                </a:lnTo>
                <a:lnTo>
                  <a:pt x="31" y="42"/>
                </a:lnTo>
                <a:lnTo>
                  <a:pt x="31" y="40"/>
                </a:lnTo>
                <a:lnTo>
                  <a:pt x="36" y="33"/>
                </a:lnTo>
                <a:lnTo>
                  <a:pt x="38" y="30"/>
                </a:lnTo>
                <a:lnTo>
                  <a:pt x="38" y="26"/>
                </a:lnTo>
                <a:lnTo>
                  <a:pt x="41" y="23"/>
                </a:lnTo>
                <a:lnTo>
                  <a:pt x="41" y="21"/>
                </a:lnTo>
                <a:lnTo>
                  <a:pt x="38" y="16"/>
                </a:lnTo>
                <a:lnTo>
                  <a:pt x="36" y="14"/>
                </a:lnTo>
                <a:lnTo>
                  <a:pt x="36" y="12"/>
                </a:lnTo>
                <a:lnTo>
                  <a:pt x="36" y="9"/>
                </a:lnTo>
                <a:lnTo>
                  <a:pt x="36" y="7"/>
                </a:lnTo>
                <a:lnTo>
                  <a:pt x="29" y="2"/>
                </a:lnTo>
                <a:lnTo>
                  <a:pt x="26" y="0"/>
                </a:lnTo>
                <a:lnTo>
                  <a:pt x="22" y="2"/>
                </a:lnTo>
                <a:lnTo>
                  <a:pt x="22" y="7"/>
                </a:lnTo>
                <a:lnTo>
                  <a:pt x="19" y="9"/>
                </a:lnTo>
                <a:lnTo>
                  <a:pt x="15" y="12"/>
                </a:lnTo>
                <a:lnTo>
                  <a:pt x="12" y="12"/>
                </a:lnTo>
                <a:lnTo>
                  <a:pt x="7" y="12"/>
                </a:lnTo>
                <a:lnTo>
                  <a:pt x="5" y="16"/>
                </a:lnTo>
                <a:lnTo>
                  <a:pt x="3" y="19"/>
                </a:lnTo>
                <a:lnTo>
                  <a:pt x="0" y="21"/>
                </a:lnTo>
                <a:lnTo>
                  <a:pt x="0" y="23"/>
                </a:lnTo>
                <a:lnTo>
                  <a:pt x="0" y="26"/>
                </a:lnTo>
                <a:lnTo>
                  <a:pt x="3" y="28"/>
                </a:lnTo>
                <a:lnTo>
                  <a:pt x="5" y="30"/>
                </a:lnTo>
                <a:lnTo>
                  <a:pt x="7" y="30"/>
                </a:lnTo>
                <a:lnTo>
                  <a:pt x="7" y="33"/>
                </a:lnTo>
                <a:lnTo>
                  <a:pt x="7" y="35"/>
                </a:lnTo>
                <a:lnTo>
                  <a:pt x="7" y="38"/>
                </a:lnTo>
                <a:lnTo>
                  <a:pt x="10" y="42"/>
                </a:lnTo>
                <a:lnTo>
                  <a:pt x="10" y="45"/>
                </a:lnTo>
                <a:lnTo>
                  <a:pt x="10" y="47"/>
                </a:lnTo>
                <a:lnTo>
                  <a:pt x="12" y="52"/>
                </a:lnTo>
                <a:lnTo>
                  <a:pt x="12" y="66"/>
                </a:lnTo>
                <a:lnTo>
                  <a:pt x="12" y="71"/>
                </a:lnTo>
                <a:lnTo>
                  <a:pt x="10" y="71"/>
                </a:lnTo>
                <a:lnTo>
                  <a:pt x="12" y="80"/>
                </a:lnTo>
                <a:lnTo>
                  <a:pt x="15" y="80"/>
                </a:lnTo>
                <a:lnTo>
                  <a:pt x="22" y="78"/>
                </a:lnTo>
                <a:lnTo>
                  <a:pt x="24" y="78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32" name="Freeform 2354"/>
          <p:cNvSpPr>
            <a:spLocks/>
          </p:cNvSpPr>
          <p:nvPr/>
        </p:nvSpPr>
        <p:spPr bwMode="auto">
          <a:xfrm>
            <a:off x="1241425" y="4768850"/>
            <a:ext cx="49213" cy="103188"/>
          </a:xfrm>
          <a:custGeom>
            <a:avLst/>
            <a:gdLst>
              <a:gd name="T0" fmla="*/ 2147483647 w 41"/>
              <a:gd name="T1" fmla="*/ 2147483647 h 80"/>
              <a:gd name="T2" fmla="*/ 2147483647 w 41"/>
              <a:gd name="T3" fmla="*/ 2147483647 h 80"/>
              <a:gd name="T4" fmla="*/ 2147483647 w 41"/>
              <a:gd name="T5" fmla="*/ 2147483647 h 80"/>
              <a:gd name="T6" fmla="*/ 2147483647 w 41"/>
              <a:gd name="T7" fmla="*/ 2147483647 h 80"/>
              <a:gd name="T8" fmla="*/ 2147483647 w 41"/>
              <a:gd name="T9" fmla="*/ 2147483647 h 80"/>
              <a:gd name="T10" fmla="*/ 2147483647 w 41"/>
              <a:gd name="T11" fmla="*/ 2147483647 h 80"/>
              <a:gd name="T12" fmla="*/ 2147483647 w 41"/>
              <a:gd name="T13" fmla="*/ 2147483647 h 80"/>
              <a:gd name="T14" fmla="*/ 2147483647 w 41"/>
              <a:gd name="T15" fmla="*/ 2147483647 h 80"/>
              <a:gd name="T16" fmla="*/ 2147483647 w 41"/>
              <a:gd name="T17" fmla="*/ 2147483647 h 80"/>
              <a:gd name="T18" fmla="*/ 2147483647 w 41"/>
              <a:gd name="T19" fmla="*/ 2147483647 h 80"/>
              <a:gd name="T20" fmla="*/ 2147483647 w 41"/>
              <a:gd name="T21" fmla="*/ 2147483647 h 80"/>
              <a:gd name="T22" fmla="*/ 2147483647 w 41"/>
              <a:gd name="T23" fmla="*/ 2147483647 h 80"/>
              <a:gd name="T24" fmla="*/ 2147483647 w 41"/>
              <a:gd name="T25" fmla="*/ 2147483647 h 80"/>
              <a:gd name="T26" fmla="*/ 2147483647 w 41"/>
              <a:gd name="T27" fmla="*/ 2147483647 h 80"/>
              <a:gd name="T28" fmla="*/ 2147483647 w 41"/>
              <a:gd name="T29" fmla="*/ 2147483647 h 80"/>
              <a:gd name="T30" fmla="*/ 2147483647 w 41"/>
              <a:gd name="T31" fmla="*/ 2147483647 h 80"/>
              <a:gd name="T32" fmla="*/ 2147483647 w 41"/>
              <a:gd name="T33" fmla="*/ 2147483647 h 80"/>
              <a:gd name="T34" fmla="*/ 2147483647 w 41"/>
              <a:gd name="T35" fmla="*/ 2147483647 h 80"/>
              <a:gd name="T36" fmla="*/ 2147483647 w 41"/>
              <a:gd name="T37" fmla="*/ 0 h 80"/>
              <a:gd name="T38" fmla="*/ 2147483647 w 41"/>
              <a:gd name="T39" fmla="*/ 2147483647 h 80"/>
              <a:gd name="T40" fmla="*/ 2147483647 w 41"/>
              <a:gd name="T41" fmla="*/ 2147483647 h 80"/>
              <a:gd name="T42" fmla="*/ 2147483647 w 41"/>
              <a:gd name="T43" fmla="*/ 2147483647 h 80"/>
              <a:gd name="T44" fmla="*/ 2147483647 w 41"/>
              <a:gd name="T45" fmla="*/ 2147483647 h 80"/>
              <a:gd name="T46" fmla="*/ 2147483647 w 41"/>
              <a:gd name="T47" fmla="*/ 2147483647 h 80"/>
              <a:gd name="T48" fmla="*/ 2147483647 w 41"/>
              <a:gd name="T49" fmla="*/ 2147483647 h 80"/>
              <a:gd name="T50" fmla="*/ 2147483647 w 41"/>
              <a:gd name="T51" fmla="*/ 2147483647 h 80"/>
              <a:gd name="T52" fmla="*/ 0 w 41"/>
              <a:gd name="T53" fmla="*/ 2147483647 h 80"/>
              <a:gd name="T54" fmla="*/ 2147483647 w 41"/>
              <a:gd name="T55" fmla="*/ 2147483647 h 80"/>
              <a:gd name="T56" fmla="*/ 2147483647 w 41"/>
              <a:gd name="T57" fmla="*/ 2147483647 h 80"/>
              <a:gd name="T58" fmla="*/ 2147483647 w 41"/>
              <a:gd name="T59" fmla="*/ 2147483647 h 80"/>
              <a:gd name="T60" fmla="*/ 2147483647 w 41"/>
              <a:gd name="T61" fmla="*/ 2147483647 h 80"/>
              <a:gd name="T62" fmla="*/ 2147483647 w 41"/>
              <a:gd name="T63" fmla="*/ 2147483647 h 80"/>
              <a:gd name="T64" fmla="*/ 2147483647 w 41"/>
              <a:gd name="T65" fmla="*/ 2147483647 h 80"/>
              <a:gd name="T66" fmla="*/ 2147483647 w 41"/>
              <a:gd name="T67" fmla="*/ 2147483647 h 80"/>
              <a:gd name="T68" fmla="*/ 2147483647 w 41"/>
              <a:gd name="T69" fmla="*/ 2147483647 h 80"/>
              <a:gd name="T70" fmla="*/ 2147483647 w 41"/>
              <a:gd name="T71" fmla="*/ 2147483647 h 80"/>
              <a:gd name="T72" fmla="*/ 2147483647 w 41"/>
              <a:gd name="T73" fmla="*/ 2147483647 h 80"/>
              <a:gd name="T74" fmla="*/ 2147483647 w 41"/>
              <a:gd name="T75" fmla="*/ 2147483647 h 8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1"/>
              <a:gd name="T115" fmla="*/ 0 h 80"/>
              <a:gd name="T116" fmla="*/ 41 w 41"/>
              <a:gd name="T117" fmla="*/ 80 h 8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1" h="80">
                <a:moveTo>
                  <a:pt x="24" y="78"/>
                </a:moveTo>
                <a:lnTo>
                  <a:pt x="26" y="75"/>
                </a:lnTo>
                <a:lnTo>
                  <a:pt x="26" y="68"/>
                </a:lnTo>
                <a:lnTo>
                  <a:pt x="26" y="64"/>
                </a:lnTo>
                <a:lnTo>
                  <a:pt x="26" y="59"/>
                </a:lnTo>
                <a:lnTo>
                  <a:pt x="24" y="59"/>
                </a:lnTo>
                <a:lnTo>
                  <a:pt x="26" y="54"/>
                </a:lnTo>
                <a:lnTo>
                  <a:pt x="26" y="52"/>
                </a:lnTo>
                <a:lnTo>
                  <a:pt x="26" y="49"/>
                </a:lnTo>
                <a:lnTo>
                  <a:pt x="26" y="45"/>
                </a:lnTo>
                <a:lnTo>
                  <a:pt x="29" y="45"/>
                </a:lnTo>
                <a:lnTo>
                  <a:pt x="29" y="42"/>
                </a:lnTo>
                <a:lnTo>
                  <a:pt x="31" y="42"/>
                </a:lnTo>
                <a:lnTo>
                  <a:pt x="31" y="40"/>
                </a:lnTo>
                <a:lnTo>
                  <a:pt x="36" y="33"/>
                </a:lnTo>
                <a:lnTo>
                  <a:pt x="38" y="30"/>
                </a:lnTo>
                <a:lnTo>
                  <a:pt x="38" y="26"/>
                </a:lnTo>
                <a:lnTo>
                  <a:pt x="41" y="23"/>
                </a:lnTo>
                <a:lnTo>
                  <a:pt x="41" y="21"/>
                </a:lnTo>
                <a:lnTo>
                  <a:pt x="38" y="16"/>
                </a:lnTo>
                <a:lnTo>
                  <a:pt x="36" y="14"/>
                </a:lnTo>
                <a:lnTo>
                  <a:pt x="36" y="12"/>
                </a:lnTo>
                <a:lnTo>
                  <a:pt x="36" y="9"/>
                </a:lnTo>
                <a:lnTo>
                  <a:pt x="36" y="7"/>
                </a:lnTo>
                <a:lnTo>
                  <a:pt x="29" y="2"/>
                </a:lnTo>
                <a:lnTo>
                  <a:pt x="26" y="0"/>
                </a:lnTo>
                <a:lnTo>
                  <a:pt x="22" y="2"/>
                </a:lnTo>
                <a:lnTo>
                  <a:pt x="22" y="7"/>
                </a:lnTo>
                <a:lnTo>
                  <a:pt x="19" y="9"/>
                </a:lnTo>
                <a:lnTo>
                  <a:pt x="15" y="12"/>
                </a:lnTo>
                <a:lnTo>
                  <a:pt x="12" y="12"/>
                </a:lnTo>
                <a:lnTo>
                  <a:pt x="7" y="12"/>
                </a:lnTo>
                <a:lnTo>
                  <a:pt x="5" y="16"/>
                </a:lnTo>
                <a:lnTo>
                  <a:pt x="3" y="19"/>
                </a:lnTo>
                <a:lnTo>
                  <a:pt x="0" y="21"/>
                </a:lnTo>
                <a:lnTo>
                  <a:pt x="0" y="23"/>
                </a:lnTo>
                <a:lnTo>
                  <a:pt x="0" y="26"/>
                </a:lnTo>
                <a:lnTo>
                  <a:pt x="3" y="28"/>
                </a:lnTo>
                <a:lnTo>
                  <a:pt x="5" y="30"/>
                </a:lnTo>
                <a:lnTo>
                  <a:pt x="7" y="30"/>
                </a:lnTo>
                <a:lnTo>
                  <a:pt x="7" y="33"/>
                </a:lnTo>
                <a:lnTo>
                  <a:pt x="7" y="35"/>
                </a:lnTo>
                <a:lnTo>
                  <a:pt x="7" y="38"/>
                </a:lnTo>
                <a:lnTo>
                  <a:pt x="10" y="42"/>
                </a:lnTo>
                <a:lnTo>
                  <a:pt x="10" y="45"/>
                </a:lnTo>
                <a:lnTo>
                  <a:pt x="10" y="47"/>
                </a:lnTo>
                <a:lnTo>
                  <a:pt x="12" y="52"/>
                </a:lnTo>
                <a:lnTo>
                  <a:pt x="12" y="66"/>
                </a:lnTo>
                <a:lnTo>
                  <a:pt x="12" y="71"/>
                </a:lnTo>
                <a:lnTo>
                  <a:pt x="10" y="71"/>
                </a:lnTo>
                <a:lnTo>
                  <a:pt x="12" y="80"/>
                </a:lnTo>
                <a:lnTo>
                  <a:pt x="15" y="80"/>
                </a:lnTo>
                <a:lnTo>
                  <a:pt x="22" y="78"/>
                </a:lnTo>
                <a:lnTo>
                  <a:pt x="24" y="78"/>
                </a:lnTo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33" name="Freeform 2355"/>
          <p:cNvSpPr>
            <a:spLocks/>
          </p:cNvSpPr>
          <p:nvPr/>
        </p:nvSpPr>
        <p:spPr bwMode="auto">
          <a:xfrm>
            <a:off x="1227138" y="4789488"/>
            <a:ext cx="26987" cy="85725"/>
          </a:xfrm>
          <a:custGeom>
            <a:avLst/>
            <a:gdLst>
              <a:gd name="T0" fmla="*/ 2147483647 w 23"/>
              <a:gd name="T1" fmla="*/ 2147483647 h 66"/>
              <a:gd name="T2" fmla="*/ 2147483647 w 23"/>
              <a:gd name="T3" fmla="*/ 0 h 66"/>
              <a:gd name="T4" fmla="*/ 2147483647 w 23"/>
              <a:gd name="T5" fmla="*/ 2147483647 h 66"/>
              <a:gd name="T6" fmla="*/ 2147483647 w 23"/>
              <a:gd name="T7" fmla="*/ 2147483647 h 66"/>
              <a:gd name="T8" fmla="*/ 0 w 23"/>
              <a:gd name="T9" fmla="*/ 2147483647 h 66"/>
              <a:gd name="T10" fmla="*/ 2147483647 w 23"/>
              <a:gd name="T11" fmla="*/ 2147483647 h 66"/>
              <a:gd name="T12" fmla="*/ 2147483647 w 23"/>
              <a:gd name="T13" fmla="*/ 2147483647 h 66"/>
              <a:gd name="T14" fmla="*/ 2147483647 w 23"/>
              <a:gd name="T15" fmla="*/ 2147483647 h 66"/>
              <a:gd name="T16" fmla="*/ 2147483647 w 23"/>
              <a:gd name="T17" fmla="*/ 2147483647 h 66"/>
              <a:gd name="T18" fmla="*/ 2147483647 w 23"/>
              <a:gd name="T19" fmla="*/ 2147483647 h 66"/>
              <a:gd name="T20" fmla="*/ 2147483647 w 23"/>
              <a:gd name="T21" fmla="*/ 2147483647 h 66"/>
              <a:gd name="T22" fmla="*/ 2147483647 w 23"/>
              <a:gd name="T23" fmla="*/ 2147483647 h 66"/>
              <a:gd name="T24" fmla="*/ 2147483647 w 23"/>
              <a:gd name="T25" fmla="*/ 2147483647 h 66"/>
              <a:gd name="T26" fmla="*/ 2147483647 w 23"/>
              <a:gd name="T27" fmla="*/ 2147483647 h 66"/>
              <a:gd name="T28" fmla="*/ 2147483647 w 23"/>
              <a:gd name="T29" fmla="*/ 2147483647 h 66"/>
              <a:gd name="T30" fmla="*/ 2147483647 w 23"/>
              <a:gd name="T31" fmla="*/ 2147483647 h 66"/>
              <a:gd name="T32" fmla="*/ 2147483647 w 23"/>
              <a:gd name="T33" fmla="*/ 2147483647 h 66"/>
              <a:gd name="T34" fmla="*/ 2147483647 w 23"/>
              <a:gd name="T35" fmla="*/ 2147483647 h 66"/>
              <a:gd name="T36" fmla="*/ 2147483647 w 23"/>
              <a:gd name="T37" fmla="*/ 2147483647 h 66"/>
              <a:gd name="T38" fmla="*/ 2147483647 w 23"/>
              <a:gd name="T39" fmla="*/ 2147483647 h 66"/>
              <a:gd name="T40" fmla="*/ 2147483647 w 23"/>
              <a:gd name="T41" fmla="*/ 2147483647 h 66"/>
              <a:gd name="T42" fmla="*/ 2147483647 w 23"/>
              <a:gd name="T43" fmla="*/ 2147483647 h 66"/>
              <a:gd name="T44" fmla="*/ 2147483647 w 23"/>
              <a:gd name="T45" fmla="*/ 2147483647 h 66"/>
              <a:gd name="T46" fmla="*/ 2147483647 w 23"/>
              <a:gd name="T47" fmla="*/ 2147483647 h 66"/>
              <a:gd name="T48" fmla="*/ 2147483647 w 23"/>
              <a:gd name="T49" fmla="*/ 2147483647 h 66"/>
              <a:gd name="T50" fmla="*/ 2147483647 w 23"/>
              <a:gd name="T51" fmla="*/ 2147483647 h 66"/>
              <a:gd name="T52" fmla="*/ 2147483647 w 23"/>
              <a:gd name="T53" fmla="*/ 2147483647 h 66"/>
              <a:gd name="T54" fmla="*/ 2147483647 w 23"/>
              <a:gd name="T55" fmla="*/ 2147483647 h 66"/>
              <a:gd name="T56" fmla="*/ 2147483647 w 23"/>
              <a:gd name="T57" fmla="*/ 2147483647 h 66"/>
              <a:gd name="T58" fmla="*/ 2147483647 w 23"/>
              <a:gd name="T59" fmla="*/ 2147483647 h 66"/>
              <a:gd name="T60" fmla="*/ 2147483647 w 23"/>
              <a:gd name="T61" fmla="*/ 2147483647 h 66"/>
              <a:gd name="T62" fmla="*/ 2147483647 w 23"/>
              <a:gd name="T63" fmla="*/ 2147483647 h 66"/>
              <a:gd name="T64" fmla="*/ 2147483647 w 23"/>
              <a:gd name="T65" fmla="*/ 2147483647 h 66"/>
              <a:gd name="T66" fmla="*/ 2147483647 w 23"/>
              <a:gd name="T67" fmla="*/ 2147483647 h 66"/>
              <a:gd name="T68" fmla="*/ 2147483647 w 23"/>
              <a:gd name="T69" fmla="*/ 2147483647 h 66"/>
              <a:gd name="T70" fmla="*/ 2147483647 w 23"/>
              <a:gd name="T71" fmla="*/ 2147483647 h 66"/>
              <a:gd name="T72" fmla="*/ 2147483647 w 23"/>
              <a:gd name="T73" fmla="*/ 2147483647 h 66"/>
              <a:gd name="T74" fmla="*/ 2147483647 w 23"/>
              <a:gd name="T75" fmla="*/ 2147483647 h 66"/>
              <a:gd name="T76" fmla="*/ 2147483647 w 23"/>
              <a:gd name="T77" fmla="*/ 2147483647 h 66"/>
              <a:gd name="T78" fmla="*/ 2147483647 w 23"/>
              <a:gd name="T79" fmla="*/ 2147483647 h 66"/>
              <a:gd name="T80" fmla="*/ 2147483647 w 23"/>
              <a:gd name="T81" fmla="*/ 2147483647 h 66"/>
              <a:gd name="T82" fmla="*/ 2147483647 w 23"/>
              <a:gd name="T83" fmla="*/ 2147483647 h 6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3"/>
              <a:gd name="T127" fmla="*/ 0 h 66"/>
              <a:gd name="T128" fmla="*/ 23 w 23"/>
              <a:gd name="T129" fmla="*/ 66 h 6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3" h="66">
                <a:moveTo>
                  <a:pt x="14" y="3"/>
                </a:moveTo>
                <a:lnTo>
                  <a:pt x="11" y="3"/>
                </a:lnTo>
                <a:lnTo>
                  <a:pt x="7" y="3"/>
                </a:lnTo>
                <a:lnTo>
                  <a:pt x="2" y="0"/>
                </a:lnTo>
                <a:lnTo>
                  <a:pt x="2" y="3"/>
                </a:lnTo>
                <a:lnTo>
                  <a:pt x="2" y="5"/>
                </a:lnTo>
                <a:lnTo>
                  <a:pt x="0" y="5"/>
                </a:lnTo>
                <a:lnTo>
                  <a:pt x="2" y="7"/>
                </a:lnTo>
                <a:lnTo>
                  <a:pt x="4" y="10"/>
                </a:lnTo>
                <a:lnTo>
                  <a:pt x="7" y="12"/>
                </a:lnTo>
                <a:lnTo>
                  <a:pt x="7" y="14"/>
                </a:lnTo>
                <a:lnTo>
                  <a:pt x="4" y="19"/>
                </a:lnTo>
                <a:lnTo>
                  <a:pt x="4" y="24"/>
                </a:lnTo>
                <a:lnTo>
                  <a:pt x="7" y="22"/>
                </a:lnTo>
                <a:lnTo>
                  <a:pt x="9" y="24"/>
                </a:lnTo>
                <a:lnTo>
                  <a:pt x="9" y="26"/>
                </a:lnTo>
                <a:lnTo>
                  <a:pt x="7" y="26"/>
                </a:lnTo>
                <a:lnTo>
                  <a:pt x="7" y="29"/>
                </a:lnTo>
                <a:lnTo>
                  <a:pt x="7" y="31"/>
                </a:lnTo>
                <a:lnTo>
                  <a:pt x="7" y="33"/>
                </a:lnTo>
                <a:lnTo>
                  <a:pt x="9" y="33"/>
                </a:lnTo>
                <a:lnTo>
                  <a:pt x="9" y="36"/>
                </a:lnTo>
                <a:lnTo>
                  <a:pt x="11" y="36"/>
                </a:lnTo>
                <a:lnTo>
                  <a:pt x="11" y="38"/>
                </a:lnTo>
                <a:lnTo>
                  <a:pt x="9" y="38"/>
                </a:lnTo>
                <a:lnTo>
                  <a:pt x="9" y="45"/>
                </a:lnTo>
                <a:lnTo>
                  <a:pt x="9" y="48"/>
                </a:lnTo>
                <a:lnTo>
                  <a:pt x="9" y="50"/>
                </a:lnTo>
                <a:lnTo>
                  <a:pt x="9" y="55"/>
                </a:lnTo>
                <a:lnTo>
                  <a:pt x="9" y="57"/>
                </a:lnTo>
                <a:lnTo>
                  <a:pt x="9" y="59"/>
                </a:lnTo>
                <a:lnTo>
                  <a:pt x="11" y="62"/>
                </a:lnTo>
                <a:lnTo>
                  <a:pt x="16" y="64"/>
                </a:lnTo>
                <a:lnTo>
                  <a:pt x="16" y="66"/>
                </a:lnTo>
                <a:lnTo>
                  <a:pt x="23" y="64"/>
                </a:lnTo>
                <a:lnTo>
                  <a:pt x="21" y="55"/>
                </a:lnTo>
                <a:lnTo>
                  <a:pt x="23" y="55"/>
                </a:lnTo>
                <a:lnTo>
                  <a:pt x="23" y="50"/>
                </a:lnTo>
                <a:lnTo>
                  <a:pt x="23" y="36"/>
                </a:lnTo>
                <a:lnTo>
                  <a:pt x="21" y="31"/>
                </a:lnTo>
                <a:lnTo>
                  <a:pt x="21" y="29"/>
                </a:lnTo>
                <a:lnTo>
                  <a:pt x="21" y="26"/>
                </a:lnTo>
                <a:lnTo>
                  <a:pt x="18" y="22"/>
                </a:lnTo>
                <a:lnTo>
                  <a:pt x="18" y="19"/>
                </a:lnTo>
                <a:lnTo>
                  <a:pt x="18" y="17"/>
                </a:lnTo>
                <a:lnTo>
                  <a:pt x="18" y="14"/>
                </a:lnTo>
                <a:lnTo>
                  <a:pt x="16" y="14"/>
                </a:lnTo>
                <a:lnTo>
                  <a:pt x="14" y="12"/>
                </a:lnTo>
                <a:lnTo>
                  <a:pt x="11" y="10"/>
                </a:lnTo>
                <a:lnTo>
                  <a:pt x="11" y="7"/>
                </a:lnTo>
                <a:lnTo>
                  <a:pt x="11" y="5"/>
                </a:lnTo>
                <a:lnTo>
                  <a:pt x="14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34" name="Freeform 2356"/>
          <p:cNvSpPr>
            <a:spLocks/>
          </p:cNvSpPr>
          <p:nvPr/>
        </p:nvSpPr>
        <p:spPr bwMode="auto">
          <a:xfrm>
            <a:off x="1033463" y="4548188"/>
            <a:ext cx="261937" cy="257175"/>
          </a:xfrm>
          <a:custGeom>
            <a:avLst/>
            <a:gdLst>
              <a:gd name="T0" fmla="*/ 2147483647 w 212"/>
              <a:gd name="T1" fmla="*/ 2147483647 h 198"/>
              <a:gd name="T2" fmla="*/ 2147483647 w 212"/>
              <a:gd name="T3" fmla="*/ 2147483647 h 198"/>
              <a:gd name="T4" fmla="*/ 2147483647 w 212"/>
              <a:gd name="T5" fmla="*/ 2147483647 h 198"/>
              <a:gd name="T6" fmla="*/ 2147483647 w 212"/>
              <a:gd name="T7" fmla="*/ 2147483647 h 198"/>
              <a:gd name="T8" fmla="*/ 2147483647 w 212"/>
              <a:gd name="T9" fmla="*/ 2147483647 h 198"/>
              <a:gd name="T10" fmla="*/ 2147483647 w 212"/>
              <a:gd name="T11" fmla="*/ 2147483647 h 198"/>
              <a:gd name="T12" fmla="*/ 2147483647 w 212"/>
              <a:gd name="T13" fmla="*/ 2147483647 h 198"/>
              <a:gd name="T14" fmla="*/ 2147483647 w 212"/>
              <a:gd name="T15" fmla="*/ 2147483647 h 198"/>
              <a:gd name="T16" fmla="*/ 2147483647 w 212"/>
              <a:gd name="T17" fmla="*/ 2147483647 h 198"/>
              <a:gd name="T18" fmla="*/ 2147483647 w 212"/>
              <a:gd name="T19" fmla="*/ 2147483647 h 198"/>
              <a:gd name="T20" fmla="*/ 2147483647 w 212"/>
              <a:gd name="T21" fmla="*/ 2147483647 h 198"/>
              <a:gd name="T22" fmla="*/ 2147483647 w 212"/>
              <a:gd name="T23" fmla="*/ 2147483647 h 198"/>
              <a:gd name="T24" fmla="*/ 2147483647 w 212"/>
              <a:gd name="T25" fmla="*/ 2147483647 h 198"/>
              <a:gd name="T26" fmla="*/ 2147483647 w 212"/>
              <a:gd name="T27" fmla="*/ 2147483647 h 198"/>
              <a:gd name="T28" fmla="*/ 2147483647 w 212"/>
              <a:gd name="T29" fmla="*/ 2147483647 h 198"/>
              <a:gd name="T30" fmla="*/ 2147483647 w 212"/>
              <a:gd name="T31" fmla="*/ 2147483647 h 198"/>
              <a:gd name="T32" fmla="*/ 2147483647 w 212"/>
              <a:gd name="T33" fmla="*/ 2147483647 h 198"/>
              <a:gd name="T34" fmla="*/ 2147483647 w 212"/>
              <a:gd name="T35" fmla="*/ 2147483647 h 198"/>
              <a:gd name="T36" fmla="*/ 2147483647 w 212"/>
              <a:gd name="T37" fmla="*/ 2147483647 h 198"/>
              <a:gd name="T38" fmla="*/ 2147483647 w 212"/>
              <a:gd name="T39" fmla="*/ 2147483647 h 198"/>
              <a:gd name="T40" fmla="*/ 2147483647 w 212"/>
              <a:gd name="T41" fmla="*/ 2147483647 h 198"/>
              <a:gd name="T42" fmla="*/ 2147483647 w 212"/>
              <a:gd name="T43" fmla="*/ 2147483647 h 198"/>
              <a:gd name="T44" fmla="*/ 2147483647 w 212"/>
              <a:gd name="T45" fmla="*/ 2147483647 h 198"/>
              <a:gd name="T46" fmla="*/ 2147483647 w 212"/>
              <a:gd name="T47" fmla="*/ 2147483647 h 198"/>
              <a:gd name="T48" fmla="*/ 2147483647 w 212"/>
              <a:gd name="T49" fmla="*/ 2147483647 h 198"/>
              <a:gd name="T50" fmla="*/ 2147483647 w 212"/>
              <a:gd name="T51" fmla="*/ 2147483647 h 198"/>
              <a:gd name="T52" fmla="*/ 2147483647 w 212"/>
              <a:gd name="T53" fmla="*/ 2147483647 h 198"/>
              <a:gd name="T54" fmla="*/ 2147483647 w 212"/>
              <a:gd name="T55" fmla="*/ 2147483647 h 198"/>
              <a:gd name="T56" fmla="*/ 2147483647 w 212"/>
              <a:gd name="T57" fmla="*/ 2147483647 h 198"/>
              <a:gd name="T58" fmla="*/ 2147483647 w 212"/>
              <a:gd name="T59" fmla="*/ 2147483647 h 198"/>
              <a:gd name="T60" fmla="*/ 2147483647 w 212"/>
              <a:gd name="T61" fmla="*/ 2147483647 h 198"/>
              <a:gd name="T62" fmla="*/ 2147483647 w 212"/>
              <a:gd name="T63" fmla="*/ 2147483647 h 198"/>
              <a:gd name="T64" fmla="*/ 2147483647 w 212"/>
              <a:gd name="T65" fmla="*/ 2147483647 h 198"/>
              <a:gd name="T66" fmla="*/ 2147483647 w 212"/>
              <a:gd name="T67" fmla="*/ 2147483647 h 198"/>
              <a:gd name="T68" fmla="*/ 2147483647 w 212"/>
              <a:gd name="T69" fmla="*/ 2147483647 h 198"/>
              <a:gd name="T70" fmla="*/ 2147483647 w 212"/>
              <a:gd name="T71" fmla="*/ 2147483647 h 198"/>
              <a:gd name="T72" fmla="*/ 2147483647 w 212"/>
              <a:gd name="T73" fmla="*/ 2147483647 h 198"/>
              <a:gd name="T74" fmla="*/ 2147483647 w 212"/>
              <a:gd name="T75" fmla="*/ 2147483647 h 198"/>
              <a:gd name="T76" fmla="*/ 0 w 212"/>
              <a:gd name="T77" fmla="*/ 2147483647 h 198"/>
              <a:gd name="T78" fmla="*/ 2147483647 w 212"/>
              <a:gd name="T79" fmla="*/ 2147483647 h 198"/>
              <a:gd name="T80" fmla="*/ 2147483647 w 212"/>
              <a:gd name="T81" fmla="*/ 2147483647 h 198"/>
              <a:gd name="T82" fmla="*/ 2147483647 w 212"/>
              <a:gd name="T83" fmla="*/ 2147483647 h 198"/>
              <a:gd name="T84" fmla="*/ 2147483647 w 212"/>
              <a:gd name="T85" fmla="*/ 2147483647 h 198"/>
              <a:gd name="T86" fmla="*/ 2147483647 w 212"/>
              <a:gd name="T87" fmla="*/ 2147483647 h 198"/>
              <a:gd name="T88" fmla="*/ 2147483647 w 212"/>
              <a:gd name="T89" fmla="*/ 2147483647 h 198"/>
              <a:gd name="T90" fmla="*/ 2147483647 w 212"/>
              <a:gd name="T91" fmla="*/ 2147483647 h 198"/>
              <a:gd name="T92" fmla="*/ 2147483647 w 212"/>
              <a:gd name="T93" fmla="*/ 2147483647 h 198"/>
              <a:gd name="T94" fmla="*/ 2147483647 w 212"/>
              <a:gd name="T95" fmla="*/ 2147483647 h 198"/>
              <a:gd name="T96" fmla="*/ 2147483647 w 212"/>
              <a:gd name="T97" fmla="*/ 2147483647 h 198"/>
              <a:gd name="T98" fmla="*/ 2147483647 w 212"/>
              <a:gd name="T99" fmla="*/ 2147483647 h 198"/>
              <a:gd name="T100" fmla="*/ 2147483647 w 212"/>
              <a:gd name="T101" fmla="*/ 2147483647 h 198"/>
              <a:gd name="T102" fmla="*/ 2147483647 w 212"/>
              <a:gd name="T103" fmla="*/ 2147483647 h 198"/>
              <a:gd name="T104" fmla="*/ 2147483647 w 212"/>
              <a:gd name="T105" fmla="*/ 2147483647 h 198"/>
              <a:gd name="T106" fmla="*/ 2147483647 w 212"/>
              <a:gd name="T107" fmla="*/ 2147483647 h 198"/>
              <a:gd name="T108" fmla="*/ 2147483647 w 212"/>
              <a:gd name="T109" fmla="*/ 2147483647 h 198"/>
              <a:gd name="T110" fmla="*/ 2147483647 w 212"/>
              <a:gd name="T111" fmla="*/ 2147483647 h 19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12"/>
              <a:gd name="T169" fmla="*/ 0 h 198"/>
              <a:gd name="T170" fmla="*/ 212 w 212"/>
              <a:gd name="T171" fmla="*/ 198 h 19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12" h="198">
                <a:moveTo>
                  <a:pt x="212" y="80"/>
                </a:moveTo>
                <a:lnTo>
                  <a:pt x="212" y="82"/>
                </a:lnTo>
                <a:lnTo>
                  <a:pt x="212" y="87"/>
                </a:lnTo>
                <a:lnTo>
                  <a:pt x="212" y="97"/>
                </a:lnTo>
                <a:lnTo>
                  <a:pt x="212" y="101"/>
                </a:lnTo>
                <a:lnTo>
                  <a:pt x="212" y="104"/>
                </a:lnTo>
                <a:lnTo>
                  <a:pt x="212" y="111"/>
                </a:lnTo>
                <a:lnTo>
                  <a:pt x="210" y="118"/>
                </a:lnTo>
                <a:lnTo>
                  <a:pt x="205" y="127"/>
                </a:lnTo>
                <a:lnTo>
                  <a:pt x="203" y="130"/>
                </a:lnTo>
                <a:lnTo>
                  <a:pt x="203" y="132"/>
                </a:lnTo>
                <a:lnTo>
                  <a:pt x="200" y="132"/>
                </a:lnTo>
                <a:lnTo>
                  <a:pt x="196" y="130"/>
                </a:lnTo>
                <a:lnTo>
                  <a:pt x="191" y="132"/>
                </a:lnTo>
                <a:lnTo>
                  <a:pt x="182" y="132"/>
                </a:lnTo>
                <a:lnTo>
                  <a:pt x="174" y="132"/>
                </a:lnTo>
                <a:lnTo>
                  <a:pt x="170" y="137"/>
                </a:lnTo>
                <a:lnTo>
                  <a:pt x="165" y="137"/>
                </a:lnTo>
                <a:lnTo>
                  <a:pt x="163" y="137"/>
                </a:lnTo>
                <a:lnTo>
                  <a:pt x="160" y="137"/>
                </a:lnTo>
                <a:lnTo>
                  <a:pt x="158" y="137"/>
                </a:lnTo>
                <a:lnTo>
                  <a:pt x="153" y="134"/>
                </a:lnTo>
                <a:lnTo>
                  <a:pt x="148" y="134"/>
                </a:lnTo>
                <a:lnTo>
                  <a:pt x="144" y="139"/>
                </a:lnTo>
                <a:lnTo>
                  <a:pt x="141" y="139"/>
                </a:lnTo>
                <a:lnTo>
                  <a:pt x="139" y="139"/>
                </a:lnTo>
                <a:lnTo>
                  <a:pt x="132" y="141"/>
                </a:lnTo>
                <a:lnTo>
                  <a:pt x="132" y="146"/>
                </a:lnTo>
                <a:lnTo>
                  <a:pt x="127" y="146"/>
                </a:lnTo>
                <a:lnTo>
                  <a:pt x="125" y="146"/>
                </a:lnTo>
                <a:lnTo>
                  <a:pt x="120" y="149"/>
                </a:lnTo>
                <a:lnTo>
                  <a:pt x="120" y="151"/>
                </a:lnTo>
                <a:lnTo>
                  <a:pt x="120" y="153"/>
                </a:lnTo>
                <a:lnTo>
                  <a:pt x="115" y="153"/>
                </a:lnTo>
                <a:lnTo>
                  <a:pt x="115" y="156"/>
                </a:lnTo>
                <a:lnTo>
                  <a:pt x="115" y="158"/>
                </a:lnTo>
                <a:lnTo>
                  <a:pt x="113" y="158"/>
                </a:lnTo>
                <a:lnTo>
                  <a:pt x="113" y="160"/>
                </a:lnTo>
                <a:lnTo>
                  <a:pt x="111" y="160"/>
                </a:lnTo>
                <a:lnTo>
                  <a:pt x="108" y="156"/>
                </a:lnTo>
                <a:lnTo>
                  <a:pt x="106" y="156"/>
                </a:lnTo>
                <a:lnTo>
                  <a:pt x="106" y="158"/>
                </a:lnTo>
                <a:lnTo>
                  <a:pt x="104" y="160"/>
                </a:lnTo>
                <a:lnTo>
                  <a:pt x="101" y="160"/>
                </a:lnTo>
                <a:lnTo>
                  <a:pt x="101" y="163"/>
                </a:lnTo>
                <a:lnTo>
                  <a:pt x="104" y="163"/>
                </a:lnTo>
                <a:lnTo>
                  <a:pt x="101" y="165"/>
                </a:lnTo>
                <a:lnTo>
                  <a:pt x="99" y="172"/>
                </a:lnTo>
                <a:lnTo>
                  <a:pt x="96" y="174"/>
                </a:lnTo>
                <a:lnTo>
                  <a:pt x="92" y="177"/>
                </a:lnTo>
                <a:lnTo>
                  <a:pt x="87" y="177"/>
                </a:lnTo>
                <a:lnTo>
                  <a:pt x="89" y="179"/>
                </a:lnTo>
                <a:lnTo>
                  <a:pt x="89" y="182"/>
                </a:lnTo>
                <a:lnTo>
                  <a:pt x="89" y="184"/>
                </a:lnTo>
                <a:lnTo>
                  <a:pt x="89" y="186"/>
                </a:lnTo>
                <a:lnTo>
                  <a:pt x="87" y="191"/>
                </a:lnTo>
                <a:lnTo>
                  <a:pt x="87" y="193"/>
                </a:lnTo>
                <a:lnTo>
                  <a:pt x="87" y="196"/>
                </a:lnTo>
                <a:lnTo>
                  <a:pt x="85" y="196"/>
                </a:lnTo>
                <a:lnTo>
                  <a:pt x="82" y="196"/>
                </a:lnTo>
                <a:lnTo>
                  <a:pt x="80" y="198"/>
                </a:lnTo>
                <a:lnTo>
                  <a:pt x="78" y="198"/>
                </a:lnTo>
                <a:lnTo>
                  <a:pt x="78" y="191"/>
                </a:lnTo>
                <a:lnTo>
                  <a:pt x="73" y="193"/>
                </a:lnTo>
                <a:lnTo>
                  <a:pt x="70" y="198"/>
                </a:lnTo>
                <a:lnTo>
                  <a:pt x="68" y="198"/>
                </a:lnTo>
                <a:lnTo>
                  <a:pt x="61" y="196"/>
                </a:lnTo>
                <a:lnTo>
                  <a:pt x="59" y="196"/>
                </a:lnTo>
                <a:lnTo>
                  <a:pt x="59" y="198"/>
                </a:lnTo>
                <a:lnTo>
                  <a:pt x="54" y="198"/>
                </a:lnTo>
                <a:lnTo>
                  <a:pt x="56" y="198"/>
                </a:lnTo>
                <a:lnTo>
                  <a:pt x="54" y="198"/>
                </a:lnTo>
                <a:lnTo>
                  <a:pt x="52" y="196"/>
                </a:lnTo>
                <a:lnTo>
                  <a:pt x="52" y="191"/>
                </a:lnTo>
                <a:lnTo>
                  <a:pt x="52" y="189"/>
                </a:lnTo>
                <a:lnTo>
                  <a:pt x="49" y="189"/>
                </a:lnTo>
                <a:lnTo>
                  <a:pt x="47" y="189"/>
                </a:lnTo>
                <a:lnTo>
                  <a:pt x="47" y="186"/>
                </a:lnTo>
                <a:lnTo>
                  <a:pt x="49" y="184"/>
                </a:lnTo>
                <a:lnTo>
                  <a:pt x="47" y="182"/>
                </a:lnTo>
                <a:lnTo>
                  <a:pt x="45" y="179"/>
                </a:lnTo>
                <a:lnTo>
                  <a:pt x="45" y="177"/>
                </a:lnTo>
                <a:lnTo>
                  <a:pt x="45" y="174"/>
                </a:lnTo>
                <a:lnTo>
                  <a:pt x="42" y="172"/>
                </a:lnTo>
                <a:lnTo>
                  <a:pt x="42" y="170"/>
                </a:lnTo>
                <a:lnTo>
                  <a:pt x="40" y="170"/>
                </a:lnTo>
                <a:lnTo>
                  <a:pt x="37" y="170"/>
                </a:lnTo>
                <a:lnTo>
                  <a:pt x="37" y="172"/>
                </a:lnTo>
                <a:lnTo>
                  <a:pt x="35" y="172"/>
                </a:lnTo>
                <a:lnTo>
                  <a:pt x="33" y="172"/>
                </a:lnTo>
                <a:lnTo>
                  <a:pt x="33" y="174"/>
                </a:lnTo>
                <a:lnTo>
                  <a:pt x="28" y="172"/>
                </a:lnTo>
                <a:lnTo>
                  <a:pt x="26" y="172"/>
                </a:lnTo>
                <a:lnTo>
                  <a:pt x="21" y="177"/>
                </a:lnTo>
                <a:lnTo>
                  <a:pt x="19" y="177"/>
                </a:lnTo>
                <a:lnTo>
                  <a:pt x="19" y="174"/>
                </a:lnTo>
                <a:lnTo>
                  <a:pt x="19" y="172"/>
                </a:lnTo>
                <a:lnTo>
                  <a:pt x="16" y="172"/>
                </a:lnTo>
                <a:lnTo>
                  <a:pt x="16" y="174"/>
                </a:lnTo>
                <a:lnTo>
                  <a:pt x="14" y="174"/>
                </a:lnTo>
                <a:lnTo>
                  <a:pt x="11" y="174"/>
                </a:lnTo>
                <a:lnTo>
                  <a:pt x="9" y="174"/>
                </a:lnTo>
                <a:lnTo>
                  <a:pt x="9" y="172"/>
                </a:lnTo>
                <a:lnTo>
                  <a:pt x="11" y="172"/>
                </a:lnTo>
                <a:lnTo>
                  <a:pt x="11" y="170"/>
                </a:lnTo>
                <a:lnTo>
                  <a:pt x="11" y="167"/>
                </a:lnTo>
                <a:lnTo>
                  <a:pt x="11" y="165"/>
                </a:lnTo>
                <a:lnTo>
                  <a:pt x="11" y="163"/>
                </a:lnTo>
                <a:lnTo>
                  <a:pt x="9" y="160"/>
                </a:lnTo>
                <a:lnTo>
                  <a:pt x="9" y="158"/>
                </a:lnTo>
                <a:lnTo>
                  <a:pt x="7" y="158"/>
                </a:lnTo>
                <a:lnTo>
                  <a:pt x="4" y="158"/>
                </a:lnTo>
                <a:lnTo>
                  <a:pt x="2" y="156"/>
                </a:lnTo>
                <a:lnTo>
                  <a:pt x="2" y="153"/>
                </a:lnTo>
                <a:lnTo>
                  <a:pt x="4" y="153"/>
                </a:lnTo>
                <a:lnTo>
                  <a:pt x="4" y="151"/>
                </a:lnTo>
                <a:lnTo>
                  <a:pt x="4" y="146"/>
                </a:lnTo>
                <a:lnTo>
                  <a:pt x="2" y="146"/>
                </a:lnTo>
                <a:lnTo>
                  <a:pt x="2" y="144"/>
                </a:lnTo>
                <a:lnTo>
                  <a:pt x="0" y="144"/>
                </a:lnTo>
                <a:lnTo>
                  <a:pt x="0" y="139"/>
                </a:lnTo>
                <a:lnTo>
                  <a:pt x="2" y="139"/>
                </a:lnTo>
                <a:lnTo>
                  <a:pt x="4" y="139"/>
                </a:lnTo>
                <a:lnTo>
                  <a:pt x="4" y="137"/>
                </a:lnTo>
                <a:lnTo>
                  <a:pt x="7" y="137"/>
                </a:lnTo>
                <a:lnTo>
                  <a:pt x="7" y="134"/>
                </a:lnTo>
                <a:lnTo>
                  <a:pt x="4" y="134"/>
                </a:lnTo>
                <a:lnTo>
                  <a:pt x="7" y="132"/>
                </a:lnTo>
                <a:lnTo>
                  <a:pt x="7" y="130"/>
                </a:lnTo>
                <a:lnTo>
                  <a:pt x="9" y="130"/>
                </a:lnTo>
                <a:lnTo>
                  <a:pt x="9" y="127"/>
                </a:lnTo>
                <a:lnTo>
                  <a:pt x="11" y="127"/>
                </a:lnTo>
                <a:lnTo>
                  <a:pt x="16" y="132"/>
                </a:lnTo>
                <a:lnTo>
                  <a:pt x="16" y="134"/>
                </a:lnTo>
                <a:lnTo>
                  <a:pt x="21" y="130"/>
                </a:lnTo>
                <a:lnTo>
                  <a:pt x="28" y="132"/>
                </a:lnTo>
                <a:lnTo>
                  <a:pt x="30" y="132"/>
                </a:lnTo>
                <a:lnTo>
                  <a:pt x="37" y="130"/>
                </a:lnTo>
                <a:lnTo>
                  <a:pt x="42" y="130"/>
                </a:lnTo>
                <a:lnTo>
                  <a:pt x="66" y="130"/>
                </a:lnTo>
                <a:lnTo>
                  <a:pt x="68" y="130"/>
                </a:lnTo>
                <a:lnTo>
                  <a:pt x="80" y="130"/>
                </a:lnTo>
                <a:lnTo>
                  <a:pt x="85" y="130"/>
                </a:lnTo>
                <a:lnTo>
                  <a:pt x="87" y="130"/>
                </a:lnTo>
                <a:lnTo>
                  <a:pt x="87" y="127"/>
                </a:lnTo>
                <a:lnTo>
                  <a:pt x="87" y="120"/>
                </a:lnTo>
                <a:lnTo>
                  <a:pt x="89" y="118"/>
                </a:lnTo>
                <a:lnTo>
                  <a:pt x="85" y="115"/>
                </a:lnTo>
                <a:lnTo>
                  <a:pt x="85" y="113"/>
                </a:lnTo>
                <a:lnTo>
                  <a:pt x="85" y="108"/>
                </a:lnTo>
                <a:lnTo>
                  <a:pt x="82" y="99"/>
                </a:lnTo>
                <a:lnTo>
                  <a:pt x="82" y="87"/>
                </a:lnTo>
                <a:lnTo>
                  <a:pt x="80" y="75"/>
                </a:lnTo>
                <a:lnTo>
                  <a:pt x="80" y="71"/>
                </a:lnTo>
                <a:lnTo>
                  <a:pt x="78" y="47"/>
                </a:lnTo>
                <a:lnTo>
                  <a:pt x="78" y="35"/>
                </a:lnTo>
                <a:lnTo>
                  <a:pt x="75" y="30"/>
                </a:lnTo>
                <a:lnTo>
                  <a:pt x="75" y="28"/>
                </a:lnTo>
                <a:lnTo>
                  <a:pt x="75" y="26"/>
                </a:lnTo>
                <a:lnTo>
                  <a:pt x="75" y="21"/>
                </a:lnTo>
                <a:lnTo>
                  <a:pt x="75" y="19"/>
                </a:lnTo>
                <a:lnTo>
                  <a:pt x="75" y="11"/>
                </a:lnTo>
                <a:lnTo>
                  <a:pt x="73" y="0"/>
                </a:lnTo>
                <a:lnTo>
                  <a:pt x="96" y="0"/>
                </a:lnTo>
                <a:lnTo>
                  <a:pt x="99" y="2"/>
                </a:lnTo>
                <a:lnTo>
                  <a:pt x="104" y="7"/>
                </a:lnTo>
                <a:lnTo>
                  <a:pt x="113" y="11"/>
                </a:lnTo>
                <a:lnTo>
                  <a:pt x="118" y="14"/>
                </a:lnTo>
                <a:lnTo>
                  <a:pt x="120" y="19"/>
                </a:lnTo>
                <a:lnTo>
                  <a:pt x="125" y="21"/>
                </a:lnTo>
                <a:lnTo>
                  <a:pt x="130" y="26"/>
                </a:lnTo>
                <a:lnTo>
                  <a:pt x="134" y="28"/>
                </a:lnTo>
                <a:lnTo>
                  <a:pt x="139" y="30"/>
                </a:lnTo>
                <a:lnTo>
                  <a:pt x="141" y="33"/>
                </a:lnTo>
                <a:lnTo>
                  <a:pt x="148" y="37"/>
                </a:lnTo>
                <a:lnTo>
                  <a:pt x="151" y="40"/>
                </a:lnTo>
                <a:lnTo>
                  <a:pt x="156" y="42"/>
                </a:lnTo>
                <a:lnTo>
                  <a:pt x="158" y="45"/>
                </a:lnTo>
                <a:lnTo>
                  <a:pt x="160" y="47"/>
                </a:lnTo>
                <a:lnTo>
                  <a:pt x="167" y="52"/>
                </a:lnTo>
                <a:lnTo>
                  <a:pt x="172" y="54"/>
                </a:lnTo>
                <a:lnTo>
                  <a:pt x="172" y="56"/>
                </a:lnTo>
                <a:lnTo>
                  <a:pt x="179" y="63"/>
                </a:lnTo>
                <a:lnTo>
                  <a:pt x="179" y="66"/>
                </a:lnTo>
                <a:lnTo>
                  <a:pt x="182" y="66"/>
                </a:lnTo>
                <a:lnTo>
                  <a:pt x="189" y="68"/>
                </a:lnTo>
                <a:lnTo>
                  <a:pt x="191" y="71"/>
                </a:lnTo>
                <a:lnTo>
                  <a:pt x="193" y="71"/>
                </a:lnTo>
                <a:lnTo>
                  <a:pt x="196" y="71"/>
                </a:lnTo>
                <a:lnTo>
                  <a:pt x="198" y="71"/>
                </a:lnTo>
                <a:lnTo>
                  <a:pt x="198" y="73"/>
                </a:lnTo>
                <a:lnTo>
                  <a:pt x="198" y="78"/>
                </a:lnTo>
                <a:lnTo>
                  <a:pt x="198" y="80"/>
                </a:lnTo>
                <a:lnTo>
                  <a:pt x="198" y="82"/>
                </a:lnTo>
                <a:lnTo>
                  <a:pt x="200" y="82"/>
                </a:lnTo>
                <a:lnTo>
                  <a:pt x="208" y="82"/>
                </a:lnTo>
                <a:lnTo>
                  <a:pt x="212" y="8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35" name="Freeform 2357"/>
          <p:cNvSpPr>
            <a:spLocks/>
          </p:cNvSpPr>
          <p:nvPr/>
        </p:nvSpPr>
        <p:spPr bwMode="auto">
          <a:xfrm>
            <a:off x="1090613" y="4313238"/>
            <a:ext cx="328612" cy="341312"/>
          </a:xfrm>
          <a:custGeom>
            <a:avLst/>
            <a:gdLst>
              <a:gd name="T0" fmla="*/ 2147483647 w 264"/>
              <a:gd name="T1" fmla="*/ 2147483647 h 262"/>
              <a:gd name="T2" fmla="*/ 2147483647 w 264"/>
              <a:gd name="T3" fmla="*/ 2147483647 h 262"/>
              <a:gd name="T4" fmla="*/ 2147483647 w 264"/>
              <a:gd name="T5" fmla="*/ 2147483647 h 262"/>
              <a:gd name="T6" fmla="*/ 2147483647 w 264"/>
              <a:gd name="T7" fmla="*/ 2147483647 h 262"/>
              <a:gd name="T8" fmla="*/ 2147483647 w 264"/>
              <a:gd name="T9" fmla="*/ 2147483647 h 262"/>
              <a:gd name="T10" fmla="*/ 2147483647 w 264"/>
              <a:gd name="T11" fmla="*/ 2147483647 h 262"/>
              <a:gd name="T12" fmla="*/ 2147483647 w 264"/>
              <a:gd name="T13" fmla="*/ 2147483647 h 262"/>
              <a:gd name="T14" fmla="*/ 2147483647 w 264"/>
              <a:gd name="T15" fmla="*/ 2147483647 h 262"/>
              <a:gd name="T16" fmla="*/ 2147483647 w 264"/>
              <a:gd name="T17" fmla="*/ 2147483647 h 262"/>
              <a:gd name="T18" fmla="*/ 2147483647 w 264"/>
              <a:gd name="T19" fmla="*/ 2147483647 h 262"/>
              <a:gd name="T20" fmla="*/ 2147483647 w 264"/>
              <a:gd name="T21" fmla="*/ 2147483647 h 262"/>
              <a:gd name="T22" fmla="*/ 2147483647 w 264"/>
              <a:gd name="T23" fmla="*/ 2147483647 h 262"/>
              <a:gd name="T24" fmla="*/ 2147483647 w 264"/>
              <a:gd name="T25" fmla="*/ 2147483647 h 262"/>
              <a:gd name="T26" fmla="*/ 2147483647 w 264"/>
              <a:gd name="T27" fmla="*/ 2147483647 h 262"/>
              <a:gd name="T28" fmla="*/ 2147483647 w 264"/>
              <a:gd name="T29" fmla="*/ 2147483647 h 262"/>
              <a:gd name="T30" fmla="*/ 2147483647 w 264"/>
              <a:gd name="T31" fmla="*/ 2147483647 h 262"/>
              <a:gd name="T32" fmla="*/ 2147483647 w 264"/>
              <a:gd name="T33" fmla="*/ 2147483647 h 262"/>
              <a:gd name="T34" fmla="*/ 2147483647 w 264"/>
              <a:gd name="T35" fmla="*/ 2147483647 h 262"/>
              <a:gd name="T36" fmla="*/ 2147483647 w 264"/>
              <a:gd name="T37" fmla="*/ 2147483647 h 262"/>
              <a:gd name="T38" fmla="*/ 2147483647 w 264"/>
              <a:gd name="T39" fmla="*/ 2147483647 h 262"/>
              <a:gd name="T40" fmla="*/ 2147483647 w 264"/>
              <a:gd name="T41" fmla="*/ 2147483647 h 262"/>
              <a:gd name="T42" fmla="*/ 2147483647 w 264"/>
              <a:gd name="T43" fmla="*/ 2147483647 h 262"/>
              <a:gd name="T44" fmla="*/ 2147483647 w 264"/>
              <a:gd name="T45" fmla="*/ 2147483647 h 262"/>
              <a:gd name="T46" fmla="*/ 2147483647 w 264"/>
              <a:gd name="T47" fmla="*/ 2147483647 h 262"/>
              <a:gd name="T48" fmla="*/ 2147483647 w 264"/>
              <a:gd name="T49" fmla="*/ 2147483647 h 262"/>
              <a:gd name="T50" fmla="*/ 2147483647 w 264"/>
              <a:gd name="T51" fmla="*/ 2147483647 h 262"/>
              <a:gd name="T52" fmla="*/ 2147483647 w 264"/>
              <a:gd name="T53" fmla="*/ 2147483647 h 262"/>
              <a:gd name="T54" fmla="*/ 2147483647 w 264"/>
              <a:gd name="T55" fmla="*/ 2147483647 h 262"/>
              <a:gd name="T56" fmla="*/ 2147483647 w 264"/>
              <a:gd name="T57" fmla="*/ 2147483647 h 262"/>
              <a:gd name="T58" fmla="*/ 2147483647 w 264"/>
              <a:gd name="T59" fmla="*/ 2147483647 h 262"/>
              <a:gd name="T60" fmla="*/ 2147483647 w 264"/>
              <a:gd name="T61" fmla="*/ 2147483647 h 262"/>
              <a:gd name="T62" fmla="*/ 2147483647 w 264"/>
              <a:gd name="T63" fmla="*/ 2147483647 h 262"/>
              <a:gd name="T64" fmla="*/ 2147483647 w 264"/>
              <a:gd name="T65" fmla="*/ 2147483647 h 262"/>
              <a:gd name="T66" fmla="*/ 2147483647 w 264"/>
              <a:gd name="T67" fmla="*/ 2147483647 h 262"/>
              <a:gd name="T68" fmla="*/ 2147483647 w 264"/>
              <a:gd name="T69" fmla="*/ 2147483647 h 262"/>
              <a:gd name="T70" fmla="*/ 2147483647 w 264"/>
              <a:gd name="T71" fmla="*/ 2147483647 h 262"/>
              <a:gd name="T72" fmla="*/ 2147483647 w 264"/>
              <a:gd name="T73" fmla="*/ 2147483647 h 262"/>
              <a:gd name="T74" fmla="*/ 2147483647 w 264"/>
              <a:gd name="T75" fmla="*/ 2147483647 h 262"/>
              <a:gd name="T76" fmla="*/ 2147483647 w 264"/>
              <a:gd name="T77" fmla="*/ 2147483647 h 262"/>
              <a:gd name="T78" fmla="*/ 2147483647 w 264"/>
              <a:gd name="T79" fmla="*/ 2147483647 h 262"/>
              <a:gd name="T80" fmla="*/ 2147483647 w 264"/>
              <a:gd name="T81" fmla="*/ 2147483647 h 262"/>
              <a:gd name="T82" fmla="*/ 2147483647 w 264"/>
              <a:gd name="T83" fmla="*/ 2147483647 h 262"/>
              <a:gd name="T84" fmla="*/ 2147483647 w 264"/>
              <a:gd name="T85" fmla="*/ 2147483647 h 262"/>
              <a:gd name="T86" fmla="*/ 2147483647 w 264"/>
              <a:gd name="T87" fmla="*/ 2147483647 h 262"/>
              <a:gd name="T88" fmla="*/ 2147483647 w 264"/>
              <a:gd name="T89" fmla="*/ 2147483647 h 262"/>
              <a:gd name="T90" fmla="*/ 2147483647 w 264"/>
              <a:gd name="T91" fmla="*/ 2147483647 h 262"/>
              <a:gd name="T92" fmla="*/ 2147483647 w 264"/>
              <a:gd name="T93" fmla="*/ 2147483647 h 262"/>
              <a:gd name="T94" fmla="*/ 2147483647 w 264"/>
              <a:gd name="T95" fmla="*/ 2147483647 h 262"/>
              <a:gd name="T96" fmla="*/ 2147483647 w 264"/>
              <a:gd name="T97" fmla="*/ 2147483647 h 262"/>
              <a:gd name="T98" fmla="*/ 2147483647 w 264"/>
              <a:gd name="T99" fmla="*/ 2147483647 h 262"/>
              <a:gd name="T100" fmla="*/ 2147483647 w 264"/>
              <a:gd name="T101" fmla="*/ 2147483647 h 262"/>
              <a:gd name="T102" fmla="*/ 2147483647 w 264"/>
              <a:gd name="T103" fmla="*/ 2147483647 h 262"/>
              <a:gd name="T104" fmla="*/ 2147483647 w 264"/>
              <a:gd name="T105" fmla="*/ 2147483647 h 262"/>
              <a:gd name="T106" fmla="*/ 2147483647 w 264"/>
              <a:gd name="T107" fmla="*/ 2147483647 h 262"/>
              <a:gd name="T108" fmla="*/ 2147483647 w 264"/>
              <a:gd name="T109" fmla="*/ 2147483647 h 26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64"/>
              <a:gd name="T166" fmla="*/ 0 h 262"/>
              <a:gd name="T167" fmla="*/ 264 w 264"/>
              <a:gd name="T168" fmla="*/ 262 h 26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64" h="262">
                <a:moveTo>
                  <a:pt x="222" y="3"/>
                </a:moveTo>
                <a:lnTo>
                  <a:pt x="220" y="3"/>
                </a:lnTo>
                <a:lnTo>
                  <a:pt x="212" y="3"/>
                </a:lnTo>
                <a:lnTo>
                  <a:pt x="210" y="3"/>
                </a:lnTo>
                <a:lnTo>
                  <a:pt x="208" y="0"/>
                </a:lnTo>
                <a:lnTo>
                  <a:pt x="205" y="0"/>
                </a:lnTo>
                <a:lnTo>
                  <a:pt x="203" y="3"/>
                </a:lnTo>
                <a:lnTo>
                  <a:pt x="201" y="3"/>
                </a:lnTo>
                <a:lnTo>
                  <a:pt x="198" y="3"/>
                </a:lnTo>
                <a:lnTo>
                  <a:pt x="196" y="3"/>
                </a:lnTo>
                <a:lnTo>
                  <a:pt x="191" y="3"/>
                </a:lnTo>
                <a:lnTo>
                  <a:pt x="189" y="3"/>
                </a:lnTo>
                <a:lnTo>
                  <a:pt x="186" y="3"/>
                </a:lnTo>
                <a:lnTo>
                  <a:pt x="179" y="7"/>
                </a:lnTo>
                <a:lnTo>
                  <a:pt x="177" y="7"/>
                </a:lnTo>
                <a:lnTo>
                  <a:pt x="175" y="5"/>
                </a:lnTo>
                <a:lnTo>
                  <a:pt x="172" y="3"/>
                </a:lnTo>
                <a:lnTo>
                  <a:pt x="161" y="3"/>
                </a:lnTo>
                <a:lnTo>
                  <a:pt x="158" y="3"/>
                </a:lnTo>
                <a:lnTo>
                  <a:pt x="158" y="5"/>
                </a:lnTo>
                <a:lnTo>
                  <a:pt x="156" y="5"/>
                </a:lnTo>
                <a:lnTo>
                  <a:pt x="146" y="7"/>
                </a:lnTo>
                <a:lnTo>
                  <a:pt x="144" y="7"/>
                </a:lnTo>
                <a:lnTo>
                  <a:pt x="142" y="7"/>
                </a:lnTo>
                <a:lnTo>
                  <a:pt x="139" y="7"/>
                </a:lnTo>
                <a:lnTo>
                  <a:pt x="137" y="7"/>
                </a:lnTo>
                <a:lnTo>
                  <a:pt x="135" y="7"/>
                </a:lnTo>
                <a:lnTo>
                  <a:pt x="132" y="7"/>
                </a:lnTo>
                <a:lnTo>
                  <a:pt x="127" y="10"/>
                </a:lnTo>
                <a:lnTo>
                  <a:pt x="125" y="10"/>
                </a:lnTo>
                <a:lnTo>
                  <a:pt x="123" y="10"/>
                </a:lnTo>
                <a:lnTo>
                  <a:pt x="118" y="12"/>
                </a:lnTo>
                <a:lnTo>
                  <a:pt x="113" y="14"/>
                </a:lnTo>
                <a:lnTo>
                  <a:pt x="113" y="17"/>
                </a:lnTo>
                <a:lnTo>
                  <a:pt x="111" y="17"/>
                </a:lnTo>
                <a:lnTo>
                  <a:pt x="111" y="19"/>
                </a:lnTo>
                <a:lnTo>
                  <a:pt x="109" y="19"/>
                </a:lnTo>
                <a:lnTo>
                  <a:pt x="106" y="19"/>
                </a:lnTo>
                <a:lnTo>
                  <a:pt x="99" y="21"/>
                </a:lnTo>
                <a:lnTo>
                  <a:pt x="97" y="21"/>
                </a:lnTo>
                <a:lnTo>
                  <a:pt x="94" y="24"/>
                </a:lnTo>
                <a:lnTo>
                  <a:pt x="94" y="26"/>
                </a:lnTo>
                <a:lnTo>
                  <a:pt x="92" y="28"/>
                </a:lnTo>
                <a:lnTo>
                  <a:pt x="87" y="31"/>
                </a:lnTo>
                <a:lnTo>
                  <a:pt x="85" y="31"/>
                </a:lnTo>
                <a:lnTo>
                  <a:pt x="83" y="31"/>
                </a:lnTo>
                <a:lnTo>
                  <a:pt x="83" y="33"/>
                </a:lnTo>
                <a:lnTo>
                  <a:pt x="85" y="36"/>
                </a:lnTo>
                <a:lnTo>
                  <a:pt x="87" y="36"/>
                </a:lnTo>
                <a:lnTo>
                  <a:pt x="90" y="47"/>
                </a:lnTo>
                <a:lnTo>
                  <a:pt x="87" y="52"/>
                </a:lnTo>
                <a:lnTo>
                  <a:pt x="90" y="59"/>
                </a:lnTo>
                <a:lnTo>
                  <a:pt x="90" y="64"/>
                </a:lnTo>
                <a:lnTo>
                  <a:pt x="92" y="66"/>
                </a:lnTo>
                <a:lnTo>
                  <a:pt x="94" y="69"/>
                </a:lnTo>
                <a:lnTo>
                  <a:pt x="97" y="71"/>
                </a:lnTo>
                <a:lnTo>
                  <a:pt x="94" y="71"/>
                </a:lnTo>
                <a:lnTo>
                  <a:pt x="94" y="73"/>
                </a:lnTo>
                <a:lnTo>
                  <a:pt x="94" y="76"/>
                </a:lnTo>
                <a:lnTo>
                  <a:pt x="94" y="78"/>
                </a:lnTo>
                <a:lnTo>
                  <a:pt x="87" y="76"/>
                </a:lnTo>
                <a:lnTo>
                  <a:pt x="80" y="76"/>
                </a:lnTo>
                <a:lnTo>
                  <a:pt x="78" y="76"/>
                </a:lnTo>
                <a:lnTo>
                  <a:pt x="73" y="78"/>
                </a:lnTo>
                <a:lnTo>
                  <a:pt x="73" y="80"/>
                </a:lnTo>
                <a:lnTo>
                  <a:pt x="71" y="80"/>
                </a:lnTo>
                <a:lnTo>
                  <a:pt x="71" y="83"/>
                </a:lnTo>
                <a:lnTo>
                  <a:pt x="66" y="83"/>
                </a:lnTo>
                <a:lnTo>
                  <a:pt x="64" y="83"/>
                </a:lnTo>
                <a:lnTo>
                  <a:pt x="61" y="83"/>
                </a:lnTo>
                <a:lnTo>
                  <a:pt x="61" y="85"/>
                </a:lnTo>
                <a:lnTo>
                  <a:pt x="61" y="90"/>
                </a:lnTo>
                <a:lnTo>
                  <a:pt x="61" y="95"/>
                </a:lnTo>
                <a:lnTo>
                  <a:pt x="54" y="99"/>
                </a:lnTo>
                <a:lnTo>
                  <a:pt x="52" y="99"/>
                </a:lnTo>
                <a:lnTo>
                  <a:pt x="47" y="102"/>
                </a:lnTo>
                <a:lnTo>
                  <a:pt x="45" y="102"/>
                </a:lnTo>
                <a:lnTo>
                  <a:pt x="45" y="104"/>
                </a:lnTo>
                <a:lnTo>
                  <a:pt x="45" y="106"/>
                </a:lnTo>
                <a:lnTo>
                  <a:pt x="42" y="106"/>
                </a:lnTo>
                <a:lnTo>
                  <a:pt x="42" y="109"/>
                </a:lnTo>
                <a:lnTo>
                  <a:pt x="40" y="109"/>
                </a:lnTo>
                <a:lnTo>
                  <a:pt x="38" y="109"/>
                </a:lnTo>
                <a:lnTo>
                  <a:pt x="35" y="109"/>
                </a:lnTo>
                <a:lnTo>
                  <a:pt x="28" y="111"/>
                </a:lnTo>
                <a:lnTo>
                  <a:pt x="23" y="114"/>
                </a:lnTo>
                <a:lnTo>
                  <a:pt x="19" y="114"/>
                </a:lnTo>
                <a:lnTo>
                  <a:pt x="12" y="116"/>
                </a:lnTo>
                <a:lnTo>
                  <a:pt x="9" y="121"/>
                </a:lnTo>
                <a:lnTo>
                  <a:pt x="0" y="125"/>
                </a:lnTo>
                <a:lnTo>
                  <a:pt x="0" y="128"/>
                </a:lnTo>
                <a:lnTo>
                  <a:pt x="0" y="142"/>
                </a:lnTo>
                <a:lnTo>
                  <a:pt x="0" y="147"/>
                </a:lnTo>
                <a:lnTo>
                  <a:pt x="5" y="151"/>
                </a:lnTo>
                <a:lnTo>
                  <a:pt x="12" y="156"/>
                </a:lnTo>
                <a:lnTo>
                  <a:pt x="19" y="158"/>
                </a:lnTo>
                <a:lnTo>
                  <a:pt x="26" y="166"/>
                </a:lnTo>
                <a:lnTo>
                  <a:pt x="28" y="168"/>
                </a:lnTo>
                <a:lnTo>
                  <a:pt x="35" y="173"/>
                </a:lnTo>
                <a:lnTo>
                  <a:pt x="42" y="175"/>
                </a:lnTo>
                <a:lnTo>
                  <a:pt x="47" y="180"/>
                </a:lnTo>
                <a:lnTo>
                  <a:pt x="49" y="180"/>
                </a:lnTo>
                <a:lnTo>
                  <a:pt x="52" y="182"/>
                </a:lnTo>
                <a:lnTo>
                  <a:pt x="57" y="187"/>
                </a:lnTo>
                <a:lnTo>
                  <a:pt x="66" y="191"/>
                </a:lnTo>
                <a:lnTo>
                  <a:pt x="71" y="194"/>
                </a:lnTo>
                <a:lnTo>
                  <a:pt x="73" y="199"/>
                </a:lnTo>
                <a:lnTo>
                  <a:pt x="78" y="201"/>
                </a:lnTo>
                <a:lnTo>
                  <a:pt x="83" y="206"/>
                </a:lnTo>
                <a:lnTo>
                  <a:pt x="87" y="208"/>
                </a:lnTo>
                <a:lnTo>
                  <a:pt x="92" y="210"/>
                </a:lnTo>
                <a:lnTo>
                  <a:pt x="94" y="213"/>
                </a:lnTo>
                <a:lnTo>
                  <a:pt x="101" y="217"/>
                </a:lnTo>
                <a:lnTo>
                  <a:pt x="104" y="220"/>
                </a:lnTo>
                <a:lnTo>
                  <a:pt x="109" y="222"/>
                </a:lnTo>
                <a:lnTo>
                  <a:pt x="111" y="225"/>
                </a:lnTo>
                <a:lnTo>
                  <a:pt x="113" y="227"/>
                </a:lnTo>
                <a:lnTo>
                  <a:pt x="120" y="232"/>
                </a:lnTo>
                <a:lnTo>
                  <a:pt x="125" y="234"/>
                </a:lnTo>
                <a:lnTo>
                  <a:pt x="125" y="236"/>
                </a:lnTo>
                <a:lnTo>
                  <a:pt x="132" y="243"/>
                </a:lnTo>
                <a:lnTo>
                  <a:pt x="132" y="246"/>
                </a:lnTo>
                <a:lnTo>
                  <a:pt x="135" y="246"/>
                </a:lnTo>
                <a:lnTo>
                  <a:pt x="142" y="248"/>
                </a:lnTo>
                <a:lnTo>
                  <a:pt x="144" y="251"/>
                </a:lnTo>
                <a:lnTo>
                  <a:pt x="146" y="251"/>
                </a:lnTo>
                <a:lnTo>
                  <a:pt x="149" y="251"/>
                </a:lnTo>
                <a:lnTo>
                  <a:pt x="151" y="251"/>
                </a:lnTo>
                <a:lnTo>
                  <a:pt x="151" y="253"/>
                </a:lnTo>
                <a:lnTo>
                  <a:pt x="151" y="258"/>
                </a:lnTo>
                <a:lnTo>
                  <a:pt x="151" y="260"/>
                </a:lnTo>
                <a:lnTo>
                  <a:pt x="151" y="262"/>
                </a:lnTo>
                <a:lnTo>
                  <a:pt x="153" y="262"/>
                </a:lnTo>
                <a:lnTo>
                  <a:pt x="161" y="262"/>
                </a:lnTo>
                <a:lnTo>
                  <a:pt x="165" y="260"/>
                </a:lnTo>
                <a:lnTo>
                  <a:pt x="172" y="260"/>
                </a:lnTo>
                <a:lnTo>
                  <a:pt x="182" y="258"/>
                </a:lnTo>
                <a:lnTo>
                  <a:pt x="184" y="258"/>
                </a:lnTo>
                <a:lnTo>
                  <a:pt x="189" y="253"/>
                </a:lnTo>
                <a:lnTo>
                  <a:pt x="196" y="248"/>
                </a:lnTo>
                <a:lnTo>
                  <a:pt x="201" y="243"/>
                </a:lnTo>
                <a:lnTo>
                  <a:pt x="205" y="239"/>
                </a:lnTo>
                <a:lnTo>
                  <a:pt x="212" y="232"/>
                </a:lnTo>
                <a:lnTo>
                  <a:pt x="222" y="227"/>
                </a:lnTo>
                <a:lnTo>
                  <a:pt x="229" y="222"/>
                </a:lnTo>
                <a:lnTo>
                  <a:pt x="236" y="220"/>
                </a:lnTo>
                <a:lnTo>
                  <a:pt x="241" y="215"/>
                </a:lnTo>
                <a:lnTo>
                  <a:pt x="246" y="213"/>
                </a:lnTo>
                <a:lnTo>
                  <a:pt x="248" y="210"/>
                </a:lnTo>
                <a:lnTo>
                  <a:pt x="257" y="206"/>
                </a:lnTo>
                <a:lnTo>
                  <a:pt x="264" y="201"/>
                </a:lnTo>
                <a:lnTo>
                  <a:pt x="260" y="194"/>
                </a:lnTo>
                <a:lnTo>
                  <a:pt x="257" y="189"/>
                </a:lnTo>
                <a:lnTo>
                  <a:pt x="248" y="187"/>
                </a:lnTo>
                <a:lnTo>
                  <a:pt x="246" y="187"/>
                </a:lnTo>
                <a:lnTo>
                  <a:pt x="243" y="187"/>
                </a:lnTo>
                <a:lnTo>
                  <a:pt x="241" y="187"/>
                </a:lnTo>
                <a:lnTo>
                  <a:pt x="238" y="182"/>
                </a:lnTo>
                <a:lnTo>
                  <a:pt x="238" y="180"/>
                </a:lnTo>
                <a:lnTo>
                  <a:pt x="238" y="177"/>
                </a:lnTo>
                <a:lnTo>
                  <a:pt x="238" y="175"/>
                </a:lnTo>
                <a:lnTo>
                  <a:pt x="236" y="170"/>
                </a:lnTo>
                <a:lnTo>
                  <a:pt x="234" y="168"/>
                </a:lnTo>
                <a:lnTo>
                  <a:pt x="231" y="163"/>
                </a:lnTo>
                <a:lnTo>
                  <a:pt x="231" y="161"/>
                </a:lnTo>
                <a:lnTo>
                  <a:pt x="234" y="161"/>
                </a:lnTo>
                <a:lnTo>
                  <a:pt x="234" y="158"/>
                </a:lnTo>
                <a:lnTo>
                  <a:pt x="236" y="158"/>
                </a:lnTo>
                <a:lnTo>
                  <a:pt x="238" y="156"/>
                </a:lnTo>
                <a:lnTo>
                  <a:pt x="238" y="154"/>
                </a:lnTo>
                <a:lnTo>
                  <a:pt x="236" y="154"/>
                </a:lnTo>
                <a:lnTo>
                  <a:pt x="236" y="149"/>
                </a:lnTo>
                <a:lnTo>
                  <a:pt x="236" y="147"/>
                </a:lnTo>
                <a:lnTo>
                  <a:pt x="236" y="144"/>
                </a:lnTo>
                <a:lnTo>
                  <a:pt x="236" y="142"/>
                </a:lnTo>
                <a:lnTo>
                  <a:pt x="238" y="140"/>
                </a:lnTo>
                <a:lnTo>
                  <a:pt x="236" y="137"/>
                </a:lnTo>
                <a:lnTo>
                  <a:pt x="236" y="135"/>
                </a:lnTo>
                <a:lnTo>
                  <a:pt x="236" y="132"/>
                </a:lnTo>
                <a:lnTo>
                  <a:pt x="236" y="130"/>
                </a:lnTo>
                <a:lnTo>
                  <a:pt x="236" y="128"/>
                </a:lnTo>
                <a:lnTo>
                  <a:pt x="236" y="125"/>
                </a:lnTo>
                <a:lnTo>
                  <a:pt x="236" y="123"/>
                </a:lnTo>
                <a:lnTo>
                  <a:pt x="236" y="121"/>
                </a:lnTo>
                <a:lnTo>
                  <a:pt x="236" y="116"/>
                </a:lnTo>
                <a:lnTo>
                  <a:pt x="234" y="114"/>
                </a:lnTo>
                <a:lnTo>
                  <a:pt x="234" y="111"/>
                </a:lnTo>
                <a:lnTo>
                  <a:pt x="231" y="109"/>
                </a:lnTo>
                <a:lnTo>
                  <a:pt x="231" y="106"/>
                </a:lnTo>
                <a:lnTo>
                  <a:pt x="229" y="106"/>
                </a:lnTo>
                <a:lnTo>
                  <a:pt x="231" y="104"/>
                </a:lnTo>
                <a:lnTo>
                  <a:pt x="231" y="97"/>
                </a:lnTo>
                <a:lnTo>
                  <a:pt x="229" y="95"/>
                </a:lnTo>
                <a:lnTo>
                  <a:pt x="229" y="92"/>
                </a:lnTo>
                <a:lnTo>
                  <a:pt x="229" y="90"/>
                </a:lnTo>
                <a:lnTo>
                  <a:pt x="227" y="83"/>
                </a:lnTo>
                <a:lnTo>
                  <a:pt x="227" y="80"/>
                </a:lnTo>
                <a:lnTo>
                  <a:pt x="227" y="78"/>
                </a:lnTo>
                <a:lnTo>
                  <a:pt x="224" y="76"/>
                </a:lnTo>
                <a:lnTo>
                  <a:pt x="222" y="73"/>
                </a:lnTo>
                <a:lnTo>
                  <a:pt x="220" y="73"/>
                </a:lnTo>
                <a:lnTo>
                  <a:pt x="217" y="71"/>
                </a:lnTo>
                <a:lnTo>
                  <a:pt x="217" y="66"/>
                </a:lnTo>
                <a:lnTo>
                  <a:pt x="215" y="64"/>
                </a:lnTo>
                <a:lnTo>
                  <a:pt x="215" y="62"/>
                </a:lnTo>
                <a:lnTo>
                  <a:pt x="212" y="62"/>
                </a:lnTo>
                <a:lnTo>
                  <a:pt x="210" y="59"/>
                </a:lnTo>
                <a:lnTo>
                  <a:pt x="208" y="52"/>
                </a:lnTo>
                <a:lnTo>
                  <a:pt x="205" y="50"/>
                </a:lnTo>
                <a:lnTo>
                  <a:pt x="205" y="47"/>
                </a:lnTo>
                <a:lnTo>
                  <a:pt x="208" y="47"/>
                </a:lnTo>
                <a:lnTo>
                  <a:pt x="210" y="43"/>
                </a:lnTo>
                <a:lnTo>
                  <a:pt x="210" y="40"/>
                </a:lnTo>
                <a:lnTo>
                  <a:pt x="212" y="40"/>
                </a:lnTo>
                <a:lnTo>
                  <a:pt x="215" y="40"/>
                </a:lnTo>
                <a:lnTo>
                  <a:pt x="215" y="38"/>
                </a:lnTo>
                <a:lnTo>
                  <a:pt x="217" y="36"/>
                </a:lnTo>
                <a:lnTo>
                  <a:pt x="217" y="31"/>
                </a:lnTo>
                <a:lnTo>
                  <a:pt x="217" y="28"/>
                </a:lnTo>
                <a:lnTo>
                  <a:pt x="217" y="26"/>
                </a:lnTo>
                <a:lnTo>
                  <a:pt x="217" y="21"/>
                </a:lnTo>
                <a:lnTo>
                  <a:pt x="217" y="10"/>
                </a:lnTo>
                <a:lnTo>
                  <a:pt x="217" y="7"/>
                </a:lnTo>
                <a:lnTo>
                  <a:pt x="220" y="7"/>
                </a:lnTo>
                <a:lnTo>
                  <a:pt x="222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36" name="Freeform 2358"/>
          <p:cNvSpPr>
            <a:spLocks/>
          </p:cNvSpPr>
          <p:nvPr/>
        </p:nvSpPr>
        <p:spPr bwMode="auto">
          <a:xfrm>
            <a:off x="1017588" y="4337050"/>
            <a:ext cx="193675" cy="160338"/>
          </a:xfrm>
          <a:custGeom>
            <a:avLst/>
            <a:gdLst>
              <a:gd name="T0" fmla="*/ 2147483647 w 156"/>
              <a:gd name="T1" fmla="*/ 2147483647 h 123"/>
              <a:gd name="T2" fmla="*/ 2147483647 w 156"/>
              <a:gd name="T3" fmla="*/ 2147483647 h 123"/>
              <a:gd name="T4" fmla="*/ 2147483647 w 156"/>
              <a:gd name="T5" fmla="*/ 2147483647 h 123"/>
              <a:gd name="T6" fmla="*/ 2147483647 w 156"/>
              <a:gd name="T7" fmla="*/ 2147483647 h 123"/>
              <a:gd name="T8" fmla="*/ 2147483647 w 156"/>
              <a:gd name="T9" fmla="*/ 2147483647 h 123"/>
              <a:gd name="T10" fmla="*/ 2147483647 w 156"/>
              <a:gd name="T11" fmla="*/ 2147483647 h 123"/>
              <a:gd name="T12" fmla="*/ 2147483647 w 156"/>
              <a:gd name="T13" fmla="*/ 2147483647 h 123"/>
              <a:gd name="T14" fmla="*/ 2147483647 w 156"/>
              <a:gd name="T15" fmla="*/ 2147483647 h 123"/>
              <a:gd name="T16" fmla="*/ 2147483647 w 156"/>
              <a:gd name="T17" fmla="*/ 2147483647 h 123"/>
              <a:gd name="T18" fmla="*/ 2147483647 w 156"/>
              <a:gd name="T19" fmla="*/ 2147483647 h 123"/>
              <a:gd name="T20" fmla="*/ 2147483647 w 156"/>
              <a:gd name="T21" fmla="*/ 2147483647 h 123"/>
              <a:gd name="T22" fmla="*/ 2147483647 w 156"/>
              <a:gd name="T23" fmla="*/ 2147483647 h 123"/>
              <a:gd name="T24" fmla="*/ 2147483647 w 156"/>
              <a:gd name="T25" fmla="*/ 2147483647 h 123"/>
              <a:gd name="T26" fmla="*/ 2147483647 w 156"/>
              <a:gd name="T27" fmla="*/ 2147483647 h 123"/>
              <a:gd name="T28" fmla="*/ 2147483647 w 156"/>
              <a:gd name="T29" fmla="*/ 2147483647 h 123"/>
              <a:gd name="T30" fmla="*/ 2147483647 w 156"/>
              <a:gd name="T31" fmla="*/ 2147483647 h 123"/>
              <a:gd name="T32" fmla="*/ 2147483647 w 156"/>
              <a:gd name="T33" fmla="*/ 2147483647 h 123"/>
              <a:gd name="T34" fmla="*/ 2147483647 w 156"/>
              <a:gd name="T35" fmla="*/ 2147483647 h 123"/>
              <a:gd name="T36" fmla="*/ 2147483647 w 156"/>
              <a:gd name="T37" fmla="*/ 2147483647 h 123"/>
              <a:gd name="T38" fmla="*/ 2147483647 w 156"/>
              <a:gd name="T39" fmla="*/ 2147483647 h 123"/>
              <a:gd name="T40" fmla="*/ 2147483647 w 156"/>
              <a:gd name="T41" fmla="*/ 2147483647 h 123"/>
              <a:gd name="T42" fmla="*/ 2147483647 w 156"/>
              <a:gd name="T43" fmla="*/ 2147483647 h 123"/>
              <a:gd name="T44" fmla="*/ 2147483647 w 156"/>
              <a:gd name="T45" fmla="*/ 2147483647 h 123"/>
              <a:gd name="T46" fmla="*/ 2147483647 w 156"/>
              <a:gd name="T47" fmla="*/ 2147483647 h 123"/>
              <a:gd name="T48" fmla="*/ 2147483647 w 156"/>
              <a:gd name="T49" fmla="*/ 2147483647 h 123"/>
              <a:gd name="T50" fmla="*/ 2147483647 w 156"/>
              <a:gd name="T51" fmla="*/ 2147483647 h 123"/>
              <a:gd name="T52" fmla="*/ 2147483647 w 156"/>
              <a:gd name="T53" fmla="*/ 2147483647 h 123"/>
              <a:gd name="T54" fmla="*/ 2147483647 w 156"/>
              <a:gd name="T55" fmla="*/ 2147483647 h 123"/>
              <a:gd name="T56" fmla="*/ 2147483647 w 156"/>
              <a:gd name="T57" fmla="*/ 2147483647 h 123"/>
              <a:gd name="T58" fmla="*/ 2147483647 w 156"/>
              <a:gd name="T59" fmla="*/ 2147483647 h 123"/>
              <a:gd name="T60" fmla="*/ 2147483647 w 156"/>
              <a:gd name="T61" fmla="*/ 0 h 123"/>
              <a:gd name="T62" fmla="*/ 2147483647 w 156"/>
              <a:gd name="T63" fmla="*/ 2147483647 h 123"/>
              <a:gd name="T64" fmla="*/ 2147483647 w 156"/>
              <a:gd name="T65" fmla="*/ 2147483647 h 123"/>
              <a:gd name="T66" fmla="*/ 2147483647 w 156"/>
              <a:gd name="T67" fmla="*/ 2147483647 h 123"/>
              <a:gd name="T68" fmla="*/ 2147483647 w 156"/>
              <a:gd name="T69" fmla="*/ 2147483647 h 123"/>
              <a:gd name="T70" fmla="*/ 2147483647 w 156"/>
              <a:gd name="T71" fmla="*/ 2147483647 h 123"/>
              <a:gd name="T72" fmla="*/ 2147483647 w 156"/>
              <a:gd name="T73" fmla="*/ 2147483647 h 123"/>
              <a:gd name="T74" fmla="*/ 2147483647 w 156"/>
              <a:gd name="T75" fmla="*/ 2147483647 h 123"/>
              <a:gd name="T76" fmla="*/ 2147483647 w 156"/>
              <a:gd name="T77" fmla="*/ 2147483647 h 123"/>
              <a:gd name="T78" fmla="*/ 2147483647 w 156"/>
              <a:gd name="T79" fmla="*/ 2147483647 h 123"/>
              <a:gd name="T80" fmla="*/ 2147483647 w 156"/>
              <a:gd name="T81" fmla="*/ 2147483647 h 123"/>
              <a:gd name="T82" fmla="*/ 2147483647 w 156"/>
              <a:gd name="T83" fmla="*/ 2147483647 h 123"/>
              <a:gd name="T84" fmla="*/ 2147483647 w 156"/>
              <a:gd name="T85" fmla="*/ 2147483647 h 123"/>
              <a:gd name="T86" fmla="*/ 2147483647 w 156"/>
              <a:gd name="T87" fmla="*/ 2147483647 h 123"/>
              <a:gd name="T88" fmla="*/ 2147483647 w 156"/>
              <a:gd name="T89" fmla="*/ 2147483647 h 123"/>
              <a:gd name="T90" fmla="*/ 2147483647 w 156"/>
              <a:gd name="T91" fmla="*/ 2147483647 h 123"/>
              <a:gd name="T92" fmla="*/ 2147483647 w 156"/>
              <a:gd name="T93" fmla="*/ 2147483647 h 123"/>
              <a:gd name="T94" fmla="*/ 2147483647 w 156"/>
              <a:gd name="T95" fmla="*/ 2147483647 h 123"/>
              <a:gd name="T96" fmla="*/ 2147483647 w 156"/>
              <a:gd name="T97" fmla="*/ 2147483647 h 123"/>
              <a:gd name="T98" fmla="*/ 2147483647 w 156"/>
              <a:gd name="T99" fmla="*/ 2147483647 h 123"/>
              <a:gd name="T100" fmla="*/ 0 w 156"/>
              <a:gd name="T101" fmla="*/ 2147483647 h 12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56"/>
              <a:gd name="T154" fmla="*/ 0 h 123"/>
              <a:gd name="T155" fmla="*/ 156 w 156"/>
              <a:gd name="T156" fmla="*/ 123 h 12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56" h="123">
                <a:moveTo>
                  <a:pt x="0" y="123"/>
                </a:moveTo>
                <a:lnTo>
                  <a:pt x="2" y="123"/>
                </a:lnTo>
                <a:lnTo>
                  <a:pt x="59" y="123"/>
                </a:lnTo>
                <a:lnTo>
                  <a:pt x="59" y="109"/>
                </a:lnTo>
                <a:lnTo>
                  <a:pt x="59" y="106"/>
                </a:lnTo>
                <a:lnTo>
                  <a:pt x="68" y="102"/>
                </a:lnTo>
                <a:lnTo>
                  <a:pt x="71" y="97"/>
                </a:lnTo>
                <a:lnTo>
                  <a:pt x="78" y="95"/>
                </a:lnTo>
                <a:lnTo>
                  <a:pt x="82" y="95"/>
                </a:lnTo>
                <a:lnTo>
                  <a:pt x="87" y="92"/>
                </a:lnTo>
                <a:lnTo>
                  <a:pt x="94" y="90"/>
                </a:lnTo>
                <a:lnTo>
                  <a:pt x="97" y="90"/>
                </a:lnTo>
                <a:lnTo>
                  <a:pt x="99" y="90"/>
                </a:lnTo>
                <a:lnTo>
                  <a:pt x="101" y="90"/>
                </a:lnTo>
                <a:lnTo>
                  <a:pt x="101" y="87"/>
                </a:lnTo>
                <a:lnTo>
                  <a:pt x="104" y="87"/>
                </a:lnTo>
                <a:lnTo>
                  <a:pt x="104" y="85"/>
                </a:lnTo>
                <a:lnTo>
                  <a:pt x="104" y="83"/>
                </a:lnTo>
                <a:lnTo>
                  <a:pt x="106" y="83"/>
                </a:lnTo>
                <a:lnTo>
                  <a:pt x="111" y="80"/>
                </a:lnTo>
                <a:lnTo>
                  <a:pt x="113" y="80"/>
                </a:lnTo>
                <a:lnTo>
                  <a:pt x="120" y="76"/>
                </a:lnTo>
                <a:lnTo>
                  <a:pt x="120" y="71"/>
                </a:lnTo>
                <a:lnTo>
                  <a:pt x="120" y="66"/>
                </a:lnTo>
                <a:lnTo>
                  <a:pt x="120" y="64"/>
                </a:lnTo>
                <a:lnTo>
                  <a:pt x="123" y="64"/>
                </a:lnTo>
                <a:lnTo>
                  <a:pt x="125" y="64"/>
                </a:lnTo>
                <a:lnTo>
                  <a:pt x="130" y="64"/>
                </a:lnTo>
                <a:lnTo>
                  <a:pt x="130" y="61"/>
                </a:lnTo>
                <a:lnTo>
                  <a:pt x="132" y="61"/>
                </a:lnTo>
                <a:lnTo>
                  <a:pt x="132" y="59"/>
                </a:lnTo>
                <a:lnTo>
                  <a:pt x="137" y="57"/>
                </a:lnTo>
                <a:lnTo>
                  <a:pt x="139" y="57"/>
                </a:lnTo>
                <a:lnTo>
                  <a:pt x="146" y="57"/>
                </a:lnTo>
                <a:lnTo>
                  <a:pt x="153" y="59"/>
                </a:lnTo>
                <a:lnTo>
                  <a:pt x="153" y="57"/>
                </a:lnTo>
                <a:lnTo>
                  <a:pt x="153" y="54"/>
                </a:lnTo>
                <a:lnTo>
                  <a:pt x="153" y="52"/>
                </a:lnTo>
                <a:lnTo>
                  <a:pt x="156" y="52"/>
                </a:lnTo>
                <a:lnTo>
                  <a:pt x="153" y="50"/>
                </a:lnTo>
                <a:lnTo>
                  <a:pt x="151" y="47"/>
                </a:lnTo>
                <a:lnTo>
                  <a:pt x="149" y="45"/>
                </a:lnTo>
                <a:lnTo>
                  <a:pt x="149" y="40"/>
                </a:lnTo>
                <a:lnTo>
                  <a:pt x="146" y="33"/>
                </a:lnTo>
                <a:lnTo>
                  <a:pt x="149" y="28"/>
                </a:lnTo>
                <a:lnTo>
                  <a:pt x="146" y="17"/>
                </a:lnTo>
                <a:lnTo>
                  <a:pt x="144" y="17"/>
                </a:lnTo>
                <a:lnTo>
                  <a:pt x="142" y="14"/>
                </a:lnTo>
                <a:lnTo>
                  <a:pt x="142" y="12"/>
                </a:lnTo>
                <a:lnTo>
                  <a:pt x="139" y="12"/>
                </a:lnTo>
                <a:lnTo>
                  <a:pt x="137" y="12"/>
                </a:lnTo>
                <a:lnTo>
                  <a:pt x="134" y="12"/>
                </a:lnTo>
                <a:lnTo>
                  <a:pt x="132" y="12"/>
                </a:lnTo>
                <a:lnTo>
                  <a:pt x="127" y="9"/>
                </a:lnTo>
                <a:lnTo>
                  <a:pt x="120" y="9"/>
                </a:lnTo>
                <a:lnTo>
                  <a:pt x="113" y="12"/>
                </a:lnTo>
                <a:lnTo>
                  <a:pt x="108" y="9"/>
                </a:lnTo>
                <a:lnTo>
                  <a:pt x="106" y="9"/>
                </a:lnTo>
                <a:lnTo>
                  <a:pt x="101" y="5"/>
                </a:lnTo>
                <a:lnTo>
                  <a:pt x="101" y="2"/>
                </a:lnTo>
                <a:lnTo>
                  <a:pt x="101" y="0"/>
                </a:lnTo>
                <a:lnTo>
                  <a:pt x="99" y="0"/>
                </a:lnTo>
                <a:lnTo>
                  <a:pt x="94" y="2"/>
                </a:lnTo>
                <a:lnTo>
                  <a:pt x="92" y="5"/>
                </a:lnTo>
                <a:lnTo>
                  <a:pt x="92" y="7"/>
                </a:lnTo>
                <a:lnTo>
                  <a:pt x="90" y="14"/>
                </a:lnTo>
                <a:lnTo>
                  <a:pt x="87" y="17"/>
                </a:lnTo>
                <a:lnTo>
                  <a:pt x="87" y="19"/>
                </a:lnTo>
                <a:lnTo>
                  <a:pt x="85" y="24"/>
                </a:lnTo>
                <a:lnTo>
                  <a:pt x="85" y="26"/>
                </a:lnTo>
                <a:lnTo>
                  <a:pt x="82" y="28"/>
                </a:lnTo>
                <a:lnTo>
                  <a:pt x="80" y="28"/>
                </a:lnTo>
                <a:lnTo>
                  <a:pt x="80" y="31"/>
                </a:lnTo>
                <a:lnTo>
                  <a:pt x="78" y="31"/>
                </a:lnTo>
                <a:lnTo>
                  <a:pt x="71" y="35"/>
                </a:lnTo>
                <a:lnTo>
                  <a:pt x="68" y="38"/>
                </a:lnTo>
                <a:lnTo>
                  <a:pt x="61" y="40"/>
                </a:lnTo>
                <a:lnTo>
                  <a:pt x="52" y="50"/>
                </a:lnTo>
                <a:lnTo>
                  <a:pt x="49" y="52"/>
                </a:lnTo>
                <a:lnTo>
                  <a:pt x="49" y="54"/>
                </a:lnTo>
                <a:lnTo>
                  <a:pt x="49" y="57"/>
                </a:lnTo>
                <a:lnTo>
                  <a:pt x="49" y="59"/>
                </a:lnTo>
                <a:lnTo>
                  <a:pt x="45" y="64"/>
                </a:lnTo>
                <a:lnTo>
                  <a:pt x="42" y="69"/>
                </a:lnTo>
                <a:lnTo>
                  <a:pt x="42" y="73"/>
                </a:lnTo>
                <a:lnTo>
                  <a:pt x="42" y="78"/>
                </a:lnTo>
                <a:lnTo>
                  <a:pt x="45" y="80"/>
                </a:lnTo>
                <a:lnTo>
                  <a:pt x="47" y="83"/>
                </a:lnTo>
                <a:lnTo>
                  <a:pt x="45" y="87"/>
                </a:lnTo>
                <a:lnTo>
                  <a:pt x="45" y="90"/>
                </a:lnTo>
                <a:lnTo>
                  <a:pt x="45" y="92"/>
                </a:lnTo>
                <a:lnTo>
                  <a:pt x="40" y="97"/>
                </a:lnTo>
                <a:lnTo>
                  <a:pt x="38" y="99"/>
                </a:lnTo>
                <a:lnTo>
                  <a:pt x="35" y="102"/>
                </a:lnTo>
                <a:lnTo>
                  <a:pt x="35" y="104"/>
                </a:lnTo>
                <a:lnTo>
                  <a:pt x="33" y="104"/>
                </a:lnTo>
                <a:lnTo>
                  <a:pt x="26" y="109"/>
                </a:lnTo>
                <a:lnTo>
                  <a:pt x="23" y="111"/>
                </a:lnTo>
                <a:lnTo>
                  <a:pt x="23" y="113"/>
                </a:lnTo>
                <a:lnTo>
                  <a:pt x="21" y="113"/>
                </a:lnTo>
                <a:lnTo>
                  <a:pt x="14" y="118"/>
                </a:lnTo>
                <a:lnTo>
                  <a:pt x="9" y="118"/>
                </a:lnTo>
                <a:lnTo>
                  <a:pt x="7" y="118"/>
                </a:lnTo>
                <a:lnTo>
                  <a:pt x="5" y="118"/>
                </a:lnTo>
                <a:lnTo>
                  <a:pt x="2" y="121"/>
                </a:lnTo>
                <a:lnTo>
                  <a:pt x="2" y="123"/>
                </a:lnTo>
                <a:lnTo>
                  <a:pt x="0" y="12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37" name="Freeform 2359"/>
          <p:cNvSpPr>
            <a:spLocks/>
          </p:cNvSpPr>
          <p:nvPr/>
        </p:nvSpPr>
        <p:spPr bwMode="auto">
          <a:xfrm>
            <a:off x="1079500" y="4167188"/>
            <a:ext cx="203200" cy="168275"/>
          </a:xfrm>
          <a:custGeom>
            <a:avLst/>
            <a:gdLst>
              <a:gd name="T0" fmla="*/ 2147483647 w 163"/>
              <a:gd name="T1" fmla="*/ 2147483647 h 130"/>
              <a:gd name="T2" fmla="*/ 2147483647 w 163"/>
              <a:gd name="T3" fmla="*/ 2147483647 h 130"/>
              <a:gd name="T4" fmla="*/ 2147483647 w 163"/>
              <a:gd name="T5" fmla="*/ 2147483647 h 130"/>
              <a:gd name="T6" fmla="*/ 2147483647 w 163"/>
              <a:gd name="T7" fmla="*/ 2147483647 h 130"/>
              <a:gd name="T8" fmla="*/ 2147483647 w 163"/>
              <a:gd name="T9" fmla="*/ 2147483647 h 130"/>
              <a:gd name="T10" fmla="*/ 2147483647 w 163"/>
              <a:gd name="T11" fmla="*/ 2147483647 h 130"/>
              <a:gd name="T12" fmla="*/ 2147483647 w 163"/>
              <a:gd name="T13" fmla="*/ 2147483647 h 130"/>
              <a:gd name="T14" fmla="*/ 2147483647 w 163"/>
              <a:gd name="T15" fmla="*/ 2147483647 h 130"/>
              <a:gd name="T16" fmla="*/ 2147483647 w 163"/>
              <a:gd name="T17" fmla="*/ 2147483647 h 130"/>
              <a:gd name="T18" fmla="*/ 2147483647 w 163"/>
              <a:gd name="T19" fmla="*/ 2147483647 h 130"/>
              <a:gd name="T20" fmla="*/ 2147483647 w 163"/>
              <a:gd name="T21" fmla="*/ 2147483647 h 130"/>
              <a:gd name="T22" fmla="*/ 2147483647 w 163"/>
              <a:gd name="T23" fmla="*/ 2147483647 h 130"/>
              <a:gd name="T24" fmla="*/ 2147483647 w 163"/>
              <a:gd name="T25" fmla="*/ 2147483647 h 130"/>
              <a:gd name="T26" fmla="*/ 2147483647 w 163"/>
              <a:gd name="T27" fmla="*/ 2147483647 h 130"/>
              <a:gd name="T28" fmla="*/ 2147483647 w 163"/>
              <a:gd name="T29" fmla="*/ 2147483647 h 130"/>
              <a:gd name="T30" fmla="*/ 2147483647 w 163"/>
              <a:gd name="T31" fmla="*/ 2147483647 h 130"/>
              <a:gd name="T32" fmla="*/ 2147483647 w 163"/>
              <a:gd name="T33" fmla="*/ 2147483647 h 130"/>
              <a:gd name="T34" fmla="*/ 2147483647 w 163"/>
              <a:gd name="T35" fmla="*/ 2147483647 h 130"/>
              <a:gd name="T36" fmla="*/ 2147483647 w 163"/>
              <a:gd name="T37" fmla="*/ 2147483647 h 130"/>
              <a:gd name="T38" fmla="*/ 2147483647 w 163"/>
              <a:gd name="T39" fmla="*/ 2147483647 h 130"/>
              <a:gd name="T40" fmla="*/ 2147483647 w 163"/>
              <a:gd name="T41" fmla="*/ 2147483647 h 130"/>
              <a:gd name="T42" fmla="*/ 2147483647 w 163"/>
              <a:gd name="T43" fmla="*/ 2147483647 h 130"/>
              <a:gd name="T44" fmla="*/ 2147483647 w 163"/>
              <a:gd name="T45" fmla="*/ 2147483647 h 130"/>
              <a:gd name="T46" fmla="*/ 2147483647 w 163"/>
              <a:gd name="T47" fmla="*/ 2147483647 h 130"/>
              <a:gd name="T48" fmla="*/ 2147483647 w 163"/>
              <a:gd name="T49" fmla="*/ 2147483647 h 130"/>
              <a:gd name="T50" fmla="*/ 2147483647 w 163"/>
              <a:gd name="T51" fmla="*/ 2147483647 h 130"/>
              <a:gd name="T52" fmla="*/ 2147483647 w 163"/>
              <a:gd name="T53" fmla="*/ 2147483647 h 130"/>
              <a:gd name="T54" fmla="*/ 2147483647 w 163"/>
              <a:gd name="T55" fmla="*/ 2147483647 h 130"/>
              <a:gd name="T56" fmla="*/ 2147483647 w 163"/>
              <a:gd name="T57" fmla="*/ 2147483647 h 130"/>
              <a:gd name="T58" fmla="*/ 2147483647 w 163"/>
              <a:gd name="T59" fmla="*/ 2147483647 h 130"/>
              <a:gd name="T60" fmla="*/ 2147483647 w 163"/>
              <a:gd name="T61" fmla="*/ 2147483647 h 130"/>
              <a:gd name="T62" fmla="*/ 2147483647 w 163"/>
              <a:gd name="T63" fmla="*/ 2147483647 h 130"/>
              <a:gd name="T64" fmla="*/ 2147483647 w 163"/>
              <a:gd name="T65" fmla="*/ 2147483647 h 130"/>
              <a:gd name="T66" fmla="*/ 2147483647 w 163"/>
              <a:gd name="T67" fmla="*/ 2147483647 h 130"/>
              <a:gd name="T68" fmla="*/ 2147483647 w 163"/>
              <a:gd name="T69" fmla="*/ 2147483647 h 130"/>
              <a:gd name="T70" fmla="*/ 2147483647 w 163"/>
              <a:gd name="T71" fmla="*/ 2147483647 h 130"/>
              <a:gd name="T72" fmla="*/ 2147483647 w 163"/>
              <a:gd name="T73" fmla="*/ 2147483647 h 130"/>
              <a:gd name="T74" fmla="*/ 2147483647 w 163"/>
              <a:gd name="T75" fmla="*/ 2147483647 h 130"/>
              <a:gd name="T76" fmla="*/ 2147483647 w 163"/>
              <a:gd name="T77" fmla="*/ 2147483647 h 130"/>
              <a:gd name="T78" fmla="*/ 2147483647 w 163"/>
              <a:gd name="T79" fmla="*/ 2147483647 h 130"/>
              <a:gd name="T80" fmla="*/ 2147483647 w 163"/>
              <a:gd name="T81" fmla="*/ 2147483647 h 130"/>
              <a:gd name="T82" fmla="*/ 2147483647 w 163"/>
              <a:gd name="T83" fmla="*/ 2147483647 h 130"/>
              <a:gd name="T84" fmla="*/ 2147483647 w 163"/>
              <a:gd name="T85" fmla="*/ 2147483647 h 130"/>
              <a:gd name="T86" fmla="*/ 2147483647 w 163"/>
              <a:gd name="T87" fmla="*/ 2147483647 h 130"/>
              <a:gd name="T88" fmla="*/ 2147483647 w 163"/>
              <a:gd name="T89" fmla="*/ 2147483647 h 130"/>
              <a:gd name="T90" fmla="*/ 2147483647 w 163"/>
              <a:gd name="T91" fmla="*/ 2147483647 h 130"/>
              <a:gd name="T92" fmla="*/ 2147483647 w 163"/>
              <a:gd name="T93" fmla="*/ 2147483647 h 130"/>
              <a:gd name="T94" fmla="*/ 2147483647 w 163"/>
              <a:gd name="T95" fmla="*/ 2147483647 h 130"/>
              <a:gd name="T96" fmla="*/ 2147483647 w 163"/>
              <a:gd name="T97" fmla="*/ 2147483647 h 130"/>
              <a:gd name="T98" fmla="*/ 2147483647 w 163"/>
              <a:gd name="T99" fmla="*/ 2147483647 h 130"/>
              <a:gd name="T100" fmla="*/ 2147483647 w 163"/>
              <a:gd name="T101" fmla="*/ 2147483647 h 130"/>
              <a:gd name="T102" fmla="*/ 2147483647 w 163"/>
              <a:gd name="T103" fmla="*/ 2147483647 h 130"/>
              <a:gd name="T104" fmla="*/ 2147483647 w 163"/>
              <a:gd name="T105" fmla="*/ 2147483647 h 130"/>
              <a:gd name="T106" fmla="*/ 2147483647 w 163"/>
              <a:gd name="T107" fmla="*/ 0 h 130"/>
              <a:gd name="T108" fmla="*/ 2147483647 w 163"/>
              <a:gd name="T109" fmla="*/ 2147483647 h 130"/>
              <a:gd name="T110" fmla="*/ 2147483647 w 163"/>
              <a:gd name="T111" fmla="*/ 2147483647 h 130"/>
              <a:gd name="T112" fmla="*/ 2147483647 w 163"/>
              <a:gd name="T113" fmla="*/ 2147483647 h 13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63"/>
              <a:gd name="T172" fmla="*/ 0 h 130"/>
              <a:gd name="T173" fmla="*/ 163 w 163"/>
              <a:gd name="T174" fmla="*/ 130 h 13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63" h="130">
                <a:moveTo>
                  <a:pt x="3" y="12"/>
                </a:moveTo>
                <a:lnTo>
                  <a:pt x="3" y="12"/>
                </a:lnTo>
                <a:lnTo>
                  <a:pt x="0" y="12"/>
                </a:lnTo>
                <a:lnTo>
                  <a:pt x="0" y="14"/>
                </a:lnTo>
                <a:lnTo>
                  <a:pt x="3" y="21"/>
                </a:lnTo>
                <a:lnTo>
                  <a:pt x="5" y="21"/>
                </a:lnTo>
                <a:lnTo>
                  <a:pt x="8" y="23"/>
                </a:lnTo>
                <a:lnTo>
                  <a:pt x="8" y="26"/>
                </a:lnTo>
                <a:lnTo>
                  <a:pt x="8" y="28"/>
                </a:lnTo>
                <a:lnTo>
                  <a:pt x="5" y="30"/>
                </a:lnTo>
                <a:lnTo>
                  <a:pt x="5" y="33"/>
                </a:lnTo>
                <a:lnTo>
                  <a:pt x="8" y="33"/>
                </a:lnTo>
                <a:lnTo>
                  <a:pt x="15" y="28"/>
                </a:lnTo>
                <a:lnTo>
                  <a:pt x="15" y="30"/>
                </a:lnTo>
                <a:lnTo>
                  <a:pt x="17" y="33"/>
                </a:lnTo>
                <a:lnTo>
                  <a:pt x="24" y="35"/>
                </a:lnTo>
                <a:lnTo>
                  <a:pt x="26" y="33"/>
                </a:lnTo>
                <a:lnTo>
                  <a:pt x="29" y="33"/>
                </a:lnTo>
                <a:lnTo>
                  <a:pt x="36" y="33"/>
                </a:lnTo>
                <a:lnTo>
                  <a:pt x="41" y="38"/>
                </a:lnTo>
                <a:lnTo>
                  <a:pt x="41" y="40"/>
                </a:lnTo>
                <a:lnTo>
                  <a:pt x="38" y="40"/>
                </a:lnTo>
                <a:lnTo>
                  <a:pt x="38" y="42"/>
                </a:lnTo>
                <a:lnTo>
                  <a:pt x="33" y="47"/>
                </a:lnTo>
                <a:lnTo>
                  <a:pt x="31" y="47"/>
                </a:lnTo>
                <a:lnTo>
                  <a:pt x="33" y="49"/>
                </a:lnTo>
                <a:lnTo>
                  <a:pt x="33" y="54"/>
                </a:lnTo>
                <a:lnTo>
                  <a:pt x="33" y="59"/>
                </a:lnTo>
                <a:lnTo>
                  <a:pt x="33" y="61"/>
                </a:lnTo>
                <a:lnTo>
                  <a:pt x="31" y="61"/>
                </a:lnTo>
                <a:lnTo>
                  <a:pt x="31" y="64"/>
                </a:lnTo>
                <a:lnTo>
                  <a:pt x="31" y="66"/>
                </a:lnTo>
                <a:lnTo>
                  <a:pt x="31" y="68"/>
                </a:lnTo>
                <a:lnTo>
                  <a:pt x="31" y="71"/>
                </a:lnTo>
                <a:lnTo>
                  <a:pt x="24" y="71"/>
                </a:lnTo>
                <a:lnTo>
                  <a:pt x="26" y="75"/>
                </a:lnTo>
                <a:lnTo>
                  <a:pt x="26" y="78"/>
                </a:lnTo>
                <a:lnTo>
                  <a:pt x="29" y="80"/>
                </a:lnTo>
                <a:lnTo>
                  <a:pt x="31" y="85"/>
                </a:lnTo>
                <a:lnTo>
                  <a:pt x="29" y="85"/>
                </a:lnTo>
                <a:lnTo>
                  <a:pt x="26" y="85"/>
                </a:lnTo>
                <a:lnTo>
                  <a:pt x="26" y="87"/>
                </a:lnTo>
                <a:lnTo>
                  <a:pt x="26" y="90"/>
                </a:lnTo>
                <a:lnTo>
                  <a:pt x="29" y="94"/>
                </a:lnTo>
                <a:lnTo>
                  <a:pt x="31" y="94"/>
                </a:lnTo>
                <a:lnTo>
                  <a:pt x="26" y="99"/>
                </a:lnTo>
                <a:lnTo>
                  <a:pt x="24" y="106"/>
                </a:lnTo>
                <a:lnTo>
                  <a:pt x="24" y="111"/>
                </a:lnTo>
                <a:lnTo>
                  <a:pt x="29" y="111"/>
                </a:lnTo>
                <a:lnTo>
                  <a:pt x="31" y="111"/>
                </a:lnTo>
                <a:lnTo>
                  <a:pt x="36" y="113"/>
                </a:lnTo>
                <a:lnTo>
                  <a:pt x="36" y="116"/>
                </a:lnTo>
                <a:lnTo>
                  <a:pt x="38" y="116"/>
                </a:lnTo>
                <a:lnTo>
                  <a:pt x="41" y="116"/>
                </a:lnTo>
                <a:lnTo>
                  <a:pt x="38" y="116"/>
                </a:lnTo>
                <a:lnTo>
                  <a:pt x="38" y="118"/>
                </a:lnTo>
                <a:lnTo>
                  <a:pt x="38" y="120"/>
                </a:lnTo>
                <a:lnTo>
                  <a:pt x="43" y="125"/>
                </a:lnTo>
                <a:lnTo>
                  <a:pt x="43" y="127"/>
                </a:lnTo>
                <a:lnTo>
                  <a:pt x="48" y="130"/>
                </a:lnTo>
                <a:lnTo>
                  <a:pt x="50" y="130"/>
                </a:lnTo>
                <a:lnTo>
                  <a:pt x="50" y="127"/>
                </a:lnTo>
                <a:lnTo>
                  <a:pt x="52" y="127"/>
                </a:lnTo>
                <a:lnTo>
                  <a:pt x="52" y="125"/>
                </a:lnTo>
                <a:lnTo>
                  <a:pt x="52" y="123"/>
                </a:lnTo>
                <a:lnTo>
                  <a:pt x="55" y="123"/>
                </a:lnTo>
                <a:lnTo>
                  <a:pt x="57" y="123"/>
                </a:lnTo>
                <a:lnTo>
                  <a:pt x="59" y="123"/>
                </a:lnTo>
                <a:lnTo>
                  <a:pt x="62" y="120"/>
                </a:lnTo>
                <a:lnTo>
                  <a:pt x="62" y="118"/>
                </a:lnTo>
                <a:lnTo>
                  <a:pt x="64" y="118"/>
                </a:lnTo>
                <a:lnTo>
                  <a:pt x="71" y="118"/>
                </a:lnTo>
                <a:lnTo>
                  <a:pt x="74" y="118"/>
                </a:lnTo>
                <a:lnTo>
                  <a:pt x="76" y="118"/>
                </a:lnTo>
                <a:lnTo>
                  <a:pt x="83" y="118"/>
                </a:lnTo>
                <a:lnTo>
                  <a:pt x="88" y="118"/>
                </a:lnTo>
                <a:lnTo>
                  <a:pt x="93" y="118"/>
                </a:lnTo>
                <a:lnTo>
                  <a:pt x="95" y="116"/>
                </a:lnTo>
                <a:lnTo>
                  <a:pt x="95" y="113"/>
                </a:lnTo>
                <a:lnTo>
                  <a:pt x="97" y="113"/>
                </a:lnTo>
                <a:lnTo>
                  <a:pt x="97" y="111"/>
                </a:lnTo>
                <a:lnTo>
                  <a:pt x="100" y="108"/>
                </a:lnTo>
                <a:lnTo>
                  <a:pt x="102" y="106"/>
                </a:lnTo>
                <a:lnTo>
                  <a:pt x="104" y="106"/>
                </a:lnTo>
                <a:lnTo>
                  <a:pt x="107" y="104"/>
                </a:lnTo>
                <a:lnTo>
                  <a:pt x="111" y="104"/>
                </a:lnTo>
                <a:lnTo>
                  <a:pt x="109" y="104"/>
                </a:lnTo>
                <a:lnTo>
                  <a:pt x="109" y="101"/>
                </a:lnTo>
                <a:lnTo>
                  <a:pt x="111" y="97"/>
                </a:lnTo>
                <a:lnTo>
                  <a:pt x="111" y="94"/>
                </a:lnTo>
                <a:lnTo>
                  <a:pt x="114" y="92"/>
                </a:lnTo>
                <a:lnTo>
                  <a:pt x="116" y="90"/>
                </a:lnTo>
                <a:lnTo>
                  <a:pt x="119" y="87"/>
                </a:lnTo>
                <a:lnTo>
                  <a:pt x="123" y="87"/>
                </a:lnTo>
                <a:lnTo>
                  <a:pt x="121" y="85"/>
                </a:lnTo>
                <a:lnTo>
                  <a:pt x="121" y="82"/>
                </a:lnTo>
                <a:lnTo>
                  <a:pt x="119" y="82"/>
                </a:lnTo>
                <a:lnTo>
                  <a:pt x="119" y="80"/>
                </a:lnTo>
                <a:lnTo>
                  <a:pt x="116" y="80"/>
                </a:lnTo>
                <a:lnTo>
                  <a:pt x="116" y="75"/>
                </a:lnTo>
                <a:lnTo>
                  <a:pt x="116" y="73"/>
                </a:lnTo>
                <a:lnTo>
                  <a:pt x="119" y="68"/>
                </a:lnTo>
                <a:lnTo>
                  <a:pt x="121" y="64"/>
                </a:lnTo>
                <a:lnTo>
                  <a:pt x="123" y="64"/>
                </a:lnTo>
                <a:lnTo>
                  <a:pt x="126" y="59"/>
                </a:lnTo>
                <a:lnTo>
                  <a:pt x="126" y="56"/>
                </a:lnTo>
                <a:lnTo>
                  <a:pt x="128" y="56"/>
                </a:lnTo>
                <a:lnTo>
                  <a:pt x="128" y="54"/>
                </a:lnTo>
                <a:lnTo>
                  <a:pt x="130" y="54"/>
                </a:lnTo>
                <a:lnTo>
                  <a:pt x="128" y="54"/>
                </a:lnTo>
                <a:lnTo>
                  <a:pt x="128" y="56"/>
                </a:lnTo>
                <a:lnTo>
                  <a:pt x="130" y="54"/>
                </a:lnTo>
                <a:lnTo>
                  <a:pt x="133" y="54"/>
                </a:lnTo>
                <a:lnTo>
                  <a:pt x="133" y="52"/>
                </a:lnTo>
                <a:lnTo>
                  <a:pt x="130" y="52"/>
                </a:lnTo>
                <a:lnTo>
                  <a:pt x="133" y="47"/>
                </a:lnTo>
                <a:lnTo>
                  <a:pt x="140" y="45"/>
                </a:lnTo>
                <a:lnTo>
                  <a:pt x="145" y="45"/>
                </a:lnTo>
                <a:lnTo>
                  <a:pt x="147" y="45"/>
                </a:lnTo>
                <a:lnTo>
                  <a:pt x="147" y="42"/>
                </a:lnTo>
                <a:lnTo>
                  <a:pt x="149" y="42"/>
                </a:lnTo>
                <a:lnTo>
                  <a:pt x="156" y="38"/>
                </a:lnTo>
                <a:lnTo>
                  <a:pt x="159" y="35"/>
                </a:lnTo>
                <a:lnTo>
                  <a:pt x="161" y="33"/>
                </a:lnTo>
                <a:lnTo>
                  <a:pt x="163" y="28"/>
                </a:lnTo>
                <a:lnTo>
                  <a:pt x="161" y="23"/>
                </a:lnTo>
                <a:lnTo>
                  <a:pt x="159" y="23"/>
                </a:lnTo>
                <a:lnTo>
                  <a:pt x="156" y="23"/>
                </a:lnTo>
                <a:lnTo>
                  <a:pt x="154" y="23"/>
                </a:lnTo>
                <a:lnTo>
                  <a:pt x="154" y="26"/>
                </a:lnTo>
                <a:lnTo>
                  <a:pt x="152" y="26"/>
                </a:lnTo>
                <a:lnTo>
                  <a:pt x="152" y="23"/>
                </a:lnTo>
                <a:lnTo>
                  <a:pt x="149" y="23"/>
                </a:lnTo>
                <a:lnTo>
                  <a:pt x="147" y="23"/>
                </a:lnTo>
                <a:lnTo>
                  <a:pt x="147" y="26"/>
                </a:lnTo>
                <a:lnTo>
                  <a:pt x="147" y="23"/>
                </a:lnTo>
                <a:lnTo>
                  <a:pt x="145" y="23"/>
                </a:lnTo>
                <a:lnTo>
                  <a:pt x="142" y="23"/>
                </a:lnTo>
                <a:lnTo>
                  <a:pt x="140" y="21"/>
                </a:lnTo>
                <a:lnTo>
                  <a:pt x="137" y="19"/>
                </a:lnTo>
                <a:lnTo>
                  <a:pt x="130" y="16"/>
                </a:lnTo>
                <a:lnTo>
                  <a:pt x="128" y="16"/>
                </a:lnTo>
                <a:lnTo>
                  <a:pt x="128" y="19"/>
                </a:lnTo>
                <a:lnTo>
                  <a:pt x="130" y="19"/>
                </a:lnTo>
                <a:lnTo>
                  <a:pt x="128" y="19"/>
                </a:lnTo>
                <a:lnTo>
                  <a:pt x="126" y="19"/>
                </a:lnTo>
                <a:lnTo>
                  <a:pt x="121" y="19"/>
                </a:lnTo>
                <a:lnTo>
                  <a:pt x="104" y="12"/>
                </a:lnTo>
                <a:lnTo>
                  <a:pt x="102" y="12"/>
                </a:lnTo>
                <a:lnTo>
                  <a:pt x="97" y="9"/>
                </a:lnTo>
                <a:lnTo>
                  <a:pt x="97" y="7"/>
                </a:lnTo>
                <a:lnTo>
                  <a:pt x="95" y="7"/>
                </a:lnTo>
                <a:lnTo>
                  <a:pt x="93" y="9"/>
                </a:lnTo>
                <a:lnTo>
                  <a:pt x="90" y="9"/>
                </a:lnTo>
                <a:lnTo>
                  <a:pt x="85" y="7"/>
                </a:lnTo>
                <a:lnTo>
                  <a:pt x="81" y="7"/>
                </a:lnTo>
                <a:lnTo>
                  <a:pt x="78" y="7"/>
                </a:lnTo>
                <a:lnTo>
                  <a:pt x="76" y="4"/>
                </a:lnTo>
                <a:lnTo>
                  <a:pt x="74" y="4"/>
                </a:lnTo>
                <a:lnTo>
                  <a:pt x="71" y="4"/>
                </a:lnTo>
                <a:lnTo>
                  <a:pt x="69" y="4"/>
                </a:lnTo>
                <a:lnTo>
                  <a:pt x="64" y="7"/>
                </a:lnTo>
                <a:lnTo>
                  <a:pt x="62" y="7"/>
                </a:lnTo>
                <a:lnTo>
                  <a:pt x="52" y="4"/>
                </a:lnTo>
                <a:lnTo>
                  <a:pt x="48" y="4"/>
                </a:lnTo>
                <a:lnTo>
                  <a:pt x="43" y="4"/>
                </a:lnTo>
                <a:lnTo>
                  <a:pt x="36" y="4"/>
                </a:lnTo>
                <a:lnTo>
                  <a:pt x="29" y="4"/>
                </a:lnTo>
                <a:lnTo>
                  <a:pt x="26" y="4"/>
                </a:lnTo>
                <a:lnTo>
                  <a:pt x="26" y="2"/>
                </a:lnTo>
                <a:lnTo>
                  <a:pt x="24" y="2"/>
                </a:lnTo>
                <a:lnTo>
                  <a:pt x="24" y="0"/>
                </a:lnTo>
                <a:lnTo>
                  <a:pt x="22" y="0"/>
                </a:lnTo>
                <a:lnTo>
                  <a:pt x="19" y="0"/>
                </a:lnTo>
                <a:lnTo>
                  <a:pt x="15" y="4"/>
                </a:lnTo>
                <a:lnTo>
                  <a:pt x="12" y="4"/>
                </a:lnTo>
                <a:lnTo>
                  <a:pt x="12" y="7"/>
                </a:lnTo>
                <a:lnTo>
                  <a:pt x="10" y="7"/>
                </a:lnTo>
                <a:lnTo>
                  <a:pt x="8" y="9"/>
                </a:lnTo>
                <a:lnTo>
                  <a:pt x="8" y="7"/>
                </a:lnTo>
                <a:lnTo>
                  <a:pt x="5" y="7"/>
                </a:lnTo>
                <a:lnTo>
                  <a:pt x="5" y="9"/>
                </a:lnTo>
                <a:lnTo>
                  <a:pt x="3" y="1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38" name="Freeform 2360"/>
          <p:cNvSpPr>
            <a:spLocks/>
          </p:cNvSpPr>
          <p:nvPr/>
        </p:nvSpPr>
        <p:spPr bwMode="auto">
          <a:xfrm>
            <a:off x="1322388" y="3879850"/>
            <a:ext cx="142875" cy="201613"/>
          </a:xfrm>
          <a:custGeom>
            <a:avLst/>
            <a:gdLst>
              <a:gd name="T0" fmla="*/ 2147483647 w 116"/>
              <a:gd name="T1" fmla="*/ 2147483647 h 156"/>
              <a:gd name="T2" fmla="*/ 2147483647 w 116"/>
              <a:gd name="T3" fmla="*/ 2147483647 h 156"/>
              <a:gd name="T4" fmla="*/ 2147483647 w 116"/>
              <a:gd name="T5" fmla="*/ 2147483647 h 156"/>
              <a:gd name="T6" fmla="*/ 2147483647 w 116"/>
              <a:gd name="T7" fmla="*/ 2147483647 h 156"/>
              <a:gd name="T8" fmla="*/ 2147483647 w 116"/>
              <a:gd name="T9" fmla="*/ 2147483647 h 156"/>
              <a:gd name="T10" fmla="*/ 2147483647 w 116"/>
              <a:gd name="T11" fmla="*/ 2147483647 h 156"/>
              <a:gd name="T12" fmla="*/ 2147483647 w 116"/>
              <a:gd name="T13" fmla="*/ 2147483647 h 156"/>
              <a:gd name="T14" fmla="*/ 2147483647 w 116"/>
              <a:gd name="T15" fmla="*/ 2147483647 h 156"/>
              <a:gd name="T16" fmla="*/ 2147483647 w 116"/>
              <a:gd name="T17" fmla="*/ 2147483647 h 156"/>
              <a:gd name="T18" fmla="*/ 2147483647 w 116"/>
              <a:gd name="T19" fmla="*/ 2147483647 h 156"/>
              <a:gd name="T20" fmla="*/ 2147483647 w 116"/>
              <a:gd name="T21" fmla="*/ 2147483647 h 156"/>
              <a:gd name="T22" fmla="*/ 2147483647 w 116"/>
              <a:gd name="T23" fmla="*/ 2147483647 h 156"/>
              <a:gd name="T24" fmla="*/ 2147483647 w 116"/>
              <a:gd name="T25" fmla="*/ 2147483647 h 156"/>
              <a:gd name="T26" fmla="*/ 2147483647 w 116"/>
              <a:gd name="T27" fmla="*/ 2147483647 h 156"/>
              <a:gd name="T28" fmla="*/ 2147483647 w 116"/>
              <a:gd name="T29" fmla="*/ 2147483647 h 156"/>
              <a:gd name="T30" fmla="*/ 2147483647 w 116"/>
              <a:gd name="T31" fmla="*/ 2147483647 h 156"/>
              <a:gd name="T32" fmla="*/ 2147483647 w 116"/>
              <a:gd name="T33" fmla="*/ 2147483647 h 156"/>
              <a:gd name="T34" fmla="*/ 2147483647 w 116"/>
              <a:gd name="T35" fmla="*/ 2147483647 h 156"/>
              <a:gd name="T36" fmla="*/ 2147483647 w 116"/>
              <a:gd name="T37" fmla="*/ 2147483647 h 156"/>
              <a:gd name="T38" fmla="*/ 2147483647 w 116"/>
              <a:gd name="T39" fmla="*/ 2147483647 h 156"/>
              <a:gd name="T40" fmla="*/ 2147483647 w 116"/>
              <a:gd name="T41" fmla="*/ 2147483647 h 156"/>
              <a:gd name="T42" fmla="*/ 2147483647 w 116"/>
              <a:gd name="T43" fmla="*/ 2147483647 h 156"/>
              <a:gd name="T44" fmla="*/ 2147483647 w 116"/>
              <a:gd name="T45" fmla="*/ 2147483647 h 156"/>
              <a:gd name="T46" fmla="*/ 2147483647 w 116"/>
              <a:gd name="T47" fmla="*/ 2147483647 h 156"/>
              <a:gd name="T48" fmla="*/ 2147483647 w 116"/>
              <a:gd name="T49" fmla="*/ 2147483647 h 156"/>
              <a:gd name="T50" fmla="*/ 2147483647 w 116"/>
              <a:gd name="T51" fmla="*/ 2147483647 h 156"/>
              <a:gd name="T52" fmla="*/ 2147483647 w 116"/>
              <a:gd name="T53" fmla="*/ 2147483647 h 156"/>
              <a:gd name="T54" fmla="*/ 2147483647 w 116"/>
              <a:gd name="T55" fmla="*/ 2147483647 h 156"/>
              <a:gd name="T56" fmla="*/ 2147483647 w 116"/>
              <a:gd name="T57" fmla="*/ 2147483647 h 156"/>
              <a:gd name="T58" fmla="*/ 2147483647 w 116"/>
              <a:gd name="T59" fmla="*/ 2147483647 h 156"/>
              <a:gd name="T60" fmla="*/ 2147483647 w 116"/>
              <a:gd name="T61" fmla="*/ 2147483647 h 156"/>
              <a:gd name="T62" fmla="*/ 2147483647 w 116"/>
              <a:gd name="T63" fmla="*/ 2147483647 h 156"/>
              <a:gd name="T64" fmla="*/ 2147483647 w 116"/>
              <a:gd name="T65" fmla="*/ 2147483647 h 156"/>
              <a:gd name="T66" fmla="*/ 2147483647 w 116"/>
              <a:gd name="T67" fmla="*/ 2147483647 h 156"/>
              <a:gd name="T68" fmla="*/ 2147483647 w 116"/>
              <a:gd name="T69" fmla="*/ 2147483647 h 156"/>
              <a:gd name="T70" fmla="*/ 2147483647 w 116"/>
              <a:gd name="T71" fmla="*/ 2147483647 h 156"/>
              <a:gd name="T72" fmla="*/ 2147483647 w 116"/>
              <a:gd name="T73" fmla="*/ 2147483647 h 156"/>
              <a:gd name="T74" fmla="*/ 2147483647 w 116"/>
              <a:gd name="T75" fmla="*/ 2147483647 h 156"/>
              <a:gd name="T76" fmla="*/ 2147483647 w 116"/>
              <a:gd name="T77" fmla="*/ 2147483647 h 156"/>
              <a:gd name="T78" fmla="*/ 2147483647 w 116"/>
              <a:gd name="T79" fmla="*/ 2147483647 h 156"/>
              <a:gd name="T80" fmla="*/ 2147483647 w 116"/>
              <a:gd name="T81" fmla="*/ 2147483647 h 156"/>
              <a:gd name="T82" fmla="*/ 2147483647 w 116"/>
              <a:gd name="T83" fmla="*/ 2147483647 h 156"/>
              <a:gd name="T84" fmla="*/ 2147483647 w 116"/>
              <a:gd name="T85" fmla="*/ 2147483647 h 156"/>
              <a:gd name="T86" fmla="*/ 2147483647 w 116"/>
              <a:gd name="T87" fmla="*/ 2147483647 h 156"/>
              <a:gd name="T88" fmla="*/ 2147483647 w 116"/>
              <a:gd name="T89" fmla="*/ 2147483647 h 156"/>
              <a:gd name="T90" fmla="*/ 2147483647 w 116"/>
              <a:gd name="T91" fmla="*/ 2147483647 h 156"/>
              <a:gd name="T92" fmla="*/ 2147483647 w 116"/>
              <a:gd name="T93" fmla="*/ 2147483647 h 156"/>
              <a:gd name="T94" fmla="*/ 2147483647 w 116"/>
              <a:gd name="T95" fmla="*/ 2147483647 h 156"/>
              <a:gd name="T96" fmla="*/ 2147483647 w 116"/>
              <a:gd name="T97" fmla="*/ 2147483647 h 156"/>
              <a:gd name="T98" fmla="*/ 2147483647 w 116"/>
              <a:gd name="T99" fmla="*/ 2147483647 h 156"/>
              <a:gd name="T100" fmla="*/ 2147483647 w 116"/>
              <a:gd name="T101" fmla="*/ 2147483647 h 156"/>
              <a:gd name="T102" fmla="*/ 2147483647 w 116"/>
              <a:gd name="T103" fmla="*/ 0 h 156"/>
              <a:gd name="T104" fmla="*/ 2147483647 w 116"/>
              <a:gd name="T105" fmla="*/ 2147483647 h 156"/>
              <a:gd name="T106" fmla="*/ 2147483647 w 116"/>
              <a:gd name="T107" fmla="*/ 2147483647 h 156"/>
              <a:gd name="T108" fmla="*/ 2147483647 w 116"/>
              <a:gd name="T109" fmla="*/ 2147483647 h 156"/>
              <a:gd name="T110" fmla="*/ 2147483647 w 116"/>
              <a:gd name="T111" fmla="*/ 2147483647 h 156"/>
              <a:gd name="T112" fmla="*/ 2147483647 w 116"/>
              <a:gd name="T113" fmla="*/ 2147483647 h 156"/>
              <a:gd name="T114" fmla="*/ 2147483647 w 116"/>
              <a:gd name="T115" fmla="*/ 2147483647 h 156"/>
              <a:gd name="T116" fmla="*/ 2147483647 w 116"/>
              <a:gd name="T117" fmla="*/ 2147483647 h 156"/>
              <a:gd name="T118" fmla="*/ 2147483647 w 116"/>
              <a:gd name="T119" fmla="*/ 2147483647 h 156"/>
              <a:gd name="T120" fmla="*/ 2147483647 w 116"/>
              <a:gd name="T121" fmla="*/ 2147483647 h 15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6"/>
              <a:gd name="T184" fmla="*/ 0 h 156"/>
              <a:gd name="T185" fmla="*/ 116 w 116"/>
              <a:gd name="T186" fmla="*/ 156 h 15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6" h="156">
                <a:moveTo>
                  <a:pt x="107" y="28"/>
                </a:moveTo>
                <a:lnTo>
                  <a:pt x="109" y="37"/>
                </a:lnTo>
                <a:lnTo>
                  <a:pt x="109" y="40"/>
                </a:lnTo>
                <a:lnTo>
                  <a:pt x="107" y="45"/>
                </a:lnTo>
                <a:lnTo>
                  <a:pt x="107" y="47"/>
                </a:lnTo>
                <a:lnTo>
                  <a:pt x="112" y="52"/>
                </a:lnTo>
                <a:lnTo>
                  <a:pt x="112" y="56"/>
                </a:lnTo>
                <a:lnTo>
                  <a:pt x="112" y="59"/>
                </a:lnTo>
                <a:lnTo>
                  <a:pt x="114" y="63"/>
                </a:lnTo>
                <a:lnTo>
                  <a:pt x="112" y="68"/>
                </a:lnTo>
                <a:lnTo>
                  <a:pt x="114" y="75"/>
                </a:lnTo>
                <a:lnTo>
                  <a:pt x="116" y="75"/>
                </a:lnTo>
                <a:lnTo>
                  <a:pt x="116" y="78"/>
                </a:lnTo>
                <a:lnTo>
                  <a:pt x="116" y="80"/>
                </a:lnTo>
                <a:lnTo>
                  <a:pt x="116" y="82"/>
                </a:lnTo>
                <a:lnTo>
                  <a:pt x="116" y="85"/>
                </a:lnTo>
                <a:lnTo>
                  <a:pt x="114" y="87"/>
                </a:lnTo>
                <a:lnTo>
                  <a:pt x="114" y="89"/>
                </a:lnTo>
                <a:lnTo>
                  <a:pt x="109" y="87"/>
                </a:lnTo>
                <a:lnTo>
                  <a:pt x="100" y="92"/>
                </a:lnTo>
                <a:lnTo>
                  <a:pt x="95" y="94"/>
                </a:lnTo>
                <a:lnTo>
                  <a:pt x="88" y="97"/>
                </a:lnTo>
                <a:lnTo>
                  <a:pt x="83" y="99"/>
                </a:lnTo>
                <a:lnTo>
                  <a:pt x="81" y="99"/>
                </a:lnTo>
                <a:lnTo>
                  <a:pt x="78" y="99"/>
                </a:lnTo>
                <a:lnTo>
                  <a:pt x="83" y="106"/>
                </a:lnTo>
                <a:lnTo>
                  <a:pt x="83" y="111"/>
                </a:lnTo>
                <a:lnTo>
                  <a:pt x="86" y="118"/>
                </a:lnTo>
                <a:lnTo>
                  <a:pt x="88" y="118"/>
                </a:lnTo>
                <a:lnTo>
                  <a:pt x="90" y="118"/>
                </a:lnTo>
                <a:lnTo>
                  <a:pt x="95" y="123"/>
                </a:lnTo>
                <a:lnTo>
                  <a:pt x="95" y="125"/>
                </a:lnTo>
                <a:lnTo>
                  <a:pt x="102" y="130"/>
                </a:lnTo>
                <a:lnTo>
                  <a:pt x="100" y="134"/>
                </a:lnTo>
                <a:lnTo>
                  <a:pt x="97" y="134"/>
                </a:lnTo>
                <a:lnTo>
                  <a:pt x="97" y="137"/>
                </a:lnTo>
                <a:lnTo>
                  <a:pt x="95" y="137"/>
                </a:lnTo>
                <a:lnTo>
                  <a:pt x="95" y="139"/>
                </a:lnTo>
                <a:lnTo>
                  <a:pt x="93" y="139"/>
                </a:lnTo>
                <a:lnTo>
                  <a:pt x="90" y="139"/>
                </a:lnTo>
                <a:lnTo>
                  <a:pt x="90" y="141"/>
                </a:lnTo>
                <a:lnTo>
                  <a:pt x="88" y="141"/>
                </a:lnTo>
                <a:lnTo>
                  <a:pt x="88" y="144"/>
                </a:lnTo>
                <a:lnTo>
                  <a:pt x="90" y="146"/>
                </a:lnTo>
                <a:lnTo>
                  <a:pt x="93" y="151"/>
                </a:lnTo>
                <a:lnTo>
                  <a:pt x="93" y="153"/>
                </a:lnTo>
                <a:lnTo>
                  <a:pt x="90" y="153"/>
                </a:lnTo>
                <a:lnTo>
                  <a:pt x="90" y="156"/>
                </a:lnTo>
                <a:lnTo>
                  <a:pt x="90" y="153"/>
                </a:lnTo>
                <a:lnTo>
                  <a:pt x="88" y="153"/>
                </a:lnTo>
                <a:lnTo>
                  <a:pt x="88" y="151"/>
                </a:lnTo>
                <a:lnTo>
                  <a:pt x="86" y="151"/>
                </a:lnTo>
                <a:lnTo>
                  <a:pt x="81" y="151"/>
                </a:lnTo>
                <a:lnTo>
                  <a:pt x="78" y="151"/>
                </a:lnTo>
                <a:lnTo>
                  <a:pt x="76" y="151"/>
                </a:lnTo>
                <a:lnTo>
                  <a:pt x="74" y="153"/>
                </a:lnTo>
                <a:lnTo>
                  <a:pt x="69" y="156"/>
                </a:lnTo>
                <a:lnTo>
                  <a:pt x="67" y="156"/>
                </a:lnTo>
                <a:lnTo>
                  <a:pt x="64" y="156"/>
                </a:lnTo>
                <a:lnTo>
                  <a:pt x="64" y="153"/>
                </a:lnTo>
                <a:lnTo>
                  <a:pt x="60" y="153"/>
                </a:lnTo>
                <a:lnTo>
                  <a:pt x="55" y="156"/>
                </a:lnTo>
                <a:lnTo>
                  <a:pt x="52" y="153"/>
                </a:lnTo>
                <a:lnTo>
                  <a:pt x="50" y="153"/>
                </a:lnTo>
                <a:lnTo>
                  <a:pt x="48" y="153"/>
                </a:lnTo>
                <a:lnTo>
                  <a:pt x="43" y="151"/>
                </a:lnTo>
                <a:lnTo>
                  <a:pt x="41" y="151"/>
                </a:lnTo>
                <a:lnTo>
                  <a:pt x="38" y="151"/>
                </a:lnTo>
                <a:lnTo>
                  <a:pt x="36" y="151"/>
                </a:lnTo>
                <a:lnTo>
                  <a:pt x="34" y="151"/>
                </a:lnTo>
                <a:lnTo>
                  <a:pt x="34" y="153"/>
                </a:lnTo>
                <a:lnTo>
                  <a:pt x="29" y="151"/>
                </a:lnTo>
                <a:lnTo>
                  <a:pt x="22" y="153"/>
                </a:lnTo>
                <a:lnTo>
                  <a:pt x="19" y="151"/>
                </a:lnTo>
                <a:lnTo>
                  <a:pt x="22" y="144"/>
                </a:lnTo>
                <a:lnTo>
                  <a:pt x="22" y="141"/>
                </a:lnTo>
                <a:lnTo>
                  <a:pt x="24" y="134"/>
                </a:lnTo>
                <a:lnTo>
                  <a:pt x="24" y="132"/>
                </a:lnTo>
                <a:lnTo>
                  <a:pt x="26" y="132"/>
                </a:lnTo>
                <a:lnTo>
                  <a:pt x="29" y="125"/>
                </a:lnTo>
                <a:lnTo>
                  <a:pt x="26" y="125"/>
                </a:lnTo>
                <a:lnTo>
                  <a:pt x="22" y="123"/>
                </a:lnTo>
                <a:lnTo>
                  <a:pt x="12" y="123"/>
                </a:lnTo>
                <a:lnTo>
                  <a:pt x="10" y="118"/>
                </a:lnTo>
                <a:lnTo>
                  <a:pt x="8" y="118"/>
                </a:lnTo>
                <a:lnTo>
                  <a:pt x="8" y="115"/>
                </a:lnTo>
                <a:lnTo>
                  <a:pt x="5" y="115"/>
                </a:lnTo>
                <a:lnTo>
                  <a:pt x="8" y="111"/>
                </a:lnTo>
                <a:lnTo>
                  <a:pt x="5" y="108"/>
                </a:lnTo>
                <a:lnTo>
                  <a:pt x="3" y="106"/>
                </a:lnTo>
                <a:lnTo>
                  <a:pt x="3" y="104"/>
                </a:lnTo>
                <a:lnTo>
                  <a:pt x="5" y="99"/>
                </a:lnTo>
                <a:lnTo>
                  <a:pt x="5" y="97"/>
                </a:lnTo>
                <a:lnTo>
                  <a:pt x="3" y="92"/>
                </a:lnTo>
                <a:lnTo>
                  <a:pt x="0" y="89"/>
                </a:lnTo>
                <a:lnTo>
                  <a:pt x="3" y="87"/>
                </a:lnTo>
                <a:lnTo>
                  <a:pt x="3" y="75"/>
                </a:lnTo>
                <a:lnTo>
                  <a:pt x="3" y="71"/>
                </a:lnTo>
                <a:lnTo>
                  <a:pt x="3" y="68"/>
                </a:lnTo>
                <a:lnTo>
                  <a:pt x="3" y="66"/>
                </a:lnTo>
                <a:lnTo>
                  <a:pt x="5" y="68"/>
                </a:lnTo>
                <a:lnTo>
                  <a:pt x="10" y="66"/>
                </a:lnTo>
                <a:lnTo>
                  <a:pt x="12" y="66"/>
                </a:lnTo>
                <a:lnTo>
                  <a:pt x="15" y="59"/>
                </a:lnTo>
                <a:lnTo>
                  <a:pt x="15" y="56"/>
                </a:lnTo>
                <a:lnTo>
                  <a:pt x="17" y="45"/>
                </a:lnTo>
                <a:lnTo>
                  <a:pt x="17" y="40"/>
                </a:lnTo>
                <a:lnTo>
                  <a:pt x="19" y="37"/>
                </a:lnTo>
                <a:lnTo>
                  <a:pt x="17" y="37"/>
                </a:lnTo>
                <a:lnTo>
                  <a:pt x="15" y="37"/>
                </a:lnTo>
                <a:lnTo>
                  <a:pt x="15" y="35"/>
                </a:lnTo>
                <a:lnTo>
                  <a:pt x="15" y="33"/>
                </a:lnTo>
                <a:lnTo>
                  <a:pt x="15" y="30"/>
                </a:lnTo>
                <a:lnTo>
                  <a:pt x="17" y="30"/>
                </a:lnTo>
                <a:lnTo>
                  <a:pt x="19" y="30"/>
                </a:lnTo>
                <a:lnTo>
                  <a:pt x="26" y="28"/>
                </a:lnTo>
                <a:lnTo>
                  <a:pt x="31" y="30"/>
                </a:lnTo>
                <a:lnTo>
                  <a:pt x="34" y="35"/>
                </a:lnTo>
                <a:lnTo>
                  <a:pt x="34" y="33"/>
                </a:lnTo>
                <a:lnTo>
                  <a:pt x="34" y="30"/>
                </a:lnTo>
                <a:lnTo>
                  <a:pt x="34" y="28"/>
                </a:lnTo>
                <a:lnTo>
                  <a:pt x="34" y="26"/>
                </a:lnTo>
                <a:lnTo>
                  <a:pt x="36" y="26"/>
                </a:lnTo>
                <a:lnTo>
                  <a:pt x="38" y="26"/>
                </a:lnTo>
                <a:lnTo>
                  <a:pt x="41" y="26"/>
                </a:lnTo>
                <a:lnTo>
                  <a:pt x="43" y="26"/>
                </a:lnTo>
                <a:lnTo>
                  <a:pt x="45" y="28"/>
                </a:lnTo>
                <a:lnTo>
                  <a:pt x="48" y="30"/>
                </a:lnTo>
                <a:lnTo>
                  <a:pt x="48" y="33"/>
                </a:lnTo>
                <a:lnTo>
                  <a:pt x="50" y="33"/>
                </a:lnTo>
                <a:lnTo>
                  <a:pt x="48" y="33"/>
                </a:lnTo>
                <a:lnTo>
                  <a:pt x="48" y="30"/>
                </a:lnTo>
                <a:lnTo>
                  <a:pt x="45" y="28"/>
                </a:lnTo>
                <a:lnTo>
                  <a:pt x="45" y="26"/>
                </a:lnTo>
                <a:lnTo>
                  <a:pt x="43" y="26"/>
                </a:lnTo>
                <a:lnTo>
                  <a:pt x="41" y="23"/>
                </a:lnTo>
                <a:lnTo>
                  <a:pt x="38" y="21"/>
                </a:lnTo>
                <a:lnTo>
                  <a:pt x="38" y="19"/>
                </a:lnTo>
                <a:lnTo>
                  <a:pt x="38" y="16"/>
                </a:lnTo>
                <a:lnTo>
                  <a:pt x="36" y="16"/>
                </a:lnTo>
                <a:lnTo>
                  <a:pt x="34" y="16"/>
                </a:lnTo>
                <a:lnTo>
                  <a:pt x="34" y="14"/>
                </a:lnTo>
                <a:lnTo>
                  <a:pt x="36" y="14"/>
                </a:lnTo>
                <a:lnTo>
                  <a:pt x="38" y="14"/>
                </a:lnTo>
                <a:lnTo>
                  <a:pt x="38" y="12"/>
                </a:lnTo>
                <a:lnTo>
                  <a:pt x="41" y="12"/>
                </a:lnTo>
                <a:lnTo>
                  <a:pt x="38" y="12"/>
                </a:lnTo>
                <a:lnTo>
                  <a:pt x="38" y="9"/>
                </a:lnTo>
                <a:lnTo>
                  <a:pt x="36" y="7"/>
                </a:lnTo>
                <a:lnTo>
                  <a:pt x="36" y="2"/>
                </a:lnTo>
                <a:lnTo>
                  <a:pt x="31" y="7"/>
                </a:lnTo>
                <a:lnTo>
                  <a:pt x="31" y="4"/>
                </a:lnTo>
                <a:lnTo>
                  <a:pt x="31" y="2"/>
                </a:lnTo>
                <a:lnTo>
                  <a:pt x="31" y="0"/>
                </a:lnTo>
                <a:lnTo>
                  <a:pt x="34" y="0"/>
                </a:lnTo>
                <a:lnTo>
                  <a:pt x="31" y="0"/>
                </a:lnTo>
                <a:lnTo>
                  <a:pt x="34" y="2"/>
                </a:lnTo>
                <a:lnTo>
                  <a:pt x="36" y="2"/>
                </a:lnTo>
                <a:lnTo>
                  <a:pt x="45" y="4"/>
                </a:lnTo>
                <a:lnTo>
                  <a:pt x="48" y="4"/>
                </a:lnTo>
                <a:lnTo>
                  <a:pt x="50" y="4"/>
                </a:lnTo>
                <a:lnTo>
                  <a:pt x="52" y="7"/>
                </a:lnTo>
                <a:lnTo>
                  <a:pt x="52" y="9"/>
                </a:lnTo>
                <a:lnTo>
                  <a:pt x="57" y="14"/>
                </a:lnTo>
                <a:lnTo>
                  <a:pt x="60" y="14"/>
                </a:lnTo>
                <a:lnTo>
                  <a:pt x="64" y="14"/>
                </a:lnTo>
                <a:lnTo>
                  <a:pt x="67" y="14"/>
                </a:lnTo>
                <a:lnTo>
                  <a:pt x="67" y="16"/>
                </a:lnTo>
                <a:lnTo>
                  <a:pt x="67" y="19"/>
                </a:lnTo>
                <a:lnTo>
                  <a:pt x="64" y="21"/>
                </a:lnTo>
                <a:lnTo>
                  <a:pt x="64" y="23"/>
                </a:lnTo>
                <a:lnTo>
                  <a:pt x="67" y="21"/>
                </a:lnTo>
                <a:lnTo>
                  <a:pt x="69" y="23"/>
                </a:lnTo>
                <a:lnTo>
                  <a:pt x="71" y="23"/>
                </a:lnTo>
                <a:lnTo>
                  <a:pt x="76" y="19"/>
                </a:lnTo>
                <a:lnTo>
                  <a:pt x="86" y="14"/>
                </a:lnTo>
                <a:lnTo>
                  <a:pt x="90" y="14"/>
                </a:lnTo>
                <a:lnTo>
                  <a:pt x="93" y="14"/>
                </a:lnTo>
                <a:lnTo>
                  <a:pt x="93" y="16"/>
                </a:lnTo>
                <a:lnTo>
                  <a:pt x="97" y="19"/>
                </a:lnTo>
                <a:lnTo>
                  <a:pt x="100" y="19"/>
                </a:lnTo>
                <a:lnTo>
                  <a:pt x="102" y="23"/>
                </a:lnTo>
                <a:lnTo>
                  <a:pt x="102" y="26"/>
                </a:lnTo>
                <a:lnTo>
                  <a:pt x="102" y="28"/>
                </a:lnTo>
                <a:lnTo>
                  <a:pt x="107" y="28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39" name="Freeform 2361"/>
          <p:cNvSpPr>
            <a:spLocks/>
          </p:cNvSpPr>
          <p:nvPr/>
        </p:nvSpPr>
        <p:spPr bwMode="auto">
          <a:xfrm>
            <a:off x="1322388" y="4071938"/>
            <a:ext cx="76200" cy="46037"/>
          </a:xfrm>
          <a:custGeom>
            <a:avLst/>
            <a:gdLst>
              <a:gd name="T0" fmla="*/ 2147483647 w 60"/>
              <a:gd name="T1" fmla="*/ 2147483647 h 33"/>
              <a:gd name="T2" fmla="*/ 2147483647 w 60"/>
              <a:gd name="T3" fmla="*/ 2147483647 h 33"/>
              <a:gd name="T4" fmla="*/ 2147483647 w 60"/>
              <a:gd name="T5" fmla="*/ 2147483647 h 33"/>
              <a:gd name="T6" fmla="*/ 2147483647 w 60"/>
              <a:gd name="T7" fmla="*/ 2147483647 h 33"/>
              <a:gd name="T8" fmla="*/ 2147483647 w 60"/>
              <a:gd name="T9" fmla="*/ 2147483647 h 33"/>
              <a:gd name="T10" fmla="*/ 2147483647 w 60"/>
              <a:gd name="T11" fmla="*/ 2147483647 h 33"/>
              <a:gd name="T12" fmla="*/ 2147483647 w 60"/>
              <a:gd name="T13" fmla="*/ 2147483647 h 33"/>
              <a:gd name="T14" fmla="*/ 2147483647 w 60"/>
              <a:gd name="T15" fmla="*/ 2147483647 h 33"/>
              <a:gd name="T16" fmla="*/ 0 w 60"/>
              <a:gd name="T17" fmla="*/ 2147483647 h 33"/>
              <a:gd name="T18" fmla="*/ 0 w 60"/>
              <a:gd name="T19" fmla="*/ 2147483647 h 33"/>
              <a:gd name="T20" fmla="*/ 2147483647 w 60"/>
              <a:gd name="T21" fmla="*/ 2147483647 h 33"/>
              <a:gd name="T22" fmla="*/ 2147483647 w 60"/>
              <a:gd name="T23" fmla="*/ 2147483647 h 33"/>
              <a:gd name="T24" fmla="*/ 2147483647 w 60"/>
              <a:gd name="T25" fmla="*/ 2147483647 h 33"/>
              <a:gd name="T26" fmla="*/ 2147483647 w 60"/>
              <a:gd name="T27" fmla="*/ 2147483647 h 33"/>
              <a:gd name="T28" fmla="*/ 2147483647 w 60"/>
              <a:gd name="T29" fmla="*/ 2147483647 h 33"/>
              <a:gd name="T30" fmla="*/ 2147483647 w 60"/>
              <a:gd name="T31" fmla="*/ 2147483647 h 33"/>
              <a:gd name="T32" fmla="*/ 2147483647 w 60"/>
              <a:gd name="T33" fmla="*/ 2147483647 h 33"/>
              <a:gd name="T34" fmla="*/ 2147483647 w 60"/>
              <a:gd name="T35" fmla="*/ 0 h 33"/>
              <a:gd name="T36" fmla="*/ 2147483647 w 60"/>
              <a:gd name="T37" fmla="*/ 0 h 33"/>
              <a:gd name="T38" fmla="*/ 2147483647 w 60"/>
              <a:gd name="T39" fmla="*/ 0 h 33"/>
              <a:gd name="T40" fmla="*/ 2147483647 w 60"/>
              <a:gd name="T41" fmla="*/ 0 h 33"/>
              <a:gd name="T42" fmla="*/ 2147483647 w 60"/>
              <a:gd name="T43" fmla="*/ 0 h 33"/>
              <a:gd name="T44" fmla="*/ 2147483647 w 60"/>
              <a:gd name="T45" fmla="*/ 0 h 33"/>
              <a:gd name="T46" fmla="*/ 2147483647 w 60"/>
              <a:gd name="T47" fmla="*/ 2147483647 h 33"/>
              <a:gd name="T48" fmla="*/ 2147483647 w 60"/>
              <a:gd name="T49" fmla="*/ 2147483647 h 33"/>
              <a:gd name="T50" fmla="*/ 2147483647 w 60"/>
              <a:gd name="T51" fmla="*/ 2147483647 h 33"/>
              <a:gd name="T52" fmla="*/ 2147483647 w 60"/>
              <a:gd name="T53" fmla="*/ 2147483647 h 33"/>
              <a:gd name="T54" fmla="*/ 2147483647 w 60"/>
              <a:gd name="T55" fmla="*/ 2147483647 h 33"/>
              <a:gd name="T56" fmla="*/ 2147483647 w 60"/>
              <a:gd name="T57" fmla="*/ 2147483647 h 33"/>
              <a:gd name="T58" fmla="*/ 2147483647 w 60"/>
              <a:gd name="T59" fmla="*/ 2147483647 h 33"/>
              <a:gd name="T60" fmla="*/ 2147483647 w 60"/>
              <a:gd name="T61" fmla="*/ 2147483647 h 33"/>
              <a:gd name="T62" fmla="*/ 2147483647 w 60"/>
              <a:gd name="T63" fmla="*/ 2147483647 h 33"/>
              <a:gd name="T64" fmla="*/ 2147483647 w 60"/>
              <a:gd name="T65" fmla="*/ 2147483647 h 33"/>
              <a:gd name="T66" fmla="*/ 2147483647 w 60"/>
              <a:gd name="T67" fmla="*/ 2147483647 h 33"/>
              <a:gd name="T68" fmla="*/ 2147483647 w 60"/>
              <a:gd name="T69" fmla="*/ 2147483647 h 33"/>
              <a:gd name="T70" fmla="*/ 2147483647 w 60"/>
              <a:gd name="T71" fmla="*/ 2147483647 h 33"/>
              <a:gd name="T72" fmla="*/ 2147483647 w 60"/>
              <a:gd name="T73" fmla="*/ 2147483647 h 33"/>
              <a:gd name="T74" fmla="*/ 2147483647 w 60"/>
              <a:gd name="T75" fmla="*/ 2147483647 h 33"/>
              <a:gd name="T76" fmla="*/ 2147483647 w 60"/>
              <a:gd name="T77" fmla="*/ 2147483647 h 33"/>
              <a:gd name="T78" fmla="*/ 2147483647 w 60"/>
              <a:gd name="T79" fmla="*/ 2147483647 h 33"/>
              <a:gd name="T80" fmla="*/ 2147483647 w 60"/>
              <a:gd name="T81" fmla="*/ 2147483647 h 33"/>
              <a:gd name="T82" fmla="*/ 2147483647 w 60"/>
              <a:gd name="T83" fmla="*/ 2147483647 h 33"/>
              <a:gd name="T84" fmla="*/ 2147483647 w 60"/>
              <a:gd name="T85" fmla="*/ 2147483647 h 33"/>
              <a:gd name="T86" fmla="*/ 2147483647 w 60"/>
              <a:gd name="T87" fmla="*/ 2147483647 h 33"/>
              <a:gd name="T88" fmla="*/ 2147483647 w 60"/>
              <a:gd name="T89" fmla="*/ 2147483647 h 33"/>
              <a:gd name="T90" fmla="*/ 2147483647 w 60"/>
              <a:gd name="T91" fmla="*/ 2147483647 h 33"/>
              <a:gd name="T92" fmla="*/ 2147483647 w 60"/>
              <a:gd name="T93" fmla="*/ 2147483647 h 33"/>
              <a:gd name="T94" fmla="*/ 2147483647 w 60"/>
              <a:gd name="T95" fmla="*/ 2147483647 h 33"/>
              <a:gd name="T96" fmla="*/ 2147483647 w 60"/>
              <a:gd name="T97" fmla="*/ 2147483647 h 33"/>
              <a:gd name="T98" fmla="*/ 2147483647 w 60"/>
              <a:gd name="T99" fmla="*/ 2147483647 h 33"/>
              <a:gd name="T100" fmla="*/ 2147483647 w 60"/>
              <a:gd name="T101" fmla="*/ 2147483647 h 33"/>
              <a:gd name="T102" fmla="*/ 2147483647 w 60"/>
              <a:gd name="T103" fmla="*/ 2147483647 h 33"/>
              <a:gd name="T104" fmla="*/ 2147483647 w 60"/>
              <a:gd name="T105" fmla="*/ 2147483647 h 3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0"/>
              <a:gd name="T160" fmla="*/ 0 h 33"/>
              <a:gd name="T161" fmla="*/ 60 w 60"/>
              <a:gd name="T162" fmla="*/ 33 h 3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0" h="33">
                <a:moveTo>
                  <a:pt x="15" y="33"/>
                </a:moveTo>
                <a:lnTo>
                  <a:pt x="12" y="28"/>
                </a:lnTo>
                <a:lnTo>
                  <a:pt x="12" y="24"/>
                </a:lnTo>
                <a:lnTo>
                  <a:pt x="10" y="24"/>
                </a:lnTo>
                <a:lnTo>
                  <a:pt x="8" y="24"/>
                </a:lnTo>
                <a:lnTo>
                  <a:pt x="5" y="24"/>
                </a:lnTo>
                <a:lnTo>
                  <a:pt x="5" y="26"/>
                </a:lnTo>
                <a:lnTo>
                  <a:pt x="0" y="28"/>
                </a:lnTo>
                <a:lnTo>
                  <a:pt x="0" y="26"/>
                </a:lnTo>
                <a:lnTo>
                  <a:pt x="3" y="24"/>
                </a:lnTo>
                <a:lnTo>
                  <a:pt x="3" y="21"/>
                </a:lnTo>
                <a:lnTo>
                  <a:pt x="5" y="19"/>
                </a:lnTo>
                <a:lnTo>
                  <a:pt x="10" y="12"/>
                </a:lnTo>
                <a:lnTo>
                  <a:pt x="15" y="7"/>
                </a:lnTo>
                <a:lnTo>
                  <a:pt x="12" y="7"/>
                </a:lnTo>
                <a:lnTo>
                  <a:pt x="12" y="5"/>
                </a:lnTo>
                <a:lnTo>
                  <a:pt x="15" y="2"/>
                </a:lnTo>
                <a:lnTo>
                  <a:pt x="19" y="5"/>
                </a:lnTo>
                <a:lnTo>
                  <a:pt x="22" y="2"/>
                </a:lnTo>
                <a:lnTo>
                  <a:pt x="29" y="0"/>
                </a:lnTo>
                <a:lnTo>
                  <a:pt x="34" y="2"/>
                </a:lnTo>
                <a:lnTo>
                  <a:pt x="34" y="0"/>
                </a:lnTo>
                <a:lnTo>
                  <a:pt x="36" y="0"/>
                </a:lnTo>
                <a:lnTo>
                  <a:pt x="38" y="0"/>
                </a:lnTo>
                <a:lnTo>
                  <a:pt x="41" y="0"/>
                </a:lnTo>
                <a:lnTo>
                  <a:pt x="43" y="0"/>
                </a:lnTo>
                <a:lnTo>
                  <a:pt x="48" y="2"/>
                </a:lnTo>
                <a:lnTo>
                  <a:pt x="45" y="7"/>
                </a:lnTo>
                <a:lnTo>
                  <a:pt x="45" y="12"/>
                </a:lnTo>
                <a:lnTo>
                  <a:pt x="48" y="12"/>
                </a:lnTo>
                <a:lnTo>
                  <a:pt x="50" y="12"/>
                </a:lnTo>
                <a:lnTo>
                  <a:pt x="50" y="14"/>
                </a:lnTo>
                <a:lnTo>
                  <a:pt x="52" y="14"/>
                </a:lnTo>
                <a:lnTo>
                  <a:pt x="55" y="16"/>
                </a:lnTo>
                <a:lnTo>
                  <a:pt x="55" y="14"/>
                </a:lnTo>
                <a:lnTo>
                  <a:pt x="57" y="12"/>
                </a:lnTo>
                <a:lnTo>
                  <a:pt x="57" y="14"/>
                </a:lnTo>
                <a:lnTo>
                  <a:pt x="60" y="14"/>
                </a:lnTo>
                <a:lnTo>
                  <a:pt x="57" y="16"/>
                </a:lnTo>
                <a:lnTo>
                  <a:pt x="52" y="26"/>
                </a:lnTo>
                <a:lnTo>
                  <a:pt x="48" y="26"/>
                </a:lnTo>
                <a:lnTo>
                  <a:pt x="45" y="26"/>
                </a:lnTo>
                <a:lnTo>
                  <a:pt x="45" y="24"/>
                </a:lnTo>
                <a:lnTo>
                  <a:pt x="43" y="24"/>
                </a:lnTo>
                <a:lnTo>
                  <a:pt x="41" y="28"/>
                </a:lnTo>
                <a:lnTo>
                  <a:pt x="41" y="31"/>
                </a:lnTo>
                <a:lnTo>
                  <a:pt x="38" y="31"/>
                </a:lnTo>
                <a:lnTo>
                  <a:pt x="34" y="28"/>
                </a:lnTo>
                <a:lnTo>
                  <a:pt x="34" y="26"/>
                </a:lnTo>
                <a:lnTo>
                  <a:pt x="31" y="26"/>
                </a:lnTo>
                <a:lnTo>
                  <a:pt x="34" y="24"/>
                </a:lnTo>
                <a:lnTo>
                  <a:pt x="31" y="24"/>
                </a:lnTo>
                <a:lnTo>
                  <a:pt x="29" y="26"/>
                </a:lnTo>
                <a:lnTo>
                  <a:pt x="29" y="28"/>
                </a:lnTo>
                <a:lnTo>
                  <a:pt x="26" y="31"/>
                </a:lnTo>
                <a:lnTo>
                  <a:pt x="24" y="33"/>
                </a:lnTo>
                <a:lnTo>
                  <a:pt x="22" y="31"/>
                </a:lnTo>
                <a:lnTo>
                  <a:pt x="15" y="3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40" name="Freeform 2362"/>
          <p:cNvSpPr>
            <a:spLocks/>
          </p:cNvSpPr>
          <p:nvPr/>
        </p:nvSpPr>
        <p:spPr bwMode="auto">
          <a:xfrm>
            <a:off x="1270000" y="3975100"/>
            <a:ext cx="57150" cy="52388"/>
          </a:xfrm>
          <a:custGeom>
            <a:avLst/>
            <a:gdLst>
              <a:gd name="T0" fmla="*/ 2147483647 w 47"/>
              <a:gd name="T1" fmla="*/ 0 h 40"/>
              <a:gd name="T2" fmla="*/ 2147483647 w 47"/>
              <a:gd name="T3" fmla="*/ 2147483647 h 40"/>
              <a:gd name="T4" fmla="*/ 2147483647 w 47"/>
              <a:gd name="T5" fmla="*/ 2147483647 h 40"/>
              <a:gd name="T6" fmla="*/ 2147483647 w 47"/>
              <a:gd name="T7" fmla="*/ 2147483647 h 40"/>
              <a:gd name="T8" fmla="*/ 2147483647 w 47"/>
              <a:gd name="T9" fmla="*/ 2147483647 h 40"/>
              <a:gd name="T10" fmla="*/ 2147483647 w 47"/>
              <a:gd name="T11" fmla="*/ 2147483647 h 40"/>
              <a:gd name="T12" fmla="*/ 2147483647 w 47"/>
              <a:gd name="T13" fmla="*/ 2147483647 h 40"/>
              <a:gd name="T14" fmla="*/ 2147483647 w 47"/>
              <a:gd name="T15" fmla="*/ 2147483647 h 40"/>
              <a:gd name="T16" fmla="*/ 2147483647 w 47"/>
              <a:gd name="T17" fmla="*/ 2147483647 h 40"/>
              <a:gd name="T18" fmla="*/ 2147483647 w 47"/>
              <a:gd name="T19" fmla="*/ 2147483647 h 40"/>
              <a:gd name="T20" fmla="*/ 2147483647 w 47"/>
              <a:gd name="T21" fmla="*/ 2147483647 h 40"/>
              <a:gd name="T22" fmla="*/ 2147483647 w 47"/>
              <a:gd name="T23" fmla="*/ 2147483647 h 40"/>
              <a:gd name="T24" fmla="*/ 2147483647 w 47"/>
              <a:gd name="T25" fmla="*/ 2147483647 h 40"/>
              <a:gd name="T26" fmla="*/ 2147483647 w 47"/>
              <a:gd name="T27" fmla="*/ 2147483647 h 40"/>
              <a:gd name="T28" fmla="*/ 2147483647 w 47"/>
              <a:gd name="T29" fmla="*/ 2147483647 h 40"/>
              <a:gd name="T30" fmla="*/ 2147483647 w 47"/>
              <a:gd name="T31" fmla="*/ 2147483647 h 40"/>
              <a:gd name="T32" fmla="*/ 2147483647 w 47"/>
              <a:gd name="T33" fmla="*/ 2147483647 h 40"/>
              <a:gd name="T34" fmla="*/ 2147483647 w 47"/>
              <a:gd name="T35" fmla="*/ 2147483647 h 40"/>
              <a:gd name="T36" fmla="*/ 2147483647 w 47"/>
              <a:gd name="T37" fmla="*/ 2147483647 h 40"/>
              <a:gd name="T38" fmla="*/ 2147483647 w 47"/>
              <a:gd name="T39" fmla="*/ 2147483647 h 40"/>
              <a:gd name="T40" fmla="*/ 2147483647 w 47"/>
              <a:gd name="T41" fmla="*/ 2147483647 h 40"/>
              <a:gd name="T42" fmla="*/ 2147483647 w 47"/>
              <a:gd name="T43" fmla="*/ 2147483647 h 40"/>
              <a:gd name="T44" fmla="*/ 2147483647 w 47"/>
              <a:gd name="T45" fmla="*/ 2147483647 h 40"/>
              <a:gd name="T46" fmla="*/ 2147483647 w 47"/>
              <a:gd name="T47" fmla="*/ 2147483647 h 40"/>
              <a:gd name="T48" fmla="*/ 2147483647 w 47"/>
              <a:gd name="T49" fmla="*/ 2147483647 h 40"/>
              <a:gd name="T50" fmla="*/ 2147483647 w 47"/>
              <a:gd name="T51" fmla="*/ 2147483647 h 40"/>
              <a:gd name="T52" fmla="*/ 2147483647 w 47"/>
              <a:gd name="T53" fmla="*/ 2147483647 h 40"/>
              <a:gd name="T54" fmla="*/ 0 w 47"/>
              <a:gd name="T55" fmla="*/ 2147483647 h 40"/>
              <a:gd name="T56" fmla="*/ 0 w 47"/>
              <a:gd name="T57" fmla="*/ 2147483647 h 40"/>
              <a:gd name="T58" fmla="*/ 2147483647 w 47"/>
              <a:gd name="T59" fmla="*/ 2147483647 h 40"/>
              <a:gd name="T60" fmla="*/ 2147483647 w 47"/>
              <a:gd name="T61" fmla="*/ 2147483647 h 40"/>
              <a:gd name="T62" fmla="*/ 2147483647 w 47"/>
              <a:gd name="T63" fmla="*/ 2147483647 h 40"/>
              <a:gd name="T64" fmla="*/ 2147483647 w 47"/>
              <a:gd name="T65" fmla="*/ 2147483647 h 40"/>
              <a:gd name="T66" fmla="*/ 2147483647 w 47"/>
              <a:gd name="T67" fmla="*/ 2147483647 h 40"/>
              <a:gd name="T68" fmla="*/ 2147483647 w 47"/>
              <a:gd name="T69" fmla="*/ 2147483647 h 40"/>
              <a:gd name="T70" fmla="*/ 2147483647 w 47"/>
              <a:gd name="T71" fmla="*/ 2147483647 h 40"/>
              <a:gd name="T72" fmla="*/ 2147483647 w 47"/>
              <a:gd name="T73" fmla="*/ 2147483647 h 40"/>
              <a:gd name="T74" fmla="*/ 2147483647 w 47"/>
              <a:gd name="T75" fmla="*/ 2147483647 h 40"/>
              <a:gd name="T76" fmla="*/ 2147483647 w 47"/>
              <a:gd name="T77" fmla="*/ 2147483647 h 40"/>
              <a:gd name="T78" fmla="*/ 2147483647 w 47"/>
              <a:gd name="T79" fmla="*/ 2147483647 h 40"/>
              <a:gd name="T80" fmla="*/ 2147483647 w 47"/>
              <a:gd name="T81" fmla="*/ 2147483647 h 4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7"/>
              <a:gd name="T124" fmla="*/ 0 h 40"/>
              <a:gd name="T125" fmla="*/ 47 w 47"/>
              <a:gd name="T126" fmla="*/ 40 h 4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7" h="40">
                <a:moveTo>
                  <a:pt x="21" y="3"/>
                </a:moveTo>
                <a:lnTo>
                  <a:pt x="24" y="0"/>
                </a:lnTo>
                <a:lnTo>
                  <a:pt x="26" y="0"/>
                </a:lnTo>
                <a:lnTo>
                  <a:pt x="33" y="5"/>
                </a:lnTo>
                <a:lnTo>
                  <a:pt x="40" y="7"/>
                </a:lnTo>
                <a:lnTo>
                  <a:pt x="42" y="7"/>
                </a:lnTo>
                <a:lnTo>
                  <a:pt x="38" y="12"/>
                </a:lnTo>
                <a:lnTo>
                  <a:pt x="40" y="14"/>
                </a:lnTo>
                <a:lnTo>
                  <a:pt x="42" y="14"/>
                </a:lnTo>
                <a:lnTo>
                  <a:pt x="45" y="17"/>
                </a:lnTo>
                <a:lnTo>
                  <a:pt x="47" y="22"/>
                </a:lnTo>
                <a:lnTo>
                  <a:pt x="47" y="24"/>
                </a:lnTo>
                <a:lnTo>
                  <a:pt x="45" y="29"/>
                </a:lnTo>
                <a:lnTo>
                  <a:pt x="42" y="26"/>
                </a:lnTo>
                <a:lnTo>
                  <a:pt x="42" y="29"/>
                </a:lnTo>
                <a:lnTo>
                  <a:pt x="40" y="31"/>
                </a:lnTo>
                <a:lnTo>
                  <a:pt x="40" y="33"/>
                </a:lnTo>
                <a:lnTo>
                  <a:pt x="40" y="36"/>
                </a:lnTo>
                <a:lnTo>
                  <a:pt x="42" y="36"/>
                </a:lnTo>
                <a:lnTo>
                  <a:pt x="42" y="38"/>
                </a:lnTo>
                <a:lnTo>
                  <a:pt x="40" y="40"/>
                </a:lnTo>
                <a:lnTo>
                  <a:pt x="33" y="36"/>
                </a:lnTo>
                <a:lnTo>
                  <a:pt x="24" y="31"/>
                </a:lnTo>
                <a:lnTo>
                  <a:pt x="19" y="31"/>
                </a:lnTo>
                <a:lnTo>
                  <a:pt x="21" y="29"/>
                </a:lnTo>
                <a:lnTo>
                  <a:pt x="19" y="26"/>
                </a:lnTo>
                <a:lnTo>
                  <a:pt x="19" y="24"/>
                </a:lnTo>
                <a:lnTo>
                  <a:pt x="17" y="24"/>
                </a:lnTo>
                <a:lnTo>
                  <a:pt x="14" y="24"/>
                </a:lnTo>
                <a:lnTo>
                  <a:pt x="9" y="19"/>
                </a:lnTo>
                <a:lnTo>
                  <a:pt x="7" y="14"/>
                </a:lnTo>
                <a:lnTo>
                  <a:pt x="2" y="17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2" y="5"/>
                </a:lnTo>
                <a:lnTo>
                  <a:pt x="5" y="5"/>
                </a:lnTo>
                <a:lnTo>
                  <a:pt x="7" y="5"/>
                </a:lnTo>
                <a:lnTo>
                  <a:pt x="7" y="3"/>
                </a:lnTo>
                <a:lnTo>
                  <a:pt x="9" y="3"/>
                </a:lnTo>
                <a:lnTo>
                  <a:pt x="9" y="5"/>
                </a:lnTo>
                <a:lnTo>
                  <a:pt x="12" y="5"/>
                </a:lnTo>
                <a:lnTo>
                  <a:pt x="17" y="7"/>
                </a:lnTo>
                <a:lnTo>
                  <a:pt x="17" y="5"/>
                </a:lnTo>
                <a:lnTo>
                  <a:pt x="19" y="5"/>
                </a:lnTo>
                <a:lnTo>
                  <a:pt x="21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41" name="Freeform 2363"/>
          <p:cNvSpPr>
            <a:spLocks/>
          </p:cNvSpPr>
          <p:nvPr/>
        </p:nvSpPr>
        <p:spPr bwMode="auto">
          <a:xfrm>
            <a:off x="1282700" y="3924300"/>
            <a:ext cx="61913" cy="69850"/>
          </a:xfrm>
          <a:custGeom>
            <a:avLst/>
            <a:gdLst>
              <a:gd name="T0" fmla="*/ 2147483647 w 50"/>
              <a:gd name="T1" fmla="*/ 2147483647 h 54"/>
              <a:gd name="T2" fmla="*/ 2147483647 w 50"/>
              <a:gd name="T3" fmla="*/ 2147483647 h 54"/>
              <a:gd name="T4" fmla="*/ 2147483647 w 50"/>
              <a:gd name="T5" fmla="*/ 2147483647 h 54"/>
              <a:gd name="T6" fmla="*/ 2147483647 w 50"/>
              <a:gd name="T7" fmla="*/ 2147483647 h 54"/>
              <a:gd name="T8" fmla="*/ 2147483647 w 50"/>
              <a:gd name="T9" fmla="*/ 2147483647 h 54"/>
              <a:gd name="T10" fmla="*/ 2147483647 w 50"/>
              <a:gd name="T11" fmla="*/ 2147483647 h 54"/>
              <a:gd name="T12" fmla="*/ 2147483647 w 50"/>
              <a:gd name="T13" fmla="*/ 2147483647 h 54"/>
              <a:gd name="T14" fmla="*/ 2147483647 w 50"/>
              <a:gd name="T15" fmla="*/ 2147483647 h 54"/>
              <a:gd name="T16" fmla="*/ 2147483647 w 50"/>
              <a:gd name="T17" fmla="*/ 2147483647 h 54"/>
              <a:gd name="T18" fmla="*/ 0 w 50"/>
              <a:gd name="T19" fmla="*/ 2147483647 h 54"/>
              <a:gd name="T20" fmla="*/ 2147483647 w 50"/>
              <a:gd name="T21" fmla="*/ 2147483647 h 54"/>
              <a:gd name="T22" fmla="*/ 2147483647 w 50"/>
              <a:gd name="T23" fmla="*/ 2147483647 h 54"/>
              <a:gd name="T24" fmla="*/ 2147483647 w 50"/>
              <a:gd name="T25" fmla="*/ 2147483647 h 54"/>
              <a:gd name="T26" fmla="*/ 2147483647 w 50"/>
              <a:gd name="T27" fmla="*/ 2147483647 h 54"/>
              <a:gd name="T28" fmla="*/ 2147483647 w 50"/>
              <a:gd name="T29" fmla="*/ 2147483647 h 54"/>
              <a:gd name="T30" fmla="*/ 2147483647 w 50"/>
              <a:gd name="T31" fmla="*/ 2147483647 h 54"/>
              <a:gd name="T32" fmla="*/ 2147483647 w 50"/>
              <a:gd name="T33" fmla="*/ 2147483647 h 54"/>
              <a:gd name="T34" fmla="*/ 2147483647 w 50"/>
              <a:gd name="T35" fmla="*/ 2147483647 h 54"/>
              <a:gd name="T36" fmla="*/ 2147483647 w 50"/>
              <a:gd name="T37" fmla="*/ 2147483647 h 54"/>
              <a:gd name="T38" fmla="*/ 2147483647 w 50"/>
              <a:gd name="T39" fmla="*/ 2147483647 h 54"/>
              <a:gd name="T40" fmla="*/ 2147483647 w 50"/>
              <a:gd name="T41" fmla="*/ 2147483647 h 54"/>
              <a:gd name="T42" fmla="*/ 2147483647 w 50"/>
              <a:gd name="T43" fmla="*/ 2147483647 h 54"/>
              <a:gd name="T44" fmla="*/ 2147483647 w 50"/>
              <a:gd name="T45" fmla="*/ 2147483647 h 54"/>
              <a:gd name="T46" fmla="*/ 2147483647 w 50"/>
              <a:gd name="T47" fmla="*/ 2147483647 h 54"/>
              <a:gd name="T48" fmla="*/ 2147483647 w 50"/>
              <a:gd name="T49" fmla="*/ 2147483647 h 54"/>
              <a:gd name="T50" fmla="*/ 2147483647 w 50"/>
              <a:gd name="T51" fmla="*/ 2147483647 h 54"/>
              <a:gd name="T52" fmla="*/ 2147483647 w 50"/>
              <a:gd name="T53" fmla="*/ 2147483647 h 54"/>
              <a:gd name="T54" fmla="*/ 2147483647 w 50"/>
              <a:gd name="T55" fmla="*/ 2147483647 h 54"/>
              <a:gd name="T56" fmla="*/ 2147483647 w 50"/>
              <a:gd name="T57" fmla="*/ 2147483647 h 54"/>
              <a:gd name="T58" fmla="*/ 2147483647 w 50"/>
              <a:gd name="T59" fmla="*/ 2147483647 h 54"/>
              <a:gd name="T60" fmla="*/ 2147483647 w 50"/>
              <a:gd name="T61" fmla="*/ 2147483647 h 54"/>
              <a:gd name="T62" fmla="*/ 2147483647 w 50"/>
              <a:gd name="T63" fmla="*/ 2147483647 h 54"/>
              <a:gd name="T64" fmla="*/ 2147483647 w 50"/>
              <a:gd name="T65" fmla="*/ 2147483647 h 54"/>
              <a:gd name="T66" fmla="*/ 2147483647 w 50"/>
              <a:gd name="T67" fmla="*/ 2147483647 h 54"/>
              <a:gd name="T68" fmla="*/ 2147483647 w 50"/>
              <a:gd name="T69" fmla="*/ 2147483647 h 54"/>
              <a:gd name="T70" fmla="*/ 2147483647 w 50"/>
              <a:gd name="T71" fmla="*/ 2147483647 h 54"/>
              <a:gd name="T72" fmla="*/ 2147483647 w 50"/>
              <a:gd name="T73" fmla="*/ 0 h 54"/>
              <a:gd name="T74" fmla="*/ 2147483647 w 50"/>
              <a:gd name="T75" fmla="*/ 0 h 54"/>
              <a:gd name="T76" fmla="*/ 2147483647 w 50"/>
              <a:gd name="T77" fmla="*/ 0 h 54"/>
              <a:gd name="T78" fmla="*/ 2147483647 w 50"/>
              <a:gd name="T79" fmla="*/ 2147483647 h 54"/>
              <a:gd name="T80" fmla="*/ 2147483647 w 50"/>
              <a:gd name="T81" fmla="*/ 2147483647 h 54"/>
              <a:gd name="T82" fmla="*/ 2147483647 w 50"/>
              <a:gd name="T83" fmla="*/ 2147483647 h 54"/>
              <a:gd name="T84" fmla="*/ 2147483647 w 50"/>
              <a:gd name="T85" fmla="*/ 2147483647 h 54"/>
              <a:gd name="T86" fmla="*/ 2147483647 w 50"/>
              <a:gd name="T87" fmla="*/ 2147483647 h 54"/>
              <a:gd name="T88" fmla="*/ 2147483647 w 50"/>
              <a:gd name="T89" fmla="*/ 2147483647 h 54"/>
              <a:gd name="T90" fmla="*/ 2147483647 w 50"/>
              <a:gd name="T91" fmla="*/ 2147483647 h 54"/>
              <a:gd name="T92" fmla="*/ 2147483647 w 50"/>
              <a:gd name="T93" fmla="*/ 2147483647 h 54"/>
              <a:gd name="T94" fmla="*/ 2147483647 w 50"/>
              <a:gd name="T95" fmla="*/ 2147483647 h 54"/>
              <a:gd name="T96" fmla="*/ 2147483647 w 50"/>
              <a:gd name="T97" fmla="*/ 2147483647 h 5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0"/>
              <a:gd name="T148" fmla="*/ 0 h 54"/>
              <a:gd name="T149" fmla="*/ 50 w 50"/>
              <a:gd name="T150" fmla="*/ 54 h 5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0" h="54">
                <a:moveTo>
                  <a:pt x="33" y="54"/>
                </a:moveTo>
                <a:lnTo>
                  <a:pt x="31" y="54"/>
                </a:lnTo>
                <a:lnTo>
                  <a:pt x="29" y="52"/>
                </a:lnTo>
                <a:lnTo>
                  <a:pt x="33" y="47"/>
                </a:lnTo>
                <a:lnTo>
                  <a:pt x="31" y="47"/>
                </a:lnTo>
                <a:lnTo>
                  <a:pt x="24" y="45"/>
                </a:lnTo>
                <a:lnTo>
                  <a:pt x="17" y="40"/>
                </a:lnTo>
                <a:lnTo>
                  <a:pt x="15" y="40"/>
                </a:lnTo>
                <a:lnTo>
                  <a:pt x="12" y="43"/>
                </a:lnTo>
                <a:lnTo>
                  <a:pt x="10" y="43"/>
                </a:lnTo>
                <a:lnTo>
                  <a:pt x="8" y="40"/>
                </a:lnTo>
                <a:lnTo>
                  <a:pt x="8" y="43"/>
                </a:lnTo>
                <a:lnTo>
                  <a:pt x="5" y="43"/>
                </a:lnTo>
                <a:lnTo>
                  <a:pt x="3" y="43"/>
                </a:lnTo>
                <a:lnTo>
                  <a:pt x="3" y="40"/>
                </a:lnTo>
                <a:lnTo>
                  <a:pt x="0" y="40"/>
                </a:lnTo>
                <a:lnTo>
                  <a:pt x="3" y="40"/>
                </a:lnTo>
                <a:lnTo>
                  <a:pt x="3" y="38"/>
                </a:lnTo>
                <a:lnTo>
                  <a:pt x="8" y="38"/>
                </a:lnTo>
                <a:lnTo>
                  <a:pt x="10" y="38"/>
                </a:lnTo>
                <a:lnTo>
                  <a:pt x="8" y="38"/>
                </a:lnTo>
                <a:lnTo>
                  <a:pt x="5" y="38"/>
                </a:lnTo>
                <a:lnTo>
                  <a:pt x="5" y="36"/>
                </a:lnTo>
                <a:lnTo>
                  <a:pt x="8" y="36"/>
                </a:lnTo>
                <a:lnTo>
                  <a:pt x="8" y="33"/>
                </a:lnTo>
                <a:lnTo>
                  <a:pt x="10" y="33"/>
                </a:lnTo>
                <a:lnTo>
                  <a:pt x="10" y="36"/>
                </a:lnTo>
                <a:lnTo>
                  <a:pt x="12" y="38"/>
                </a:lnTo>
                <a:lnTo>
                  <a:pt x="12" y="36"/>
                </a:lnTo>
                <a:lnTo>
                  <a:pt x="10" y="33"/>
                </a:lnTo>
                <a:lnTo>
                  <a:pt x="10" y="31"/>
                </a:lnTo>
                <a:lnTo>
                  <a:pt x="10" y="28"/>
                </a:lnTo>
                <a:lnTo>
                  <a:pt x="12" y="26"/>
                </a:lnTo>
                <a:lnTo>
                  <a:pt x="15" y="26"/>
                </a:lnTo>
                <a:lnTo>
                  <a:pt x="15" y="24"/>
                </a:lnTo>
                <a:lnTo>
                  <a:pt x="19" y="12"/>
                </a:lnTo>
                <a:lnTo>
                  <a:pt x="22" y="10"/>
                </a:lnTo>
                <a:lnTo>
                  <a:pt x="22" y="14"/>
                </a:lnTo>
                <a:lnTo>
                  <a:pt x="22" y="21"/>
                </a:lnTo>
                <a:lnTo>
                  <a:pt x="22" y="24"/>
                </a:lnTo>
                <a:lnTo>
                  <a:pt x="26" y="24"/>
                </a:lnTo>
                <a:lnTo>
                  <a:pt x="29" y="24"/>
                </a:lnTo>
                <a:lnTo>
                  <a:pt x="31" y="21"/>
                </a:lnTo>
                <a:lnTo>
                  <a:pt x="33" y="21"/>
                </a:lnTo>
                <a:lnTo>
                  <a:pt x="33" y="19"/>
                </a:lnTo>
                <a:lnTo>
                  <a:pt x="33" y="17"/>
                </a:lnTo>
                <a:lnTo>
                  <a:pt x="26" y="7"/>
                </a:lnTo>
                <a:lnTo>
                  <a:pt x="26" y="5"/>
                </a:lnTo>
                <a:lnTo>
                  <a:pt x="29" y="2"/>
                </a:lnTo>
                <a:lnTo>
                  <a:pt x="33" y="0"/>
                </a:lnTo>
                <a:lnTo>
                  <a:pt x="36" y="0"/>
                </a:lnTo>
                <a:lnTo>
                  <a:pt x="43" y="0"/>
                </a:lnTo>
                <a:lnTo>
                  <a:pt x="45" y="0"/>
                </a:lnTo>
                <a:lnTo>
                  <a:pt x="45" y="2"/>
                </a:lnTo>
                <a:lnTo>
                  <a:pt x="48" y="2"/>
                </a:lnTo>
                <a:lnTo>
                  <a:pt x="48" y="5"/>
                </a:lnTo>
                <a:lnTo>
                  <a:pt x="50" y="5"/>
                </a:lnTo>
                <a:lnTo>
                  <a:pt x="50" y="10"/>
                </a:lnTo>
                <a:lnTo>
                  <a:pt x="48" y="21"/>
                </a:lnTo>
                <a:lnTo>
                  <a:pt x="48" y="24"/>
                </a:lnTo>
                <a:lnTo>
                  <a:pt x="45" y="31"/>
                </a:lnTo>
                <a:lnTo>
                  <a:pt x="43" y="31"/>
                </a:lnTo>
                <a:lnTo>
                  <a:pt x="38" y="33"/>
                </a:lnTo>
                <a:lnTo>
                  <a:pt x="36" y="31"/>
                </a:lnTo>
                <a:lnTo>
                  <a:pt x="36" y="33"/>
                </a:lnTo>
                <a:lnTo>
                  <a:pt x="36" y="36"/>
                </a:lnTo>
                <a:lnTo>
                  <a:pt x="36" y="40"/>
                </a:lnTo>
                <a:lnTo>
                  <a:pt x="36" y="52"/>
                </a:lnTo>
                <a:lnTo>
                  <a:pt x="33" y="5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42" name="Freeform 2364"/>
          <p:cNvSpPr>
            <a:spLocks/>
          </p:cNvSpPr>
          <p:nvPr/>
        </p:nvSpPr>
        <p:spPr bwMode="auto">
          <a:xfrm>
            <a:off x="1282700" y="3979863"/>
            <a:ext cx="12700" cy="6350"/>
          </a:xfrm>
          <a:custGeom>
            <a:avLst/>
            <a:gdLst>
              <a:gd name="T0" fmla="*/ 2147483647 w 12"/>
              <a:gd name="T1" fmla="*/ 0 h 4"/>
              <a:gd name="T2" fmla="*/ 2147483647 w 12"/>
              <a:gd name="T3" fmla="*/ 0 h 4"/>
              <a:gd name="T4" fmla="*/ 2147483647 w 12"/>
              <a:gd name="T5" fmla="*/ 0 h 4"/>
              <a:gd name="T6" fmla="*/ 2147483647 w 12"/>
              <a:gd name="T7" fmla="*/ 0 h 4"/>
              <a:gd name="T8" fmla="*/ 2147483647 w 12"/>
              <a:gd name="T9" fmla="*/ 0 h 4"/>
              <a:gd name="T10" fmla="*/ 2147483647 w 12"/>
              <a:gd name="T11" fmla="*/ 0 h 4"/>
              <a:gd name="T12" fmla="*/ 2147483647 w 12"/>
              <a:gd name="T13" fmla="*/ 0 h 4"/>
              <a:gd name="T14" fmla="*/ 2147483647 w 12"/>
              <a:gd name="T15" fmla="*/ 0 h 4"/>
              <a:gd name="T16" fmla="*/ 2147483647 w 12"/>
              <a:gd name="T17" fmla="*/ 0 h 4"/>
              <a:gd name="T18" fmla="*/ 2147483647 w 12"/>
              <a:gd name="T19" fmla="*/ 0 h 4"/>
              <a:gd name="T20" fmla="*/ 0 w 12"/>
              <a:gd name="T21" fmla="*/ 0 h 4"/>
              <a:gd name="T22" fmla="*/ 0 w 12"/>
              <a:gd name="T23" fmla="*/ 0 h 4"/>
              <a:gd name="T24" fmla="*/ 0 w 12"/>
              <a:gd name="T25" fmla="*/ 2147483647 h 4"/>
              <a:gd name="T26" fmla="*/ 0 w 12"/>
              <a:gd name="T27" fmla="*/ 2147483647 h 4"/>
              <a:gd name="T28" fmla="*/ 0 w 12"/>
              <a:gd name="T29" fmla="*/ 2147483647 h 4"/>
              <a:gd name="T30" fmla="*/ 0 w 12"/>
              <a:gd name="T31" fmla="*/ 2147483647 h 4"/>
              <a:gd name="T32" fmla="*/ 0 w 12"/>
              <a:gd name="T33" fmla="*/ 2147483647 h 4"/>
              <a:gd name="T34" fmla="*/ 2147483647 w 12"/>
              <a:gd name="T35" fmla="*/ 2147483647 h 4"/>
              <a:gd name="T36" fmla="*/ 2147483647 w 12"/>
              <a:gd name="T37" fmla="*/ 2147483647 h 4"/>
              <a:gd name="T38" fmla="*/ 2147483647 w 12"/>
              <a:gd name="T39" fmla="*/ 2147483647 h 4"/>
              <a:gd name="T40" fmla="*/ 2147483647 w 12"/>
              <a:gd name="T41" fmla="*/ 2147483647 h 4"/>
              <a:gd name="T42" fmla="*/ 2147483647 w 12"/>
              <a:gd name="T43" fmla="*/ 2147483647 h 4"/>
              <a:gd name="T44" fmla="*/ 2147483647 w 12"/>
              <a:gd name="T45" fmla="*/ 2147483647 h 4"/>
              <a:gd name="T46" fmla="*/ 2147483647 w 12"/>
              <a:gd name="T47" fmla="*/ 2147483647 h 4"/>
              <a:gd name="T48" fmla="*/ 2147483647 w 12"/>
              <a:gd name="T49" fmla="*/ 0 h 4"/>
              <a:gd name="T50" fmla="*/ 2147483647 w 12"/>
              <a:gd name="T51" fmla="*/ 0 h 4"/>
              <a:gd name="T52" fmla="*/ 2147483647 w 12"/>
              <a:gd name="T53" fmla="*/ 0 h 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2"/>
              <a:gd name="T82" fmla="*/ 0 h 4"/>
              <a:gd name="T83" fmla="*/ 12 w 12"/>
              <a:gd name="T84" fmla="*/ 4 h 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2" h="4">
                <a:moveTo>
                  <a:pt x="12" y="0"/>
                </a:moveTo>
                <a:lnTo>
                  <a:pt x="12" y="0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3" y="2"/>
                </a:lnTo>
                <a:lnTo>
                  <a:pt x="8" y="4"/>
                </a:lnTo>
                <a:lnTo>
                  <a:pt x="8" y="2"/>
                </a:lnTo>
                <a:lnTo>
                  <a:pt x="10" y="2"/>
                </a:lnTo>
                <a:lnTo>
                  <a:pt x="12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43" name="Freeform 2365"/>
          <p:cNvSpPr>
            <a:spLocks/>
          </p:cNvSpPr>
          <p:nvPr/>
        </p:nvSpPr>
        <p:spPr bwMode="auto">
          <a:xfrm>
            <a:off x="1357313" y="3816350"/>
            <a:ext cx="44450" cy="66675"/>
          </a:xfrm>
          <a:custGeom>
            <a:avLst/>
            <a:gdLst>
              <a:gd name="T0" fmla="*/ 2147483647 w 35"/>
              <a:gd name="T1" fmla="*/ 2147483647 h 52"/>
              <a:gd name="T2" fmla="*/ 2147483647 w 35"/>
              <a:gd name="T3" fmla="*/ 2147483647 h 52"/>
              <a:gd name="T4" fmla="*/ 2147483647 w 35"/>
              <a:gd name="T5" fmla="*/ 2147483647 h 52"/>
              <a:gd name="T6" fmla="*/ 2147483647 w 35"/>
              <a:gd name="T7" fmla="*/ 2147483647 h 52"/>
              <a:gd name="T8" fmla="*/ 2147483647 w 35"/>
              <a:gd name="T9" fmla="*/ 2147483647 h 52"/>
              <a:gd name="T10" fmla="*/ 2147483647 w 35"/>
              <a:gd name="T11" fmla="*/ 2147483647 h 52"/>
              <a:gd name="T12" fmla="*/ 2147483647 w 35"/>
              <a:gd name="T13" fmla="*/ 2147483647 h 52"/>
              <a:gd name="T14" fmla="*/ 2147483647 w 35"/>
              <a:gd name="T15" fmla="*/ 2147483647 h 52"/>
              <a:gd name="T16" fmla="*/ 2147483647 w 35"/>
              <a:gd name="T17" fmla="*/ 2147483647 h 52"/>
              <a:gd name="T18" fmla="*/ 2147483647 w 35"/>
              <a:gd name="T19" fmla="*/ 2147483647 h 52"/>
              <a:gd name="T20" fmla="*/ 2147483647 w 35"/>
              <a:gd name="T21" fmla="*/ 2147483647 h 52"/>
              <a:gd name="T22" fmla="*/ 0 w 35"/>
              <a:gd name="T23" fmla="*/ 2147483647 h 52"/>
              <a:gd name="T24" fmla="*/ 0 w 35"/>
              <a:gd name="T25" fmla="*/ 2147483647 h 52"/>
              <a:gd name="T26" fmla="*/ 0 w 35"/>
              <a:gd name="T27" fmla="*/ 2147483647 h 52"/>
              <a:gd name="T28" fmla="*/ 0 w 35"/>
              <a:gd name="T29" fmla="*/ 2147483647 h 52"/>
              <a:gd name="T30" fmla="*/ 0 w 35"/>
              <a:gd name="T31" fmla="*/ 2147483647 h 52"/>
              <a:gd name="T32" fmla="*/ 2147483647 w 35"/>
              <a:gd name="T33" fmla="*/ 2147483647 h 52"/>
              <a:gd name="T34" fmla="*/ 2147483647 w 35"/>
              <a:gd name="T35" fmla="*/ 2147483647 h 52"/>
              <a:gd name="T36" fmla="*/ 2147483647 w 35"/>
              <a:gd name="T37" fmla="*/ 2147483647 h 52"/>
              <a:gd name="T38" fmla="*/ 2147483647 w 35"/>
              <a:gd name="T39" fmla="*/ 2147483647 h 52"/>
              <a:gd name="T40" fmla="*/ 2147483647 w 35"/>
              <a:gd name="T41" fmla="*/ 2147483647 h 52"/>
              <a:gd name="T42" fmla="*/ 2147483647 w 35"/>
              <a:gd name="T43" fmla="*/ 2147483647 h 52"/>
              <a:gd name="T44" fmla="*/ 2147483647 w 35"/>
              <a:gd name="T45" fmla="*/ 2147483647 h 52"/>
              <a:gd name="T46" fmla="*/ 2147483647 w 35"/>
              <a:gd name="T47" fmla="*/ 2147483647 h 52"/>
              <a:gd name="T48" fmla="*/ 2147483647 w 35"/>
              <a:gd name="T49" fmla="*/ 2147483647 h 52"/>
              <a:gd name="T50" fmla="*/ 2147483647 w 35"/>
              <a:gd name="T51" fmla="*/ 2147483647 h 52"/>
              <a:gd name="T52" fmla="*/ 2147483647 w 35"/>
              <a:gd name="T53" fmla="*/ 2147483647 h 52"/>
              <a:gd name="T54" fmla="*/ 2147483647 w 35"/>
              <a:gd name="T55" fmla="*/ 2147483647 h 52"/>
              <a:gd name="T56" fmla="*/ 2147483647 w 35"/>
              <a:gd name="T57" fmla="*/ 2147483647 h 52"/>
              <a:gd name="T58" fmla="*/ 2147483647 w 35"/>
              <a:gd name="T59" fmla="*/ 2147483647 h 52"/>
              <a:gd name="T60" fmla="*/ 2147483647 w 35"/>
              <a:gd name="T61" fmla="*/ 2147483647 h 52"/>
              <a:gd name="T62" fmla="*/ 2147483647 w 35"/>
              <a:gd name="T63" fmla="*/ 2147483647 h 52"/>
              <a:gd name="T64" fmla="*/ 2147483647 w 35"/>
              <a:gd name="T65" fmla="*/ 2147483647 h 52"/>
              <a:gd name="T66" fmla="*/ 2147483647 w 35"/>
              <a:gd name="T67" fmla="*/ 2147483647 h 52"/>
              <a:gd name="T68" fmla="*/ 2147483647 w 35"/>
              <a:gd name="T69" fmla="*/ 2147483647 h 52"/>
              <a:gd name="T70" fmla="*/ 2147483647 w 35"/>
              <a:gd name="T71" fmla="*/ 2147483647 h 52"/>
              <a:gd name="T72" fmla="*/ 2147483647 w 35"/>
              <a:gd name="T73" fmla="*/ 2147483647 h 52"/>
              <a:gd name="T74" fmla="*/ 2147483647 w 35"/>
              <a:gd name="T75" fmla="*/ 2147483647 h 52"/>
              <a:gd name="T76" fmla="*/ 2147483647 w 35"/>
              <a:gd name="T77" fmla="*/ 2147483647 h 52"/>
              <a:gd name="T78" fmla="*/ 2147483647 w 35"/>
              <a:gd name="T79" fmla="*/ 2147483647 h 52"/>
              <a:gd name="T80" fmla="*/ 2147483647 w 35"/>
              <a:gd name="T81" fmla="*/ 0 h 5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5"/>
              <a:gd name="T124" fmla="*/ 0 h 52"/>
              <a:gd name="T125" fmla="*/ 35 w 35"/>
              <a:gd name="T126" fmla="*/ 52 h 52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5" h="52">
                <a:moveTo>
                  <a:pt x="23" y="0"/>
                </a:moveTo>
                <a:lnTo>
                  <a:pt x="19" y="3"/>
                </a:lnTo>
                <a:lnTo>
                  <a:pt x="14" y="3"/>
                </a:lnTo>
                <a:lnTo>
                  <a:pt x="9" y="8"/>
                </a:lnTo>
                <a:lnTo>
                  <a:pt x="7" y="12"/>
                </a:lnTo>
                <a:lnTo>
                  <a:pt x="7" y="15"/>
                </a:lnTo>
                <a:lnTo>
                  <a:pt x="5" y="15"/>
                </a:lnTo>
                <a:lnTo>
                  <a:pt x="2" y="12"/>
                </a:lnTo>
                <a:lnTo>
                  <a:pt x="0" y="10"/>
                </a:lnTo>
                <a:lnTo>
                  <a:pt x="0" y="12"/>
                </a:lnTo>
                <a:lnTo>
                  <a:pt x="0" y="15"/>
                </a:lnTo>
                <a:lnTo>
                  <a:pt x="0" y="24"/>
                </a:lnTo>
                <a:lnTo>
                  <a:pt x="0" y="31"/>
                </a:lnTo>
                <a:lnTo>
                  <a:pt x="2" y="36"/>
                </a:lnTo>
                <a:lnTo>
                  <a:pt x="5" y="38"/>
                </a:lnTo>
                <a:lnTo>
                  <a:pt x="7" y="41"/>
                </a:lnTo>
                <a:lnTo>
                  <a:pt x="7" y="45"/>
                </a:lnTo>
                <a:lnTo>
                  <a:pt x="5" y="45"/>
                </a:lnTo>
                <a:lnTo>
                  <a:pt x="5" y="43"/>
                </a:lnTo>
                <a:lnTo>
                  <a:pt x="5" y="45"/>
                </a:lnTo>
                <a:lnTo>
                  <a:pt x="5" y="48"/>
                </a:lnTo>
                <a:lnTo>
                  <a:pt x="7" y="45"/>
                </a:lnTo>
                <a:lnTo>
                  <a:pt x="7" y="50"/>
                </a:lnTo>
                <a:lnTo>
                  <a:pt x="16" y="52"/>
                </a:lnTo>
                <a:lnTo>
                  <a:pt x="19" y="50"/>
                </a:lnTo>
                <a:lnTo>
                  <a:pt x="16" y="48"/>
                </a:lnTo>
                <a:lnTo>
                  <a:pt x="16" y="45"/>
                </a:lnTo>
                <a:lnTo>
                  <a:pt x="19" y="38"/>
                </a:lnTo>
                <a:lnTo>
                  <a:pt x="19" y="36"/>
                </a:lnTo>
                <a:lnTo>
                  <a:pt x="21" y="36"/>
                </a:lnTo>
                <a:lnTo>
                  <a:pt x="26" y="29"/>
                </a:lnTo>
                <a:lnTo>
                  <a:pt x="35" y="19"/>
                </a:lnTo>
                <a:lnTo>
                  <a:pt x="35" y="17"/>
                </a:lnTo>
                <a:lnTo>
                  <a:pt x="35" y="15"/>
                </a:lnTo>
                <a:lnTo>
                  <a:pt x="33" y="15"/>
                </a:lnTo>
                <a:lnTo>
                  <a:pt x="28" y="15"/>
                </a:lnTo>
                <a:lnTo>
                  <a:pt x="28" y="12"/>
                </a:lnTo>
                <a:lnTo>
                  <a:pt x="26" y="5"/>
                </a:lnTo>
                <a:lnTo>
                  <a:pt x="26" y="3"/>
                </a:lnTo>
                <a:lnTo>
                  <a:pt x="23" y="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44" name="Freeform 2366"/>
          <p:cNvSpPr>
            <a:spLocks/>
          </p:cNvSpPr>
          <p:nvPr/>
        </p:nvSpPr>
        <p:spPr bwMode="auto">
          <a:xfrm>
            <a:off x="1455738" y="3883025"/>
            <a:ext cx="158750" cy="158750"/>
          </a:xfrm>
          <a:custGeom>
            <a:avLst/>
            <a:gdLst>
              <a:gd name="T0" fmla="*/ 2147483647 w 127"/>
              <a:gd name="T1" fmla="*/ 2147483647 h 121"/>
              <a:gd name="T2" fmla="*/ 2147483647 w 127"/>
              <a:gd name="T3" fmla="*/ 2147483647 h 121"/>
              <a:gd name="T4" fmla="*/ 2147483647 w 127"/>
              <a:gd name="T5" fmla="*/ 2147483647 h 121"/>
              <a:gd name="T6" fmla="*/ 2147483647 w 127"/>
              <a:gd name="T7" fmla="*/ 2147483647 h 121"/>
              <a:gd name="T8" fmla="*/ 2147483647 w 127"/>
              <a:gd name="T9" fmla="*/ 2147483647 h 121"/>
              <a:gd name="T10" fmla="*/ 2147483647 w 127"/>
              <a:gd name="T11" fmla="*/ 2147483647 h 121"/>
              <a:gd name="T12" fmla="*/ 2147483647 w 127"/>
              <a:gd name="T13" fmla="*/ 2147483647 h 121"/>
              <a:gd name="T14" fmla="*/ 2147483647 w 127"/>
              <a:gd name="T15" fmla="*/ 0 h 121"/>
              <a:gd name="T16" fmla="*/ 2147483647 w 127"/>
              <a:gd name="T17" fmla="*/ 2147483647 h 121"/>
              <a:gd name="T18" fmla="*/ 2147483647 w 127"/>
              <a:gd name="T19" fmla="*/ 0 h 121"/>
              <a:gd name="T20" fmla="*/ 2147483647 w 127"/>
              <a:gd name="T21" fmla="*/ 2147483647 h 121"/>
              <a:gd name="T22" fmla="*/ 2147483647 w 127"/>
              <a:gd name="T23" fmla="*/ 2147483647 h 121"/>
              <a:gd name="T24" fmla="*/ 2147483647 w 127"/>
              <a:gd name="T25" fmla="*/ 2147483647 h 121"/>
              <a:gd name="T26" fmla="*/ 0 w 127"/>
              <a:gd name="T27" fmla="*/ 2147483647 h 121"/>
              <a:gd name="T28" fmla="*/ 2147483647 w 127"/>
              <a:gd name="T29" fmla="*/ 2147483647 h 121"/>
              <a:gd name="T30" fmla="*/ 2147483647 w 127"/>
              <a:gd name="T31" fmla="*/ 2147483647 h 121"/>
              <a:gd name="T32" fmla="*/ 2147483647 w 127"/>
              <a:gd name="T33" fmla="*/ 2147483647 h 121"/>
              <a:gd name="T34" fmla="*/ 2147483647 w 127"/>
              <a:gd name="T35" fmla="*/ 2147483647 h 121"/>
              <a:gd name="T36" fmla="*/ 2147483647 w 127"/>
              <a:gd name="T37" fmla="*/ 2147483647 h 121"/>
              <a:gd name="T38" fmla="*/ 2147483647 w 127"/>
              <a:gd name="T39" fmla="*/ 2147483647 h 121"/>
              <a:gd name="T40" fmla="*/ 2147483647 w 127"/>
              <a:gd name="T41" fmla="*/ 2147483647 h 121"/>
              <a:gd name="T42" fmla="*/ 2147483647 w 127"/>
              <a:gd name="T43" fmla="*/ 2147483647 h 121"/>
              <a:gd name="T44" fmla="*/ 2147483647 w 127"/>
              <a:gd name="T45" fmla="*/ 2147483647 h 121"/>
              <a:gd name="T46" fmla="*/ 2147483647 w 127"/>
              <a:gd name="T47" fmla="*/ 2147483647 h 121"/>
              <a:gd name="T48" fmla="*/ 2147483647 w 127"/>
              <a:gd name="T49" fmla="*/ 2147483647 h 121"/>
              <a:gd name="T50" fmla="*/ 2147483647 w 127"/>
              <a:gd name="T51" fmla="*/ 2147483647 h 121"/>
              <a:gd name="T52" fmla="*/ 2147483647 w 127"/>
              <a:gd name="T53" fmla="*/ 2147483647 h 121"/>
              <a:gd name="T54" fmla="*/ 2147483647 w 127"/>
              <a:gd name="T55" fmla="*/ 2147483647 h 121"/>
              <a:gd name="T56" fmla="*/ 2147483647 w 127"/>
              <a:gd name="T57" fmla="*/ 2147483647 h 121"/>
              <a:gd name="T58" fmla="*/ 2147483647 w 127"/>
              <a:gd name="T59" fmla="*/ 2147483647 h 121"/>
              <a:gd name="T60" fmla="*/ 2147483647 w 127"/>
              <a:gd name="T61" fmla="*/ 2147483647 h 121"/>
              <a:gd name="T62" fmla="*/ 2147483647 w 127"/>
              <a:gd name="T63" fmla="*/ 2147483647 h 121"/>
              <a:gd name="T64" fmla="*/ 2147483647 w 127"/>
              <a:gd name="T65" fmla="*/ 2147483647 h 121"/>
              <a:gd name="T66" fmla="*/ 2147483647 w 127"/>
              <a:gd name="T67" fmla="*/ 2147483647 h 121"/>
              <a:gd name="T68" fmla="*/ 2147483647 w 127"/>
              <a:gd name="T69" fmla="*/ 2147483647 h 121"/>
              <a:gd name="T70" fmla="*/ 2147483647 w 127"/>
              <a:gd name="T71" fmla="*/ 2147483647 h 121"/>
              <a:gd name="T72" fmla="*/ 2147483647 w 127"/>
              <a:gd name="T73" fmla="*/ 2147483647 h 121"/>
              <a:gd name="T74" fmla="*/ 2147483647 w 127"/>
              <a:gd name="T75" fmla="*/ 2147483647 h 121"/>
              <a:gd name="T76" fmla="*/ 2147483647 w 127"/>
              <a:gd name="T77" fmla="*/ 2147483647 h 121"/>
              <a:gd name="T78" fmla="*/ 2147483647 w 127"/>
              <a:gd name="T79" fmla="*/ 2147483647 h 121"/>
              <a:gd name="T80" fmla="*/ 2147483647 w 127"/>
              <a:gd name="T81" fmla="*/ 2147483647 h 121"/>
              <a:gd name="T82" fmla="*/ 2147483647 w 127"/>
              <a:gd name="T83" fmla="*/ 2147483647 h 121"/>
              <a:gd name="T84" fmla="*/ 2147483647 w 127"/>
              <a:gd name="T85" fmla="*/ 2147483647 h 121"/>
              <a:gd name="T86" fmla="*/ 2147483647 w 127"/>
              <a:gd name="T87" fmla="*/ 2147483647 h 121"/>
              <a:gd name="T88" fmla="*/ 2147483647 w 127"/>
              <a:gd name="T89" fmla="*/ 2147483647 h 121"/>
              <a:gd name="T90" fmla="*/ 2147483647 w 127"/>
              <a:gd name="T91" fmla="*/ 2147483647 h 121"/>
              <a:gd name="T92" fmla="*/ 2147483647 w 127"/>
              <a:gd name="T93" fmla="*/ 2147483647 h 121"/>
              <a:gd name="T94" fmla="*/ 2147483647 w 127"/>
              <a:gd name="T95" fmla="*/ 2147483647 h 121"/>
              <a:gd name="T96" fmla="*/ 2147483647 w 127"/>
              <a:gd name="T97" fmla="*/ 2147483647 h 121"/>
              <a:gd name="T98" fmla="*/ 2147483647 w 127"/>
              <a:gd name="T99" fmla="*/ 2147483647 h 121"/>
              <a:gd name="T100" fmla="*/ 2147483647 w 127"/>
              <a:gd name="T101" fmla="*/ 2147483647 h 121"/>
              <a:gd name="T102" fmla="*/ 2147483647 w 127"/>
              <a:gd name="T103" fmla="*/ 2147483647 h 121"/>
              <a:gd name="T104" fmla="*/ 2147483647 w 127"/>
              <a:gd name="T105" fmla="*/ 2147483647 h 121"/>
              <a:gd name="T106" fmla="*/ 2147483647 w 127"/>
              <a:gd name="T107" fmla="*/ 2147483647 h 121"/>
              <a:gd name="T108" fmla="*/ 2147483647 w 127"/>
              <a:gd name="T109" fmla="*/ 2147483647 h 121"/>
              <a:gd name="T110" fmla="*/ 2147483647 w 127"/>
              <a:gd name="T111" fmla="*/ 2147483647 h 121"/>
              <a:gd name="T112" fmla="*/ 2147483647 w 127"/>
              <a:gd name="T113" fmla="*/ 2147483647 h 121"/>
              <a:gd name="T114" fmla="*/ 2147483647 w 127"/>
              <a:gd name="T115" fmla="*/ 2147483647 h 121"/>
              <a:gd name="T116" fmla="*/ 2147483647 w 127"/>
              <a:gd name="T117" fmla="*/ 2147483647 h 121"/>
              <a:gd name="T118" fmla="*/ 2147483647 w 127"/>
              <a:gd name="T119" fmla="*/ 2147483647 h 121"/>
              <a:gd name="T120" fmla="*/ 2147483647 w 127"/>
              <a:gd name="T121" fmla="*/ 2147483647 h 121"/>
              <a:gd name="T122" fmla="*/ 2147483647 w 127"/>
              <a:gd name="T123" fmla="*/ 2147483647 h 121"/>
              <a:gd name="T124" fmla="*/ 2147483647 w 127"/>
              <a:gd name="T125" fmla="*/ 2147483647 h 12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7"/>
              <a:gd name="T190" fmla="*/ 0 h 121"/>
              <a:gd name="T191" fmla="*/ 127 w 127"/>
              <a:gd name="T192" fmla="*/ 121 h 12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7" h="121">
                <a:moveTo>
                  <a:pt x="71" y="10"/>
                </a:moveTo>
                <a:lnTo>
                  <a:pt x="64" y="12"/>
                </a:lnTo>
                <a:lnTo>
                  <a:pt x="64" y="10"/>
                </a:lnTo>
                <a:lnTo>
                  <a:pt x="66" y="10"/>
                </a:lnTo>
                <a:lnTo>
                  <a:pt x="68" y="10"/>
                </a:lnTo>
                <a:lnTo>
                  <a:pt x="66" y="10"/>
                </a:lnTo>
                <a:lnTo>
                  <a:pt x="64" y="10"/>
                </a:lnTo>
                <a:lnTo>
                  <a:pt x="61" y="10"/>
                </a:lnTo>
                <a:lnTo>
                  <a:pt x="59" y="10"/>
                </a:lnTo>
                <a:lnTo>
                  <a:pt x="56" y="10"/>
                </a:lnTo>
                <a:lnTo>
                  <a:pt x="54" y="8"/>
                </a:lnTo>
                <a:lnTo>
                  <a:pt x="54" y="3"/>
                </a:lnTo>
                <a:lnTo>
                  <a:pt x="54" y="0"/>
                </a:lnTo>
                <a:lnTo>
                  <a:pt x="56" y="3"/>
                </a:lnTo>
                <a:lnTo>
                  <a:pt x="52" y="0"/>
                </a:lnTo>
                <a:lnTo>
                  <a:pt x="49" y="0"/>
                </a:lnTo>
                <a:lnTo>
                  <a:pt x="47" y="0"/>
                </a:lnTo>
                <a:lnTo>
                  <a:pt x="38" y="3"/>
                </a:lnTo>
                <a:lnTo>
                  <a:pt x="30" y="8"/>
                </a:lnTo>
                <a:lnTo>
                  <a:pt x="28" y="8"/>
                </a:lnTo>
                <a:lnTo>
                  <a:pt x="26" y="10"/>
                </a:lnTo>
                <a:lnTo>
                  <a:pt x="23" y="12"/>
                </a:lnTo>
                <a:lnTo>
                  <a:pt x="21" y="12"/>
                </a:lnTo>
                <a:lnTo>
                  <a:pt x="19" y="12"/>
                </a:lnTo>
                <a:lnTo>
                  <a:pt x="12" y="15"/>
                </a:lnTo>
                <a:lnTo>
                  <a:pt x="7" y="17"/>
                </a:lnTo>
                <a:lnTo>
                  <a:pt x="5" y="17"/>
                </a:lnTo>
                <a:lnTo>
                  <a:pt x="5" y="19"/>
                </a:lnTo>
                <a:lnTo>
                  <a:pt x="0" y="19"/>
                </a:lnTo>
                <a:lnTo>
                  <a:pt x="0" y="22"/>
                </a:lnTo>
                <a:lnTo>
                  <a:pt x="5" y="26"/>
                </a:lnTo>
                <a:lnTo>
                  <a:pt x="0" y="24"/>
                </a:lnTo>
                <a:lnTo>
                  <a:pt x="2" y="33"/>
                </a:lnTo>
                <a:lnTo>
                  <a:pt x="2" y="36"/>
                </a:lnTo>
                <a:lnTo>
                  <a:pt x="0" y="41"/>
                </a:lnTo>
                <a:lnTo>
                  <a:pt x="0" y="43"/>
                </a:lnTo>
                <a:lnTo>
                  <a:pt x="5" y="48"/>
                </a:lnTo>
                <a:lnTo>
                  <a:pt x="5" y="52"/>
                </a:lnTo>
                <a:lnTo>
                  <a:pt x="5" y="55"/>
                </a:lnTo>
                <a:lnTo>
                  <a:pt x="7" y="59"/>
                </a:lnTo>
                <a:lnTo>
                  <a:pt x="5" y="64"/>
                </a:lnTo>
                <a:lnTo>
                  <a:pt x="7" y="71"/>
                </a:lnTo>
                <a:lnTo>
                  <a:pt x="9" y="71"/>
                </a:lnTo>
                <a:lnTo>
                  <a:pt x="9" y="74"/>
                </a:lnTo>
                <a:lnTo>
                  <a:pt x="9" y="76"/>
                </a:lnTo>
                <a:lnTo>
                  <a:pt x="9" y="78"/>
                </a:lnTo>
                <a:lnTo>
                  <a:pt x="9" y="81"/>
                </a:lnTo>
                <a:lnTo>
                  <a:pt x="7" y="83"/>
                </a:lnTo>
                <a:lnTo>
                  <a:pt x="9" y="83"/>
                </a:lnTo>
                <a:lnTo>
                  <a:pt x="9" y="81"/>
                </a:lnTo>
                <a:lnTo>
                  <a:pt x="12" y="81"/>
                </a:lnTo>
                <a:lnTo>
                  <a:pt x="21" y="85"/>
                </a:lnTo>
                <a:lnTo>
                  <a:pt x="26" y="88"/>
                </a:lnTo>
                <a:lnTo>
                  <a:pt x="28" y="88"/>
                </a:lnTo>
                <a:lnTo>
                  <a:pt x="28" y="90"/>
                </a:lnTo>
                <a:lnTo>
                  <a:pt x="28" y="93"/>
                </a:lnTo>
                <a:lnTo>
                  <a:pt x="28" y="95"/>
                </a:lnTo>
                <a:lnTo>
                  <a:pt x="30" y="97"/>
                </a:lnTo>
                <a:lnTo>
                  <a:pt x="33" y="100"/>
                </a:lnTo>
                <a:lnTo>
                  <a:pt x="35" y="97"/>
                </a:lnTo>
                <a:lnTo>
                  <a:pt x="40" y="95"/>
                </a:lnTo>
                <a:lnTo>
                  <a:pt x="45" y="95"/>
                </a:lnTo>
                <a:lnTo>
                  <a:pt x="45" y="102"/>
                </a:lnTo>
                <a:lnTo>
                  <a:pt x="47" y="102"/>
                </a:lnTo>
                <a:lnTo>
                  <a:pt x="47" y="100"/>
                </a:lnTo>
                <a:lnTo>
                  <a:pt x="49" y="100"/>
                </a:lnTo>
                <a:lnTo>
                  <a:pt x="52" y="102"/>
                </a:lnTo>
                <a:lnTo>
                  <a:pt x="52" y="104"/>
                </a:lnTo>
                <a:lnTo>
                  <a:pt x="52" y="102"/>
                </a:lnTo>
                <a:lnTo>
                  <a:pt x="54" y="104"/>
                </a:lnTo>
                <a:lnTo>
                  <a:pt x="59" y="109"/>
                </a:lnTo>
                <a:lnTo>
                  <a:pt x="59" y="111"/>
                </a:lnTo>
                <a:lnTo>
                  <a:pt x="64" y="114"/>
                </a:lnTo>
                <a:lnTo>
                  <a:pt x="64" y="111"/>
                </a:lnTo>
                <a:lnTo>
                  <a:pt x="66" y="109"/>
                </a:lnTo>
                <a:lnTo>
                  <a:pt x="68" y="109"/>
                </a:lnTo>
                <a:lnTo>
                  <a:pt x="68" y="111"/>
                </a:lnTo>
                <a:lnTo>
                  <a:pt x="68" y="114"/>
                </a:lnTo>
                <a:lnTo>
                  <a:pt x="71" y="116"/>
                </a:lnTo>
                <a:lnTo>
                  <a:pt x="73" y="119"/>
                </a:lnTo>
                <a:lnTo>
                  <a:pt x="73" y="116"/>
                </a:lnTo>
                <a:lnTo>
                  <a:pt x="75" y="114"/>
                </a:lnTo>
                <a:lnTo>
                  <a:pt x="78" y="114"/>
                </a:lnTo>
                <a:lnTo>
                  <a:pt x="80" y="114"/>
                </a:lnTo>
                <a:lnTo>
                  <a:pt x="90" y="111"/>
                </a:lnTo>
                <a:lnTo>
                  <a:pt x="94" y="114"/>
                </a:lnTo>
                <a:lnTo>
                  <a:pt x="99" y="114"/>
                </a:lnTo>
                <a:lnTo>
                  <a:pt x="99" y="116"/>
                </a:lnTo>
                <a:lnTo>
                  <a:pt x="101" y="119"/>
                </a:lnTo>
                <a:lnTo>
                  <a:pt x="106" y="121"/>
                </a:lnTo>
                <a:lnTo>
                  <a:pt x="111" y="121"/>
                </a:lnTo>
                <a:lnTo>
                  <a:pt x="108" y="116"/>
                </a:lnTo>
                <a:lnTo>
                  <a:pt x="108" y="111"/>
                </a:lnTo>
                <a:lnTo>
                  <a:pt x="108" y="109"/>
                </a:lnTo>
                <a:lnTo>
                  <a:pt x="113" y="102"/>
                </a:lnTo>
                <a:lnTo>
                  <a:pt x="116" y="100"/>
                </a:lnTo>
                <a:lnTo>
                  <a:pt x="120" y="95"/>
                </a:lnTo>
                <a:lnTo>
                  <a:pt x="123" y="93"/>
                </a:lnTo>
                <a:lnTo>
                  <a:pt x="125" y="93"/>
                </a:lnTo>
                <a:lnTo>
                  <a:pt x="127" y="90"/>
                </a:lnTo>
                <a:lnTo>
                  <a:pt x="127" y="88"/>
                </a:lnTo>
                <a:lnTo>
                  <a:pt x="125" y="88"/>
                </a:lnTo>
                <a:lnTo>
                  <a:pt x="123" y="81"/>
                </a:lnTo>
                <a:lnTo>
                  <a:pt x="120" y="74"/>
                </a:lnTo>
                <a:lnTo>
                  <a:pt x="120" y="71"/>
                </a:lnTo>
                <a:lnTo>
                  <a:pt x="120" y="69"/>
                </a:lnTo>
                <a:lnTo>
                  <a:pt x="118" y="69"/>
                </a:lnTo>
                <a:lnTo>
                  <a:pt x="120" y="69"/>
                </a:lnTo>
                <a:lnTo>
                  <a:pt x="120" y="67"/>
                </a:lnTo>
                <a:lnTo>
                  <a:pt x="120" y="64"/>
                </a:lnTo>
                <a:lnTo>
                  <a:pt x="120" y="59"/>
                </a:lnTo>
                <a:lnTo>
                  <a:pt x="113" y="55"/>
                </a:lnTo>
                <a:lnTo>
                  <a:pt x="116" y="55"/>
                </a:lnTo>
                <a:lnTo>
                  <a:pt x="116" y="52"/>
                </a:lnTo>
                <a:lnTo>
                  <a:pt x="118" y="50"/>
                </a:lnTo>
                <a:lnTo>
                  <a:pt x="120" y="48"/>
                </a:lnTo>
                <a:lnTo>
                  <a:pt x="123" y="48"/>
                </a:lnTo>
                <a:lnTo>
                  <a:pt x="123" y="45"/>
                </a:lnTo>
                <a:lnTo>
                  <a:pt x="125" y="45"/>
                </a:lnTo>
                <a:lnTo>
                  <a:pt x="125" y="43"/>
                </a:lnTo>
                <a:lnTo>
                  <a:pt x="125" y="36"/>
                </a:lnTo>
                <a:lnTo>
                  <a:pt x="123" y="36"/>
                </a:lnTo>
                <a:lnTo>
                  <a:pt x="120" y="29"/>
                </a:lnTo>
                <a:lnTo>
                  <a:pt x="120" y="26"/>
                </a:lnTo>
                <a:lnTo>
                  <a:pt x="120" y="24"/>
                </a:lnTo>
                <a:lnTo>
                  <a:pt x="118" y="22"/>
                </a:lnTo>
                <a:lnTo>
                  <a:pt x="118" y="19"/>
                </a:lnTo>
                <a:lnTo>
                  <a:pt x="118" y="17"/>
                </a:lnTo>
                <a:lnTo>
                  <a:pt x="118" y="15"/>
                </a:lnTo>
                <a:lnTo>
                  <a:pt x="116" y="12"/>
                </a:lnTo>
                <a:lnTo>
                  <a:pt x="113" y="10"/>
                </a:lnTo>
                <a:lnTo>
                  <a:pt x="111" y="10"/>
                </a:lnTo>
                <a:lnTo>
                  <a:pt x="108" y="10"/>
                </a:lnTo>
                <a:lnTo>
                  <a:pt x="101" y="10"/>
                </a:lnTo>
                <a:lnTo>
                  <a:pt x="92" y="12"/>
                </a:lnTo>
                <a:lnTo>
                  <a:pt x="90" y="12"/>
                </a:lnTo>
                <a:lnTo>
                  <a:pt x="82" y="10"/>
                </a:lnTo>
                <a:lnTo>
                  <a:pt x="78" y="10"/>
                </a:lnTo>
                <a:lnTo>
                  <a:pt x="73" y="10"/>
                </a:lnTo>
                <a:lnTo>
                  <a:pt x="71" y="1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45" name="Freeform 2367"/>
          <p:cNvSpPr>
            <a:spLocks/>
          </p:cNvSpPr>
          <p:nvPr/>
        </p:nvSpPr>
        <p:spPr bwMode="auto">
          <a:xfrm>
            <a:off x="1539875" y="3871913"/>
            <a:ext cx="49213" cy="26987"/>
          </a:xfrm>
          <a:custGeom>
            <a:avLst/>
            <a:gdLst>
              <a:gd name="T0" fmla="*/ 2147483647 w 40"/>
              <a:gd name="T1" fmla="*/ 2147483647 h 21"/>
              <a:gd name="T2" fmla="*/ 2147483647 w 40"/>
              <a:gd name="T3" fmla="*/ 2147483647 h 21"/>
              <a:gd name="T4" fmla="*/ 2147483647 w 40"/>
              <a:gd name="T5" fmla="*/ 2147483647 h 21"/>
              <a:gd name="T6" fmla="*/ 2147483647 w 40"/>
              <a:gd name="T7" fmla="*/ 2147483647 h 21"/>
              <a:gd name="T8" fmla="*/ 2147483647 w 40"/>
              <a:gd name="T9" fmla="*/ 2147483647 h 21"/>
              <a:gd name="T10" fmla="*/ 2147483647 w 40"/>
              <a:gd name="T11" fmla="*/ 2147483647 h 21"/>
              <a:gd name="T12" fmla="*/ 2147483647 w 40"/>
              <a:gd name="T13" fmla="*/ 2147483647 h 21"/>
              <a:gd name="T14" fmla="*/ 2147483647 w 40"/>
              <a:gd name="T15" fmla="*/ 2147483647 h 21"/>
              <a:gd name="T16" fmla="*/ 2147483647 w 40"/>
              <a:gd name="T17" fmla="*/ 2147483647 h 21"/>
              <a:gd name="T18" fmla="*/ 2147483647 w 40"/>
              <a:gd name="T19" fmla="*/ 2147483647 h 21"/>
              <a:gd name="T20" fmla="*/ 2147483647 w 40"/>
              <a:gd name="T21" fmla="*/ 2147483647 h 21"/>
              <a:gd name="T22" fmla="*/ 2147483647 w 40"/>
              <a:gd name="T23" fmla="*/ 2147483647 h 21"/>
              <a:gd name="T24" fmla="*/ 2147483647 w 40"/>
              <a:gd name="T25" fmla="*/ 0 h 21"/>
              <a:gd name="T26" fmla="*/ 2147483647 w 40"/>
              <a:gd name="T27" fmla="*/ 0 h 21"/>
              <a:gd name="T28" fmla="*/ 2147483647 w 40"/>
              <a:gd name="T29" fmla="*/ 2147483647 h 21"/>
              <a:gd name="T30" fmla="*/ 2147483647 w 40"/>
              <a:gd name="T31" fmla="*/ 2147483647 h 21"/>
              <a:gd name="T32" fmla="*/ 2147483647 w 40"/>
              <a:gd name="T33" fmla="*/ 2147483647 h 21"/>
              <a:gd name="T34" fmla="*/ 2147483647 w 40"/>
              <a:gd name="T35" fmla="*/ 2147483647 h 21"/>
              <a:gd name="T36" fmla="*/ 2147483647 w 40"/>
              <a:gd name="T37" fmla="*/ 2147483647 h 21"/>
              <a:gd name="T38" fmla="*/ 2147483647 w 40"/>
              <a:gd name="T39" fmla="*/ 2147483647 h 21"/>
              <a:gd name="T40" fmla="*/ 2147483647 w 40"/>
              <a:gd name="T41" fmla="*/ 2147483647 h 21"/>
              <a:gd name="T42" fmla="*/ 2147483647 w 40"/>
              <a:gd name="T43" fmla="*/ 2147483647 h 21"/>
              <a:gd name="T44" fmla="*/ 2147483647 w 40"/>
              <a:gd name="T45" fmla="*/ 0 h 21"/>
              <a:gd name="T46" fmla="*/ 2147483647 w 40"/>
              <a:gd name="T47" fmla="*/ 0 h 21"/>
              <a:gd name="T48" fmla="*/ 2147483647 w 40"/>
              <a:gd name="T49" fmla="*/ 2147483647 h 21"/>
              <a:gd name="T50" fmla="*/ 2147483647 w 40"/>
              <a:gd name="T51" fmla="*/ 2147483647 h 21"/>
              <a:gd name="T52" fmla="*/ 2147483647 w 40"/>
              <a:gd name="T53" fmla="*/ 2147483647 h 21"/>
              <a:gd name="T54" fmla="*/ 2147483647 w 40"/>
              <a:gd name="T55" fmla="*/ 2147483647 h 21"/>
              <a:gd name="T56" fmla="*/ 2147483647 w 40"/>
              <a:gd name="T57" fmla="*/ 2147483647 h 21"/>
              <a:gd name="T58" fmla="*/ 2147483647 w 40"/>
              <a:gd name="T59" fmla="*/ 2147483647 h 21"/>
              <a:gd name="T60" fmla="*/ 2147483647 w 40"/>
              <a:gd name="T61" fmla="*/ 2147483647 h 21"/>
              <a:gd name="T62" fmla="*/ 2147483647 w 40"/>
              <a:gd name="T63" fmla="*/ 2147483647 h 21"/>
              <a:gd name="T64" fmla="*/ 2147483647 w 40"/>
              <a:gd name="T65" fmla="*/ 2147483647 h 21"/>
              <a:gd name="T66" fmla="*/ 2147483647 w 40"/>
              <a:gd name="T67" fmla="*/ 2147483647 h 21"/>
              <a:gd name="T68" fmla="*/ 2147483647 w 40"/>
              <a:gd name="T69" fmla="*/ 2147483647 h 21"/>
              <a:gd name="T70" fmla="*/ 2147483647 w 40"/>
              <a:gd name="T71" fmla="*/ 2147483647 h 21"/>
              <a:gd name="T72" fmla="*/ 2147483647 w 40"/>
              <a:gd name="T73" fmla="*/ 2147483647 h 21"/>
              <a:gd name="T74" fmla="*/ 2147483647 w 40"/>
              <a:gd name="T75" fmla="*/ 2147483647 h 21"/>
              <a:gd name="T76" fmla="*/ 2147483647 w 40"/>
              <a:gd name="T77" fmla="*/ 2147483647 h 21"/>
              <a:gd name="T78" fmla="*/ 0 w 40"/>
              <a:gd name="T79" fmla="*/ 2147483647 h 21"/>
              <a:gd name="T80" fmla="*/ 2147483647 w 40"/>
              <a:gd name="T81" fmla="*/ 2147483647 h 21"/>
              <a:gd name="T82" fmla="*/ 2147483647 w 40"/>
              <a:gd name="T83" fmla="*/ 2147483647 h 21"/>
              <a:gd name="T84" fmla="*/ 2147483647 w 40"/>
              <a:gd name="T85" fmla="*/ 2147483647 h 21"/>
              <a:gd name="T86" fmla="*/ 2147483647 w 40"/>
              <a:gd name="T87" fmla="*/ 2147483647 h 21"/>
              <a:gd name="T88" fmla="*/ 2147483647 w 40"/>
              <a:gd name="T89" fmla="*/ 2147483647 h 21"/>
              <a:gd name="T90" fmla="*/ 2147483647 w 40"/>
              <a:gd name="T91" fmla="*/ 2147483647 h 21"/>
              <a:gd name="T92" fmla="*/ 2147483647 w 40"/>
              <a:gd name="T93" fmla="*/ 2147483647 h 21"/>
              <a:gd name="T94" fmla="*/ 2147483647 w 40"/>
              <a:gd name="T95" fmla="*/ 2147483647 h 21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40"/>
              <a:gd name="T145" fmla="*/ 0 h 21"/>
              <a:gd name="T146" fmla="*/ 40 w 40"/>
              <a:gd name="T147" fmla="*/ 21 h 21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40" h="21">
                <a:moveTo>
                  <a:pt x="3" y="19"/>
                </a:moveTo>
                <a:lnTo>
                  <a:pt x="5" y="19"/>
                </a:lnTo>
                <a:lnTo>
                  <a:pt x="10" y="19"/>
                </a:lnTo>
                <a:lnTo>
                  <a:pt x="14" y="19"/>
                </a:lnTo>
                <a:lnTo>
                  <a:pt x="22" y="21"/>
                </a:lnTo>
                <a:lnTo>
                  <a:pt x="24" y="21"/>
                </a:lnTo>
                <a:lnTo>
                  <a:pt x="33" y="19"/>
                </a:lnTo>
                <a:lnTo>
                  <a:pt x="40" y="19"/>
                </a:lnTo>
                <a:lnTo>
                  <a:pt x="40" y="17"/>
                </a:lnTo>
                <a:lnTo>
                  <a:pt x="40" y="12"/>
                </a:lnTo>
                <a:lnTo>
                  <a:pt x="40" y="5"/>
                </a:lnTo>
                <a:lnTo>
                  <a:pt x="38" y="5"/>
                </a:lnTo>
                <a:lnTo>
                  <a:pt x="33" y="5"/>
                </a:lnTo>
                <a:lnTo>
                  <a:pt x="31" y="5"/>
                </a:lnTo>
                <a:lnTo>
                  <a:pt x="29" y="2"/>
                </a:lnTo>
                <a:lnTo>
                  <a:pt x="26" y="0"/>
                </a:lnTo>
                <a:lnTo>
                  <a:pt x="24" y="0"/>
                </a:lnTo>
                <a:lnTo>
                  <a:pt x="22" y="0"/>
                </a:lnTo>
                <a:lnTo>
                  <a:pt x="22" y="7"/>
                </a:lnTo>
                <a:lnTo>
                  <a:pt x="19" y="7"/>
                </a:lnTo>
                <a:lnTo>
                  <a:pt x="17" y="7"/>
                </a:lnTo>
                <a:lnTo>
                  <a:pt x="12" y="7"/>
                </a:lnTo>
                <a:lnTo>
                  <a:pt x="12" y="5"/>
                </a:lnTo>
                <a:lnTo>
                  <a:pt x="14" y="5"/>
                </a:lnTo>
                <a:lnTo>
                  <a:pt x="17" y="2"/>
                </a:lnTo>
                <a:lnTo>
                  <a:pt x="19" y="0"/>
                </a:lnTo>
                <a:lnTo>
                  <a:pt x="17" y="0"/>
                </a:lnTo>
                <a:lnTo>
                  <a:pt x="14" y="5"/>
                </a:lnTo>
                <a:lnTo>
                  <a:pt x="12" y="5"/>
                </a:lnTo>
                <a:lnTo>
                  <a:pt x="12" y="7"/>
                </a:lnTo>
                <a:lnTo>
                  <a:pt x="10" y="7"/>
                </a:lnTo>
                <a:lnTo>
                  <a:pt x="7" y="7"/>
                </a:lnTo>
                <a:lnTo>
                  <a:pt x="5" y="7"/>
                </a:lnTo>
                <a:lnTo>
                  <a:pt x="5" y="9"/>
                </a:lnTo>
                <a:lnTo>
                  <a:pt x="5" y="12"/>
                </a:lnTo>
                <a:lnTo>
                  <a:pt x="3" y="14"/>
                </a:lnTo>
                <a:lnTo>
                  <a:pt x="3" y="17"/>
                </a:lnTo>
                <a:lnTo>
                  <a:pt x="0" y="17"/>
                </a:lnTo>
                <a:lnTo>
                  <a:pt x="3" y="17"/>
                </a:lnTo>
                <a:lnTo>
                  <a:pt x="5" y="12"/>
                </a:lnTo>
                <a:lnTo>
                  <a:pt x="7" y="12"/>
                </a:lnTo>
                <a:lnTo>
                  <a:pt x="10" y="12"/>
                </a:lnTo>
                <a:lnTo>
                  <a:pt x="10" y="14"/>
                </a:lnTo>
                <a:lnTo>
                  <a:pt x="10" y="12"/>
                </a:lnTo>
                <a:lnTo>
                  <a:pt x="10" y="14"/>
                </a:lnTo>
                <a:lnTo>
                  <a:pt x="7" y="14"/>
                </a:lnTo>
                <a:lnTo>
                  <a:pt x="5" y="14"/>
                </a:lnTo>
                <a:lnTo>
                  <a:pt x="5" y="17"/>
                </a:lnTo>
                <a:lnTo>
                  <a:pt x="3" y="17"/>
                </a:lnTo>
                <a:lnTo>
                  <a:pt x="3" y="1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46" name="Freeform 2368"/>
          <p:cNvSpPr>
            <a:spLocks/>
          </p:cNvSpPr>
          <p:nvPr/>
        </p:nvSpPr>
        <p:spPr bwMode="auto">
          <a:xfrm>
            <a:off x="1447800" y="3903663"/>
            <a:ext cx="7938" cy="7937"/>
          </a:xfrm>
          <a:custGeom>
            <a:avLst/>
            <a:gdLst>
              <a:gd name="T0" fmla="*/ 2147483647 w 5"/>
              <a:gd name="T1" fmla="*/ 2147483647 h 7"/>
              <a:gd name="T2" fmla="*/ 2147483647 w 5"/>
              <a:gd name="T3" fmla="*/ 2147483647 h 7"/>
              <a:gd name="T4" fmla="*/ 0 w 5"/>
              <a:gd name="T5" fmla="*/ 2147483647 h 7"/>
              <a:gd name="T6" fmla="*/ 0 w 5"/>
              <a:gd name="T7" fmla="*/ 2147483647 h 7"/>
              <a:gd name="T8" fmla="*/ 0 w 5"/>
              <a:gd name="T9" fmla="*/ 0 h 7"/>
              <a:gd name="T10" fmla="*/ 2147483647 w 5"/>
              <a:gd name="T11" fmla="*/ 2147483647 h 7"/>
              <a:gd name="T12" fmla="*/ 2147483647 w 5"/>
              <a:gd name="T13" fmla="*/ 2147483647 h 7"/>
              <a:gd name="T14" fmla="*/ 2147483647 w 5"/>
              <a:gd name="T15" fmla="*/ 2147483647 h 7"/>
              <a:gd name="T16" fmla="*/ 2147483647 w 5"/>
              <a:gd name="T17" fmla="*/ 2147483647 h 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"/>
              <a:gd name="T28" fmla="*/ 0 h 7"/>
              <a:gd name="T29" fmla="*/ 5 w 5"/>
              <a:gd name="T30" fmla="*/ 7 h 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" h="7">
                <a:moveTo>
                  <a:pt x="5" y="7"/>
                </a:moveTo>
                <a:lnTo>
                  <a:pt x="5" y="7"/>
                </a:lnTo>
                <a:lnTo>
                  <a:pt x="0" y="2"/>
                </a:lnTo>
                <a:lnTo>
                  <a:pt x="0" y="0"/>
                </a:lnTo>
                <a:lnTo>
                  <a:pt x="2" y="2"/>
                </a:lnTo>
                <a:lnTo>
                  <a:pt x="5" y="4"/>
                </a:lnTo>
                <a:lnTo>
                  <a:pt x="5" y="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47" name="Freeform 2369"/>
          <p:cNvSpPr>
            <a:spLocks/>
          </p:cNvSpPr>
          <p:nvPr/>
        </p:nvSpPr>
        <p:spPr bwMode="auto">
          <a:xfrm>
            <a:off x="1522413" y="4111625"/>
            <a:ext cx="73025" cy="98425"/>
          </a:xfrm>
          <a:custGeom>
            <a:avLst/>
            <a:gdLst>
              <a:gd name="T0" fmla="*/ 0 w 59"/>
              <a:gd name="T1" fmla="*/ 2147483647 h 76"/>
              <a:gd name="T2" fmla="*/ 2147483647 w 59"/>
              <a:gd name="T3" fmla="*/ 2147483647 h 76"/>
              <a:gd name="T4" fmla="*/ 2147483647 w 59"/>
              <a:gd name="T5" fmla="*/ 2147483647 h 76"/>
              <a:gd name="T6" fmla="*/ 2147483647 w 59"/>
              <a:gd name="T7" fmla="*/ 2147483647 h 76"/>
              <a:gd name="T8" fmla="*/ 2147483647 w 59"/>
              <a:gd name="T9" fmla="*/ 2147483647 h 76"/>
              <a:gd name="T10" fmla="*/ 2147483647 w 59"/>
              <a:gd name="T11" fmla="*/ 2147483647 h 76"/>
              <a:gd name="T12" fmla="*/ 2147483647 w 59"/>
              <a:gd name="T13" fmla="*/ 2147483647 h 76"/>
              <a:gd name="T14" fmla="*/ 2147483647 w 59"/>
              <a:gd name="T15" fmla="*/ 2147483647 h 76"/>
              <a:gd name="T16" fmla="*/ 2147483647 w 59"/>
              <a:gd name="T17" fmla="*/ 2147483647 h 76"/>
              <a:gd name="T18" fmla="*/ 2147483647 w 59"/>
              <a:gd name="T19" fmla="*/ 2147483647 h 76"/>
              <a:gd name="T20" fmla="*/ 2147483647 w 59"/>
              <a:gd name="T21" fmla="*/ 2147483647 h 76"/>
              <a:gd name="T22" fmla="*/ 2147483647 w 59"/>
              <a:gd name="T23" fmla="*/ 2147483647 h 76"/>
              <a:gd name="T24" fmla="*/ 2147483647 w 59"/>
              <a:gd name="T25" fmla="*/ 2147483647 h 76"/>
              <a:gd name="T26" fmla="*/ 2147483647 w 59"/>
              <a:gd name="T27" fmla="*/ 2147483647 h 76"/>
              <a:gd name="T28" fmla="*/ 2147483647 w 59"/>
              <a:gd name="T29" fmla="*/ 2147483647 h 76"/>
              <a:gd name="T30" fmla="*/ 2147483647 w 59"/>
              <a:gd name="T31" fmla="*/ 2147483647 h 76"/>
              <a:gd name="T32" fmla="*/ 2147483647 w 59"/>
              <a:gd name="T33" fmla="*/ 2147483647 h 76"/>
              <a:gd name="T34" fmla="*/ 2147483647 w 59"/>
              <a:gd name="T35" fmla="*/ 2147483647 h 76"/>
              <a:gd name="T36" fmla="*/ 2147483647 w 59"/>
              <a:gd name="T37" fmla="*/ 2147483647 h 76"/>
              <a:gd name="T38" fmla="*/ 2147483647 w 59"/>
              <a:gd name="T39" fmla="*/ 2147483647 h 76"/>
              <a:gd name="T40" fmla="*/ 2147483647 w 59"/>
              <a:gd name="T41" fmla="*/ 2147483647 h 76"/>
              <a:gd name="T42" fmla="*/ 2147483647 w 59"/>
              <a:gd name="T43" fmla="*/ 2147483647 h 76"/>
              <a:gd name="T44" fmla="*/ 2147483647 w 59"/>
              <a:gd name="T45" fmla="*/ 2147483647 h 76"/>
              <a:gd name="T46" fmla="*/ 2147483647 w 59"/>
              <a:gd name="T47" fmla="*/ 2147483647 h 76"/>
              <a:gd name="T48" fmla="*/ 2147483647 w 59"/>
              <a:gd name="T49" fmla="*/ 2147483647 h 76"/>
              <a:gd name="T50" fmla="*/ 2147483647 w 59"/>
              <a:gd name="T51" fmla="*/ 2147483647 h 76"/>
              <a:gd name="T52" fmla="*/ 2147483647 w 59"/>
              <a:gd name="T53" fmla="*/ 2147483647 h 76"/>
              <a:gd name="T54" fmla="*/ 2147483647 w 59"/>
              <a:gd name="T55" fmla="*/ 2147483647 h 76"/>
              <a:gd name="T56" fmla="*/ 2147483647 w 59"/>
              <a:gd name="T57" fmla="*/ 2147483647 h 76"/>
              <a:gd name="T58" fmla="*/ 2147483647 w 59"/>
              <a:gd name="T59" fmla="*/ 2147483647 h 76"/>
              <a:gd name="T60" fmla="*/ 2147483647 w 59"/>
              <a:gd name="T61" fmla="*/ 2147483647 h 76"/>
              <a:gd name="T62" fmla="*/ 2147483647 w 59"/>
              <a:gd name="T63" fmla="*/ 0 h 76"/>
              <a:gd name="T64" fmla="*/ 2147483647 w 59"/>
              <a:gd name="T65" fmla="*/ 0 h 76"/>
              <a:gd name="T66" fmla="*/ 2147483647 w 59"/>
              <a:gd name="T67" fmla="*/ 0 h 76"/>
              <a:gd name="T68" fmla="*/ 2147483647 w 59"/>
              <a:gd name="T69" fmla="*/ 0 h 76"/>
              <a:gd name="T70" fmla="*/ 2147483647 w 59"/>
              <a:gd name="T71" fmla="*/ 2147483647 h 76"/>
              <a:gd name="T72" fmla="*/ 2147483647 w 59"/>
              <a:gd name="T73" fmla="*/ 2147483647 h 76"/>
              <a:gd name="T74" fmla="*/ 2147483647 w 59"/>
              <a:gd name="T75" fmla="*/ 2147483647 h 76"/>
              <a:gd name="T76" fmla="*/ 2147483647 w 59"/>
              <a:gd name="T77" fmla="*/ 2147483647 h 76"/>
              <a:gd name="T78" fmla="*/ 2147483647 w 59"/>
              <a:gd name="T79" fmla="*/ 2147483647 h 76"/>
              <a:gd name="T80" fmla="*/ 2147483647 w 59"/>
              <a:gd name="T81" fmla="*/ 2147483647 h 76"/>
              <a:gd name="T82" fmla="*/ 2147483647 w 59"/>
              <a:gd name="T83" fmla="*/ 2147483647 h 76"/>
              <a:gd name="T84" fmla="*/ 2147483647 w 59"/>
              <a:gd name="T85" fmla="*/ 2147483647 h 76"/>
              <a:gd name="T86" fmla="*/ 2147483647 w 59"/>
              <a:gd name="T87" fmla="*/ 2147483647 h 76"/>
              <a:gd name="T88" fmla="*/ 2147483647 w 59"/>
              <a:gd name="T89" fmla="*/ 2147483647 h 76"/>
              <a:gd name="T90" fmla="*/ 2147483647 w 59"/>
              <a:gd name="T91" fmla="*/ 2147483647 h 76"/>
              <a:gd name="T92" fmla="*/ 2147483647 w 59"/>
              <a:gd name="T93" fmla="*/ 2147483647 h 76"/>
              <a:gd name="T94" fmla="*/ 2147483647 w 59"/>
              <a:gd name="T95" fmla="*/ 2147483647 h 76"/>
              <a:gd name="T96" fmla="*/ 2147483647 w 59"/>
              <a:gd name="T97" fmla="*/ 2147483647 h 76"/>
              <a:gd name="T98" fmla="*/ 2147483647 w 59"/>
              <a:gd name="T99" fmla="*/ 2147483647 h 76"/>
              <a:gd name="T100" fmla="*/ 2147483647 w 59"/>
              <a:gd name="T101" fmla="*/ 2147483647 h 76"/>
              <a:gd name="T102" fmla="*/ 2147483647 w 59"/>
              <a:gd name="T103" fmla="*/ 2147483647 h 76"/>
              <a:gd name="T104" fmla="*/ 0 w 59"/>
              <a:gd name="T105" fmla="*/ 2147483647 h 76"/>
              <a:gd name="T106" fmla="*/ 0 w 59"/>
              <a:gd name="T107" fmla="*/ 2147483647 h 7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9"/>
              <a:gd name="T163" fmla="*/ 0 h 76"/>
              <a:gd name="T164" fmla="*/ 59 w 59"/>
              <a:gd name="T165" fmla="*/ 76 h 7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9" h="76">
                <a:moveTo>
                  <a:pt x="0" y="64"/>
                </a:moveTo>
                <a:lnTo>
                  <a:pt x="0" y="66"/>
                </a:lnTo>
                <a:lnTo>
                  <a:pt x="0" y="69"/>
                </a:lnTo>
                <a:lnTo>
                  <a:pt x="10" y="76"/>
                </a:lnTo>
                <a:lnTo>
                  <a:pt x="12" y="76"/>
                </a:lnTo>
                <a:lnTo>
                  <a:pt x="12" y="73"/>
                </a:lnTo>
                <a:lnTo>
                  <a:pt x="10" y="71"/>
                </a:lnTo>
                <a:lnTo>
                  <a:pt x="14" y="64"/>
                </a:lnTo>
                <a:lnTo>
                  <a:pt x="17" y="64"/>
                </a:lnTo>
                <a:lnTo>
                  <a:pt x="21" y="64"/>
                </a:lnTo>
                <a:lnTo>
                  <a:pt x="21" y="66"/>
                </a:lnTo>
                <a:lnTo>
                  <a:pt x="26" y="69"/>
                </a:lnTo>
                <a:lnTo>
                  <a:pt x="26" y="71"/>
                </a:lnTo>
                <a:lnTo>
                  <a:pt x="28" y="76"/>
                </a:lnTo>
                <a:lnTo>
                  <a:pt x="26" y="76"/>
                </a:lnTo>
                <a:lnTo>
                  <a:pt x="28" y="76"/>
                </a:lnTo>
                <a:lnTo>
                  <a:pt x="36" y="71"/>
                </a:lnTo>
                <a:lnTo>
                  <a:pt x="40" y="69"/>
                </a:lnTo>
                <a:lnTo>
                  <a:pt x="43" y="69"/>
                </a:lnTo>
                <a:lnTo>
                  <a:pt x="50" y="69"/>
                </a:lnTo>
                <a:lnTo>
                  <a:pt x="52" y="66"/>
                </a:lnTo>
                <a:lnTo>
                  <a:pt x="54" y="59"/>
                </a:lnTo>
                <a:lnTo>
                  <a:pt x="57" y="55"/>
                </a:lnTo>
                <a:lnTo>
                  <a:pt x="59" y="55"/>
                </a:lnTo>
                <a:lnTo>
                  <a:pt x="59" y="52"/>
                </a:lnTo>
                <a:lnTo>
                  <a:pt x="54" y="50"/>
                </a:lnTo>
                <a:lnTo>
                  <a:pt x="52" y="50"/>
                </a:lnTo>
                <a:lnTo>
                  <a:pt x="52" y="47"/>
                </a:lnTo>
                <a:lnTo>
                  <a:pt x="50" y="45"/>
                </a:lnTo>
                <a:lnTo>
                  <a:pt x="50" y="43"/>
                </a:lnTo>
                <a:lnTo>
                  <a:pt x="50" y="38"/>
                </a:lnTo>
                <a:lnTo>
                  <a:pt x="54" y="36"/>
                </a:lnTo>
                <a:lnTo>
                  <a:pt x="52" y="33"/>
                </a:lnTo>
                <a:lnTo>
                  <a:pt x="52" y="31"/>
                </a:lnTo>
                <a:lnTo>
                  <a:pt x="52" y="29"/>
                </a:lnTo>
                <a:lnTo>
                  <a:pt x="54" y="29"/>
                </a:lnTo>
                <a:lnTo>
                  <a:pt x="50" y="29"/>
                </a:lnTo>
                <a:lnTo>
                  <a:pt x="45" y="29"/>
                </a:lnTo>
                <a:lnTo>
                  <a:pt x="43" y="29"/>
                </a:lnTo>
                <a:lnTo>
                  <a:pt x="38" y="26"/>
                </a:lnTo>
                <a:lnTo>
                  <a:pt x="38" y="24"/>
                </a:lnTo>
                <a:lnTo>
                  <a:pt x="38" y="21"/>
                </a:lnTo>
                <a:lnTo>
                  <a:pt x="38" y="19"/>
                </a:lnTo>
                <a:lnTo>
                  <a:pt x="38" y="17"/>
                </a:lnTo>
                <a:lnTo>
                  <a:pt x="36" y="17"/>
                </a:lnTo>
                <a:lnTo>
                  <a:pt x="33" y="14"/>
                </a:lnTo>
                <a:lnTo>
                  <a:pt x="31" y="12"/>
                </a:lnTo>
                <a:lnTo>
                  <a:pt x="28" y="10"/>
                </a:lnTo>
                <a:lnTo>
                  <a:pt x="24" y="0"/>
                </a:lnTo>
                <a:lnTo>
                  <a:pt x="21" y="0"/>
                </a:lnTo>
                <a:lnTo>
                  <a:pt x="17" y="0"/>
                </a:lnTo>
                <a:lnTo>
                  <a:pt x="14" y="0"/>
                </a:lnTo>
                <a:lnTo>
                  <a:pt x="12" y="3"/>
                </a:lnTo>
                <a:lnTo>
                  <a:pt x="10" y="3"/>
                </a:lnTo>
                <a:lnTo>
                  <a:pt x="7" y="3"/>
                </a:lnTo>
                <a:lnTo>
                  <a:pt x="5" y="5"/>
                </a:lnTo>
                <a:lnTo>
                  <a:pt x="5" y="12"/>
                </a:lnTo>
                <a:lnTo>
                  <a:pt x="7" y="14"/>
                </a:lnTo>
                <a:lnTo>
                  <a:pt x="10" y="17"/>
                </a:lnTo>
                <a:lnTo>
                  <a:pt x="12" y="17"/>
                </a:lnTo>
                <a:lnTo>
                  <a:pt x="10" y="17"/>
                </a:lnTo>
                <a:lnTo>
                  <a:pt x="10" y="19"/>
                </a:lnTo>
                <a:lnTo>
                  <a:pt x="7" y="19"/>
                </a:lnTo>
                <a:lnTo>
                  <a:pt x="7" y="24"/>
                </a:lnTo>
                <a:lnTo>
                  <a:pt x="12" y="24"/>
                </a:lnTo>
                <a:lnTo>
                  <a:pt x="12" y="26"/>
                </a:lnTo>
                <a:lnTo>
                  <a:pt x="10" y="29"/>
                </a:lnTo>
                <a:lnTo>
                  <a:pt x="10" y="31"/>
                </a:lnTo>
                <a:lnTo>
                  <a:pt x="10" y="33"/>
                </a:lnTo>
                <a:lnTo>
                  <a:pt x="10" y="36"/>
                </a:lnTo>
                <a:lnTo>
                  <a:pt x="14" y="38"/>
                </a:lnTo>
                <a:lnTo>
                  <a:pt x="14" y="40"/>
                </a:lnTo>
                <a:lnTo>
                  <a:pt x="10" y="40"/>
                </a:lnTo>
                <a:lnTo>
                  <a:pt x="12" y="43"/>
                </a:lnTo>
                <a:lnTo>
                  <a:pt x="14" y="43"/>
                </a:lnTo>
                <a:lnTo>
                  <a:pt x="14" y="45"/>
                </a:lnTo>
                <a:lnTo>
                  <a:pt x="14" y="47"/>
                </a:lnTo>
                <a:lnTo>
                  <a:pt x="12" y="47"/>
                </a:lnTo>
                <a:lnTo>
                  <a:pt x="7" y="50"/>
                </a:lnTo>
                <a:lnTo>
                  <a:pt x="7" y="52"/>
                </a:lnTo>
                <a:lnTo>
                  <a:pt x="5" y="50"/>
                </a:lnTo>
                <a:lnTo>
                  <a:pt x="2" y="52"/>
                </a:lnTo>
                <a:lnTo>
                  <a:pt x="0" y="57"/>
                </a:lnTo>
                <a:lnTo>
                  <a:pt x="0" y="59"/>
                </a:lnTo>
                <a:lnTo>
                  <a:pt x="0" y="6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48" name="Freeform 2370"/>
          <p:cNvSpPr>
            <a:spLocks/>
          </p:cNvSpPr>
          <p:nvPr/>
        </p:nvSpPr>
        <p:spPr bwMode="auto">
          <a:xfrm>
            <a:off x="1522413" y="4111625"/>
            <a:ext cx="73025" cy="98425"/>
          </a:xfrm>
          <a:custGeom>
            <a:avLst/>
            <a:gdLst>
              <a:gd name="T0" fmla="*/ 0 w 59"/>
              <a:gd name="T1" fmla="*/ 2147483647 h 76"/>
              <a:gd name="T2" fmla="*/ 2147483647 w 59"/>
              <a:gd name="T3" fmla="*/ 2147483647 h 76"/>
              <a:gd name="T4" fmla="*/ 2147483647 w 59"/>
              <a:gd name="T5" fmla="*/ 2147483647 h 76"/>
              <a:gd name="T6" fmla="*/ 2147483647 w 59"/>
              <a:gd name="T7" fmla="*/ 2147483647 h 76"/>
              <a:gd name="T8" fmla="*/ 2147483647 w 59"/>
              <a:gd name="T9" fmla="*/ 2147483647 h 76"/>
              <a:gd name="T10" fmla="*/ 2147483647 w 59"/>
              <a:gd name="T11" fmla="*/ 2147483647 h 76"/>
              <a:gd name="T12" fmla="*/ 2147483647 w 59"/>
              <a:gd name="T13" fmla="*/ 2147483647 h 76"/>
              <a:gd name="T14" fmla="*/ 2147483647 w 59"/>
              <a:gd name="T15" fmla="*/ 2147483647 h 76"/>
              <a:gd name="T16" fmla="*/ 2147483647 w 59"/>
              <a:gd name="T17" fmla="*/ 2147483647 h 76"/>
              <a:gd name="T18" fmla="*/ 2147483647 w 59"/>
              <a:gd name="T19" fmla="*/ 2147483647 h 76"/>
              <a:gd name="T20" fmla="*/ 2147483647 w 59"/>
              <a:gd name="T21" fmla="*/ 2147483647 h 76"/>
              <a:gd name="T22" fmla="*/ 2147483647 w 59"/>
              <a:gd name="T23" fmla="*/ 2147483647 h 76"/>
              <a:gd name="T24" fmla="*/ 2147483647 w 59"/>
              <a:gd name="T25" fmla="*/ 2147483647 h 76"/>
              <a:gd name="T26" fmla="*/ 2147483647 w 59"/>
              <a:gd name="T27" fmla="*/ 2147483647 h 76"/>
              <a:gd name="T28" fmla="*/ 2147483647 w 59"/>
              <a:gd name="T29" fmla="*/ 2147483647 h 76"/>
              <a:gd name="T30" fmla="*/ 2147483647 w 59"/>
              <a:gd name="T31" fmla="*/ 2147483647 h 76"/>
              <a:gd name="T32" fmla="*/ 2147483647 w 59"/>
              <a:gd name="T33" fmla="*/ 2147483647 h 76"/>
              <a:gd name="T34" fmla="*/ 2147483647 w 59"/>
              <a:gd name="T35" fmla="*/ 2147483647 h 76"/>
              <a:gd name="T36" fmla="*/ 2147483647 w 59"/>
              <a:gd name="T37" fmla="*/ 2147483647 h 76"/>
              <a:gd name="T38" fmla="*/ 2147483647 w 59"/>
              <a:gd name="T39" fmla="*/ 2147483647 h 76"/>
              <a:gd name="T40" fmla="*/ 2147483647 w 59"/>
              <a:gd name="T41" fmla="*/ 2147483647 h 76"/>
              <a:gd name="T42" fmla="*/ 2147483647 w 59"/>
              <a:gd name="T43" fmla="*/ 2147483647 h 76"/>
              <a:gd name="T44" fmla="*/ 2147483647 w 59"/>
              <a:gd name="T45" fmla="*/ 2147483647 h 76"/>
              <a:gd name="T46" fmla="*/ 2147483647 w 59"/>
              <a:gd name="T47" fmla="*/ 2147483647 h 76"/>
              <a:gd name="T48" fmla="*/ 2147483647 w 59"/>
              <a:gd name="T49" fmla="*/ 2147483647 h 76"/>
              <a:gd name="T50" fmla="*/ 2147483647 w 59"/>
              <a:gd name="T51" fmla="*/ 2147483647 h 76"/>
              <a:gd name="T52" fmla="*/ 2147483647 w 59"/>
              <a:gd name="T53" fmla="*/ 2147483647 h 76"/>
              <a:gd name="T54" fmla="*/ 2147483647 w 59"/>
              <a:gd name="T55" fmla="*/ 2147483647 h 76"/>
              <a:gd name="T56" fmla="*/ 2147483647 w 59"/>
              <a:gd name="T57" fmla="*/ 2147483647 h 76"/>
              <a:gd name="T58" fmla="*/ 2147483647 w 59"/>
              <a:gd name="T59" fmla="*/ 2147483647 h 76"/>
              <a:gd name="T60" fmla="*/ 2147483647 w 59"/>
              <a:gd name="T61" fmla="*/ 2147483647 h 76"/>
              <a:gd name="T62" fmla="*/ 2147483647 w 59"/>
              <a:gd name="T63" fmla="*/ 0 h 76"/>
              <a:gd name="T64" fmla="*/ 2147483647 w 59"/>
              <a:gd name="T65" fmla="*/ 0 h 76"/>
              <a:gd name="T66" fmla="*/ 2147483647 w 59"/>
              <a:gd name="T67" fmla="*/ 0 h 76"/>
              <a:gd name="T68" fmla="*/ 2147483647 w 59"/>
              <a:gd name="T69" fmla="*/ 0 h 76"/>
              <a:gd name="T70" fmla="*/ 2147483647 w 59"/>
              <a:gd name="T71" fmla="*/ 2147483647 h 76"/>
              <a:gd name="T72" fmla="*/ 2147483647 w 59"/>
              <a:gd name="T73" fmla="*/ 2147483647 h 76"/>
              <a:gd name="T74" fmla="*/ 2147483647 w 59"/>
              <a:gd name="T75" fmla="*/ 2147483647 h 76"/>
              <a:gd name="T76" fmla="*/ 2147483647 w 59"/>
              <a:gd name="T77" fmla="*/ 2147483647 h 76"/>
              <a:gd name="T78" fmla="*/ 2147483647 w 59"/>
              <a:gd name="T79" fmla="*/ 2147483647 h 76"/>
              <a:gd name="T80" fmla="*/ 2147483647 w 59"/>
              <a:gd name="T81" fmla="*/ 2147483647 h 76"/>
              <a:gd name="T82" fmla="*/ 2147483647 w 59"/>
              <a:gd name="T83" fmla="*/ 2147483647 h 76"/>
              <a:gd name="T84" fmla="*/ 2147483647 w 59"/>
              <a:gd name="T85" fmla="*/ 2147483647 h 76"/>
              <a:gd name="T86" fmla="*/ 2147483647 w 59"/>
              <a:gd name="T87" fmla="*/ 2147483647 h 76"/>
              <a:gd name="T88" fmla="*/ 2147483647 w 59"/>
              <a:gd name="T89" fmla="*/ 2147483647 h 76"/>
              <a:gd name="T90" fmla="*/ 2147483647 w 59"/>
              <a:gd name="T91" fmla="*/ 2147483647 h 76"/>
              <a:gd name="T92" fmla="*/ 2147483647 w 59"/>
              <a:gd name="T93" fmla="*/ 2147483647 h 76"/>
              <a:gd name="T94" fmla="*/ 2147483647 w 59"/>
              <a:gd name="T95" fmla="*/ 2147483647 h 76"/>
              <a:gd name="T96" fmla="*/ 2147483647 w 59"/>
              <a:gd name="T97" fmla="*/ 2147483647 h 76"/>
              <a:gd name="T98" fmla="*/ 2147483647 w 59"/>
              <a:gd name="T99" fmla="*/ 2147483647 h 76"/>
              <a:gd name="T100" fmla="*/ 2147483647 w 59"/>
              <a:gd name="T101" fmla="*/ 2147483647 h 76"/>
              <a:gd name="T102" fmla="*/ 2147483647 w 59"/>
              <a:gd name="T103" fmla="*/ 2147483647 h 76"/>
              <a:gd name="T104" fmla="*/ 0 w 59"/>
              <a:gd name="T105" fmla="*/ 2147483647 h 76"/>
              <a:gd name="T106" fmla="*/ 0 w 59"/>
              <a:gd name="T107" fmla="*/ 2147483647 h 7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9"/>
              <a:gd name="T163" fmla="*/ 0 h 76"/>
              <a:gd name="T164" fmla="*/ 59 w 59"/>
              <a:gd name="T165" fmla="*/ 76 h 7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9" h="76">
                <a:moveTo>
                  <a:pt x="0" y="64"/>
                </a:moveTo>
                <a:lnTo>
                  <a:pt x="0" y="66"/>
                </a:lnTo>
                <a:lnTo>
                  <a:pt x="0" y="69"/>
                </a:lnTo>
                <a:lnTo>
                  <a:pt x="10" y="76"/>
                </a:lnTo>
                <a:lnTo>
                  <a:pt x="12" y="76"/>
                </a:lnTo>
                <a:lnTo>
                  <a:pt x="12" y="73"/>
                </a:lnTo>
                <a:lnTo>
                  <a:pt x="10" y="71"/>
                </a:lnTo>
                <a:lnTo>
                  <a:pt x="14" y="64"/>
                </a:lnTo>
                <a:lnTo>
                  <a:pt x="17" y="64"/>
                </a:lnTo>
                <a:lnTo>
                  <a:pt x="21" y="64"/>
                </a:lnTo>
                <a:lnTo>
                  <a:pt x="21" y="66"/>
                </a:lnTo>
                <a:lnTo>
                  <a:pt x="26" y="69"/>
                </a:lnTo>
                <a:lnTo>
                  <a:pt x="26" y="71"/>
                </a:lnTo>
                <a:lnTo>
                  <a:pt x="28" y="76"/>
                </a:lnTo>
                <a:lnTo>
                  <a:pt x="26" y="76"/>
                </a:lnTo>
                <a:lnTo>
                  <a:pt x="28" y="76"/>
                </a:lnTo>
                <a:lnTo>
                  <a:pt x="36" y="71"/>
                </a:lnTo>
                <a:lnTo>
                  <a:pt x="40" y="69"/>
                </a:lnTo>
                <a:lnTo>
                  <a:pt x="43" y="69"/>
                </a:lnTo>
                <a:lnTo>
                  <a:pt x="50" y="69"/>
                </a:lnTo>
                <a:lnTo>
                  <a:pt x="52" y="66"/>
                </a:lnTo>
                <a:lnTo>
                  <a:pt x="54" y="59"/>
                </a:lnTo>
                <a:lnTo>
                  <a:pt x="57" y="55"/>
                </a:lnTo>
                <a:lnTo>
                  <a:pt x="59" y="55"/>
                </a:lnTo>
                <a:lnTo>
                  <a:pt x="59" y="52"/>
                </a:lnTo>
                <a:lnTo>
                  <a:pt x="54" y="50"/>
                </a:lnTo>
                <a:lnTo>
                  <a:pt x="52" y="50"/>
                </a:lnTo>
                <a:lnTo>
                  <a:pt x="52" y="47"/>
                </a:lnTo>
                <a:lnTo>
                  <a:pt x="50" y="45"/>
                </a:lnTo>
                <a:lnTo>
                  <a:pt x="50" y="43"/>
                </a:lnTo>
                <a:lnTo>
                  <a:pt x="50" y="38"/>
                </a:lnTo>
                <a:lnTo>
                  <a:pt x="54" y="36"/>
                </a:lnTo>
                <a:lnTo>
                  <a:pt x="52" y="33"/>
                </a:lnTo>
                <a:lnTo>
                  <a:pt x="52" y="31"/>
                </a:lnTo>
                <a:lnTo>
                  <a:pt x="52" y="29"/>
                </a:lnTo>
                <a:lnTo>
                  <a:pt x="54" y="29"/>
                </a:lnTo>
                <a:lnTo>
                  <a:pt x="50" y="29"/>
                </a:lnTo>
                <a:lnTo>
                  <a:pt x="45" y="29"/>
                </a:lnTo>
                <a:lnTo>
                  <a:pt x="43" y="29"/>
                </a:lnTo>
                <a:lnTo>
                  <a:pt x="38" y="26"/>
                </a:lnTo>
                <a:lnTo>
                  <a:pt x="38" y="24"/>
                </a:lnTo>
                <a:lnTo>
                  <a:pt x="38" y="21"/>
                </a:lnTo>
                <a:lnTo>
                  <a:pt x="38" y="19"/>
                </a:lnTo>
                <a:lnTo>
                  <a:pt x="38" y="17"/>
                </a:lnTo>
                <a:lnTo>
                  <a:pt x="36" y="17"/>
                </a:lnTo>
                <a:lnTo>
                  <a:pt x="33" y="14"/>
                </a:lnTo>
                <a:lnTo>
                  <a:pt x="31" y="12"/>
                </a:lnTo>
                <a:lnTo>
                  <a:pt x="28" y="10"/>
                </a:lnTo>
                <a:lnTo>
                  <a:pt x="24" y="0"/>
                </a:lnTo>
                <a:lnTo>
                  <a:pt x="21" y="0"/>
                </a:lnTo>
                <a:lnTo>
                  <a:pt x="17" y="0"/>
                </a:lnTo>
                <a:lnTo>
                  <a:pt x="14" y="0"/>
                </a:lnTo>
                <a:lnTo>
                  <a:pt x="12" y="3"/>
                </a:lnTo>
                <a:lnTo>
                  <a:pt x="10" y="3"/>
                </a:lnTo>
                <a:lnTo>
                  <a:pt x="7" y="3"/>
                </a:lnTo>
                <a:lnTo>
                  <a:pt x="5" y="5"/>
                </a:lnTo>
                <a:lnTo>
                  <a:pt x="5" y="12"/>
                </a:lnTo>
                <a:lnTo>
                  <a:pt x="7" y="14"/>
                </a:lnTo>
                <a:lnTo>
                  <a:pt x="10" y="17"/>
                </a:lnTo>
                <a:lnTo>
                  <a:pt x="12" y="17"/>
                </a:lnTo>
                <a:lnTo>
                  <a:pt x="10" y="17"/>
                </a:lnTo>
                <a:lnTo>
                  <a:pt x="10" y="19"/>
                </a:lnTo>
                <a:lnTo>
                  <a:pt x="7" y="19"/>
                </a:lnTo>
                <a:lnTo>
                  <a:pt x="7" y="24"/>
                </a:lnTo>
                <a:lnTo>
                  <a:pt x="12" y="24"/>
                </a:lnTo>
                <a:lnTo>
                  <a:pt x="12" y="26"/>
                </a:lnTo>
                <a:lnTo>
                  <a:pt x="10" y="29"/>
                </a:lnTo>
                <a:lnTo>
                  <a:pt x="10" y="31"/>
                </a:lnTo>
                <a:lnTo>
                  <a:pt x="10" y="33"/>
                </a:lnTo>
                <a:lnTo>
                  <a:pt x="10" y="36"/>
                </a:lnTo>
                <a:lnTo>
                  <a:pt x="14" y="38"/>
                </a:lnTo>
                <a:lnTo>
                  <a:pt x="14" y="40"/>
                </a:lnTo>
                <a:lnTo>
                  <a:pt x="10" y="40"/>
                </a:lnTo>
                <a:lnTo>
                  <a:pt x="12" y="43"/>
                </a:lnTo>
                <a:lnTo>
                  <a:pt x="14" y="43"/>
                </a:lnTo>
                <a:lnTo>
                  <a:pt x="14" y="45"/>
                </a:lnTo>
                <a:lnTo>
                  <a:pt x="14" y="47"/>
                </a:lnTo>
                <a:lnTo>
                  <a:pt x="12" y="47"/>
                </a:lnTo>
                <a:lnTo>
                  <a:pt x="7" y="50"/>
                </a:lnTo>
                <a:lnTo>
                  <a:pt x="7" y="52"/>
                </a:lnTo>
                <a:lnTo>
                  <a:pt x="5" y="50"/>
                </a:lnTo>
                <a:lnTo>
                  <a:pt x="2" y="52"/>
                </a:lnTo>
                <a:lnTo>
                  <a:pt x="0" y="57"/>
                </a:lnTo>
                <a:lnTo>
                  <a:pt x="0" y="59"/>
                </a:lnTo>
                <a:lnTo>
                  <a:pt x="0" y="64"/>
                </a:lnTo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49" name="Freeform 2371"/>
          <p:cNvSpPr>
            <a:spLocks/>
          </p:cNvSpPr>
          <p:nvPr/>
        </p:nvSpPr>
        <p:spPr bwMode="auto">
          <a:xfrm>
            <a:off x="1098550" y="3871913"/>
            <a:ext cx="42863" cy="33337"/>
          </a:xfrm>
          <a:custGeom>
            <a:avLst/>
            <a:gdLst>
              <a:gd name="T0" fmla="*/ 2147483647 w 35"/>
              <a:gd name="T1" fmla="*/ 2147483647 h 26"/>
              <a:gd name="T2" fmla="*/ 2147483647 w 35"/>
              <a:gd name="T3" fmla="*/ 2147483647 h 26"/>
              <a:gd name="T4" fmla="*/ 2147483647 w 35"/>
              <a:gd name="T5" fmla="*/ 2147483647 h 26"/>
              <a:gd name="T6" fmla="*/ 2147483647 w 35"/>
              <a:gd name="T7" fmla="*/ 2147483647 h 26"/>
              <a:gd name="T8" fmla="*/ 2147483647 w 35"/>
              <a:gd name="T9" fmla="*/ 2147483647 h 26"/>
              <a:gd name="T10" fmla="*/ 2147483647 w 35"/>
              <a:gd name="T11" fmla="*/ 2147483647 h 26"/>
              <a:gd name="T12" fmla="*/ 2147483647 w 35"/>
              <a:gd name="T13" fmla="*/ 2147483647 h 26"/>
              <a:gd name="T14" fmla="*/ 2147483647 w 35"/>
              <a:gd name="T15" fmla="*/ 2147483647 h 26"/>
              <a:gd name="T16" fmla="*/ 2147483647 w 35"/>
              <a:gd name="T17" fmla="*/ 2147483647 h 26"/>
              <a:gd name="T18" fmla="*/ 2147483647 w 35"/>
              <a:gd name="T19" fmla="*/ 2147483647 h 26"/>
              <a:gd name="T20" fmla="*/ 2147483647 w 35"/>
              <a:gd name="T21" fmla="*/ 2147483647 h 26"/>
              <a:gd name="T22" fmla="*/ 2147483647 w 35"/>
              <a:gd name="T23" fmla="*/ 2147483647 h 26"/>
              <a:gd name="T24" fmla="*/ 2147483647 w 35"/>
              <a:gd name="T25" fmla="*/ 2147483647 h 26"/>
              <a:gd name="T26" fmla="*/ 2147483647 w 35"/>
              <a:gd name="T27" fmla="*/ 2147483647 h 26"/>
              <a:gd name="T28" fmla="*/ 2147483647 w 35"/>
              <a:gd name="T29" fmla="*/ 2147483647 h 26"/>
              <a:gd name="T30" fmla="*/ 2147483647 w 35"/>
              <a:gd name="T31" fmla="*/ 2147483647 h 26"/>
              <a:gd name="T32" fmla="*/ 2147483647 w 35"/>
              <a:gd name="T33" fmla="*/ 2147483647 h 26"/>
              <a:gd name="T34" fmla="*/ 2147483647 w 35"/>
              <a:gd name="T35" fmla="*/ 2147483647 h 26"/>
              <a:gd name="T36" fmla="*/ 2147483647 w 35"/>
              <a:gd name="T37" fmla="*/ 2147483647 h 26"/>
              <a:gd name="T38" fmla="*/ 2147483647 w 35"/>
              <a:gd name="T39" fmla="*/ 2147483647 h 26"/>
              <a:gd name="T40" fmla="*/ 2147483647 w 35"/>
              <a:gd name="T41" fmla="*/ 2147483647 h 26"/>
              <a:gd name="T42" fmla="*/ 2147483647 w 35"/>
              <a:gd name="T43" fmla="*/ 2147483647 h 26"/>
              <a:gd name="T44" fmla="*/ 2147483647 w 35"/>
              <a:gd name="T45" fmla="*/ 2147483647 h 26"/>
              <a:gd name="T46" fmla="*/ 2147483647 w 35"/>
              <a:gd name="T47" fmla="*/ 2147483647 h 26"/>
              <a:gd name="T48" fmla="*/ 2147483647 w 35"/>
              <a:gd name="T49" fmla="*/ 0 h 26"/>
              <a:gd name="T50" fmla="*/ 2147483647 w 35"/>
              <a:gd name="T51" fmla="*/ 0 h 26"/>
              <a:gd name="T52" fmla="*/ 2147483647 w 35"/>
              <a:gd name="T53" fmla="*/ 0 h 26"/>
              <a:gd name="T54" fmla="*/ 2147483647 w 35"/>
              <a:gd name="T55" fmla="*/ 0 h 26"/>
              <a:gd name="T56" fmla="*/ 2147483647 w 35"/>
              <a:gd name="T57" fmla="*/ 0 h 26"/>
              <a:gd name="T58" fmla="*/ 2147483647 w 35"/>
              <a:gd name="T59" fmla="*/ 0 h 26"/>
              <a:gd name="T60" fmla="*/ 2147483647 w 35"/>
              <a:gd name="T61" fmla="*/ 0 h 26"/>
              <a:gd name="T62" fmla="*/ 2147483647 w 35"/>
              <a:gd name="T63" fmla="*/ 2147483647 h 26"/>
              <a:gd name="T64" fmla="*/ 2147483647 w 35"/>
              <a:gd name="T65" fmla="*/ 2147483647 h 26"/>
              <a:gd name="T66" fmla="*/ 2147483647 w 35"/>
              <a:gd name="T67" fmla="*/ 2147483647 h 26"/>
              <a:gd name="T68" fmla="*/ 2147483647 w 35"/>
              <a:gd name="T69" fmla="*/ 2147483647 h 26"/>
              <a:gd name="T70" fmla="*/ 2147483647 w 35"/>
              <a:gd name="T71" fmla="*/ 2147483647 h 26"/>
              <a:gd name="T72" fmla="*/ 2147483647 w 35"/>
              <a:gd name="T73" fmla="*/ 2147483647 h 26"/>
              <a:gd name="T74" fmla="*/ 2147483647 w 35"/>
              <a:gd name="T75" fmla="*/ 2147483647 h 26"/>
              <a:gd name="T76" fmla="*/ 2147483647 w 35"/>
              <a:gd name="T77" fmla="*/ 2147483647 h 26"/>
              <a:gd name="T78" fmla="*/ 2147483647 w 35"/>
              <a:gd name="T79" fmla="*/ 2147483647 h 26"/>
              <a:gd name="T80" fmla="*/ 2147483647 w 35"/>
              <a:gd name="T81" fmla="*/ 2147483647 h 26"/>
              <a:gd name="T82" fmla="*/ 2147483647 w 35"/>
              <a:gd name="T83" fmla="*/ 2147483647 h 26"/>
              <a:gd name="T84" fmla="*/ 0 w 35"/>
              <a:gd name="T85" fmla="*/ 2147483647 h 26"/>
              <a:gd name="T86" fmla="*/ 0 w 35"/>
              <a:gd name="T87" fmla="*/ 2147483647 h 26"/>
              <a:gd name="T88" fmla="*/ 2147483647 w 35"/>
              <a:gd name="T89" fmla="*/ 2147483647 h 26"/>
              <a:gd name="T90" fmla="*/ 2147483647 w 35"/>
              <a:gd name="T91" fmla="*/ 2147483647 h 26"/>
              <a:gd name="T92" fmla="*/ 2147483647 w 35"/>
              <a:gd name="T93" fmla="*/ 2147483647 h 26"/>
              <a:gd name="T94" fmla="*/ 2147483647 w 35"/>
              <a:gd name="T95" fmla="*/ 2147483647 h 26"/>
              <a:gd name="T96" fmla="*/ 2147483647 w 35"/>
              <a:gd name="T97" fmla="*/ 2147483647 h 26"/>
              <a:gd name="T98" fmla="*/ 2147483647 w 35"/>
              <a:gd name="T99" fmla="*/ 2147483647 h 26"/>
              <a:gd name="T100" fmla="*/ 2147483647 w 35"/>
              <a:gd name="T101" fmla="*/ 2147483647 h 26"/>
              <a:gd name="T102" fmla="*/ 2147483647 w 35"/>
              <a:gd name="T103" fmla="*/ 2147483647 h 26"/>
              <a:gd name="T104" fmla="*/ 2147483647 w 35"/>
              <a:gd name="T105" fmla="*/ 2147483647 h 26"/>
              <a:gd name="T106" fmla="*/ 2147483647 w 35"/>
              <a:gd name="T107" fmla="*/ 2147483647 h 26"/>
              <a:gd name="T108" fmla="*/ 2147483647 w 35"/>
              <a:gd name="T109" fmla="*/ 2147483647 h 26"/>
              <a:gd name="T110" fmla="*/ 2147483647 w 35"/>
              <a:gd name="T111" fmla="*/ 2147483647 h 26"/>
              <a:gd name="T112" fmla="*/ 2147483647 w 35"/>
              <a:gd name="T113" fmla="*/ 2147483647 h 26"/>
              <a:gd name="T114" fmla="*/ 2147483647 w 35"/>
              <a:gd name="T115" fmla="*/ 2147483647 h 26"/>
              <a:gd name="T116" fmla="*/ 2147483647 w 35"/>
              <a:gd name="T117" fmla="*/ 2147483647 h 26"/>
              <a:gd name="T118" fmla="*/ 2147483647 w 35"/>
              <a:gd name="T119" fmla="*/ 2147483647 h 26"/>
              <a:gd name="T120" fmla="*/ 2147483647 w 35"/>
              <a:gd name="T121" fmla="*/ 2147483647 h 26"/>
              <a:gd name="T122" fmla="*/ 2147483647 w 35"/>
              <a:gd name="T123" fmla="*/ 2147483647 h 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5"/>
              <a:gd name="T187" fmla="*/ 0 h 26"/>
              <a:gd name="T188" fmla="*/ 35 w 35"/>
              <a:gd name="T189" fmla="*/ 26 h 2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5" h="26">
                <a:moveTo>
                  <a:pt x="26" y="26"/>
                </a:moveTo>
                <a:lnTo>
                  <a:pt x="26" y="26"/>
                </a:lnTo>
                <a:lnTo>
                  <a:pt x="28" y="26"/>
                </a:lnTo>
                <a:lnTo>
                  <a:pt x="30" y="26"/>
                </a:lnTo>
                <a:lnTo>
                  <a:pt x="33" y="21"/>
                </a:lnTo>
                <a:lnTo>
                  <a:pt x="35" y="19"/>
                </a:lnTo>
                <a:lnTo>
                  <a:pt x="35" y="17"/>
                </a:lnTo>
                <a:lnTo>
                  <a:pt x="35" y="14"/>
                </a:lnTo>
                <a:lnTo>
                  <a:pt x="33" y="9"/>
                </a:lnTo>
                <a:lnTo>
                  <a:pt x="30" y="9"/>
                </a:lnTo>
                <a:lnTo>
                  <a:pt x="28" y="5"/>
                </a:lnTo>
                <a:lnTo>
                  <a:pt x="28" y="2"/>
                </a:lnTo>
                <a:lnTo>
                  <a:pt x="28" y="0"/>
                </a:lnTo>
                <a:lnTo>
                  <a:pt x="26" y="0"/>
                </a:lnTo>
                <a:lnTo>
                  <a:pt x="23" y="0"/>
                </a:lnTo>
                <a:lnTo>
                  <a:pt x="21" y="0"/>
                </a:lnTo>
                <a:lnTo>
                  <a:pt x="18" y="2"/>
                </a:lnTo>
                <a:lnTo>
                  <a:pt x="16" y="5"/>
                </a:lnTo>
                <a:lnTo>
                  <a:pt x="11" y="5"/>
                </a:lnTo>
                <a:lnTo>
                  <a:pt x="9" y="9"/>
                </a:lnTo>
                <a:lnTo>
                  <a:pt x="9" y="12"/>
                </a:lnTo>
                <a:lnTo>
                  <a:pt x="7" y="14"/>
                </a:lnTo>
                <a:lnTo>
                  <a:pt x="4" y="17"/>
                </a:lnTo>
                <a:lnTo>
                  <a:pt x="2" y="17"/>
                </a:lnTo>
                <a:lnTo>
                  <a:pt x="0" y="17"/>
                </a:lnTo>
                <a:lnTo>
                  <a:pt x="0" y="19"/>
                </a:lnTo>
                <a:lnTo>
                  <a:pt x="4" y="24"/>
                </a:lnTo>
                <a:lnTo>
                  <a:pt x="7" y="24"/>
                </a:lnTo>
                <a:lnTo>
                  <a:pt x="9" y="24"/>
                </a:lnTo>
                <a:lnTo>
                  <a:pt x="11" y="26"/>
                </a:lnTo>
                <a:lnTo>
                  <a:pt x="11" y="24"/>
                </a:lnTo>
                <a:lnTo>
                  <a:pt x="14" y="21"/>
                </a:lnTo>
                <a:lnTo>
                  <a:pt x="18" y="21"/>
                </a:lnTo>
                <a:lnTo>
                  <a:pt x="21" y="26"/>
                </a:lnTo>
                <a:lnTo>
                  <a:pt x="23" y="26"/>
                </a:lnTo>
                <a:lnTo>
                  <a:pt x="26" y="26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50" name="Freeform 2372"/>
          <p:cNvSpPr>
            <a:spLocks/>
          </p:cNvSpPr>
          <p:nvPr/>
        </p:nvSpPr>
        <p:spPr bwMode="auto">
          <a:xfrm>
            <a:off x="1498600" y="4184650"/>
            <a:ext cx="23813" cy="11113"/>
          </a:xfrm>
          <a:custGeom>
            <a:avLst/>
            <a:gdLst>
              <a:gd name="T0" fmla="*/ 2147483647 w 19"/>
              <a:gd name="T1" fmla="*/ 2147483647 h 9"/>
              <a:gd name="T2" fmla="*/ 2147483647 w 19"/>
              <a:gd name="T3" fmla="*/ 2147483647 h 9"/>
              <a:gd name="T4" fmla="*/ 2147483647 w 19"/>
              <a:gd name="T5" fmla="*/ 2147483647 h 9"/>
              <a:gd name="T6" fmla="*/ 2147483647 w 19"/>
              <a:gd name="T7" fmla="*/ 0 h 9"/>
              <a:gd name="T8" fmla="*/ 2147483647 w 19"/>
              <a:gd name="T9" fmla="*/ 0 h 9"/>
              <a:gd name="T10" fmla="*/ 2147483647 w 19"/>
              <a:gd name="T11" fmla="*/ 0 h 9"/>
              <a:gd name="T12" fmla="*/ 2147483647 w 19"/>
              <a:gd name="T13" fmla="*/ 0 h 9"/>
              <a:gd name="T14" fmla="*/ 0 w 19"/>
              <a:gd name="T15" fmla="*/ 0 h 9"/>
              <a:gd name="T16" fmla="*/ 0 w 19"/>
              <a:gd name="T17" fmla="*/ 0 h 9"/>
              <a:gd name="T18" fmla="*/ 0 w 19"/>
              <a:gd name="T19" fmla="*/ 0 h 9"/>
              <a:gd name="T20" fmla="*/ 2147483647 w 19"/>
              <a:gd name="T21" fmla="*/ 2147483647 h 9"/>
              <a:gd name="T22" fmla="*/ 2147483647 w 19"/>
              <a:gd name="T23" fmla="*/ 2147483647 h 9"/>
              <a:gd name="T24" fmla="*/ 2147483647 w 19"/>
              <a:gd name="T25" fmla="*/ 2147483647 h 9"/>
              <a:gd name="T26" fmla="*/ 2147483647 w 19"/>
              <a:gd name="T27" fmla="*/ 2147483647 h 9"/>
              <a:gd name="T28" fmla="*/ 2147483647 w 19"/>
              <a:gd name="T29" fmla="*/ 2147483647 h 9"/>
              <a:gd name="T30" fmla="*/ 2147483647 w 19"/>
              <a:gd name="T31" fmla="*/ 2147483647 h 9"/>
              <a:gd name="T32" fmla="*/ 2147483647 w 19"/>
              <a:gd name="T33" fmla="*/ 2147483647 h 9"/>
              <a:gd name="T34" fmla="*/ 2147483647 w 19"/>
              <a:gd name="T35" fmla="*/ 2147483647 h 9"/>
              <a:gd name="T36" fmla="*/ 2147483647 w 19"/>
              <a:gd name="T37" fmla="*/ 2147483647 h 9"/>
              <a:gd name="T38" fmla="*/ 2147483647 w 19"/>
              <a:gd name="T39" fmla="*/ 2147483647 h 9"/>
              <a:gd name="T40" fmla="*/ 2147483647 w 19"/>
              <a:gd name="T41" fmla="*/ 2147483647 h 9"/>
              <a:gd name="T42" fmla="*/ 2147483647 w 19"/>
              <a:gd name="T43" fmla="*/ 2147483647 h 9"/>
              <a:gd name="T44" fmla="*/ 2147483647 w 19"/>
              <a:gd name="T45" fmla="*/ 2147483647 h 9"/>
              <a:gd name="T46" fmla="*/ 2147483647 w 19"/>
              <a:gd name="T47" fmla="*/ 2147483647 h 9"/>
              <a:gd name="T48" fmla="*/ 2147483647 w 19"/>
              <a:gd name="T49" fmla="*/ 2147483647 h 9"/>
              <a:gd name="T50" fmla="*/ 2147483647 w 19"/>
              <a:gd name="T51" fmla="*/ 0 h 9"/>
              <a:gd name="T52" fmla="*/ 2147483647 w 19"/>
              <a:gd name="T53" fmla="*/ 0 h 9"/>
              <a:gd name="T54" fmla="*/ 2147483647 w 19"/>
              <a:gd name="T55" fmla="*/ 0 h 9"/>
              <a:gd name="T56" fmla="*/ 2147483647 w 19"/>
              <a:gd name="T57" fmla="*/ 2147483647 h 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9"/>
              <a:gd name="T88" fmla="*/ 0 h 9"/>
              <a:gd name="T89" fmla="*/ 19 w 19"/>
              <a:gd name="T90" fmla="*/ 9 h 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9" h="9">
                <a:moveTo>
                  <a:pt x="10" y="2"/>
                </a:moveTo>
                <a:lnTo>
                  <a:pt x="10" y="2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5" y="2"/>
                </a:lnTo>
                <a:lnTo>
                  <a:pt x="12" y="5"/>
                </a:lnTo>
                <a:lnTo>
                  <a:pt x="17" y="7"/>
                </a:lnTo>
                <a:lnTo>
                  <a:pt x="19" y="9"/>
                </a:lnTo>
                <a:lnTo>
                  <a:pt x="19" y="7"/>
                </a:lnTo>
                <a:lnTo>
                  <a:pt x="17" y="7"/>
                </a:lnTo>
                <a:lnTo>
                  <a:pt x="12" y="5"/>
                </a:lnTo>
                <a:lnTo>
                  <a:pt x="12" y="2"/>
                </a:lnTo>
                <a:lnTo>
                  <a:pt x="10" y="2"/>
                </a:lnTo>
                <a:lnTo>
                  <a:pt x="10" y="0"/>
                </a:lnTo>
                <a:lnTo>
                  <a:pt x="10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51" name="Freeform 2373"/>
          <p:cNvSpPr>
            <a:spLocks/>
          </p:cNvSpPr>
          <p:nvPr/>
        </p:nvSpPr>
        <p:spPr bwMode="auto">
          <a:xfrm>
            <a:off x="1498600" y="4184650"/>
            <a:ext cx="23813" cy="11113"/>
          </a:xfrm>
          <a:custGeom>
            <a:avLst/>
            <a:gdLst>
              <a:gd name="T0" fmla="*/ 2147483647 w 19"/>
              <a:gd name="T1" fmla="*/ 2147483647 h 9"/>
              <a:gd name="T2" fmla="*/ 2147483647 w 19"/>
              <a:gd name="T3" fmla="*/ 2147483647 h 9"/>
              <a:gd name="T4" fmla="*/ 2147483647 w 19"/>
              <a:gd name="T5" fmla="*/ 2147483647 h 9"/>
              <a:gd name="T6" fmla="*/ 2147483647 w 19"/>
              <a:gd name="T7" fmla="*/ 0 h 9"/>
              <a:gd name="T8" fmla="*/ 2147483647 w 19"/>
              <a:gd name="T9" fmla="*/ 0 h 9"/>
              <a:gd name="T10" fmla="*/ 2147483647 w 19"/>
              <a:gd name="T11" fmla="*/ 0 h 9"/>
              <a:gd name="T12" fmla="*/ 2147483647 w 19"/>
              <a:gd name="T13" fmla="*/ 0 h 9"/>
              <a:gd name="T14" fmla="*/ 0 w 19"/>
              <a:gd name="T15" fmla="*/ 0 h 9"/>
              <a:gd name="T16" fmla="*/ 0 w 19"/>
              <a:gd name="T17" fmla="*/ 0 h 9"/>
              <a:gd name="T18" fmla="*/ 0 w 19"/>
              <a:gd name="T19" fmla="*/ 0 h 9"/>
              <a:gd name="T20" fmla="*/ 2147483647 w 19"/>
              <a:gd name="T21" fmla="*/ 2147483647 h 9"/>
              <a:gd name="T22" fmla="*/ 2147483647 w 19"/>
              <a:gd name="T23" fmla="*/ 2147483647 h 9"/>
              <a:gd name="T24" fmla="*/ 2147483647 w 19"/>
              <a:gd name="T25" fmla="*/ 2147483647 h 9"/>
              <a:gd name="T26" fmla="*/ 2147483647 w 19"/>
              <a:gd name="T27" fmla="*/ 2147483647 h 9"/>
              <a:gd name="T28" fmla="*/ 2147483647 w 19"/>
              <a:gd name="T29" fmla="*/ 2147483647 h 9"/>
              <a:gd name="T30" fmla="*/ 2147483647 w 19"/>
              <a:gd name="T31" fmla="*/ 2147483647 h 9"/>
              <a:gd name="T32" fmla="*/ 2147483647 w 19"/>
              <a:gd name="T33" fmla="*/ 2147483647 h 9"/>
              <a:gd name="T34" fmla="*/ 2147483647 w 19"/>
              <a:gd name="T35" fmla="*/ 2147483647 h 9"/>
              <a:gd name="T36" fmla="*/ 2147483647 w 19"/>
              <a:gd name="T37" fmla="*/ 2147483647 h 9"/>
              <a:gd name="T38" fmla="*/ 2147483647 w 19"/>
              <a:gd name="T39" fmla="*/ 2147483647 h 9"/>
              <a:gd name="T40" fmla="*/ 2147483647 w 19"/>
              <a:gd name="T41" fmla="*/ 2147483647 h 9"/>
              <a:gd name="T42" fmla="*/ 2147483647 w 19"/>
              <a:gd name="T43" fmla="*/ 2147483647 h 9"/>
              <a:gd name="T44" fmla="*/ 2147483647 w 19"/>
              <a:gd name="T45" fmla="*/ 2147483647 h 9"/>
              <a:gd name="T46" fmla="*/ 2147483647 w 19"/>
              <a:gd name="T47" fmla="*/ 2147483647 h 9"/>
              <a:gd name="T48" fmla="*/ 2147483647 w 19"/>
              <a:gd name="T49" fmla="*/ 2147483647 h 9"/>
              <a:gd name="T50" fmla="*/ 2147483647 w 19"/>
              <a:gd name="T51" fmla="*/ 0 h 9"/>
              <a:gd name="T52" fmla="*/ 2147483647 w 19"/>
              <a:gd name="T53" fmla="*/ 0 h 9"/>
              <a:gd name="T54" fmla="*/ 2147483647 w 19"/>
              <a:gd name="T55" fmla="*/ 0 h 9"/>
              <a:gd name="T56" fmla="*/ 2147483647 w 19"/>
              <a:gd name="T57" fmla="*/ 2147483647 h 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9"/>
              <a:gd name="T88" fmla="*/ 0 h 9"/>
              <a:gd name="T89" fmla="*/ 19 w 19"/>
              <a:gd name="T90" fmla="*/ 9 h 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9" h="9">
                <a:moveTo>
                  <a:pt x="10" y="2"/>
                </a:moveTo>
                <a:lnTo>
                  <a:pt x="10" y="2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5" y="2"/>
                </a:lnTo>
                <a:lnTo>
                  <a:pt x="12" y="5"/>
                </a:lnTo>
                <a:lnTo>
                  <a:pt x="17" y="7"/>
                </a:lnTo>
                <a:lnTo>
                  <a:pt x="19" y="9"/>
                </a:lnTo>
                <a:lnTo>
                  <a:pt x="19" y="7"/>
                </a:lnTo>
                <a:lnTo>
                  <a:pt x="17" y="7"/>
                </a:lnTo>
                <a:lnTo>
                  <a:pt x="12" y="5"/>
                </a:lnTo>
                <a:lnTo>
                  <a:pt x="12" y="2"/>
                </a:lnTo>
                <a:lnTo>
                  <a:pt x="10" y="2"/>
                </a:lnTo>
                <a:lnTo>
                  <a:pt x="10" y="0"/>
                </a:lnTo>
                <a:lnTo>
                  <a:pt x="10" y="2"/>
                </a:lnTo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52" name="Freeform 2374"/>
          <p:cNvSpPr>
            <a:spLocks/>
          </p:cNvSpPr>
          <p:nvPr/>
        </p:nvSpPr>
        <p:spPr bwMode="auto">
          <a:xfrm>
            <a:off x="1062038" y="3868738"/>
            <a:ext cx="69850" cy="106362"/>
          </a:xfrm>
          <a:custGeom>
            <a:avLst/>
            <a:gdLst>
              <a:gd name="T0" fmla="*/ 2147483647 w 57"/>
              <a:gd name="T1" fmla="*/ 2147483647 h 82"/>
              <a:gd name="T2" fmla="*/ 2147483647 w 57"/>
              <a:gd name="T3" fmla="*/ 2147483647 h 82"/>
              <a:gd name="T4" fmla="*/ 2147483647 w 57"/>
              <a:gd name="T5" fmla="*/ 2147483647 h 82"/>
              <a:gd name="T6" fmla="*/ 2147483647 w 57"/>
              <a:gd name="T7" fmla="*/ 2147483647 h 82"/>
              <a:gd name="T8" fmla="*/ 2147483647 w 57"/>
              <a:gd name="T9" fmla="*/ 2147483647 h 82"/>
              <a:gd name="T10" fmla="*/ 2147483647 w 57"/>
              <a:gd name="T11" fmla="*/ 2147483647 h 82"/>
              <a:gd name="T12" fmla="*/ 2147483647 w 57"/>
              <a:gd name="T13" fmla="*/ 2147483647 h 82"/>
              <a:gd name="T14" fmla="*/ 2147483647 w 57"/>
              <a:gd name="T15" fmla="*/ 2147483647 h 82"/>
              <a:gd name="T16" fmla="*/ 2147483647 w 57"/>
              <a:gd name="T17" fmla="*/ 2147483647 h 82"/>
              <a:gd name="T18" fmla="*/ 2147483647 w 57"/>
              <a:gd name="T19" fmla="*/ 2147483647 h 82"/>
              <a:gd name="T20" fmla="*/ 2147483647 w 57"/>
              <a:gd name="T21" fmla="*/ 2147483647 h 82"/>
              <a:gd name="T22" fmla="*/ 2147483647 w 57"/>
              <a:gd name="T23" fmla="*/ 2147483647 h 82"/>
              <a:gd name="T24" fmla="*/ 2147483647 w 57"/>
              <a:gd name="T25" fmla="*/ 2147483647 h 82"/>
              <a:gd name="T26" fmla="*/ 2147483647 w 57"/>
              <a:gd name="T27" fmla="*/ 2147483647 h 82"/>
              <a:gd name="T28" fmla="*/ 2147483647 w 57"/>
              <a:gd name="T29" fmla="*/ 2147483647 h 82"/>
              <a:gd name="T30" fmla="*/ 2147483647 w 57"/>
              <a:gd name="T31" fmla="*/ 2147483647 h 82"/>
              <a:gd name="T32" fmla="*/ 2147483647 w 57"/>
              <a:gd name="T33" fmla="*/ 2147483647 h 82"/>
              <a:gd name="T34" fmla="*/ 2147483647 w 57"/>
              <a:gd name="T35" fmla="*/ 2147483647 h 82"/>
              <a:gd name="T36" fmla="*/ 2147483647 w 57"/>
              <a:gd name="T37" fmla="*/ 2147483647 h 82"/>
              <a:gd name="T38" fmla="*/ 2147483647 w 57"/>
              <a:gd name="T39" fmla="*/ 2147483647 h 82"/>
              <a:gd name="T40" fmla="*/ 2147483647 w 57"/>
              <a:gd name="T41" fmla="*/ 2147483647 h 82"/>
              <a:gd name="T42" fmla="*/ 2147483647 w 57"/>
              <a:gd name="T43" fmla="*/ 2147483647 h 82"/>
              <a:gd name="T44" fmla="*/ 2147483647 w 57"/>
              <a:gd name="T45" fmla="*/ 2147483647 h 82"/>
              <a:gd name="T46" fmla="*/ 2147483647 w 57"/>
              <a:gd name="T47" fmla="*/ 2147483647 h 82"/>
              <a:gd name="T48" fmla="*/ 2147483647 w 57"/>
              <a:gd name="T49" fmla="*/ 2147483647 h 82"/>
              <a:gd name="T50" fmla="*/ 2147483647 w 57"/>
              <a:gd name="T51" fmla="*/ 2147483647 h 82"/>
              <a:gd name="T52" fmla="*/ 2147483647 w 57"/>
              <a:gd name="T53" fmla="*/ 2147483647 h 82"/>
              <a:gd name="T54" fmla="*/ 2147483647 w 57"/>
              <a:gd name="T55" fmla="*/ 2147483647 h 82"/>
              <a:gd name="T56" fmla="*/ 2147483647 w 57"/>
              <a:gd name="T57" fmla="*/ 2147483647 h 82"/>
              <a:gd name="T58" fmla="*/ 2147483647 w 57"/>
              <a:gd name="T59" fmla="*/ 2147483647 h 82"/>
              <a:gd name="T60" fmla="*/ 2147483647 w 57"/>
              <a:gd name="T61" fmla="*/ 2147483647 h 82"/>
              <a:gd name="T62" fmla="*/ 2147483647 w 57"/>
              <a:gd name="T63" fmla="*/ 2147483647 h 82"/>
              <a:gd name="T64" fmla="*/ 2147483647 w 57"/>
              <a:gd name="T65" fmla="*/ 2147483647 h 82"/>
              <a:gd name="T66" fmla="*/ 2147483647 w 57"/>
              <a:gd name="T67" fmla="*/ 2147483647 h 82"/>
              <a:gd name="T68" fmla="*/ 2147483647 w 57"/>
              <a:gd name="T69" fmla="*/ 2147483647 h 82"/>
              <a:gd name="T70" fmla="*/ 2147483647 w 57"/>
              <a:gd name="T71" fmla="*/ 2147483647 h 82"/>
              <a:gd name="T72" fmla="*/ 2147483647 w 57"/>
              <a:gd name="T73" fmla="*/ 2147483647 h 82"/>
              <a:gd name="T74" fmla="*/ 2147483647 w 57"/>
              <a:gd name="T75" fmla="*/ 2147483647 h 82"/>
              <a:gd name="T76" fmla="*/ 2147483647 w 57"/>
              <a:gd name="T77" fmla="*/ 2147483647 h 82"/>
              <a:gd name="T78" fmla="*/ 2147483647 w 57"/>
              <a:gd name="T79" fmla="*/ 2147483647 h 82"/>
              <a:gd name="T80" fmla="*/ 2147483647 w 57"/>
              <a:gd name="T81" fmla="*/ 2147483647 h 82"/>
              <a:gd name="T82" fmla="*/ 2147483647 w 57"/>
              <a:gd name="T83" fmla="*/ 2147483647 h 82"/>
              <a:gd name="T84" fmla="*/ 2147483647 w 57"/>
              <a:gd name="T85" fmla="*/ 2147483647 h 82"/>
              <a:gd name="T86" fmla="*/ 2147483647 w 57"/>
              <a:gd name="T87" fmla="*/ 2147483647 h 82"/>
              <a:gd name="T88" fmla="*/ 2147483647 w 57"/>
              <a:gd name="T89" fmla="*/ 2147483647 h 82"/>
              <a:gd name="T90" fmla="*/ 2147483647 w 57"/>
              <a:gd name="T91" fmla="*/ 2147483647 h 82"/>
              <a:gd name="T92" fmla="*/ 2147483647 w 57"/>
              <a:gd name="T93" fmla="*/ 2147483647 h 82"/>
              <a:gd name="T94" fmla="*/ 2147483647 w 57"/>
              <a:gd name="T95" fmla="*/ 2147483647 h 82"/>
              <a:gd name="T96" fmla="*/ 2147483647 w 57"/>
              <a:gd name="T97" fmla="*/ 2147483647 h 82"/>
              <a:gd name="T98" fmla="*/ 2147483647 w 57"/>
              <a:gd name="T99" fmla="*/ 2147483647 h 82"/>
              <a:gd name="T100" fmla="*/ 2147483647 w 57"/>
              <a:gd name="T101" fmla="*/ 2147483647 h 82"/>
              <a:gd name="T102" fmla="*/ 0 w 57"/>
              <a:gd name="T103" fmla="*/ 2147483647 h 82"/>
              <a:gd name="T104" fmla="*/ 2147483647 w 57"/>
              <a:gd name="T105" fmla="*/ 2147483647 h 82"/>
              <a:gd name="T106" fmla="*/ 2147483647 w 57"/>
              <a:gd name="T107" fmla="*/ 2147483647 h 82"/>
              <a:gd name="T108" fmla="*/ 2147483647 w 57"/>
              <a:gd name="T109" fmla="*/ 2147483647 h 82"/>
              <a:gd name="T110" fmla="*/ 2147483647 w 57"/>
              <a:gd name="T111" fmla="*/ 2147483647 h 8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7"/>
              <a:gd name="T169" fmla="*/ 0 h 82"/>
              <a:gd name="T170" fmla="*/ 57 w 57"/>
              <a:gd name="T171" fmla="*/ 82 h 8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7" h="82">
                <a:moveTo>
                  <a:pt x="3" y="73"/>
                </a:moveTo>
                <a:lnTo>
                  <a:pt x="3" y="73"/>
                </a:lnTo>
                <a:lnTo>
                  <a:pt x="0" y="75"/>
                </a:lnTo>
                <a:lnTo>
                  <a:pt x="3" y="78"/>
                </a:lnTo>
                <a:lnTo>
                  <a:pt x="3" y="75"/>
                </a:lnTo>
                <a:lnTo>
                  <a:pt x="3" y="78"/>
                </a:lnTo>
                <a:lnTo>
                  <a:pt x="5" y="78"/>
                </a:lnTo>
                <a:lnTo>
                  <a:pt x="7" y="75"/>
                </a:lnTo>
                <a:lnTo>
                  <a:pt x="10" y="75"/>
                </a:lnTo>
                <a:lnTo>
                  <a:pt x="12" y="75"/>
                </a:lnTo>
                <a:lnTo>
                  <a:pt x="7" y="78"/>
                </a:lnTo>
                <a:lnTo>
                  <a:pt x="5" y="80"/>
                </a:lnTo>
                <a:lnTo>
                  <a:pt x="7" y="80"/>
                </a:lnTo>
                <a:lnTo>
                  <a:pt x="10" y="80"/>
                </a:lnTo>
                <a:lnTo>
                  <a:pt x="12" y="78"/>
                </a:lnTo>
                <a:lnTo>
                  <a:pt x="12" y="80"/>
                </a:lnTo>
                <a:lnTo>
                  <a:pt x="10" y="80"/>
                </a:lnTo>
                <a:lnTo>
                  <a:pt x="7" y="82"/>
                </a:lnTo>
                <a:lnTo>
                  <a:pt x="10" y="80"/>
                </a:lnTo>
                <a:lnTo>
                  <a:pt x="12" y="80"/>
                </a:lnTo>
                <a:lnTo>
                  <a:pt x="10" y="82"/>
                </a:lnTo>
                <a:lnTo>
                  <a:pt x="7" y="82"/>
                </a:lnTo>
                <a:lnTo>
                  <a:pt x="10" y="82"/>
                </a:lnTo>
                <a:lnTo>
                  <a:pt x="12" y="82"/>
                </a:lnTo>
                <a:lnTo>
                  <a:pt x="14" y="82"/>
                </a:lnTo>
                <a:lnTo>
                  <a:pt x="17" y="82"/>
                </a:lnTo>
                <a:lnTo>
                  <a:pt x="19" y="80"/>
                </a:lnTo>
                <a:lnTo>
                  <a:pt x="19" y="82"/>
                </a:lnTo>
                <a:lnTo>
                  <a:pt x="22" y="80"/>
                </a:lnTo>
                <a:lnTo>
                  <a:pt x="24" y="80"/>
                </a:lnTo>
                <a:lnTo>
                  <a:pt x="26" y="78"/>
                </a:lnTo>
                <a:lnTo>
                  <a:pt x="29" y="78"/>
                </a:lnTo>
                <a:lnTo>
                  <a:pt x="29" y="75"/>
                </a:lnTo>
                <a:lnTo>
                  <a:pt x="31" y="75"/>
                </a:lnTo>
                <a:lnTo>
                  <a:pt x="33" y="73"/>
                </a:lnTo>
                <a:lnTo>
                  <a:pt x="36" y="73"/>
                </a:lnTo>
                <a:lnTo>
                  <a:pt x="38" y="70"/>
                </a:lnTo>
                <a:lnTo>
                  <a:pt x="36" y="70"/>
                </a:lnTo>
                <a:lnTo>
                  <a:pt x="38" y="68"/>
                </a:lnTo>
                <a:lnTo>
                  <a:pt x="40" y="68"/>
                </a:lnTo>
                <a:lnTo>
                  <a:pt x="43" y="68"/>
                </a:lnTo>
                <a:lnTo>
                  <a:pt x="45" y="68"/>
                </a:lnTo>
                <a:lnTo>
                  <a:pt x="47" y="68"/>
                </a:lnTo>
                <a:lnTo>
                  <a:pt x="50" y="68"/>
                </a:lnTo>
                <a:lnTo>
                  <a:pt x="52" y="68"/>
                </a:lnTo>
                <a:lnTo>
                  <a:pt x="52" y="66"/>
                </a:lnTo>
                <a:lnTo>
                  <a:pt x="52" y="63"/>
                </a:lnTo>
                <a:lnTo>
                  <a:pt x="55" y="61"/>
                </a:lnTo>
                <a:lnTo>
                  <a:pt x="55" y="59"/>
                </a:lnTo>
                <a:lnTo>
                  <a:pt x="55" y="54"/>
                </a:lnTo>
                <a:lnTo>
                  <a:pt x="57" y="54"/>
                </a:lnTo>
                <a:lnTo>
                  <a:pt x="57" y="52"/>
                </a:lnTo>
                <a:lnTo>
                  <a:pt x="57" y="49"/>
                </a:lnTo>
                <a:lnTo>
                  <a:pt x="57" y="44"/>
                </a:lnTo>
                <a:lnTo>
                  <a:pt x="55" y="44"/>
                </a:lnTo>
                <a:lnTo>
                  <a:pt x="55" y="42"/>
                </a:lnTo>
                <a:lnTo>
                  <a:pt x="55" y="40"/>
                </a:lnTo>
                <a:lnTo>
                  <a:pt x="57" y="40"/>
                </a:lnTo>
                <a:lnTo>
                  <a:pt x="57" y="37"/>
                </a:lnTo>
                <a:lnTo>
                  <a:pt x="55" y="37"/>
                </a:lnTo>
                <a:lnTo>
                  <a:pt x="55" y="35"/>
                </a:lnTo>
                <a:lnTo>
                  <a:pt x="55" y="33"/>
                </a:lnTo>
                <a:lnTo>
                  <a:pt x="52" y="33"/>
                </a:lnTo>
                <a:lnTo>
                  <a:pt x="52" y="30"/>
                </a:lnTo>
                <a:lnTo>
                  <a:pt x="52" y="28"/>
                </a:lnTo>
                <a:lnTo>
                  <a:pt x="55" y="28"/>
                </a:lnTo>
                <a:lnTo>
                  <a:pt x="55" y="30"/>
                </a:lnTo>
                <a:lnTo>
                  <a:pt x="55" y="28"/>
                </a:lnTo>
                <a:lnTo>
                  <a:pt x="52" y="28"/>
                </a:lnTo>
                <a:lnTo>
                  <a:pt x="50" y="28"/>
                </a:lnTo>
                <a:lnTo>
                  <a:pt x="47" y="23"/>
                </a:lnTo>
                <a:lnTo>
                  <a:pt x="43" y="23"/>
                </a:lnTo>
                <a:lnTo>
                  <a:pt x="40" y="26"/>
                </a:lnTo>
                <a:lnTo>
                  <a:pt x="40" y="28"/>
                </a:lnTo>
                <a:lnTo>
                  <a:pt x="38" y="26"/>
                </a:lnTo>
                <a:lnTo>
                  <a:pt x="36" y="26"/>
                </a:lnTo>
                <a:lnTo>
                  <a:pt x="33" y="26"/>
                </a:lnTo>
                <a:lnTo>
                  <a:pt x="29" y="21"/>
                </a:lnTo>
                <a:lnTo>
                  <a:pt x="29" y="19"/>
                </a:lnTo>
                <a:lnTo>
                  <a:pt x="31" y="19"/>
                </a:lnTo>
                <a:lnTo>
                  <a:pt x="33" y="19"/>
                </a:lnTo>
                <a:lnTo>
                  <a:pt x="36" y="16"/>
                </a:lnTo>
                <a:lnTo>
                  <a:pt x="38" y="14"/>
                </a:lnTo>
                <a:lnTo>
                  <a:pt x="38" y="11"/>
                </a:lnTo>
                <a:lnTo>
                  <a:pt x="40" y="7"/>
                </a:lnTo>
                <a:lnTo>
                  <a:pt x="40" y="4"/>
                </a:lnTo>
                <a:lnTo>
                  <a:pt x="43" y="4"/>
                </a:lnTo>
                <a:lnTo>
                  <a:pt x="45" y="2"/>
                </a:lnTo>
                <a:lnTo>
                  <a:pt x="40" y="0"/>
                </a:lnTo>
                <a:lnTo>
                  <a:pt x="29" y="4"/>
                </a:lnTo>
                <a:lnTo>
                  <a:pt x="26" y="7"/>
                </a:lnTo>
                <a:lnTo>
                  <a:pt x="26" y="9"/>
                </a:lnTo>
                <a:lnTo>
                  <a:pt x="26" y="14"/>
                </a:lnTo>
                <a:lnTo>
                  <a:pt x="24" y="14"/>
                </a:lnTo>
                <a:lnTo>
                  <a:pt x="24" y="11"/>
                </a:lnTo>
                <a:lnTo>
                  <a:pt x="22" y="14"/>
                </a:lnTo>
                <a:lnTo>
                  <a:pt x="22" y="16"/>
                </a:lnTo>
                <a:lnTo>
                  <a:pt x="24" y="16"/>
                </a:lnTo>
                <a:lnTo>
                  <a:pt x="26" y="16"/>
                </a:lnTo>
                <a:lnTo>
                  <a:pt x="26" y="19"/>
                </a:lnTo>
                <a:lnTo>
                  <a:pt x="24" y="23"/>
                </a:lnTo>
                <a:lnTo>
                  <a:pt x="17" y="23"/>
                </a:lnTo>
                <a:lnTo>
                  <a:pt x="14" y="23"/>
                </a:lnTo>
                <a:lnTo>
                  <a:pt x="10" y="21"/>
                </a:lnTo>
                <a:lnTo>
                  <a:pt x="7" y="21"/>
                </a:lnTo>
                <a:lnTo>
                  <a:pt x="5" y="23"/>
                </a:lnTo>
                <a:lnTo>
                  <a:pt x="5" y="26"/>
                </a:lnTo>
                <a:lnTo>
                  <a:pt x="5" y="28"/>
                </a:lnTo>
                <a:lnTo>
                  <a:pt x="5" y="26"/>
                </a:lnTo>
                <a:lnTo>
                  <a:pt x="7" y="26"/>
                </a:lnTo>
                <a:lnTo>
                  <a:pt x="10" y="35"/>
                </a:lnTo>
                <a:lnTo>
                  <a:pt x="7" y="35"/>
                </a:lnTo>
                <a:lnTo>
                  <a:pt x="5" y="40"/>
                </a:lnTo>
                <a:lnTo>
                  <a:pt x="3" y="42"/>
                </a:lnTo>
                <a:lnTo>
                  <a:pt x="7" y="44"/>
                </a:lnTo>
                <a:lnTo>
                  <a:pt x="10" y="44"/>
                </a:lnTo>
                <a:lnTo>
                  <a:pt x="10" y="42"/>
                </a:lnTo>
                <a:lnTo>
                  <a:pt x="12" y="44"/>
                </a:lnTo>
                <a:lnTo>
                  <a:pt x="10" y="47"/>
                </a:lnTo>
                <a:lnTo>
                  <a:pt x="12" y="47"/>
                </a:lnTo>
                <a:lnTo>
                  <a:pt x="14" y="47"/>
                </a:lnTo>
                <a:lnTo>
                  <a:pt x="14" y="52"/>
                </a:lnTo>
                <a:lnTo>
                  <a:pt x="12" y="56"/>
                </a:lnTo>
                <a:lnTo>
                  <a:pt x="10" y="56"/>
                </a:lnTo>
                <a:lnTo>
                  <a:pt x="7" y="59"/>
                </a:lnTo>
                <a:lnTo>
                  <a:pt x="10" y="59"/>
                </a:lnTo>
                <a:lnTo>
                  <a:pt x="17" y="59"/>
                </a:lnTo>
                <a:lnTo>
                  <a:pt x="19" y="56"/>
                </a:lnTo>
                <a:lnTo>
                  <a:pt x="22" y="59"/>
                </a:lnTo>
                <a:lnTo>
                  <a:pt x="14" y="61"/>
                </a:lnTo>
                <a:lnTo>
                  <a:pt x="14" y="59"/>
                </a:lnTo>
                <a:lnTo>
                  <a:pt x="10" y="61"/>
                </a:lnTo>
                <a:lnTo>
                  <a:pt x="0" y="68"/>
                </a:lnTo>
                <a:lnTo>
                  <a:pt x="0" y="70"/>
                </a:lnTo>
                <a:lnTo>
                  <a:pt x="5" y="70"/>
                </a:lnTo>
                <a:lnTo>
                  <a:pt x="5" y="68"/>
                </a:lnTo>
                <a:lnTo>
                  <a:pt x="7" y="68"/>
                </a:lnTo>
                <a:lnTo>
                  <a:pt x="10" y="68"/>
                </a:lnTo>
                <a:lnTo>
                  <a:pt x="10" y="70"/>
                </a:lnTo>
                <a:lnTo>
                  <a:pt x="7" y="68"/>
                </a:lnTo>
                <a:lnTo>
                  <a:pt x="7" y="70"/>
                </a:lnTo>
                <a:lnTo>
                  <a:pt x="5" y="70"/>
                </a:lnTo>
                <a:lnTo>
                  <a:pt x="3" y="7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53" name="Freeform 2375"/>
          <p:cNvSpPr>
            <a:spLocks/>
          </p:cNvSpPr>
          <p:nvPr/>
        </p:nvSpPr>
        <p:spPr bwMode="auto">
          <a:xfrm>
            <a:off x="1643063" y="4205288"/>
            <a:ext cx="298450" cy="131762"/>
          </a:xfrm>
          <a:custGeom>
            <a:avLst/>
            <a:gdLst>
              <a:gd name="T0" fmla="*/ 2147483647 w 241"/>
              <a:gd name="T1" fmla="*/ 2147483647 h 102"/>
              <a:gd name="T2" fmla="*/ 2147483647 w 241"/>
              <a:gd name="T3" fmla="*/ 2147483647 h 102"/>
              <a:gd name="T4" fmla="*/ 2147483647 w 241"/>
              <a:gd name="T5" fmla="*/ 2147483647 h 102"/>
              <a:gd name="T6" fmla="*/ 2147483647 w 241"/>
              <a:gd name="T7" fmla="*/ 2147483647 h 102"/>
              <a:gd name="T8" fmla="*/ 2147483647 w 241"/>
              <a:gd name="T9" fmla="*/ 2147483647 h 102"/>
              <a:gd name="T10" fmla="*/ 2147483647 w 241"/>
              <a:gd name="T11" fmla="*/ 2147483647 h 102"/>
              <a:gd name="T12" fmla="*/ 2147483647 w 241"/>
              <a:gd name="T13" fmla="*/ 2147483647 h 102"/>
              <a:gd name="T14" fmla="*/ 2147483647 w 241"/>
              <a:gd name="T15" fmla="*/ 2147483647 h 102"/>
              <a:gd name="T16" fmla="*/ 2147483647 w 241"/>
              <a:gd name="T17" fmla="*/ 2147483647 h 102"/>
              <a:gd name="T18" fmla="*/ 2147483647 w 241"/>
              <a:gd name="T19" fmla="*/ 2147483647 h 102"/>
              <a:gd name="T20" fmla="*/ 2147483647 w 241"/>
              <a:gd name="T21" fmla="*/ 2147483647 h 102"/>
              <a:gd name="T22" fmla="*/ 2147483647 w 241"/>
              <a:gd name="T23" fmla="*/ 2147483647 h 102"/>
              <a:gd name="T24" fmla="*/ 2147483647 w 241"/>
              <a:gd name="T25" fmla="*/ 2147483647 h 102"/>
              <a:gd name="T26" fmla="*/ 2147483647 w 241"/>
              <a:gd name="T27" fmla="*/ 2147483647 h 102"/>
              <a:gd name="T28" fmla="*/ 2147483647 w 241"/>
              <a:gd name="T29" fmla="*/ 2147483647 h 102"/>
              <a:gd name="T30" fmla="*/ 2147483647 w 241"/>
              <a:gd name="T31" fmla="*/ 2147483647 h 102"/>
              <a:gd name="T32" fmla="*/ 2147483647 w 241"/>
              <a:gd name="T33" fmla="*/ 2147483647 h 102"/>
              <a:gd name="T34" fmla="*/ 2147483647 w 241"/>
              <a:gd name="T35" fmla="*/ 2147483647 h 102"/>
              <a:gd name="T36" fmla="*/ 2147483647 w 241"/>
              <a:gd name="T37" fmla="*/ 2147483647 h 102"/>
              <a:gd name="T38" fmla="*/ 2147483647 w 241"/>
              <a:gd name="T39" fmla="*/ 2147483647 h 102"/>
              <a:gd name="T40" fmla="*/ 2147483647 w 241"/>
              <a:gd name="T41" fmla="*/ 2147483647 h 102"/>
              <a:gd name="T42" fmla="*/ 2147483647 w 241"/>
              <a:gd name="T43" fmla="*/ 2147483647 h 102"/>
              <a:gd name="T44" fmla="*/ 2147483647 w 241"/>
              <a:gd name="T45" fmla="*/ 2147483647 h 102"/>
              <a:gd name="T46" fmla="*/ 2147483647 w 241"/>
              <a:gd name="T47" fmla="*/ 2147483647 h 102"/>
              <a:gd name="T48" fmla="*/ 2147483647 w 241"/>
              <a:gd name="T49" fmla="*/ 2147483647 h 102"/>
              <a:gd name="T50" fmla="*/ 2147483647 w 241"/>
              <a:gd name="T51" fmla="*/ 2147483647 h 102"/>
              <a:gd name="T52" fmla="*/ 2147483647 w 241"/>
              <a:gd name="T53" fmla="*/ 2147483647 h 102"/>
              <a:gd name="T54" fmla="*/ 2147483647 w 241"/>
              <a:gd name="T55" fmla="*/ 2147483647 h 102"/>
              <a:gd name="T56" fmla="*/ 2147483647 w 241"/>
              <a:gd name="T57" fmla="*/ 2147483647 h 102"/>
              <a:gd name="T58" fmla="*/ 2147483647 w 241"/>
              <a:gd name="T59" fmla="*/ 2147483647 h 102"/>
              <a:gd name="T60" fmla="*/ 2147483647 w 241"/>
              <a:gd name="T61" fmla="*/ 2147483647 h 102"/>
              <a:gd name="T62" fmla="*/ 0 w 241"/>
              <a:gd name="T63" fmla="*/ 2147483647 h 102"/>
              <a:gd name="T64" fmla="*/ 2147483647 w 241"/>
              <a:gd name="T65" fmla="*/ 2147483647 h 102"/>
              <a:gd name="T66" fmla="*/ 2147483647 w 241"/>
              <a:gd name="T67" fmla="*/ 2147483647 h 102"/>
              <a:gd name="T68" fmla="*/ 2147483647 w 241"/>
              <a:gd name="T69" fmla="*/ 2147483647 h 102"/>
              <a:gd name="T70" fmla="*/ 2147483647 w 241"/>
              <a:gd name="T71" fmla="*/ 2147483647 h 102"/>
              <a:gd name="T72" fmla="*/ 2147483647 w 241"/>
              <a:gd name="T73" fmla="*/ 2147483647 h 102"/>
              <a:gd name="T74" fmla="*/ 2147483647 w 241"/>
              <a:gd name="T75" fmla="*/ 2147483647 h 102"/>
              <a:gd name="T76" fmla="*/ 2147483647 w 241"/>
              <a:gd name="T77" fmla="*/ 2147483647 h 102"/>
              <a:gd name="T78" fmla="*/ 2147483647 w 241"/>
              <a:gd name="T79" fmla="*/ 2147483647 h 102"/>
              <a:gd name="T80" fmla="*/ 2147483647 w 241"/>
              <a:gd name="T81" fmla="*/ 2147483647 h 102"/>
              <a:gd name="T82" fmla="*/ 2147483647 w 241"/>
              <a:gd name="T83" fmla="*/ 0 h 102"/>
              <a:gd name="T84" fmla="*/ 2147483647 w 241"/>
              <a:gd name="T85" fmla="*/ 0 h 102"/>
              <a:gd name="T86" fmla="*/ 2147483647 w 241"/>
              <a:gd name="T87" fmla="*/ 2147483647 h 102"/>
              <a:gd name="T88" fmla="*/ 2147483647 w 241"/>
              <a:gd name="T89" fmla="*/ 2147483647 h 102"/>
              <a:gd name="T90" fmla="*/ 2147483647 w 241"/>
              <a:gd name="T91" fmla="*/ 2147483647 h 102"/>
              <a:gd name="T92" fmla="*/ 2147483647 w 241"/>
              <a:gd name="T93" fmla="*/ 2147483647 h 102"/>
              <a:gd name="T94" fmla="*/ 2147483647 w 241"/>
              <a:gd name="T95" fmla="*/ 2147483647 h 102"/>
              <a:gd name="T96" fmla="*/ 2147483647 w 241"/>
              <a:gd name="T97" fmla="*/ 2147483647 h 102"/>
              <a:gd name="T98" fmla="*/ 2147483647 w 241"/>
              <a:gd name="T99" fmla="*/ 2147483647 h 102"/>
              <a:gd name="T100" fmla="*/ 2147483647 w 241"/>
              <a:gd name="T101" fmla="*/ 2147483647 h 102"/>
              <a:gd name="T102" fmla="*/ 2147483647 w 241"/>
              <a:gd name="T103" fmla="*/ 2147483647 h 102"/>
              <a:gd name="T104" fmla="*/ 2147483647 w 241"/>
              <a:gd name="T105" fmla="*/ 2147483647 h 102"/>
              <a:gd name="T106" fmla="*/ 2147483647 w 241"/>
              <a:gd name="T107" fmla="*/ 2147483647 h 102"/>
              <a:gd name="T108" fmla="*/ 2147483647 w 241"/>
              <a:gd name="T109" fmla="*/ 2147483647 h 102"/>
              <a:gd name="T110" fmla="*/ 2147483647 w 241"/>
              <a:gd name="T111" fmla="*/ 2147483647 h 10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41"/>
              <a:gd name="T169" fmla="*/ 0 h 102"/>
              <a:gd name="T170" fmla="*/ 241 w 241"/>
              <a:gd name="T171" fmla="*/ 102 h 10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41" h="102">
                <a:moveTo>
                  <a:pt x="241" y="41"/>
                </a:moveTo>
                <a:lnTo>
                  <a:pt x="241" y="41"/>
                </a:lnTo>
                <a:lnTo>
                  <a:pt x="239" y="41"/>
                </a:lnTo>
                <a:lnTo>
                  <a:pt x="239" y="38"/>
                </a:lnTo>
                <a:lnTo>
                  <a:pt x="236" y="41"/>
                </a:lnTo>
                <a:lnTo>
                  <a:pt x="231" y="45"/>
                </a:lnTo>
                <a:lnTo>
                  <a:pt x="231" y="52"/>
                </a:lnTo>
                <a:lnTo>
                  <a:pt x="234" y="52"/>
                </a:lnTo>
                <a:lnTo>
                  <a:pt x="234" y="55"/>
                </a:lnTo>
                <a:lnTo>
                  <a:pt x="234" y="57"/>
                </a:lnTo>
                <a:lnTo>
                  <a:pt x="236" y="64"/>
                </a:lnTo>
                <a:lnTo>
                  <a:pt x="234" y="69"/>
                </a:lnTo>
                <a:lnTo>
                  <a:pt x="239" y="74"/>
                </a:lnTo>
                <a:lnTo>
                  <a:pt x="241" y="78"/>
                </a:lnTo>
                <a:lnTo>
                  <a:pt x="241" y="81"/>
                </a:lnTo>
                <a:lnTo>
                  <a:pt x="231" y="78"/>
                </a:lnTo>
                <a:lnTo>
                  <a:pt x="229" y="78"/>
                </a:lnTo>
                <a:lnTo>
                  <a:pt x="229" y="81"/>
                </a:lnTo>
                <a:lnTo>
                  <a:pt x="227" y="81"/>
                </a:lnTo>
                <a:lnTo>
                  <a:pt x="224" y="81"/>
                </a:lnTo>
                <a:lnTo>
                  <a:pt x="222" y="78"/>
                </a:lnTo>
                <a:lnTo>
                  <a:pt x="220" y="78"/>
                </a:lnTo>
                <a:lnTo>
                  <a:pt x="215" y="78"/>
                </a:lnTo>
                <a:lnTo>
                  <a:pt x="213" y="81"/>
                </a:lnTo>
                <a:lnTo>
                  <a:pt x="210" y="83"/>
                </a:lnTo>
                <a:lnTo>
                  <a:pt x="208" y="78"/>
                </a:lnTo>
                <a:lnTo>
                  <a:pt x="205" y="81"/>
                </a:lnTo>
                <a:lnTo>
                  <a:pt x="203" y="83"/>
                </a:lnTo>
                <a:lnTo>
                  <a:pt x="198" y="83"/>
                </a:lnTo>
                <a:lnTo>
                  <a:pt x="196" y="83"/>
                </a:lnTo>
                <a:lnTo>
                  <a:pt x="194" y="83"/>
                </a:lnTo>
                <a:lnTo>
                  <a:pt x="191" y="83"/>
                </a:lnTo>
                <a:lnTo>
                  <a:pt x="189" y="83"/>
                </a:lnTo>
                <a:lnTo>
                  <a:pt x="184" y="86"/>
                </a:lnTo>
                <a:lnTo>
                  <a:pt x="182" y="86"/>
                </a:lnTo>
                <a:lnTo>
                  <a:pt x="179" y="88"/>
                </a:lnTo>
                <a:lnTo>
                  <a:pt x="177" y="88"/>
                </a:lnTo>
                <a:lnTo>
                  <a:pt x="172" y="88"/>
                </a:lnTo>
                <a:lnTo>
                  <a:pt x="170" y="90"/>
                </a:lnTo>
                <a:lnTo>
                  <a:pt x="163" y="88"/>
                </a:lnTo>
                <a:lnTo>
                  <a:pt x="161" y="88"/>
                </a:lnTo>
                <a:lnTo>
                  <a:pt x="161" y="86"/>
                </a:lnTo>
                <a:lnTo>
                  <a:pt x="158" y="86"/>
                </a:lnTo>
                <a:lnTo>
                  <a:pt x="156" y="86"/>
                </a:lnTo>
                <a:lnTo>
                  <a:pt x="149" y="88"/>
                </a:lnTo>
                <a:lnTo>
                  <a:pt x="142" y="88"/>
                </a:lnTo>
                <a:lnTo>
                  <a:pt x="139" y="88"/>
                </a:lnTo>
                <a:lnTo>
                  <a:pt x="137" y="88"/>
                </a:lnTo>
                <a:lnTo>
                  <a:pt x="135" y="90"/>
                </a:lnTo>
                <a:lnTo>
                  <a:pt x="135" y="93"/>
                </a:lnTo>
                <a:lnTo>
                  <a:pt x="137" y="95"/>
                </a:lnTo>
                <a:lnTo>
                  <a:pt x="137" y="97"/>
                </a:lnTo>
                <a:lnTo>
                  <a:pt x="135" y="97"/>
                </a:lnTo>
                <a:lnTo>
                  <a:pt x="132" y="97"/>
                </a:lnTo>
                <a:lnTo>
                  <a:pt x="132" y="100"/>
                </a:lnTo>
                <a:lnTo>
                  <a:pt x="128" y="102"/>
                </a:lnTo>
                <a:lnTo>
                  <a:pt x="128" y="100"/>
                </a:lnTo>
                <a:lnTo>
                  <a:pt x="125" y="95"/>
                </a:lnTo>
                <a:lnTo>
                  <a:pt x="128" y="93"/>
                </a:lnTo>
                <a:lnTo>
                  <a:pt x="128" y="90"/>
                </a:lnTo>
                <a:lnTo>
                  <a:pt x="130" y="90"/>
                </a:lnTo>
                <a:lnTo>
                  <a:pt x="130" y="88"/>
                </a:lnTo>
                <a:lnTo>
                  <a:pt x="130" y="86"/>
                </a:lnTo>
                <a:lnTo>
                  <a:pt x="128" y="86"/>
                </a:lnTo>
                <a:lnTo>
                  <a:pt x="125" y="88"/>
                </a:lnTo>
                <a:lnTo>
                  <a:pt x="123" y="90"/>
                </a:lnTo>
                <a:lnTo>
                  <a:pt x="120" y="90"/>
                </a:lnTo>
                <a:lnTo>
                  <a:pt x="118" y="90"/>
                </a:lnTo>
                <a:lnTo>
                  <a:pt x="116" y="90"/>
                </a:lnTo>
                <a:lnTo>
                  <a:pt x="113" y="88"/>
                </a:lnTo>
                <a:lnTo>
                  <a:pt x="111" y="88"/>
                </a:lnTo>
                <a:lnTo>
                  <a:pt x="109" y="88"/>
                </a:lnTo>
                <a:lnTo>
                  <a:pt x="106" y="90"/>
                </a:lnTo>
                <a:lnTo>
                  <a:pt x="104" y="93"/>
                </a:lnTo>
                <a:lnTo>
                  <a:pt x="104" y="95"/>
                </a:lnTo>
                <a:lnTo>
                  <a:pt x="102" y="95"/>
                </a:lnTo>
                <a:lnTo>
                  <a:pt x="99" y="97"/>
                </a:lnTo>
                <a:lnTo>
                  <a:pt x="97" y="97"/>
                </a:lnTo>
                <a:lnTo>
                  <a:pt x="90" y="97"/>
                </a:lnTo>
                <a:lnTo>
                  <a:pt x="87" y="100"/>
                </a:lnTo>
                <a:lnTo>
                  <a:pt x="83" y="97"/>
                </a:lnTo>
                <a:lnTo>
                  <a:pt x="80" y="97"/>
                </a:lnTo>
                <a:lnTo>
                  <a:pt x="80" y="95"/>
                </a:lnTo>
                <a:lnTo>
                  <a:pt x="78" y="95"/>
                </a:lnTo>
                <a:lnTo>
                  <a:pt x="78" y="93"/>
                </a:lnTo>
                <a:lnTo>
                  <a:pt x="71" y="90"/>
                </a:lnTo>
                <a:lnTo>
                  <a:pt x="71" y="88"/>
                </a:lnTo>
                <a:lnTo>
                  <a:pt x="68" y="88"/>
                </a:lnTo>
                <a:lnTo>
                  <a:pt x="66" y="88"/>
                </a:lnTo>
                <a:lnTo>
                  <a:pt x="64" y="86"/>
                </a:lnTo>
                <a:lnTo>
                  <a:pt x="59" y="86"/>
                </a:lnTo>
                <a:lnTo>
                  <a:pt x="59" y="88"/>
                </a:lnTo>
                <a:lnTo>
                  <a:pt x="57" y="93"/>
                </a:lnTo>
                <a:lnTo>
                  <a:pt x="54" y="95"/>
                </a:lnTo>
                <a:lnTo>
                  <a:pt x="52" y="95"/>
                </a:lnTo>
                <a:lnTo>
                  <a:pt x="52" y="97"/>
                </a:lnTo>
                <a:lnTo>
                  <a:pt x="47" y="97"/>
                </a:lnTo>
                <a:lnTo>
                  <a:pt x="42" y="97"/>
                </a:lnTo>
                <a:lnTo>
                  <a:pt x="42" y="95"/>
                </a:lnTo>
                <a:lnTo>
                  <a:pt x="40" y="95"/>
                </a:lnTo>
                <a:lnTo>
                  <a:pt x="40" y="93"/>
                </a:lnTo>
                <a:lnTo>
                  <a:pt x="40" y="90"/>
                </a:lnTo>
                <a:lnTo>
                  <a:pt x="38" y="88"/>
                </a:lnTo>
                <a:lnTo>
                  <a:pt x="35" y="88"/>
                </a:lnTo>
                <a:lnTo>
                  <a:pt x="33" y="88"/>
                </a:lnTo>
                <a:lnTo>
                  <a:pt x="26" y="88"/>
                </a:lnTo>
                <a:lnTo>
                  <a:pt x="21" y="88"/>
                </a:lnTo>
                <a:lnTo>
                  <a:pt x="26" y="88"/>
                </a:lnTo>
                <a:lnTo>
                  <a:pt x="28" y="83"/>
                </a:lnTo>
                <a:lnTo>
                  <a:pt x="26" y="83"/>
                </a:lnTo>
                <a:lnTo>
                  <a:pt x="24" y="83"/>
                </a:lnTo>
                <a:lnTo>
                  <a:pt x="21" y="83"/>
                </a:lnTo>
                <a:lnTo>
                  <a:pt x="19" y="83"/>
                </a:lnTo>
                <a:lnTo>
                  <a:pt x="19" y="86"/>
                </a:lnTo>
                <a:lnTo>
                  <a:pt x="16" y="83"/>
                </a:lnTo>
                <a:lnTo>
                  <a:pt x="14" y="76"/>
                </a:lnTo>
                <a:lnTo>
                  <a:pt x="16" y="69"/>
                </a:lnTo>
                <a:lnTo>
                  <a:pt x="14" y="67"/>
                </a:lnTo>
                <a:lnTo>
                  <a:pt x="9" y="64"/>
                </a:lnTo>
                <a:lnTo>
                  <a:pt x="7" y="64"/>
                </a:lnTo>
                <a:lnTo>
                  <a:pt x="7" y="67"/>
                </a:lnTo>
                <a:lnTo>
                  <a:pt x="5" y="64"/>
                </a:lnTo>
                <a:lnTo>
                  <a:pt x="2" y="64"/>
                </a:lnTo>
                <a:lnTo>
                  <a:pt x="2" y="62"/>
                </a:lnTo>
                <a:lnTo>
                  <a:pt x="5" y="57"/>
                </a:lnTo>
                <a:lnTo>
                  <a:pt x="7" y="57"/>
                </a:lnTo>
                <a:lnTo>
                  <a:pt x="7" y="60"/>
                </a:lnTo>
                <a:lnTo>
                  <a:pt x="7" y="62"/>
                </a:lnTo>
                <a:lnTo>
                  <a:pt x="9" y="62"/>
                </a:lnTo>
                <a:lnTo>
                  <a:pt x="14" y="62"/>
                </a:lnTo>
                <a:lnTo>
                  <a:pt x="14" y="60"/>
                </a:lnTo>
                <a:lnTo>
                  <a:pt x="12" y="60"/>
                </a:lnTo>
                <a:lnTo>
                  <a:pt x="9" y="57"/>
                </a:lnTo>
                <a:lnTo>
                  <a:pt x="9" y="55"/>
                </a:lnTo>
                <a:lnTo>
                  <a:pt x="12" y="55"/>
                </a:lnTo>
                <a:lnTo>
                  <a:pt x="12" y="52"/>
                </a:lnTo>
                <a:lnTo>
                  <a:pt x="9" y="48"/>
                </a:lnTo>
                <a:lnTo>
                  <a:pt x="7" y="45"/>
                </a:lnTo>
                <a:lnTo>
                  <a:pt x="9" y="45"/>
                </a:lnTo>
                <a:lnTo>
                  <a:pt x="12" y="43"/>
                </a:lnTo>
                <a:lnTo>
                  <a:pt x="9" y="43"/>
                </a:lnTo>
                <a:lnTo>
                  <a:pt x="5" y="43"/>
                </a:lnTo>
                <a:lnTo>
                  <a:pt x="2" y="43"/>
                </a:lnTo>
                <a:lnTo>
                  <a:pt x="2" y="45"/>
                </a:lnTo>
                <a:lnTo>
                  <a:pt x="0" y="43"/>
                </a:lnTo>
                <a:lnTo>
                  <a:pt x="2" y="36"/>
                </a:lnTo>
                <a:lnTo>
                  <a:pt x="5" y="36"/>
                </a:lnTo>
                <a:lnTo>
                  <a:pt x="9" y="29"/>
                </a:lnTo>
                <a:lnTo>
                  <a:pt x="16" y="26"/>
                </a:lnTo>
                <a:lnTo>
                  <a:pt x="16" y="29"/>
                </a:lnTo>
                <a:lnTo>
                  <a:pt x="19" y="29"/>
                </a:lnTo>
                <a:lnTo>
                  <a:pt x="21" y="29"/>
                </a:lnTo>
                <a:lnTo>
                  <a:pt x="24" y="29"/>
                </a:lnTo>
                <a:lnTo>
                  <a:pt x="26" y="26"/>
                </a:lnTo>
                <a:lnTo>
                  <a:pt x="31" y="29"/>
                </a:lnTo>
                <a:lnTo>
                  <a:pt x="33" y="29"/>
                </a:lnTo>
                <a:lnTo>
                  <a:pt x="38" y="29"/>
                </a:lnTo>
                <a:lnTo>
                  <a:pt x="40" y="29"/>
                </a:lnTo>
                <a:lnTo>
                  <a:pt x="38" y="26"/>
                </a:lnTo>
                <a:lnTo>
                  <a:pt x="35" y="26"/>
                </a:lnTo>
                <a:lnTo>
                  <a:pt x="38" y="24"/>
                </a:lnTo>
                <a:lnTo>
                  <a:pt x="45" y="24"/>
                </a:lnTo>
                <a:lnTo>
                  <a:pt x="50" y="24"/>
                </a:lnTo>
                <a:lnTo>
                  <a:pt x="50" y="22"/>
                </a:lnTo>
                <a:lnTo>
                  <a:pt x="47" y="22"/>
                </a:lnTo>
                <a:lnTo>
                  <a:pt x="45" y="22"/>
                </a:lnTo>
                <a:lnTo>
                  <a:pt x="42" y="22"/>
                </a:lnTo>
                <a:lnTo>
                  <a:pt x="38" y="19"/>
                </a:lnTo>
                <a:lnTo>
                  <a:pt x="38" y="17"/>
                </a:lnTo>
                <a:lnTo>
                  <a:pt x="40" y="15"/>
                </a:lnTo>
                <a:lnTo>
                  <a:pt x="42" y="15"/>
                </a:lnTo>
                <a:lnTo>
                  <a:pt x="45" y="15"/>
                </a:lnTo>
                <a:lnTo>
                  <a:pt x="47" y="15"/>
                </a:lnTo>
                <a:lnTo>
                  <a:pt x="50" y="15"/>
                </a:lnTo>
                <a:lnTo>
                  <a:pt x="52" y="15"/>
                </a:lnTo>
                <a:lnTo>
                  <a:pt x="54" y="15"/>
                </a:lnTo>
                <a:lnTo>
                  <a:pt x="59" y="17"/>
                </a:lnTo>
                <a:lnTo>
                  <a:pt x="61" y="17"/>
                </a:lnTo>
                <a:lnTo>
                  <a:pt x="64" y="17"/>
                </a:lnTo>
                <a:lnTo>
                  <a:pt x="66" y="17"/>
                </a:lnTo>
                <a:lnTo>
                  <a:pt x="68" y="17"/>
                </a:lnTo>
                <a:lnTo>
                  <a:pt x="76" y="10"/>
                </a:lnTo>
                <a:lnTo>
                  <a:pt x="78" y="8"/>
                </a:lnTo>
                <a:lnTo>
                  <a:pt x="80" y="5"/>
                </a:lnTo>
                <a:lnTo>
                  <a:pt x="85" y="5"/>
                </a:lnTo>
                <a:lnTo>
                  <a:pt x="94" y="0"/>
                </a:lnTo>
                <a:lnTo>
                  <a:pt x="102" y="3"/>
                </a:lnTo>
                <a:lnTo>
                  <a:pt x="106" y="3"/>
                </a:lnTo>
                <a:lnTo>
                  <a:pt x="111" y="3"/>
                </a:lnTo>
                <a:lnTo>
                  <a:pt x="113" y="3"/>
                </a:lnTo>
                <a:lnTo>
                  <a:pt x="113" y="0"/>
                </a:lnTo>
                <a:lnTo>
                  <a:pt x="116" y="0"/>
                </a:lnTo>
                <a:lnTo>
                  <a:pt x="116" y="3"/>
                </a:lnTo>
                <a:lnTo>
                  <a:pt x="118" y="5"/>
                </a:lnTo>
                <a:lnTo>
                  <a:pt x="120" y="8"/>
                </a:lnTo>
                <a:lnTo>
                  <a:pt x="123" y="8"/>
                </a:lnTo>
                <a:lnTo>
                  <a:pt x="128" y="8"/>
                </a:lnTo>
                <a:lnTo>
                  <a:pt x="128" y="5"/>
                </a:lnTo>
                <a:lnTo>
                  <a:pt x="128" y="8"/>
                </a:lnTo>
                <a:lnTo>
                  <a:pt x="130" y="8"/>
                </a:lnTo>
                <a:lnTo>
                  <a:pt x="130" y="10"/>
                </a:lnTo>
                <a:lnTo>
                  <a:pt x="130" y="12"/>
                </a:lnTo>
                <a:lnTo>
                  <a:pt x="132" y="12"/>
                </a:lnTo>
                <a:lnTo>
                  <a:pt x="132" y="15"/>
                </a:lnTo>
                <a:lnTo>
                  <a:pt x="135" y="15"/>
                </a:lnTo>
                <a:lnTo>
                  <a:pt x="135" y="12"/>
                </a:lnTo>
                <a:lnTo>
                  <a:pt x="137" y="12"/>
                </a:lnTo>
                <a:lnTo>
                  <a:pt x="139" y="12"/>
                </a:lnTo>
                <a:lnTo>
                  <a:pt x="142" y="12"/>
                </a:lnTo>
                <a:lnTo>
                  <a:pt x="142" y="15"/>
                </a:lnTo>
                <a:lnTo>
                  <a:pt x="146" y="17"/>
                </a:lnTo>
                <a:lnTo>
                  <a:pt x="151" y="17"/>
                </a:lnTo>
                <a:lnTo>
                  <a:pt x="154" y="19"/>
                </a:lnTo>
                <a:lnTo>
                  <a:pt x="158" y="19"/>
                </a:lnTo>
                <a:lnTo>
                  <a:pt x="161" y="19"/>
                </a:lnTo>
                <a:lnTo>
                  <a:pt x="163" y="19"/>
                </a:lnTo>
                <a:lnTo>
                  <a:pt x="163" y="17"/>
                </a:lnTo>
                <a:lnTo>
                  <a:pt x="168" y="17"/>
                </a:lnTo>
                <a:lnTo>
                  <a:pt x="172" y="17"/>
                </a:lnTo>
                <a:lnTo>
                  <a:pt x="175" y="17"/>
                </a:lnTo>
                <a:lnTo>
                  <a:pt x="177" y="19"/>
                </a:lnTo>
                <a:lnTo>
                  <a:pt x="179" y="19"/>
                </a:lnTo>
                <a:lnTo>
                  <a:pt x="184" y="19"/>
                </a:lnTo>
                <a:lnTo>
                  <a:pt x="187" y="17"/>
                </a:lnTo>
                <a:lnTo>
                  <a:pt x="189" y="17"/>
                </a:lnTo>
                <a:lnTo>
                  <a:pt x="191" y="15"/>
                </a:lnTo>
                <a:lnTo>
                  <a:pt x="196" y="12"/>
                </a:lnTo>
                <a:lnTo>
                  <a:pt x="198" y="10"/>
                </a:lnTo>
                <a:lnTo>
                  <a:pt x="201" y="10"/>
                </a:lnTo>
                <a:lnTo>
                  <a:pt x="203" y="10"/>
                </a:lnTo>
                <a:lnTo>
                  <a:pt x="213" y="8"/>
                </a:lnTo>
                <a:lnTo>
                  <a:pt x="215" y="8"/>
                </a:lnTo>
                <a:lnTo>
                  <a:pt x="220" y="15"/>
                </a:lnTo>
                <a:lnTo>
                  <a:pt x="222" y="15"/>
                </a:lnTo>
                <a:lnTo>
                  <a:pt x="224" y="15"/>
                </a:lnTo>
                <a:lnTo>
                  <a:pt x="224" y="17"/>
                </a:lnTo>
                <a:lnTo>
                  <a:pt x="224" y="19"/>
                </a:lnTo>
                <a:lnTo>
                  <a:pt x="227" y="19"/>
                </a:lnTo>
                <a:lnTo>
                  <a:pt x="227" y="22"/>
                </a:lnTo>
                <a:lnTo>
                  <a:pt x="227" y="24"/>
                </a:lnTo>
                <a:lnTo>
                  <a:pt x="227" y="34"/>
                </a:lnTo>
                <a:lnTo>
                  <a:pt x="229" y="36"/>
                </a:lnTo>
                <a:lnTo>
                  <a:pt x="231" y="36"/>
                </a:lnTo>
                <a:lnTo>
                  <a:pt x="231" y="34"/>
                </a:lnTo>
                <a:lnTo>
                  <a:pt x="234" y="34"/>
                </a:lnTo>
                <a:lnTo>
                  <a:pt x="236" y="36"/>
                </a:lnTo>
                <a:lnTo>
                  <a:pt x="239" y="36"/>
                </a:lnTo>
                <a:lnTo>
                  <a:pt x="239" y="38"/>
                </a:lnTo>
                <a:lnTo>
                  <a:pt x="241" y="4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54" name="Freeform 2376"/>
          <p:cNvSpPr>
            <a:spLocks/>
          </p:cNvSpPr>
          <p:nvPr/>
        </p:nvSpPr>
        <p:spPr bwMode="auto">
          <a:xfrm>
            <a:off x="1966913" y="4451350"/>
            <a:ext cx="31750" cy="30163"/>
          </a:xfrm>
          <a:custGeom>
            <a:avLst/>
            <a:gdLst>
              <a:gd name="T0" fmla="*/ 2147483647 w 24"/>
              <a:gd name="T1" fmla="*/ 2147483647 h 24"/>
              <a:gd name="T2" fmla="*/ 2147483647 w 24"/>
              <a:gd name="T3" fmla="*/ 2147483647 h 24"/>
              <a:gd name="T4" fmla="*/ 2147483647 w 24"/>
              <a:gd name="T5" fmla="*/ 2147483647 h 24"/>
              <a:gd name="T6" fmla="*/ 2147483647 w 24"/>
              <a:gd name="T7" fmla="*/ 2147483647 h 24"/>
              <a:gd name="T8" fmla="*/ 2147483647 w 24"/>
              <a:gd name="T9" fmla="*/ 2147483647 h 24"/>
              <a:gd name="T10" fmla="*/ 2147483647 w 24"/>
              <a:gd name="T11" fmla="*/ 2147483647 h 24"/>
              <a:gd name="T12" fmla="*/ 2147483647 w 24"/>
              <a:gd name="T13" fmla="*/ 2147483647 h 24"/>
              <a:gd name="T14" fmla="*/ 2147483647 w 24"/>
              <a:gd name="T15" fmla="*/ 2147483647 h 24"/>
              <a:gd name="T16" fmla="*/ 2147483647 w 24"/>
              <a:gd name="T17" fmla="*/ 2147483647 h 24"/>
              <a:gd name="T18" fmla="*/ 2147483647 w 24"/>
              <a:gd name="T19" fmla="*/ 2147483647 h 24"/>
              <a:gd name="T20" fmla="*/ 2147483647 w 24"/>
              <a:gd name="T21" fmla="*/ 2147483647 h 24"/>
              <a:gd name="T22" fmla="*/ 2147483647 w 24"/>
              <a:gd name="T23" fmla="*/ 2147483647 h 24"/>
              <a:gd name="T24" fmla="*/ 2147483647 w 24"/>
              <a:gd name="T25" fmla="*/ 2147483647 h 24"/>
              <a:gd name="T26" fmla="*/ 0 w 24"/>
              <a:gd name="T27" fmla="*/ 2147483647 h 24"/>
              <a:gd name="T28" fmla="*/ 2147483647 w 24"/>
              <a:gd name="T29" fmla="*/ 2147483647 h 24"/>
              <a:gd name="T30" fmla="*/ 2147483647 w 24"/>
              <a:gd name="T31" fmla="*/ 2147483647 h 24"/>
              <a:gd name="T32" fmla="*/ 2147483647 w 24"/>
              <a:gd name="T33" fmla="*/ 2147483647 h 24"/>
              <a:gd name="T34" fmla="*/ 2147483647 w 24"/>
              <a:gd name="T35" fmla="*/ 2147483647 h 24"/>
              <a:gd name="T36" fmla="*/ 2147483647 w 24"/>
              <a:gd name="T37" fmla="*/ 2147483647 h 24"/>
              <a:gd name="T38" fmla="*/ 2147483647 w 24"/>
              <a:gd name="T39" fmla="*/ 2147483647 h 24"/>
              <a:gd name="T40" fmla="*/ 2147483647 w 24"/>
              <a:gd name="T41" fmla="*/ 2147483647 h 24"/>
              <a:gd name="T42" fmla="*/ 2147483647 w 24"/>
              <a:gd name="T43" fmla="*/ 2147483647 h 24"/>
              <a:gd name="T44" fmla="*/ 2147483647 w 24"/>
              <a:gd name="T45" fmla="*/ 2147483647 h 24"/>
              <a:gd name="T46" fmla="*/ 2147483647 w 24"/>
              <a:gd name="T47" fmla="*/ 2147483647 h 24"/>
              <a:gd name="T48" fmla="*/ 2147483647 w 24"/>
              <a:gd name="T49" fmla="*/ 2147483647 h 24"/>
              <a:gd name="T50" fmla="*/ 2147483647 w 24"/>
              <a:gd name="T51" fmla="*/ 2147483647 h 24"/>
              <a:gd name="T52" fmla="*/ 2147483647 w 24"/>
              <a:gd name="T53" fmla="*/ 2147483647 h 24"/>
              <a:gd name="T54" fmla="*/ 2147483647 w 24"/>
              <a:gd name="T55" fmla="*/ 2147483647 h 24"/>
              <a:gd name="T56" fmla="*/ 2147483647 w 24"/>
              <a:gd name="T57" fmla="*/ 2147483647 h 24"/>
              <a:gd name="T58" fmla="*/ 2147483647 w 24"/>
              <a:gd name="T59" fmla="*/ 2147483647 h 24"/>
              <a:gd name="T60" fmla="*/ 2147483647 w 24"/>
              <a:gd name="T61" fmla="*/ 2147483647 h 24"/>
              <a:gd name="T62" fmla="*/ 2147483647 w 24"/>
              <a:gd name="T63" fmla="*/ 2147483647 h 24"/>
              <a:gd name="T64" fmla="*/ 2147483647 w 24"/>
              <a:gd name="T65" fmla="*/ 2147483647 h 24"/>
              <a:gd name="T66" fmla="*/ 2147483647 w 24"/>
              <a:gd name="T67" fmla="*/ 0 h 24"/>
              <a:gd name="T68" fmla="*/ 2147483647 w 24"/>
              <a:gd name="T69" fmla="*/ 0 h 24"/>
              <a:gd name="T70" fmla="*/ 2147483647 w 24"/>
              <a:gd name="T71" fmla="*/ 0 h 24"/>
              <a:gd name="T72" fmla="*/ 2147483647 w 24"/>
              <a:gd name="T73" fmla="*/ 2147483647 h 24"/>
              <a:gd name="T74" fmla="*/ 2147483647 w 24"/>
              <a:gd name="T75" fmla="*/ 2147483647 h 24"/>
              <a:gd name="T76" fmla="*/ 2147483647 w 24"/>
              <a:gd name="T77" fmla="*/ 2147483647 h 24"/>
              <a:gd name="T78" fmla="*/ 2147483647 w 24"/>
              <a:gd name="T79" fmla="*/ 2147483647 h 24"/>
              <a:gd name="T80" fmla="*/ 2147483647 w 24"/>
              <a:gd name="T81" fmla="*/ 2147483647 h 24"/>
              <a:gd name="T82" fmla="*/ 2147483647 w 24"/>
              <a:gd name="T83" fmla="*/ 2147483647 h 2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4"/>
              <a:gd name="T127" fmla="*/ 0 h 24"/>
              <a:gd name="T128" fmla="*/ 24 w 24"/>
              <a:gd name="T129" fmla="*/ 24 h 2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4" h="24">
                <a:moveTo>
                  <a:pt x="24" y="24"/>
                </a:moveTo>
                <a:lnTo>
                  <a:pt x="24" y="24"/>
                </a:lnTo>
                <a:lnTo>
                  <a:pt x="17" y="24"/>
                </a:lnTo>
                <a:lnTo>
                  <a:pt x="14" y="22"/>
                </a:lnTo>
                <a:lnTo>
                  <a:pt x="14" y="19"/>
                </a:lnTo>
                <a:lnTo>
                  <a:pt x="12" y="17"/>
                </a:lnTo>
                <a:lnTo>
                  <a:pt x="10" y="17"/>
                </a:lnTo>
                <a:lnTo>
                  <a:pt x="0" y="15"/>
                </a:lnTo>
                <a:lnTo>
                  <a:pt x="3" y="15"/>
                </a:lnTo>
                <a:lnTo>
                  <a:pt x="3" y="12"/>
                </a:lnTo>
                <a:lnTo>
                  <a:pt x="5" y="10"/>
                </a:lnTo>
                <a:lnTo>
                  <a:pt x="5" y="8"/>
                </a:lnTo>
                <a:lnTo>
                  <a:pt x="7" y="8"/>
                </a:lnTo>
                <a:lnTo>
                  <a:pt x="7" y="5"/>
                </a:lnTo>
                <a:lnTo>
                  <a:pt x="7" y="3"/>
                </a:lnTo>
                <a:lnTo>
                  <a:pt x="10" y="3"/>
                </a:lnTo>
                <a:lnTo>
                  <a:pt x="12" y="0"/>
                </a:lnTo>
                <a:lnTo>
                  <a:pt x="17" y="0"/>
                </a:lnTo>
                <a:lnTo>
                  <a:pt x="19" y="3"/>
                </a:lnTo>
                <a:lnTo>
                  <a:pt x="19" y="5"/>
                </a:lnTo>
                <a:lnTo>
                  <a:pt x="19" y="12"/>
                </a:lnTo>
                <a:lnTo>
                  <a:pt x="21" y="17"/>
                </a:lnTo>
                <a:lnTo>
                  <a:pt x="24" y="2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55" name="Freeform 2377"/>
          <p:cNvSpPr>
            <a:spLocks/>
          </p:cNvSpPr>
          <p:nvPr/>
        </p:nvSpPr>
        <p:spPr bwMode="auto">
          <a:xfrm>
            <a:off x="1922463" y="4221163"/>
            <a:ext cx="44450" cy="55562"/>
          </a:xfrm>
          <a:custGeom>
            <a:avLst/>
            <a:gdLst>
              <a:gd name="T0" fmla="*/ 2147483647 w 38"/>
              <a:gd name="T1" fmla="*/ 2147483647 h 43"/>
              <a:gd name="T2" fmla="*/ 2147483647 w 38"/>
              <a:gd name="T3" fmla="*/ 2147483647 h 43"/>
              <a:gd name="T4" fmla="*/ 2147483647 w 38"/>
              <a:gd name="T5" fmla="*/ 2147483647 h 43"/>
              <a:gd name="T6" fmla="*/ 2147483647 w 38"/>
              <a:gd name="T7" fmla="*/ 2147483647 h 43"/>
              <a:gd name="T8" fmla="*/ 2147483647 w 38"/>
              <a:gd name="T9" fmla="*/ 2147483647 h 43"/>
              <a:gd name="T10" fmla="*/ 2147483647 w 38"/>
              <a:gd name="T11" fmla="*/ 2147483647 h 43"/>
              <a:gd name="T12" fmla="*/ 2147483647 w 38"/>
              <a:gd name="T13" fmla="*/ 2147483647 h 43"/>
              <a:gd name="T14" fmla="*/ 2147483647 w 38"/>
              <a:gd name="T15" fmla="*/ 2147483647 h 43"/>
              <a:gd name="T16" fmla="*/ 2147483647 w 38"/>
              <a:gd name="T17" fmla="*/ 2147483647 h 43"/>
              <a:gd name="T18" fmla="*/ 2147483647 w 38"/>
              <a:gd name="T19" fmla="*/ 2147483647 h 43"/>
              <a:gd name="T20" fmla="*/ 2147483647 w 38"/>
              <a:gd name="T21" fmla="*/ 2147483647 h 43"/>
              <a:gd name="T22" fmla="*/ 2147483647 w 38"/>
              <a:gd name="T23" fmla="*/ 2147483647 h 43"/>
              <a:gd name="T24" fmla="*/ 0 w 38"/>
              <a:gd name="T25" fmla="*/ 2147483647 h 43"/>
              <a:gd name="T26" fmla="*/ 0 w 38"/>
              <a:gd name="T27" fmla="*/ 2147483647 h 43"/>
              <a:gd name="T28" fmla="*/ 0 w 38"/>
              <a:gd name="T29" fmla="*/ 2147483647 h 43"/>
              <a:gd name="T30" fmla="*/ 0 w 38"/>
              <a:gd name="T31" fmla="*/ 2147483647 h 43"/>
              <a:gd name="T32" fmla="*/ 2147483647 w 38"/>
              <a:gd name="T33" fmla="*/ 2147483647 h 43"/>
              <a:gd name="T34" fmla="*/ 2147483647 w 38"/>
              <a:gd name="T35" fmla="*/ 0 h 43"/>
              <a:gd name="T36" fmla="*/ 2147483647 w 38"/>
              <a:gd name="T37" fmla="*/ 2147483647 h 43"/>
              <a:gd name="T38" fmla="*/ 2147483647 w 38"/>
              <a:gd name="T39" fmla="*/ 2147483647 h 43"/>
              <a:gd name="T40" fmla="*/ 2147483647 w 38"/>
              <a:gd name="T41" fmla="*/ 2147483647 h 43"/>
              <a:gd name="T42" fmla="*/ 2147483647 w 38"/>
              <a:gd name="T43" fmla="*/ 2147483647 h 43"/>
              <a:gd name="T44" fmla="*/ 2147483647 w 38"/>
              <a:gd name="T45" fmla="*/ 2147483647 h 43"/>
              <a:gd name="T46" fmla="*/ 2147483647 w 38"/>
              <a:gd name="T47" fmla="*/ 2147483647 h 43"/>
              <a:gd name="T48" fmla="*/ 2147483647 w 38"/>
              <a:gd name="T49" fmla="*/ 2147483647 h 43"/>
              <a:gd name="T50" fmla="*/ 2147483647 w 38"/>
              <a:gd name="T51" fmla="*/ 2147483647 h 43"/>
              <a:gd name="T52" fmla="*/ 2147483647 w 38"/>
              <a:gd name="T53" fmla="*/ 2147483647 h 43"/>
              <a:gd name="T54" fmla="*/ 2147483647 w 38"/>
              <a:gd name="T55" fmla="*/ 2147483647 h 43"/>
              <a:gd name="T56" fmla="*/ 2147483647 w 38"/>
              <a:gd name="T57" fmla="*/ 2147483647 h 43"/>
              <a:gd name="T58" fmla="*/ 2147483647 w 38"/>
              <a:gd name="T59" fmla="*/ 2147483647 h 43"/>
              <a:gd name="T60" fmla="*/ 2147483647 w 38"/>
              <a:gd name="T61" fmla="*/ 2147483647 h 43"/>
              <a:gd name="T62" fmla="*/ 2147483647 w 38"/>
              <a:gd name="T63" fmla="*/ 2147483647 h 43"/>
              <a:gd name="T64" fmla="*/ 2147483647 w 38"/>
              <a:gd name="T65" fmla="*/ 2147483647 h 43"/>
              <a:gd name="T66" fmla="*/ 2147483647 w 38"/>
              <a:gd name="T67" fmla="*/ 2147483647 h 43"/>
              <a:gd name="T68" fmla="*/ 2147483647 w 38"/>
              <a:gd name="T69" fmla="*/ 2147483647 h 43"/>
              <a:gd name="T70" fmla="*/ 2147483647 w 38"/>
              <a:gd name="T71" fmla="*/ 2147483647 h 43"/>
              <a:gd name="T72" fmla="*/ 2147483647 w 38"/>
              <a:gd name="T73" fmla="*/ 2147483647 h 43"/>
              <a:gd name="T74" fmla="*/ 2147483647 w 38"/>
              <a:gd name="T75" fmla="*/ 2147483647 h 43"/>
              <a:gd name="T76" fmla="*/ 2147483647 w 38"/>
              <a:gd name="T77" fmla="*/ 2147483647 h 43"/>
              <a:gd name="T78" fmla="*/ 2147483647 w 38"/>
              <a:gd name="T79" fmla="*/ 2147483647 h 43"/>
              <a:gd name="T80" fmla="*/ 2147483647 w 38"/>
              <a:gd name="T81" fmla="*/ 2147483647 h 43"/>
              <a:gd name="T82" fmla="*/ 2147483647 w 38"/>
              <a:gd name="T83" fmla="*/ 2147483647 h 43"/>
              <a:gd name="T84" fmla="*/ 2147483647 w 38"/>
              <a:gd name="T85" fmla="*/ 2147483647 h 43"/>
              <a:gd name="T86" fmla="*/ 2147483647 w 38"/>
              <a:gd name="T87" fmla="*/ 2147483647 h 43"/>
              <a:gd name="T88" fmla="*/ 2147483647 w 38"/>
              <a:gd name="T89" fmla="*/ 2147483647 h 43"/>
              <a:gd name="T90" fmla="*/ 2147483647 w 38"/>
              <a:gd name="T91" fmla="*/ 2147483647 h 43"/>
              <a:gd name="T92" fmla="*/ 2147483647 w 38"/>
              <a:gd name="T93" fmla="*/ 2147483647 h 43"/>
              <a:gd name="T94" fmla="*/ 2147483647 w 38"/>
              <a:gd name="T95" fmla="*/ 2147483647 h 43"/>
              <a:gd name="T96" fmla="*/ 2147483647 w 38"/>
              <a:gd name="T97" fmla="*/ 2147483647 h 43"/>
              <a:gd name="T98" fmla="*/ 2147483647 w 38"/>
              <a:gd name="T99" fmla="*/ 2147483647 h 43"/>
              <a:gd name="T100" fmla="*/ 2147483647 w 38"/>
              <a:gd name="T101" fmla="*/ 2147483647 h 43"/>
              <a:gd name="T102" fmla="*/ 2147483647 w 38"/>
              <a:gd name="T103" fmla="*/ 2147483647 h 43"/>
              <a:gd name="T104" fmla="*/ 2147483647 w 38"/>
              <a:gd name="T105" fmla="*/ 2147483647 h 43"/>
              <a:gd name="T106" fmla="*/ 2147483647 w 38"/>
              <a:gd name="T107" fmla="*/ 2147483647 h 43"/>
              <a:gd name="T108" fmla="*/ 2147483647 w 38"/>
              <a:gd name="T109" fmla="*/ 2147483647 h 4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8"/>
              <a:gd name="T166" fmla="*/ 0 h 43"/>
              <a:gd name="T167" fmla="*/ 38 w 38"/>
              <a:gd name="T168" fmla="*/ 43 h 4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8" h="43">
                <a:moveTo>
                  <a:pt x="17" y="29"/>
                </a:moveTo>
                <a:lnTo>
                  <a:pt x="17" y="29"/>
                </a:lnTo>
                <a:lnTo>
                  <a:pt x="15" y="26"/>
                </a:lnTo>
                <a:lnTo>
                  <a:pt x="15" y="24"/>
                </a:lnTo>
                <a:lnTo>
                  <a:pt x="12" y="24"/>
                </a:lnTo>
                <a:lnTo>
                  <a:pt x="10" y="22"/>
                </a:lnTo>
                <a:lnTo>
                  <a:pt x="7" y="22"/>
                </a:lnTo>
                <a:lnTo>
                  <a:pt x="7" y="24"/>
                </a:lnTo>
                <a:lnTo>
                  <a:pt x="5" y="24"/>
                </a:lnTo>
                <a:lnTo>
                  <a:pt x="3" y="22"/>
                </a:lnTo>
                <a:lnTo>
                  <a:pt x="3" y="12"/>
                </a:lnTo>
                <a:lnTo>
                  <a:pt x="3" y="10"/>
                </a:lnTo>
                <a:lnTo>
                  <a:pt x="3" y="7"/>
                </a:lnTo>
                <a:lnTo>
                  <a:pt x="0" y="7"/>
                </a:lnTo>
                <a:lnTo>
                  <a:pt x="0" y="5"/>
                </a:lnTo>
                <a:lnTo>
                  <a:pt x="7" y="3"/>
                </a:lnTo>
                <a:lnTo>
                  <a:pt x="15" y="3"/>
                </a:lnTo>
                <a:lnTo>
                  <a:pt x="19" y="0"/>
                </a:lnTo>
                <a:lnTo>
                  <a:pt x="22" y="5"/>
                </a:lnTo>
                <a:lnTo>
                  <a:pt x="26" y="7"/>
                </a:lnTo>
                <a:lnTo>
                  <a:pt x="26" y="10"/>
                </a:lnTo>
                <a:lnTo>
                  <a:pt x="24" y="10"/>
                </a:lnTo>
                <a:lnTo>
                  <a:pt x="24" y="12"/>
                </a:lnTo>
                <a:lnTo>
                  <a:pt x="24" y="14"/>
                </a:lnTo>
                <a:lnTo>
                  <a:pt x="29" y="17"/>
                </a:lnTo>
                <a:lnTo>
                  <a:pt x="31" y="17"/>
                </a:lnTo>
                <a:lnTo>
                  <a:pt x="31" y="19"/>
                </a:lnTo>
                <a:lnTo>
                  <a:pt x="31" y="22"/>
                </a:lnTo>
                <a:lnTo>
                  <a:pt x="31" y="24"/>
                </a:lnTo>
                <a:lnTo>
                  <a:pt x="29" y="24"/>
                </a:lnTo>
                <a:lnTo>
                  <a:pt x="26" y="24"/>
                </a:lnTo>
                <a:lnTo>
                  <a:pt x="31" y="26"/>
                </a:lnTo>
                <a:lnTo>
                  <a:pt x="33" y="29"/>
                </a:lnTo>
                <a:lnTo>
                  <a:pt x="36" y="29"/>
                </a:lnTo>
                <a:lnTo>
                  <a:pt x="38" y="29"/>
                </a:lnTo>
                <a:lnTo>
                  <a:pt x="38" y="31"/>
                </a:lnTo>
                <a:lnTo>
                  <a:pt x="38" y="33"/>
                </a:lnTo>
                <a:lnTo>
                  <a:pt x="38" y="36"/>
                </a:lnTo>
                <a:lnTo>
                  <a:pt x="38" y="38"/>
                </a:lnTo>
                <a:lnTo>
                  <a:pt x="38" y="43"/>
                </a:lnTo>
                <a:lnTo>
                  <a:pt x="33" y="43"/>
                </a:lnTo>
                <a:lnTo>
                  <a:pt x="31" y="36"/>
                </a:lnTo>
                <a:lnTo>
                  <a:pt x="29" y="31"/>
                </a:lnTo>
                <a:lnTo>
                  <a:pt x="29" y="29"/>
                </a:lnTo>
                <a:lnTo>
                  <a:pt x="26" y="31"/>
                </a:lnTo>
                <a:lnTo>
                  <a:pt x="24" y="31"/>
                </a:lnTo>
                <a:lnTo>
                  <a:pt x="22" y="29"/>
                </a:lnTo>
                <a:lnTo>
                  <a:pt x="22" y="26"/>
                </a:lnTo>
                <a:lnTo>
                  <a:pt x="19" y="26"/>
                </a:lnTo>
                <a:lnTo>
                  <a:pt x="17" y="2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56" name="Freeform 2378"/>
          <p:cNvSpPr>
            <a:spLocks/>
          </p:cNvSpPr>
          <p:nvPr/>
        </p:nvSpPr>
        <p:spPr bwMode="auto">
          <a:xfrm>
            <a:off x="1846263" y="4308475"/>
            <a:ext cx="153987" cy="165100"/>
          </a:xfrm>
          <a:custGeom>
            <a:avLst/>
            <a:gdLst>
              <a:gd name="T0" fmla="*/ 2147483647 w 125"/>
              <a:gd name="T1" fmla="*/ 2147483647 h 128"/>
              <a:gd name="T2" fmla="*/ 2147483647 w 125"/>
              <a:gd name="T3" fmla="*/ 0 h 128"/>
              <a:gd name="T4" fmla="*/ 2147483647 w 125"/>
              <a:gd name="T5" fmla="*/ 0 h 128"/>
              <a:gd name="T6" fmla="*/ 2147483647 w 125"/>
              <a:gd name="T7" fmla="*/ 2147483647 h 128"/>
              <a:gd name="T8" fmla="*/ 2147483647 w 125"/>
              <a:gd name="T9" fmla="*/ 2147483647 h 128"/>
              <a:gd name="T10" fmla="*/ 2147483647 w 125"/>
              <a:gd name="T11" fmla="*/ 2147483647 h 128"/>
              <a:gd name="T12" fmla="*/ 2147483647 w 125"/>
              <a:gd name="T13" fmla="*/ 0 h 128"/>
              <a:gd name="T14" fmla="*/ 2147483647 w 125"/>
              <a:gd name="T15" fmla="*/ 2147483647 h 128"/>
              <a:gd name="T16" fmla="*/ 2147483647 w 125"/>
              <a:gd name="T17" fmla="*/ 2147483647 h 128"/>
              <a:gd name="T18" fmla="*/ 2147483647 w 125"/>
              <a:gd name="T19" fmla="*/ 2147483647 h 128"/>
              <a:gd name="T20" fmla="*/ 2147483647 w 125"/>
              <a:gd name="T21" fmla="*/ 2147483647 h 128"/>
              <a:gd name="T22" fmla="*/ 2147483647 w 125"/>
              <a:gd name="T23" fmla="*/ 2147483647 h 128"/>
              <a:gd name="T24" fmla="*/ 2147483647 w 125"/>
              <a:gd name="T25" fmla="*/ 2147483647 h 128"/>
              <a:gd name="T26" fmla="*/ 2147483647 w 125"/>
              <a:gd name="T27" fmla="*/ 2147483647 h 128"/>
              <a:gd name="T28" fmla="*/ 2147483647 w 125"/>
              <a:gd name="T29" fmla="*/ 2147483647 h 128"/>
              <a:gd name="T30" fmla="*/ 2147483647 w 125"/>
              <a:gd name="T31" fmla="*/ 2147483647 h 128"/>
              <a:gd name="T32" fmla="*/ 2147483647 w 125"/>
              <a:gd name="T33" fmla="*/ 2147483647 h 128"/>
              <a:gd name="T34" fmla="*/ 2147483647 w 125"/>
              <a:gd name="T35" fmla="*/ 2147483647 h 128"/>
              <a:gd name="T36" fmla="*/ 2147483647 w 125"/>
              <a:gd name="T37" fmla="*/ 2147483647 h 128"/>
              <a:gd name="T38" fmla="*/ 2147483647 w 125"/>
              <a:gd name="T39" fmla="*/ 2147483647 h 128"/>
              <a:gd name="T40" fmla="*/ 2147483647 w 125"/>
              <a:gd name="T41" fmla="*/ 2147483647 h 128"/>
              <a:gd name="T42" fmla="*/ 2147483647 w 125"/>
              <a:gd name="T43" fmla="*/ 2147483647 h 128"/>
              <a:gd name="T44" fmla="*/ 2147483647 w 125"/>
              <a:gd name="T45" fmla="*/ 2147483647 h 128"/>
              <a:gd name="T46" fmla="*/ 2147483647 w 125"/>
              <a:gd name="T47" fmla="*/ 2147483647 h 128"/>
              <a:gd name="T48" fmla="*/ 2147483647 w 125"/>
              <a:gd name="T49" fmla="*/ 2147483647 h 128"/>
              <a:gd name="T50" fmla="*/ 2147483647 w 125"/>
              <a:gd name="T51" fmla="*/ 2147483647 h 128"/>
              <a:gd name="T52" fmla="*/ 2147483647 w 125"/>
              <a:gd name="T53" fmla="*/ 2147483647 h 128"/>
              <a:gd name="T54" fmla="*/ 2147483647 w 125"/>
              <a:gd name="T55" fmla="*/ 2147483647 h 128"/>
              <a:gd name="T56" fmla="*/ 2147483647 w 125"/>
              <a:gd name="T57" fmla="*/ 2147483647 h 128"/>
              <a:gd name="T58" fmla="*/ 2147483647 w 125"/>
              <a:gd name="T59" fmla="*/ 2147483647 h 128"/>
              <a:gd name="T60" fmla="*/ 2147483647 w 125"/>
              <a:gd name="T61" fmla="*/ 2147483647 h 128"/>
              <a:gd name="T62" fmla="*/ 2147483647 w 125"/>
              <a:gd name="T63" fmla="*/ 2147483647 h 128"/>
              <a:gd name="T64" fmla="*/ 2147483647 w 125"/>
              <a:gd name="T65" fmla="*/ 2147483647 h 128"/>
              <a:gd name="T66" fmla="*/ 2147483647 w 125"/>
              <a:gd name="T67" fmla="*/ 2147483647 h 128"/>
              <a:gd name="T68" fmla="*/ 2147483647 w 125"/>
              <a:gd name="T69" fmla="*/ 2147483647 h 128"/>
              <a:gd name="T70" fmla="*/ 2147483647 w 125"/>
              <a:gd name="T71" fmla="*/ 2147483647 h 128"/>
              <a:gd name="T72" fmla="*/ 2147483647 w 125"/>
              <a:gd name="T73" fmla="*/ 2147483647 h 128"/>
              <a:gd name="T74" fmla="*/ 2147483647 w 125"/>
              <a:gd name="T75" fmla="*/ 2147483647 h 128"/>
              <a:gd name="T76" fmla="*/ 2147483647 w 125"/>
              <a:gd name="T77" fmla="*/ 2147483647 h 128"/>
              <a:gd name="T78" fmla="*/ 2147483647 w 125"/>
              <a:gd name="T79" fmla="*/ 2147483647 h 128"/>
              <a:gd name="T80" fmla="*/ 2147483647 w 125"/>
              <a:gd name="T81" fmla="*/ 2147483647 h 128"/>
              <a:gd name="T82" fmla="*/ 2147483647 w 125"/>
              <a:gd name="T83" fmla="*/ 2147483647 h 128"/>
              <a:gd name="T84" fmla="*/ 2147483647 w 125"/>
              <a:gd name="T85" fmla="*/ 2147483647 h 128"/>
              <a:gd name="T86" fmla="*/ 2147483647 w 125"/>
              <a:gd name="T87" fmla="*/ 2147483647 h 128"/>
              <a:gd name="T88" fmla="*/ 2147483647 w 125"/>
              <a:gd name="T89" fmla="*/ 2147483647 h 128"/>
              <a:gd name="T90" fmla="*/ 2147483647 w 125"/>
              <a:gd name="T91" fmla="*/ 2147483647 h 128"/>
              <a:gd name="T92" fmla="*/ 2147483647 w 125"/>
              <a:gd name="T93" fmla="*/ 2147483647 h 128"/>
              <a:gd name="T94" fmla="*/ 2147483647 w 125"/>
              <a:gd name="T95" fmla="*/ 2147483647 h 128"/>
              <a:gd name="T96" fmla="*/ 2147483647 w 125"/>
              <a:gd name="T97" fmla="*/ 2147483647 h 128"/>
              <a:gd name="T98" fmla="*/ 2147483647 w 125"/>
              <a:gd name="T99" fmla="*/ 2147483647 h 128"/>
              <a:gd name="T100" fmla="*/ 2147483647 w 125"/>
              <a:gd name="T101" fmla="*/ 2147483647 h 128"/>
              <a:gd name="T102" fmla="*/ 2147483647 w 125"/>
              <a:gd name="T103" fmla="*/ 2147483647 h 128"/>
              <a:gd name="T104" fmla="*/ 2147483647 w 125"/>
              <a:gd name="T105" fmla="*/ 2147483647 h 128"/>
              <a:gd name="T106" fmla="*/ 2147483647 w 125"/>
              <a:gd name="T107" fmla="*/ 2147483647 h 12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25"/>
              <a:gd name="T163" fmla="*/ 0 h 128"/>
              <a:gd name="T164" fmla="*/ 125 w 125"/>
              <a:gd name="T165" fmla="*/ 128 h 12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25" h="128">
                <a:moveTo>
                  <a:pt x="47" y="5"/>
                </a:moveTo>
                <a:lnTo>
                  <a:pt x="47" y="5"/>
                </a:lnTo>
                <a:lnTo>
                  <a:pt x="50" y="3"/>
                </a:lnTo>
                <a:lnTo>
                  <a:pt x="52" y="0"/>
                </a:lnTo>
                <a:lnTo>
                  <a:pt x="57" y="0"/>
                </a:lnTo>
                <a:lnTo>
                  <a:pt x="59" y="0"/>
                </a:lnTo>
                <a:lnTo>
                  <a:pt x="61" y="3"/>
                </a:lnTo>
                <a:lnTo>
                  <a:pt x="64" y="3"/>
                </a:lnTo>
                <a:lnTo>
                  <a:pt x="66" y="3"/>
                </a:lnTo>
                <a:lnTo>
                  <a:pt x="66" y="0"/>
                </a:lnTo>
                <a:lnTo>
                  <a:pt x="68" y="0"/>
                </a:lnTo>
                <a:lnTo>
                  <a:pt x="78" y="3"/>
                </a:lnTo>
                <a:lnTo>
                  <a:pt x="78" y="5"/>
                </a:lnTo>
                <a:lnTo>
                  <a:pt x="80" y="10"/>
                </a:lnTo>
                <a:lnTo>
                  <a:pt x="83" y="15"/>
                </a:lnTo>
                <a:lnTo>
                  <a:pt x="83" y="17"/>
                </a:lnTo>
                <a:lnTo>
                  <a:pt x="85" y="17"/>
                </a:lnTo>
                <a:lnTo>
                  <a:pt x="85" y="22"/>
                </a:lnTo>
                <a:lnTo>
                  <a:pt x="87" y="22"/>
                </a:lnTo>
                <a:lnTo>
                  <a:pt x="90" y="24"/>
                </a:lnTo>
                <a:lnTo>
                  <a:pt x="92" y="24"/>
                </a:lnTo>
                <a:lnTo>
                  <a:pt x="94" y="24"/>
                </a:lnTo>
                <a:lnTo>
                  <a:pt x="97" y="24"/>
                </a:lnTo>
                <a:lnTo>
                  <a:pt x="97" y="26"/>
                </a:lnTo>
                <a:lnTo>
                  <a:pt x="94" y="26"/>
                </a:lnTo>
                <a:lnTo>
                  <a:pt x="94" y="31"/>
                </a:lnTo>
                <a:lnTo>
                  <a:pt x="94" y="33"/>
                </a:lnTo>
                <a:lnTo>
                  <a:pt x="94" y="36"/>
                </a:lnTo>
                <a:lnTo>
                  <a:pt x="92" y="36"/>
                </a:lnTo>
                <a:lnTo>
                  <a:pt x="92" y="38"/>
                </a:lnTo>
                <a:lnTo>
                  <a:pt x="90" y="41"/>
                </a:lnTo>
                <a:lnTo>
                  <a:pt x="90" y="43"/>
                </a:lnTo>
                <a:lnTo>
                  <a:pt x="87" y="48"/>
                </a:lnTo>
                <a:lnTo>
                  <a:pt x="85" y="55"/>
                </a:lnTo>
                <a:lnTo>
                  <a:pt x="90" y="59"/>
                </a:lnTo>
                <a:lnTo>
                  <a:pt x="92" y="59"/>
                </a:lnTo>
                <a:lnTo>
                  <a:pt x="92" y="62"/>
                </a:lnTo>
                <a:lnTo>
                  <a:pt x="97" y="69"/>
                </a:lnTo>
                <a:lnTo>
                  <a:pt x="102" y="71"/>
                </a:lnTo>
                <a:lnTo>
                  <a:pt x="109" y="76"/>
                </a:lnTo>
                <a:lnTo>
                  <a:pt x="111" y="76"/>
                </a:lnTo>
                <a:lnTo>
                  <a:pt x="111" y="78"/>
                </a:lnTo>
                <a:lnTo>
                  <a:pt x="116" y="85"/>
                </a:lnTo>
                <a:lnTo>
                  <a:pt x="116" y="88"/>
                </a:lnTo>
                <a:lnTo>
                  <a:pt x="116" y="93"/>
                </a:lnTo>
                <a:lnTo>
                  <a:pt x="116" y="95"/>
                </a:lnTo>
                <a:lnTo>
                  <a:pt x="116" y="97"/>
                </a:lnTo>
                <a:lnTo>
                  <a:pt x="116" y="100"/>
                </a:lnTo>
                <a:lnTo>
                  <a:pt x="118" y="100"/>
                </a:lnTo>
                <a:lnTo>
                  <a:pt x="118" y="102"/>
                </a:lnTo>
                <a:lnTo>
                  <a:pt x="118" y="104"/>
                </a:lnTo>
                <a:lnTo>
                  <a:pt x="118" y="107"/>
                </a:lnTo>
                <a:lnTo>
                  <a:pt x="120" y="107"/>
                </a:lnTo>
                <a:lnTo>
                  <a:pt x="125" y="114"/>
                </a:lnTo>
                <a:lnTo>
                  <a:pt x="123" y="114"/>
                </a:lnTo>
                <a:lnTo>
                  <a:pt x="120" y="114"/>
                </a:lnTo>
                <a:lnTo>
                  <a:pt x="120" y="111"/>
                </a:lnTo>
                <a:lnTo>
                  <a:pt x="118" y="114"/>
                </a:lnTo>
                <a:lnTo>
                  <a:pt x="116" y="111"/>
                </a:lnTo>
                <a:lnTo>
                  <a:pt x="111" y="111"/>
                </a:lnTo>
                <a:lnTo>
                  <a:pt x="109" y="114"/>
                </a:lnTo>
                <a:lnTo>
                  <a:pt x="106" y="114"/>
                </a:lnTo>
                <a:lnTo>
                  <a:pt x="106" y="116"/>
                </a:lnTo>
                <a:lnTo>
                  <a:pt x="106" y="119"/>
                </a:lnTo>
                <a:lnTo>
                  <a:pt x="104" y="119"/>
                </a:lnTo>
                <a:lnTo>
                  <a:pt x="104" y="121"/>
                </a:lnTo>
                <a:lnTo>
                  <a:pt x="102" y="123"/>
                </a:lnTo>
                <a:lnTo>
                  <a:pt x="102" y="126"/>
                </a:lnTo>
                <a:lnTo>
                  <a:pt x="99" y="126"/>
                </a:lnTo>
                <a:lnTo>
                  <a:pt x="99" y="128"/>
                </a:lnTo>
                <a:lnTo>
                  <a:pt x="76" y="126"/>
                </a:lnTo>
                <a:lnTo>
                  <a:pt x="54" y="107"/>
                </a:lnTo>
                <a:lnTo>
                  <a:pt x="42" y="97"/>
                </a:lnTo>
                <a:lnTo>
                  <a:pt x="35" y="93"/>
                </a:lnTo>
                <a:lnTo>
                  <a:pt x="21" y="85"/>
                </a:lnTo>
                <a:lnTo>
                  <a:pt x="7" y="81"/>
                </a:lnTo>
                <a:lnTo>
                  <a:pt x="7" y="78"/>
                </a:lnTo>
                <a:lnTo>
                  <a:pt x="5" y="78"/>
                </a:lnTo>
                <a:lnTo>
                  <a:pt x="2" y="76"/>
                </a:lnTo>
                <a:lnTo>
                  <a:pt x="5" y="76"/>
                </a:lnTo>
                <a:lnTo>
                  <a:pt x="0" y="62"/>
                </a:lnTo>
                <a:lnTo>
                  <a:pt x="7" y="59"/>
                </a:lnTo>
                <a:lnTo>
                  <a:pt x="9" y="57"/>
                </a:lnTo>
                <a:lnTo>
                  <a:pt x="24" y="50"/>
                </a:lnTo>
                <a:lnTo>
                  <a:pt x="28" y="48"/>
                </a:lnTo>
                <a:lnTo>
                  <a:pt x="28" y="45"/>
                </a:lnTo>
                <a:lnTo>
                  <a:pt x="31" y="43"/>
                </a:lnTo>
                <a:lnTo>
                  <a:pt x="31" y="41"/>
                </a:lnTo>
                <a:lnTo>
                  <a:pt x="31" y="36"/>
                </a:lnTo>
                <a:lnTo>
                  <a:pt x="31" y="33"/>
                </a:lnTo>
                <a:lnTo>
                  <a:pt x="33" y="29"/>
                </a:lnTo>
                <a:lnTo>
                  <a:pt x="33" y="24"/>
                </a:lnTo>
                <a:lnTo>
                  <a:pt x="33" y="22"/>
                </a:lnTo>
                <a:lnTo>
                  <a:pt x="33" y="17"/>
                </a:lnTo>
                <a:lnTo>
                  <a:pt x="33" y="15"/>
                </a:lnTo>
                <a:lnTo>
                  <a:pt x="40" y="12"/>
                </a:lnTo>
                <a:lnTo>
                  <a:pt x="42" y="10"/>
                </a:lnTo>
                <a:lnTo>
                  <a:pt x="47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57" name="Freeform 2379"/>
          <p:cNvSpPr>
            <a:spLocks/>
          </p:cNvSpPr>
          <p:nvPr/>
        </p:nvSpPr>
        <p:spPr bwMode="auto">
          <a:xfrm>
            <a:off x="1563688" y="3836988"/>
            <a:ext cx="95250" cy="71437"/>
          </a:xfrm>
          <a:custGeom>
            <a:avLst/>
            <a:gdLst>
              <a:gd name="T0" fmla="*/ 2147483647 w 76"/>
              <a:gd name="T1" fmla="*/ 2147483647 h 54"/>
              <a:gd name="T2" fmla="*/ 2147483647 w 76"/>
              <a:gd name="T3" fmla="*/ 2147483647 h 54"/>
              <a:gd name="T4" fmla="*/ 2147483647 w 76"/>
              <a:gd name="T5" fmla="*/ 2147483647 h 54"/>
              <a:gd name="T6" fmla="*/ 2147483647 w 76"/>
              <a:gd name="T7" fmla="*/ 2147483647 h 54"/>
              <a:gd name="T8" fmla="*/ 2147483647 w 76"/>
              <a:gd name="T9" fmla="*/ 2147483647 h 54"/>
              <a:gd name="T10" fmla="*/ 2147483647 w 76"/>
              <a:gd name="T11" fmla="*/ 2147483647 h 54"/>
              <a:gd name="T12" fmla="*/ 2147483647 w 76"/>
              <a:gd name="T13" fmla="*/ 2147483647 h 54"/>
              <a:gd name="T14" fmla="*/ 2147483647 w 76"/>
              <a:gd name="T15" fmla="*/ 2147483647 h 54"/>
              <a:gd name="T16" fmla="*/ 2147483647 w 76"/>
              <a:gd name="T17" fmla="*/ 2147483647 h 54"/>
              <a:gd name="T18" fmla="*/ 2147483647 w 76"/>
              <a:gd name="T19" fmla="*/ 2147483647 h 54"/>
              <a:gd name="T20" fmla="*/ 2147483647 w 76"/>
              <a:gd name="T21" fmla="*/ 2147483647 h 54"/>
              <a:gd name="T22" fmla="*/ 2147483647 w 76"/>
              <a:gd name="T23" fmla="*/ 2147483647 h 54"/>
              <a:gd name="T24" fmla="*/ 2147483647 w 76"/>
              <a:gd name="T25" fmla="*/ 2147483647 h 54"/>
              <a:gd name="T26" fmla="*/ 2147483647 w 76"/>
              <a:gd name="T27" fmla="*/ 2147483647 h 54"/>
              <a:gd name="T28" fmla="*/ 2147483647 w 76"/>
              <a:gd name="T29" fmla="*/ 2147483647 h 54"/>
              <a:gd name="T30" fmla="*/ 2147483647 w 76"/>
              <a:gd name="T31" fmla="*/ 2147483647 h 54"/>
              <a:gd name="T32" fmla="*/ 2147483647 w 76"/>
              <a:gd name="T33" fmla="*/ 2147483647 h 54"/>
              <a:gd name="T34" fmla="*/ 2147483647 w 76"/>
              <a:gd name="T35" fmla="*/ 2147483647 h 54"/>
              <a:gd name="T36" fmla="*/ 2147483647 w 76"/>
              <a:gd name="T37" fmla="*/ 2147483647 h 54"/>
              <a:gd name="T38" fmla="*/ 2147483647 w 76"/>
              <a:gd name="T39" fmla="*/ 2147483647 h 54"/>
              <a:gd name="T40" fmla="*/ 2147483647 w 76"/>
              <a:gd name="T41" fmla="*/ 2147483647 h 54"/>
              <a:gd name="T42" fmla="*/ 2147483647 w 76"/>
              <a:gd name="T43" fmla="*/ 2147483647 h 54"/>
              <a:gd name="T44" fmla="*/ 2147483647 w 76"/>
              <a:gd name="T45" fmla="*/ 2147483647 h 54"/>
              <a:gd name="T46" fmla="*/ 2147483647 w 76"/>
              <a:gd name="T47" fmla="*/ 2147483647 h 54"/>
              <a:gd name="T48" fmla="*/ 2147483647 w 76"/>
              <a:gd name="T49" fmla="*/ 2147483647 h 54"/>
              <a:gd name="T50" fmla="*/ 2147483647 w 76"/>
              <a:gd name="T51" fmla="*/ 2147483647 h 54"/>
              <a:gd name="T52" fmla="*/ 2147483647 w 76"/>
              <a:gd name="T53" fmla="*/ 2147483647 h 54"/>
              <a:gd name="T54" fmla="*/ 2147483647 w 76"/>
              <a:gd name="T55" fmla="*/ 2147483647 h 54"/>
              <a:gd name="T56" fmla="*/ 2147483647 w 76"/>
              <a:gd name="T57" fmla="*/ 2147483647 h 54"/>
              <a:gd name="T58" fmla="*/ 2147483647 w 76"/>
              <a:gd name="T59" fmla="*/ 2147483647 h 54"/>
              <a:gd name="T60" fmla="*/ 2147483647 w 76"/>
              <a:gd name="T61" fmla="*/ 2147483647 h 54"/>
              <a:gd name="T62" fmla="*/ 2147483647 w 76"/>
              <a:gd name="T63" fmla="*/ 2147483647 h 54"/>
              <a:gd name="T64" fmla="*/ 2147483647 w 76"/>
              <a:gd name="T65" fmla="*/ 2147483647 h 54"/>
              <a:gd name="T66" fmla="*/ 2147483647 w 76"/>
              <a:gd name="T67" fmla="*/ 2147483647 h 54"/>
              <a:gd name="T68" fmla="*/ 2147483647 w 76"/>
              <a:gd name="T69" fmla="*/ 2147483647 h 54"/>
              <a:gd name="T70" fmla="*/ 0 w 76"/>
              <a:gd name="T71" fmla="*/ 2147483647 h 54"/>
              <a:gd name="T72" fmla="*/ 0 w 76"/>
              <a:gd name="T73" fmla="*/ 2147483647 h 54"/>
              <a:gd name="T74" fmla="*/ 0 w 76"/>
              <a:gd name="T75" fmla="*/ 2147483647 h 54"/>
              <a:gd name="T76" fmla="*/ 0 w 76"/>
              <a:gd name="T77" fmla="*/ 2147483647 h 54"/>
              <a:gd name="T78" fmla="*/ 0 w 76"/>
              <a:gd name="T79" fmla="*/ 2147483647 h 54"/>
              <a:gd name="T80" fmla="*/ 0 w 76"/>
              <a:gd name="T81" fmla="*/ 2147483647 h 54"/>
              <a:gd name="T82" fmla="*/ 2147483647 w 76"/>
              <a:gd name="T83" fmla="*/ 2147483647 h 54"/>
              <a:gd name="T84" fmla="*/ 2147483647 w 76"/>
              <a:gd name="T85" fmla="*/ 2147483647 h 54"/>
              <a:gd name="T86" fmla="*/ 2147483647 w 76"/>
              <a:gd name="T87" fmla="*/ 2147483647 h 54"/>
              <a:gd name="T88" fmla="*/ 2147483647 w 76"/>
              <a:gd name="T89" fmla="*/ 0 h 54"/>
              <a:gd name="T90" fmla="*/ 2147483647 w 76"/>
              <a:gd name="T91" fmla="*/ 0 h 54"/>
              <a:gd name="T92" fmla="*/ 2147483647 w 76"/>
              <a:gd name="T93" fmla="*/ 0 h 54"/>
              <a:gd name="T94" fmla="*/ 2147483647 w 76"/>
              <a:gd name="T95" fmla="*/ 0 h 54"/>
              <a:gd name="T96" fmla="*/ 2147483647 w 76"/>
              <a:gd name="T97" fmla="*/ 2147483647 h 54"/>
              <a:gd name="T98" fmla="*/ 2147483647 w 76"/>
              <a:gd name="T99" fmla="*/ 2147483647 h 54"/>
              <a:gd name="T100" fmla="*/ 2147483647 w 76"/>
              <a:gd name="T101" fmla="*/ 0 h 54"/>
              <a:gd name="T102" fmla="*/ 2147483647 w 76"/>
              <a:gd name="T103" fmla="*/ 0 h 54"/>
              <a:gd name="T104" fmla="*/ 2147483647 w 76"/>
              <a:gd name="T105" fmla="*/ 0 h 54"/>
              <a:gd name="T106" fmla="*/ 2147483647 w 76"/>
              <a:gd name="T107" fmla="*/ 2147483647 h 54"/>
              <a:gd name="T108" fmla="*/ 2147483647 w 76"/>
              <a:gd name="T109" fmla="*/ 2147483647 h 54"/>
              <a:gd name="T110" fmla="*/ 2147483647 w 76"/>
              <a:gd name="T111" fmla="*/ 2147483647 h 54"/>
              <a:gd name="T112" fmla="*/ 2147483647 w 76"/>
              <a:gd name="T113" fmla="*/ 2147483647 h 54"/>
              <a:gd name="T114" fmla="*/ 2147483647 w 76"/>
              <a:gd name="T115" fmla="*/ 2147483647 h 54"/>
              <a:gd name="T116" fmla="*/ 2147483647 w 76"/>
              <a:gd name="T117" fmla="*/ 2147483647 h 54"/>
              <a:gd name="T118" fmla="*/ 2147483647 w 76"/>
              <a:gd name="T119" fmla="*/ 2147483647 h 54"/>
              <a:gd name="T120" fmla="*/ 2147483647 w 76"/>
              <a:gd name="T121" fmla="*/ 2147483647 h 54"/>
              <a:gd name="T122" fmla="*/ 2147483647 w 76"/>
              <a:gd name="T123" fmla="*/ 2147483647 h 5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6"/>
              <a:gd name="T187" fmla="*/ 0 h 54"/>
              <a:gd name="T188" fmla="*/ 76 w 76"/>
              <a:gd name="T189" fmla="*/ 54 h 5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6" h="54">
                <a:moveTo>
                  <a:pt x="71" y="17"/>
                </a:moveTo>
                <a:lnTo>
                  <a:pt x="71" y="19"/>
                </a:lnTo>
                <a:lnTo>
                  <a:pt x="73" y="24"/>
                </a:lnTo>
                <a:lnTo>
                  <a:pt x="73" y="26"/>
                </a:lnTo>
                <a:lnTo>
                  <a:pt x="76" y="26"/>
                </a:lnTo>
                <a:lnTo>
                  <a:pt x="73" y="28"/>
                </a:lnTo>
                <a:lnTo>
                  <a:pt x="71" y="28"/>
                </a:lnTo>
                <a:lnTo>
                  <a:pt x="69" y="28"/>
                </a:lnTo>
                <a:lnTo>
                  <a:pt x="66" y="28"/>
                </a:lnTo>
                <a:lnTo>
                  <a:pt x="66" y="31"/>
                </a:lnTo>
                <a:lnTo>
                  <a:pt x="64" y="33"/>
                </a:lnTo>
                <a:lnTo>
                  <a:pt x="62" y="33"/>
                </a:lnTo>
                <a:lnTo>
                  <a:pt x="59" y="35"/>
                </a:lnTo>
                <a:lnTo>
                  <a:pt x="59" y="43"/>
                </a:lnTo>
                <a:lnTo>
                  <a:pt x="59" y="47"/>
                </a:lnTo>
                <a:lnTo>
                  <a:pt x="57" y="50"/>
                </a:lnTo>
                <a:lnTo>
                  <a:pt x="52" y="50"/>
                </a:lnTo>
                <a:lnTo>
                  <a:pt x="50" y="50"/>
                </a:lnTo>
                <a:lnTo>
                  <a:pt x="47" y="50"/>
                </a:lnTo>
                <a:lnTo>
                  <a:pt x="45" y="54"/>
                </a:lnTo>
                <a:lnTo>
                  <a:pt x="43" y="54"/>
                </a:lnTo>
                <a:lnTo>
                  <a:pt x="38" y="54"/>
                </a:lnTo>
                <a:lnTo>
                  <a:pt x="36" y="54"/>
                </a:lnTo>
                <a:lnTo>
                  <a:pt x="31" y="54"/>
                </a:lnTo>
                <a:lnTo>
                  <a:pt x="31" y="52"/>
                </a:lnTo>
                <a:lnTo>
                  <a:pt x="31" y="50"/>
                </a:lnTo>
                <a:lnTo>
                  <a:pt x="29" y="47"/>
                </a:lnTo>
                <a:lnTo>
                  <a:pt x="26" y="45"/>
                </a:lnTo>
                <a:lnTo>
                  <a:pt x="24" y="45"/>
                </a:lnTo>
                <a:lnTo>
                  <a:pt x="21" y="45"/>
                </a:lnTo>
                <a:lnTo>
                  <a:pt x="21" y="43"/>
                </a:lnTo>
                <a:lnTo>
                  <a:pt x="21" y="38"/>
                </a:lnTo>
                <a:lnTo>
                  <a:pt x="21" y="31"/>
                </a:lnTo>
                <a:lnTo>
                  <a:pt x="19" y="31"/>
                </a:lnTo>
                <a:lnTo>
                  <a:pt x="14" y="31"/>
                </a:lnTo>
                <a:lnTo>
                  <a:pt x="12" y="31"/>
                </a:lnTo>
                <a:lnTo>
                  <a:pt x="10" y="28"/>
                </a:lnTo>
                <a:lnTo>
                  <a:pt x="7" y="26"/>
                </a:lnTo>
                <a:lnTo>
                  <a:pt x="5" y="26"/>
                </a:lnTo>
                <a:lnTo>
                  <a:pt x="3" y="26"/>
                </a:lnTo>
                <a:lnTo>
                  <a:pt x="3" y="21"/>
                </a:lnTo>
                <a:lnTo>
                  <a:pt x="0" y="17"/>
                </a:lnTo>
                <a:lnTo>
                  <a:pt x="0" y="14"/>
                </a:lnTo>
                <a:lnTo>
                  <a:pt x="0" y="12"/>
                </a:lnTo>
                <a:lnTo>
                  <a:pt x="0" y="9"/>
                </a:lnTo>
                <a:lnTo>
                  <a:pt x="0" y="7"/>
                </a:lnTo>
                <a:lnTo>
                  <a:pt x="3" y="7"/>
                </a:lnTo>
                <a:lnTo>
                  <a:pt x="3" y="5"/>
                </a:lnTo>
                <a:lnTo>
                  <a:pt x="5" y="2"/>
                </a:lnTo>
                <a:lnTo>
                  <a:pt x="7" y="2"/>
                </a:lnTo>
                <a:lnTo>
                  <a:pt x="10" y="2"/>
                </a:lnTo>
                <a:lnTo>
                  <a:pt x="10" y="0"/>
                </a:lnTo>
                <a:lnTo>
                  <a:pt x="12" y="0"/>
                </a:lnTo>
                <a:lnTo>
                  <a:pt x="17" y="0"/>
                </a:lnTo>
                <a:lnTo>
                  <a:pt x="21" y="0"/>
                </a:lnTo>
                <a:lnTo>
                  <a:pt x="26" y="0"/>
                </a:lnTo>
                <a:lnTo>
                  <a:pt x="29" y="0"/>
                </a:lnTo>
                <a:lnTo>
                  <a:pt x="36" y="0"/>
                </a:lnTo>
                <a:lnTo>
                  <a:pt x="38" y="0"/>
                </a:lnTo>
                <a:lnTo>
                  <a:pt x="38" y="2"/>
                </a:lnTo>
                <a:lnTo>
                  <a:pt x="45" y="2"/>
                </a:lnTo>
                <a:lnTo>
                  <a:pt x="45" y="0"/>
                </a:lnTo>
                <a:lnTo>
                  <a:pt x="47" y="0"/>
                </a:lnTo>
                <a:lnTo>
                  <a:pt x="50" y="0"/>
                </a:lnTo>
                <a:lnTo>
                  <a:pt x="50" y="2"/>
                </a:lnTo>
                <a:lnTo>
                  <a:pt x="52" y="5"/>
                </a:lnTo>
                <a:lnTo>
                  <a:pt x="57" y="5"/>
                </a:lnTo>
                <a:lnTo>
                  <a:pt x="59" y="5"/>
                </a:lnTo>
                <a:lnTo>
                  <a:pt x="62" y="7"/>
                </a:lnTo>
                <a:lnTo>
                  <a:pt x="62" y="9"/>
                </a:lnTo>
                <a:lnTo>
                  <a:pt x="64" y="9"/>
                </a:lnTo>
                <a:lnTo>
                  <a:pt x="66" y="12"/>
                </a:lnTo>
                <a:lnTo>
                  <a:pt x="66" y="14"/>
                </a:lnTo>
                <a:lnTo>
                  <a:pt x="69" y="17"/>
                </a:lnTo>
                <a:lnTo>
                  <a:pt x="71" y="1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58" name="Freeform 2380"/>
          <p:cNvSpPr>
            <a:spLocks/>
          </p:cNvSpPr>
          <p:nvPr/>
        </p:nvSpPr>
        <p:spPr bwMode="auto">
          <a:xfrm>
            <a:off x="1560513" y="3784600"/>
            <a:ext cx="117475" cy="76200"/>
          </a:xfrm>
          <a:custGeom>
            <a:avLst/>
            <a:gdLst>
              <a:gd name="T0" fmla="*/ 2147483647 w 94"/>
              <a:gd name="T1" fmla="*/ 2147483647 h 57"/>
              <a:gd name="T2" fmla="*/ 2147483647 w 94"/>
              <a:gd name="T3" fmla="*/ 2147483647 h 57"/>
              <a:gd name="T4" fmla="*/ 2147483647 w 94"/>
              <a:gd name="T5" fmla="*/ 2147483647 h 57"/>
              <a:gd name="T6" fmla="*/ 2147483647 w 94"/>
              <a:gd name="T7" fmla="*/ 2147483647 h 57"/>
              <a:gd name="T8" fmla="*/ 2147483647 w 94"/>
              <a:gd name="T9" fmla="*/ 2147483647 h 57"/>
              <a:gd name="T10" fmla="*/ 2147483647 w 94"/>
              <a:gd name="T11" fmla="*/ 2147483647 h 57"/>
              <a:gd name="T12" fmla="*/ 2147483647 w 94"/>
              <a:gd name="T13" fmla="*/ 2147483647 h 57"/>
              <a:gd name="T14" fmla="*/ 2147483647 w 94"/>
              <a:gd name="T15" fmla="*/ 2147483647 h 57"/>
              <a:gd name="T16" fmla="*/ 2147483647 w 94"/>
              <a:gd name="T17" fmla="*/ 2147483647 h 57"/>
              <a:gd name="T18" fmla="*/ 2147483647 w 94"/>
              <a:gd name="T19" fmla="*/ 2147483647 h 57"/>
              <a:gd name="T20" fmla="*/ 2147483647 w 94"/>
              <a:gd name="T21" fmla="*/ 2147483647 h 57"/>
              <a:gd name="T22" fmla="*/ 2147483647 w 94"/>
              <a:gd name="T23" fmla="*/ 2147483647 h 57"/>
              <a:gd name="T24" fmla="*/ 2147483647 w 94"/>
              <a:gd name="T25" fmla="*/ 2147483647 h 57"/>
              <a:gd name="T26" fmla="*/ 2147483647 w 94"/>
              <a:gd name="T27" fmla="*/ 2147483647 h 57"/>
              <a:gd name="T28" fmla="*/ 2147483647 w 94"/>
              <a:gd name="T29" fmla="*/ 2147483647 h 57"/>
              <a:gd name="T30" fmla="*/ 2147483647 w 94"/>
              <a:gd name="T31" fmla="*/ 2147483647 h 57"/>
              <a:gd name="T32" fmla="*/ 2147483647 w 94"/>
              <a:gd name="T33" fmla="*/ 2147483647 h 57"/>
              <a:gd name="T34" fmla="*/ 2147483647 w 94"/>
              <a:gd name="T35" fmla="*/ 2147483647 h 57"/>
              <a:gd name="T36" fmla="*/ 2147483647 w 94"/>
              <a:gd name="T37" fmla="*/ 2147483647 h 57"/>
              <a:gd name="T38" fmla="*/ 2147483647 w 94"/>
              <a:gd name="T39" fmla="*/ 2147483647 h 57"/>
              <a:gd name="T40" fmla="*/ 2147483647 w 94"/>
              <a:gd name="T41" fmla="*/ 2147483647 h 57"/>
              <a:gd name="T42" fmla="*/ 2147483647 w 94"/>
              <a:gd name="T43" fmla="*/ 2147483647 h 57"/>
              <a:gd name="T44" fmla="*/ 2147483647 w 94"/>
              <a:gd name="T45" fmla="*/ 2147483647 h 57"/>
              <a:gd name="T46" fmla="*/ 2147483647 w 94"/>
              <a:gd name="T47" fmla="*/ 2147483647 h 57"/>
              <a:gd name="T48" fmla="*/ 2147483647 w 94"/>
              <a:gd name="T49" fmla="*/ 2147483647 h 57"/>
              <a:gd name="T50" fmla="*/ 2147483647 w 94"/>
              <a:gd name="T51" fmla="*/ 2147483647 h 57"/>
              <a:gd name="T52" fmla="*/ 2147483647 w 94"/>
              <a:gd name="T53" fmla="*/ 2147483647 h 57"/>
              <a:gd name="T54" fmla="*/ 2147483647 w 94"/>
              <a:gd name="T55" fmla="*/ 2147483647 h 57"/>
              <a:gd name="T56" fmla="*/ 2147483647 w 94"/>
              <a:gd name="T57" fmla="*/ 2147483647 h 57"/>
              <a:gd name="T58" fmla="*/ 2147483647 w 94"/>
              <a:gd name="T59" fmla="*/ 2147483647 h 57"/>
              <a:gd name="T60" fmla="*/ 2147483647 w 94"/>
              <a:gd name="T61" fmla="*/ 2147483647 h 57"/>
              <a:gd name="T62" fmla="*/ 2147483647 w 94"/>
              <a:gd name="T63" fmla="*/ 2147483647 h 57"/>
              <a:gd name="T64" fmla="*/ 2147483647 w 94"/>
              <a:gd name="T65" fmla="*/ 2147483647 h 57"/>
              <a:gd name="T66" fmla="*/ 2147483647 w 94"/>
              <a:gd name="T67" fmla="*/ 2147483647 h 57"/>
              <a:gd name="T68" fmla="*/ 2147483647 w 94"/>
              <a:gd name="T69" fmla="*/ 2147483647 h 57"/>
              <a:gd name="T70" fmla="*/ 2147483647 w 94"/>
              <a:gd name="T71" fmla="*/ 2147483647 h 57"/>
              <a:gd name="T72" fmla="*/ 2147483647 w 94"/>
              <a:gd name="T73" fmla="*/ 2147483647 h 57"/>
              <a:gd name="T74" fmla="*/ 2147483647 w 94"/>
              <a:gd name="T75" fmla="*/ 2147483647 h 57"/>
              <a:gd name="T76" fmla="*/ 2147483647 w 94"/>
              <a:gd name="T77" fmla="*/ 2147483647 h 57"/>
              <a:gd name="T78" fmla="*/ 2147483647 w 94"/>
              <a:gd name="T79" fmla="*/ 2147483647 h 57"/>
              <a:gd name="T80" fmla="*/ 2147483647 w 94"/>
              <a:gd name="T81" fmla="*/ 2147483647 h 57"/>
              <a:gd name="T82" fmla="*/ 2147483647 w 94"/>
              <a:gd name="T83" fmla="*/ 2147483647 h 57"/>
              <a:gd name="T84" fmla="*/ 2147483647 w 94"/>
              <a:gd name="T85" fmla="*/ 2147483647 h 57"/>
              <a:gd name="T86" fmla="*/ 2147483647 w 94"/>
              <a:gd name="T87" fmla="*/ 2147483647 h 57"/>
              <a:gd name="T88" fmla="*/ 2147483647 w 94"/>
              <a:gd name="T89" fmla="*/ 2147483647 h 57"/>
              <a:gd name="T90" fmla="*/ 2147483647 w 94"/>
              <a:gd name="T91" fmla="*/ 2147483647 h 57"/>
              <a:gd name="T92" fmla="*/ 2147483647 w 94"/>
              <a:gd name="T93" fmla="*/ 2147483647 h 57"/>
              <a:gd name="T94" fmla="*/ 2147483647 w 94"/>
              <a:gd name="T95" fmla="*/ 2147483647 h 57"/>
              <a:gd name="T96" fmla="*/ 2147483647 w 94"/>
              <a:gd name="T97" fmla="*/ 0 h 57"/>
              <a:gd name="T98" fmla="*/ 2147483647 w 94"/>
              <a:gd name="T99" fmla="*/ 2147483647 h 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94"/>
              <a:gd name="T151" fmla="*/ 0 h 57"/>
              <a:gd name="T152" fmla="*/ 94 w 94"/>
              <a:gd name="T153" fmla="*/ 57 h 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94" h="57">
                <a:moveTo>
                  <a:pt x="45" y="5"/>
                </a:moveTo>
                <a:lnTo>
                  <a:pt x="45" y="7"/>
                </a:lnTo>
                <a:lnTo>
                  <a:pt x="45" y="9"/>
                </a:lnTo>
                <a:lnTo>
                  <a:pt x="45" y="12"/>
                </a:lnTo>
                <a:lnTo>
                  <a:pt x="45" y="16"/>
                </a:lnTo>
                <a:lnTo>
                  <a:pt x="45" y="19"/>
                </a:lnTo>
                <a:lnTo>
                  <a:pt x="45" y="21"/>
                </a:lnTo>
                <a:lnTo>
                  <a:pt x="42" y="23"/>
                </a:lnTo>
                <a:lnTo>
                  <a:pt x="40" y="23"/>
                </a:lnTo>
                <a:lnTo>
                  <a:pt x="40" y="26"/>
                </a:lnTo>
                <a:lnTo>
                  <a:pt x="38" y="26"/>
                </a:lnTo>
                <a:lnTo>
                  <a:pt x="35" y="26"/>
                </a:lnTo>
                <a:lnTo>
                  <a:pt x="31" y="23"/>
                </a:lnTo>
                <a:lnTo>
                  <a:pt x="31" y="21"/>
                </a:lnTo>
                <a:lnTo>
                  <a:pt x="26" y="14"/>
                </a:lnTo>
                <a:lnTo>
                  <a:pt x="23" y="12"/>
                </a:lnTo>
                <a:lnTo>
                  <a:pt x="21" y="12"/>
                </a:lnTo>
                <a:lnTo>
                  <a:pt x="21" y="9"/>
                </a:lnTo>
                <a:lnTo>
                  <a:pt x="19" y="9"/>
                </a:lnTo>
                <a:lnTo>
                  <a:pt x="12" y="12"/>
                </a:lnTo>
                <a:lnTo>
                  <a:pt x="9" y="12"/>
                </a:lnTo>
                <a:lnTo>
                  <a:pt x="9" y="14"/>
                </a:lnTo>
                <a:lnTo>
                  <a:pt x="7" y="19"/>
                </a:lnTo>
                <a:lnTo>
                  <a:pt x="7" y="21"/>
                </a:lnTo>
                <a:lnTo>
                  <a:pt x="7" y="23"/>
                </a:lnTo>
                <a:lnTo>
                  <a:pt x="7" y="26"/>
                </a:lnTo>
                <a:lnTo>
                  <a:pt x="5" y="28"/>
                </a:lnTo>
                <a:lnTo>
                  <a:pt x="2" y="28"/>
                </a:lnTo>
                <a:lnTo>
                  <a:pt x="2" y="31"/>
                </a:lnTo>
                <a:lnTo>
                  <a:pt x="0" y="40"/>
                </a:lnTo>
                <a:lnTo>
                  <a:pt x="2" y="42"/>
                </a:lnTo>
                <a:lnTo>
                  <a:pt x="2" y="45"/>
                </a:lnTo>
                <a:lnTo>
                  <a:pt x="2" y="47"/>
                </a:lnTo>
                <a:lnTo>
                  <a:pt x="5" y="47"/>
                </a:lnTo>
                <a:lnTo>
                  <a:pt x="5" y="45"/>
                </a:lnTo>
                <a:lnTo>
                  <a:pt x="7" y="42"/>
                </a:lnTo>
                <a:lnTo>
                  <a:pt x="9" y="42"/>
                </a:lnTo>
                <a:lnTo>
                  <a:pt x="12" y="42"/>
                </a:lnTo>
                <a:lnTo>
                  <a:pt x="12" y="40"/>
                </a:lnTo>
                <a:lnTo>
                  <a:pt x="14" y="40"/>
                </a:lnTo>
                <a:lnTo>
                  <a:pt x="19" y="40"/>
                </a:lnTo>
                <a:lnTo>
                  <a:pt x="23" y="40"/>
                </a:lnTo>
                <a:lnTo>
                  <a:pt x="28" y="40"/>
                </a:lnTo>
                <a:lnTo>
                  <a:pt x="31" y="40"/>
                </a:lnTo>
                <a:lnTo>
                  <a:pt x="38" y="40"/>
                </a:lnTo>
                <a:lnTo>
                  <a:pt x="40" y="40"/>
                </a:lnTo>
                <a:lnTo>
                  <a:pt x="40" y="42"/>
                </a:lnTo>
                <a:lnTo>
                  <a:pt x="47" y="42"/>
                </a:lnTo>
                <a:lnTo>
                  <a:pt x="47" y="40"/>
                </a:lnTo>
                <a:lnTo>
                  <a:pt x="49" y="40"/>
                </a:lnTo>
                <a:lnTo>
                  <a:pt x="52" y="40"/>
                </a:lnTo>
                <a:lnTo>
                  <a:pt x="52" y="42"/>
                </a:lnTo>
                <a:lnTo>
                  <a:pt x="54" y="45"/>
                </a:lnTo>
                <a:lnTo>
                  <a:pt x="59" y="45"/>
                </a:lnTo>
                <a:lnTo>
                  <a:pt x="61" y="45"/>
                </a:lnTo>
                <a:lnTo>
                  <a:pt x="64" y="47"/>
                </a:lnTo>
                <a:lnTo>
                  <a:pt x="64" y="49"/>
                </a:lnTo>
                <a:lnTo>
                  <a:pt x="66" y="49"/>
                </a:lnTo>
                <a:lnTo>
                  <a:pt x="68" y="52"/>
                </a:lnTo>
                <a:lnTo>
                  <a:pt x="68" y="54"/>
                </a:lnTo>
                <a:lnTo>
                  <a:pt x="71" y="57"/>
                </a:lnTo>
                <a:lnTo>
                  <a:pt x="73" y="57"/>
                </a:lnTo>
                <a:lnTo>
                  <a:pt x="78" y="52"/>
                </a:lnTo>
                <a:lnTo>
                  <a:pt x="80" y="52"/>
                </a:lnTo>
                <a:lnTo>
                  <a:pt x="82" y="52"/>
                </a:lnTo>
                <a:lnTo>
                  <a:pt x="85" y="54"/>
                </a:lnTo>
                <a:lnTo>
                  <a:pt x="90" y="49"/>
                </a:lnTo>
                <a:lnTo>
                  <a:pt x="92" y="45"/>
                </a:lnTo>
                <a:lnTo>
                  <a:pt x="94" y="45"/>
                </a:lnTo>
                <a:lnTo>
                  <a:pt x="94" y="42"/>
                </a:lnTo>
                <a:lnTo>
                  <a:pt x="94" y="40"/>
                </a:lnTo>
                <a:lnTo>
                  <a:pt x="90" y="31"/>
                </a:lnTo>
                <a:lnTo>
                  <a:pt x="90" y="21"/>
                </a:lnTo>
                <a:lnTo>
                  <a:pt x="90" y="19"/>
                </a:lnTo>
                <a:lnTo>
                  <a:pt x="85" y="14"/>
                </a:lnTo>
                <a:lnTo>
                  <a:pt x="82" y="14"/>
                </a:lnTo>
                <a:lnTo>
                  <a:pt x="82" y="12"/>
                </a:lnTo>
                <a:lnTo>
                  <a:pt x="80" y="12"/>
                </a:lnTo>
                <a:lnTo>
                  <a:pt x="75" y="12"/>
                </a:lnTo>
                <a:lnTo>
                  <a:pt x="73" y="14"/>
                </a:lnTo>
                <a:lnTo>
                  <a:pt x="68" y="12"/>
                </a:lnTo>
                <a:lnTo>
                  <a:pt x="68" y="9"/>
                </a:lnTo>
                <a:lnTo>
                  <a:pt x="64" y="5"/>
                </a:lnTo>
                <a:lnTo>
                  <a:pt x="57" y="0"/>
                </a:lnTo>
                <a:lnTo>
                  <a:pt x="54" y="0"/>
                </a:lnTo>
                <a:lnTo>
                  <a:pt x="52" y="2"/>
                </a:lnTo>
                <a:lnTo>
                  <a:pt x="45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59" name="Freeform 2381"/>
          <p:cNvSpPr>
            <a:spLocks/>
          </p:cNvSpPr>
          <p:nvPr/>
        </p:nvSpPr>
        <p:spPr bwMode="auto">
          <a:xfrm>
            <a:off x="1601788" y="3736975"/>
            <a:ext cx="76200" cy="66675"/>
          </a:xfrm>
          <a:custGeom>
            <a:avLst/>
            <a:gdLst>
              <a:gd name="T0" fmla="*/ 2147483647 w 61"/>
              <a:gd name="T1" fmla="*/ 2147483647 h 52"/>
              <a:gd name="T2" fmla="*/ 0 w 61"/>
              <a:gd name="T3" fmla="*/ 2147483647 h 52"/>
              <a:gd name="T4" fmla="*/ 0 w 61"/>
              <a:gd name="T5" fmla="*/ 2147483647 h 52"/>
              <a:gd name="T6" fmla="*/ 0 w 61"/>
              <a:gd name="T7" fmla="*/ 2147483647 h 52"/>
              <a:gd name="T8" fmla="*/ 2147483647 w 61"/>
              <a:gd name="T9" fmla="*/ 2147483647 h 52"/>
              <a:gd name="T10" fmla="*/ 2147483647 w 61"/>
              <a:gd name="T11" fmla="*/ 2147483647 h 52"/>
              <a:gd name="T12" fmla="*/ 2147483647 w 61"/>
              <a:gd name="T13" fmla="*/ 2147483647 h 52"/>
              <a:gd name="T14" fmla="*/ 2147483647 w 61"/>
              <a:gd name="T15" fmla="*/ 2147483647 h 52"/>
              <a:gd name="T16" fmla="*/ 2147483647 w 61"/>
              <a:gd name="T17" fmla="*/ 2147483647 h 52"/>
              <a:gd name="T18" fmla="*/ 2147483647 w 61"/>
              <a:gd name="T19" fmla="*/ 2147483647 h 52"/>
              <a:gd name="T20" fmla="*/ 2147483647 w 61"/>
              <a:gd name="T21" fmla="*/ 2147483647 h 52"/>
              <a:gd name="T22" fmla="*/ 2147483647 w 61"/>
              <a:gd name="T23" fmla="*/ 2147483647 h 52"/>
              <a:gd name="T24" fmla="*/ 2147483647 w 61"/>
              <a:gd name="T25" fmla="*/ 2147483647 h 52"/>
              <a:gd name="T26" fmla="*/ 2147483647 w 61"/>
              <a:gd name="T27" fmla="*/ 2147483647 h 52"/>
              <a:gd name="T28" fmla="*/ 2147483647 w 61"/>
              <a:gd name="T29" fmla="*/ 2147483647 h 52"/>
              <a:gd name="T30" fmla="*/ 2147483647 w 61"/>
              <a:gd name="T31" fmla="*/ 2147483647 h 52"/>
              <a:gd name="T32" fmla="*/ 2147483647 w 61"/>
              <a:gd name="T33" fmla="*/ 2147483647 h 52"/>
              <a:gd name="T34" fmla="*/ 2147483647 w 61"/>
              <a:gd name="T35" fmla="*/ 2147483647 h 52"/>
              <a:gd name="T36" fmla="*/ 2147483647 w 61"/>
              <a:gd name="T37" fmla="*/ 2147483647 h 52"/>
              <a:gd name="T38" fmla="*/ 2147483647 w 61"/>
              <a:gd name="T39" fmla="*/ 2147483647 h 52"/>
              <a:gd name="T40" fmla="*/ 2147483647 w 61"/>
              <a:gd name="T41" fmla="*/ 2147483647 h 52"/>
              <a:gd name="T42" fmla="*/ 2147483647 w 61"/>
              <a:gd name="T43" fmla="*/ 2147483647 h 52"/>
              <a:gd name="T44" fmla="*/ 2147483647 w 61"/>
              <a:gd name="T45" fmla="*/ 2147483647 h 52"/>
              <a:gd name="T46" fmla="*/ 2147483647 w 61"/>
              <a:gd name="T47" fmla="*/ 2147483647 h 52"/>
              <a:gd name="T48" fmla="*/ 2147483647 w 61"/>
              <a:gd name="T49" fmla="*/ 2147483647 h 52"/>
              <a:gd name="T50" fmla="*/ 2147483647 w 61"/>
              <a:gd name="T51" fmla="*/ 2147483647 h 52"/>
              <a:gd name="T52" fmla="*/ 2147483647 w 61"/>
              <a:gd name="T53" fmla="*/ 2147483647 h 52"/>
              <a:gd name="T54" fmla="*/ 2147483647 w 61"/>
              <a:gd name="T55" fmla="*/ 2147483647 h 52"/>
              <a:gd name="T56" fmla="*/ 2147483647 w 61"/>
              <a:gd name="T57" fmla="*/ 2147483647 h 52"/>
              <a:gd name="T58" fmla="*/ 2147483647 w 61"/>
              <a:gd name="T59" fmla="*/ 2147483647 h 52"/>
              <a:gd name="T60" fmla="*/ 2147483647 w 61"/>
              <a:gd name="T61" fmla="*/ 2147483647 h 52"/>
              <a:gd name="T62" fmla="*/ 2147483647 w 61"/>
              <a:gd name="T63" fmla="*/ 2147483647 h 52"/>
              <a:gd name="T64" fmla="*/ 2147483647 w 61"/>
              <a:gd name="T65" fmla="*/ 2147483647 h 52"/>
              <a:gd name="T66" fmla="*/ 2147483647 w 61"/>
              <a:gd name="T67" fmla="*/ 2147483647 h 52"/>
              <a:gd name="T68" fmla="*/ 2147483647 w 61"/>
              <a:gd name="T69" fmla="*/ 2147483647 h 52"/>
              <a:gd name="T70" fmla="*/ 2147483647 w 61"/>
              <a:gd name="T71" fmla="*/ 2147483647 h 52"/>
              <a:gd name="T72" fmla="*/ 2147483647 w 61"/>
              <a:gd name="T73" fmla="*/ 2147483647 h 52"/>
              <a:gd name="T74" fmla="*/ 2147483647 w 61"/>
              <a:gd name="T75" fmla="*/ 2147483647 h 52"/>
              <a:gd name="T76" fmla="*/ 2147483647 w 61"/>
              <a:gd name="T77" fmla="*/ 0 h 52"/>
              <a:gd name="T78" fmla="*/ 2147483647 w 61"/>
              <a:gd name="T79" fmla="*/ 2147483647 h 52"/>
              <a:gd name="T80" fmla="*/ 2147483647 w 61"/>
              <a:gd name="T81" fmla="*/ 2147483647 h 52"/>
              <a:gd name="T82" fmla="*/ 2147483647 w 61"/>
              <a:gd name="T83" fmla="*/ 2147483647 h 52"/>
              <a:gd name="T84" fmla="*/ 2147483647 w 61"/>
              <a:gd name="T85" fmla="*/ 2147483647 h 52"/>
              <a:gd name="T86" fmla="*/ 2147483647 w 61"/>
              <a:gd name="T87" fmla="*/ 2147483647 h 52"/>
              <a:gd name="T88" fmla="*/ 2147483647 w 61"/>
              <a:gd name="T89" fmla="*/ 2147483647 h 52"/>
              <a:gd name="T90" fmla="*/ 2147483647 w 61"/>
              <a:gd name="T91" fmla="*/ 2147483647 h 52"/>
              <a:gd name="T92" fmla="*/ 2147483647 w 61"/>
              <a:gd name="T93" fmla="*/ 2147483647 h 52"/>
              <a:gd name="T94" fmla="*/ 0 w 61"/>
              <a:gd name="T95" fmla="*/ 2147483647 h 52"/>
              <a:gd name="T96" fmla="*/ 0 w 61"/>
              <a:gd name="T97" fmla="*/ 2147483647 h 52"/>
              <a:gd name="T98" fmla="*/ 2147483647 w 61"/>
              <a:gd name="T99" fmla="*/ 2147483647 h 5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61"/>
              <a:gd name="T151" fmla="*/ 0 h 52"/>
              <a:gd name="T152" fmla="*/ 61 w 61"/>
              <a:gd name="T153" fmla="*/ 52 h 5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61" h="52">
                <a:moveTo>
                  <a:pt x="2" y="14"/>
                </a:moveTo>
                <a:lnTo>
                  <a:pt x="2" y="14"/>
                </a:lnTo>
                <a:lnTo>
                  <a:pt x="2" y="17"/>
                </a:lnTo>
                <a:lnTo>
                  <a:pt x="0" y="17"/>
                </a:lnTo>
                <a:lnTo>
                  <a:pt x="0" y="26"/>
                </a:lnTo>
                <a:lnTo>
                  <a:pt x="2" y="26"/>
                </a:lnTo>
                <a:lnTo>
                  <a:pt x="2" y="28"/>
                </a:lnTo>
                <a:lnTo>
                  <a:pt x="5" y="31"/>
                </a:lnTo>
                <a:lnTo>
                  <a:pt x="7" y="33"/>
                </a:lnTo>
                <a:lnTo>
                  <a:pt x="9" y="33"/>
                </a:lnTo>
                <a:lnTo>
                  <a:pt x="12" y="33"/>
                </a:lnTo>
                <a:lnTo>
                  <a:pt x="12" y="31"/>
                </a:lnTo>
                <a:lnTo>
                  <a:pt x="14" y="31"/>
                </a:lnTo>
                <a:lnTo>
                  <a:pt x="14" y="33"/>
                </a:lnTo>
                <a:lnTo>
                  <a:pt x="12" y="40"/>
                </a:lnTo>
                <a:lnTo>
                  <a:pt x="12" y="43"/>
                </a:lnTo>
                <a:lnTo>
                  <a:pt x="19" y="40"/>
                </a:lnTo>
                <a:lnTo>
                  <a:pt x="21" y="38"/>
                </a:lnTo>
                <a:lnTo>
                  <a:pt x="24" y="38"/>
                </a:lnTo>
                <a:lnTo>
                  <a:pt x="31" y="43"/>
                </a:lnTo>
                <a:lnTo>
                  <a:pt x="35" y="47"/>
                </a:lnTo>
                <a:lnTo>
                  <a:pt x="35" y="50"/>
                </a:lnTo>
                <a:lnTo>
                  <a:pt x="40" y="52"/>
                </a:lnTo>
                <a:lnTo>
                  <a:pt x="42" y="50"/>
                </a:lnTo>
                <a:lnTo>
                  <a:pt x="47" y="50"/>
                </a:lnTo>
                <a:lnTo>
                  <a:pt x="49" y="50"/>
                </a:lnTo>
                <a:lnTo>
                  <a:pt x="49" y="47"/>
                </a:lnTo>
                <a:lnTo>
                  <a:pt x="52" y="45"/>
                </a:lnTo>
                <a:lnTo>
                  <a:pt x="54" y="43"/>
                </a:lnTo>
                <a:lnTo>
                  <a:pt x="54" y="40"/>
                </a:lnTo>
                <a:lnTo>
                  <a:pt x="52" y="35"/>
                </a:lnTo>
                <a:lnTo>
                  <a:pt x="52" y="31"/>
                </a:lnTo>
                <a:lnTo>
                  <a:pt x="52" y="28"/>
                </a:lnTo>
                <a:lnTo>
                  <a:pt x="52" y="24"/>
                </a:lnTo>
                <a:lnTo>
                  <a:pt x="52" y="21"/>
                </a:lnTo>
                <a:lnTo>
                  <a:pt x="52" y="19"/>
                </a:lnTo>
                <a:lnTo>
                  <a:pt x="54" y="17"/>
                </a:lnTo>
                <a:lnTo>
                  <a:pt x="57" y="12"/>
                </a:lnTo>
                <a:lnTo>
                  <a:pt x="57" y="9"/>
                </a:lnTo>
                <a:lnTo>
                  <a:pt x="59" y="7"/>
                </a:lnTo>
                <a:lnTo>
                  <a:pt x="61" y="7"/>
                </a:lnTo>
                <a:lnTo>
                  <a:pt x="61" y="5"/>
                </a:lnTo>
                <a:lnTo>
                  <a:pt x="59" y="5"/>
                </a:lnTo>
                <a:lnTo>
                  <a:pt x="59" y="2"/>
                </a:lnTo>
                <a:lnTo>
                  <a:pt x="59" y="5"/>
                </a:lnTo>
                <a:lnTo>
                  <a:pt x="57" y="5"/>
                </a:lnTo>
                <a:lnTo>
                  <a:pt x="45" y="5"/>
                </a:lnTo>
                <a:lnTo>
                  <a:pt x="38" y="0"/>
                </a:lnTo>
                <a:lnTo>
                  <a:pt x="31" y="0"/>
                </a:lnTo>
                <a:lnTo>
                  <a:pt x="26" y="0"/>
                </a:lnTo>
                <a:lnTo>
                  <a:pt x="26" y="2"/>
                </a:lnTo>
                <a:lnTo>
                  <a:pt x="21" y="2"/>
                </a:lnTo>
                <a:lnTo>
                  <a:pt x="19" y="2"/>
                </a:lnTo>
                <a:lnTo>
                  <a:pt x="12" y="5"/>
                </a:lnTo>
                <a:lnTo>
                  <a:pt x="9" y="7"/>
                </a:lnTo>
                <a:lnTo>
                  <a:pt x="9" y="5"/>
                </a:lnTo>
                <a:lnTo>
                  <a:pt x="7" y="5"/>
                </a:lnTo>
                <a:lnTo>
                  <a:pt x="7" y="7"/>
                </a:lnTo>
                <a:lnTo>
                  <a:pt x="7" y="9"/>
                </a:lnTo>
                <a:lnTo>
                  <a:pt x="5" y="9"/>
                </a:lnTo>
                <a:lnTo>
                  <a:pt x="5" y="7"/>
                </a:lnTo>
                <a:lnTo>
                  <a:pt x="5" y="9"/>
                </a:lnTo>
                <a:lnTo>
                  <a:pt x="2" y="9"/>
                </a:lnTo>
                <a:lnTo>
                  <a:pt x="0" y="9"/>
                </a:lnTo>
                <a:lnTo>
                  <a:pt x="0" y="14"/>
                </a:lnTo>
                <a:lnTo>
                  <a:pt x="0" y="17"/>
                </a:lnTo>
                <a:lnTo>
                  <a:pt x="2" y="17"/>
                </a:lnTo>
                <a:lnTo>
                  <a:pt x="2" y="1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60" name="Freeform 2382"/>
          <p:cNvSpPr>
            <a:spLocks/>
          </p:cNvSpPr>
          <p:nvPr/>
        </p:nvSpPr>
        <p:spPr bwMode="auto">
          <a:xfrm>
            <a:off x="1408113" y="3367088"/>
            <a:ext cx="206375" cy="501650"/>
          </a:xfrm>
          <a:custGeom>
            <a:avLst/>
            <a:gdLst>
              <a:gd name="T0" fmla="*/ 0 w 167"/>
              <a:gd name="T1" fmla="*/ 2147483647 h 385"/>
              <a:gd name="T2" fmla="*/ 2147483647 w 167"/>
              <a:gd name="T3" fmla="*/ 2147483647 h 385"/>
              <a:gd name="T4" fmla="*/ 2147483647 w 167"/>
              <a:gd name="T5" fmla="*/ 2147483647 h 385"/>
              <a:gd name="T6" fmla="*/ 2147483647 w 167"/>
              <a:gd name="T7" fmla="*/ 2147483647 h 385"/>
              <a:gd name="T8" fmla="*/ 2147483647 w 167"/>
              <a:gd name="T9" fmla="*/ 2147483647 h 385"/>
              <a:gd name="T10" fmla="*/ 2147483647 w 167"/>
              <a:gd name="T11" fmla="*/ 2147483647 h 385"/>
              <a:gd name="T12" fmla="*/ 2147483647 w 167"/>
              <a:gd name="T13" fmla="*/ 2147483647 h 385"/>
              <a:gd name="T14" fmla="*/ 2147483647 w 167"/>
              <a:gd name="T15" fmla="*/ 2147483647 h 385"/>
              <a:gd name="T16" fmla="*/ 2147483647 w 167"/>
              <a:gd name="T17" fmla="*/ 2147483647 h 385"/>
              <a:gd name="T18" fmla="*/ 2147483647 w 167"/>
              <a:gd name="T19" fmla="*/ 2147483647 h 385"/>
              <a:gd name="T20" fmla="*/ 2147483647 w 167"/>
              <a:gd name="T21" fmla="*/ 2147483647 h 385"/>
              <a:gd name="T22" fmla="*/ 2147483647 w 167"/>
              <a:gd name="T23" fmla="*/ 2147483647 h 385"/>
              <a:gd name="T24" fmla="*/ 2147483647 w 167"/>
              <a:gd name="T25" fmla="*/ 2147483647 h 385"/>
              <a:gd name="T26" fmla="*/ 2147483647 w 167"/>
              <a:gd name="T27" fmla="*/ 2147483647 h 385"/>
              <a:gd name="T28" fmla="*/ 2147483647 w 167"/>
              <a:gd name="T29" fmla="*/ 2147483647 h 385"/>
              <a:gd name="T30" fmla="*/ 2147483647 w 167"/>
              <a:gd name="T31" fmla="*/ 2147483647 h 385"/>
              <a:gd name="T32" fmla="*/ 2147483647 w 167"/>
              <a:gd name="T33" fmla="*/ 2147483647 h 385"/>
              <a:gd name="T34" fmla="*/ 2147483647 w 167"/>
              <a:gd name="T35" fmla="*/ 2147483647 h 385"/>
              <a:gd name="T36" fmla="*/ 2147483647 w 167"/>
              <a:gd name="T37" fmla="*/ 2147483647 h 385"/>
              <a:gd name="T38" fmla="*/ 2147483647 w 167"/>
              <a:gd name="T39" fmla="*/ 2147483647 h 385"/>
              <a:gd name="T40" fmla="*/ 2147483647 w 167"/>
              <a:gd name="T41" fmla="*/ 2147483647 h 385"/>
              <a:gd name="T42" fmla="*/ 2147483647 w 167"/>
              <a:gd name="T43" fmla="*/ 2147483647 h 385"/>
              <a:gd name="T44" fmla="*/ 2147483647 w 167"/>
              <a:gd name="T45" fmla="*/ 2147483647 h 385"/>
              <a:gd name="T46" fmla="*/ 2147483647 w 167"/>
              <a:gd name="T47" fmla="*/ 2147483647 h 385"/>
              <a:gd name="T48" fmla="*/ 2147483647 w 167"/>
              <a:gd name="T49" fmla="*/ 2147483647 h 385"/>
              <a:gd name="T50" fmla="*/ 2147483647 w 167"/>
              <a:gd name="T51" fmla="*/ 2147483647 h 385"/>
              <a:gd name="T52" fmla="*/ 2147483647 w 167"/>
              <a:gd name="T53" fmla="*/ 2147483647 h 385"/>
              <a:gd name="T54" fmla="*/ 2147483647 w 167"/>
              <a:gd name="T55" fmla="*/ 2147483647 h 385"/>
              <a:gd name="T56" fmla="*/ 2147483647 w 167"/>
              <a:gd name="T57" fmla="*/ 2147483647 h 385"/>
              <a:gd name="T58" fmla="*/ 2147483647 w 167"/>
              <a:gd name="T59" fmla="*/ 2147483647 h 385"/>
              <a:gd name="T60" fmla="*/ 2147483647 w 167"/>
              <a:gd name="T61" fmla="*/ 2147483647 h 385"/>
              <a:gd name="T62" fmla="*/ 2147483647 w 167"/>
              <a:gd name="T63" fmla="*/ 2147483647 h 385"/>
              <a:gd name="T64" fmla="*/ 2147483647 w 167"/>
              <a:gd name="T65" fmla="*/ 2147483647 h 385"/>
              <a:gd name="T66" fmla="*/ 2147483647 w 167"/>
              <a:gd name="T67" fmla="*/ 2147483647 h 385"/>
              <a:gd name="T68" fmla="*/ 2147483647 w 167"/>
              <a:gd name="T69" fmla="*/ 2147483647 h 385"/>
              <a:gd name="T70" fmla="*/ 2147483647 w 167"/>
              <a:gd name="T71" fmla="*/ 2147483647 h 385"/>
              <a:gd name="T72" fmla="*/ 2147483647 w 167"/>
              <a:gd name="T73" fmla="*/ 2147483647 h 385"/>
              <a:gd name="T74" fmla="*/ 2147483647 w 167"/>
              <a:gd name="T75" fmla="*/ 2147483647 h 385"/>
              <a:gd name="T76" fmla="*/ 2147483647 w 167"/>
              <a:gd name="T77" fmla="*/ 2147483647 h 385"/>
              <a:gd name="T78" fmla="*/ 2147483647 w 167"/>
              <a:gd name="T79" fmla="*/ 2147483647 h 385"/>
              <a:gd name="T80" fmla="*/ 2147483647 w 167"/>
              <a:gd name="T81" fmla="*/ 2147483647 h 385"/>
              <a:gd name="T82" fmla="*/ 2147483647 w 167"/>
              <a:gd name="T83" fmla="*/ 2147483647 h 385"/>
              <a:gd name="T84" fmla="*/ 2147483647 w 167"/>
              <a:gd name="T85" fmla="*/ 2147483647 h 385"/>
              <a:gd name="T86" fmla="*/ 2147483647 w 167"/>
              <a:gd name="T87" fmla="*/ 2147483647 h 385"/>
              <a:gd name="T88" fmla="*/ 2147483647 w 167"/>
              <a:gd name="T89" fmla="*/ 2147483647 h 385"/>
              <a:gd name="T90" fmla="*/ 2147483647 w 167"/>
              <a:gd name="T91" fmla="*/ 2147483647 h 385"/>
              <a:gd name="T92" fmla="*/ 2147483647 w 167"/>
              <a:gd name="T93" fmla="*/ 2147483647 h 385"/>
              <a:gd name="T94" fmla="*/ 2147483647 w 167"/>
              <a:gd name="T95" fmla="*/ 2147483647 h 385"/>
              <a:gd name="T96" fmla="*/ 2147483647 w 167"/>
              <a:gd name="T97" fmla="*/ 2147483647 h 385"/>
              <a:gd name="T98" fmla="*/ 2147483647 w 167"/>
              <a:gd name="T99" fmla="*/ 2147483647 h 385"/>
              <a:gd name="T100" fmla="*/ 2147483647 w 167"/>
              <a:gd name="T101" fmla="*/ 2147483647 h 385"/>
              <a:gd name="T102" fmla="*/ 2147483647 w 167"/>
              <a:gd name="T103" fmla="*/ 2147483647 h 385"/>
              <a:gd name="T104" fmla="*/ 2147483647 w 167"/>
              <a:gd name="T105" fmla="*/ 2147483647 h 385"/>
              <a:gd name="T106" fmla="*/ 2147483647 w 167"/>
              <a:gd name="T107" fmla="*/ 2147483647 h 385"/>
              <a:gd name="T108" fmla="*/ 2147483647 w 167"/>
              <a:gd name="T109" fmla="*/ 2147483647 h 385"/>
              <a:gd name="T110" fmla="*/ 2147483647 w 167"/>
              <a:gd name="T111" fmla="*/ 2147483647 h 385"/>
              <a:gd name="T112" fmla="*/ 2147483647 w 167"/>
              <a:gd name="T113" fmla="*/ 2147483647 h 385"/>
              <a:gd name="T114" fmla="*/ 2147483647 w 167"/>
              <a:gd name="T115" fmla="*/ 2147483647 h 38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67"/>
              <a:gd name="T175" fmla="*/ 0 h 385"/>
              <a:gd name="T176" fmla="*/ 167 w 167"/>
              <a:gd name="T177" fmla="*/ 385 h 38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67" h="385">
                <a:moveTo>
                  <a:pt x="4" y="300"/>
                </a:moveTo>
                <a:lnTo>
                  <a:pt x="2" y="297"/>
                </a:lnTo>
                <a:lnTo>
                  <a:pt x="2" y="295"/>
                </a:lnTo>
                <a:lnTo>
                  <a:pt x="0" y="297"/>
                </a:lnTo>
                <a:lnTo>
                  <a:pt x="0" y="300"/>
                </a:lnTo>
                <a:lnTo>
                  <a:pt x="2" y="302"/>
                </a:lnTo>
                <a:lnTo>
                  <a:pt x="2" y="307"/>
                </a:lnTo>
                <a:lnTo>
                  <a:pt x="2" y="309"/>
                </a:lnTo>
                <a:lnTo>
                  <a:pt x="2" y="311"/>
                </a:lnTo>
                <a:lnTo>
                  <a:pt x="0" y="314"/>
                </a:lnTo>
                <a:lnTo>
                  <a:pt x="2" y="314"/>
                </a:lnTo>
                <a:lnTo>
                  <a:pt x="4" y="316"/>
                </a:lnTo>
                <a:lnTo>
                  <a:pt x="4" y="314"/>
                </a:lnTo>
                <a:lnTo>
                  <a:pt x="4" y="311"/>
                </a:lnTo>
                <a:lnTo>
                  <a:pt x="7" y="311"/>
                </a:lnTo>
                <a:lnTo>
                  <a:pt x="7" y="314"/>
                </a:lnTo>
                <a:lnTo>
                  <a:pt x="4" y="314"/>
                </a:lnTo>
                <a:lnTo>
                  <a:pt x="4" y="316"/>
                </a:lnTo>
                <a:lnTo>
                  <a:pt x="7" y="316"/>
                </a:lnTo>
                <a:lnTo>
                  <a:pt x="7" y="314"/>
                </a:lnTo>
                <a:lnTo>
                  <a:pt x="9" y="316"/>
                </a:lnTo>
                <a:lnTo>
                  <a:pt x="9" y="318"/>
                </a:lnTo>
                <a:lnTo>
                  <a:pt x="7" y="326"/>
                </a:lnTo>
                <a:lnTo>
                  <a:pt x="9" y="333"/>
                </a:lnTo>
                <a:lnTo>
                  <a:pt x="14" y="344"/>
                </a:lnTo>
                <a:lnTo>
                  <a:pt x="16" y="349"/>
                </a:lnTo>
                <a:lnTo>
                  <a:pt x="19" y="352"/>
                </a:lnTo>
                <a:lnTo>
                  <a:pt x="21" y="354"/>
                </a:lnTo>
                <a:lnTo>
                  <a:pt x="23" y="354"/>
                </a:lnTo>
                <a:lnTo>
                  <a:pt x="23" y="356"/>
                </a:lnTo>
                <a:lnTo>
                  <a:pt x="23" y="359"/>
                </a:lnTo>
                <a:lnTo>
                  <a:pt x="21" y="363"/>
                </a:lnTo>
                <a:lnTo>
                  <a:pt x="21" y="366"/>
                </a:lnTo>
                <a:lnTo>
                  <a:pt x="21" y="370"/>
                </a:lnTo>
                <a:lnTo>
                  <a:pt x="23" y="380"/>
                </a:lnTo>
                <a:lnTo>
                  <a:pt x="23" y="385"/>
                </a:lnTo>
                <a:lnTo>
                  <a:pt x="30" y="385"/>
                </a:lnTo>
                <a:lnTo>
                  <a:pt x="40" y="385"/>
                </a:lnTo>
                <a:lnTo>
                  <a:pt x="42" y="380"/>
                </a:lnTo>
                <a:lnTo>
                  <a:pt x="40" y="378"/>
                </a:lnTo>
                <a:lnTo>
                  <a:pt x="40" y="375"/>
                </a:lnTo>
                <a:lnTo>
                  <a:pt x="40" y="373"/>
                </a:lnTo>
                <a:lnTo>
                  <a:pt x="40" y="370"/>
                </a:lnTo>
                <a:lnTo>
                  <a:pt x="45" y="366"/>
                </a:lnTo>
                <a:lnTo>
                  <a:pt x="56" y="366"/>
                </a:lnTo>
                <a:lnTo>
                  <a:pt x="59" y="366"/>
                </a:lnTo>
                <a:lnTo>
                  <a:pt x="59" y="368"/>
                </a:lnTo>
                <a:lnTo>
                  <a:pt x="61" y="368"/>
                </a:lnTo>
                <a:lnTo>
                  <a:pt x="63" y="366"/>
                </a:lnTo>
                <a:lnTo>
                  <a:pt x="68" y="354"/>
                </a:lnTo>
                <a:lnTo>
                  <a:pt x="70" y="335"/>
                </a:lnTo>
                <a:lnTo>
                  <a:pt x="70" y="330"/>
                </a:lnTo>
                <a:lnTo>
                  <a:pt x="70" y="328"/>
                </a:lnTo>
                <a:lnTo>
                  <a:pt x="70" y="326"/>
                </a:lnTo>
                <a:lnTo>
                  <a:pt x="73" y="326"/>
                </a:lnTo>
                <a:lnTo>
                  <a:pt x="73" y="318"/>
                </a:lnTo>
                <a:lnTo>
                  <a:pt x="73" y="316"/>
                </a:lnTo>
                <a:lnTo>
                  <a:pt x="73" y="311"/>
                </a:lnTo>
                <a:lnTo>
                  <a:pt x="73" y="307"/>
                </a:lnTo>
                <a:lnTo>
                  <a:pt x="82" y="302"/>
                </a:lnTo>
                <a:lnTo>
                  <a:pt x="87" y="300"/>
                </a:lnTo>
                <a:lnTo>
                  <a:pt x="89" y="297"/>
                </a:lnTo>
                <a:lnTo>
                  <a:pt x="92" y="290"/>
                </a:lnTo>
                <a:lnTo>
                  <a:pt x="94" y="288"/>
                </a:lnTo>
                <a:lnTo>
                  <a:pt x="92" y="288"/>
                </a:lnTo>
                <a:lnTo>
                  <a:pt x="89" y="290"/>
                </a:lnTo>
                <a:lnTo>
                  <a:pt x="87" y="292"/>
                </a:lnTo>
                <a:lnTo>
                  <a:pt x="82" y="292"/>
                </a:lnTo>
                <a:lnTo>
                  <a:pt x="82" y="290"/>
                </a:lnTo>
                <a:lnTo>
                  <a:pt x="80" y="290"/>
                </a:lnTo>
                <a:lnTo>
                  <a:pt x="78" y="290"/>
                </a:lnTo>
                <a:lnTo>
                  <a:pt x="78" y="288"/>
                </a:lnTo>
                <a:lnTo>
                  <a:pt x="75" y="288"/>
                </a:lnTo>
                <a:lnTo>
                  <a:pt x="73" y="285"/>
                </a:lnTo>
                <a:lnTo>
                  <a:pt x="70" y="285"/>
                </a:lnTo>
                <a:lnTo>
                  <a:pt x="68" y="288"/>
                </a:lnTo>
                <a:lnTo>
                  <a:pt x="66" y="285"/>
                </a:lnTo>
                <a:lnTo>
                  <a:pt x="70" y="285"/>
                </a:lnTo>
                <a:lnTo>
                  <a:pt x="75" y="283"/>
                </a:lnTo>
                <a:lnTo>
                  <a:pt x="78" y="285"/>
                </a:lnTo>
                <a:lnTo>
                  <a:pt x="80" y="285"/>
                </a:lnTo>
                <a:lnTo>
                  <a:pt x="85" y="288"/>
                </a:lnTo>
                <a:lnTo>
                  <a:pt x="85" y="285"/>
                </a:lnTo>
                <a:lnTo>
                  <a:pt x="85" y="283"/>
                </a:lnTo>
                <a:lnTo>
                  <a:pt x="82" y="281"/>
                </a:lnTo>
                <a:lnTo>
                  <a:pt x="82" y="283"/>
                </a:lnTo>
                <a:lnTo>
                  <a:pt x="80" y="281"/>
                </a:lnTo>
                <a:lnTo>
                  <a:pt x="82" y="278"/>
                </a:lnTo>
                <a:lnTo>
                  <a:pt x="85" y="283"/>
                </a:lnTo>
                <a:lnTo>
                  <a:pt x="87" y="285"/>
                </a:lnTo>
                <a:lnTo>
                  <a:pt x="85" y="285"/>
                </a:lnTo>
                <a:lnTo>
                  <a:pt x="85" y="288"/>
                </a:lnTo>
                <a:lnTo>
                  <a:pt x="87" y="290"/>
                </a:lnTo>
                <a:lnTo>
                  <a:pt x="89" y="290"/>
                </a:lnTo>
                <a:lnTo>
                  <a:pt x="89" y="288"/>
                </a:lnTo>
                <a:lnTo>
                  <a:pt x="92" y="288"/>
                </a:lnTo>
                <a:lnTo>
                  <a:pt x="92" y="285"/>
                </a:lnTo>
                <a:lnTo>
                  <a:pt x="94" y="285"/>
                </a:lnTo>
                <a:lnTo>
                  <a:pt x="96" y="283"/>
                </a:lnTo>
                <a:lnTo>
                  <a:pt x="99" y="281"/>
                </a:lnTo>
                <a:lnTo>
                  <a:pt x="99" y="278"/>
                </a:lnTo>
                <a:lnTo>
                  <a:pt x="99" y="276"/>
                </a:lnTo>
                <a:lnTo>
                  <a:pt x="99" y="271"/>
                </a:lnTo>
                <a:lnTo>
                  <a:pt x="99" y="269"/>
                </a:lnTo>
                <a:lnTo>
                  <a:pt x="96" y="269"/>
                </a:lnTo>
                <a:lnTo>
                  <a:pt x="94" y="269"/>
                </a:lnTo>
                <a:lnTo>
                  <a:pt x="94" y="266"/>
                </a:lnTo>
                <a:lnTo>
                  <a:pt x="92" y="266"/>
                </a:lnTo>
                <a:lnTo>
                  <a:pt x="92" y="264"/>
                </a:lnTo>
                <a:lnTo>
                  <a:pt x="92" y="266"/>
                </a:lnTo>
                <a:lnTo>
                  <a:pt x="94" y="266"/>
                </a:lnTo>
                <a:lnTo>
                  <a:pt x="96" y="266"/>
                </a:lnTo>
                <a:lnTo>
                  <a:pt x="94" y="264"/>
                </a:lnTo>
                <a:lnTo>
                  <a:pt x="87" y="257"/>
                </a:lnTo>
                <a:lnTo>
                  <a:pt x="82" y="257"/>
                </a:lnTo>
                <a:lnTo>
                  <a:pt x="80" y="257"/>
                </a:lnTo>
                <a:lnTo>
                  <a:pt x="78" y="255"/>
                </a:lnTo>
                <a:lnTo>
                  <a:pt x="78" y="248"/>
                </a:lnTo>
                <a:lnTo>
                  <a:pt x="78" y="241"/>
                </a:lnTo>
                <a:lnTo>
                  <a:pt x="78" y="238"/>
                </a:lnTo>
                <a:lnTo>
                  <a:pt x="78" y="236"/>
                </a:lnTo>
                <a:lnTo>
                  <a:pt x="78" y="229"/>
                </a:lnTo>
                <a:lnTo>
                  <a:pt x="80" y="229"/>
                </a:lnTo>
                <a:lnTo>
                  <a:pt x="80" y="222"/>
                </a:lnTo>
                <a:lnTo>
                  <a:pt x="80" y="212"/>
                </a:lnTo>
                <a:lnTo>
                  <a:pt x="80" y="210"/>
                </a:lnTo>
                <a:lnTo>
                  <a:pt x="80" y="207"/>
                </a:lnTo>
                <a:lnTo>
                  <a:pt x="80" y="205"/>
                </a:lnTo>
                <a:lnTo>
                  <a:pt x="82" y="207"/>
                </a:lnTo>
                <a:lnTo>
                  <a:pt x="85" y="207"/>
                </a:lnTo>
                <a:lnTo>
                  <a:pt x="87" y="207"/>
                </a:lnTo>
                <a:lnTo>
                  <a:pt x="89" y="203"/>
                </a:lnTo>
                <a:lnTo>
                  <a:pt x="94" y="196"/>
                </a:lnTo>
                <a:lnTo>
                  <a:pt x="94" y="193"/>
                </a:lnTo>
                <a:lnTo>
                  <a:pt x="94" y="189"/>
                </a:lnTo>
                <a:lnTo>
                  <a:pt x="96" y="186"/>
                </a:lnTo>
                <a:lnTo>
                  <a:pt x="101" y="186"/>
                </a:lnTo>
                <a:lnTo>
                  <a:pt x="104" y="181"/>
                </a:lnTo>
                <a:lnTo>
                  <a:pt x="104" y="179"/>
                </a:lnTo>
                <a:lnTo>
                  <a:pt x="106" y="177"/>
                </a:lnTo>
                <a:lnTo>
                  <a:pt x="113" y="174"/>
                </a:lnTo>
                <a:lnTo>
                  <a:pt x="115" y="174"/>
                </a:lnTo>
                <a:lnTo>
                  <a:pt x="120" y="172"/>
                </a:lnTo>
                <a:lnTo>
                  <a:pt x="122" y="167"/>
                </a:lnTo>
                <a:lnTo>
                  <a:pt x="125" y="167"/>
                </a:lnTo>
                <a:lnTo>
                  <a:pt x="125" y="165"/>
                </a:lnTo>
                <a:lnTo>
                  <a:pt x="125" y="163"/>
                </a:lnTo>
                <a:lnTo>
                  <a:pt x="125" y="160"/>
                </a:lnTo>
                <a:lnTo>
                  <a:pt x="127" y="160"/>
                </a:lnTo>
                <a:lnTo>
                  <a:pt x="127" y="158"/>
                </a:lnTo>
                <a:lnTo>
                  <a:pt x="130" y="155"/>
                </a:lnTo>
                <a:lnTo>
                  <a:pt x="132" y="153"/>
                </a:lnTo>
                <a:lnTo>
                  <a:pt x="134" y="151"/>
                </a:lnTo>
                <a:lnTo>
                  <a:pt x="134" y="148"/>
                </a:lnTo>
                <a:lnTo>
                  <a:pt x="130" y="141"/>
                </a:lnTo>
                <a:lnTo>
                  <a:pt x="134" y="125"/>
                </a:lnTo>
                <a:lnTo>
                  <a:pt x="141" y="118"/>
                </a:lnTo>
                <a:lnTo>
                  <a:pt x="141" y="115"/>
                </a:lnTo>
                <a:lnTo>
                  <a:pt x="141" y="113"/>
                </a:lnTo>
                <a:lnTo>
                  <a:pt x="144" y="108"/>
                </a:lnTo>
                <a:lnTo>
                  <a:pt x="148" y="106"/>
                </a:lnTo>
                <a:lnTo>
                  <a:pt x="156" y="111"/>
                </a:lnTo>
                <a:lnTo>
                  <a:pt x="165" y="111"/>
                </a:lnTo>
                <a:lnTo>
                  <a:pt x="167" y="108"/>
                </a:lnTo>
                <a:lnTo>
                  <a:pt x="165" y="103"/>
                </a:lnTo>
                <a:lnTo>
                  <a:pt x="165" y="101"/>
                </a:lnTo>
                <a:lnTo>
                  <a:pt x="165" y="99"/>
                </a:lnTo>
                <a:lnTo>
                  <a:pt x="163" y="99"/>
                </a:lnTo>
                <a:lnTo>
                  <a:pt x="163" y="96"/>
                </a:lnTo>
                <a:lnTo>
                  <a:pt x="160" y="96"/>
                </a:lnTo>
                <a:lnTo>
                  <a:pt x="160" y="94"/>
                </a:lnTo>
                <a:lnTo>
                  <a:pt x="160" y="89"/>
                </a:lnTo>
                <a:lnTo>
                  <a:pt x="160" y="87"/>
                </a:lnTo>
                <a:lnTo>
                  <a:pt x="163" y="87"/>
                </a:lnTo>
                <a:lnTo>
                  <a:pt x="163" y="85"/>
                </a:lnTo>
                <a:lnTo>
                  <a:pt x="165" y="77"/>
                </a:lnTo>
                <a:lnTo>
                  <a:pt x="165" y="75"/>
                </a:lnTo>
                <a:lnTo>
                  <a:pt x="163" y="70"/>
                </a:lnTo>
                <a:lnTo>
                  <a:pt x="160" y="66"/>
                </a:lnTo>
                <a:lnTo>
                  <a:pt x="163" y="61"/>
                </a:lnTo>
                <a:lnTo>
                  <a:pt x="163" y="56"/>
                </a:lnTo>
                <a:lnTo>
                  <a:pt x="160" y="56"/>
                </a:lnTo>
                <a:lnTo>
                  <a:pt x="158" y="42"/>
                </a:lnTo>
                <a:lnTo>
                  <a:pt x="158" y="37"/>
                </a:lnTo>
                <a:lnTo>
                  <a:pt x="153" y="28"/>
                </a:lnTo>
                <a:lnTo>
                  <a:pt x="151" y="23"/>
                </a:lnTo>
                <a:lnTo>
                  <a:pt x="148" y="23"/>
                </a:lnTo>
                <a:lnTo>
                  <a:pt x="144" y="21"/>
                </a:lnTo>
                <a:lnTo>
                  <a:pt x="139" y="21"/>
                </a:lnTo>
                <a:lnTo>
                  <a:pt x="137" y="16"/>
                </a:lnTo>
                <a:lnTo>
                  <a:pt x="134" y="14"/>
                </a:lnTo>
                <a:lnTo>
                  <a:pt x="132" y="11"/>
                </a:lnTo>
                <a:lnTo>
                  <a:pt x="130" y="9"/>
                </a:lnTo>
                <a:lnTo>
                  <a:pt x="127" y="7"/>
                </a:lnTo>
                <a:lnTo>
                  <a:pt x="125" y="4"/>
                </a:lnTo>
                <a:lnTo>
                  <a:pt x="120" y="0"/>
                </a:lnTo>
                <a:lnTo>
                  <a:pt x="115" y="2"/>
                </a:lnTo>
                <a:lnTo>
                  <a:pt x="118" y="4"/>
                </a:lnTo>
                <a:lnTo>
                  <a:pt x="118" y="9"/>
                </a:lnTo>
                <a:lnTo>
                  <a:pt x="115" y="21"/>
                </a:lnTo>
                <a:lnTo>
                  <a:pt x="115" y="23"/>
                </a:lnTo>
                <a:lnTo>
                  <a:pt x="113" y="23"/>
                </a:lnTo>
                <a:lnTo>
                  <a:pt x="111" y="26"/>
                </a:lnTo>
                <a:lnTo>
                  <a:pt x="106" y="23"/>
                </a:lnTo>
                <a:lnTo>
                  <a:pt x="101" y="21"/>
                </a:lnTo>
                <a:lnTo>
                  <a:pt x="92" y="18"/>
                </a:lnTo>
                <a:lnTo>
                  <a:pt x="89" y="21"/>
                </a:lnTo>
                <a:lnTo>
                  <a:pt x="89" y="23"/>
                </a:lnTo>
                <a:lnTo>
                  <a:pt x="89" y="26"/>
                </a:lnTo>
                <a:lnTo>
                  <a:pt x="89" y="28"/>
                </a:lnTo>
                <a:lnTo>
                  <a:pt x="89" y="33"/>
                </a:lnTo>
                <a:lnTo>
                  <a:pt x="87" y="40"/>
                </a:lnTo>
                <a:lnTo>
                  <a:pt x="85" y="40"/>
                </a:lnTo>
                <a:lnTo>
                  <a:pt x="85" y="37"/>
                </a:lnTo>
                <a:lnTo>
                  <a:pt x="82" y="37"/>
                </a:lnTo>
                <a:lnTo>
                  <a:pt x="78" y="35"/>
                </a:lnTo>
                <a:lnTo>
                  <a:pt x="73" y="42"/>
                </a:lnTo>
                <a:lnTo>
                  <a:pt x="66" y="61"/>
                </a:lnTo>
                <a:lnTo>
                  <a:pt x="66" y="63"/>
                </a:lnTo>
                <a:lnTo>
                  <a:pt x="68" y="63"/>
                </a:lnTo>
                <a:lnTo>
                  <a:pt x="68" y="66"/>
                </a:lnTo>
                <a:lnTo>
                  <a:pt x="68" y="70"/>
                </a:lnTo>
                <a:lnTo>
                  <a:pt x="61" y="75"/>
                </a:lnTo>
                <a:lnTo>
                  <a:pt x="54" y="87"/>
                </a:lnTo>
                <a:lnTo>
                  <a:pt x="54" y="89"/>
                </a:lnTo>
                <a:lnTo>
                  <a:pt x="54" y="92"/>
                </a:lnTo>
                <a:lnTo>
                  <a:pt x="56" y="94"/>
                </a:lnTo>
                <a:lnTo>
                  <a:pt x="49" y="99"/>
                </a:lnTo>
                <a:lnTo>
                  <a:pt x="47" y="99"/>
                </a:lnTo>
                <a:lnTo>
                  <a:pt x="42" y="99"/>
                </a:lnTo>
                <a:lnTo>
                  <a:pt x="42" y="101"/>
                </a:lnTo>
                <a:lnTo>
                  <a:pt x="45" y="103"/>
                </a:lnTo>
                <a:lnTo>
                  <a:pt x="45" y="106"/>
                </a:lnTo>
                <a:lnTo>
                  <a:pt x="42" y="125"/>
                </a:lnTo>
                <a:lnTo>
                  <a:pt x="40" y="132"/>
                </a:lnTo>
                <a:lnTo>
                  <a:pt x="37" y="137"/>
                </a:lnTo>
                <a:lnTo>
                  <a:pt x="33" y="144"/>
                </a:lnTo>
                <a:lnTo>
                  <a:pt x="33" y="146"/>
                </a:lnTo>
                <a:lnTo>
                  <a:pt x="35" y="148"/>
                </a:lnTo>
                <a:lnTo>
                  <a:pt x="37" y="148"/>
                </a:lnTo>
                <a:lnTo>
                  <a:pt x="37" y="151"/>
                </a:lnTo>
                <a:lnTo>
                  <a:pt x="37" y="153"/>
                </a:lnTo>
                <a:lnTo>
                  <a:pt x="40" y="153"/>
                </a:lnTo>
                <a:lnTo>
                  <a:pt x="40" y="155"/>
                </a:lnTo>
                <a:lnTo>
                  <a:pt x="40" y="158"/>
                </a:lnTo>
                <a:lnTo>
                  <a:pt x="37" y="158"/>
                </a:lnTo>
                <a:lnTo>
                  <a:pt x="37" y="163"/>
                </a:lnTo>
                <a:lnTo>
                  <a:pt x="35" y="163"/>
                </a:lnTo>
                <a:lnTo>
                  <a:pt x="33" y="163"/>
                </a:lnTo>
                <a:lnTo>
                  <a:pt x="28" y="160"/>
                </a:lnTo>
                <a:lnTo>
                  <a:pt x="26" y="160"/>
                </a:lnTo>
                <a:lnTo>
                  <a:pt x="23" y="163"/>
                </a:lnTo>
                <a:lnTo>
                  <a:pt x="21" y="163"/>
                </a:lnTo>
                <a:lnTo>
                  <a:pt x="21" y="165"/>
                </a:lnTo>
                <a:lnTo>
                  <a:pt x="19" y="165"/>
                </a:lnTo>
                <a:lnTo>
                  <a:pt x="19" y="167"/>
                </a:lnTo>
                <a:lnTo>
                  <a:pt x="14" y="174"/>
                </a:lnTo>
                <a:lnTo>
                  <a:pt x="14" y="177"/>
                </a:lnTo>
                <a:lnTo>
                  <a:pt x="9" y="184"/>
                </a:lnTo>
                <a:lnTo>
                  <a:pt x="11" y="198"/>
                </a:lnTo>
                <a:lnTo>
                  <a:pt x="14" y="210"/>
                </a:lnTo>
                <a:lnTo>
                  <a:pt x="14" y="224"/>
                </a:lnTo>
                <a:lnTo>
                  <a:pt x="11" y="229"/>
                </a:lnTo>
                <a:lnTo>
                  <a:pt x="16" y="231"/>
                </a:lnTo>
                <a:lnTo>
                  <a:pt x="19" y="231"/>
                </a:lnTo>
                <a:lnTo>
                  <a:pt x="21" y="236"/>
                </a:lnTo>
                <a:lnTo>
                  <a:pt x="23" y="238"/>
                </a:lnTo>
                <a:lnTo>
                  <a:pt x="21" y="241"/>
                </a:lnTo>
                <a:lnTo>
                  <a:pt x="19" y="245"/>
                </a:lnTo>
                <a:lnTo>
                  <a:pt x="16" y="245"/>
                </a:lnTo>
                <a:lnTo>
                  <a:pt x="14" y="245"/>
                </a:lnTo>
                <a:lnTo>
                  <a:pt x="14" y="248"/>
                </a:lnTo>
                <a:lnTo>
                  <a:pt x="16" y="252"/>
                </a:lnTo>
                <a:lnTo>
                  <a:pt x="16" y="255"/>
                </a:lnTo>
                <a:lnTo>
                  <a:pt x="19" y="257"/>
                </a:lnTo>
                <a:lnTo>
                  <a:pt x="19" y="259"/>
                </a:lnTo>
                <a:lnTo>
                  <a:pt x="19" y="262"/>
                </a:lnTo>
                <a:lnTo>
                  <a:pt x="19" y="269"/>
                </a:lnTo>
                <a:lnTo>
                  <a:pt x="19" y="271"/>
                </a:lnTo>
                <a:lnTo>
                  <a:pt x="16" y="271"/>
                </a:lnTo>
                <a:lnTo>
                  <a:pt x="16" y="274"/>
                </a:lnTo>
                <a:lnTo>
                  <a:pt x="14" y="274"/>
                </a:lnTo>
                <a:lnTo>
                  <a:pt x="14" y="276"/>
                </a:lnTo>
                <a:lnTo>
                  <a:pt x="11" y="276"/>
                </a:lnTo>
                <a:lnTo>
                  <a:pt x="9" y="278"/>
                </a:lnTo>
                <a:lnTo>
                  <a:pt x="7" y="283"/>
                </a:lnTo>
                <a:lnTo>
                  <a:pt x="7" y="288"/>
                </a:lnTo>
                <a:lnTo>
                  <a:pt x="9" y="290"/>
                </a:lnTo>
                <a:lnTo>
                  <a:pt x="9" y="292"/>
                </a:lnTo>
                <a:lnTo>
                  <a:pt x="7" y="295"/>
                </a:lnTo>
                <a:lnTo>
                  <a:pt x="7" y="300"/>
                </a:lnTo>
                <a:lnTo>
                  <a:pt x="7" y="302"/>
                </a:lnTo>
                <a:lnTo>
                  <a:pt x="4" y="302"/>
                </a:lnTo>
                <a:lnTo>
                  <a:pt x="4" y="30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61" name="Freeform 2383"/>
          <p:cNvSpPr>
            <a:spLocks/>
          </p:cNvSpPr>
          <p:nvPr/>
        </p:nvSpPr>
        <p:spPr bwMode="auto">
          <a:xfrm>
            <a:off x="1304925" y="3267075"/>
            <a:ext cx="417513" cy="522288"/>
          </a:xfrm>
          <a:custGeom>
            <a:avLst/>
            <a:gdLst>
              <a:gd name="T0" fmla="*/ 2147483647 w 336"/>
              <a:gd name="T1" fmla="*/ 2147483647 h 399"/>
              <a:gd name="T2" fmla="*/ 2147483647 w 336"/>
              <a:gd name="T3" fmla="*/ 2147483647 h 399"/>
              <a:gd name="T4" fmla="*/ 2147483647 w 336"/>
              <a:gd name="T5" fmla="*/ 2147483647 h 399"/>
              <a:gd name="T6" fmla="*/ 2147483647 w 336"/>
              <a:gd name="T7" fmla="*/ 2147483647 h 399"/>
              <a:gd name="T8" fmla="*/ 2147483647 w 336"/>
              <a:gd name="T9" fmla="*/ 2147483647 h 399"/>
              <a:gd name="T10" fmla="*/ 2147483647 w 336"/>
              <a:gd name="T11" fmla="*/ 2147483647 h 399"/>
              <a:gd name="T12" fmla="*/ 2147483647 w 336"/>
              <a:gd name="T13" fmla="*/ 2147483647 h 399"/>
              <a:gd name="T14" fmla="*/ 2147483647 w 336"/>
              <a:gd name="T15" fmla="*/ 2147483647 h 399"/>
              <a:gd name="T16" fmla="*/ 2147483647 w 336"/>
              <a:gd name="T17" fmla="*/ 2147483647 h 399"/>
              <a:gd name="T18" fmla="*/ 2147483647 w 336"/>
              <a:gd name="T19" fmla="*/ 2147483647 h 399"/>
              <a:gd name="T20" fmla="*/ 2147483647 w 336"/>
              <a:gd name="T21" fmla="*/ 2147483647 h 399"/>
              <a:gd name="T22" fmla="*/ 2147483647 w 336"/>
              <a:gd name="T23" fmla="*/ 2147483647 h 399"/>
              <a:gd name="T24" fmla="*/ 2147483647 w 336"/>
              <a:gd name="T25" fmla="*/ 2147483647 h 399"/>
              <a:gd name="T26" fmla="*/ 2147483647 w 336"/>
              <a:gd name="T27" fmla="*/ 2147483647 h 399"/>
              <a:gd name="T28" fmla="*/ 2147483647 w 336"/>
              <a:gd name="T29" fmla="*/ 2147483647 h 399"/>
              <a:gd name="T30" fmla="*/ 2147483647 w 336"/>
              <a:gd name="T31" fmla="*/ 2147483647 h 399"/>
              <a:gd name="T32" fmla="*/ 2147483647 w 336"/>
              <a:gd name="T33" fmla="*/ 2147483647 h 399"/>
              <a:gd name="T34" fmla="*/ 2147483647 w 336"/>
              <a:gd name="T35" fmla="*/ 2147483647 h 399"/>
              <a:gd name="T36" fmla="*/ 2147483647 w 336"/>
              <a:gd name="T37" fmla="*/ 2147483647 h 399"/>
              <a:gd name="T38" fmla="*/ 2147483647 w 336"/>
              <a:gd name="T39" fmla="*/ 2147483647 h 399"/>
              <a:gd name="T40" fmla="*/ 2147483647 w 336"/>
              <a:gd name="T41" fmla="*/ 2147483647 h 399"/>
              <a:gd name="T42" fmla="*/ 2147483647 w 336"/>
              <a:gd name="T43" fmla="*/ 2147483647 h 399"/>
              <a:gd name="T44" fmla="*/ 2147483647 w 336"/>
              <a:gd name="T45" fmla="*/ 2147483647 h 399"/>
              <a:gd name="T46" fmla="*/ 2147483647 w 336"/>
              <a:gd name="T47" fmla="*/ 2147483647 h 399"/>
              <a:gd name="T48" fmla="*/ 2147483647 w 336"/>
              <a:gd name="T49" fmla="*/ 2147483647 h 399"/>
              <a:gd name="T50" fmla="*/ 2147483647 w 336"/>
              <a:gd name="T51" fmla="*/ 2147483647 h 399"/>
              <a:gd name="T52" fmla="*/ 2147483647 w 336"/>
              <a:gd name="T53" fmla="*/ 2147483647 h 399"/>
              <a:gd name="T54" fmla="*/ 2147483647 w 336"/>
              <a:gd name="T55" fmla="*/ 2147483647 h 399"/>
              <a:gd name="T56" fmla="*/ 2147483647 w 336"/>
              <a:gd name="T57" fmla="*/ 2147483647 h 399"/>
              <a:gd name="T58" fmla="*/ 2147483647 w 336"/>
              <a:gd name="T59" fmla="*/ 2147483647 h 399"/>
              <a:gd name="T60" fmla="*/ 2147483647 w 336"/>
              <a:gd name="T61" fmla="*/ 2147483647 h 399"/>
              <a:gd name="T62" fmla="*/ 2147483647 w 336"/>
              <a:gd name="T63" fmla="*/ 2147483647 h 399"/>
              <a:gd name="T64" fmla="*/ 2147483647 w 336"/>
              <a:gd name="T65" fmla="*/ 2147483647 h 399"/>
              <a:gd name="T66" fmla="*/ 2147483647 w 336"/>
              <a:gd name="T67" fmla="*/ 2147483647 h 399"/>
              <a:gd name="T68" fmla="*/ 2147483647 w 336"/>
              <a:gd name="T69" fmla="*/ 2147483647 h 399"/>
              <a:gd name="T70" fmla="*/ 2147483647 w 336"/>
              <a:gd name="T71" fmla="*/ 2147483647 h 399"/>
              <a:gd name="T72" fmla="*/ 2147483647 w 336"/>
              <a:gd name="T73" fmla="*/ 2147483647 h 399"/>
              <a:gd name="T74" fmla="*/ 2147483647 w 336"/>
              <a:gd name="T75" fmla="*/ 2147483647 h 399"/>
              <a:gd name="T76" fmla="*/ 2147483647 w 336"/>
              <a:gd name="T77" fmla="*/ 2147483647 h 399"/>
              <a:gd name="T78" fmla="*/ 2147483647 w 336"/>
              <a:gd name="T79" fmla="*/ 2147483647 h 399"/>
              <a:gd name="T80" fmla="*/ 2147483647 w 336"/>
              <a:gd name="T81" fmla="*/ 2147483647 h 399"/>
              <a:gd name="T82" fmla="*/ 2147483647 w 336"/>
              <a:gd name="T83" fmla="*/ 2147483647 h 399"/>
              <a:gd name="T84" fmla="*/ 2147483647 w 336"/>
              <a:gd name="T85" fmla="*/ 2147483647 h 399"/>
              <a:gd name="T86" fmla="*/ 2147483647 w 336"/>
              <a:gd name="T87" fmla="*/ 2147483647 h 399"/>
              <a:gd name="T88" fmla="*/ 2147483647 w 336"/>
              <a:gd name="T89" fmla="*/ 2147483647 h 399"/>
              <a:gd name="T90" fmla="*/ 2147483647 w 336"/>
              <a:gd name="T91" fmla="*/ 2147483647 h 399"/>
              <a:gd name="T92" fmla="*/ 2147483647 w 336"/>
              <a:gd name="T93" fmla="*/ 2147483647 h 399"/>
              <a:gd name="T94" fmla="*/ 2147483647 w 336"/>
              <a:gd name="T95" fmla="*/ 2147483647 h 399"/>
              <a:gd name="T96" fmla="*/ 2147483647 w 336"/>
              <a:gd name="T97" fmla="*/ 2147483647 h 399"/>
              <a:gd name="T98" fmla="*/ 2147483647 w 336"/>
              <a:gd name="T99" fmla="*/ 2147483647 h 399"/>
              <a:gd name="T100" fmla="*/ 2147483647 w 336"/>
              <a:gd name="T101" fmla="*/ 2147483647 h 399"/>
              <a:gd name="T102" fmla="*/ 2147483647 w 336"/>
              <a:gd name="T103" fmla="*/ 2147483647 h 399"/>
              <a:gd name="T104" fmla="*/ 2147483647 w 336"/>
              <a:gd name="T105" fmla="*/ 2147483647 h 399"/>
              <a:gd name="T106" fmla="*/ 2147483647 w 336"/>
              <a:gd name="T107" fmla="*/ 2147483647 h 399"/>
              <a:gd name="T108" fmla="*/ 2147483647 w 336"/>
              <a:gd name="T109" fmla="*/ 2147483647 h 399"/>
              <a:gd name="T110" fmla="*/ 2147483647 w 336"/>
              <a:gd name="T111" fmla="*/ 2147483647 h 399"/>
              <a:gd name="T112" fmla="*/ 2147483647 w 336"/>
              <a:gd name="T113" fmla="*/ 2147483647 h 399"/>
              <a:gd name="T114" fmla="*/ 2147483647 w 336"/>
              <a:gd name="T115" fmla="*/ 2147483647 h 399"/>
              <a:gd name="T116" fmla="*/ 2147483647 w 336"/>
              <a:gd name="T117" fmla="*/ 2147483647 h 399"/>
              <a:gd name="T118" fmla="*/ 2147483647 w 336"/>
              <a:gd name="T119" fmla="*/ 2147483647 h 399"/>
              <a:gd name="T120" fmla="*/ 2147483647 w 336"/>
              <a:gd name="T121" fmla="*/ 2147483647 h 399"/>
              <a:gd name="T122" fmla="*/ 2147483647 w 336"/>
              <a:gd name="T123" fmla="*/ 2147483647 h 399"/>
              <a:gd name="T124" fmla="*/ 2147483647 w 336"/>
              <a:gd name="T125" fmla="*/ 2147483647 h 3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36"/>
              <a:gd name="T190" fmla="*/ 0 h 399"/>
              <a:gd name="T191" fmla="*/ 336 w 336"/>
              <a:gd name="T192" fmla="*/ 399 h 39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36" h="399">
                <a:moveTo>
                  <a:pt x="12" y="364"/>
                </a:moveTo>
                <a:lnTo>
                  <a:pt x="12" y="361"/>
                </a:lnTo>
                <a:lnTo>
                  <a:pt x="14" y="361"/>
                </a:lnTo>
                <a:lnTo>
                  <a:pt x="17" y="361"/>
                </a:lnTo>
                <a:lnTo>
                  <a:pt x="14" y="364"/>
                </a:lnTo>
                <a:lnTo>
                  <a:pt x="14" y="366"/>
                </a:lnTo>
                <a:lnTo>
                  <a:pt x="17" y="366"/>
                </a:lnTo>
                <a:lnTo>
                  <a:pt x="17" y="368"/>
                </a:lnTo>
                <a:lnTo>
                  <a:pt x="14" y="373"/>
                </a:lnTo>
                <a:lnTo>
                  <a:pt x="10" y="376"/>
                </a:lnTo>
                <a:lnTo>
                  <a:pt x="7" y="380"/>
                </a:lnTo>
                <a:lnTo>
                  <a:pt x="10" y="383"/>
                </a:lnTo>
                <a:lnTo>
                  <a:pt x="10" y="385"/>
                </a:lnTo>
                <a:lnTo>
                  <a:pt x="12" y="387"/>
                </a:lnTo>
                <a:lnTo>
                  <a:pt x="22" y="397"/>
                </a:lnTo>
                <a:lnTo>
                  <a:pt x="24" y="397"/>
                </a:lnTo>
                <a:lnTo>
                  <a:pt x="33" y="399"/>
                </a:lnTo>
                <a:lnTo>
                  <a:pt x="36" y="399"/>
                </a:lnTo>
                <a:lnTo>
                  <a:pt x="43" y="397"/>
                </a:lnTo>
                <a:lnTo>
                  <a:pt x="50" y="390"/>
                </a:lnTo>
                <a:lnTo>
                  <a:pt x="57" y="383"/>
                </a:lnTo>
                <a:lnTo>
                  <a:pt x="62" y="376"/>
                </a:lnTo>
                <a:lnTo>
                  <a:pt x="64" y="376"/>
                </a:lnTo>
                <a:lnTo>
                  <a:pt x="66" y="376"/>
                </a:lnTo>
                <a:lnTo>
                  <a:pt x="69" y="373"/>
                </a:lnTo>
                <a:lnTo>
                  <a:pt x="74" y="368"/>
                </a:lnTo>
                <a:lnTo>
                  <a:pt x="74" y="366"/>
                </a:lnTo>
                <a:lnTo>
                  <a:pt x="74" y="364"/>
                </a:lnTo>
                <a:lnTo>
                  <a:pt x="71" y="361"/>
                </a:lnTo>
                <a:lnTo>
                  <a:pt x="71" y="359"/>
                </a:lnTo>
                <a:lnTo>
                  <a:pt x="71" y="361"/>
                </a:lnTo>
                <a:lnTo>
                  <a:pt x="74" y="361"/>
                </a:lnTo>
                <a:lnTo>
                  <a:pt x="74" y="359"/>
                </a:lnTo>
                <a:lnTo>
                  <a:pt x="74" y="357"/>
                </a:lnTo>
                <a:lnTo>
                  <a:pt x="74" y="352"/>
                </a:lnTo>
                <a:lnTo>
                  <a:pt x="76" y="352"/>
                </a:lnTo>
                <a:lnTo>
                  <a:pt x="76" y="354"/>
                </a:lnTo>
                <a:lnTo>
                  <a:pt x="74" y="359"/>
                </a:lnTo>
                <a:lnTo>
                  <a:pt x="74" y="364"/>
                </a:lnTo>
                <a:lnTo>
                  <a:pt x="76" y="368"/>
                </a:lnTo>
                <a:lnTo>
                  <a:pt x="76" y="371"/>
                </a:lnTo>
                <a:lnTo>
                  <a:pt x="78" y="371"/>
                </a:lnTo>
                <a:lnTo>
                  <a:pt x="81" y="371"/>
                </a:lnTo>
                <a:lnTo>
                  <a:pt x="83" y="371"/>
                </a:lnTo>
                <a:lnTo>
                  <a:pt x="83" y="373"/>
                </a:lnTo>
                <a:lnTo>
                  <a:pt x="85" y="373"/>
                </a:lnTo>
                <a:lnTo>
                  <a:pt x="85" y="376"/>
                </a:lnTo>
                <a:lnTo>
                  <a:pt x="85" y="378"/>
                </a:lnTo>
                <a:lnTo>
                  <a:pt x="88" y="378"/>
                </a:lnTo>
                <a:lnTo>
                  <a:pt x="88" y="376"/>
                </a:lnTo>
                <a:lnTo>
                  <a:pt x="88" y="371"/>
                </a:lnTo>
                <a:lnTo>
                  <a:pt x="90" y="368"/>
                </a:lnTo>
                <a:lnTo>
                  <a:pt x="90" y="366"/>
                </a:lnTo>
                <a:lnTo>
                  <a:pt x="88" y="364"/>
                </a:lnTo>
                <a:lnTo>
                  <a:pt x="88" y="359"/>
                </a:lnTo>
                <a:lnTo>
                  <a:pt x="90" y="354"/>
                </a:lnTo>
                <a:lnTo>
                  <a:pt x="92" y="352"/>
                </a:lnTo>
                <a:lnTo>
                  <a:pt x="95" y="352"/>
                </a:lnTo>
                <a:lnTo>
                  <a:pt x="95" y="350"/>
                </a:lnTo>
                <a:lnTo>
                  <a:pt x="97" y="350"/>
                </a:lnTo>
                <a:lnTo>
                  <a:pt x="97" y="347"/>
                </a:lnTo>
                <a:lnTo>
                  <a:pt x="100" y="347"/>
                </a:lnTo>
                <a:lnTo>
                  <a:pt x="100" y="345"/>
                </a:lnTo>
                <a:lnTo>
                  <a:pt x="100" y="338"/>
                </a:lnTo>
                <a:lnTo>
                  <a:pt x="100" y="335"/>
                </a:lnTo>
                <a:lnTo>
                  <a:pt x="100" y="333"/>
                </a:lnTo>
                <a:lnTo>
                  <a:pt x="97" y="331"/>
                </a:lnTo>
                <a:lnTo>
                  <a:pt x="97" y="328"/>
                </a:lnTo>
                <a:lnTo>
                  <a:pt x="95" y="324"/>
                </a:lnTo>
                <a:lnTo>
                  <a:pt x="95" y="321"/>
                </a:lnTo>
                <a:lnTo>
                  <a:pt x="97" y="321"/>
                </a:lnTo>
                <a:lnTo>
                  <a:pt x="100" y="321"/>
                </a:lnTo>
                <a:lnTo>
                  <a:pt x="102" y="317"/>
                </a:lnTo>
                <a:lnTo>
                  <a:pt x="104" y="314"/>
                </a:lnTo>
                <a:lnTo>
                  <a:pt x="102" y="312"/>
                </a:lnTo>
                <a:lnTo>
                  <a:pt x="100" y="307"/>
                </a:lnTo>
                <a:lnTo>
                  <a:pt x="97" y="307"/>
                </a:lnTo>
                <a:lnTo>
                  <a:pt x="92" y="305"/>
                </a:lnTo>
                <a:lnTo>
                  <a:pt x="95" y="300"/>
                </a:lnTo>
                <a:lnTo>
                  <a:pt x="95" y="286"/>
                </a:lnTo>
                <a:lnTo>
                  <a:pt x="92" y="274"/>
                </a:lnTo>
                <a:lnTo>
                  <a:pt x="90" y="260"/>
                </a:lnTo>
                <a:lnTo>
                  <a:pt x="95" y="253"/>
                </a:lnTo>
                <a:lnTo>
                  <a:pt x="95" y="250"/>
                </a:lnTo>
                <a:lnTo>
                  <a:pt x="100" y="243"/>
                </a:lnTo>
                <a:lnTo>
                  <a:pt x="100" y="241"/>
                </a:lnTo>
                <a:lnTo>
                  <a:pt x="102" y="241"/>
                </a:lnTo>
                <a:lnTo>
                  <a:pt x="102" y="239"/>
                </a:lnTo>
                <a:lnTo>
                  <a:pt x="104" y="239"/>
                </a:lnTo>
                <a:lnTo>
                  <a:pt x="107" y="236"/>
                </a:lnTo>
                <a:lnTo>
                  <a:pt x="109" y="236"/>
                </a:lnTo>
                <a:lnTo>
                  <a:pt x="114" y="239"/>
                </a:lnTo>
                <a:lnTo>
                  <a:pt x="116" y="239"/>
                </a:lnTo>
                <a:lnTo>
                  <a:pt x="118" y="239"/>
                </a:lnTo>
                <a:lnTo>
                  <a:pt x="118" y="234"/>
                </a:lnTo>
                <a:lnTo>
                  <a:pt x="121" y="234"/>
                </a:lnTo>
                <a:lnTo>
                  <a:pt x="121" y="231"/>
                </a:lnTo>
                <a:lnTo>
                  <a:pt x="121" y="229"/>
                </a:lnTo>
                <a:lnTo>
                  <a:pt x="118" y="229"/>
                </a:lnTo>
                <a:lnTo>
                  <a:pt x="118" y="227"/>
                </a:lnTo>
                <a:lnTo>
                  <a:pt x="118" y="224"/>
                </a:lnTo>
                <a:lnTo>
                  <a:pt x="116" y="224"/>
                </a:lnTo>
                <a:lnTo>
                  <a:pt x="114" y="222"/>
                </a:lnTo>
                <a:lnTo>
                  <a:pt x="114" y="220"/>
                </a:lnTo>
                <a:lnTo>
                  <a:pt x="118" y="213"/>
                </a:lnTo>
                <a:lnTo>
                  <a:pt x="121" y="208"/>
                </a:lnTo>
                <a:lnTo>
                  <a:pt x="123" y="201"/>
                </a:lnTo>
                <a:lnTo>
                  <a:pt x="126" y="182"/>
                </a:lnTo>
                <a:lnTo>
                  <a:pt x="126" y="179"/>
                </a:lnTo>
                <a:lnTo>
                  <a:pt x="123" y="177"/>
                </a:lnTo>
                <a:lnTo>
                  <a:pt x="123" y="175"/>
                </a:lnTo>
                <a:lnTo>
                  <a:pt x="128" y="175"/>
                </a:lnTo>
                <a:lnTo>
                  <a:pt x="130" y="175"/>
                </a:lnTo>
                <a:lnTo>
                  <a:pt x="137" y="170"/>
                </a:lnTo>
                <a:lnTo>
                  <a:pt x="135" y="168"/>
                </a:lnTo>
                <a:lnTo>
                  <a:pt x="135" y="165"/>
                </a:lnTo>
                <a:lnTo>
                  <a:pt x="135" y="163"/>
                </a:lnTo>
                <a:lnTo>
                  <a:pt x="142" y="151"/>
                </a:lnTo>
                <a:lnTo>
                  <a:pt x="149" y="146"/>
                </a:lnTo>
                <a:lnTo>
                  <a:pt x="149" y="142"/>
                </a:lnTo>
                <a:lnTo>
                  <a:pt x="149" y="139"/>
                </a:lnTo>
                <a:lnTo>
                  <a:pt x="147" y="139"/>
                </a:lnTo>
                <a:lnTo>
                  <a:pt x="147" y="137"/>
                </a:lnTo>
                <a:lnTo>
                  <a:pt x="154" y="118"/>
                </a:lnTo>
                <a:lnTo>
                  <a:pt x="159" y="111"/>
                </a:lnTo>
                <a:lnTo>
                  <a:pt x="163" y="113"/>
                </a:lnTo>
                <a:lnTo>
                  <a:pt x="166" y="113"/>
                </a:lnTo>
                <a:lnTo>
                  <a:pt x="166" y="116"/>
                </a:lnTo>
                <a:lnTo>
                  <a:pt x="168" y="116"/>
                </a:lnTo>
                <a:lnTo>
                  <a:pt x="170" y="109"/>
                </a:lnTo>
                <a:lnTo>
                  <a:pt x="170" y="104"/>
                </a:lnTo>
                <a:lnTo>
                  <a:pt x="170" y="102"/>
                </a:lnTo>
                <a:lnTo>
                  <a:pt x="170" y="99"/>
                </a:lnTo>
                <a:lnTo>
                  <a:pt x="170" y="97"/>
                </a:lnTo>
                <a:lnTo>
                  <a:pt x="173" y="94"/>
                </a:lnTo>
                <a:lnTo>
                  <a:pt x="182" y="97"/>
                </a:lnTo>
                <a:lnTo>
                  <a:pt x="187" y="99"/>
                </a:lnTo>
                <a:lnTo>
                  <a:pt x="192" y="102"/>
                </a:lnTo>
                <a:lnTo>
                  <a:pt x="194" y="99"/>
                </a:lnTo>
                <a:lnTo>
                  <a:pt x="196" y="99"/>
                </a:lnTo>
                <a:lnTo>
                  <a:pt x="196" y="97"/>
                </a:lnTo>
                <a:lnTo>
                  <a:pt x="199" y="85"/>
                </a:lnTo>
                <a:lnTo>
                  <a:pt x="199" y="80"/>
                </a:lnTo>
                <a:lnTo>
                  <a:pt x="196" y="78"/>
                </a:lnTo>
                <a:lnTo>
                  <a:pt x="201" y="76"/>
                </a:lnTo>
                <a:lnTo>
                  <a:pt x="203" y="76"/>
                </a:lnTo>
                <a:lnTo>
                  <a:pt x="208" y="71"/>
                </a:lnTo>
                <a:lnTo>
                  <a:pt x="211" y="66"/>
                </a:lnTo>
                <a:lnTo>
                  <a:pt x="215" y="68"/>
                </a:lnTo>
                <a:lnTo>
                  <a:pt x="222" y="80"/>
                </a:lnTo>
                <a:lnTo>
                  <a:pt x="225" y="85"/>
                </a:lnTo>
                <a:lnTo>
                  <a:pt x="227" y="87"/>
                </a:lnTo>
                <a:lnTo>
                  <a:pt x="237" y="92"/>
                </a:lnTo>
                <a:lnTo>
                  <a:pt x="241" y="90"/>
                </a:lnTo>
                <a:lnTo>
                  <a:pt x="241" y="87"/>
                </a:lnTo>
                <a:lnTo>
                  <a:pt x="248" y="87"/>
                </a:lnTo>
                <a:lnTo>
                  <a:pt x="253" y="90"/>
                </a:lnTo>
                <a:lnTo>
                  <a:pt x="255" y="92"/>
                </a:lnTo>
                <a:lnTo>
                  <a:pt x="258" y="92"/>
                </a:lnTo>
                <a:lnTo>
                  <a:pt x="260" y="90"/>
                </a:lnTo>
                <a:lnTo>
                  <a:pt x="265" y="83"/>
                </a:lnTo>
                <a:lnTo>
                  <a:pt x="267" y="76"/>
                </a:lnTo>
                <a:lnTo>
                  <a:pt x="267" y="71"/>
                </a:lnTo>
                <a:lnTo>
                  <a:pt x="267" y="68"/>
                </a:lnTo>
                <a:lnTo>
                  <a:pt x="267" y="66"/>
                </a:lnTo>
                <a:lnTo>
                  <a:pt x="270" y="66"/>
                </a:lnTo>
                <a:lnTo>
                  <a:pt x="272" y="57"/>
                </a:lnTo>
                <a:lnTo>
                  <a:pt x="277" y="45"/>
                </a:lnTo>
                <a:lnTo>
                  <a:pt x="279" y="45"/>
                </a:lnTo>
                <a:lnTo>
                  <a:pt x="281" y="45"/>
                </a:lnTo>
                <a:lnTo>
                  <a:pt x="284" y="45"/>
                </a:lnTo>
                <a:lnTo>
                  <a:pt x="288" y="42"/>
                </a:lnTo>
                <a:lnTo>
                  <a:pt x="291" y="40"/>
                </a:lnTo>
                <a:lnTo>
                  <a:pt x="296" y="38"/>
                </a:lnTo>
                <a:lnTo>
                  <a:pt x="298" y="42"/>
                </a:lnTo>
                <a:lnTo>
                  <a:pt x="298" y="45"/>
                </a:lnTo>
                <a:lnTo>
                  <a:pt x="303" y="47"/>
                </a:lnTo>
                <a:lnTo>
                  <a:pt x="303" y="50"/>
                </a:lnTo>
                <a:lnTo>
                  <a:pt x="305" y="50"/>
                </a:lnTo>
                <a:lnTo>
                  <a:pt x="307" y="52"/>
                </a:lnTo>
                <a:lnTo>
                  <a:pt x="310" y="52"/>
                </a:lnTo>
                <a:lnTo>
                  <a:pt x="312" y="52"/>
                </a:lnTo>
                <a:lnTo>
                  <a:pt x="312" y="54"/>
                </a:lnTo>
                <a:lnTo>
                  <a:pt x="312" y="57"/>
                </a:lnTo>
                <a:lnTo>
                  <a:pt x="314" y="61"/>
                </a:lnTo>
                <a:lnTo>
                  <a:pt x="312" y="66"/>
                </a:lnTo>
                <a:lnTo>
                  <a:pt x="310" y="66"/>
                </a:lnTo>
                <a:lnTo>
                  <a:pt x="310" y="68"/>
                </a:lnTo>
                <a:lnTo>
                  <a:pt x="307" y="71"/>
                </a:lnTo>
                <a:lnTo>
                  <a:pt x="307" y="73"/>
                </a:lnTo>
                <a:lnTo>
                  <a:pt x="307" y="76"/>
                </a:lnTo>
                <a:lnTo>
                  <a:pt x="310" y="78"/>
                </a:lnTo>
                <a:lnTo>
                  <a:pt x="314" y="71"/>
                </a:lnTo>
                <a:lnTo>
                  <a:pt x="314" y="68"/>
                </a:lnTo>
                <a:lnTo>
                  <a:pt x="324" y="61"/>
                </a:lnTo>
                <a:lnTo>
                  <a:pt x="326" y="57"/>
                </a:lnTo>
                <a:lnTo>
                  <a:pt x="331" y="59"/>
                </a:lnTo>
                <a:lnTo>
                  <a:pt x="333" y="59"/>
                </a:lnTo>
                <a:lnTo>
                  <a:pt x="336" y="59"/>
                </a:lnTo>
                <a:lnTo>
                  <a:pt x="336" y="57"/>
                </a:lnTo>
                <a:lnTo>
                  <a:pt x="336" y="54"/>
                </a:lnTo>
                <a:lnTo>
                  <a:pt x="333" y="50"/>
                </a:lnTo>
                <a:lnTo>
                  <a:pt x="326" y="47"/>
                </a:lnTo>
                <a:lnTo>
                  <a:pt x="324" y="47"/>
                </a:lnTo>
                <a:lnTo>
                  <a:pt x="324" y="52"/>
                </a:lnTo>
                <a:lnTo>
                  <a:pt x="322" y="52"/>
                </a:lnTo>
                <a:lnTo>
                  <a:pt x="319" y="52"/>
                </a:lnTo>
                <a:lnTo>
                  <a:pt x="317" y="52"/>
                </a:lnTo>
                <a:lnTo>
                  <a:pt x="319" y="50"/>
                </a:lnTo>
                <a:lnTo>
                  <a:pt x="319" y="47"/>
                </a:lnTo>
                <a:lnTo>
                  <a:pt x="319" y="45"/>
                </a:lnTo>
                <a:lnTo>
                  <a:pt x="319" y="42"/>
                </a:lnTo>
                <a:lnTo>
                  <a:pt x="314" y="42"/>
                </a:lnTo>
                <a:lnTo>
                  <a:pt x="307" y="40"/>
                </a:lnTo>
                <a:lnTo>
                  <a:pt x="307" y="38"/>
                </a:lnTo>
                <a:lnTo>
                  <a:pt x="305" y="38"/>
                </a:lnTo>
                <a:lnTo>
                  <a:pt x="305" y="35"/>
                </a:lnTo>
                <a:lnTo>
                  <a:pt x="307" y="35"/>
                </a:lnTo>
                <a:lnTo>
                  <a:pt x="312" y="38"/>
                </a:lnTo>
                <a:lnTo>
                  <a:pt x="319" y="40"/>
                </a:lnTo>
                <a:lnTo>
                  <a:pt x="322" y="40"/>
                </a:lnTo>
                <a:lnTo>
                  <a:pt x="324" y="40"/>
                </a:lnTo>
                <a:lnTo>
                  <a:pt x="336" y="31"/>
                </a:lnTo>
                <a:lnTo>
                  <a:pt x="336" y="28"/>
                </a:lnTo>
                <a:lnTo>
                  <a:pt x="336" y="26"/>
                </a:lnTo>
                <a:lnTo>
                  <a:pt x="326" y="16"/>
                </a:lnTo>
                <a:lnTo>
                  <a:pt x="314" y="12"/>
                </a:lnTo>
                <a:lnTo>
                  <a:pt x="312" y="9"/>
                </a:lnTo>
                <a:lnTo>
                  <a:pt x="310" y="9"/>
                </a:lnTo>
                <a:lnTo>
                  <a:pt x="310" y="7"/>
                </a:lnTo>
                <a:lnTo>
                  <a:pt x="307" y="7"/>
                </a:lnTo>
                <a:lnTo>
                  <a:pt x="307" y="9"/>
                </a:lnTo>
                <a:lnTo>
                  <a:pt x="305" y="14"/>
                </a:lnTo>
                <a:lnTo>
                  <a:pt x="303" y="14"/>
                </a:lnTo>
                <a:lnTo>
                  <a:pt x="300" y="28"/>
                </a:lnTo>
                <a:lnTo>
                  <a:pt x="300" y="31"/>
                </a:lnTo>
                <a:lnTo>
                  <a:pt x="300" y="33"/>
                </a:lnTo>
                <a:lnTo>
                  <a:pt x="300" y="35"/>
                </a:lnTo>
                <a:lnTo>
                  <a:pt x="300" y="38"/>
                </a:lnTo>
                <a:lnTo>
                  <a:pt x="298" y="38"/>
                </a:lnTo>
                <a:lnTo>
                  <a:pt x="298" y="40"/>
                </a:lnTo>
                <a:lnTo>
                  <a:pt x="298" y="38"/>
                </a:lnTo>
                <a:lnTo>
                  <a:pt x="300" y="38"/>
                </a:lnTo>
                <a:lnTo>
                  <a:pt x="300" y="35"/>
                </a:lnTo>
                <a:lnTo>
                  <a:pt x="298" y="21"/>
                </a:lnTo>
                <a:lnTo>
                  <a:pt x="298" y="16"/>
                </a:lnTo>
                <a:lnTo>
                  <a:pt x="296" y="19"/>
                </a:lnTo>
                <a:lnTo>
                  <a:pt x="293" y="19"/>
                </a:lnTo>
                <a:lnTo>
                  <a:pt x="296" y="16"/>
                </a:lnTo>
                <a:lnTo>
                  <a:pt x="298" y="16"/>
                </a:lnTo>
                <a:lnTo>
                  <a:pt x="298" y="14"/>
                </a:lnTo>
                <a:lnTo>
                  <a:pt x="303" y="9"/>
                </a:lnTo>
                <a:lnTo>
                  <a:pt x="305" y="7"/>
                </a:lnTo>
                <a:lnTo>
                  <a:pt x="305" y="5"/>
                </a:lnTo>
                <a:lnTo>
                  <a:pt x="300" y="0"/>
                </a:lnTo>
                <a:lnTo>
                  <a:pt x="288" y="2"/>
                </a:lnTo>
                <a:lnTo>
                  <a:pt x="286" y="2"/>
                </a:lnTo>
                <a:lnTo>
                  <a:pt x="286" y="5"/>
                </a:lnTo>
                <a:lnTo>
                  <a:pt x="286" y="7"/>
                </a:lnTo>
                <a:lnTo>
                  <a:pt x="286" y="14"/>
                </a:lnTo>
                <a:lnTo>
                  <a:pt x="284" y="21"/>
                </a:lnTo>
                <a:lnTo>
                  <a:pt x="284" y="26"/>
                </a:lnTo>
                <a:lnTo>
                  <a:pt x="279" y="28"/>
                </a:lnTo>
                <a:lnTo>
                  <a:pt x="279" y="26"/>
                </a:lnTo>
                <a:lnTo>
                  <a:pt x="279" y="21"/>
                </a:lnTo>
                <a:lnTo>
                  <a:pt x="279" y="19"/>
                </a:lnTo>
                <a:lnTo>
                  <a:pt x="281" y="14"/>
                </a:lnTo>
                <a:lnTo>
                  <a:pt x="281" y="12"/>
                </a:lnTo>
                <a:lnTo>
                  <a:pt x="281" y="7"/>
                </a:lnTo>
                <a:lnTo>
                  <a:pt x="281" y="5"/>
                </a:lnTo>
                <a:lnTo>
                  <a:pt x="279" y="7"/>
                </a:lnTo>
                <a:lnTo>
                  <a:pt x="277" y="9"/>
                </a:lnTo>
                <a:lnTo>
                  <a:pt x="274" y="12"/>
                </a:lnTo>
                <a:lnTo>
                  <a:pt x="265" y="28"/>
                </a:lnTo>
                <a:lnTo>
                  <a:pt x="265" y="31"/>
                </a:lnTo>
                <a:lnTo>
                  <a:pt x="265" y="33"/>
                </a:lnTo>
                <a:lnTo>
                  <a:pt x="263" y="38"/>
                </a:lnTo>
                <a:lnTo>
                  <a:pt x="260" y="40"/>
                </a:lnTo>
                <a:lnTo>
                  <a:pt x="258" y="40"/>
                </a:lnTo>
                <a:lnTo>
                  <a:pt x="258" y="38"/>
                </a:lnTo>
                <a:lnTo>
                  <a:pt x="258" y="35"/>
                </a:lnTo>
                <a:lnTo>
                  <a:pt x="258" y="33"/>
                </a:lnTo>
                <a:lnTo>
                  <a:pt x="260" y="21"/>
                </a:lnTo>
                <a:lnTo>
                  <a:pt x="263" y="19"/>
                </a:lnTo>
                <a:lnTo>
                  <a:pt x="265" y="16"/>
                </a:lnTo>
                <a:lnTo>
                  <a:pt x="270" y="9"/>
                </a:lnTo>
                <a:lnTo>
                  <a:pt x="270" y="7"/>
                </a:lnTo>
                <a:lnTo>
                  <a:pt x="267" y="7"/>
                </a:lnTo>
                <a:lnTo>
                  <a:pt x="265" y="7"/>
                </a:lnTo>
                <a:lnTo>
                  <a:pt x="265" y="5"/>
                </a:lnTo>
                <a:lnTo>
                  <a:pt x="263" y="5"/>
                </a:lnTo>
                <a:lnTo>
                  <a:pt x="255" y="5"/>
                </a:lnTo>
                <a:lnTo>
                  <a:pt x="253" y="12"/>
                </a:lnTo>
                <a:lnTo>
                  <a:pt x="251" y="9"/>
                </a:lnTo>
                <a:lnTo>
                  <a:pt x="248" y="9"/>
                </a:lnTo>
                <a:lnTo>
                  <a:pt x="248" y="12"/>
                </a:lnTo>
                <a:lnTo>
                  <a:pt x="251" y="14"/>
                </a:lnTo>
                <a:lnTo>
                  <a:pt x="253" y="14"/>
                </a:lnTo>
                <a:lnTo>
                  <a:pt x="255" y="16"/>
                </a:lnTo>
                <a:lnTo>
                  <a:pt x="255" y="19"/>
                </a:lnTo>
                <a:lnTo>
                  <a:pt x="253" y="19"/>
                </a:lnTo>
                <a:lnTo>
                  <a:pt x="253" y="16"/>
                </a:lnTo>
                <a:lnTo>
                  <a:pt x="251" y="16"/>
                </a:lnTo>
                <a:lnTo>
                  <a:pt x="248" y="21"/>
                </a:lnTo>
                <a:lnTo>
                  <a:pt x="244" y="24"/>
                </a:lnTo>
                <a:lnTo>
                  <a:pt x="237" y="33"/>
                </a:lnTo>
                <a:lnTo>
                  <a:pt x="237" y="38"/>
                </a:lnTo>
                <a:lnTo>
                  <a:pt x="237" y="40"/>
                </a:lnTo>
                <a:lnTo>
                  <a:pt x="239" y="40"/>
                </a:lnTo>
                <a:lnTo>
                  <a:pt x="239" y="42"/>
                </a:lnTo>
                <a:lnTo>
                  <a:pt x="237" y="45"/>
                </a:lnTo>
                <a:lnTo>
                  <a:pt x="234" y="42"/>
                </a:lnTo>
                <a:lnTo>
                  <a:pt x="234" y="40"/>
                </a:lnTo>
                <a:lnTo>
                  <a:pt x="232" y="35"/>
                </a:lnTo>
                <a:lnTo>
                  <a:pt x="220" y="31"/>
                </a:lnTo>
                <a:lnTo>
                  <a:pt x="218" y="31"/>
                </a:lnTo>
                <a:lnTo>
                  <a:pt x="218" y="33"/>
                </a:lnTo>
                <a:lnTo>
                  <a:pt x="213" y="33"/>
                </a:lnTo>
                <a:lnTo>
                  <a:pt x="211" y="33"/>
                </a:lnTo>
                <a:lnTo>
                  <a:pt x="211" y="35"/>
                </a:lnTo>
                <a:lnTo>
                  <a:pt x="213" y="38"/>
                </a:lnTo>
                <a:lnTo>
                  <a:pt x="218" y="40"/>
                </a:lnTo>
                <a:lnTo>
                  <a:pt x="220" y="47"/>
                </a:lnTo>
                <a:lnTo>
                  <a:pt x="222" y="52"/>
                </a:lnTo>
                <a:lnTo>
                  <a:pt x="220" y="52"/>
                </a:lnTo>
                <a:lnTo>
                  <a:pt x="220" y="50"/>
                </a:lnTo>
                <a:lnTo>
                  <a:pt x="218" y="47"/>
                </a:lnTo>
                <a:lnTo>
                  <a:pt x="215" y="42"/>
                </a:lnTo>
                <a:lnTo>
                  <a:pt x="213" y="42"/>
                </a:lnTo>
                <a:lnTo>
                  <a:pt x="213" y="40"/>
                </a:lnTo>
                <a:lnTo>
                  <a:pt x="211" y="40"/>
                </a:lnTo>
                <a:lnTo>
                  <a:pt x="211" y="42"/>
                </a:lnTo>
                <a:lnTo>
                  <a:pt x="203" y="50"/>
                </a:lnTo>
                <a:lnTo>
                  <a:pt x="201" y="57"/>
                </a:lnTo>
                <a:lnTo>
                  <a:pt x="201" y="59"/>
                </a:lnTo>
                <a:lnTo>
                  <a:pt x="194" y="68"/>
                </a:lnTo>
                <a:lnTo>
                  <a:pt x="194" y="66"/>
                </a:lnTo>
                <a:lnTo>
                  <a:pt x="196" y="66"/>
                </a:lnTo>
                <a:lnTo>
                  <a:pt x="196" y="64"/>
                </a:lnTo>
                <a:lnTo>
                  <a:pt x="199" y="61"/>
                </a:lnTo>
                <a:lnTo>
                  <a:pt x="201" y="47"/>
                </a:lnTo>
                <a:lnTo>
                  <a:pt x="199" y="45"/>
                </a:lnTo>
                <a:lnTo>
                  <a:pt x="199" y="42"/>
                </a:lnTo>
                <a:lnTo>
                  <a:pt x="192" y="50"/>
                </a:lnTo>
                <a:lnTo>
                  <a:pt x="185" y="50"/>
                </a:lnTo>
                <a:lnTo>
                  <a:pt x="185" y="52"/>
                </a:lnTo>
                <a:lnTo>
                  <a:pt x="182" y="52"/>
                </a:lnTo>
                <a:lnTo>
                  <a:pt x="182" y="54"/>
                </a:lnTo>
                <a:lnTo>
                  <a:pt x="182" y="57"/>
                </a:lnTo>
                <a:lnTo>
                  <a:pt x="180" y="57"/>
                </a:lnTo>
                <a:lnTo>
                  <a:pt x="182" y="59"/>
                </a:lnTo>
                <a:lnTo>
                  <a:pt x="185" y="59"/>
                </a:lnTo>
                <a:lnTo>
                  <a:pt x="182" y="59"/>
                </a:lnTo>
                <a:lnTo>
                  <a:pt x="182" y="61"/>
                </a:lnTo>
                <a:lnTo>
                  <a:pt x="185" y="64"/>
                </a:lnTo>
                <a:lnTo>
                  <a:pt x="187" y="64"/>
                </a:lnTo>
                <a:lnTo>
                  <a:pt x="187" y="66"/>
                </a:lnTo>
                <a:lnTo>
                  <a:pt x="187" y="68"/>
                </a:lnTo>
                <a:lnTo>
                  <a:pt x="187" y="71"/>
                </a:lnTo>
                <a:lnTo>
                  <a:pt x="185" y="71"/>
                </a:lnTo>
                <a:lnTo>
                  <a:pt x="185" y="68"/>
                </a:lnTo>
                <a:lnTo>
                  <a:pt x="187" y="68"/>
                </a:lnTo>
                <a:lnTo>
                  <a:pt x="187" y="66"/>
                </a:lnTo>
                <a:lnTo>
                  <a:pt x="185" y="66"/>
                </a:lnTo>
                <a:lnTo>
                  <a:pt x="182" y="66"/>
                </a:lnTo>
                <a:lnTo>
                  <a:pt x="182" y="64"/>
                </a:lnTo>
                <a:lnTo>
                  <a:pt x="180" y="61"/>
                </a:lnTo>
                <a:lnTo>
                  <a:pt x="180" y="59"/>
                </a:lnTo>
                <a:lnTo>
                  <a:pt x="177" y="59"/>
                </a:lnTo>
                <a:lnTo>
                  <a:pt x="175" y="59"/>
                </a:lnTo>
                <a:lnTo>
                  <a:pt x="175" y="61"/>
                </a:lnTo>
                <a:lnTo>
                  <a:pt x="177" y="68"/>
                </a:lnTo>
                <a:lnTo>
                  <a:pt x="175" y="68"/>
                </a:lnTo>
                <a:lnTo>
                  <a:pt x="175" y="66"/>
                </a:lnTo>
                <a:lnTo>
                  <a:pt x="175" y="64"/>
                </a:lnTo>
                <a:lnTo>
                  <a:pt x="173" y="61"/>
                </a:lnTo>
                <a:lnTo>
                  <a:pt x="170" y="61"/>
                </a:lnTo>
                <a:lnTo>
                  <a:pt x="170" y="64"/>
                </a:lnTo>
                <a:lnTo>
                  <a:pt x="170" y="73"/>
                </a:lnTo>
                <a:lnTo>
                  <a:pt x="168" y="73"/>
                </a:lnTo>
                <a:lnTo>
                  <a:pt x="166" y="76"/>
                </a:lnTo>
                <a:lnTo>
                  <a:pt x="163" y="83"/>
                </a:lnTo>
                <a:lnTo>
                  <a:pt x="163" y="85"/>
                </a:lnTo>
                <a:lnTo>
                  <a:pt x="159" y="87"/>
                </a:lnTo>
                <a:lnTo>
                  <a:pt x="154" y="90"/>
                </a:lnTo>
                <a:lnTo>
                  <a:pt x="151" y="92"/>
                </a:lnTo>
                <a:lnTo>
                  <a:pt x="149" y="97"/>
                </a:lnTo>
                <a:lnTo>
                  <a:pt x="149" y="99"/>
                </a:lnTo>
                <a:lnTo>
                  <a:pt x="156" y="99"/>
                </a:lnTo>
                <a:lnTo>
                  <a:pt x="159" y="99"/>
                </a:lnTo>
                <a:lnTo>
                  <a:pt x="159" y="97"/>
                </a:lnTo>
                <a:lnTo>
                  <a:pt x="161" y="97"/>
                </a:lnTo>
                <a:lnTo>
                  <a:pt x="163" y="94"/>
                </a:lnTo>
                <a:lnTo>
                  <a:pt x="163" y="97"/>
                </a:lnTo>
                <a:lnTo>
                  <a:pt x="163" y="99"/>
                </a:lnTo>
                <a:lnTo>
                  <a:pt x="159" y="102"/>
                </a:lnTo>
                <a:lnTo>
                  <a:pt x="154" y="102"/>
                </a:lnTo>
                <a:lnTo>
                  <a:pt x="154" y="99"/>
                </a:lnTo>
                <a:lnTo>
                  <a:pt x="151" y="99"/>
                </a:lnTo>
                <a:lnTo>
                  <a:pt x="147" y="102"/>
                </a:lnTo>
                <a:lnTo>
                  <a:pt x="144" y="104"/>
                </a:lnTo>
                <a:lnTo>
                  <a:pt x="147" y="106"/>
                </a:lnTo>
                <a:lnTo>
                  <a:pt x="149" y="106"/>
                </a:lnTo>
                <a:lnTo>
                  <a:pt x="149" y="109"/>
                </a:lnTo>
                <a:lnTo>
                  <a:pt x="149" y="111"/>
                </a:lnTo>
                <a:lnTo>
                  <a:pt x="149" y="116"/>
                </a:lnTo>
                <a:lnTo>
                  <a:pt x="149" y="118"/>
                </a:lnTo>
                <a:lnTo>
                  <a:pt x="149" y="116"/>
                </a:lnTo>
                <a:lnTo>
                  <a:pt x="147" y="116"/>
                </a:lnTo>
                <a:lnTo>
                  <a:pt x="147" y="113"/>
                </a:lnTo>
                <a:lnTo>
                  <a:pt x="147" y="118"/>
                </a:lnTo>
                <a:lnTo>
                  <a:pt x="149" y="118"/>
                </a:lnTo>
                <a:lnTo>
                  <a:pt x="149" y="120"/>
                </a:lnTo>
                <a:lnTo>
                  <a:pt x="147" y="118"/>
                </a:lnTo>
                <a:lnTo>
                  <a:pt x="147" y="113"/>
                </a:lnTo>
                <a:lnTo>
                  <a:pt x="144" y="111"/>
                </a:lnTo>
                <a:lnTo>
                  <a:pt x="142" y="106"/>
                </a:lnTo>
                <a:lnTo>
                  <a:pt x="137" y="109"/>
                </a:lnTo>
                <a:lnTo>
                  <a:pt x="135" y="109"/>
                </a:lnTo>
                <a:lnTo>
                  <a:pt x="135" y="111"/>
                </a:lnTo>
                <a:lnTo>
                  <a:pt x="135" y="113"/>
                </a:lnTo>
                <a:lnTo>
                  <a:pt x="137" y="113"/>
                </a:lnTo>
                <a:lnTo>
                  <a:pt x="142" y="113"/>
                </a:lnTo>
                <a:lnTo>
                  <a:pt x="142" y="116"/>
                </a:lnTo>
                <a:lnTo>
                  <a:pt x="130" y="118"/>
                </a:lnTo>
                <a:lnTo>
                  <a:pt x="128" y="118"/>
                </a:lnTo>
                <a:lnTo>
                  <a:pt x="128" y="120"/>
                </a:lnTo>
                <a:lnTo>
                  <a:pt x="130" y="120"/>
                </a:lnTo>
                <a:lnTo>
                  <a:pt x="133" y="123"/>
                </a:lnTo>
                <a:lnTo>
                  <a:pt x="130" y="123"/>
                </a:lnTo>
                <a:lnTo>
                  <a:pt x="130" y="125"/>
                </a:lnTo>
                <a:lnTo>
                  <a:pt x="133" y="123"/>
                </a:lnTo>
                <a:lnTo>
                  <a:pt x="135" y="120"/>
                </a:lnTo>
                <a:lnTo>
                  <a:pt x="137" y="120"/>
                </a:lnTo>
                <a:lnTo>
                  <a:pt x="140" y="123"/>
                </a:lnTo>
                <a:lnTo>
                  <a:pt x="142" y="125"/>
                </a:lnTo>
                <a:lnTo>
                  <a:pt x="140" y="125"/>
                </a:lnTo>
                <a:lnTo>
                  <a:pt x="140" y="123"/>
                </a:lnTo>
                <a:lnTo>
                  <a:pt x="137" y="123"/>
                </a:lnTo>
                <a:lnTo>
                  <a:pt x="135" y="123"/>
                </a:lnTo>
                <a:lnTo>
                  <a:pt x="137" y="123"/>
                </a:lnTo>
                <a:lnTo>
                  <a:pt x="137" y="125"/>
                </a:lnTo>
                <a:lnTo>
                  <a:pt x="140" y="125"/>
                </a:lnTo>
                <a:lnTo>
                  <a:pt x="137" y="125"/>
                </a:lnTo>
                <a:lnTo>
                  <a:pt x="135" y="123"/>
                </a:lnTo>
                <a:lnTo>
                  <a:pt x="133" y="125"/>
                </a:lnTo>
                <a:lnTo>
                  <a:pt x="133" y="128"/>
                </a:lnTo>
                <a:lnTo>
                  <a:pt x="135" y="128"/>
                </a:lnTo>
                <a:lnTo>
                  <a:pt x="133" y="128"/>
                </a:lnTo>
                <a:lnTo>
                  <a:pt x="133" y="130"/>
                </a:lnTo>
                <a:lnTo>
                  <a:pt x="135" y="130"/>
                </a:lnTo>
                <a:lnTo>
                  <a:pt x="137" y="130"/>
                </a:lnTo>
                <a:lnTo>
                  <a:pt x="137" y="132"/>
                </a:lnTo>
                <a:lnTo>
                  <a:pt x="133" y="130"/>
                </a:lnTo>
                <a:lnTo>
                  <a:pt x="130" y="128"/>
                </a:lnTo>
                <a:lnTo>
                  <a:pt x="128" y="130"/>
                </a:lnTo>
                <a:lnTo>
                  <a:pt x="128" y="132"/>
                </a:lnTo>
                <a:lnTo>
                  <a:pt x="130" y="132"/>
                </a:lnTo>
                <a:lnTo>
                  <a:pt x="128" y="135"/>
                </a:lnTo>
                <a:lnTo>
                  <a:pt x="128" y="132"/>
                </a:lnTo>
                <a:lnTo>
                  <a:pt x="126" y="132"/>
                </a:lnTo>
                <a:lnTo>
                  <a:pt x="126" y="135"/>
                </a:lnTo>
                <a:lnTo>
                  <a:pt x="123" y="139"/>
                </a:lnTo>
                <a:lnTo>
                  <a:pt x="126" y="139"/>
                </a:lnTo>
                <a:lnTo>
                  <a:pt x="128" y="139"/>
                </a:lnTo>
                <a:lnTo>
                  <a:pt x="130" y="137"/>
                </a:lnTo>
                <a:lnTo>
                  <a:pt x="133" y="137"/>
                </a:lnTo>
                <a:lnTo>
                  <a:pt x="140" y="139"/>
                </a:lnTo>
                <a:lnTo>
                  <a:pt x="140" y="142"/>
                </a:lnTo>
                <a:lnTo>
                  <a:pt x="135" y="142"/>
                </a:lnTo>
                <a:lnTo>
                  <a:pt x="133" y="142"/>
                </a:lnTo>
                <a:lnTo>
                  <a:pt x="130" y="139"/>
                </a:lnTo>
                <a:lnTo>
                  <a:pt x="128" y="139"/>
                </a:lnTo>
                <a:lnTo>
                  <a:pt x="126" y="139"/>
                </a:lnTo>
                <a:lnTo>
                  <a:pt x="123" y="142"/>
                </a:lnTo>
                <a:lnTo>
                  <a:pt x="121" y="142"/>
                </a:lnTo>
                <a:lnTo>
                  <a:pt x="121" y="144"/>
                </a:lnTo>
                <a:lnTo>
                  <a:pt x="123" y="144"/>
                </a:lnTo>
                <a:lnTo>
                  <a:pt x="126" y="144"/>
                </a:lnTo>
                <a:lnTo>
                  <a:pt x="126" y="146"/>
                </a:lnTo>
                <a:lnTo>
                  <a:pt x="123" y="144"/>
                </a:lnTo>
                <a:lnTo>
                  <a:pt x="121" y="144"/>
                </a:lnTo>
                <a:lnTo>
                  <a:pt x="121" y="146"/>
                </a:lnTo>
                <a:lnTo>
                  <a:pt x="121" y="149"/>
                </a:lnTo>
                <a:lnTo>
                  <a:pt x="118" y="149"/>
                </a:lnTo>
                <a:lnTo>
                  <a:pt x="114" y="149"/>
                </a:lnTo>
                <a:lnTo>
                  <a:pt x="111" y="149"/>
                </a:lnTo>
                <a:lnTo>
                  <a:pt x="111" y="151"/>
                </a:lnTo>
                <a:lnTo>
                  <a:pt x="114" y="153"/>
                </a:lnTo>
                <a:lnTo>
                  <a:pt x="116" y="153"/>
                </a:lnTo>
                <a:lnTo>
                  <a:pt x="118" y="153"/>
                </a:lnTo>
                <a:lnTo>
                  <a:pt x="114" y="153"/>
                </a:lnTo>
                <a:lnTo>
                  <a:pt x="111" y="153"/>
                </a:lnTo>
                <a:lnTo>
                  <a:pt x="111" y="156"/>
                </a:lnTo>
                <a:lnTo>
                  <a:pt x="114" y="156"/>
                </a:lnTo>
                <a:lnTo>
                  <a:pt x="116" y="156"/>
                </a:lnTo>
                <a:lnTo>
                  <a:pt x="114" y="158"/>
                </a:lnTo>
                <a:lnTo>
                  <a:pt x="111" y="158"/>
                </a:lnTo>
                <a:lnTo>
                  <a:pt x="111" y="156"/>
                </a:lnTo>
                <a:lnTo>
                  <a:pt x="109" y="156"/>
                </a:lnTo>
                <a:lnTo>
                  <a:pt x="107" y="158"/>
                </a:lnTo>
                <a:lnTo>
                  <a:pt x="107" y="161"/>
                </a:lnTo>
                <a:lnTo>
                  <a:pt x="109" y="163"/>
                </a:lnTo>
                <a:lnTo>
                  <a:pt x="109" y="161"/>
                </a:lnTo>
                <a:lnTo>
                  <a:pt x="107" y="163"/>
                </a:lnTo>
                <a:lnTo>
                  <a:pt x="107" y="165"/>
                </a:lnTo>
                <a:lnTo>
                  <a:pt x="107" y="168"/>
                </a:lnTo>
                <a:lnTo>
                  <a:pt x="104" y="168"/>
                </a:lnTo>
                <a:lnTo>
                  <a:pt x="104" y="170"/>
                </a:lnTo>
                <a:lnTo>
                  <a:pt x="107" y="170"/>
                </a:lnTo>
                <a:lnTo>
                  <a:pt x="109" y="172"/>
                </a:lnTo>
                <a:lnTo>
                  <a:pt x="118" y="170"/>
                </a:lnTo>
                <a:lnTo>
                  <a:pt x="118" y="168"/>
                </a:lnTo>
                <a:lnTo>
                  <a:pt x="118" y="170"/>
                </a:lnTo>
                <a:lnTo>
                  <a:pt x="118" y="172"/>
                </a:lnTo>
                <a:lnTo>
                  <a:pt x="116" y="172"/>
                </a:lnTo>
                <a:lnTo>
                  <a:pt x="114" y="172"/>
                </a:lnTo>
                <a:lnTo>
                  <a:pt x="111" y="172"/>
                </a:lnTo>
                <a:lnTo>
                  <a:pt x="109" y="172"/>
                </a:lnTo>
                <a:lnTo>
                  <a:pt x="102" y="175"/>
                </a:lnTo>
                <a:lnTo>
                  <a:pt x="102" y="177"/>
                </a:lnTo>
                <a:lnTo>
                  <a:pt x="104" y="177"/>
                </a:lnTo>
                <a:lnTo>
                  <a:pt x="104" y="179"/>
                </a:lnTo>
                <a:lnTo>
                  <a:pt x="102" y="179"/>
                </a:lnTo>
                <a:lnTo>
                  <a:pt x="102" y="182"/>
                </a:lnTo>
                <a:lnTo>
                  <a:pt x="100" y="182"/>
                </a:lnTo>
                <a:lnTo>
                  <a:pt x="97" y="189"/>
                </a:lnTo>
                <a:lnTo>
                  <a:pt x="97" y="191"/>
                </a:lnTo>
                <a:lnTo>
                  <a:pt x="97" y="194"/>
                </a:lnTo>
                <a:lnTo>
                  <a:pt x="97" y="196"/>
                </a:lnTo>
                <a:lnTo>
                  <a:pt x="100" y="198"/>
                </a:lnTo>
                <a:lnTo>
                  <a:pt x="97" y="201"/>
                </a:lnTo>
                <a:lnTo>
                  <a:pt x="97" y="205"/>
                </a:lnTo>
                <a:lnTo>
                  <a:pt x="100" y="205"/>
                </a:lnTo>
                <a:lnTo>
                  <a:pt x="102" y="203"/>
                </a:lnTo>
                <a:lnTo>
                  <a:pt x="102" y="201"/>
                </a:lnTo>
                <a:lnTo>
                  <a:pt x="104" y="201"/>
                </a:lnTo>
                <a:lnTo>
                  <a:pt x="102" y="205"/>
                </a:lnTo>
                <a:lnTo>
                  <a:pt x="100" y="205"/>
                </a:lnTo>
                <a:lnTo>
                  <a:pt x="97" y="208"/>
                </a:lnTo>
                <a:lnTo>
                  <a:pt x="95" y="208"/>
                </a:lnTo>
                <a:lnTo>
                  <a:pt x="92" y="208"/>
                </a:lnTo>
                <a:lnTo>
                  <a:pt x="90" y="208"/>
                </a:lnTo>
                <a:lnTo>
                  <a:pt x="85" y="213"/>
                </a:lnTo>
                <a:lnTo>
                  <a:pt x="83" y="213"/>
                </a:lnTo>
                <a:lnTo>
                  <a:pt x="83" y="215"/>
                </a:lnTo>
                <a:lnTo>
                  <a:pt x="83" y="217"/>
                </a:lnTo>
                <a:lnTo>
                  <a:pt x="85" y="217"/>
                </a:lnTo>
                <a:lnTo>
                  <a:pt x="88" y="215"/>
                </a:lnTo>
                <a:lnTo>
                  <a:pt x="88" y="213"/>
                </a:lnTo>
                <a:lnTo>
                  <a:pt x="90" y="213"/>
                </a:lnTo>
                <a:lnTo>
                  <a:pt x="92" y="210"/>
                </a:lnTo>
                <a:lnTo>
                  <a:pt x="95" y="210"/>
                </a:lnTo>
                <a:lnTo>
                  <a:pt x="95" y="213"/>
                </a:lnTo>
                <a:lnTo>
                  <a:pt x="92" y="210"/>
                </a:lnTo>
                <a:lnTo>
                  <a:pt x="92" y="213"/>
                </a:lnTo>
                <a:lnTo>
                  <a:pt x="88" y="215"/>
                </a:lnTo>
                <a:lnTo>
                  <a:pt x="85" y="220"/>
                </a:lnTo>
                <a:lnTo>
                  <a:pt x="85" y="222"/>
                </a:lnTo>
                <a:lnTo>
                  <a:pt x="85" y="224"/>
                </a:lnTo>
                <a:lnTo>
                  <a:pt x="83" y="227"/>
                </a:lnTo>
                <a:lnTo>
                  <a:pt x="81" y="224"/>
                </a:lnTo>
                <a:lnTo>
                  <a:pt x="81" y="222"/>
                </a:lnTo>
                <a:lnTo>
                  <a:pt x="78" y="222"/>
                </a:lnTo>
                <a:lnTo>
                  <a:pt x="76" y="227"/>
                </a:lnTo>
                <a:lnTo>
                  <a:pt x="78" y="229"/>
                </a:lnTo>
                <a:lnTo>
                  <a:pt x="74" y="227"/>
                </a:lnTo>
                <a:lnTo>
                  <a:pt x="74" y="229"/>
                </a:lnTo>
                <a:lnTo>
                  <a:pt x="74" y="227"/>
                </a:lnTo>
                <a:lnTo>
                  <a:pt x="71" y="229"/>
                </a:lnTo>
                <a:lnTo>
                  <a:pt x="66" y="236"/>
                </a:lnTo>
                <a:lnTo>
                  <a:pt x="66" y="239"/>
                </a:lnTo>
                <a:lnTo>
                  <a:pt x="69" y="241"/>
                </a:lnTo>
                <a:lnTo>
                  <a:pt x="66" y="243"/>
                </a:lnTo>
                <a:lnTo>
                  <a:pt x="64" y="243"/>
                </a:lnTo>
                <a:lnTo>
                  <a:pt x="62" y="246"/>
                </a:lnTo>
                <a:lnTo>
                  <a:pt x="62" y="250"/>
                </a:lnTo>
                <a:lnTo>
                  <a:pt x="62" y="248"/>
                </a:lnTo>
                <a:lnTo>
                  <a:pt x="64" y="248"/>
                </a:lnTo>
                <a:lnTo>
                  <a:pt x="66" y="248"/>
                </a:lnTo>
                <a:lnTo>
                  <a:pt x="66" y="246"/>
                </a:lnTo>
                <a:lnTo>
                  <a:pt x="69" y="246"/>
                </a:lnTo>
                <a:lnTo>
                  <a:pt x="69" y="248"/>
                </a:lnTo>
                <a:lnTo>
                  <a:pt x="66" y="248"/>
                </a:lnTo>
                <a:lnTo>
                  <a:pt x="64" y="248"/>
                </a:lnTo>
                <a:lnTo>
                  <a:pt x="64" y="250"/>
                </a:lnTo>
                <a:lnTo>
                  <a:pt x="66" y="255"/>
                </a:lnTo>
                <a:lnTo>
                  <a:pt x="69" y="255"/>
                </a:lnTo>
                <a:lnTo>
                  <a:pt x="71" y="253"/>
                </a:lnTo>
                <a:lnTo>
                  <a:pt x="78" y="248"/>
                </a:lnTo>
                <a:lnTo>
                  <a:pt x="81" y="246"/>
                </a:lnTo>
                <a:lnTo>
                  <a:pt x="81" y="243"/>
                </a:lnTo>
                <a:lnTo>
                  <a:pt x="78" y="243"/>
                </a:lnTo>
                <a:lnTo>
                  <a:pt x="81" y="241"/>
                </a:lnTo>
                <a:lnTo>
                  <a:pt x="81" y="239"/>
                </a:lnTo>
                <a:lnTo>
                  <a:pt x="83" y="239"/>
                </a:lnTo>
                <a:lnTo>
                  <a:pt x="85" y="246"/>
                </a:lnTo>
                <a:lnTo>
                  <a:pt x="83" y="246"/>
                </a:lnTo>
                <a:lnTo>
                  <a:pt x="83" y="248"/>
                </a:lnTo>
                <a:lnTo>
                  <a:pt x="78" y="248"/>
                </a:lnTo>
                <a:lnTo>
                  <a:pt x="76" y="250"/>
                </a:lnTo>
                <a:lnTo>
                  <a:pt x="76" y="253"/>
                </a:lnTo>
                <a:lnTo>
                  <a:pt x="78" y="250"/>
                </a:lnTo>
                <a:lnTo>
                  <a:pt x="78" y="253"/>
                </a:lnTo>
                <a:lnTo>
                  <a:pt x="78" y="255"/>
                </a:lnTo>
                <a:lnTo>
                  <a:pt x="76" y="255"/>
                </a:lnTo>
                <a:lnTo>
                  <a:pt x="74" y="255"/>
                </a:lnTo>
                <a:lnTo>
                  <a:pt x="69" y="255"/>
                </a:lnTo>
                <a:lnTo>
                  <a:pt x="66" y="257"/>
                </a:lnTo>
                <a:lnTo>
                  <a:pt x="66" y="255"/>
                </a:lnTo>
                <a:lnTo>
                  <a:pt x="62" y="250"/>
                </a:lnTo>
                <a:lnTo>
                  <a:pt x="57" y="253"/>
                </a:lnTo>
                <a:lnTo>
                  <a:pt x="55" y="255"/>
                </a:lnTo>
                <a:lnTo>
                  <a:pt x="57" y="255"/>
                </a:lnTo>
                <a:lnTo>
                  <a:pt x="52" y="255"/>
                </a:lnTo>
                <a:lnTo>
                  <a:pt x="50" y="257"/>
                </a:lnTo>
                <a:lnTo>
                  <a:pt x="48" y="260"/>
                </a:lnTo>
                <a:lnTo>
                  <a:pt x="48" y="262"/>
                </a:lnTo>
                <a:lnTo>
                  <a:pt x="50" y="262"/>
                </a:lnTo>
                <a:lnTo>
                  <a:pt x="52" y="262"/>
                </a:lnTo>
                <a:lnTo>
                  <a:pt x="48" y="265"/>
                </a:lnTo>
                <a:lnTo>
                  <a:pt x="45" y="265"/>
                </a:lnTo>
                <a:lnTo>
                  <a:pt x="43" y="265"/>
                </a:lnTo>
                <a:lnTo>
                  <a:pt x="43" y="267"/>
                </a:lnTo>
                <a:lnTo>
                  <a:pt x="45" y="269"/>
                </a:lnTo>
                <a:lnTo>
                  <a:pt x="48" y="269"/>
                </a:lnTo>
                <a:lnTo>
                  <a:pt x="50" y="269"/>
                </a:lnTo>
                <a:lnTo>
                  <a:pt x="48" y="272"/>
                </a:lnTo>
                <a:lnTo>
                  <a:pt x="48" y="274"/>
                </a:lnTo>
                <a:lnTo>
                  <a:pt x="45" y="272"/>
                </a:lnTo>
                <a:lnTo>
                  <a:pt x="45" y="269"/>
                </a:lnTo>
                <a:lnTo>
                  <a:pt x="43" y="269"/>
                </a:lnTo>
                <a:lnTo>
                  <a:pt x="43" y="267"/>
                </a:lnTo>
                <a:lnTo>
                  <a:pt x="43" y="265"/>
                </a:lnTo>
                <a:lnTo>
                  <a:pt x="40" y="265"/>
                </a:lnTo>
                <a:lnTo>
                  <a:pt x="40" y="267"/>
                </a:lnTo>
                <a:lnTo>
                  <a:pt x="38" y="269"/>
                </a:lnTo>
                <a:lnTo>
                  <a:pt x="40" y="269"/>
                </a:lnTo>
                <a:lnTo>
                  <a:pt x="43" y="269"/>
                </a:lnTo>
                <a:lnTo>
                  <a:pt x="43" y="272"/>
                </a:lnTo>
                <a:lnTo>
                  <a:pt x="43" y="269"/>
                </a:lnTo>
                <a:lnTo>
                  <a:pt x="40" y="269"/>
                </a:lnTo>
                <a:lnTo>
                  <a:pt x="38" y="269"/>
                </a:lnTo>
                <a:lnTo>
                  <a:pt x="38" y="272"/>
                </a:lnTo>
                <a:lnTo>
                  <a:pt x="36" y="272"/>
                </a:lnTo>
                <a:lnTo>
                  <a:pt x="38" y="269"/>
                </a:lnTo>
                <a:lnTo>
                  <a:pt x="36" y="269"/>
                </a:lnTo>
                <a:lnTo>
                  <a:pt x="36" y="272"/>
                </a:lnTo>
                <a:lnTo>
                  <a:pt x="33" y="272"/>
                </a:lnTo>
                <a:lnTo>
                  <a:pt x="33" y="269"/>
                </a:lnTo>
                <a:lnTo>
                  <a:pt x="31" y="267"/>
                </a:lnTo>
                <a:lnTo>
                  <a:pt x="31" y="269"/>
                </a:lnTo>
                <a:lnTo>
                  <a:pt x="29" y="269"/>
                </a:lnTo>
                <a:lnTo>
                  <a:pt x="26" y="272"/>
                </a:lnTo>
                <a:lnTo>
                  <a:pt x="29" y="272"/>
                </a:lnTo>
                <a:lnTo>
                  <a:pt x="29" y="274"/>
                </a:lnTo>
                <a:lnTo>
                  <a:pt x="26" y="274"/>
                </a:lnTo>
                <a:lnTo>
                  <a:pt x="26" y="276"/>
                </a:lnTo>
                <a:lnTo>
                  <a:pt x="29" y="276"/>
                </a:lnTo>
                <a:lnTo>
                  <a:pt x="33" y="276"/>
                </a:lnTo>
                <a:lnTo>
                  <a:pt x="36" y="276"/>
                </a:lnTo>
                <a:lnTo>
                  <a:pt x="33" y="279"/>
                </a:lnTo>
                <a:lnTo>
                  <a:pt x="26" y="279"/>
                </a:lnTo>
                <a:lnTo>
                  <a:pt x="24" y="279"/>
                </a:lnTo>
                <a:lnTo>
                  <a:pt x="19" y="279"/>
                </a:lnTo>
                <a:lnTo>
                  <a:pt x="19" y="281"/>
                </a:lnTo>
                <a:lnTo>
                  <a:pt x="22" y="281"/>
                </a:lnTo>
                <a:lnTo>
                  <a:pt x="24" y="283"/>
                </a:lnTo>
                <a:lnTo>
                  <a:pt x="22" y="283"/>
                </a:lnTo>
                <a:lnTo>
                  <a:pt x="19" y="283"/>
                </a:lnTo>
                <a:lnTo>
                  <a:pt x="19" y="286"/>
                </a:lnTo>
                <a:lnTo>
                  <a:pt x="14" y="291"/>
                </a:lnTo>
                <a:lnTo>
                  <a:pt x="10" y="291"/>
                </a:lnTo>
                <a:lnTo>
                  <a:pt x="7" y="291"/>
                </a:lnTo>
                <a:lnTo>
                  <a:pt x="7" y="293"/>
                </a:lnTo>
                <a:lnTo>
                  <a:pt x="10" y="293"/>
                </a:lnTo>
                <a:lnTo>
                  <a:pt x="10" y="295"/>
                </a:lnTo>
                <a:lnTo>
                  <a:pt x="7" y="295"/>
                </a:lnTo>
                <a:lnTo>
                  <a:pt x="7" y="293"/>
                </a:lnTo>
                <a:lnTo>
                  <a:pt x="5" y="291"/>
                </a:lnTo>
                <a:lnTo>
                  <a:pt x="3" y="291"/>
                </a:lnTo>
                <a:lnTo>
                  <a:pt x="7" y="298"/>
                </a:lnTo>
                <a:lnTo>
                  <a:pt x="14" y="300"/>
                </a:lnTo>
                <a:lnTo>
                  <a:pt x="17" y="300"/>
                </a:lnTo>
                <a:lnTo>
                  <a:pt x="22" y="300"/>
                </a:lnTo>
                <a:lnTo>
                  <a:pt x="24" y="300"/>
                </a:lnTo>
                <a:lnTo>
                  <a:pt x="22" y="302"/>
                </a:lnTo>
                <a:lnTo>
                  <a:pt x="19" y="302"/>
                </a:lnTo>
                <a:lnTo>
                  <a:pt x="14" y="300"/>
                </a:lnTo>
                <a:lnTo>
                  <a:pt x="12" y="300"/>
                </a:lnTo>
                <a:lnTo>
                  <a:pt x="10" y="300"/>
                </a:lnTo>
                <a:lnTo>
                  <a:pt x="7" y="298"/>
                </a:lnTo>
                <a:lnTo>
                  <a:pt x="7" y="300"/>
                </a:lnTo>
                <a:lnTo>
                  <a:pt x="5" y="300"/>
                </a:lnTo>
                <a:lnTo>
                  <a:pt x="5" y="302"/>
                </a:lnTo>
                <a:lnTo>
                  <a:pt x="3" y="302"/>
                </a:lnTo>
                <a:lnTo>
                  <a:pt x="0" y="305"/>
                </a:lnTo>
                <a:lnTo>
                  <a:pt x="3" y="307"/>
                </a:lnTo>
                <a:lnTo>
                  <a:pt x="7" y="307"/>
                </a:lnTo>
                <a:lnTo>
                  <a:pt x="5" y="307"/>
                </a:lnTo>
                <a:lnTo>
                  <a:pt x="7" y="307"/>
                </a:lnTo>
                <a:lnTo>
                  <a:pt x="5" y="307"/>
                </a:lnTo>
                <a:lnTo>
                  <a:pt x="3" y="309"/>
                </a:lnTo>
                <a:lnTo>
                  <a:pt x="5" y="309"/>
                </a:lnTo>
                <a:lnTo>
                  <a:pt x="7" y="312"/>
                </a:lnTo>
                <a:lnTo>
                  <a:pt x="10" y="312"/>
                </a:lnTo>
                <a:lnTo>
                  <a:pt x="10" y="309"/>
                </a:lnTo>
                <a:lnTo>
                  <a:pt x="12" y="309"/>
                </a:lnTo>
                <a:lnTo>
                  <a:pt x="12" y="312"/>
                </a:lnTo>
                <a:lnTo>
                  <a:pt x="10" y="312"/>
                </a:lnTo>
                <a:lnTo>
                  <a:pt x="7" y="312"/>
                </a:lnTo>
                <a:lnTo>
                  <a:pt x="5" y="312"/>
                </a:lnTo>
                <a:lnTo>
                  <a:pt x="3" y="312"/>
                </a:lnTo>
                <a:lnTo>
                  <a:pt x="3" y="314"/>
                </a:lnTo>
                <a:lnTo>
                  <a:pt x="5" y="314"/>
                </a:lnTo>
                <a:lnTo>
                  <a:pt x="7" y="312"/>
                </a:lnTo>
                <a:lnTo>
                  <a:pt x="7" y="314"/>
                </a:lnTo>
                <a:lnTo>
                  <a:pt x="5" y="314"/>
                </a:lnTo>
                <a:lnTo>
                  <a:pt x="3" y="317"/>
                </a:lnTo>
                <a:lnTo>
                  <a:pt x="3" y="319"/>
                </a:lnTo>
                <a:lnTo>
                  <a:pt x="5" y="319"/>
                </a:lnTo>
                <a:lnTo>
                  <a:pt x="7" y="321"/>
                </a:lnTo>
                <a:lnTo>
                  <a:pt x="10" y="321"/>
                </a:lnTo>
                <a:lnTo>
                  <a:pt x="10" y="319"/>
                </a:lnTo>
                <a:lnTo>
                  <a:pt x="12" y="319"/>
                </a:lnTo>
                <a:lnTo>
                  <a:pt x="14" y="319"/>
                </a:lnTo>
                <a:lnTo>
                  <a:pt x="22" y="317"/>
                </a:lnTo>
                <a:lnTo>
                  <a:pt x="24" y="312"/>
                </a:lnTo>
                <a:lnTo>
                  <a:pt x="24" y="314"/>
                </a:lnTo>
                <a:lnTo>
                  <a:pt x="22" y="319"/>
                </a:lnTo>
                <a:lnTo>
                  <a:pt x="12" y="319"/>
                </a:lnTo>
                <a:lnTo>
                  <a:pt x="12" y="321"/>
                </a:lnTo>
                <a:lnTo>
                  <a:pt x="7" y="321"/>
                </a:lnTo>
                <a:lnTo>
                  <a:pt x="5" y="321"/>
                </a:lnTo>
                <a:lnTo>
                  <a:pt x="3" y="321"/>
                </a:lnTo>
                <a:lnTo>
                  <a:pt x="3" y="324"/>
                </a:lnTo>
                <a:lnTo>
                  <a:pt x="3" y="326"/>
                </a:lnTo>
                <a:lnTo>
                  <a:pt x="3" y="328"/>
                </a:lnTo>
                <a:lnTo>
                  <a:pt x="5" y="328"/>
                </a:lnTo>
                <a:lnTo>
                  <a:pt x="5" y="331"/>
                </a:lnTo>
                <a:lnTo>
                  <a:pt x="3" y="328"/>
                </a:lnTo>
                <a:lnTo>
                  <a:pt x="0" y="328"/>
                </a:lnTo>
                <a:lnTo>
                  <a:pt x="3" y="333"/>
                </a:lnTo>
                <a:lnTo>
                  <a:pt x="5" y="333"/>
                </a:lnTo>
                <a:lnTo>
                  <a:pt x="5" y="335"/>
                </a:lnTo>
                <a:lnTo>
                  <a:pt x="7" y="335"/>
                </a:lnTo>
                <a:lnTo>
                  <a:pt x="10" y="333"/>
                </a:lnTo>
                <a:lnTo>
                  <a:pt x="10" y="331"/>
                </a:lnTo>
                <a:lnTo>
                  <a:pt x="12" y="331"/>
                </a:lnTo>
                <a:lnTo>
                  <a:pt x="12" y="335"/>
                </a:lnTo>
                <a:lnTo>
                  <a:pt x="12" y="338"/>
                </a:lnTo>
                <a:lnTo>
                  <a:pt x="10" y="338"/>
                </a:lnTo>
                <a:lnTo>
                  <a:pt x="7" y="338"/>
                </a:lnTo>
                <a:lnTo>
                  <a:pt x="7" y="335"/>
                </a:lnTo>
                <a:lnTo>
                  <a:pt x="5" y="335"/>
                </a:lnTo>
                <a:lnTo>
                  <a:pt x="5" y="338"/>
                </a:lnTo>
                <a:lnTo>
                  <a:pt x="5" y="340"/>
                </a:lnTo>
                <a:lnTo>
                  <a:pt x="5" y="342"/>
                </a:lnTo>
                <a:lnTo>
                  <a:pt x="7" y="345"/>
                </a:lnTo>
                <a:lnTo>
                  <a:pt x="10" y="345"/>
                </a:lnTo>
                <a:lnTo>
                  <a:pt x="10" y="342"/>
                </a:lnTo>
                <a:lnTo>
                  <a:pt x="10" y="340"/>
                </a:lnTo>
                <a:lnTo>
                  <a:pt x="12" y="340"/>
                </a:lnTo>
                <a:lnTo>
                  <a:pt x="10" y="340"/>
                </a:lnTo>
                <a:lnTo>
                  <a:pt x="10" y="345"/>
                </a:lnTo>
                <a:lnTo>
                  <a:pt x="10" y="347"/>
                </a:lnTo>
                <a:lnTo>
                  <a:pt x="12" y="350"/>
                </a:lnTo>
                <a:lnTo>
                  <a:pt x="14" y="350"/>
                </a:lnTo>
                <a:lnTo>
                  <a:pt x="14" y="347"/>
                </a:lnTo>
                <a:lnTo>
                  <a:pt x="14" y="345"/>
                </a:lnTo>
                <a:lnTo>
                  <a:pt x="14" y="342"/>
                </a:lnTo>
                <a:lnTo>
                  <a:pt x="17" y="338"/>
                </a:lnTo>
                <a:lnTo>
                  <a:pt x="19" y="338"/>
                </a:lnTo>
                <a:lnTo>
                  <a:pt x="22" y="338"/>
                </a:lnTo>
                <a:lnTo>
                  <a:pt x="24" y="338"/>
                </a:lnTo>
                <a:lnTo>
                  <a:pt x="22" y="338"/>
                </a:lnTo>
                <a:lnTo>
                  <a:pt x="19" y="340"/>
                </a:lnTo>
                <a:lnTo>
                  <a:pt x="17" y="342"/>
                </a:lnTo>
                <a:lnTo>
                  <a:pt x="17" y="347"/>
                </a:lnTo>
                <a:lnTo>
                  <a:pt x="14" y="350"/>
                </a:lnTo>
                <a:lnTo>
                  <a:pt x="12" y="350"/>
                </a:lnTo>
                <a:lnTo>
                  <a:pt x="12" y="352"/>
                </a:lnTo>
                <a:lnTo>
                  <a:pt x="12" y="354"/>
                </a:lnTo>
                <a:lnTo>
                  <a:pt x="14" y="354"/>
                </a:lnTo>
                <a:lnTo>
                  <a:pt x="17" y="354"/>
                </a:lnTo>
                <a:lnTo>
                  <a:pt x="19" y="352"/>
                </a:lnTo>
                <a:lnTo>
                  <a:pt x="17" y="354"/>
                </a:lnTo>
                <a:lnTo>
                  <a:pt x="12" y="357"/>
                </a:lnTo>
                <a:lnTo>
                  <a:pt x="10" y="357"/>
                </a:lnTo>
                <a:lnTo>
                  <a:pt x="7" y="357"/>
                </a:lnTo>
                <a:lnTo>
                  <a:pt x="5" y="359"/>
                </a:lnTo>
                <a:lnTo>
                  <a:pt x="5" y="361"/>
                </a:lnTo>
                <a:lnTo>
                  <a:pt x="5" y="364"/>
                </a:lnTo>
                <a:lnTo>
                  <a:pt x="5" y="366"/>
                </a:lnTo>
                <a:lnTo>
                  <a:pt x="7" y="366"/>
                </a:lnTo>
                <a:lnTo>
                  <a:pt x="7" y="368"/>
                </a:lnTo>
                <a:lnTo>
                  <a:pt x="10" y="368"/>
                </a:lnTo>
                <a:lnTo>
                  <a:pt x="14" y="366"/>
                </a:lnTo>
                <a:lnTo>
                  <a:pt x="14" y="364"/>
                </a:lnTo>
                <a:lnTo>
                  <a:pt x="12" y="36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62" name="Freeform 2384"/>
          <p:cNvSpPr>
            <a:spLocks/>
          </p:cNvSpPr>
          <p:nvPr/>
        </p:nvSpPr>
        <p:spPr bwMode="auto">
          <a:xfrm>
            <a:off x="1663700" y="2851150"/>
            <a:ext cx="2595563" cy="1374775"/>
          </a:xfrm>
          <a:custGeom>
            <a:avLst/>
            <a:gdLst>
              <a:gd name="T0" fmla="*/ 2147483647 w 2091"/>
              <a:gd name="T1" fmla="*/ 2147483647 h 1056"/>
              <a:gd name="T2" fmla="*/ 2147483647 w 2091"/>
              <a:gd name="T3" fmla="*/ 2147483647 h 1056"/>
              <a:gd name="T4" fmla="*/ 2147483647 w 2091"/>
              <a:gd name="T5" fmla="*/ 2147483647 h 1056"/>
              <a:gd name="T6" fmla="*/ 2147483647 w 2091"/>
              <a:gd name="T7" fmla="*/ 2147483647 h 1056"/>
              <a:gd name="T8" fmla="*/ 2147483647 w 2091"/>
              <a:gd name="T9" fmla="*/ 2147483647 h 1056"/>
              <a:gd name="T10" fmla="*/ 2147483647 w 2091"/>
              <a:gd name="T11" fmla="*/ 2147483647 h 1056"/>
              <a:gd name="T12" fmla="*/ 2147483647 w 2091"/>
              <a:gd name="T13" fmla="*/ 2147483647 h 1056"/>
              <a:gd name="T14" fmla="*/ 2147483647 w 2091"/>
              <a:gd name="T15" fmla="*/ 2147483647 h 1056"/>
              <a:gd name="T16" fmla="*/ 2147483647 w 2091"/>
              <a:gd name="T17" fmla="*/ 2147483647 h 1056"/>
              <a:gd name="T18" fmla="*/ 2147483647 w 2091"/>
              <a:gd name="T19" fmla="*/ 2147483647 h 1056"/>
              <a:gd name="T20" fmla="*/ 2147483647 w 2091"/>
              <a:gd name="T21" fmla="*/ 2147483647 h 1056"/>
              <a:gd name="T22" fmla="*/ 2147483647 w 2091"/>
              <a:gd name="T23" fmla="*/ 2147483647 h 1056"/>
              <a:gd name="T24" fmla="*/ 2147483647 w 2091"/>
              <a:gd name="T25" fmla="*/ 2147483647 h 1056"/>
              <a:gd name="T26" fmla="*/ 2147483647 w 2091"/>
              <a:gd name="T27" fmla="*/ 2147483647 h 1056"/>
              <a:gd name="T28" fmla="*/ 2147483647 w 2091"/>
              <a:gd name="T29" fmla="*/ 2147483647 h 1056"/>
              <a:gd name="T30" fmla="*/ 2147483647 w 2091"/>
              <a:gd name="T31" fmla="*/ 2147483647 h 1056"/>
              <a:gd name="T32" fmla="*/ 2147483647 w 2091"/>
              <a:gd name="T33" fmla="*/ 2147483647 h 1056"/>
              <a:gd name="T34" fmla="*/ 2147483647 w 2091"/>
              <a:gd name="T35" fmla="*/ 2147483647 h 1056"/>
              <a:gd name="T36" fmla="*/ 2147483647 w 2091"/>
              <a:gd name="T37" fmla="*/ 2147483647 h 1056"/>
              <a:gd name="T38" fmla="*/ 2147483647 w 2091"/>
              <a:gd name="T39" fmla="*/ 2147483647 h 1056"/>
              <a:gd name="T40" fmla="*/ 2147483647 w 2091"/>
              <a:gd name="T41" fmla="*/ 2147483647 h 1056"/>
              <a:gd name="T42" fmla="*/ 2147483647 w 2091"/>
              <a:gd name="T43" fmla="*/ 2147483647 h 1056"/>
              <a:gd name="T44" fmla="*/ 2147483647 w 2091"/>
              <a:gd name="T45" fmla="*/ 2147483647 h 1056"/>
              <a:gd name="T46" fmla="*/ 2147483647 w 2091"/>
              <a:gd name="T47" fmla="*/ 2147483647 h 1056"/>
              <a:gd name="T48" fmla="*/ 2147483647 w 2091"/>
              <a:gd name="T49" fmla="*/ 2147483647 h 1056"/>
              <a:gd name="T50" fmla="*/ 2147483647 w 2091"/>
              <a:gd name="T51" fmla="*/ 2147483647 h 1056"/>
              <a:gd name="T52" fmla="*/ 2147483647 w 2091"/>
              <a:gd name="T53" fmla="*/ 2147483647 h 1056"/>
              <a:gd name="T54" fmla="*/ 2147483647 w 2091"/>
              <a:gd name="T55" fmla="*/ 2147483647 h 1056"/>
              <a:gd name="T56" fmla="*/ 2147483647 w 2091"/>
              <a:gd name="T57" fmla="*/ 2147483647 h 1056"/>
              <a:gd name="T58" fmla="*/ 2147483647 w 2091"/>
              <a:gd name="T59" fmla="*/ 2147483647 h 1056"/>
              <a:gd name="T60" fmla="*/ 2147483647 w 2091"/>
              <a:gd name="T61" fmla="*/ 2147483647 h 1056"/>
              <a:gd name="T62" fmla="*/ 2147483647 w 2091"/>
              <a:gd name="T63" fmla="*/ 2147483647 h 1056"/>
              <a:gd name="T64" fmla="*/ 2147483647 w 2091"/>
              <a:gd name="T65" fmla="*/ 2147483647 h 1056"/>
              <a:gd name="T66" fmla="*/ 2147483647 w 2091"/>
              <a:gd name="T67" fmla="*/ 2147483647 h 1056"/>
              <a:gd name="T68" fmla="*/ 2147483647 w 2091"/>
              <a:gd name="T69" fmla="*/ 2147483647 h 1056"/>
              <a:gd name="T70" fmla="*/ 2147483647 w 2091"/>
              <a:gd name="T71" fmla="*/ 2147483647 h 1056"/>
              <a:gd name="T72" fmla="*/ 2147483647 w 2091"/>
              <a:gd name="T73" fmla="*/ 2147483647 h 1056"/>
              <a:gd name="T74" fmla="*/ 2147483647 w 2091"/>
              <a:gd name="T75" fmla="*/ 2147483647 h 1056"/>
              <a:gd name="T76" fmla="*/ 2147483647 w 2091"/>
              <a:gd name="T77" fmla="*/ 2147483647 h 1056"/>
              <a:gd name="T78" fmla="*/ 2147483647 w 2091"/>
              <a:gd name="T79" fmla="*/ 2147483647 h 1056"/>
              <a:gd name="T80" fmla="*/ 2147483647 w 2091"/>
              <a:gd name="T81" fmla="*/ 2147483647 h 1056"/>
              <a:gd name="T82" fmla="*/ 2147483647 w 2091"/>
              <a:gd name="T83" fmla="*/ 2147483647 h 1056"/>
              <a:gd name="T84" fmla="*/ 2147483647 w 2091"/>
              <a:gd name="T85" fmla="*/ 2147483647 h 1056"/>
              <a:gd name="T86" fmla="*/ 2147483647 w 2091"/>
              <a:gd name="T87" fmla="*/ 2147483647 h 1056"/>
              <a:gd name="T88" fmla="*/ 2147483647 w 2091"/>
              <a:gd name="T89" fmla="*/ 2147483647 h 1056"/>
              <a:gd name="T90" fmla="*/ 2147483647 w 2091"/>
              <a:gd name="T91" fmla="*/ 2147483647 h 1056"/>
              <a:gd name="T92" fmla="*/ 2147483647 w 2091"/>
              <a:gd name="T93" fmla="*/ 2147483647 h 1056"/>
              <a:gd name="T94" fmla="*/ 2147483647 w 2091"/>
              <a:gd name="T95" fmla="*/ 2147483647 h 1056"/>
              <a:gd name="T96" fmla="*/ 2147483647 w 2091"/>
              <a:gd name="T97" fmla="*/ 2147483647 h 1056"/>
              <a:gd name="T98" fmla="*/ 2147483647 w 2091"/>
              <a:gd name="T99" fmla="*/ 2147483647 h 1056"/>
              <a:gd name="T100" fmla="*/ 2147483647 w 2091"/>
              <a:gd name="T101" fmla="*/ 2147483647 h 1056"/>
              <a:gd name="T102" fmla="*/ 2147483647 w 2091"/>
              <a:gd name="T103" fmla="*/ 2147483647 h 1056"/>
              <a:gd name="T104" fmla="*/ 2147483647 w 2091"/>
              <a:gd name="T105" fmla="*/ 2147483647 h 1056"/>
              <a:gd name="T106" fmla="*/ 2147483647 w 2091"/>
              <a:gd name="T107" fmla="*/ 2147483647 h 1056"/>
              <a:gd name="T108" fmla="*/ 2147483647 w 2091"/>
              <a:gd name="T109" fmla="*/ 2147483647 h 1056"/>
              <a:gd name="T110" fmla="*/ 2147483647 w 2091"/>
              <a:gd name="T111" fmla="*/ 0 h 1056"/>
              <a:gd name="T112" fmla="*/ 2147483647 w 2091"/>
              <a:gd name="T113" fmla="*/ 2147483647 h 1056"/>
              <a:gd name="T114" fmla="*/ 2147483647 w 2091"/>
              <a:gd name="T115" fmla="*/ 2147483647 h 1056"/>
              <a:gd name="T116" fmla="*/ 2147483647 w 2091"/>
              <a:gd name="T117" fmla="*/ 2147483647 h 1056"/>
              <a:gd name="T118" fmla="*/ 2147483647 w 2091"/>
              <a:gd name="T119" fmla="*/ 2147483647 h 1056"/>
              <a:gd name="T120" fmla="*/ 2147483647 w 2091"/>
              <a:gd name="T121" fmla="*/ 2147483647 h 1056"/>
              <a:gd name="T122" fmla="*/ 2147483647 w 2091"/>
              <a:gd name="T123" fmla="*/ 2147483647 h 1056"/>
              <a:gd name="T124" fmla="*/ 2147483647 w 2091"/>
              <a:gd name="T125" fmla="*/ 2147483647 h 105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91"/>
              <a:gd name="T190" fmla="*/ 0 h 1056"/>
              <a:gd name="T191" fmla="*/ 2091 w 2091"/>
              <a:gd name="T192" fmla="*/ 1056 h 105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91" h="1056">
                <a:moveTo>
                  <a:pt x="636" y="319"/>
                </a:moveTo>
                <a:lnTo>
                  <a:pt x="636" y="316"/>
                </a:lnTo>
                <a:lnTo>
                  <a:pt x="634" y="316"/>
                </a:lnTo>
                <a:lnTo>
                  <a:pt x="631" y="316"/>
                </a:lnTo>
                <a:lnTo>
                  <a:pt x="629" y="316"/>
                </a:lnTo>
                <a:lnTo>
                  <a:pt x="624" y="314"/>
                </a:lnTo>
                <a:lnTo>
                  <a:pt x="622" y="314"/>
                </a:lnTo>
                <a:lnTo>
                  <a:pt x="617" y="311"/>
                </a:lnTo>
                <a:lnTo>
                  <a:pt x="615" y="311"/>
                </a:lnTo>
                <a:lnTo>
                  <a:pt x="615" y="309"/>
                </a:lnTo>
                <a:lnTo>
                  <a:pt x="615" y="293"/>
                </a:lnTo>
                <a:lnTo>
                  <a:pt x="615" y="290"/>
                </a:lnTo>
                <a:lnTo>
                  <a:pt x="615" y="286"/>
                </a:lnTo>
                <a:lnTo>
                  <a:pt x="617" y="283"/>
                </a:lnTo>
                <a:lnTo>
                  <a:pt x="619" y="276"/>
                </a:lnTo>
                <a:lnTo>
                  <a:pt x="622" y="271"/>
                </a:lnTo>
                <a:lnTo>
                  <a:pt x="619" y="252"/>
                </a:lnTo>
                <a:lnTo>
                  <a:pt x="617" y="250"/>
                </a:lnTo>
                <a:lnTo>
                  <a:pt x="612" y="248"/>
                </a:lnTo>
                <a:lnTo>
                  <a:pt x="610" y="248"/>
                </a:lnTo>
                <a:lnTo>
                  <a:pt x="610" y="250"/>
                </a:lnTo>
                <a:lnTo>
                  <a:pt x="610" y="252"/>
                </a:lnTo>
                <a:lnTo>
                  <a:pt x="610" y="255"/>
                </a:lnTo>
                <a:lnTo>
                  <a:pt x="612" y="257"/>
                </a:lnTo>
                <a:lnTo>
                  <a:pt x="612" y="260"/>
                </a:lnTo>
                <a:lnTo>
                  <a:pt x="612" y="267"/>
                </a:lnTo>
                <a:lnTo>
                  <a:pt x="612" y="269"/>
                </a:lnTo>
                <a:lnTo>
                  <a:pt x="612" y="271"/>
                </a:lnTo>
                <a:lnTo>
                  <a:pt x="612" y="274"/>
                </a:lnTo>
                <a:lnTo>
                  <a:pt x="612" y="276"/>
                </a:lnTo>
                <a:lnTo>
                  <a:pt x="612" y="278"/>
                </a:lnTo>
                <a:lnTo>
                  <a:pt x="610" y="281"/>
                </a:lnTo>
                <a:lnTo>
                  <a:pt x="605" y="283"/>
                </a:lnTo>
                <a:lnTo>
                  <a:pt x="605" y="286"/>
                </a:lnTo>
                <a:lnTo>
                  <a:pt x="600" y="288"/>
                </a:lnTo>
                <a:lnTo>
                  <a:pt x="598" y="288"/>
                </a:lnTo>
                <a:lnTo>
                  <a:pt x="593" y="295"/>
                </a:lnTo>
                <a:lnTo>
                  <a:pt x="591" y="302"/>
                </a:lnTo>
                <a:lnTo>
                  <a:pt x="589" y="309"/>
                </a:lnTo>
                <a:lnTo>
                  <a:pt x="589" y="311"/>
                </a:lnTo>
                <a:lnTo>
                  <a:pt x="591" y="311"/>
                </a:lnTo>
                <a:lnTo>
                  <a:pt x="591" y="314"/>
                </a:lnTo>
                <a:lnTo>
                  <a:pt x="593" y="314"/>
                </a:lnTo>
                <a:lnTo>
                  <a:pt x="593" y="316"/>
                </a:lnTo>
                <a:lnTo>
                  <a:pt x="596" y="319"/>
                </a:lnTo>
                <a:lnTo>
                  <a:pt x="596" y="321"/>
                </a:lnTo>
                <a:lnTo>
                  <a:pt x="598" y="330"/>
                </a:lnTo>
                <a:lnTo>
                  <a:pt x="598" y="333"/>
                </a:lnTo>
                <a:lnTo>
                  <a:pt x="600" y="333"/>
                </a:lnTo>
                <a:lnTo>
                  <a:pt x="600" y="335"/>
                </a:lnTo>
                <a:lnTo>
                  <a:pt x="603" y="335"/>
                </a:lnTo>
                <a:lnTo>
                  <a:pt x="603" y="337"/>
                </a:lnTo>
                <a:lnTo>
                  <a:pt x="603" y="340"/>
                </a:lnTo>
                <a:lnTo>
                  <a:pt x="603" y="342"/>
                </a:lnTo>
                <a:lnTo>
                  <a:pt x="603" y="345"/>
                </a:lnTo>
                <a:lnTo>
                  <a:pt x="603" y="347"/>
                </a:lnTo>
                <a:lnTo>
                  <a:pt x="598" y="354"/>
                </a:lnTo>
                <a:lnTo>
                  <a:pt x="596" y="359"/>
                </a:lnTo>
                <a:lnTo>
                  <a:pt x="593" y="371"/>
                </a:lnTo>
                <a:lnTo>
                  <a:pt x="596" y="380"/>
                </a:lnTo>
                <a:lnTo>
                  <a:pt x="596" y="389"/>
                </a:lnTo>
                <a:lnTo>
                  <a:pt x="596" y="392"/>
                </a:lnTo>
                <a:lnTo>
                  <a:pt x="596" y="394"/>
                </a:lnTo>
                <a:lnTo>
                  <a:pt x="598" y="397"/>
                </a:lnTo>
                <a:lnTo>
                  <a:pt x="603" y="394"/>
                </a:lnTo>
                <a:lnTo>
                  <a:pt x="608" y="397"/>
                </a:lnTo>
                <a:lnTo>
                  <a:pt x="615" y="394"/>
                </a:lnTo>
                <a:lnTo>
                  <a:pt x="617" y="392"/>
                </a:lnTo>
                <a:lnTo>
                  <a:pt x="619" y="389"/>
                </a:lnTo>
                <a:lnTo>
                  <a:pt x="624" y="392"/>
                </a:lnTo>
                <a:lnTo>
                  <a:pt x="626" y="392"/>
                </a:lnTo>
                <a:lnTo>
                  <a:pt x="631" y="394"/>
                </a:lnTo>
                <a:lnTo>
                  <a:pt x="636" y="399"/>
                </a:lnTo>
                <a:lnTo>
                  <a:pt x="641" y="401"/>
                </a:lnTo>
                <a:lnTo>
                  <a:pt x="645" y="404"/>
                </a:lnTo>
                <a:lnTo>
                  <a:pt x="648" y="408"/>
                </a:lnTo>
                <a:lnTo>
                  <a:pt x="648" y="411"/>
                </a:lnTo>
                <a:lnTo>
                  <a:pt x="652" y="423"/>
                </a:lnTo>
                <a:lnTo>
                  <a:pt x="652" y="425"/>
                </a:lnTo>
                <a:lnTo>
                  <a:pt x="650" y="427"/>
                </a:lnTo>
                <a:lnTo>
                  <a:pt x="648" y="427"/>
                </a:lnTo>
                <a:lnTo>
                  <a:pt x="645" y="427"/>
                </a:lnTo>
                <a:lnTo>
                  <a:pt x="645" y="430"/>
                </a:lnTo>
                <a:lnTo>
                  <a:pt x="645" y="432"/>
                </a:lnTo>
                <a:lnTo>
                  <a:pt x="643" y="432"/>
                </a:lnTo>
                <a:lnTo>
                  <a:pt x="643" y="434"/>
                </a:lnTo>
                <a:lnTo>
                  <a:pt x="643" y="441"/>
                </a:lnTo>
                <a:lnTo>
                  <a:pt x="643" y="444"/>
                </a:lnTo>
                <a:lnTo>
                  <a:pt x="645" y="444"/>
                </a:lnTo>
                <a:lnTo>
                  <a:pt x="652" y="446"/>
                </a:lnTo>
                <a:lnTo>
                  <a:pt x="655" y="446"/>
                </a:lnTo>
                <a:lnTo>
                  <a:pt x="660" y="446"/>
                </a:lnTo>
                <a:lnTo>
                  <a:pt x="664" y="449"/>
                </a:lnTo>
                <a:lnTo>
                  <a:pt x="662" y="449"/>
                </a:lnTo>
                <a:lnTo>
                  <a:pt x="660" y="449"/>
                </a:lnTo>
                <a:lnTo>
                  <a:pt x="657" y="449"/>
                </a:lnTo>
                <a:lnTo>
                  <a:pt x="657" y="451"/>
                </a:lnTo>
                <a:lnTo>
                  <a:pt x="655" y="451"/>
                </a:lnTo>
                <a:lnTo>
                  <a:pt x="650" y="449"/>
                </a:lnTo>
                <a:lnTo>
                  <a:pt x="648" y="449"/>
                </a:lnTo>
                <a:lnTo>
                  <a:pt x="645" y="449"/>
                </a:lnTo>
                <a:lnTo>
                  <a:pt x="643" y="444"/>
                </a:lnTo>
                <a:lnTo>
                  <a:pt x="638" y="441"/>
                </a:lnTo>
                <a:lnTo>
                  <a:pt x="638" y="439"/>
                </a:lnTo>
                <a:lnTo>
                  <a:pt x="641" y="437"/>
                </a:lnTo>
                <a:lnTo>
                  <a:pt x="641" y="427"/>
                </a:lnTo>
                <a:lnTo>
                  <a:pt x="641" y="418"/>
                </a:lnTo>
                <a:lnTo>
                  <a:pt x="641" y="415"/>
                </a:lnTo>
                <a:lnTo>
                  <a:pt x="634" y="401"/>
                </a:lnTo>
                <a:lnTo>
                  <a:pt x="631" y="401"/>
                </a:lnTo>
                <a:lnTo>
                  <a:pt x="629" y="401"/>
                </a:lnTo>
                <a:lnTo>
                  <a:pt x="626" y="401"/>
                </a:lnTo>
                <a:lnTo>
                  <a:pt x="619" y="404"/>
                </a:lnTo>
                <a:lnTo>
                  <a:pt x="617" y="404"/>
                </a:lnTo>
                <a:lnTo>
                  <a:pt x="615" y="404"/>
                </a:lnTo>
                <a:lnTo>
                  <a:pt x="608" y="408"/>
                </a:lnTo>
                <a:lnTo>
                  <a:pt x="605" y="408"/>
                </a:lnTo>
                <a:lnTo>
                  <a:pt x="605" y="411"/>
                </a:lnTo>
                <a:lnTo>
                  <a:pt x="605" y="413"/>
                </a:lnTo>
                <a:lnTo>
                  <a:pt x="603" y="420"/>
                </a:lnTo>
                <a:lnTo>
                  <a:pt x="603" y="423"/>
                </a:lnTo>
                <a:lnTo>
                  <a:pt x="605" y="423"/>
                </a:lnTo>
                <a:lnTo>
                  <a:pt x="605" y="425"/>
                </a:lnTo>
                <a:lnTo>
                  <a:pt x="608" y="427"/>
                </a:lnTo>
                <a:lnTo>
                  <a:pt x="608" y="430"/>
                </a:lnTo>
                <a:lnTo>
                  <a:pt x="610" y="434"/>
                </a:lnTo>
                <a:lnTo>
                  <a:pt x="610" y="437"/>
                </a:lnTo>
                <a:lnTo>
                  <a:pt x="610" y="441"/>
                </a:lnTo>
                <a:lnTo>
                  <a:pt x="610" y="444"/>
                </a:lnTo>
                <a:lnTo>
                  <a:pt x="608" y="444"/>
                </a:lnTo>
                <a:lnTo>
                  <a:pt x="608" y="446"/>
                </a:lnTo>
                <a:lnTo>
                  <a:pt x="605" y="449"/>
                </a:lnTo>
                <a:lnTo>
                  <a:pt x="603" y="451"/>
                </a:lnTo>
                <a:lnTo>
                  <a:pt x="600" y="453"/>
                </a:lnTo>
                <a:lnTo>
                  <a:pt x="600" y="456"/>
                </a:lnTo>
                <a:lnTo>
                  <a:pt x="598" y="458"/>
                </a:lnTo>
                <a:lnTo>
                  <a:pt x="598" y="460"/>
                </a:lnTo>
                <a:lnTo>
                  <a:pt x="598" y="467"/>
                </a:lnTo>
                <a:lnTo>
                  <a:pt x="593" y="474"/>
                </a:lnTo>
                <a:lnTo>
                  <a:pt x="591" y="474"/>
                </a:lnTo>
                <a:lnTo>
                  <a:pt x="589" y="474"/>
                </a:lnTo>
                <a:lnTo>
                  <a:pt x="586" y="477"/>
                </a:lnTo>
                <a:lnTo>
                  <a:pt x="579" y="482"/>
                </a:lnTo>
                <a:lnTo>
                  <a:pt x="579" y="484"/>
                </a:lnTo>
                <a:lnTo>
                  <a:pt x="579" y="486"/>
                </a:lnTo>
                <a:lnTo>
                  <a:pt x="579" y="489"/>
                </a:lnTo>
                <a:lnTo>
                  <a:pt x="579" y="491"/>
                </a:lnTo>
                <a:lnTo>
                  <a:pt x="577" y="491"/>
                </a:lnTo>
                <a:lnTo>
                  <a:pt x="574" y="491"/>
                </a:lnTo>
                <a:lnTo>
                  <a:pt x="574" y="493"/>
                </a:lnTo>
                <a:lnTo>
                  <a:pt x="572" y="493"/>
                </a:lnTo>
                <a:lnTo>
                  <a:pt x="570" y="493"/>
                </a:lnTo>
                <a:lnTo>
                  <a:pt x="570" y="491"/>
                </a:lnTo>
                <a:lnTo>
                  <a:pt x="567" y="489"/>
                </a:lnTo>
                <a:lnTo>
                  <a:pt x="565" y="489"/>
                </a:lnTo>
                <a:lnTo>
                  <a:pt x="563" y="489"/>
                </a:lnTo>
                <a:lnTo>
                  <a:pt x="560" y="489"/>
                </a:lnTo>
                <a:lnTo>
                  <a:pt x="558" y="489"/>
                </a:lnTo>
                <a:lnTo>
                  <a:pt x="556" y="489"/>
                </a:lnTo>
                <a:lnTo>
                  <a:pt x="553" y="489"/>
                </a:lnTo>
                <a:lnTo>
                  <a:pt x="551" y="489"/>
                </a:lnTo>
                <a:lnTo>
                  <a:pt x="541" y="484"/>
                </a:lnTo>
                <a:lnTo>
                  <a:pt x="539" y="484"/>
                </a:lnTo>
                <a:lnTo>
                  <a:pt x="537" y="482"/>
                </a:lnTo>
                <a:lnTo>
                  <a:pt x="534" y="474"/>
                </a:lnTo>
                <a:lnTo>
                  <a:pt x="537" y="474"/>
                </a:lnTo>
                <a:lnTo>
                  <a:pt x="539" y="474"/>
                </a:lnTo>
                <a:lnTo>
                  <a:pt x="544" y="474"/>
                </a:lnTo>
                <a:lnTo>
                  <a:pt x="546" y="474"/>
                </a:lnTo>
                <a:lnTo>
                  <a:pt x="546" y="472"/>
                </a:lnTo>
                <a:lnTo>
                  <a:pt x="549" y="474"/>
                </a:lnTo>
                <a:lnTo>
                  <a:pt x="549" y="477"/>
                </a:lnTo>
                <a:lnTo>
                  <a:pt x="551" y="477"/>
                </a:lnTo>
                <a:lnTo>
                  <a:pt x="551" y="479"/>
                </a:lnTo>
                <a:lnTo>
                  <a:pt x="553" y="479"/>
                </a:lnTo>
                <a:lnTo>
                  <a:pt x="553" y="477"/>
                </a:lnTo>
                <a:lnTo>
                  <a:pt x="556" y="477"/>
                </a:lnTo>
                <a:lnTo>
                  <a:pt x="558" y="477"/>
                </a:lnTo>
                <a:lnTo>
                  <a:pt x="556" y="479"/>
                </a:lnTo>
                <a:lnTo>
                  <a:pt x="553" y="479"/>
                </a:lnTo>
                <a:lnTo>
                  <a:pt x="551" y="479"/>
                </a:lnTo>
                <a:lnTo>
                  <a:pt x="551" y="482"/>
                </a:lnTo>
                <a:lnTo>
                  <a:pt x="553" y="482"/>
                </a:lnTo>
                <a:lnTo>
                  <a:pt x="553" y="484"/>
                </a:lnTo>
                <a:lnTo>
                  <a:pt x="556" y="484"/>
                </a:lnTo>
                <a:lnTo>
                  <a:pt x="558" y="484"/>
                </a:lnTo>
                <a:lnTo>
                  <a:pt x="560" y="484"/>
                </a:lnTo>
                <a:lnTo>
                  <a:pt x="567" y="479"/>
                </a:lnTo>
                <a:lnTo>
                  <a:pt x="567" y="477"/>
                </a:lnTo>
                <a:lnTo>
                  <a:pt x="567" y="472"/>
                </a:lnTo>
                <a:lnTo>
                  <a:pt x="565" y="472"/>
                </a:lnTo>
                <a:lnTo>
                  <a:pt x="567" y="470"/>
                </a:lnTo>
                <a:lnTo>
                  <a:pt x="570" y="470"/>
                </a:lnTo>
                <a:lnTo>
                  <a:pt x="572" y="467"/>
                </a:lnTo>
                <a:lnTo>
                  <a:pt x="574" y="465"/>
                </a:lnTo>
                <a:lnTo>
                  <a:pt x="577" y="463"/>
                </a:lnTo>
                <a:lnTo>
                  <a:pt x="579" y="456"/>
                </a:lnTo>
                <a:lnTo>
                  <a:pt x="584" y="446"/>
                </a:lnTo>
                <a:lnTo>
                  <a:pt x="586" y="444"/>
                </a:lnTo>
                <a:lnTo>
                  <a:pt x="589" y="439"/>
                </a:lnTo>
                <a:lnTo>
                  <a:pt x="589" y="437"/>
                </a:lnTo>
                <a:lnTo>
                  <a:pt x="589" y="434"/>
                </a:lnTo>
                <a:lnTo>
                  <a:pt x="589" y="432"/>
                </a:lnTo>
                <a:lnTo>
                  <a:pt x="589" y="427"/>
                </a:lnTo>
                <a:lnTo>
                  <a:pt x="591" y="420"/>
                </a:lnTo>
                <a:lnTo>
                  <a:pt x="593" y="418"/>
                </a:lnTo>
                <a:lnTo>
                  <a:pt x="593" y="420"/>
                </a:lnTo>
                <a:lnTo>
                  <a:pt x="593" y="418"/>
                </a:lnTo>
                <a:lnTo>
                  <a:pt x="596" y="418"/>
                </a:lnTo>
                <a:lnTo>
                  <a:pt x="593" y="415"/>
                </a:lnTo>
                <a:lnTo>
                  <a:pt x="593" y="413"/>
                </a:lnTo>
                <a:lnTo>
                  <a:pt x="589" y="411"/>
                </a:lnTo>
                <a:lnTo>
                  <a:pt x="586" y="408"/>
                </a:lnTo>
                <a:lnTo>
                  <a:pt x="584" y="408"/>
                </a:lnTo>
                <a:lnTo>
                  <a:pt x="584" y="406"/>
                </a:lnTo>
                <a:lnTo>
                  <a:pt x="582" y="406"/>
                </a:lnTo>
                <a:lnTo>
                  <a:pt x="582" y="404"/>
                </a:lnTo>
                <a:lnTo>
                  <a:pt x="582" y="401"/>
                </a:lnTo>
                <a:lnTo>
                  <a:pt x="579" y="394"/>
                </a:lnTo>
                <a:lnTo>
                  <a:pt x="579" y="392"/>
                </a:lnTo>
                <a:lnTo>
                  <a:pt x="582" y="392"/>
                </a:lnTo>
                <a:lnTo>
                  <a:pt x="582" y="389"/>
                </a:lnTo>
                <a:lnTo>
                  <a:pt x="582" y="368"/>
                </a:lnTo>
                <a:lnTo>
                  <a:pt x="582" y="366"/>
                </a:lnTo>
                <a:lnTo>
                  <a:pt x="579" y="361"/>
                </a:lnTo>
                <a:lnTo>
                  <a:pt x="579" y="354"/>
                </a:lnTo>
                <a:lnTo>
                  <a:pt x="579" y="352"/>
                </a:lnTo>
                <a:lnTo>
                  <a:pt x="579" y="349"/>
                </a:lnTo>
                <a:lnTo>
                  <a:pt x="582" y="349"/>
                </a:lnTo>
                <a:lnTo>
                  <a:pt x="584" y="342"/>
                </a:lnTo>
                <a:lnTo>
                  <a:pt x="584" y="330"/>
                </a:lnTo>
                <a:lnTo>
                  <a:pt x="584" y="328"/>
                </a:lnTo>
                <a:lnTo>
                  <a:pt x="579" y="319"/>
                </a:lnTo>
                <a:lnTo>
                  <a:pt x="577" y="316"/>
                </a:lnTo>
                <a:lnTo>
                  <a:pt x="577" y="314"/>
                </a:lnTo>
                <a:lnTo>
                  <a:pt x="574" y="314"/>
                </a:lnTo>
                <a:lnTo>
                  <a:pt x="574" y="311"/>
                </a:lnTo>
                <a:lnTo>
                  <a:pt x="572" y="307"/>
                </a:lnTo>
                <a:lnTo>
                  <a:pt x="570" y="307"/>
                </a:lnTo>
                <a:lnTo>
                  <a:pt x="570" y="304"/>
                </a:lnTo>
                <a:lnTo>
                  <a:pt x="572" y="304"/>
                </a:lnTo>
                <a:lnTo>
                  <a:pt x="572" y="302"/>
                </a:lnTo>
                <a:lnTo>
                  <a:pt x="579" y="295"/>
                </a:lnTo>
                <a:lnTo>
                  <a:pt x="584" y="274"/>
                </a:lnTo>
                <a:lnTo>
                  <a:pt x="584" y="269"/>
                </a:lnTo>
                <a:lnTo>
                  <a:pt x="584" y="255"/>
                </a:lnTo>
                <a:lnTo>
                  <a:pt x="584" y="252"/>
                </a:lnTo>
                <a:lnTo>
                  <a:pt x="582" y="252"/>
                </a:lnTo>
                <a:lnTo>
                  <a:pt x="574" y="250"/>
                </a:lnTo>
                <a:lnTo>
                  <a:pt x="572" y="248"/>
                </a:lnTo>
                <a:lnTo>
                  <a:pt x="570" y="245"/>
                </a:lnTo>
                <a:lnTo>
                  <a:pt x="567" y="245"/>
                </a:lnTo>
                <a:lnTo>
                  <a:pt x="553" y="245"/>
                </a:lnTo>
                <a:lnTo>
                  <a:pt x="546" y="243"/>
                </a:lnTo>
                <a:lnTo>
                  <a:pt x="544" y="243"/>
                </a:lnTo>
                <a:lnTo>
                  <a:pt x="541" y="243"/>
                </a:lnTo>
                <a:lnTo>
                  <a:pt x="539" y="243"/>
                </a:lnTo>
                <a:lnTo>
                  <a:pt x="534" y="255"/>
                </a:lnTo>
                <a:lnTo>
                  <a:pt x="534" y="262"/>
                </a:lnTo>
                <a:lnTo>
                  <a:pt x="532" y="269"/>
                </a:lnTo>
                <a:lnTo>
                  <a:pt x="532" y="271"/>
                </a:lnTo>
                <a:lnTo>
                  <a:pt x="530" y="281"/>
                </a:lnTo>
                <a:lnTo>
                  <a:pt x="527" y="293"/>
                </a:lnTo>
                <a:lnTo>
                  <a:pt x="525" y="295"/>
                </a:lnTo>
                <a:lnTo>
                  <a:pt x="523" y="300"/>
                </a:lnTo>
                <a:lnTo>
                  <a:pt x="523" y="302"/>
                </a:lnTo>
                <a:lnTo>
                  <a:pt x="520" y="304"/>
                </a:lnTo>
                <a:lnTo>
                  <a:pt x="515" y="309"/>
                </a:lnTo>
                <a:lnTo>
                  <a:pt x="513" y="311"/>
                </a:lnTo>
                <a:lnTo>
                  <a:pt x="511" y="311"/>
                </a:lnTo>
                <a:lnTo>
                  <a:pt x="508" y="314"/>
                </a:lnTo>
                <a:lnTo>
                  <a:pt x="504" y="321"/>
                </a:lnTo>
                <a:lnTo>
                  <a:pt x="504" y="323"/>
                </a:lnTo>
                <a:lnTo>
                  <a:pt x="506" y="323"/>
                </a:lnTo>
                <a:lnTo>
                  <a:pt x="506" y="326"/>
                </a:lnTo>
                <a:lnTo>
                  <a:pt x="506" y="323"/>
                </a:lnTo>
                <a:lnTo>
                  <a:pt x="506" y="321"/>
                </a:lnTo>
                <a:lnTo>
                  <a:pt x="508" y="321"/>
                </a:lnTo>
                <a:lnTo>
                  <a:pt x="508" y="323"/>
                </a:lnTo>
                <a:lnTo>
                  <a:pt x="506" y="326"/>
                </a:lnTo>
                <a:lnTo>
                  <a:pt x="504" y="330"/>
                </a:lnTo>
                <a:lnTo>
                  <a:pt x="506" y="333"/>
                </a:lnTo>
                <a:lnTo>
                  <a:pt x="508" y="333"/>
                </a:lnTo>
                <a:lnTo>
                  <a:pt x="511" y="333"/>
                </a:lnTo>
                <a:lnTo>
                  <a:pt x="511" y="330"/>
                </a:lnTo>
                <a:lnTo>
                  <a:pt x="513" y="359"/>
                </a:lnTo>
                <a:lnTo>
                  <a:pt x="513" y="361"/>
                </a:lnTo>
                <a:lnTo>
                  <a:pt x="513" y="363"/>
                </a:lnTo>
                <a:lnTo>
                  <a:pt x="511" y="363"/>
                </a:lnTo>
                <a:lnTo>
                  <a:pt x="508" y="363"/>
                </a:lnTo>
                <a:lnTo>
                  <a:pt x="508" y="361"/>
                </a:lnTo>
                <a:lnTo>
                  <a:pt x="508" y="363"/>
                </a:lnTo>
                <a:lnTo>
                  <a:pt x="506" y="373"/>
                </a:lnTo>
                <a:lnTo>
                  <a:pt x="506" y="378"/>
                </a:lnTo>
                <a:lnTo>
                  <a:pt x="506" y="380"/>
                </a:lnTo>
                <a:lnTo>
                  <a:pt x="508" y="380"/>
                </a:lnTo>
                <a:lnTo>
                  <a:pt x="508" y="378"/>
                </a:lnTo>
                <a:lnTo>
                  <a:pt x="508" y="375"/>
                </a:lnTo>
                <a:lnTo>
                  <a:pt x="508" y="373"/>
                </a:lnTo>
                <a:lnTo>
                  <a:pt x="511" y="375"/>
                </a:lnTo>
                <a:lnTo>
                  <a:pt x="515" y="378"/>
                </a:lnTo>
                <a:lnTo>
                  <a:pt x="518" y="378"/>
                </a:lnTo>
                <a:lnTo>
                  <a:pt x="523" y="382"/>
                </a:lnTo>
                <a:lnTo>
                  <a:pt x="523" y="387"/>
                </a:lnTo>
                <a:lnTo>
                  <a:pt x="523" y="389"/>
                </a:lnTo>
                <a:lnTo>
                  <a:pt x="523" y="392"/>
                </a:lnTo>
                <a:lnTo>
                  <a:pt x="527" y="401"/>
                </a:lnTo>
                <a:lnTo>
                  <a:pt x="530" y="401"/>
                </a:lnTo>
                <a:lnTo>
                  <a:pt x="532" y="404"/>
                </a:lnTo>
                <a:lnTo>
                  <a:pt x="534" y="401"/>
                </a:lnTo>
                <a:lnTo>
                  <a:pt x="537" y="401"/>
                </a:lnTo>
                <a:lnTo>
                  <a:pt x="539" y="401"/>
                </a:lnTo>
                <a:lnTo>
                  <a:pt x="534" y="413"/>
                </a:lnTo>
                <a:lnTo>
                  <a:pt x="532" y="415"/>
                </a:lnTo>
                <a:lnTo>
                  <a:pt x="532" y="418"/>
                </a:lnTo>
                <a:lnTo>
                  <a:pt x="530" y="420"/>
                </a:lnTo>
                <a:lnTo>
                  <a:pt x="530" y="423"/>
                </a:lnTo>
                <a:lnTo>
                  <a:pt x="527" y="427"/>
                </a:lnTo>
                <a:lnTo>
                  <a:pt x="525" y="427"/>
                </a:lnTo>
                <a:lnTo>
                  <a:pt x="525" y="425"/>
                </a:lnTo>
                <a:lnTo>
                  <a:pt x="523" y="420"/>
                </a:lnTo>
                <a:lnTo>
                  <a:pt x="511" y="406"/>
                </a:lnTo>
                <a:lnTo>
                  <a:pt x="499" y="399"/>
                </a:lnTo>
                <a:lnTo>
                  <a:pt x="482" y="387"/>
                </a:lnTo>
                <a:lnTo>
                  <a:pt x="478" y="382"/>
                </a:lnTo>
                <a:lnTo>
                  <a:pt x="475" y="382"/>
                </a:lnTo>
                <a:lnTo>
                  <a:pt x="473" y="380"/>
                </a:lnTo>
                <a:lnTo>
                  <a:pt x="463" y="375"/>
                </a:lnTo>
                <a:lnTo>
                  <a:pt x="461" y="375"/>
                </a:lnTo>
                <a:lnTo>
                  <a:pt x="459" y="373"/>
                </a:lnTo>
                <a:lnTo>
                  <a:pt x="452" y="373"/>
                </a:lnTo>
                <a:lnTo>
                  <a:pt x="449" y="373"/>
                </a:lnTo>
                <a:lnTo>
                  <a:pt x="445" y="373"/>
                </a:lnTo>
                <a:lnTo>
                  <a:pt x="440" y="371"/>
                </a:lnTo>
                <a:lnTo>
                  <a:pt x="437" y="371"/>
                </a:lnTo>
                <a:lnTo>
                  <a:pt x="435" y="368"/>
                </a:lnTo>
                <a:lnTo>
                  <a:pt x="433" y="368"/>
                </a:lnTo>
                <a:lnTo>
                  <a:pt x="430" y="368"/>
                </a:lnTo>
                <a:lnTo>
                  <a:pt x="428" y="368"/>
                </a:lnTo>
                <a:lnTo>
                  <a:pt x="421" y="375"/>
                </a:lnTo>
                <a:lnTo>
                  <a:pt x="421" y="378"/>
                </a:lnTo>
                <a:lnTo>
                  <a:pt x="423" y="382"/>
                </a:lnTo>
                <a:lnTo>
                  <a:pt x="428" y="389"/>
                </a:lnTo>
                <a:lnTo>
                  <a:pt x="430" y="394"/>
                </a:lnTo>
                <a:lnTo>
                  <a:pt x="430" y="397"/>
                </a:lnTo>
                <a:lnTo>
                  <a:pt x="433" y="399"/>
                </a:lnTo>
                <a:lnTo>
                  <a:pt x="433" y="401"/>
                </a:lnTo>
                <a:lnTo>
                  <a:pt x="430" y="401"/>
                </a:lnTo>
                <a:lnTo>
                  <a:pt x="430" y="404"/>
                </a:lnTo>
                <a:lnTo>
                  <a:pt x="428" y="408"/>
                </a:lnTo>
                <a:lnTo>
                  <a:pt x="426" y="408"/>
                </a:lnTo>
                <a:lnTo>
                  <a:pt x="426" y="411"/>
                </a:lnTo>
                <a:lnTo>
                  <a:pt x="423" y="411"/>
                </a:lnTo>
                <a:lnTo>
                  <a:pt x="421" y="411"/>
                </a:lnTo>
                <a:lnTo>
                  <a:pt x="419" y="418"/>
                </a:lnTo>
                <a:lnTo>
                  <a:pt x="419" y="420"/>
                </a:lnTo>
                <a:lnTo>
                  <a:pt x="419" y="423"/>
                </a:lnTo>
                <a:lnTo>
                  <a:pt x="416" y="423"/>
                </a:lnTo>
                <a:lnTo>
                  <a:pt x="414" y="423"/>
                </a:lnTo>
                <a:lnTo>
                  <a:pt x="409" y="420"/>
                </a:lnTo>
                <a:lnTo>
                  <a:pt x="407" y="420"/>
                </a:lnTo>
                <a:lnTo>
                  <a:pt x="407" y="413"/>
                </a:lnTo>
                <a:lnTo>
                  <a:pt x="409" y="411"/>
                </a:lnTo>
                <a:lnTo>
                  <a:pt x="412" y="411"/>
                </a:lnTo>
                <a:lnTo>
                  <a:pt x="412" y="406"/>
                </a:lnTo>
                <a:lnTo>
                  <a:pt x="409" y="399"/>
                </a:lnTo>
                <a:lnTo>
                  <a:pt x="407" y="399"/>
                </a:lnTo>
                <a:lnTo>
                  <a:pt x="404" y="399"/>
                </a:lnTo>
                <a:lnTo>
                  <a:pt x="402" y="401"/>
                </a:lnTo>
                <a:lnTo>
                  <a:pt x="400" y="401"/>
                </a:lnTo>
                <a:lnTo>
                  <a:pt x="395" y="404"/>
                </a:lnTo>
                <a:lnTo>
                  <a:pt x="393" y="406"/>
                </a:lnTo>
                <a:lnTo>
                  <a:pt x="393" y="408"/>
                </a:lnTo>
                <a:lnTo>
                  <a:pt x="390" y="408"/>
                </a:lnTo>
                <a:lnTo>
                  <a:pt x="388" y="408"/>
                </a:lnTo>
                <a:lnTo>
                  <a:pt x="388" y="411"/>
                </a:lnTo>
                <a:lnTo>
                  <a:pt x="388" y="413"/>
                </a:lnTo>
                <a:lnTo>
                  <a:pt x="386" y="413"/>
                </a:lnTo>
                <a:lnTo>
                  <a:pt x="386" y="415"/>
                </a:lnTo>
                <a:lnTo>
                  <a:pt x="383" y="415"/>
                </a:lnTo>
                <a:lnTo>
                  <a:pt x="381" y="415"/>
                </a:lnTo>
                <a:lnTo>
                  <a:pt x="378" y="415"/>
                </a:lnTo>
                <a:lnTo>
                  <a:pt x="378" y="413"/>
                </a:lnTo>
                <a:lnTo>
                  <a:pt x="376" y="413"/>
                </a:lnTo>
                <a:lnTo>
                  <a:pt x="374" y="413"/>
                </a:lnTo>
                <a:lnTo>
                  <a:pt x="371" y="413"/>
                </a:lnTo>
                <a:lnTo>
                  <a:pt x="367" y="413"/>
                </a:lnTo>
                <a:lnTo>
                  <a:pt x="362" y="415"/>
                </a:lnTo>
                <a:lnTo>
                  <a:pt x="360" y="415"/>
                </a:lnTo>
                <a:lnTo>
                  <a:pt x="357" y="415"/>
                </a:lnTo>
                <a:lnTo>
                  <a:pt x="355" y="420"/>
                </a:lnTo>
                <a:lnTo>
                  <a:pt x="345" y="427"/>
                </a:lnTo>
                <a:lnTo>
                  <a:pt x="341" y="427"/>
                </a:lnTo>
                <a:lnTo>
                  <a:pt x="334" y="425"/>
                </a:lnTo>
                <a:lnTo>
                  <a:pt x="334" y="423"/>
                </a:lnTo>
                <a:lnTo>
                  <a:pt x="338" y="411"/>
                </a:lnTo>
                <a:lnTo>
                  <a:pt x="343" y="401"/>
                </a:lnTo>
                <a:lnTo>
                  <a:pt x="345" y="401"/>
                </a:lnTo>
                <a:lnTo>
                  <a:pt x="348" y="401"/>
                </a:lnTo>
                <a:lnTo>
                  <a:pt x="350" y="401"/>
                </a:lnTo>
                <a:lnTo>
                  <a:pt x="350" y="399"/>
                </a:lnTo>
                <a:lnTo>
                  <a:pt x="348" y="399"/>
                </a:lnTo>
                <a:lnTo>
                  <a:pt x="343" y="399"/>
                </a:lnTo>
                <a:lnTo>
                  <a:pt x="343" y="401"/>
                </a:lnTo>
                <a:lnTo>
                  <a:pt x="341" y="401"/>
                </a:lnTo>
                <a:lnTo>
                  <a:pt x="338" y="401"/>
                </a:lnTo>
                <a:lnTo>
                  <a:pt x="336" y="404"/>
                </a:lnTo>
                <a:lnTo>
                  <a:pt x="334" y="404"/>
                </a:lnTo>
                <a:lnTo>
                  <a:pt x="326" y="408"/>
                </a:lnTo>
                <a:lnTo>
                  <a:pt x="322" y="413"/>
                </a:lnTo>
                <a:lnTo>
                  <a:pt x="324" y="413"/>
                </a:lnTo>
                <a:lnTo>
                  <a:pt x="326" y="418"/>
                </a:lnTo>
                <a:lnTo>
                  <a:pt x="326" y="420"/>
                </a:lnTo>
                <a:lnTo>
                  <a:pt x="322" y="423"/>
                </a:lnTo>
                <a:lnTo>
                  <a:pt x="319" y="425"/>
                </a:lnTo>
                <a:lnTo>
                  <a:pt x="319" y="423"/>
                </a:lnTo>
                <a:lnTo>
                  <a:pt x="319" y="420"/>
                </a:lnTo>
                <a:lnTo>
                  <a:pt x="322" y="420"/>
                </a:lnTo>
                <a:lnTo>
                  <a:pt x="322" y="418"/>
                </a:lnTo>
                <a:lnTo>
                  <a:pt x="317" y="415"/>
                </a:lnTo>
                <a:lnTo>
                  <a:pt x="312" y="418"/>
                </a:lnTo>
                <a:lnTo>
                  <a:pt x="310" y="418"/>
                </a:lnTo>
                <a:lnTo>
                  <a:pt x="310" y="420"/>
                </a:lnTo>
                <a:lnTo>
                  <a:pt x="308" y="420"/>
                </a:lnTo>
                <a:lnTo>
                  <a:pt x="305" y="423"/>
                </a:lnTo>
                <a:lnTo>
                  <a:pt x="303" y="423"/>
                </a:lnTo>
                <a:lnTo>
                  <a:pt x="300" y="425"/>
                </a:lnTo>
                <a:lnTo>
                  <a:pt x="293" y="427"/>
                </a:lnTo>
                <a:lnTo>
                  <a:pt x="293" y="430"/>
                </a:lnTo>
                <a:lnTo>
                  <a:pt x="291" y="432"/>
                </a:lnTo>
                <a:lnTo>
                  <a:pt x="291" y="434"/>
                </a:lnTo>
                <a:lnTo>
                  <a:pt x="282" y="439"/>
                </a:lnTo>
                <a:lnTo>
                  <a:pt x="277" y="446"/>
                </a:lnTo>
                <a:lnTo>
                  <a:pt x="275" y="444"/>
                </a:lnTo>
                <a:lnTo>
                  <a:pt x="270" y="446"/>
                </a:lnTo>
                <a:lnTo>
                  <a:pt x="265" y="446"/>
                </a:lnTo>
                <a:lnTo>
                  <a:pt x="263" y="449"/>
                </a:lnTo>
                <a:lnTo>
                  <a:pt x="263" y="451"/>
                </a:lnTo>
                <a:lnTo>
                  <a:pt x="265" y="451"/>
                </a:lnTo>
                <a:lnTo>
                  <a:pt x="265" y="453"/>
                </a:lnTo>
                <a:lnTo>
                  <a:pt x="263" y="467"/>
                </a:lnTo>
                <a:lnTo>
                  <a:pt x="260" y="470"/>
                </a:lnTo>
                <a:lnTo>
                  <a:pt x="246" y="474"/>
                </a:lnTo>
                <a:lnTo>
                  <a:pt x="244" y="474"/>
                </a:lnTo>
                <a:lnTo>
                  <a:pt x="241" y="474"/>
                </a:lnTo>
                <a:lnTo>
                  <a:pt x="239" y="472"/>
                </a:lnTo>
                <a:lnTo>
                  <a:pt x="237" y="472"/>
                </a:lnTo>
                <a:lnTo>
                  <a:pt x="237" y="470"/>
                </a:lnTo>
                <a:lnTo>
                  <a:pt x="237" y="465"/>
                </a:lnTo>
                <a:lnTo>
                  <a:pt x="230" y="458"/>
                </a:lnTo>
                <a:lnTo>
                  <a:pt x="227" y="458"/>
                </a:lnTo>
                <a:lnTo>
                  <a:pt x="227" y="456"/>
                </a:lnTo>
                <a:lnTo>
                  <a:pt x="225" y="456"/>
                </a:lnTo>
                <a:lnTo>
                  <a:pt x="227" y="453"/>
                </a:lnTo>
                <a:lnTo>
                  <a:pt x="227" y="451"/>
                </a:lnTo>
                <a:lnTo>
                  <a:pt x="232" y="444"/>
                </a:lnTo>
                <a:lnTo>
                  <a:pt x="234" y="444"/>
                </a:lnTo>
                <a:lnTo>
                  <a:pt x="234" y="441"/>
                </a:lnTo>
                <a:lnTo>
                  <a:pt x="241" y="441"/>
                </a:lnTo>
                <a:lnTo>
                  <a:pt x="249" y="441"/>
                </a:lnTo>
                <a:lnTo>
                  <a:pt x="249" y="439"/>
                </a:lnTo>
                <a:lnTo>
                  <a:pt x="249" y="437"/>
                </a:lnTo>
                <a:lnTo>
                  <a:pt x="246" y="430"/>
                </a:lnTo>
                <a:lnTo>
                  <a:pt x="246" y="427"/>
                </a:lnTo>
                <a:lnTo>
                  <a:pt x="244" y="427"/>
                </a:lnTo>
                <a:lnTo>
                  <a:pt x="241" y="423"/>
                </a:lnTo>
                <a:lnTo>
                  <a:pt x="239" y="420"/>
                </a:lnTo>
                <a:lnTo>
                  <a:pt x="239" y="418"/>
                </a:lnTo>
                <a:lnTo>
                  <a:pt x="241" y="418"/>
                </a:lnTo>
                <a:lnTo>
                  <a:pt x="239" y="418"/>
                </a:lnTo>
                <a:lnTo>
                  <a:pt x="234" y="415"/>
                </a:lnTo>
                <a:lnTo>
                  <a:pt x="232" y="415"/>
                </a:lnTo>
                <a:lnTo>
                  <a:pt x="230" y="415"/>
                </a:lnTo>
                <a:lnTo>
                  <a:pt x="227" y="415"/>
                </a:lnTo>
                <a:lnTo>
                  <a:pt x="225" y="415"/>
                </a:lnTo>
                <a:lnTo>
                  <a:pt x="220" y="415"/>
                </a:lnTo>
                <a:lnTo>
                  <a:pt x="218" y="415"/>
                </a:lnTo>
                <a:lnTo>
                  <a:pt x="215" y="415"/>
                </a:lnTo>
                <a:lnTo>
                  <a:pt x="213" y="415"/>
                </a:lnTo>
                <a:lnTo>
                  <a:pt x="213" y="413"/>
                </a:lnTo>
                <a:lnTo>
                  <a:pt x="211" y="413"/>
                </a:lnTo>
                <a:lnTo>
                  <a:pt x="208" y="411"/>
                </a:lnTo>
                <a:lnTo>
                  <a:pt x="206" y="411"/>
                </a:lnTo>
                <a:lnTo>
                  <a:pt x="206" y="413"/>
                </a:lnTo>
                <a:lnTo>
                  <a:pt x="208" y="415"/>
                </a:lnTo>
                <a:lnTo>
                  <a:pt x="211" y="418"/>
                </a:lnTo>
                <a:lnTo>
                  <a:pt x="213" y="420"/>
                </a:lnTo>
                <a:lnTo>
                  <a:pt x="215" y="420"/>
                </a:lnTo>
                <a:lnTo>
                  <a:pt x="215" y="423"/>
                </a:lnTo>
                <a:lnTo>
                  <a:pt x="218" y="425"/>
                </a:lnTo>
                <a:lnTo>
                  <a:pt x="215" y="437"/>
                </a:lnTo>
                <a:lnTo>
                  <a:pt x="215" y="446"/>
                </a:lnTo>
                <a:lnTo>
                  <a:pt x="213" y="453"/>
                </a:lnTo>
                <a:lnTo>
                  <a:pt x="211" y="456"/>
                </a:lnTo>
                <a:lnTo>
                  <a:pt x="211" y="458"/>
                </a:lnTo>
                <a:lnTo>
                  <a:pt x="211" y="460"/>
                </a:lnTo>
                <a:lnTo>
                  <a:pt x="211" y="463"/>
                </a:lnTo>
                <a:lnTo>
                  <a:pt x="213" y="463"/>
                </a:lnTo>
                <a:lnTo>
                  <a:pt x="215" y="463"/>
                </a:lnTo>
                <a:lnTo>
                  <a:pt x="220" y="467"/>
                </a:lnTo>
                <a:lnTo>
                  <a:pt x="220" y="470"/>
                </a:lnTo>
                <a:lnTo>
                  <a:pt x="220" y="479"/>
                </a:lnTo>
                <a:lnTo>
                  <a:pt x="215" y="493"/>
                </a:lnTo>
                <a:lnTo>
                  <a:pt x="213" y="493"/>
                </a:lnTo>
                <a:lnTo>
                  <a:pt x="211" y="493"/>
                </a:lnTo>
                <a:lnTo>
                  <a:pt x="211" y="491"/>
                </a:lnTo>
                <a:lnTo>
                  <a:pt x="208" y="491"/>
                </a:lnTo>
                <a:lnTo>
                  <a:pt x="206" y="486"/>
                </a:lnTo>
                <a:lnTo>
                  <a:pt x="192" y="484"/>
                </a:lnTo>
                <a:lnTo>
                  <a:pt x="189" y="484"/>
                </a:lnTo>
                <a:lnTo>
                  <a:pt x="189" y="486"/>
                </a:lnTo>
                <a:lnTo>
                  <a:pt x="187" y="489"/>
                </a:lnTo>
                <a:lnTo>
                  <a:pt x="187" y="491"/>
                </a:lnTo>
                <a:lnTo>
                  <a:pt x="185" y="496"/>
                </a:lnTo>
                <a:lnTo>
                  <a:pt x="180" y="498"/>
                </a:lnTo>
                <a:lnTo>
                  <a:pt x="178" y="500"/>
                </a:lnTo>
                <a:lnTo>
                  <a:pt x="171" y="503"/>
                </a:lnTo>
                <a:lnTo>
                  <a:pt x="161" y="512"/>
                </a:lnTo>
                <a:lnTo>
                  <a:pt x="161" y="515"/>
                </a:lnTo>
                <a:lnTo>
                  <a:pt x="159" y="515"/>
                </a:lnTo>
                <a:lnTo>
                  <a:pt x="159" y="517"/>
                </a:lnTo>
                <a:lnTo>
                  <a:pt x="159" y="519"/>
                </a:lnTo>
                <a:lnTo>
                  <a:pt x="161" y="522"/>
                </a:lnTo>
                <a:lnTo>
                  <a:pt x="166" y="529"/>
                </a:lnTo>
                <a:lnTo>
                  <a:pt x="166" y="531"/>
                </a:lnTo>
                <a:lnTo>
                  <a:pt x="168" y="534"/>
                </a:lnTo>
                <a:lnTo>
                  <a:pt x="168" y="536"/>
                </a:lnTo>
                <a:lnTo>
                  <a:pt x="168" y="538"/>
                </a:lnTo>
                <a:lnTo>
                  <a:pt x="168" y="541"/>
                </a:lnTo>
                <a:lnTo>
                  <a:pt x="171" y="543"/>
                </a:lnTo>
                <a:lnTo>
                  <a:pt x="171" y="545"/>
                </a:lnTo>
                <a:lnTo>
                  <a:pt x="168" y="545"/>
                </a:lnTo>
                <a:lnTo>
                  <a:pt x="159" y="545"/>
                </a:lnTo>
                <a:lnTo>
                  <a:pt x="154" y="543"/>
                </a:lnTo>
                <a:lnTo>
                  <a:pt x="154" y="541"/>
                </a:lnTo>
                <a:lnTo>
                  <a:pt x="149" y="538"/>
                </a:lnTo>
                <a:lnTo>
                  <a:pt x="145" y="538"/>
                </a:lnTo>
                <a:lnTo>
                  <a:pt x="142" y="536"/>
                </a:lnTo>
                <a:lnTo>
                  <a:pt x="140" y="538"/>
                </a:lnTo>
                <a:lnTo>
                  <a:pt x="140" y="541"/>
                </a:lnTo>
                <a:lnTo>
                  <a:pt x="138" y="534"/>
                </a:lnTo>
                <a:lnTo>
                  <a:pt x="135" y="529"/>
                </a:lnTo>
                <a:lnTo>
                  <a:pt x="133" y="529"/>
                </a:lnTo>
                <a:lnTo>
                  <a:pt x="130" y="526"/>
                </a:lnTo>
                <a:lnTo>
                  <a:pt x="126" y="526"/>
                </a:lnTo>
                <a:lnTo>
                  <a:pt x="126" y="524"/>
                </a:lnTo>
                <a:lnTo>
                  <a:pt x="123" y="526"/>
                </a:lnTo>
                <a:lnTo>
                  <a:pt x="121" y="534"/>
                </a:lnTo>
                <a:lnTo>
                  <a:pt x="121" y="538"/>
                </a:lnTo>
                <a:lnTo>
                  <a:pt x="123" y="545"/>
                </a:lnTo>
                <a:lnTo>
                  <a:pt x="126" y="545"/>
                </a:lnTo>
                <a:lnTo>
                  <a:pt x="126" y="548"/>
                </a:lnTo>
                <a:lnTo>
                  <a:pt x="128" y="550"/>
                </a:lnTo>
                <a:lnTo>
                  <a:pt x="130" y="550"/>
                </a:lnTo>
                <a:lnTo>
                  <a:pt x="133" y="550"/>
                </a:lnTo>
                <a:lnTo>
                  <a:pt x="135" y="548"/>
                </a:lnTo>
                <a:lnTo>
                  <a:pt x="138" y="550"/>
                </a:lnTo>
                <a:lnTo>
                  <a:pt x="138" y="557"/>
                </a:lnTo>
                <a:lnTo>
                  <a:pt x="138" y="560"/>
                </a:lnTo>
                <a:lnTo>
                  <a:pt x="138" y="562"/>
                </a:lnTo>
                <a:lnTo>
                  <a:pt x="135" y="564"/>
                </a:lnTo>
                <a:lnTo>
                  <a:pt x="133" y="564"/>
                </a:lnTo>
                <a:lnTo>
                  <a:pt x="133" y="567"/>
                </a:lnTo>
                <a:lnTo>
                  <a:pt x="130" y="567"/>
                </a:lnTo>
                <a:lnTo>
                  <a:pt x="128" y="567"/>
                </a:lnTo>
                <a:lnTo>
                  <a:pt x="121" y="562"/>
                </a:lnTo>
                <a:lnTo>
                  <a:pt x="116" y="560"/>
                </a:lnTo>
                <a:lnTo>
                  <a:pt x="116" y="557"/>
                </a:lnTo>
                <a:lnTo>
                  <a:pt x="109" y="550"/>
                </a:lnTo>
                <a:lnTo>
                  <a:pt x="107" y="548"/>
                </a:lnTo>
                <a:lnTo>
                  <a:pt x="107" y="550"/>
                </a:lnTo>
                <a:lnTo>
                  <a:pt x="104" y="550"/>
                </a:lnTo>
                <a:lnTo>
                  <a:pt x="102" y="550"/>
                </a:lnTo>
                <a:lnTo>
                  <a:pt x="97" y="548"/>
                </a:lnTo>
                <a:lnTo>
                  <a:pt x="95" y="545"/>
                </a:lnTo>
                <a:lnTo>
                  <a:pt x="97" y="538"/>
                </a:lnTo>
                <a:lnTo>
                  <a:pt x="97" y="534"/>
                </a:lnTo>
                <a:lnTo>
                  <a:pt x="93" y="522"/>
                </a:lnTo>
                <a:lnTo>
                  <a:pt x="90" y="519"/>
                </a:lnTo>
                <a:lnTo>
                  <a:pt x="93" y="517"/>
                </a:lnTo>
                <a:lnTo>
                  <a:pt x="95" y="517"/>
                </a:lnTo>
                <a:lnTo>
                  <a:pt x="97" y="510"/>
                </a:lnTo>
                <a:lnTo>
                  <a:pt x="97" y="508"/>
                </a:lnTo>
                <a:lnTo>
                  <a:pt x="97" y="505"/>
                </a:lnTo>
                <a:lnTo>
                  <a:pt x="95" y="500"/>
                </a:lnTo>
                <a:lnTo>
                  <a:pt x="95" y="498"/>
                </a:lnTo>
                <a:lnTo>
                  <a:pt x="93" y="498"/>
                </a:lnTo>
                <a:lnTo>
                  <a:pt x="88" y="493"/>
                </a:lnTo>
                <a:lnTo>
                  <a:pt x="88" y="491"/>
                </a:lnTo>
                <a:lnTo>
                  <a:pt x="83" y="491"/>
                </a:lnTo>
                <a:lnTo>
                  <a:pt x="81" y="486"/>
                </a:lnTo>
                <a:lnTo>
                  <a:pt x="78" y="486"/>
                </a:lnTo>
                <a:lnTo>
                  <a:pt x="74" y="484"/>
                </a:lnTo>
                <a:lnTo>
                  <a:pt x="71" y="482"/>
                </a:lnTo>
                <a:lnTo>
                  <a:pt x="71" y="477"/>
                </a:lnTo>
                <a:lnTo>
                  <a:pt x="67" y="472"/>
                </a:lnTo>
                <a:lnTo>
                  <a:pt x="62" y="465"/>
                </a:lnTo>
                <a:lnTo>
                  <a:pt x="60" y="463"/>
                </a:lnTo>
                <a:lnTo>
                  <a:pt x="64" y="463"/>
                </a:lnTo>
                <a:lnTo>
                  <a:pt x="69" y="463"/>
                </a:lnTo>
                <a:lnTo>
                  <a:pt x="69" y="465"/>
                </a:lnTo>
                <a:lnTo>
                  <a:pt x="71" y="465"/>
                </a:lnTo>
                <a:lnTo>
                  <a:pt x="71" y="467"/>
                </a:lnTo>
                <a:lnTo>
                  <a:pt x="71" y="470"/>
                </a:lnTo>
                <a:lnTo>
                  <a:pt x="74" y="472"/>
                </a:lnTo>
                <a:lnTo>
                  <a:pt x="76" y="474"/>
                </a:lnTo>
                <a:lnTo>
                  <a:pt x="78" y="477"/>
                </a:lnTo>
                <a:lnTo>
                  <a:pt x="81" y="477"/>
                </a:lnTo>
                <a:lnTo>
                  <a:pt x="83" y="477"/>
                </a:lnTo>
                <a:lnTo>
                  <a:pt x="90" y="479"/>
                </a:lnTo>
                <a:lnTo>
                  <a:pt x="100" y="484"/>
                </a:lnTo>
                <a:lnTo>
                  <a:pt x="102" y="486"/>
                </a:lnTo>
                <a:lnTo>
                  <a:pt x="104" y="486"/>
                </a:lnTo>
                <a:lnTo>
                  <a:pt x="104" y="489"/>
                </a:lnTo>
                <a:lnTo>
                  <a:pt x="114" y="491"/>
                </a:lnTo>
                <a:lnTo>
                  <a:pt x="121" y="491"/>
                </a:lnTo>
                <a:lnTo>
                  <a:pt x="123" y="491"/>
                </a:lnTo>
                <a:lnTo>
                  <a:pt x="126" y="491"/>
                </a:lnTo>
                <a:lnTo>
                  <a:pt x="128" y="493"/>
                </a:lnTo>
                <a:lnTo>
                  <a:pt x="130" y="493"/>
                </a:lnTo>
                <a:lnTo>
                  <a:pt x="130" y="496"/>
                </a:lnTo>
                <a:lnTo>
                  <a:pt x="133" y="496"/>
                </a:lnTo>
                <a:lnTo>
                  <a:pt x="135" y="498"/>
                </a:lnTo>
                <a:lnTo>
                  <a:pt x="138" y="498"/>
                </a:lnTo>
                <a:lnTo>
                  <a:pt x="140" y="498"/>
                </a:lnTo>
                <a:lnTo>
                  <a:pt x="145" y="498"/>
                </a:lnTo>
                <a:lnTo>
                  <a:pt x="152" y="496"/>
                </a:lnTo>
                <a:lnTo>
                  <a:pt x="156" y="496"/>
                </a:lnTo>
                <a:lnTo>
                  <a:pt x="163" y="491"/>
                </a:lnTo>
                <a:lnTo>
                  <a:pt x="168" y="486"/>
                </a:lnTo>
                <a:lnTo>
                  <a:pt x="171" y="486"/>
                </a:lnTo>
                <a:lnTo>
                  <a:pt x="173" y="484"/>
                </a:lnTo>
                <a:lnTo>
                  <a:pt x="178" y="474"/>
                </a:lnTo>
                <a:lnTo>
                  <a:pt x="180" y="472"/>
                </a:lnTo>
                <a:lnTo>
                  <a:pt x="180" y="470"/>
                </a:lnTo>
                <a:lnTo>
                  <a:pt x="180" y="465"/>
                </a:lnTo>
                <a:lnTo>
                  <a:pt x="180" y="463"/>
                </a:lnTo>
                <a:lnTo>
                  <a:pt x="180" y="460"/>
                </a:lnTo>
                <a:lnTo>
                  <a:pt x="175" y="446"/>
                </a:lnTo>
                <a:lnTo>
                  <a:pt x="175" y="444"/>
                </a:lnTo>
                <a:lnTo>
                  <a:pt x="173" y="441"/>
                </a:lnTo>
                <a:lnTo>
                  <a:pt x="171" y="444"/>
                </a:lnTo>
                <a:lnTo>
                  <a:pt x="168" y="444"/>
                </a:lnTo>
                <a:lnTo>
                  <a:pt x="168" y="441"/>
                </a:lnTo>
                <a:lnTo>
                  <a:pt x="168" y="439"/>
                </a:lnTo>
                <a:lnTo>
                  <a:pt x="166" y="437"/>
                </a:lnTo>
                <a:lnTo>
                  <a:pt x="163" y="434"/>
                </a:lnTo>
                <a:lnTo>
                  <a:pt x="161" y="434"/>
                </a:lnTo>
                <a:lnTo>
                  <a:pt x="159" y="432"/>
                </a:lnTo>
                <a:lnTo>
                  <a:pt x="156" y="432"/>
                </a:lnTo>
                <a:lnTo>
                  <a:pt x="152" y="427"/>
                </a:lnTo>
                <a:lnTo>
                  <a:pt x="152" y="425"/>
                </a:lnTo>
                <a:lnTo>
                  <a:pt x="149" y="425"/>
                </a:lnTo>
                <a:lnTo>
                  <a:pt x="145" y="420"/>
                </a:lnTo>
                <a:lnTo>
                  <a:pt x="145" y="423"/>
                </a:lnTo>
                <a:lnTo>
                  <a:pt x="147" y="423"/>
                </a:lnTo>
                <a:lnTo>
                  <a:pt x="145" y="425"/>
                </a:lnTo>
                <a:lnTo>
                  <a:pt x="142" y="423"/>
                </a:lnTo>
                <a:lnTo>
                  <a:pt x="142" y="420"/>
                </a:lnTo>
                <a:lnTo>
                  <a:pt x="135" y="411"/>
                </a:lnTo>
                <a:lnTo>
                  <a:pt x="133" y="411"/>
                </a:lnTo>
                <a:lnTo>
                  <a:pt x="126" y="404"/>
                </a:lnTo>
                <a:lnTo>
                  <a:pt x="119" y="399"/>
                </a:lnTo>
                <a:lnTo>
                  <a:pt x="116" y="399"/>
                </a:lnTo>
                <a:lnTo>
                  <a:pt x="112" y="394"/>
                </a:lnTo>
                <a:lnTo>
                  <a:pt x="109" y="392"/>
                </a:lnTo>
                <a:lnTo>
                  <a:pt x="104" y="389"/>
                </a:lnTo>
                <a:lnTo>
                  <a:pt x="102" y="389"/>
                </a:lnTo>
                <a:lnTo>
                  <a:pt x="100" y="389"/>
                </a:lnTo>
                <a:lnTo>
                  <a:pt x="102" y="389"/>
                </a:lnTo>
                <a:lnTo>
                  <a:pt x="100" y="392"/>
                </a:lnTo>
                <a:lnTo>
                  <a:pt x="95" y="392"/>
                </a:lnTo>
                <a:lnTo>
                  <a:pt x="93" y="389"/>
                </a:lnTo>
                <a:lnTo>
                  <a:pt x="90" y="389"/>
                </a:lnTo>
                <a:lnTo>
                  <a:pt x="93" y="389"/>
                </a:lnTo>
                <a:lnTo>
                  <a:pt x="90" y="389"/>
                </a:lnTo>
                <a:lnTo>
                  <a:pt x="90" y="387"/>
                </a:lnTo>
                <a:lnTo>
                  <a:pt x="86" y="387"/>
                </a:lnTo>
                <a:lnTo>
                  <a:pt x="83" y="387"/>
                </a:lnTo>
                <a:lnTo>
                  <a:pt x="81" y="387"/>
                </a:lnTo>
                <a:lnTo>
                  <a:pt x="81" y="389"/>
                </a:lnTo>
                <a:lnTo>
                  <a:pt x="81" y="392"/>
                </a:lnTo>
                <a:lnTo>
                  <a:pt x="81" y="394"/>
                </a:lnTo>
                <a:lnTo>
                  <a:pt x="78" y="397"/>
                </a:lnTo>
                <a:lnTo>
                  <a:pt x="74" y="397"/>
                </a:lnTo>
                <a:lnTo>
                  <a:pt x="74" y="399"/>
                </a:lnTo>
                <a:lnTo>
                  <a:pt x="74" y="401"/>
                </a:lnTo>
                <a:lnTo>
                  <a:pt x="74" y="399"/>
                </a:lnTo>
                <a:lnTo>
                  <a:pt x="74" y="397"/>
                </a:lnTo>
                <a:lnTo>
                  <a:pt x="76" y="397"/>
                </a:lnTo>
                <a:lnTo>
                  <a:pt x="78" y="397"/>
                </a:lnTo>
                <a:lnTo>
                  <a:pt x="81" y="394"/>
                </a:lnTo>
                <a:lnTo>
                  <a:pt x="81" y="392"/>
                </a:lnTo>
                <a:lnTo>
                  <a:pt x="81" y="385"/>
                </a:lnTo>
                <a:lnTo>
                  <a:pt x="78" y="382"/>
                </a:lnTo>
                <a:lnTo>
                  <a:pt x="71" y="382"/>
                </a:lnTo>
                <a:lnTo>
                  <a:pt x="67" y="380"/>
                </a:lnTo>
                <a:lnTo>
                  <a:pt x="62" y="378"/>
                </a:lnTo>
                <a:lnTo>
                  <a:pt x="60" y="375"/>
                </a:lnTo>
                <a:lnTo>
                  <a:pt x="62" y="375"/>
                </a:lnTo>
                <a:lnTo>
                  <a:pt x="67" y="378"/>
                </a:lnTo>
                <a:lnTo>
                  <a:pt x="69" y="378"/>
                </a:lnTo>
                <a:lnTo>
                  <a:pt x="71" y="378"/>
                </a:lnTo>
                <a:lnTo>
                  <a:pt x="74" y="378"/>
                </a:lnTo>
                <a:lnTo>
                  <a:pt x="74" y="375"/>
                </a:lnTo>
                <a:lnTo>
                  <a:pt x="76" y="375"/>
                </a:lnTo>
                <a:lnTo>
                  <a:pt x="76" y="373"/>
                </a:lnTo>
                <a:lnTo>
                  <a:pt x="74" y="373"/>
                </a:lnTo>
                <a:lnTo>
                  <a:pt x="74" y="371"/>
                </a:lnTo>
                <a:lnTo>
                  <a:pt x="64" y="368"/>
                </a:lnTo>
                <a:lnTo>
                  <a:pt x="62" y="363"/>
                </a:lnTo>
                <a:lnTo>
                  <a:pt x="60" y="363"/>
                </a:lnTo>
                <a:lnTo>
                  <a:pt x="57" y="368"/>
                </a:lnTo>
                <a:lnTo>
                  <a:pt x="57" y="371"/>
                </a:lnTo>
                <a:lnTo>
                  <a:pt x="57" y="373"/>
                </a:lnTo>
                <a:lnTo>
                  <a:pt x="57" y="375"/>
                </a:lnTo>
                <a:lnTo>
                  <a:pt x="52" y="373"/>
                </a:lnTo>
                <a:lnTo>
                  <a:pt x="48" y="371"/>
                </a:lnTo>
                <a:lnTo>
                  <a:pt x="45" y="371"/>
                </a:lnTo>
                <a:lnTo>
                  <a:pt x="48" y="375"/>
                </a:lnTo>
                <a:lnTo>
                  <a:pt x="48" y="378"/>
                </a:lnTo>
                <a:lnTo>
                  <a:pt x="48" y="380"/>
                </a:lnTo>
                <a:lnTo>
                  <a:pt x="45" y="380"/>
                </a:lnTo>
                <a:lnTo>
                  <a:pt x="43" y="380"/>
                </a:lnTo>
                <a:lnTo>
                  <a:pt x="38" y="378"/>
                </a:lnTo>
                <a:lnTo>
                  <a:pt x="36" y="382"/>
                </a:lnTo>
                <a:lnTo>
                  <a:pt x="26" y="389"/>
                </a:lnTo>
                <a:lnTo>
                  <a:pt x="26" y="392"/>
                </a:lnTo>
                <a:lnTo>
                  <a:pt x="22" y="399"/>
                </a:lnTo>
                <a:lnTo>
                  <a:pt x="19" y="399"/>
                </a:lnTo>
                <a:lnTo>
                  <a:pt x="15" y="404"/>
                </a:lnTo>
                <a:lnTo>
                  <a:pt x="15" y="415"/>
                </a:lnTo>
                <a:lnTo>
                  <a:pt x="17" y="420"/>
                </a:lnTo>
                <a:lnTo>
                  <a:pt x="17" y="427"/>
                </a:lnTo>
                <a:lnTo>
                  <a:pt x="19" y="427"/>
                </a:lnTo>
                <a:lnTo>
                  <a:pt x="26" y="432"/>
                </a:lnTo>
                <a:lnTo>
                  <a:pt x="36" y="444"/>
                </a:lnTo>
                <a:lnTo>
                  <a:pt x="34" y="449"/>
                </a:lnTo>
                <a:lnTo>
                  <a:pt x="34" y="451"/>
                </a:lnTo>
                <a:lnTo>
                  <a:pt x="31" y="453"/>
                </a:lnTo>
                <a:lnTo>
                  <a:pt x="31" y="456"/>
                </a:lnTo>
                <a:lnTo>
                  <a:pt x="29" y="458"/>
                </a:lnTo>
                <a:lnTo>
                  <a:pt x="24" y="467"/>
                </a:lnTo>
                <a:lnTo>
                  <a:pt x="24" y="470"/>
                </a:lnTo>
                <a:lnTo>
                  <a:pt x="24" y="472"/>
                </a:lnTo>
                <a:lnTo>
                  <a:pt x="24" y="474"/>
                </a:lnTo>
                <a:lnTo>
                  <a:pt x="26" y="479"/>
                </a:lnTo>
                <a:lnTo>
                  <a:pt x="29" y="484"/>
                </a:lnTo>
                <a:lnTo>
                  <a:pt x="34" y="496"/>
                </a:lnTo>
                <a:lnTo>
                  <a:pt x="36" y="505"/>
                </a:lnTo>
                <a:lnTo>
                  <a:pt x="36" y="510"/>
                </a:lnTo>
                <a:lnTo>
                  <a:pt x="34" y="510"/>
                </a:lnTo>
                <a:lnTo>
                  <a:pt x="31" y="512"/>
                </a:lnTo>
                <a:lnTo>
                  <a:pt x="29" y="531"/>
                </a:lnTo>
                <a:lnTo>
                  <a:pt x="31" y="534"/>
                </a:lnTo>
                <a:lnTo>
                  <a:pt x="31" y="536"/>
                </a:lnTo>
                <a:lnTo>
                  <a:pt x="34" y="538"/>
                </a:lnTo>
                <a:lnTo>
                  <a:pt x="36" y="538"/>
                </a:lnTo>
                <a:lnTo>
                  <a:pt x="38" y="541"/>
                </a:lnTo>
                <a:lnTo>
                  <a:pt x="41" y="552"/>
                </a:lnTo>
                <a:lnTo>
                  <a:pt x="43" y="552"/>
                </a:lnTo>
                <a:lnTo>
                  <a:pt x="43" y="555"/>
                </a:lnTo>
                <a:lnTo>
                  <a:pt x="43" y="557"/>
                </a:lnTo>
                <a:lnTo>
                  <a:pt x="43" y="560"/>
                </a:lnTo>
                <a:lnTo>
                  <a:pt x="41" y="560"/>
                </a:lnTo>
                <a:lnTo>
                  <a:pt x="41" y="562"/>
                </a:lnTo>
                <a:lnTo>
                  <a:pt x="38" y="567"/>
                </a:lnTo>
                <a:lnTo>
                  <a:pt x="36" y="567"/>
                </a:lnTo>
                <a:lnTo>
                  <a:pt x="36" y="569"/>
                </a:lnTo>
                <a:lnTo>
                  <a:pt x="38" y="571"/>
                </a:lnTo>
                <a:lnTo>
                  <a:pt x="41" y="576"/>
                </a:lnTo>
                <a:lnTo>
                  <a:pt x="43" y="576"/>
                </a:lnTo>
                <a:lnTo>
                  <a:pt x="45" y="578"/>
                </a:lnTo>
                <a:lnTo>
                  <a:pt x="50" y="583"/>
                </a:lnTo>
                <a:lnTo>
                  <a:pt x="55" y="590"/>
                </a:lnTo>
                <a:lnTo>
                  <a:pt x="55" y="593"/>
                </a:lnTo>
                <a:lnTo>
                  <a:pt x="55" y="595"/>
                </a:lnTo>
                <a:lnTo>
                  <a:pt x="52" y="595"/>
                </a:lnTo>
                <a:lnTo>
                  <a:pt x="52" y="597"/>
                </a:lnTo>
                <a:lnTo>
                  <a:pt x="52" y="602"/>
                </a:lnTo>
                <a:lnTo>
                  <a:pt x="50" y="602"/>
                </a:lnTo>
                <a:lnTo>
                  <a:pt x="50" y="604"/>
                </a:lnTo>
                <a:lnTo>
                  <a:pt x="48" y="609"/>
                </a:lnTo>
                <a:lnTo>
                  <a:pt x="43" y="614"/>
                </a:lnTo>
                <a:lnTo>
                  <a:pt x="41" y="616"/>
                </a:lnTo>
                <a:lnTo>
                  <a:pt x="38" y="619"/>
                </a:lnTo>
                <a:lnTo>
                  <a:pt x="36" y="621"/>
                </a:lnTo>
                <a:lnTo>
                  <a:pt x="36" y="623"/>
                </a:lnTo>
                <a:lnTo>
                  <a:pt x="34" y="628"/>
                </a:lnTo>
                <a:lnTo>
                  <a:pt x="31" y="630"/>
                </a:lnTo>
                <a:lnTo>
                  <a:pt x="26" y="635"/>
                </a:lnTo>
                <a:lnTo>
                  <a:pt x="24" y="638"/>
                </a:lnTo>
                <a:lnTo>
                  <a:pt x="22" y="640"/>
                </a:lnTo>
                <a:lnTo>
                  <a:pt x="19" y="642"/>
                </a:lnTo>
                <a:lnTo>
                  <a:pt x="15" y="647"/>
                </a:lnTo>
                <a:lnTo>
                  <a:pt x="8" y="654"/>
                </a:lnTo>
                <a:lnTo>
                  <a:pt x="8" y="656"/>
                </a:lnTo>
                <a:lnTo>
                  <a:pt x="10" y="656"/>
                </a:lnTo>
                <a:lnTo>
                  <a:pt x="12" y="656"/>
                </a:lnTo>
                <a:lnTo>
                  <a:pt x="12" y="654"/>
                </a:lnTo>
                <a:lnTo>
                  <a:pt x="15" y="654"/>
                </a:lnTo>
                <a:lnTo>
                  <a:pt x="17" y="652"/>
                </a:lnTo>
                <a:lnTo>
                  <a:pt x="17" y="654"/>
                </a:lnTo>
                <a:lnTo>
                  <a:pt x="17" y="659"/>
                </a:lnTo>
                <a:lnTo>
                  <a:pt x="17" y="656"/>
                </a:lnTo>
                <a:lnTo>
                  <a:pt x="15" y="656"/>
                </a:lnTo>
                <a:lnTo>
                  <a:pt x="17" y="661"/>
                </a:lnTo>
                <a:lnTo>
                  <a:pt x="22" y="666"/>
                </a:lnTo>
                <a:lnTo>
                  <a:pt x="24" y="666"/>
                </a:lnTo>
                <a:lnTo>
                  <a:pt x="26" y="666"/>
                </a:lnTo>
                <a:lnTo>
                  <a:pt x="29" y="666"/>
                </a:lnTo>
                <a:lnTo>
                  <a:pt x="31" y="666"/>
                </a:lnTo>
                <a:lnTo>
                  <a:pt x="34" y="666"/>
                </a:lnTo>
                <a:lnTo>
                  <a:pt x="38" y="671"/>
                </a:lnTo>
                <a:lnTo>
                  <a:pt x="38" y="673"/>
                </a:lnTo>
                <a:lnTo>
                  <a:pt x="34" y="673"/>
                </a:lnTo>
                <a:lnTo>
                  <a:pt x="31" y="671"/>
                </a:lnTo>
                <a:lnTo>
                  <a:pt x="29" y="671"/>
                </a:lnTo>
                <a:lnTo>
                  <a:pt x="24" y="671"/>
                </a:lnTo>
                <a:lnTo>
                  <a:pt x="22" y="671"/>
                </a:lnTo>
                <a:lnTo>
                  <a:pt x="22" y="673"/>
                </a:lnTo>
                <a:lnTo>
                  <a:pt x="22" y="675"/>
                </a:lnTo>
                <a:lnTo>
                  <a:pt x="19" y="675"/>
                </a:lnTo>
                <a:lnTo>
                  <a:pt x="15" y="678"/>
                </a:lnTo>
                <a:lnTo>
                  <a:pt x="12" y="678"/>
                </a:lnTo>
                <a:lnTo>
                  <a:pt x="10" y="680"/>
                </a:lnTo>
                <a:lnTo>
                  <a:pt x="10" y="682"/>
                </a:lnTo>
                <a:lnTo>
                  <a:pt x="10" y="685"/>
                </a:lnTo>
                <a:lnTo>
                  <a:pt x="12" y="685"/>
                </a:lnTo>
                <a:lnTo>
                  <a:pt x="12" y="687"/>
                </a:lnTo>
                <a:lnTo>
                  <a:pt x="10" y="687"/>
                </a:lnTo>
                <a:lnTo>
                  <a:pt x="8" y="689"/>
                </a:lnTo>
                <a:lnTo>
                  <a:pt x="8" y="692"/>
                </a:lnTo>
                <a:lnTo>
                  <a:pt x="5" y="697"/>
                </a:lnTo>
                <a:lnTo>
                  <a:pt x="3" y="699"/>
                </a:lnTo>
                <a:lnTo>
                  <a:pt x="3" y="701"/>
                </a:lnTo>
                <a:lnTo>
                  <a:pt x="3" y="704"/>
                </a:lnTo>
                <a:lnTo>
                  <a:pt x="3" y="708"/>
                </a:lnTo>
                <a:lnTo>
                  <a:pt x="3" y="711"/>
                </a:lnTo>
                <a:lnTo>
                  <a:pt x="3" y="715"/>
                </a:lnTo>
                <a:lnTo>
                  <a:pt x="5" y="720"/>
                </a:lnTo>
                <a:lnTo>
                  <a:pt x="5" y="723"/>
                </a:lnTo>
                <a:lnTo>
                  <a:pt x="3" y="725"/>
                </a:lnTo>
                <a:lnTo>
                  <a:pt x="0" y="727"/>
                </a:lnTo>
                <a:lnTo>
                  <a:pt x="0" y="730"/>
                </a:lnTo>
                <a:lnTo>
                  <a:pt x="0" y="732"/>
                </a:lnTo>
                <a:lnTo>
                  <a:pt x="3" y="732"/>
                </a:lnTo>
                <a:lnTo>
                  <a:pt x="8" y="737"/>
                </a:lnTo>
                <a:lnTo>
                  <a:pt x="8" y="739"/>
                </a:lnTo>
                <a:lnTo>
                  <a:pt x="8" y="749"/>
                </a:lnTo>
                <a:lnTo>
                  <a:pt x="12" y="758"/>
                </a:lnTo>
                <a:lnTo>
                  <a:pt x="12" y="760"/>
                </a:lnTo>
                <a:lnTo>
                  <a:pt x="12" y="763"/>
                </a:lnTo>
                <a:lnTo>
                  <a:pt x="10" y="763"/>
                </a:lnTo>
                <a:lnTo>
                  <a:pt x="12" y="763"/>
                </a:lnTo>
                <a:lnTo>
                  <a:pt x="12" y="765"/>
                </a:lnTo>
                <a:lnTo>
                  <a:pt x="15" y="765"/>
                </a:lnTo>
                <a:lnTo>
                  <a:pt x="17" y="765"/>
                </a:lnTo>
                <a:lnTo>
                  <a:pt x="17" y="767"/>
                </a:lnTo>
                <a:lnTo>
                  <a:pt x="22" y="767"/>
                </a:lnTo>
                <a:lnTo>
                  <a:pt x="24" y="767"/>
                </a:lnTo>
                <a:lnTo>
                  <a:pt x="26" y="772"/>
                </a:lnTo>
                <a:lnTo>
                  <a:pt x="29" y="775"/>
                </a:lnTo>
                <a:lnTo>
                  <a:pt x="29" y="772"/>
                </a:lnTo>
                <a:lnTo>
                  <a:pt x="34" y="770"/>
                </a:lnTo>
                <a:lnTo>
                  <a:pt x="36" y="770"/>
                </a:lnTo>
                <a:lnTo>
                  <a:pt x="41" y="772"/>
                </a:lnTo>
                <a:lnTo>
                  <a:pt x="48" y="775"/>
                </a:lnTo>
                <a:lnTo>
                  <a:pt x="48" y="777"/>
                </a:lnTo>
                <a:lnTo>
                  <a:pt x="48" y="789"/>
                </a:lnTo>
                <a:lnTo>
                  <a:pt x="48" y="796"/>
                </a:lnTo>
                <a:lnTo>
                  <a:pt x="50" y="796"/>
                </a:lnTo>
                <a:lnTo>
                  <a:pt x="50" y="798"/>
                </a:lnTo>
                <a:lnTo>
                  <a:pt x="50" y="801"/>
                </a:lnTo>
                <a:lnTo>
                  <a:pt x="52" y="805"/>
                </a:lnTo>
                <a:lnTo>
                  <a:pt x="55" y="808"/>
                </a:lnTo>
                <a:lnTo>
                  <a:pt x="60" y="810"/>
                </a:lnTo>
                <a:lnTo>
                  <a:pt x="57" y="815"/>
                </a:lnTo>
                <a:lnTo>
                  <a:pt x="60" y="817"/>
                </a:lnTo>
                <a:lnTo>
                  <a:pt x="62" y="815"/>
                </a:lnTo>
                <a:lnTo>
                  <a:pt x="67" y="817"/>
                </a:lnTo>
                <a:lnTo>
                  <a:pt x="71" y="824"/>
                </a:lnTo>
                <a:lnTo>
                  <a:pt x="69" y="824"/>
                </a:lnTo>
                <a:lnTo>
                  <a:pt x="69" y="826"/>
                </a:lnTo>
                <a:lnTo>
                  <a:pt x="67" y="826"/>
                </a:lnTo>
                <a:lnTo>
                  <a:pt x="67" y="829"/>
                </a:lnTo>
                <a:lnTo>
                  <a:pt x="64" y="831"/>
                </a:lnTo>
                <a:lnTo>
                  <a:pt x="62" y="831"/>
                </a:lnTo>
                <a:lnTo>
                  <a:pt x="60" y="831"/>
                </a:lnTo>
                <a:lnTo>
                  <a:pt x="57" y="831"/>
                </a:lnTo>
                <a:lnTo>
                  <a:pt x="57" y="829"/>
                </a:lnTo>
                <a:lnTo>
                  <a:pt x="55" y="829"/>
                </a:lnTo>
                <a:lnTo>
                  <a:pt x="52" y="829"/>
                </a:lnTo>
                <a:lnTo>
                  <a:pt x="52" y="831"/>
                </a:lnTo>
                <a:lnTo>
                  <a:pt x="52" y="834"/>
                </a:lnTo>
                <a:lnTo>
                  <a:pt x="52" y="836"/>
                </a:lnTo>
                <a:lnTo>
                  <a:pt x="55" y="838"/>
                </a:lnTo>
                <a:lnTo>
                  <a:pt x="57" y="850"/>
                </a:lnTo>
                <a:lnTo>
                  <a:pt x="57" y="852"/>
                </a:lnTo>
                <a:lnTo>
                  <a:pt x="60" y="852"/>
                </a:lnTo>
                <a:lnTo>
                  <a:pt x="62" y="852"/>
                </a:lnTo>
                <a:lnTo>
                  <a:pt x="64" y="852"/>
                </a:lnTo>
                <a:lnTo>
                  <a:pt x="64" y="850"/>
                </a:lnTo>
                <a:lnTo>
                  <a:pt x="69" y="848"/>
                </a:lnTo>
                <a:lnTo>
                  <a:pt x="76" y="845"/>
                </a:lnTo>
                <a:lnTo>
                  <a:pt x="83" y="845"/>
                </a:lnTo>
                <a:lnTo>
                  <a:pt x="86" y="848"/>
                </a:lnTo>
                <a:lnTo>
                  <a:pt x="86" y="850"/>
                </a:lnTo>
                <a:lnTo>
                  <a:pt x="88" y="852"/>
                </a:lnTo>
                <a:lnTo>
                  <a:pt x="90" y="857"/>
                </a:lnTo>
                <a:lnTo>
                  <a:pt x="93" y="860"/>
                </a:lnTo>
                <a:lnTo>
                  <a:pt x="90" y="860"/>
                </a:lnTo>
                <a:lnTo>
                  <a:pt x="88" y="860"/>
                </a:lnTo>
                <a:lnTo>
                  <a:pt x="88" y="862"/>
                </a:lnTo>
                <a:lnTo>
                  <a:pt x="90" y="867"/>
                </a:lnTo>
                <a:lnTo>
                  <a:pt x="90" y="869"/>
                </a:lnTo>
                <a:lnTo>
                  <a:pt x="95" y="871"/>
                </a:lnTo>
                <a:lnTo>
                  <a:pt x="97" y="871"/>
                </a:lnTo>
                <a:lnTo>
                  <a:pt x="100" y="869"/>
                </a:lnTo>
                <a:lnTo>
                  <a:pt x="104" y="876"/>
                </a:lnTo>
                <a:lnTo>
                  <a:pt x="104" y="878"/>
                </a:lnTo>
                <a:lnTo>
                  <a:pt x="104" y="881"/>
                </a:lnTo>
                <a:lnTo>
                  <a:pt x="107" y="886"/>
                </a:lnTo>
                <a:lnTo>
                  <a:pt x="107" y="888"/>
                </a:lnTo>
                <a:lnTo>
                  <a:pt x="109" y="888"/>
                </a:lnTo>
                <a:lnTo>
                  <a:pt x="109" y="886"/>
                </a:lnTo>
                <a:lnTo>
                  <a:pt x="112" y="886"/>
                </a:lnTo>
                <a:lnTo>
                  <a:pt x="114" y="886"/>
                </a:lnTo>
                <a:lnTo>
                  <a:pt x="116" y="888"/>
                </a:lnTo>
                <a:lnTo>
                  <a:pt x="123" y="888"/>
                </a:lnTo>
                <a:lnTo>
                  <a:pt x="126" y="888"/>
                </a:lnTo>
                <a:lnTo>
                  <a:pt x="128" y="888"/>
                </a:lnTo>
                <a:lnTo>
                  <a:pt x="128" y="886"/>
                </a:lnTo>
                <a:lnTo>
                  <a:pt x="133" y="890"/>
                </a:lnTo>
                <a:lnTo>
                  <a:pt x="138" y="895"/>
                </a:lnTo>
                <a:lnTo>
                  <a:pt x="140" y="895"/>
                </a:lnTo>
                <a:lnTo>
                  <a:pt x="142" y="895"/>
                </a:lnTo>
                <a:lnTo>
                  <a:pt x="145" y="895"/>
                </a:lnTo>
                <a:lnTo>
                  <a:pt x="147" y="895"/>
                </a:lnTo>
                <a:lnTo>
                  <a:pt x="147" y="897"/>
                </a:lnTo>
                <a:lnTo>
                  <a:pt x="149" y="897"/>
                </a:lnTo>
                <a:lnTo>
                  <a:pt x="156" y="900"/>
                </a:lnTo>
                <a:lnTo>
                  <a:pt x="159" y="900"/>
                </a:lnTo>
                <a:lnTo>
                  <a:pt x="159" y="902"/>
                </a:lnTo>
                <a:lnTo>
                  <a:pt x="161" y="902"/>
                </a:lnTo>
                <a:lnTo>
                  <a:pt x="161" y="904"/>
                </a:lnTo>
                <a:lnTo>
                  <a:pt x="163" y="902"/>
                </a:lnTo>
                <a:lnTo>
                  <a:pt x="166" y="909"/>
                </a:lnTo>
                <a:lnTo>
                  <a:pt x="163" y="912"/>
                </a:lnTo>
                <a:lnTo>
                  <a:pt x="159" y="914"/>
                </a:lnTo>
                <a:lnTo>
                  <a:pt x="161" y="919"/>
                </a:lnTo>
                <a:lnTo>
                  <a:pt x="159" y="919"/>
                </a:lnTo>
                <a:lnTo>
                  <a:pt x="159" y="923"/>
                </a:lnTo>
                <a:lnTo>
                  <a:pt x="161" y="926"/>
                </a:lnTo>
                <a:lnTo>
                  <a:pt x="163" y="928"/>
                </a:lnTo>
                <a:lnTo>
                  <a:pt x="161" y="930"/>
                </a:lnTo>
                <a:lnTo>
                  <a:pt x="161" y="933"/>
                </a:lnTo>
                <a:lnTo>
                  <a:pt x="159" y="938"/>
                </a:lnTo>
                <a:lnTo>
                  <a:pt x="154" y="935"/>
                </a:lnTo>
                <a:lnTo>
                  <a:pt x="147" y="938"/>
                </a:lnTo>
                <a:lnTo>
                  <a:pt x="147" y="940"/>
                </a:lnTo>
                <a:lnTo>
                  <a:pt x="145" y="940"/>
                </a:lnTo>
                <a:lnTo>
                  <a:pt x="142" y="940"/>
                </a:lnTo>
                <a:lnTo>
                  <a:pt x="142" y="942"/>
                </a:lnTo>
                <a:lnTo>
                  <a:pt x="140" y="942"/>
                </a:lnTo>
                <a:lnTo>
                  <a:pt x="140" y="945"/>
                </a:lnTo>
                <a:lnTo>
                  <a:pt x="140" y="952"/>
                </a:lnTo>
                <a:lnTo>
                  <a:pt x="145" y="949"/>
                </a:lnTo>
                <a:lnTo>
                  <a:pt x="149" y="949"/>
                </a:lnTo>
                <a:lnTo>
                  <a:pt x="149" y="947"/>
                </a:lnTo>
                <a:lnTo>
                  <a:pt x="152" y="947"/>
                </a:lnTo>
                <a:lnTo>
                  <a:pt x="154" y="947"/>
                </a:lnTo>
                <a:lnTo>
                  <a:pt x="154" y="949"/>
                </a:lnTo>
                <a:lnTo>
                  <a:pt x="156" y="949"/>
                </a:lnTo>
                <a:lnTo>
                  <a:pt x="156" y="952"/>
                </a:lnTo>
                <a:lnTo>
                  <a:pt x="154" y="952"/>
                </a:lnTo>
                <a:lnTo>
                  <a:pt x="142" y="954"/>
                </a:lnTo>
                <a:lnTo>
                  <a:pt x="142" y="956"/>
                </a:lnTo>
                <a:lnTo>
                  <a:pt x="142" y="959"/>
                </a:lnTo>
                <a:lnTo>
                  <a:pt x="142" y="956"/>
                </a:lnTo>
                <a:lnTo>
                  <a:pt x="145" y="956"/>
                </a:lnTo>
                <a:lnTo>
                  <a:pt x="145" y="959"/>
                </a:lnTo>
                <a:lnTo>
                  <a:pt x="142" y="959"/>
                </a:lnTo>
                <a:lnTo>
                  <a:pt x="138" y="959"/>
                </a:lnTo>
                <a:lnTo>
                  <a:pt x="135" y="959"/>
                </a:lnTo>
                <a:lnTo>
                  <a:pt x="135" y="961"/>
                </a:lnTo>
                <a:lnTo>
                  <a:pt x="135" y="964"/>
                </a:lnTo>
                <a:lnTo>
                  <a:pt x="138" y="966"/>
                </a:lnTo>
                <a:lnTo>
                  <a:pt x="138" y="964"/>
                </a:lnTo>
                <a:lnTo>
                  <a:pt x="145" y="968"/>
                </a:lnTo>
                <a:lnTo>
                  <a:pt x="145" y="971"/>
                </a:lnTo>
                <a:lnTo>
                  <a:pt x="142" y="971"/>
                </a:lnTo>
                <a:lnTo>
                  <a:pt x="142" y="968"/>
                </a:lnTo>
                <a:lnTo>
                  <a:pt x="138" y="971"/>
                </a:lnTo>
                <a:lnTo>
                  <a:pt x="135" y="971"/>
                </a:lnTo>
                <a:lnTo>
                  <a:pt x="135" y="973"/>
                </a:lnTo>
                <a:lnTo>
                  <a:pt x="135" y="975"/>
                </a:lnTo>
                <a:lnTo>
                  <a:pt x="133" y="978"/>
                </a:lnTo>
                <a:lnTo>
                  <a:pt x="133" y="980"/>
                </a:lnTo>
                <a:lnTo>
                  <a:pt x="133" y="982"/>
                </a:lnTo>
                <a:lnTo>
                  <a:pt x="133" y="980"/>
                </a:lnTo>
                <a:lnTo>
                  <a:pt x="133" y="978"/>
                </a:lnTo>
                <a:lnTo>
                  <a:pt x="133" y="980"/>
                </a:lnTo>
                <a:lnTo>
                  <a:pt x="135" y="982"/>
                </a:lnTo>
                <a:lnTo>
                  <a:pt x="135" y="985"/>
                </a:lnTo>
                <a:lnTo>
                  <a:pt x="133" y="985"/>
                </a:lnTo>
                <a:lnTo>
                  <a:pt x="133" y="982"/>
                </a:lnTo>
                <a:lnTo>
                  <a:pt x="130" y="985"/>
                </a:lnTo>
                <a:lnTo>
                  <a:pt x="128" y="982"/>
                </a:lnTo>
                <a:lnTo>
                  <a:pt x="126" y="982"/>
                </a:lnTo>
                <a:lnTo>
                  <a:pt x="123" y="982"/>
                </a:lnTo>
                <a:lnTo>
                  <a:pt x="121" y="982"/>
                </a:lnTo>
                <a:lnTo>
                  <a:pt x="121" y="985"/>
                </a:lnTo>
                <a:lnTo>
                  <a:pt x="123" y="985"/>
                </a:lnTo>
                <a:lnTo>
                  <a:pt x="130" y="994"/>
                </a:lnTo>
                <a:lnTo>
                  <a:pt x="133" y="997"/>
                </a:lnTo>
                <a:lnTo>
                  <a:pt x="135" y="997"/>
                </a:lnTo>
                <a:lnTo>
                  <a:pt x="140" y="999"/>
                </a:lnTo>
                <a:lnTo>
                  <a:pt x="145" y="1001"/>
                </a:lnTo>
                <a:lnTo>
                  <a:pt x="147" y="1001"/>
                </a:lnTo>
                <a:lnTo>
                  <a:pt x="149" y="1004"/>
                </a:lnTo>
                <a:lnTo>
                  <a:pt x="154" y="1008"/>
                </a:lnTo>
                <a:lnTo>
                  <a:pt x="154" y="1011"/>
                </a:lnTo>
                <a:lnTo>
                  <a:pt x="159" y="1013"/>
                </a:lnTo>
                <a:lnTo>
                  <a:pt x="161" y="1018"/>
                </a:lnTo>
                <a:lnTo>
                  <a:pt x="163" y="1018"/>
                </a:lnTo>
                <a:lnTo>
                  <a:pt x="163" y="1015"/>
                </a:lnTo>
                <a:lnTo>
                  <a:pt x="166" y="1015"/>
                </a:lnTo>
                <a:lnTo>
                  <a:pt x="171" y="1015"/>
                </a:lnTo>
                <a:lnTo>
                  <a:pt x="175" y="1018"/>
                </a:lnTo>
                <a:lnTo>
                  <a:pt x="180" y="1018"/>
                </a:lnTo>
                <a:lnTo>
                  <a:pt x="187" y="1020"/>
                </a:lnTo>
                <a:lnTo>
                  <a:pt x="192" y="1020"/>
                </a:lnTo>
                <a:lnTo>
                  <a:pt x="194" y="1020"/>
                </a:lnTo>
                <a:lnTo>
                  <a:pt x="197" y="1023"/>
                </a:lnTo>
                <a:lnTo>
                  <a:pt x="199" y="1023"/>
                </a:lnTo>
                <a:lnTo>
                  <a:pt x="201" y="1023"/>
                </a:lnTo>
                <a:lnTo>
                  <a:pt x="201" y="1025"/>
                </a:lnTo>
                <a:lnTo>
                  <a:pt x="204" y="1025"/>
                </a:lnTo>
                <a:lnTo>
                  <a:pt x="208" y="1027"/>
                </a:lnTo>
                <a:lnTo>
                  <a:pt x="211" y="1030"/>
                </a:lnTo>
                <a:lnTo>
                  <a:pt x="211" y="1032"/>
                </a:lnTo>
                <a:lnTo>
                  <a:pt x="218" y="1032"/>
                </a:lnTo>
                <a:lnTo>
                  <a:pt x="218" y="1030"/>
                </a:lnTo>
                <a:lnTo>
                  <a:pt x="220" y="1030"/>
                </a:lnTo>
                <a:lnTo>
                  <a:pt x="223" y="1030"/>
                </a:lnTo>
                <a:lnTo>
                  <a:pt x="225" y="1032"/>
                </a:lnTo>
                <a:lnTo>
                  <a:pt x="227" y="1030"/>
                </a:lnTo>
                <a:lnTo>
                  <a:pt x="232" y="1032"/>
                </a:lnTo>
                <a:lnTo>
                  <a:pt x="234" y="1032"/>
                </a:lnTo>
                <a:lnTo>
                  <a:pt x="237" y="1034"/>
                </a:lnTo>
                <a:lnTo>
                  <a:pt x="237" y="1037"/>
                </a:lnTo>
                <a:lnTo>
                  <a:pt x="234" y="1037"/>
                </a:lnTo>
                <a:lnTo>
                  <a:pt x="234" y="1039"/>
                </a:lnTo>
                <a:lnTo>
                  <a:pt x="237" y="1039"/>
                </a:lnTo>
                <a:lnTo>
                  <a:pt x="239" y="1041"/>
                </a:lnTo>
                <a:lnTo>
                  <a:pt x="241" y="1041"/>
                </a:lnTo>
                <a:lnTo>
                  <a:pt x="246" y="1044"/>
                </a:lnTo>
                <a:lnTo>
                  <a:pt x="251" y="1046"/>
                </a:lnTo>
                <a:lnTo>
                  <a:pt x="251" y="1049"/>
                </a:lnTo>
                <a:lnTo>
                  <a:pt x="253" y="1051"/>
                </a:lnTo>
                <a:lnTo>
                  <a:pt x="253" y="1049"/>
                </a:lnTo>
                <a:lnTo>
                  <a:pt x="256" y="1051"/>
                </a:lnTo>
                <a:lnTo>
                  <a:pt x="256" y="1053"/>
                </a:lnTo>
                <a:lnTo>
                  <a:pt x="260" y="1056"/>
                </a:lnTo>
                <a:lnTo>
                  <a:pt x="263" y="1056"/>
                </a:lnTo>
                <a:lnTo>
                  <a:pt x="265" y="1056"/>
                </a:lnTo>
                <a:lnTo>
                  <a:pt x="267" y="1051"/>
                </a:lnTo>
                <a:lnTo>
                  <a:pt x="270" y="1051"/>
                </a:lnTo>
                <a:lnTo>
                  <a:pt x="270" y="1049"/>
                </a:lnTo>
                <a:lnTo>
                  <a:pt x="272" y="1046"/>
                </a:lnTo>
                <a:lnTo>
                  <a:pt x="272" y="1044"/>
                </a:lnTo>
                <a:lnTo>
                  <a:pt x="275" y="1041"/>
                </a:lnTo>
                <a:lnTo>
                  <a:pt x="279" y="1039"/>
                </a:lnTo>
                <a:lnTo>
                  <a:pt x="284" y="1034"/>
                </a:lnTo>
                <a:lnTo>
                  <a:pt x="289" y="1030"/>
                </a:lnTo>
                <a:lnTo>
                  <a:pt x="286" y="1025"/>
                </a:lnTo>
                <a:lnTo>
                  <a:pt x="284" y="1023"/>
                </a:lnTo>
                <a:lnTo>
                  <a:pt x="282" y="1020"/>
                </a:lnTo>
                <a:lnTo>
                  <a:pt x="282" y="1015"/>
                </a:lnTo>
                <a:lnTo>
                  <a:pt x="279" y="1011"/>
                </a:lnTo>
                <a:lnTo>
                  <a:pt x="279" y="1008"/>
                </a:lnTo>
                <a:lnTo>
                  <a:pt x="279" y="1001"/>
                </a:lnTo>
                <a:lnTo>
                  <a:pt x="275" y="997"/>
                </a:lnTo>
                <a:lnTo>
                  <a:pt x="275" y="994"/>
                </a:lnTo>
                <a:lnTo>
                  <a:pt x="277" y="989"/>
                </a:lnTo>
                <a:lnTo>
                  <a:pt x="284" y="980"/>
                </a:lnTo>
                <a:lnTo>
                  <a:pt x="286" y="978"/>
                </a:lnTo>
                <a:lnTo>
                  <a:pt x="289" y="978"/>
                </a:lnTo>
                <a:lnTo>
                  <a:pt x="291" y="973"/>
                </a:lnTo>
                <a:lnTo>
                  <a:pt x="284" y="968"/>
                </a:lnTo>
                <a:lnTo>
                  <a:pt x="282" y="966"/>
                </a:lnTo>
                <a:lnTo>
                  <a:pt x="277" y="961"/>
                </a:lnTo>
                <a:lnTo>
                  <a:pt x="272" y="961"/>
                </a:lnTo>
                <a:lnTo>
                  <a:pt x="272" y="959"/>
                </a:lnTo>
                <a:lnTo>
                  <a:pt x="272" y="956"/>
                </a:lnTo>
                <a:lnTo>
                  <a:pt x="275" y="956"/>
                </a:lnTo>
                <a:lnTo>
                  <a:pt x="275" y="959"/>
                </a:lnTo>
                <a:lnTo>
                  <a:pt x="277" y="959"/>
                </a:lnTo>
                <a:lnTo>
                  <a:pt x="279" y="956"/>
                </a:lnTo>
                <a:lnTo>
                  <a:pt x="277" y="954"/>
                </a:lnTo>
                <a:lnTo>
                  <a:pt x="275" y="952"/>
                </a:lnTo>
                <a:lnTo>
                  <a:pt x="275" y="949"/>
                </a:lnTo>
                <a:lnTo>
                  <a:pt x="275" y="947"/>
                </a:lnTo>
                <a:lnTo>
                  <a:pt x="272" y="945"/>
                </a:lnTo>
                <a:lnTo>
                  <a:pt x="270" y="945"/>
                </a:lnTo>
                <a:lnTo>
                  <a:pt x="270" y="942"/>
                </a:lnTo>
                <a:lnTo>
                  <a:pt x="267" y="942"/>
                </a:lnTo>
                <a:lnTo>
                  <a:pt x="267" y="940"/>
                </a:lnTo>
                <a:lnTo>
                  <a:pt x="267" y="938"/>
                </a:lnTo>
                <a:lnTo>
                  <a:pt x="265" y="938"/>
                </a:lnTo>
                <a:lnTo>
                  <a:pt x="258" y="938"/>
                </a:lnTo>
                <a:lnTo>
                  <a:pt x="258" y="940"/>
                </a:lnTo>
                <a:lnTo>
                  <a:pt x="256" y="940"/>
                </a:lnTo>
                <a:lnTo>
                  <a:pt x="256" y="938"/>
                </a:lnTo>
                <a:lnTo>
                  <a:pt x="253" y="938"/>
                </a:lnTo>
                <a:lnTo>
                  <a:pt x="256" y="938"/>
                </a:lnTo>
                <a:lnTo>
                  <a:pt x="253" y="933"/>
                </a:lnTo>
                <a:lnTo>
                  <a:pt x="253" y="928"/>
                </a:lnTo>
                <a:lnTo>
                  <a:pt x="251" y="926"/>
                </a:lnTo>
                <a:lnTo>
                  <a:pt x="246" y="926"/>
                </a:lnTo>
                <a:lnTo>
                  <a:pt x="246" y="923"/>
                </a:lnTo>
                <a:lnTo>
                  <a:pt x="249" y="921"/>
                </a:lnTo>
                <a:lnTo>
                  <a:pt x="249" y="916"/>
                </a:lnTo>
                <a:lnTo>
                  <a:pt x="251" y="914"/>
                </a:lnTo>
                <a:lnTo>
                  <a:pt x="253" y="914"/>
                </a:lnTo>
                <a:lnTo>
                  <a:pt x="253" y="912"/>
                </a:lnTo>
                <a:lnTo>
                  <a:pt x="253" y="909"/>
                </a:lnTo>
                <a:lnTo>
                  <a:pt x="251" y="909"/>
                </a:lnTo>
                <a:lnTo>
                  <a:pt x="251" y="907"/>
                </a:lnTo>
                <a:lnTo>
                  <a:pt x="251" y="904"/>
                </a:lnTo>
                <a:lnTo>
                  <a:pt x="251" y="897"/>
                </a:lnTo>
                <a:lnTo>
                  <a:pt x="253" y="897"/>
                </a:lnTo>
                <a:lnTo>
                  <a:pt x="256" y="895"/>
                </a:lnTo>
                <a:lnTo>
                  <a:pt x="256" y="888"/>
                </a:lnTo>
                <a:lnTo>
                  <a:pt x="258" y="886"/>
                </a:lnTo>
                <a:lnTo>
                  <a:pt x="260" y="886"/>
                </a:lnTo>
                <a:lnTo>
                  <a:pt x="265" y="890"/>
                </a:lnTo>
                <a:lnTo>
                  <a:pt x="267" y="893"/>
                </a:lnTo>
                <a:lnTo>
                  <a:pt x="267" y="895"/>
                </a:lnTo>
                <a:lnTo>
                  <a:pt x="270" y="897"/>
                </a:lnTo>
                <a:lnTo>
                  <a:pt x="275" y="897"/>
                </a:lnTo>
                <a:lnTo>
                  <a:pt x="275" y="895"/>
                </a:lnTo>
                <a:lnTo>
                  <a:pt x="277" y="895"/>
                </a:lnTo>
                <a:lnTo>
                  <a:pt x="275" y="893"/>
                </a:lnTo>
                <a:lnTo>
                  <a:pt x="275" y="883"/>
                </a:lnTo>
                <a:lnTo>
                  <a:pt x="272" y="883"/>
                </a:lnTo>
                <a:lnTo>
                  <a:pt x="277" y="881"/>
                </a:lnTo>
                <a:lnTo>
                  <a:pt x="279" y="881"/>
                </a:lnTo>
                <a:lnTo>
                  <a:pt x="279" y="878"/>
                </a:lnTo>
                <a:lnTo>
                  <a:pt x="284" y="871"/>
                </a:lnTo>
                <a:lnTo>
                  <a:pt x="286" y="871"/>
                </a:lnTo>
                <a:lnTo>
                  <a:pt x="289" y="871"/>
                </a:lnTo>
                <a:lnTo>
                  <a:pt x="291" y="869"/>
                </a:lnTo>
                <a:lnTo>
                  <a:pt x="296" y="867"/>
                </a:lnTo>
                <a:lnTo>
                  <a:pt x="300" y="860"/>
                </a:lnTo>
                <a:lnTo>
                  <a:pt x="303" y="860"/>
                </a:lnTo>
                <a:lnTo>
                  <a:pt x="303" y="862"/>
                </a:lnTo>
                <a:lnTo>
                  <a:pt x="308" y="864"/>
                </a:lnTo>
                <a:lnTo>
                  <a:pt x="310" y="864"/>
                </a:lnTo>
                <a:lnTo>
                  <a:pt x="312" y="864"/>
                </a:lnTo>
                <a:lnTo>
                  <a:pt x="315" y="864"/>
                </a:lnTo>
                <a:lnTo>
                  <a:pt x="315" y="862"/>
                </a:lnTo>
                <a:lnTo>
                  <a:pt x="315" y="860"/>
                </a:lnTo>
                <a:lnTo>
                  <a:pt x="317" y="860"/>
                </a:lnTo>
                <a:lnTo>
                  <a:pt x="317" y="862"/>
                </a:lnTo>
                <a:lnTo>
                  <a:pt x="319" y="862"/>
                </a:lnTo>
                <a:lnTo>
                  <a:pt x="319" y="860"/>
                </a:lnTo>
                <a:lnTo>
                  <a:pt x="322" y="862"/>
                </a:lnTo>
                <a:lnTo>
                  <a:pt x="324" y="864"/>
                </a:lnTo>
                <a:lnTo>
                  <a:pt x="334" y="864"/>
                </a:lnTo>
                <a:lnTo>
                  <a:pt x="336" y="864"/>
                </a:lnTo>
                <a:lnTo>
                  <a:pt x="336" y="867"/>
                </a:lnTo>
                <a:lnTo>
                  <a:pt x="338" y="867"/>
                </a:lnTo>
                <a:lnTo>
                  <a:pt x="338" y="869"/>
                </a:lnTo>
                <a:lnTo>
                  <a:pt x="341" y="871"/>
                </a:lnTo>
                <a:lnTo>
                  <a:pt x="343" y="871"/>
                </a:lnTo>
                <a:lnTo>
                  <a:pt x="345" y="874"/>
                </a:lnTo>
                <a:lnTo>
                  <a:pt x="345" y="876"/>
                </a:lnTo>
                <a:lnTo>
                  <a:pt x="348" y="876"/>
                </a:lnTo>
                <a:lnTo>
                  <a:pt x="348" y="878"/>
                </a:lnTo>
                <a:lnTo>
                  <a:pt x="350" y="878"/>
                </a:lnTo>
                <a:lnTo>
                  <a:pt x="348" y="878"/>
                </a:lnTo>
                <a:lnTo>
                  <a:pt x="348" y="881"/>
                </a:lnTo>
                <a:lnTo>
                  <a:pt x="348" y="883"/>
                </a:lnTo>
                <a:lnTo>
                  <a:pt x="350" y="883"/>
                </a:lnTo>
                <a:lnTo>
                  <a:pt x="352" y="883"/>
                </a:lnTo>
                <a:lnTo>
                  <a:pt x="352" y="881"/>
                </a:lnTo>
                <a:lnTo>
                  <a:pt x="350" y="881"/>
                </a:lnTo>
                <a:lnTo>
                  <a:pt x="350" y="878"/>
                </a:lnTo>
                <a:lnTo>
                  <a:pt x="352" y="876"/>
                </a:lnTo>
                <a:lnTo>
                  <a:pt x="352" y="878"/>
                </a:lnTo>
                <a:lnTo>
                  <a:pt x="355" y="878"/>
                </a:lnTo>
                <a:lnTo>
                  <a:pt x="355" y="876"/>
                </a:lnTo>
                <a:lnTo>
                  <a:pt x="357" y="878"/>
                </a:lnTo>
                <a:lnTo>
                  <a:pt x="360" y="881"/>
                </a:lnTo>
                <a:lnTo>
                  <a:pt x="364" y="883"/>
                </a:lnTo>
                <a:lnTo>
                  <a:pt x="369" y="881"/>
                </a:lnTo>
                <a:lnTo>
                  <a:pt x="369" y="878"/>
                </a:lnTo>
                <a:lnTo>
                  <a:pt x="374" y="876"/>
                </a:lnTo>
                <a:lnTo>
                  <a:pt x="374" y="874"/>
                </a:lnTo>
                <a:lnTo>
                  <a:pt x="376" y="874"/>
                </a:lnTo>
                <a:lnTo>
                  <a:pt x="378" y="874"/>
                </a:lnTo>
                <a:lnTo>
                  <a:pt x="383" y="874"/>
                </a:lnTo>
                <a:lnTo>
                  <a:pt x="386" y="874"/>
                </a:lnTo>
                <a:lnTo>
                  <a:pt x="386" y="876"/>
                </a:lnTo>
                <a:lnTo>
                  <a:pt x="388" y="876"/>
                </a:lnTo>
                <a:lnTo>
                  <a:pt x="390" y="876"/>
                </a:lnTo>
                <a:lnTo>
                  <a:pt x="390" y="874"/>
                </a:lnTo>
                <a:lnTo>
                  <a:pt x="390" y="871"/>
                </a:lnTo>
                <a:lnTo>
                  <a:pt x="397" y="871"/>
                </a:lnTo>
                <a:lnTo>
                  <a:pt x="402" y="878"/>
                </a:lnTo>
                <a:lnTo>
                  <a:pt x="404" y="881"/>
                </a:lnTo>
                <a:lnTo>
                  <a:pt x="407" y="881"/>
                </a:lnTo>
                <a:lnTo>
                  <a:pt x="409" y="881"/>
                </a:lnTo>
                <a:lnTo>
                  <a:pt x="412" y="881"/>
                </a:lnTo>
                <a:lnTo>
                  <a:pt x="414" y="883"/>
                </a:lnTo>
                <a:lnTo>
                  <a:pt x="416" y="883"/>
                </a:lnTo>
                <a:lnTo>
                  <a:pt x="419" y="881"/>
                </a:lnTo>
                <a:lnTo>
                  <a:pt x="419" y="878"/>
                </a:lnTo>
                <a:lnTo>
                  <a:pt x="423" y="878"/>
                </a:lnTo>
                <a:lnTo>
                  <a:pt x="423" y="881"/>
                </a:lnTo>
                <a:lnTo>
                  <a:pt x="426" y="881"/>
                </a:lnTo>
                <a:lnTo>
                  <a:pt x="428" y="881"/>
                </a:lnTo>
                <a:lnTo>
                  <a:pt x="430" y="881"/>
                </a:lnTo>
                <a:lnTo>
                  <a:pt x="433" y="881"/>
                </a:lnTo>
                <a:lnTo>
                  <a:pt x="437" y="878"/>
                </a:lnTo>
                <a:lnTo>
                  <a:pt x="440" y="869"/>
                </a:lnTo>
                <a:lnTo>
                  <a:pt x="440" y="867"/>
                </a:lnTo>
                <a:lnTo>
                  <a:pt x="437" y="867"/>
                </a:lnTo>
                <a:lnTo>
                  <a:pt x="435" y="864"/>
                </a:lnTo>
                <a:lnTo>
                  <a:pt x="430" y="862"/>
                </a:lnTo>
                <a:lnTo>
                  <a:pt x="428" y="862"/>
                </a:lnTo>
                <a:lnTo>
                  <a:pt x="426" y="862"/>
                </a:lnTo>
                <a:lnTo>
                  <a:pt x="426" y="860"/>
                </a:lnTo>
                <a:lnTo>
                  <a:pt x="423" y="860"/>
                </a:lnTo>
                <a:lnTo>
                  <a:pt x="421" y="857"/>
                </a:lnTo>
                <a:lnTo>
                  <a:pt x="423" y="855"/>
                </a:lnTo>
                <a:lnTo>
                  <a:pt x="426" y="850"/>
                </a:lnTo>
                <a:lnTo>
                  <a:pt x="428" y="850"/>
                </a:lnTo>
                <a:lnTo>
                  <a:pt x="430" y="850"/>
                </a:lnTo>
                <a:lnTo>
                  <a:pt x="430" y="848"/>
                </a:lnTo>
                <a:lnTo>
                  <a:pt x="433" y="848"/>
                </a:lnTo>
                <a:lnTo>
                  <a:pt x="433" y="845"/>
                </a:lnTo>
                <a:lnTo>
                  <a:pt x="430" y="841"/>
                </a:lnTo>
                <a:lnTo>
                  <a:pt x="430" y="838"/>
                </a:lnTo>
                <a:lnTo>
                  <a:pt x="433" y="836"/>
                </a:lnTo>
                <a:lnTo>
                  <a:pt x="433" y="834"/>
                </a:lnTo>
                <a:lnTo>
                  <a:pt x="435" y="831"/>
                </a:lnTo>
                <a:lnTo>
                  <a:pt x="442" y="834"/>
                </a:lnTo>
                <a:lnTo>
                  <a:pt x="445" y="834"/>
                </a:lnTo>
                <a:lnTo>
                  <a:pt x="447" y="834"/>
                </a:lnTo>
                <a:lnTo>
                  <a:pt x="447" y="831"/>
                </a:lnTo>
                <a:lnTo>
                  <a:pt x="445" y="831"/>
                </a:lnTo>
                <a:lnTo>
                  <a:pt x="440" y="829"/>
                </a:lnTo>
                <a:lnTo>
                  <a:pt x="437" y="829"/>
                </a:lnTo>
                <a:lnTo>
                  <a:pt x="435" y="826"/>
                </a:lnTo>
                <a:lnTo>
                  <a:pt x="435" y="824"/>
                </a:lnTo>
                <a:lnTo>
                  <a:pt x="435" y="822"/>
                </a:lnTo>
                <a:lnTo>
                  <a:pt x="437" y="822"/>
                </a:lnTo>
                <a:lnTo>
                  <a:pt x="437" y="824"/>
                </a:lnTo>
                <a:lnTo>
                  <a:pt x="440" y="822"/>
                </a:lnTo>
                <a:lnTo>
                  <a:pt x="440" y="819"/>
                </a:lnTo>
                <a:lnTo>
                  <a:pt x="437" y="819"/>
                </a:lnTo>
                <a:lnTo>
                  <a:pt x="437" y="822"/>
                </a:lnTo>
                <a:lnTo>
                  <a:pt x="435" y="822"/>
                </a:lnTo>
                <a:lnTo>
                  <a:pt x="433" y="819"/>
                </a:lnTo>
                <a:lnTo>
                  <a:pt x="433" y="817"/>
                </a:lnTo>
                <a:lnTo>
                  <a:pt x="433" y="815"/>
                </a:lnTo>
                <a:lnTo>
                  <a:pt x="435" y="810"/>
                </a:lnTo>
                <a:lnTo>
                  <a:pt x="437" y="810"/>
                </a:lnTo>
                <a:lnTo>
                  <a:pt x="440" y="810"/>
                </a:lnTo>
                <a:lnTo>
                  <a:pt x="442" y="810"/>
                </a:lnTo>
                <a:lnTo>
                  <a:pt x="445" y="810"/>
                </a:lnTo>
                <a:lnTo>
                  <a:pt x="447" y="810"/>
                </a:lnTo>
                <a:lnTo>
                  <a:pt x="449" y="810"/>
                </a:lnTo>
                <a:lnTo>
                  <a:pt x="452" y="810"/>
                </a:lnTo>
                <a:lnTo>
                  <a:pt x="452" y="812"/>
                </a:lnTo>
                <a:lnTo>
                  <a:pt x="454" y="812"/>
                </a:lnTo>
                <a:lnTo>
                  <a:pt x="454" y="810"/>
                </a:lnTo>
                <a:lnTo>
                  <a:pt x="456" y="810"/>
                </a:lnTo>
                <a:lnTo>
                  <a:pt x="459" y="810"/>
                </a:lnTo>
                <a:lnTo>
                  <a:pt x="461" y="808"/>
                </a:lnTo>
                <a:lnTo>
                  <a:pt x="466" y="808"/>
                </a:lnTo>
                <a:lnTo>
                  <a:pt x="466" y="805"/>
                </a:lnTo>
                <a:lnTo>
                  <a:pt x="468" y="805"/>
                </a:lnTo>
                <a:lnTo>
                  <a:pt x="471" y="805"/>
                </a:lnTo>
                <a:lnTo>
                  <a:pt x="480" y="803"/>
                </a:lnTo>
                <a:lnTo>
                  <a:pt x="482" y="803"/>
                </a:lnTo>
                <a:lnTo>
                  <a:pt x="485" y="803"/>
                </a:lnTo>
                <a:lnTo>
                  <a:pt x="487" y="803"/>
                </a:lnTo>
                <a:lnTo>
                  <a:pt x="492" y="798"/>
                </a:lnTo>
                <a:lnTo>
                  <a:pt x="501" y="796"/>
                </a:lnTo>
                <a:lnTo>
                  <a:pt x="506" y="796"/>
                </a:lnTo>
                <a:lnTo>
                  <a:pt x="513" y="793"/>
                </a:lnTo>
                <a:lnTo>
                  <a:pt x="518" y="793"/>
                </a:lnTo>
                <a:lnTo>
                  <a:pt x="525" y="791"/>
                </a:lnTo>
                <a:lnTo>
                  <a:pt x="525" y="789"/>
                </a:lnTo>
                <a:lnTo>
                  <a:pt x="525" y="786"/>
                </a:lnTo>
                <a:lnTo>
                  <a:pt x="525" y="784"/>
                </a:lnTo>
                <a:lnTo>
                  <a:pt x="530" y="786"/>
                </a:lnTo>
                <a:lnTo>
                  <a:pt x="532" y="784"/>
                </a:lnTo>
                <a:lnTo>
                  <a:pt x="532" y="782"/>
                </a:lnTo>
                <a:lnTo>
                  <a:pt x="534" y="779"/>
                </a:lnTo>
                <a:lnTo>
                  <a:pt x="537" y="782"/>
                </a:lnTo>
                <a:lnTo>
                  <a:pt x="539" y="782"/>
                </a:lnTo>
                <a:lnTo>
                  <a:pt x="544" y="782"/>
                </a:lnTo>
                <a:lnTo>
                  <a:pt x="546" y="782"/>
                </a:lnTo>
                <a:lnTo>
                  <a:pt x="546" y="784"/>
                </a:lnTo>
                <a:lnTo>
                  <a:pt x="549" y="784"/>
                </a:lnTo>
                <a:lnTo>
                  <a:pt x="549" y="786"/>
                </a:lnTo>
                <a:lnTo>
                  <a:pt x="551" y="786"/>
                </a:lnTo>
                <a:lnTo>
                  <a:pt x="553" y="784"/>
                </a:lnTo>
                <a:lnTo>
                  <a:pt x="558" y="782"/>
                </a:lnTo>
                <a:lnTo>
                  <a:pt x="558" y="784"/>
                </a:lnTo>
                <a:lnTo>
                  <a:pt x="560" y="789"/>
                </a:lnTo>
                <a:lnTo>
                  <a:pt x="560" y="791"/>
                </a:lnTo>
                <a:lnTo>
                  <a:pt x="563" y="796"/>
                </a:lnTo>
                <a:lnTo>
                  <a:pt x="560" y="803"/>
                </a:lnTo>
                <a:lnTo>
                  <a:pt x="560" y="805"/>
                </a:lnTo>
                <a:lnTo>
                  <a:pt x="563" y="808"/>
                </a:lnTo>
                <a:lnTo>
                  <a:pt x="563" y="810"/>
                </a:lnTo>
                <a:lnTo>
                  <a:pt x="567" y="810"/>
                </a:lnTo>
                <a:lnTo>
                  <a:pt x="570" y="810"/>
                </a:lnTo>
                <a:lnTo>
                  <a:pt x="570" y="808"/>
                </a:lnTo>
                <a:lnTo>
                  <a:pt x="574" y="805"/>
                </a:lnTo>
                <a:lnTo>
                  <a:pt x="574" y="803"/>
                </a:lnTo>
                <a:lnTo>
                  <a:pt x="577" y="803"/>
                </a:lnTo>
                <a:lnTo>
                  <a:pt x="577" y="805"/>
                </a:lnTo>
                <a:lnTo>
                  <a:pt x="579" y="808"/>
                </a:lnTo>
                <a:lnTo>
                  <a:pt x="579" y="810"/>
                </a:lnTo>
                <a:lnTo>
                  <a:pt x="579" y="812"/>
                </a:lnTo>
                <a:lnTo>
                  <a:pt x="582" y="812"/>
                </a:lnTo>
                <a:lnTo>
                  <a:pt x="582" y="810"/>
                </a:lnTo>
                <a:lnTo>
                  <a:pt x="579" y="810"/>
                </a:lnTo>
                <a:lnTo>
                  <a:pt x="582" y="808"/>
                </a:lnTo>
                <a:lnTo>
                  <a:pt x="584" y="808"/>
                </a:lnTo>
                <a:lnTo>
                  <a:pt x="586" y="810"/>
                </a:lnTo>
                <a:lnTo>
                  <a:pt x="591" y="812"/>
                </a:lnTo>
                <a:lnTo>
                  <a:pt x="591" y="815"/>
                </a:lnTo>
                <a:lnTo>
                  <a:pt x="589" y="819"/>
                </a:lnTo>
                <a:lnTo>
                  <a:pt x="589" y="822"/>
                </a:lnTo>
                <a:lnTo>
                  <a:pt x="591" y="822"/>
                </a:lnTo>
                <a:lnTo>
                  <a:pt x="591" y="824"/>
                </a:lnTo>
                <a:lnTo>
                  <a:pt x="593" y="822"/>
                </a:lnTo>
                <a:lnTo>
                  <a:pt x="596" y="819"/>
                </a:lnTo>
                <a:lnTo>
                  <a:pt x="598" y="819"/>
                </a:lnTo>
                <a:lnTo>
                  <a:pt x="600" y="819"/>
                </a:lnTo>
                <a:lnTo>
                  <a:pt x="600" y="822"/>
                </a:lnTo>
                <a:lnTo>
                  <a:pt x="600" y="819"/>
                </a:lnTo>
                <a:lnTo>
                  <a:pt x="610" y="815"/>
                </a:lnTo>
                <a:lnTo>
                  <a:pt x="612" y="815"/>
                </a:lnTo>
                <a:lnTo>
                  <a:pt x="612" y="817"/>
                </a:lnTo>
                <a:lnTo>
                  <a:pt x="615" y="815"/>
                </a:lnTo>
                <a:lnTo>
                  <a:pt x="617" y="812"/>
                </a:lnTo>
                <a:lnTo>
                  <a:pt x="619" y="810"/>
                </a:lnTo>
                <a:lnTo>
                  <a:pt x="624" y="808"/>
                </a:lnTo>
                <a:lnTo>
                  <a:pt x="626" y="805"/>
                </a:lnTo>
                <a:lnTo>
                  <a:pt x="631" y="805"/>
                </a:lnTo>
                <a:lnTo>
                  <a:pt x="634" y="803"/>
                </a:lnTo>
                <a:lnTo>
                  <a:pt x="636" y="801"/>
                </a:lnTo>
                <a:lnTo>
                  <a:pt x="636" y="803"/>
                </a:lnTo>
                <a:lnTo>
                  <a:pt x="636" y="805"/>
                </a:lnTo>
                <a:lnTo>
                  <a:pt x="636" y="808"/>
                </a:lnTo>
                <a:lnTo>
                  <a:pt x="634" y="808"/>
                </a:lnTo>
                <a:lnTo>
                  <a:pt x="631" y="808"/>
                </a:lnTo>
                <a:lnTo>
                  <a:pt x="631" y="810"/>
                </a:lnTo>
                <a:lnTo>
                  <a:pt x="631" y="812"/>
                </a:lnTo>
                <a:lnTo>
                  <a:pt x="638" y="817"/>
                </a:lnTo>
                <a:lnTo>
                  <a:pt x="643" y="822"/>
                </a:lnTo>
                <a:lnTo>
                  <a:pt x="645" y="822"/>
                </a:lnTo>
                <a:lnTo>
                  <a:pt x="648" y="826"/>
                </a:lnTo>
                <a:lnTo>
                  <a:pt x="650" y="826"/>
                </a:lnTo>
                <a:lnTo>
                  <a:pt x="650" y="829"/>
                </a:lnTo>
                <a:lnTo>
                  <a:pt x="650" y="831"/>
                </a:lnTo>
                <a:lnTo>
                  <a:pt x="652" y="831"/>
                </a:lnTo>
                <a:lnTo>
                  <a:pt x="652" y="834"/>
                </a:lnTo>
                <a:lnTo>
                  <a:pt x="655" y="838"/>
                </a:lnTo>
                <a:lnTo>
                  <a:pt x="660" y="843"/>
                </a:lnTo>
                <a:lnTo>
                  <a:pt x="660" y="845"/>
                </a:lnTo>
                <a:lnTo>
                  <a:pt x="662" y="848"/>
                </a:lnTo>
                <a:lnTo>
                  <a:pt x="662" y="850"/>
                </a:lnTo>
                <a:lnTo>
                  <a:pt x="664" y="852"/>
                </a:lnTo>
                <a:lnTo>
                  <a:pt x="667" y="857"/>
                </a:lnTo>
                <a:lnTo>
                  <a:pt x="669" y="864"/>
                </a:lnTo>
                <a:lnTo>
                  <a:pt x="671" y="867"/>
                </a:lnTo>
                <a:lnTo>
                  <a:pt x="674" y="871"/>
                </a:lnTo>
                <a:lnTo>
                  <a:pt x="674" y="874"/>
                </a:lnTo>
                <a:lnTo>
                  <a:pt x="676" y="878"/>
                </a:lnTo>
                <a:lnTo>
                  <a:pt x="681" y="876"/>
                </a:lnTo>
                <a:lnTo>
                  <a:pt x="681" y="874"/>
                </a:lnTo>
                <a:lnTo>
                  <a:pt x="681" y="871"/>
                </a:lnTo>
                <a:lnTo>
                  <a:pt x="686" y="869"/>
                </a:lnTo>
                <a:lnTo>
                  <a:pt x="688" y="869"/>
                </a:lnTo>
                <a:lnTo>
                  <a:pt x="690" y="871"/>
                </a:lnTo>
                <a:lnTo>
                  <a:pt x="690" y="874"/>
                </a:lnTo>
                <a:lnTo>
                  <a:pt x="690" y="876"/>
                </a:lnTo>
                <a:lnTo>
                  <a:pt x="695" y="878"/>
                </a:lnTo>
                <a:lnTo>
                  <a:pt x="697" y="878"/>
                </a:lnTo>
                <a:lnTo>
                  <a:pt x="700" y="878"/>
                </a:lnTo>
                <a:lnTo>
                  <a:pt x="704" y="878"/>
                </a:lnTo>
                <a:lnTo>
                  <a:pt x="709" y="878"/>
                </a:lnTo>
                <a:lnTo>
                  <a:pt x="712" y="878"/>
                </a:lnTo>
                <a:lnTo>
                  <a:pt x="712" y="876"/>
                </a:lnTo>
                <a:lnTo>
                  <a:pt x="714" y="876"/>
                </a:lnTo>
                <a:lnTo>
                  <a:pt x="716" y="874"/>
                </a:lnTo>
                <a:lnTo>
                  <a:pt x="719" y="874"/>
                </a:lnTo>
                <a:lnTo>
                  <a:pt x="721" y="876"/>
                </a:lnTo>
                <a:lnTo>
                  <a:pt x="726" y="876"/>
                </a:lnTo>
                <a:lnTo>
                  <a:pt x="726" y="878"/>
                </a:lnTo>
                <a:lnTo>
                  <a:pt x="730" y="883"/>
                </a:lnTo>
                <a:lnTo>
                  <a:pt x="730" y="886"/>
                </a:lnTo>
                <a:lnTo>
                  <a:pt x="730" y="888"/>
                </a:lnTo>
                <a:lnTo>
                  <a:pt x="735" y="890"/>
                </a:lnTo>
                <a:lnTo>
                  <a:pt x="740" y="893"/>
                </a:lnTo>
                <a:lnTo>
                  <a:pt x="740" y="895"/>
                </a:lnTo>
                <a:lnTo>
                  <a:pt x="740" y="897"/>
                </a:lnTo>
                <a:lnTo>
                  <a:pt x="742" y="902"/>
                </a:lnTo>
                <a:lnTo>
                  <a:pt x="747" y="902"/>
                </a:lnTo>
                <a:lnTo>
                  <a:pt x="749" y="904"/>
                </a:lnTo>
                <a:lnTo>
                  <a:pt x="752" y="904"/>
                </a:lnTo>
                <a:lnTo>
                  <a:pt x="754" y="904"/>
                </a:lnTo>
                <a:lnTo>
                  <a:pt x="756" y="904"/>
                </a:lnTo>
                <a:lnTo>
                  <a:pt x="756" y="902"/>
                </a:lnTo>
                <a:lnTo>
                  <a:pt x="761" y="900"/>
                </a:lnTo>
                <a:lnTo>
                  <a:pt x="761" y="897"/>
                </a:lnTo>
                <a:lnTo>
                  <a:pt x="763" y="897"/>
                </a:lnTo>
                <a:lnTo>
                  <a:pt x="763" y="900"/>
                </a:lnTo>
                <a:lnTo>
                  <a:pt x="761" y="902"/>
                </a:lnTo>
                <a:lnTo>
                  <a:pt x="763" y="907"/>
                </a:lnTo>
                <a:lnTo>
                  <a:pt x="768" y="909"/>
                </a:lnTo>
                <a:lnTo>
                  <a:pt x="771" y="912"/>
                </a:lnTo>
                <a:lnTo>
                  <a:pt x="771" y="914"/>
                </a:lnTo>
                <a:lnTo>
                  <a:pt x="773" y="912"/>
                </a:lnTo>
                <a:lnTo>
                  <a:pt x="775" y="912"/>
                </a:lnTo>
                <a:lnTo>
                  <a:pt x="778" y="912"/>
                </a:lnTo>
                <a:lnTo>
                  <a:pt x="780" y="909"/>
                </a:lnTo>
                <a:lnTo>
                  <a:pt x="780" y="907"/>
                </a:lnTo>
                <a:lnTo>
                  <a:pt x="780" y="904"/>
                </a:lnTo>
                <a:lnTo>
                  <a:pt x="782" y="904"/>
                </a:lnTo>
                <a:lnTo>
                  <a:pt x="787" y="904"/>
                </a:lnTo>
                <a:lnTo>
                  <a:pt x="789" y="907"/>
                </a:lnTo>
                <a:lnTo>
                  <a:pt x="792" y="904"/>
                </a:lnTo>
                <a:lnTo>
                  <a:pt x="794" y="904"/>
                </a:lnTo>
                <a:lnTo>
                  <a:pt x="799" y="902"/>
                </a:lnTo>
                <a:lnTo>
                  <a:pt x="801" y="900"/>
                </a:lnTo>
                <a:lnTo>
                  <a:pt x="799" y="900"/>
                </a:lnTo>
                <a:lnTo>
                  <a:pt x="799" y="897"/>
                </a:lnTo>
                <a:lnTo>
                  <a:pt x="801" y="895"/>
                </a:lnTo>
                <a:lnTo>
                  <a:pt x="806" y="893"/>
                </a:lnTo>
                <a:lnTo>
                  <a:pt x="808" y="890"/>
                </a:lnTo>
                <a:lnTo>
                  <a:pt x="811" y="890"/>
                </a:lnTo>
                <a:lnTo>
                  <a:pt x="813" y="890"/>
                </a:lnTo>
                <a:lnTo>
                  <a:pt x="823" y="883"/>
                </a:lnTo>
                <a:lnTo>
                  <a:pt x="825" y="883"/>
                </a:lnTo>
                <a:lnTo>
                  <a:pt x="825" y="881"/>
                </a:lnTo>
                <a:lnTo>
                  <a:pt x="827" y="881"/>
                </a:lnTo>
                <a:lnTo>
                  <a:pt x="830" y="881"/>
                </a:lnTo>
                <a:lnTo>
                  <a:pt x="839" y="878"/>
                </a:lnTo>
                <a:lnTo>
                  <a:pt x="841" y="881"/>
                </a:lnTo>
                <a:lnTo>
                  <a:pt x="844" y="883"/>
                </a:lnTo>
                <a:lnTo>
                  <a:pt x="851" y="883"/>
                </a:lnTo>
                <a:lnTo>
                  <a:pt x="853" y="883"/>
                </a:lnTo>
                <a:lnTo>
                  <a:pt x="856" y="883"/>
                </a:lnTo>
                <a:lnTo>
                  <a:pt x="858" y="883"/>
                </a:lnTo>
                <a:lnTo>
                  <a:pt x="860" y="883"/>
                </a:lnTo>
                <a:lnTo>
                  <a:pt x="860" y="886"/>
                </a:lnTo>
                <a:lnTo>
                  <a:pt x="860" y="888"/>
                </a:lnTo>
                <a:lnTo>
                  <a:pt x="860" y="890"/>
                </a:lnTo>
                <a:lnTo>
                  <a:pt x="863" y="895"/>
                </a:lnTo>
                <a:lnTo>
                  <a:pt x="870" y="895"/>
                </a:lnTo>
                <a:lnTo>
                  <a:pt x="874" y="895"/>
                </a:lnTo>
                <a:lnTo>
                  <a:pt x="879" y="895"/>
                </a:lnTo>
                <a:lnTo>
                  <a:pt x="882" y="895"/>
                </a:lnTo>
                <a:lnTo>
                  <a:pt x="893" y="897"/>
                </a:lnTo>
                <a:lnTo>
                  <a:pt x="896" y="897"/>
                </a:lnTo>
                <a:lnTo>
                  <a:pt x="896" y="900"/>
                </a:lnTo>
                <a:lnTo>
                  <a:pt x="898" y="900"/>
                </a:lnTo>
                <a:lnTo>
                  <a:pt x="900" y="897"/>
                </a:lnTo>
                <a:lnTo>
                  <a:pt x="908" y="895"/>
                </a:lnTo>
                <a:lnTo>
                  <a:pt x="908" y="893"/>
                </a:lnTo>
                <a:lnTo>
                  <a:pt x="910" y="890"/>
                </a:lnTo>
                <a:lnTo>
                  <a:pt x="910" y="888"/>
                </a:lnTo>
                <a:lnTo>
                  <a:pt x="910" y="886"/>
                </a:lnTo>
                <a:lnTo>
                  <a:pt x="910" y="883"/>
                </a:lnTo>
                <a:lnTo>
                  <a:pt x="908" y="883"/>
                </a:lnTo>
                <a:lnTo>
                  <a:pt x="908" y="881"/>
                </a:lnTo>
                <a:lnTo>
                  <a:pt x="905" y="878"/>
                </a:lnTo>
                <a:lnTo>
                  <a:pt x="905" y="874"/>
                </a:lnTo>
                <a:lnTo>
                  <a:pt x="905" y="869"/>
                </a:lnTo>
                <a:lnTo>
                  <a:pt x="908" y="864"/>
                </a:lnTo>
                <a:lnTo>
                  <a:pt x="910" y="860"/>
                </a:lnTo>
                <a:lnTo>
                  <a:pt x="912" y="860"/>
                </a:lnTo>
                <a:lnTo>
                  <a:pt x="915" y="860"/>
                </a:lnTo>
                <a:lnTo>
                  <a:pt x="915" y="857"/>
                </a:lnTo>
                <a:lnTo>
                  <a:pt x="917" y="857"/>
                </a:lnTo>
                <a:lnTo>
                  <a:pt x="917" y="852"/>
                </a:lnTo>
                <a:lnTo>
                  <a:pt x="919" y="850"/>
                </a:lnTo>
                <a:lnTo>
                  <a:pt x="919" y="852"/>
                </a:lnTo>
                <a:lnTo>
                  <a:pt x="924" y="855"/>
                </a:lnTo>
                <a:lnTo>
                  <a:pt x="931" y="860"/>
                </a:lnTo>
                <a:lnTo>
                  <a:pt x="934" y="860"/>
                </a:lnTo>
                <a:lnTo>
                  <a:pt x="936" y="860"/>
                </a:lnTo>
                <a:lnTo>
                  <a:pt x="945" y="862"/>
                </a:lnTo>
                <a:lnTo>
                  <a:pt x="952" y="864"/>
                </a:lnTo>
                <a:lnTo>
                  <a:pt x="960" y="867"/>
                </a:lnTo>
                <a:lnTo>
                  <a:pt x="962" y="867"/>
                </a:lnTo>
                <a:lnTo>
                  <a:pt x="962" y="869"/>
                </a:lnTo>
                <a:lnTo>
                  <a:pt x="962" y="874"/>
                </a:lnTo>
                <a:lnTo>
                  <a:pt x="962" y="881"/>
                </a:lnTo>
                <a:lnTo>
                  <a:pt x="962" y="883"/>
                </a:lnTo>
                <a:lnTo>
                  <a:pt x="969" y="888"/>
                </a:lnTo>
                <a:lnTo>
                  <a:pt x="976" y="890"/>
                </a:lnTo>
                <a:lnTo>
                  <a:pt x="978" y="893"/>
                </a:lnTo>
                <a:lnTo>
                  <a:pt x="981" y="893"/>
                </a:lnTo>
                <a:lnTo>
                  <a:pt x="988" y="890"/>
                </a:lnTo>
                <a:lnTo>
                  <a:pt x="988" y="888"/>
                </a:lnTo>
                <a:lnTo>
                  <a:pt x="990" y="888"/>
                </a:lnTo>
                <a:lnTo>
                  <a:pt x="995" y="888"/>
                </a:lnTo>
                <a:lnTo>
                  <a:pt x="1000" y="886"/>
                </a:lnTo>
                <a:lnTo>
                  <a:pt x="1002" y="886"/>
                </a:lnTo>
                <a:lnTo>
                  <a:pt x="1007" y="886"/>
                </a:lnTo>
                <a:lnTo>
                  <a:pt x="1019" y="888"/>
                </a:lnTo>
                <a:lnTo>
                  <a:pt x="1021" y="888"/>
                </a:lnTo>
                <a:lnTo>
                  <a:pt x="1023" y="890"/>
                </a:lnTo>
                <a:lnTo>
                  <a:pt x="1023" y="893"/>
                </a:lnTo>
                <a:lnTo>
                  <a:pt x="1023" y="895"/>
                </a:lnTo>
                <a:lnTo>
                  <a:pt x="1026" y="895"/>
                </a:lnTo>
                <a:lnTo>
                  <a:pt x="1028" y="895"/>
                </a:lnTo>
                <a:lnTo>
                  <a:pt x="1033" y="895"/>
                </a:lnTo>
                <a:lnTo>
                  <a:pt x="1035" y="895"/>
                </a:lnTo>
                <a:lnTo>
                  <a:pt x="1035" y="902"/>
                </a:lnTo>
                <a:lnTo>
                  <a:pt x="1042" y="907"/>
                </a:lnTo>
                <a:lnTo>
                  <a:pt x="1045" y="907"/>
                </a:lnTo>
                <a:lnTo>
                  <a:pt x="1047" y="907"/>
                </a:lnTo>
                <a:lnTo>
                  <a:pt x="1052" y="907"/>
                </a:lnTo>
                <a:lnTo>
                  <a:pt x="1054" y="909"/>
                </a:lnTo>
                <a:lnTo>
                  <a:pt x="1063" y="912"/>
                </a:lnTo>
                <a:lnTo>
                  <a:pt x="1071" y="912"/>
                </a:lnTo>
                <a:lnTo>
                  <a:pt x="1073" y="912"/>
                </a:lnTo>
                <a:lnTo>
                  <a:pt x="1073" y="909"/>
                </a:lnTo>
                <a:lnTo>
                  <a:pt x="1075" y="909"/>
                </a:lnTo>
                <a:lnTo>
                  <a:pt x="1078" y="907"/>
                </a:lnTo>
                <a:lnTo>
                  <a:pt x="1082" y="907"/>
                </a:lnTo>
                <a:lnTo>
                  <a:pt x="1092" y="904"/>
                </a:lnTo>
                <a:lnTo>
                  <a:pt x="1094" y="904"/>
                </a:lnTo>
                <a:lnTo>
                  <a:pt x="1097" y="904"/>
                </a:lnTo>
                <a:lnTo>
                  <a:pt x="1099" y="904"/>
                </a:lnTo>
                <a:lnTo>
                  <a:pt x="1099" y="902"/>
                </a:lnTo>
                <a:lnTo>
                  <a:pt x="1101" y="902"/>
                </a:lnTo>
                <a:lnTo>
                  <a:pt x="1101" y="900"/>
                </a:lnTo>
                <a:lnTo>
                  <a:pt x="1101" y="897"/>
                </a:lnTo>
                <a:lnTo>
                  <a:pt x="1106" y="895"/>
                </a:lnTo>
                <a:lnTo>
                  <a:pt x="1113" y="890"/>
                </a:lnTo>
                <a:lnTo>
                  <a:pt x="1115" y="890"/>
                </a:lnTo>
                <a:lnTo>
                  <a:pt x="1115" y="888"/>
                </a:lnTo>
                <a:lnTo>
                  <a:pt x="1120" y="890"/>
                </a:lnTo>
                <a:lnTo>
                  <a:pt x="1123" y="890"/>
                </a:lnTo>
                <a:lnTo>
                  <a:pt x="1125" y="890"/>
                </a:lnTo>
                <a:lnTo>
                  <a:pt x="1125" y="893"/>
                </a:lnTo>
                <a:lnTo>
                  <a:pt x="1127" y="893"/>
                </a:lnTo>
                <a:lnTo>
                  <a:pt x="1127" y="895"/>
                </a:lnTo>
                <a:lnTo>
                  <a:pt x="1130" y="897"/>
                </a:lnTo>
                <a:lnTo>
                  <a:pt x="1134" y="897"/>
                </a:lnTo>
                <a:lnTo>
                  <a:pt x="1137" y="895"/>
                </a:lnTo>
                <a:lnTo>
                  <a:pt x="1139" y="895"/>
                </a:lnTo>
                <a:lnTo>
                  <a:pt x="1141" y="895"/>
                </a:lnTo>
                <a:lnTo>
                  <a:pt x="1146" y="895"/>
                </a:lnTo>
                <a:lnTo>
                  <a:pt x="1146" y="897"/>
                </a:lnTo>
                <a:lnTo>
                  <a:pt x="1149" y="897"/>
                </a:lnTo>
                <a:lnTo>
                  <a:pt x="1149" y="900"/>
                </a:lnTo>
                <a:lnTo>
                  <a:pt x="1151" y="900"/>
                </a:lnTo>
                <a:lnTo>
                  <a:pt x="1153" y="902"/>
                </a:lnTo>
                <a:lnTo>
                  <a:pt x="1160" y="904"/>
                </a:lnTo>
                <a:lnTo>
                  <a:pt x="1163" y="904"/>
                </a:lnTo>
                <a:lnTo>
                  <a:pt x="1170" y="897"/>
                </a:lnTo>
                <a:lnTo>
                  <a:pt x="1170" y="895"/>
                </a:lnTo>
                <a:lnTo>
                  <a:pt x="1172" y="895"/>
                </a:lnTo>
                <a:lnTo>
                  <a:pt x="1174" y="895"/>
                </a:lnTo>
                <a:lnTo>
                  <a:pt x="1177" y="895"/>
                </a:lnTo>
                <a:lnTo>
                  <a:pt x="1182" y="888"/>
                </a:lnTo>
                <a:lnTo>
                  <a:pt x="1179" y="888"/>
                </a:lnTo>
                <a:lnTo>
                  <a:pt x="1179" y="886"/>
                </a:lnTo>
                <a:lnTo>
                  <a:pt x="1179" y="883"/>
                </a:lnTo>
                <a:lnTo>
                  <a:pt x="1184" y="878"/>
                </a:lnTo>
                <a:lnTo>
                  <a:pt x="1186" y="874"/>
                </a:lnTo>
                <a:lnTo>
                  <a:pt x="1189" y="864"/>
                </a:lnTo>
                <a:lnTo>
                  <a:pt x="1189" y="862"/>
                </a:lnTo>
                <a:lnTo>
                  <a:pt x="1191" y="862"/>
                </a:lnTo>
                <a:lnTo>
                  <a:pt x="1193" y="857"/>
                </a:lnTo>
                <a:lnTo>
                  <a:pt x="1196" y="855"/>
                </a:lnTo>
                <a:lnTo>
                  <a:pt x="1198" y="852"/>
                </a:lnTo>
                <a:lnTo>
                  <a:pt x="1198" y="850"/>
                </a:lnTo>
                <a:lnTo>
                  <a:pt x="1198" y="843"/>
                </a:lnTo>
                <a:lnTo>
                  <a:pt x="1196" y="841"/>
                </a:lnTo>
                <a:lnTo>
                  <a:pt x="1193" y="841"/>
                </a:lnTo>
                <a:lnTo>
                  <a:pt x="1191" y="841"/>
                </a:lnTo>
                <a:lnTo>
                  <a:pt x="1191" y="836"/>
                </a:lnTo>
                <a:lnTo>
                  <a:pt x="1200" y="826"/>
                </a:lnTo>
                <a:lnTo>
                  <a:pt x="1205" y="826"/>
                </a:lnTo>
                <a:lnTo>
                  <a:pt x="1208" y="826"/>
                </a:lnTo>
                <a:lnTo>
                  <a:pt x="1210" y="824"/>
                </a:lnTo>
                <a:lnTo>
                  <a:pt x="1212" y="824"/>
                </a:lnTo>
                <a:lnTo>
                  <a:pt x="1217" y="824"/>
                </a:lnTo>
                <a:lnTo>
                  <a:pt x="1219" y="824"/>
                </a:lnTo>
                <a:lnTo>
                  <a:pt x="1224" y="824"/>
                </a:lnTo>
                <a:lnTo>
                  <a:pt x="1226" y="822"/>
                </a:lnTo>
                <a:lnTo>
                  <a:pt x="1229" y="822"/>
                </a:lnTo>
                <a:lnTo>
                  <a:pt x="1231" y="822"/>
                </a:lnTo>
                <a:lnTo>
                  <a:pt x="1234" y="822"/>
                </a:lnTo>
                <a:lnTo>
                  <a:pt x="1236" y="822"/>
                </a:lnTo>
                <a:lnTo>
                  <a:pt x="1238" y="822"/>
                </a:lnTo>
                <a:lnTo>
                  <a:pt x="1238" y="824"/>
                </a:lnTo>
                <a:lnTo>
                  <a:pt x="1243" y="826"/>
                </a:lnTo>
                <a:lnTo>
                  <a:pt x="1245" y="826"/>
                </a:lnTo>
                <a:lnTo>
                  <a:pt x="1252" y="829"/>
                </a:lnTo>
                <a:lnTo>
                  <a:pt x="1255" y="829"/>
                </a:lnTo>
                <a:lnTo>
                  <a:pt x="1260" y="831"/>
                </a:lnTo>
                <a:lnTo>
                  <a:pt x="1262" y="834"/>
                </a:lnTo>
                <a:lnTo>
                  <a:pt x="1264" y="836"/>
                </a:lnTo>
                <a:lnTo>
                  <a:pt x="1267" y="838"/>
                </a:lnTo>
                <a:lnTo>
                  <a:pt x="1271" y="845"/>
                </a:lnTo>
                <a:lnTo>
                  <a:pt x="1271" y="850"/>
                </a:lnTo>
                <a:lnTo>
                  <a:pt x="1271" y="852"/>
                </a:lnTo>
                <a:lnTo>
                  <a:pt x="1271" y="855"/>
                </a:lnTo>
                <a:lnTo>
                  <a:pt x="1274" y="860"/>
                </a:lnTo>
                <a:lnTo>
                  <a:pt x="1276" y="862"/>
                </a:lnTo>
                <a:lnTo>
                  <a:pt x="1276" y="864"/>
                </a:lnTo>
                <a:lnTo>
                  <a:pt x="1278" y="869"/>
                </a:lnTo>
                <a:lnTo>
                  <a:pt x="1281" y="878"/>
                </a:lnTo>
                <a:lnTo>
                  <a:pt x="1283" y="881"/>
                </a:lnTo>
                <a:lnTo>
                  <a:pt x="1283" y="883"/>
                </a:lnTo>
                <a:lnTo>
                  <a:pt x="1283" y="886"/>
                </a:lnTo>
                <a:lnTo>
                  <a:pt x="1283" y="888"/>
                </a:lnTo>
                <a:lnTo>
                  <a:pt x="1286" y="890"/>
                </a:lnTo>
                <a:lnTo>
                  <a:pt x="1286" y="893"/>
                </a:lnTo>
                <a:lnTo>
                  <a:pt x="1286" y="895"/>
                </a:lnTo>
                <a:lnTo>
                  <a:pt x="1286" y="897"/>
                </a:lnTo>
                <a:lnTo>
                  <a:pt x="1288" y="902"/>
                </a:lnTo>
                <a:lnTo>
                  <a:pt x="1290" y="902"/>
                </a:lnTo>
                <a:lnTo>
                  <a:pt x="1293" y="904"/>
                </a:lnTo>
                <a:lnTo>
                  <a:pt x="1295" y="904"/>
                </a:lnTo>
                <a:lnTo>
                  <a:pt x="1297" y="902"/>
                </a:lnTo>
                <a:lnTo>
                  <a:pt x="1300" y="902"/>
                </a:lnTo>
                <a:lnTo>
                  <a:pt x="1302" y="902"/>
                </a:lnTo>
                <a:lnTo>
                  <a:pt x="1302" y="904"/>
                </a:lnTo>
                <a:lnTo>
                  <a:pt x="1304" y="904"/>
                </a:lnTo>
                <a:lnTo>
                  <a:pt x="1304" y="907"/>
                </a:lnTo>
                <a:lnTo>
                  <a:pt x="1309" y="907"/>
                </a:lnTo>
                <a:lnTo>
                  <a:pt x="1311" y="907"/>
                </a:lnTo>
                <a:lnTo>
                  <a:pt x="1311" y="909"/>
                </a:lnTo>
                <a:lnTo>
                  <a:pt x="1316" y="914"/>
                </a:lnTo>
                <a:lnTo>
                  <a:pt x="1319" y="916"/>
                </a:lnTo>
                <a:lnTo>
                  <a:pt x="1321" y="916"/>
                </a:lnTo>
                <a:lnTo>
                  <a:pt x="1326" y="919"/>
                </a:lnTo>
                <a:lnTo>
                  <a:pt x="1323" y="921"/>
                </a:lnTo>
                <a:lnTo>
                  <a:pt x="1326" y="923"/>
                </a:lnTo>
                <a:lnTo>
                  <a:pt x="1326" y="930"/>
                </a:lnTo>
                <a:lnTo>
                  <a:pt x="1328" y="938"/>
                </a:lnTo>
                <a:lnTo>
                  <a:pt x="1328" y="940"/>
                </a:lnTo>
                <a:lnTo>
                  <a:pt x="1330" y="940"/>
                </a:lnTo>
                <a:lnTo>
                  <a:pt x="1333" y="940"/>
                </a:lnTo>
                <a:lnTo>
                  <a:pt x="1333" y="938"/>
                </a:lnTo>
                <a:lnTo>
                  <a:pt x="1335" y="938"/>
                </a:lnTo>
                <a:lnTo>
                  <a:pt x="1337" y="940"/>
                </a:lnTo>
                <a:lnTo>
                  <a:pt x="1342" y="940"/>
                </a:lnTo>
                <a:lnTo>
                  <a:pt x="1345" y="940"/>
                </a:lnTo>
                <a:lnTo>
                  <a:pt x="1349" y="938"/>
                </a:lnTo>
                <a:lnTo>
                  <a:pt x="1349" y="940"/>
                </a:lnTo>
                <a:lnTo>
                  <a:pt x="1352" y="935"/>
                </a:lnTo>
                <a:lnTo>
                  <a:pt x="1356" y="930"/>
                </a:lnTo>
                <a:lnTo>
                  <a:pt x="1366" y="928"/>
                </a:lnTo>
                <a:lnTo>
                  <a:pt x="1371" y="926"/>
                </a:lnTo>
                <a:lnTo>
                  <a:pt x="1373" y="926"/>
                </a:lnTo>
                <a:lnTo>
                  <a:pt x="1375" y="926"/>
                </a:lnTo>
                <a:lnTo>
                  <a:pt x="1378" y="928"/>
                </a:lnTo>
                <a:lnTo>
                  <a:pt x="1375" y="933"/>
                </a:lnTo>
                <a:lnTo>
                  <a:pt x="1375" y="935"/>
                </a:lnTo>
                <a:lnTo>
                  <a:pt x="1378" y="938"/>
                </a:lnTo>
                <a:lnTo>
                  <a:pt x="1378" y="940"/>
                </a:lnTo>
                <a:lnTo>
                  <a:pt x="1378" y="942"/>
                </a:lnTo>
                <a:lnTo>
                  <a:pt x="1375" y="945"/>
                </a:lnTo>
                <a:lnTo>
                  <a:pt x="1373" y="945"/>
                </a:lnTo>
                <a:lnTo>
                  <a:pt x="1371" y="947"/>
                </a:lnTo>
                <a:lnTo>
                  <a:pt x="1368" y="956"/>
                </a:lnTo>
                <a:lnTo>
                  <a:pt x="1368" y="959"/>
                </a:lnTo>
                <a:lnTo>
                  <a:pt x="1368" y="966"/>
                </a:lnTo>
                <a:lnTo>
                  <a:pt x="1363" y="973"/>
                </a:lnTo>
                <a:lnTo>
                  <a:pt x="1361" y="973"/>
                </a:lnTo>
                <a:lnTo>
                  <a:pt x="1361" y="978"/>
                </a:lnTo>
                <a:lnTo>
                  <a:pt x="1361" y="980"/>
                </a:lnTo>
                <a:lnTo>
                  <a:pt x="1359" y="980"/>
                </a:lnTo>
                <a:lnTo>
                  <a:pt x="1356" y="982"/>
                </a:lnTo>
                <a:lnTo>
                  <a:pt x="1356" y="985"/>
                </a:lnTo>
                <a:lnTo>
                  <a:pt x="1356" y="987"/>
                </a:lnTo>
                <a:lnTo>
                  <a:pt x="1356" y="989"/>
                </a:lnTo>
                <a:lnTo>
                  <a:pt x="1354" y="989"/>
                </a:lnTo>
                <a:lnTo>
                  <a:pt x="1342" y="985"/>
                </a:lnTo>
                <a:lnTo>
                  <a:pt x="1337" y="987"/>
                </a:lnTo>
                <a:lnTo>
                  <a:pt x="1333" y="992"/>
                </a:lnTo>
                <a:lnTo>
                  <a:pt x="1330" y="994"/>
                </a:lnTo>
                <a:lnTo>
                  <a:pt x="1333" y="1006"/>
                </a:lnTo>
                <a:lnTo>
                  <a:pt x="1333" y="1008"/>
                </a:lnTo>
                <a:lnTo>
                  <a:pt x="1333" y="1011"/>
                </a:lnTo>
                <a:lnTo>
                  <a:pt x="1333" y="1013"/>
                </a:lnTo>
                <a:lnTo>
                  <a:pt x="1333" y="1015"/>
                </a:lnTo>
                <a:lnTo>
                  <a:pt x="1333" y="1018"/>
                </a:lnTo>
                <a:lnTo>
                  <a:pt x="1333" y="1025"/>
                </a:lnTo>
                <a:lnTo>
                  <a:pt x="1330" y="1027"/>
                </a:lnTo>
                <a:lnTo>
                  <a:pt x="1328" y="1027"/>
                </a:lnTo>
                <a:lnTo>
                  <a:pt x="1323" y="1030"/>
                </a:lnTo>
                <a:lnTo>
                  <a:pt x="1326" y="1034"/>
                </a:lnTo>
                <a:lnTo>
                  <a:pt x="1326" y="1037"/>
                </a:lnTo>
                <a:lnTo>
                  <a:pt x="1328" y="1034"/>
                </a:lnTo>
                <a:lnTo>
                  <a:pt x="1333" y="1032"/>
                </a:lnTo>
                <a:lnTo>
                  <a:pt x="1335" y="1027"/>
                </a:lnTo>
                <a:lnTo>
                  <a:pt x="1337" y="1025"/>
                </a:lnTo>
                <a:lnTo>
                  <a:pt x="1340" y="1020"/>
                </a:lnTo>
                <a:lnTo>
                  <a:pt x="1342" y="1020"/>
                </a:lnTo>
                <a:lnTo>
                  <a:pt x="1345" y="1020"/>
                </a:lnTo>
                <a:lnTo>
                  <a:pt x="1347" y="1020"/>
                </a:lnTo>
                <a:lnTo>
                  <a:pt x="1347" y="1025"/>
                </a:lnTo>
                <a:lnTo>
                  <a:pt x="1347" y="1027"/>
                </a:lnTo>
                <a:lnTo>
                  <a:pt x="1349" y="1027"/>
                </a:lnTo>
                <a:lnTo>
                  <a:pt x="1352" y="1027"/>
                </a:lnTo>
                <a:lnTo>
                  <a:pt x="1354" y="1027"/>
                </a:lnTo>
                <a:lnTo>
                  <a:pt x="1354" y="1030"/>
                </a:lnTo>
                <a:lnTo>
                  <a:pt x="1354" y="1027"/>
                </a:lnTo>
                <a:lnTo>
                  <a:pt x="1356" y="1027"/>
                </a:lnTo>
                <a:lnTo>
                  <a:pt x="1356" y="1030"/>
                </a:lnTo>
                <a:lnTo>
                  <a:pt x="1359" y="1030"/>
                </a:lnTo>
                <a:lnTo>
                  <a:pt x="1366" y="1027"/>
                </a:lnTo>
                <a:lnTo>
                  <a:pt x="1368" y="1027"/>
                </a:lnTo>
                <a:lnTo>
                  <a:pt x="1378" y="1020"/>
                </a:lnTo>
                <a:lnTo>
                  <a:pt x="1382" y="1015"/>
                </a:lnTo>
                <a:lnTo>
                  <a:pt x="1387" y="1013"/>
                </a:lnTo>
                <a:lnTo>
                  <a:pt x="1387" y="1011"/>
                </a:lnTo>
                <a:lnTo>
                  <a:pt x="1387" y="1008"/>
                </a:lnTo>
                <a:lnTo>
                  <a:pt x="1389" y="1006"/>
                </a:lnTo>
                <a:lnTo>
                  <a:pt x="1389" y="1004"/>
                </a:lnTo>
                <a:lnTo>
                  <a:pt x="1394" y="999"/>
                </a:lnTo>
                <a:lnTo>
                  <a:pt x="1397" y="999"/>
                </a:lnTo>
                <a:lnTo>
                  <a:pt x="1399" y="994"/>
                </a:lnTo>
                <a:lnTo>
                  <a:pt x="1401" y="992"/>
                </a:lnTo>
                <a:lnTo>
                  <a:pt x="1404" y="989"/>
                </a:lnTo>
                <a:lnTo>
                  <a:pt x="1406" y="985"/>
                </a:lnTo>
                <a:lnTo>
                  <a:pt x="1411" y="980"/>
                </a:lnTo>
                <a:lnTo>
                  <a:pt x="1413" y="978"/>
                </a:lnTo>
                <a:lnTo>
                  <a:pt x="1415" y="975"/>
                </a:lnTo>
                <a:lnTo>
                  <a:pt x="1420" y="968"/>
                </a:lnTo>
                <a:lnTo>
                  <a:pt x="1420" y="966"/>
                </a:lnTo>
                <a:lnTo>
                  <a:pt x="1423" y="964"/>
                </a:lnTo>
                <a:lnTo>
                  <a:pt x="1427" y="952"/>
                </a:lnTo>
                <a:lnTo>
                  <a:pt x="1434" y="945"/>
                </a:lnTo>
                <a:lnTo>
                  <a:pt x="1439" y="935"/>
                </a:lnTo>
                <a:lnTo>
                  <a:pt x="1441" y="933"/>
                </a:lnTo>
                <a:lnTo>
                  <a:pt x="1448" y="926"/>
                </a:lnTo>
                <a:lnTo>
                  <a:pt x="1448" y="923"/>
                </a:lnTo>
                <a:lnTo>
                  <a:pt x="1448" y="921"/>
                </a:lnTo>
                <a:lnTo>
                  <a:pt x="1451" y="909"/>
                </a:lnTo>
                <a:lnTo>
                  <a:pt x="1451" y="907"/>
                </a:lnTo>
                <a:lnTo>
                  <a:pt x="1451" y="904"/>
                </a:lnTo>
                <a:lnTo>
                  <a:pt x="1453" y="904"/>
                </a:lnTo>
                <a:lnTo>
                  <a:pt x="1453" y="893"/>
                </a:lnTo>
                <a:lnTo>
                  <a:pt x="1453" y="888"/>
                </a:lnTo>
                <a:lnTo>
                  <a:pt x="1451" y="886"/>
                </a:lnTo>
                <a:lnTo>
                  <a:pt x="1451" y="883"/>
                </a:lnTo>
                <a:lnTo>
                  <a:pt x="1451" y="881"/>
                </a:lnTo>
                <a:lnTo>
                  <a:pt x="1453" y="869"/>
                </a:lnTo>
                <a:lnTo>
                  <a:pt x="1458" y="862"/>
                </a:lnTo>
                <a:lnTo>
                  <a:pt x="1460" y="860"/>
                </a:lnTo>
                <a:lnTo>
                  <a:pt x="1463" y="855"/>
                </a:lnTo>
                <a:lnTo>
                  <a:pt x="1463" y="850"/>
                </a:lnTo>
                <a:lnTo>
                  <a:pt x="1463" y="841"/>
                </a:lnTo>
                <a:lnTo>
                  <a:pt x="1463" y="838"/>
                </a:lnTo>
                <a:lnTo>
                  <a:pt x="1460" y="836"/>
                </a:lnTo>
                <a:lnTo>
                  <a:pt x="1458" y="834"/>
                </a:lnTo>
                <a:lnTo>
                  <a:pt x="1456" y="831"/>
                </a:lnTo>
                <a:lnTo>
                  <a:pt x="1458" y="834"/>
                </a:lnTo>
                <a:lnTo>
                  <a:pt x="1460" y="831"/>
                </a:lnTo>
                <a:lnTo>
                  <a:pt x="1463" y="831"/>
                </a:lnTo>
                <a:lnTo>
                  <a:pt x="1465" y="829"/>
                </a:lnTo>
                <a:lnTo>
                  <a:pt x="1463" y="829"/>
                </a:lnTo>
                <a:lnTo>
                  <a:pt x="1463" y="826"/>
                </a:lnTo>
                <a:lnTo>
                  <a:pt x="1460" y="826"/>
                </a:lnTo>
                <a:lnTo>
                  <a:pt x="1453" y="819"/>
                </a:lnTo>
                <a:lnTo>
                  <a:pt x="1448" y="815"/>
                </a:lnTo>
                <a:lnTo>
                  <a:pt x="1446" y="810"/>
                </a:lnTo>
                <a:lnTo>
                  <a:pt x="1444" y="805"/>
                </a:lnTo>
                <a:lnTo>
                  <a:pt x="1441" y="805"/>
                </a:lnTo>
                <a:lnTo>
                  <a:pt x="1434" y="808"/>
                </a:lnTo>
                <a:lnTo>
                  <a:pt x="1430" y="805"/>
                </a:lnTo>
                <a:lnTo>
                  <a:pt x="1430" y="810"/>
                </a:lnTo>
                <a:lnTo>
                  <a:pt x="1430" y="812"/>
                </a:lnTo>
                <a:lnTo>
                  <a:pt x="1430" y="815"/>
                </a:lnTo>
                <a:lnTo>
                  <a:pt x="1430" y="817"/>
                </a:lnTo>
                <a:lnTo>
                  <a:pt x="1427" y="817"/>
                </a:lnTo>
                <a:lnTo>
                  <a:pt x="1427" y="819"/>
                </a:lnTo>
                <a:lnTo>
                  <a:pt x="1427" y="822"/>
                </a:lnTo>
                <a:lnTo>
                  <a:pt x="1425" y="822"/>
                </a:lnTo>
                <a:lnTo>
                  <a:pt x="1423" y="822"/>
                </a:lnTo>
                <a:lnTo>
                  <a:pt x="1415" y="822"/>
                </a:lnTo>
                <a:lnTo>
                  <a:pt x="1411" y="822"/>
                </a:lnTo>
                <a:lnTo>
                  <a:pt x="1411" y="819"/>
                </a:lnTo>
                <a:lnTo>
                  <a:pt x="1413" y="819"/>
                </a:lnTo>
                <a:lnTo>
                  <a:pt x="1413" y="817"/>
                </a:lnTo>
                <a:lnTo>
                  <a:pt x="1415" y="815"/>
                </a:lnTo>
                <a:lnTo>
                  <a:pt x="1415" y="805"/>
                </a:lnTo>
                <a:lnTo>
                  <a:pt x="1413" y="805"/>
                </a:lnTo>
                <a:lnTo>
                  <a:pt x="1411" y="805"/>
                </a:lnTo>
                <a:lnTo>
                  <a:pt x="1408" y="808"/>
                </a:lnTo>
                <a:lnTo>
                  <a:pt x="1408" y="810"/>
                </a:lnTo>
                <a:lnTo>
                  <a:pt x="1411" y="810"/>
                </a:lnTo>
                <a:lnTo>
                  <a:pt x="1411" y="812"/>
                </a:lnTo>
                <a:lnTo>
                  <a:pt x="1408" y="815"/>
                </a:lnTo>
                <a:lnTo>
                  <a:pt x="1404" y="817"/>
                </a:lnTo>
                <a:lnTo>
                  <a:pt x="1404" y="815"/>
                </a:lnTo>
                <a:lnTo>
                  <a:pt x="1404" y="812"/>
                </a:lnTo>
                <a:lnTo>
                  <a:pt x="1404" y="810"/>
                </a:lnTo>
                <a:lnTo>
                  <a:pt x="1404" y="808"/>
                </a:lnTo>
                <a:lnTo>
                  <a:pt x="1404" y="798"/>
                </a:lnTo>
                <a:lnTo>
                  <a:pt x="1399" y="798"/>
                </a:lnTo>
                <a:lnTo>
                  <a:pt x="1394" y="798"/>
                </a:lnTo>
                <a:lnTo>
                  <a:pt x="1392" y="798"/>
                </a:lnTo>
                <a:lnTo>
                  <a:pt x="1389" y="798"/>
                </a:lnTo>
                <a:lnTo>
                  <a:pt x="1385" y="796"/>
                </a:lnTo>
                <a:lnTo>
                  <a:pt x="1385" y="793"/>
                </a:lnTo>
                <a:lnTo>
                  <a:pt x="1382" y="793"/>
                </a:lnTo>
                <a:lnTo>
                  <a:pt x="1382" y="791"/>
                </a:lnTo>
                <a:lnTo>
                  <a:pt x="1385" y="791"/>
                </a:lnTo>
                <a:lnTo>
                  <a:pt x="1385" y="789"/>
                </a:lnTo>
                <a:lnTo>
                  <a:pt x="1389" y="786"/>
                </a:lnTo>
                <a:lnTo>
                  <a:pt x="1392" y="786"/>
                </a:lnTo>
                <a:lnTo>
                  <a:pt x="1397" y="782"/>
                </a:lnTo>
                <a:lnTo>
                  <a:pt x="1399" y="779"/>
                </a:lnTo>
                <a:lnTo>
                  <a:pt x="1399" y="777"/>
                </a:lnTo>
                <a:lnTo>
                  <a:pt x="1404" y="775"/>
                </a:lnTo>
                <a:lnTo>
                  <a:pt x="1406" y="772"/>
                </a:lnTo>
                <a:lnTo>
                  <a:pt x="1411" y="767"/>
                </a:lnTo>
                <a:lnTo>
                  <a:pt x="1413" y="767"/>
                </a:lnTo>
                <a:lnTo>
                  <a:pt x="1418" y="760"/>
                </a:lnTo>
                <a:lnTo>
                  <a:pt x="1420" y="758"/>
                </a:lnTo>
                <a:lnTo>
                  <a:pt x="1423" y="756"/>
                </a:lnTo>
                <a:lnTo>
                  <a:pt x="1420" y="756"/>
                </a:lnTo>
                <a:lnTo>
                  <a:pt x="1420" y="753"/>
                </a:lnTo>
                <a:lnTo>
                  <a:pt x="1423" y="753"/>
                </a:lnTo>
                <a:lnTo>
                  <a:pt x="1427" y="744"/>
                </a:lnTo>
                <a:lnTo>
                  <a:pt x="1432" y="741"/>
                </a:lnTo>
                <a:lnTo>
                  <a:pt x="1437" y="737"/>
                </a:lnTo>
                <a:lnTo>
                  <a:pt x="1444" y="730"/>
                </a:lnTo>
                <a:lnTo>
                  <a:pt x="1451" y="720"/>
                </a:lnTo>
                <a:lnTo>
                  <a:pt x="1453" y="713"/>
                </a:lnTo>
                <a:lnTo>
                  <a:pt x="1456" y="713"/>
                </a:lnTo>
                <a:lnTo>
                  <a:pt x="1458" y="711"/>
                </a:lnTo>
                <a:lnTo>
                  <a:pt x="1458" y="708"/>
                </a:lnTo>
                <a:lnTo>
                  <a:pt x="1460" y="708"/>
                </a:lnTo>
                <a:lnTo>
                  <a:pt x="1463" y="708"/>
                </a:lnTo>
                <a:lnTo>
                  <a:pt x="1463" y="706"/>
                </a:lnTo>
                <a:lnTo>
                  <a:pt x="1465" y="706"/>
                </a:lnTo>
                <a:lnTo>
                  <a:pt x="1465" y="704"/>
                </a:lnTo>
                <a:lnTo>
                  <a:pt x="1467" y="704"/>
                </a:lnTo>
                <a:lnTo>
                  <a:pt x="1470" y="701"/>
                </a:lnTo>
                <a:lnTo>
                  <a:pt x="1470" y="699"/>
                </a:lnTo>
                <a:lnTo>
                  <a:pt x="1470" y="697"/>
                </a:lnTo>
                <a:lnTo>
                  <a:pt x="1472" y="694"/>
                </a:lnTo>
                <a:lnTo>
                  <a:pt x="1474" y="692"/>
                </a:lnTo>
                <a:lnTo>
                  <a:pt x="1477" y="692"/>
                </a:lnTo>
                <a:lnTo>
                  <a:pt x="1477" y="689"/>
                </a:lnTo>
                <a:lnTo>
                  <a:pt x="1479" y="689"/>
                </a:lnTo>
                <a:lnTo>
                  <a:pt x="1486" y="685"/>
                </a:lnTo>
                <a:lnTo>
                  <a:pt x="1496" y="685"/>
                </a:lnTo>
                <a:lnTo>
                  <a:pt x="1500" y="685"/>
                </a:lnTo>
                <a:lnTo>
                  <a:pt x="1503" y="685"/>
                </a:lnTo>
                <a:lnTo>
                  <a:pt x="1505" y="685"/>
                </a:lnTo>
                <a:lnTo>
                  <a:pt x="1515" y="685"/>
                </a:lnTo>
                <a:lnTo>
                  <a:pt x="1517" y="685"/>
                </a:lnTo>
                <a:lnTo>
                  <a:pt x="1519" y="689"/>
                </a:lnTo>
                <a:lnTo>
                  <a:pt x="1522" y="692"/>
                </a:lnTo>
                <a:lnTo>
                  <a:pt x="1526" y="692"/>
                </a:lnTo>
                <a:lnTo>
                  <a:pt x="1526" y="689"/>
                </a:lnTo>
                <a:lnTo>
                  <a:pt x="1526" y="687"/>
                </a:lnTo>
                <a:lnTo>
                  <a:pt x="1526" y="685"/>
                </a:lnTo>
                <a:lnTo>
                  <a:pt x="1529" y="685"/>
                </a:lnTo>
                <a:lnTo>
                  <a:pt x="1529" y="682"/>
                </a:lnTo>
                <a:lnTo>
                  <a:pt x="1529" y="685"/>
                </a:lnTo>
                <a:lnTo>
                  <a:pt x="1536" y="685"/>
                </a:lnTo>
                <a:lnTo>
                  <a:pt x="1541" y="689"/>
                </a:lnTo>
                <a:lnTo>
                  <a:pt x="1545" y="687"/>
                </a:lnTo>
                <a:lnTo>
                  <a:pt x="1545" y="685"/>
                </a:lnTo>
                <a:lnTo>
                  <a:pt x="1550" y="685"/>
                </a:lnTo>
                <a:lnTo>
                  <a:pt x="1552" y="685"/>
                </a:lnTo>
                <a:lnTo>
                  <a:pt x="1552" y="687"/>
                </a:lnTo>
                <a:lnTo>
                  <a:pt x="1552" y="689"/>
                </a:lnTo>
                <a:lnTo>
                  <a:pt x="1560" y="689"/>
                </a:lnTo>
                <a:lnTo>
                  <a:pt x="1562" y="682"/>
                </a:lnTo>
                <a:lnTo>
                  <a:pt x="1562" y="680"/>
                </a:lnTo>
                <a:lnTo>
                  <a:pt x="1567" y="675"/>
                </a:lnTo>
                <a:lnTo>
                  <a:pt x="1569" y="675"/>
                </a:lnTo>
                <a:lnTo>
                  <a:pt x="1571" y="678"/>
                </a:lnTo>
                <a:lnTo>
                  <a:pt x="1578" y="680"/>
                </a:lnTo>
                <a:lnTo>
                  <a:pt x="1581" y="680"/>
                </a:lnTo>
                <a:lnTo>
                  <a:pt x="1586" y="682"/>
                </a:lnTo>
                <a:lnTo>
                  <a:pt x="1586" y="680"/>
                </a:lnTo>
                <a:lnTo>
                  <a:pt x="1588" y="680"/>
                </a:lnTo>
                <a:lnTo>
                  <a:pt x="1593" y="680"/>
                </a:lnTo>
                <a:lnTo>
                  <a:pt x="1602" y="687"/>
                </a:lnTo>
                <a:lnTo>
                  <a:pt x="1602" y="689"/>
                </a:lnTo>
                <a:lnTo>
                  <a:pt x="1600" y="692"/>
                </a:lnTo>
                <a:lnTo>
                  <a:pt x="1597" y="692"/>
                </a:lnTo>
                <a:lnTo>
                  <a:pt x="1595" y="692"/>
                </a:lnTo>
                <a:lnTo>
                  <a:pt x="1588" y="692"/>
                </a:lnTo>
                <a:lnTo>
                  <a:pt x="1588" y="694"/>
                </a:lnTo>
                <a:lnTo>
                  <a:pt x="1590" y="697"/>
                </a:lnTo>
                <a:lnTo>
                  <a:pt x="1590" y="699"/>
                </a:lnTo>
                <a:lnTo>
                  <a:pt x="1595" y="699"/>
                </a:lnTo>
                <a:lnTo>
                  <a:pt x="1600" y="699"/>
                </a:lnTo>
                <a:lnTo>
                  <a:pt x="1611" y="697"/>
                </a:lnTo>
                <a:lnTo>
                  <a:pt x="1611" y="694"/>
                </a:lnTo>
                <a:lnTo>
                  <a:pt x="1616" y="689"/>
                </a:lnTo>
                <a:lnTo>
                  <a:pt x="1619" y="689"/>
                </a:lnTo>
                <a:lnTo>
                  <a:pt x="1621" y="689"/>
                </a:lnTo>
                <a:lnTo>
                  <a:pt x="1621" y="692"/>
                </a:lnTo>
                <a:lnTo>
                  <a:pt x="1623" y="694"/>
                </a:lnTo>
                <a:lnTo>
                  <a:pt x="1626" y="694"/>
                </a:lnTo>
                <a:lnTo>
                  <a:pt x="1628" y="694"/>
                </a:lnTo>
                <a:lnTo>
                  <a:pt x="1628" y="692"/>
                </a:lnTo>
                <a:lnTo>
                  <a:pt x="1628" y="689"/>
                </a:lnTo>
                <a:lnTo>
                  <a:pt x="1630" y="689"/>
                </a:lnTo>
                <a:lnTo>
                  <a:pt x="1635" y="689"/>
                </a:lnTo>
                <a:lnTo>
                  <a:pt x="1637" y="692"/>
                </a:lnTo>
                <a:lnTo>
                  <a:pt x="1640" y="692"/>
                </a:lnTo>
                <a:lnTo>
                  <a:pt x="1640" y="687"/>
                </a:lnTo>
                <a:lnTo>
                  <a:pt x="1640" y="685"/>
                </a:lnTo>
                <a:lnTo>
                  <a:pt x="1637" y="682"/>
                </a:lnTo>
                <a:lnTo>
                  <a:pt x="1630" y="682"/>
                </a:lnTo>
                <a:lnTo>
                  <a:pt x="1630" y="685"/>
                </a:lnTo>
                <a:lnTo>
                  <a:pt x="1626" y="685"/>
                </a:lnTo>
                <a:lnTo>
                  <a:pt x="1626" y="682"/>
                </a:lnTo>
                <a:lnTo>
                  <a:pt x="1628" y="673"/>
                </a:lnTo>
                <a:lnTo>
                  <a:pt x="1635" y="663"/>
                </a:lnTo>
                <a:lnTo>
                  <a:pt x="1635" y="661"/>
                </a:lnTo>
                <a:lnTo>
                  <a:pt x="1637" y="661"/>
                </a:lnTo>
                <a:lnTo>
                  <a:pt x="1640" y="659"/>
                </a:lnTo>
                <a:lnTo>
                  <a:pt x="1647" y="654"/>
                </a:lnTo>
                <a:lnTo>
                  <a:pt x="1649" y="649"/>
                </a:lnTo>
                <a:lnTo>
                  <a:pt x="1649" y="647"/>
                </a:lnTo>
                <a:lnTo>
                  <a:pt x="1652" y="642"/>
                </a:lnTo>
                <a:lnTo>
                  <a:pt x="1656" y="640"/>
                </a:lnTo>
                <a:lnTo>
                  <a:pt x="1659" y="630"/>
                </a:lnTo>
                <a:lnTo>
                  <a:pt x="1663" y="626"/>
                </a:lnTo>
                <a:lnTo>
                  <a:pt x="1668" y="623"/>
                </a:lnTo>
                <a:lnTo>
                  <a:pt x="1671" y="623"/>
                </a:lnTo>
                <a:lnTo>
                  <a:pt x="1675" y="623"/>
                </a:lnTo>
                <a:lnTo>
                  <a:pt x="1685" y="621"/>
                </a:lnTo>
                <a:lnTo>
                  <a:pt x="1687" y="621"/>
                </a:lnTo>
                <a:lnTo>
                  <a:pt x="1694" y="621"/>
                </a:lnTo>
                <a:lnTo>
                  <a:pt x="1697" y="626"/>
                </a:lnTo>
                <a:lnTo>
                  <a:pt x="1699" y="626"/>
                </a:lnTo>
                <a:lnTo>
                  <a:pt x="1701" y="623"/>
                </a:lnTo>
                <a:lnTo>
                  <a:pt x="1701" y="621"/>
                </a:lnTo>
                <a:lnTo>
                  <a:pt x="1704" y="621"/>
                </a:lnTo>
                <a:lnTo>
                  <a:pt x="1706" y="619"/>
                </a:lnTo>
                <a:lnTo>
                  <a:pt x="1706" y="623"/>
                </a:lnTo>
                <a:lnTo>
                  <a:pt x="1704" y="630"/>
                </a:lnTo>
                <a:lnTo>
                  <a:pt x="1701" y="635"/>
                </a:lnTo>
                <a:lnTo>
                  <a:pt x="1701" y="638"/>
                </a:lnTo>
                <a:lnTo>
                  <a:pt x="1701" y="640"/>
                </a:lnTo>
                <a:lnTo>
                  <a:pt x="1704" y="642"/>
                </a:lnTo>
                <a:lnTo>
                  <a:pt x="1706" y="647"/>
                </a:lnTo>
                <a:lnTo>
                  <a:pt x="1704" y="649"/>
                </a:lnTo>
                <a:lnTo>
                  <a:pt x="1704" y="654"/>
                </a:lnTo>
                <a:lnTo>
                  <a:pt x="1713" y="649"/>
                </a:lnTo>
                <a:lnTo>
                  <a:pt x="1715" y="645"/>
                </a:lnTo>
                <a:lnTo>
                  <a:pt x="1718" y="645"/>
                </a:lnTo>
                <a:lnTo>
                  <a:pt x="1720" y="642"/>
                </a:lnTo>
                <a:lnTo>
                  <a:pt x="1720" y="640"/>
                </a:lnTo>
                <a:lnTo>
                  <a:pt x="1732" y="628"/>
                </a:lnTo>
                <a:lnTo>
                  <a:pt x="1732" y="626"/>
                </a:lnTo>
                <a:lnTo>
                  <a:pt x="1739" y="626"/>
                </a:lnTo>
                <a:lnTo>
                  <a:pt x="1739" y="628"/>
                </a:lnTo>
                <a:lnTo>
                  <a:pt x="1739" y="630"/>
                </a:lnTo>
                <a:lnTo>
                  <a:pt x="1741" y="630"/>
                </a:lnTo>
                <a:lnTo>
                  <a:pt x="1744" y="626"/>
                </a:lnTo>
                <a:lnTo>
                  <a:pt x="1744" y="623"/>
                </a:lnTo>
                <a:lnTo>
                  <a:pt x="1741" y="623"/>
                </a:lnTo>
                <a:lnTo>
                  <a:pt x="1739" y="623"/>
                </a:lnTo>
                <a:lnTo>
                  <a:pt x="1741" y="604"/>
                </a:lnTo>
                <a:lnTo>
                  <a:pt x="1744" y="602"/>
                </a:lnTo>
                <a:lnTo>
                  <a:pt x="1758" y="597"/>
                </a:lnTo>
                <a:lnTo>
                  <a:pt x="1760" y="597"/>
                </a:lnTo>
                <a:lnTo>
                  <a:pt x="1763" y="600"/>
                </a:lnTo>
                <a:lnTo>
                  <a:pt x="1770" y="604"/>
                </a:lnTo>
                <a:lnTo>
                  <a:pt x="1772" y="604"/>
                </a:lnTo>
                <a:lnTo>
                  <a:pt x="1774" y="604"/>
                </a:lnTo>
                <a:lnTo>
                  <a:pt x="1772" y="604"/>
                </a:lnTo>
                <a:lnTo>
                  <a:pt x="1767" y="604"/>
                </a:lnTo>
                <a:lnTo>
                  <a:pt x="1760" y="604"/>
                </a:lnTo>
                <a:lnTo>
                  <a:pt x="1756" y="609"/>
                </a:lnTo>
                <a:lnTo>
                  <a:pt x="1753" y="612"/>
                </a:lnTo>
                <a:lnTo>
                  <a:pt x="1753" y="614"/>
                </a:lnTo>
                <a:lnTo>
                  <a:pt x="1753" y="616"/>
                </a:lnTo>
                <a:lnTo>
                  <a:pt x="1753" y="635"/>
                </a:lnTo>
                <a:lnTo>
                  <a:pt x="1748" y="647"/>
                </a:lnTo>
                <a:lnTo>
                  <a:pt x="1744" y="649"/>
                </a:lnTo>
                <a:lnTo>
                  <a:pt x="1739" y="649"/>
                </a:lnTo>
                <a:lnTo>
                  <a:pt x="1739" y="652"/>
                </a:lnTo>
                <a:lnTo>
                  <a:pt x="1737" y="652"/>
                </a:lnTo>
                <a:lnTo>
                  <a:pt x="1737" y="654"/>
                </a:lnTo>
                <a:lnTo>
                  <a:pt x="1732" y="656"/>
                </a:lnTo>
                <a:lnTo>
                  <a:pt x="1730" y="656"/>
                </a:lnTo>
                <a:lnTo>
                  <a:pt x="1727" y="659"/>
                </a:lnTo>
                <a:lnTo>
                  <a:pt x="1727" y="661"/>
                </a:lnTo>
                <a:lnTo>
                  <a:pt x="1727" y="663"/>
                </a:lnTo>
                <a:lnTo>
                  <a:pt x="1725" y="666"/>
                </a:lnTo>
                <a:lnTo>
                  <a:pt x="1713" y="680"/>
                </a:lnTo>
                <a:lnTo>
                  <a:pt x="1708" y="685"/>
                </a:lnTo>
                <a:lnTo>
                  <a:pt x="1701" y="692"/>
                </a:lnTo>
                <a:lnTo>
                  <a:pt x="1699" y="692"/>
                </a:lnTo>
                <a:lnTo>
                  <a:pt x="1699" y="694"/>
                </a:lnTo>
                <a:lnTo>
                  <a:pt x="1699" y="697"/>
                </a:lnTo>
                <a:lnTo>
                  <a:pt x="1699" y="699"/>
                </a:lnTo>
                <a:lnTo>
                  <a:pt x="1697" y="701"/>
                </a:lnTo>
                <a:lnTo>
                  <a:pt x="1689" y="708"/>
                </a:lnTo>
                <a:lnTo>
                  <a:pt x="1689" y="711"/>
                </a:lnTo>
                <a:lnTo>
                  <a:pt x="1682" y="715"/>
                </a:lnTo>
                <a:lnTo>
                  <a:pt x="1671" y="725"/>
                </a:lnTo>
                <a:lnTo>
                  <a:pt x="1666" y="725"/>
                </a:lnTo>
                <a:lnTo>
                  <a:pt x="1663" y="730"/>
                </a:lnTo>
                <a:lnTo>
                  <a:pt x="1663" y="732"/>
                </a:lnTo>
                <a:lnTo>
                  <a:pt x="1663" y="734"/>
                </a:lnTo>
                <a:lnTo>
                  <a:pt x="1661" y="739"/>
                </a:lnTo>
                <a:lnTo>
                  <a:pt x="1659" y="741"/>
                </a:lnTo>
                <a:lnTo>
                  <a:pt x="1656" y="744"/>
                </a:lnTo>
                <a:lnTo>
                  <a:pt x="1656" y="746"/>
                </a:lnTo>
                <a:lnTo>
                  <a:pt x="1654" y="746"/>
                </a:lnTo>
                <a:lnTo>
                  <a:pt x="1652" y="746"/>
                </a:lnTo>
                <a:lnTo>
                  <a:pt x="1652" y="749"/>
                </a:lnTo>
                <a:lnTo>
                  <a:pt x="1652" y="751"/>
                </a:lnTo>
                <a:lnTo>
                  <a:pt x="1649" y="751"/>
                </a:lnTo>
                <a:lnTo>
                  <a:pt x="1649" y="758"/>
                </a:lnTo>
                <a:lnTo>
                  <a:pt x="1647" y="763"/>
                </a:lnTo>
                <a:lnTo>
                  <a:pt x="1647" y="767"/>
                </a:lnTo>
                <a:lnTo>
                  <a:pt x="1647" y="770"/>
                </a:lnTo>
                <a:lnTo>
                  <a:pt x="1645" y="782"/>
                </a:lnTo>
                <a:lnTo>
                  <a:pt x="1645" y="786"/>
                </a:lnTo>
                <a:lnTo>
                  <a:pt x="1645" y="791"/>
                </a:lnTo>
                <a:lnTo>
                  <a:pt x="1647" y="801"/>
                </a:lnTo>
                <a:lnTo>
                  <a:pt x="1647" y="803"/>
                </a:lnTo>
                <a:lnTo>
                  <a:pt x="1647" y="808"/>
                </a:lnTo>
                <a:lnTo>
                  <a:pt x="1649" y="808"/>
                </a:lnTo>
                <a:lnTo>
                  <a:pt x="1649" y="810"/>
                </a:lnTo>
                <a:lnTo>
                  <a:pt x="1649" y="812"/>
                </a:lnTo>
                <a:lnTo>
                  <a:pt x="1649" y="817"/>
                </a:lnTo>
                <a:lnTo>
                  <a:pt x="1652" y="829"/>
                </a:lnTo>
                <a:lnTo>
                  <a:pt x="1652" y="834"/>
                </a:lnTo>
                <a:lnTo>
                  <a:pt x="1652" y="836"/>
                </a:lnTo>
                <a:lnTo>
                  <a:pt x="1652" y="838"/>
                </a:lnTo>
                <a:lnTo>
                  <a:pt x="1654" y="838"/>
                </a:lnTo>
                <a:lnTo>
                  <a:pt x="1654" y="841"/>
                </a:lnTo>
                <a:lnTo>
                  <a:pt x="1654" y="843"/>
                </a:lnTo>
                <a:lnTo>
                  <a:pt x="1654" y="845"/>
                </a:lnTo>
                <a:lnTo>
                  <a:pt x="1656" y="848"/>
                </a:lnTo>
                <a:lnTo>
                  <a:pt x="1656" y="850"/>
                </a:lnTo>
                <a:lnTo>
                  <a:pt x="1656" y="855"/>
                </a:lnTo>
                <a:lnTo>
                  <a:pt x="1656" y="857"/>
                </a:lnTo>
                <a:lnTo>
                  <a:pt x="1656" y="860"/>
                </a:lnTo>
                <a:lnTo>
                  <a:pt x="1656" y="862"/>
                </a:lnTo>
                <a:lnTo>
                  <a:pt x="1656" y="864"/>
                </a:lnTo>
                <a:lnTo>
                  <a:pt x="1656" y="869"/>
                </a:lnTo>
                <a:lnTo>
                  <a:pt x="1659" y="876"/>
                </a:lnTo>
                <a:lnTo>
                  <a:pt x="1663" y="874"/>
                </a:lnTo>
                <a:lnTo>
                  <a:pt x="1668" y="869"/>
                </a:lnTo>
                <a:lnTo>
                  <a:pt x="1671" y="864"/>
                </a:lnTo>
                <a:lnTo>
                  <a:pt x="1673" y="864"/>
                </a:lnTo>
                <a:lnTo>
                  <a:pt x="1673" y="862"/>
                </a:lnTo>
                <a:lnTo>
                  <a:pt x="1675" y="862"/>
                </a:lnTo>
                <a:lnTo>
                  <a:pt x="1680" y="855"/>
                </a:lnTo>
                <a:lnTo>
                  <a:pt x="1682" y="848"/>
                </a:lnTo>
                <a:lnTo>
                  <a:pt x="1682" y="845"/>
                </a:lnTo>
                <a:lnTo>
                  <a:pt x="1682" y="843"/>
                </a:lnTo>
                <a:lnTo>
                  <a:pt x="1682" y="841"/>
                </a:lnTo>
                <a:lnTo>
                  <a:pt x="1685" y="838"/>
                </a:lnTo>
                <a:lnTo>
                  <a:pt x="1682" y="838"/>
                </a:lnTo>
                <a:lnTo>
                  <a:pt x="1685" y="838"/>
                </a:lnTo>
                <a:lnTo>
                  <a:pt x="1685" y="836"/>
                </a:lnTo>
                <a:lnTo>
                  <a:pt x="1685" y="834"/>
                </a:lnTo>
                <a:lnTo>
                  <a:pt x="1682" y="834"/>
                </a:lnTo>
                <a:lnTo>
                  <a:pt x="1682" y="836"/>
                </a:lnTo>
                <a:lnTo>
                  <a:pt x="1682" y="834"/>
                </a:lnTo>
                <a:lnTo>
                  <a:pt x="1682" y="831"/>
                </a:lnTo>
                <a:lnTo>
                  <a:pt x="1685" y="831"/>
                </a:lnTo>
                <a:lnTo>
                  <a:pt x="1685" y="834"/>
                </a:lnTo>
                <a:lnTo>
                  <a:pt x="1687" y="834"/>
                </a:lnTo>
                <a:lnTo>
                  <a:pt x="1689" y="831"/>
                </a:lnTo>
                <a:lnTo>
                  <a:pt x="1697" y="829"/>
                </a:lnTo>
                <a:lnTo>
                  <a:pt x="1697" y="826"/>
                </a:lnTo>
                <a:lnTo>
                  <a:pt x="1699" y="829"/>
                </a:lnTo>
                <a:lnTo>
                  <a:pt x="1704" y="831"/>
                </a:lnTo>
                <a:lnTo>
                  <a:pt x="1704" y="829"/>
                </a:lnTo>
                <a:lnTo>
                  <a:pt x="1701" y="826"/>
                </a:lnTo>
                <a:lnTo>
                  <a:pt x="1701" y="824"/>
                </a:lnTo>
                <a:lnTo>
                  <a:pt x="1699" y="822"/>
                </a:lnTo>
                <a:lnTo>
                  <a:pt x="1701" y="822"/>
                </a:lnTo>
                <a:lnTo>
                  <a:pt x="1701" y="824"/>
                </a:lnTo>
                <a:lnTo>
                  <a:pt x="1701" y="822"/>
                </a:lnTo>
                <a:lnTo>
                  <a:pt x="1701" y="819"/>
                </a:lnTo>
                <a:lnTo>
                  <a:pt x="1699" y="819"/>
                </a:lnTo>
                <a:lnTo>
                  <a:pt x="1699" y="815"/>
                </a:lnTo>
                <a:lnTo>
                  <a:pt x="1701" y="812"/>
                </a:lnTo>
                <a:lnTo>
                  <a:pt x="1701" y="808"/>
                </a:lnTo>
                <a:lnTo>
                  <a:pt x="1704" y="808"/>
                </a:lnTo>
                <a:lnTo>
                  <a:pt x="1708" y="801"/>
                </a:lnTo>
                <a:lnTo>
                  <a:pt x="1711" y="801"/>
                </a:lnTo>
                <a:lnTo>
                  <a:pt x="1713" y="801"/>
                </a:lnTo>
                <a:lnTo>
                  <a:pt x="1713" y="798"/>
                </a:lnTo>
                <a:lnTo>
                  <a:pt x="1715" y="798"/>
                </a:lnTo>
                <a:lnTo>
                  <a:pt x="1718" y="798"/>
                </a:lnTo>
                <a:lnTo>
                  <a:pt x="1718" y="801"/>
                </a:lnTo>
                <a:lnTo>
                  <a:pt x="1720" y="801"/>
                </a:lnTo>
                <a:lnTo>
                  <a:pt x="1725" y="801"/>
                </a:lnTo>
                <a:lnTo>
                  <a:pt x="1730" y="796"/>
                </a:lnTo>
                <a:lnTo>
                  <a:pt x="1730" y="793"/>
                </a:lnTo>
                <a:lnTo>
                  <a:pt x="1727" y="789"/>
                </a:lnTo>
                <a:lnTo>
                  <a:pt x="1725" y="789"/>
                </a:lnTo>
                <a:lnTo>
                  <a:pt x="1725" y="786"/>
                </a:lnTo>
                <a:lnTo>
                  <a:pt x="1725" y="784"/>
                </a:lnTo>
                <a:lnTo>
                  <a:pt x="1725" y="782"/>
                </a:lnTo>
                <a:lnTo>
                  <a:pt x="1725" y="779"/>
                </a:lnTo>
                <a:lnTo>
                  <a:pt x="1725" y="777"/>
                </a:lnTo>
                <a:lnTo>
                  <a:pt x="1725" y="775"/>
                </a:lnTo>
                <a:lnTo>
                  <a:pt x="1727" y="770"/>
                </a:lnTo>
                <a:lnTo>
                  <a:pt x="1727" y="767"/>
                </a:lnTo>
                <a:lnTo>
                  <a:pt x="1727" y="765"/>
                </a:lnTo>
                <a:lnTo>
                  <a:pt x="1730" y="765"/>
                </a:lnTo>
                <a:lnTo>
                  <a:pt x="1730" y="763"/>
                </a:lnTo>
                <a:lnTo>
                  <a:pt x="1732" y="763"/>
                </a:lnTo>
                <a:lnTo>
                  <a:pt x="1734" y="763"/>
                </a:lnTo>
                <a:lnTo>
                  <a:pt x="1734" y="760"/>
                </a:lnTo>
                <a:lnTo>
                  <a:pt x="1732" y="758"/>
                </a:lnTo>
                <a:lnTo>
                  <a:pt x="1734" y="758"/>
                </a:lnTo>
                <a:lnTo>
                  <a:pt x="1734" y="756"/>
                </a:lnTo>
                <a:lnTo>
                  <a:pt x="1737" y="756"/>
                </a:lnTo>
                <a:lnTo>
                  <a:pt x="1739" y="753"/>
                </a:lnTo>
                <a:lnTo>
                  <a:pt x="1741" y="753"/>
                </a:lnTo>
                <a:lnTo>
                  <a:pt x="1741" y="756"/>
                </a:lnTo>
                <a:lnTo>
                  <a:pt x="1734" y="760"/>
                </a:lnTo>
                <a:lnTo>
                  <a:pt x="1737" y="765"/>
                </a:lnTo>
                <a:lnTo>
                  <a:pt x="1739" y="765"/>
                </a:lnTo>
                <a:lnTo>
                  <a:pt x="1741" y="765"/>
                </a:lnTo>
                <a:lnTo>
                  <a:pt x="1744" y="763"/>
                </a:lnTo>
                <a:lnTo>
                  <a:pt x="1744" y="760"/>
                </a:lnTo>
                <a:lnTo>
                  <a:pt x="1744" y="751"/>
                </a:lnTo>
                <a:lnTo>
                  <a:pt x="1744" y="749"/>
                </a:lnTo>
                <a:lnTo>
                  <a:pt x="1741" y="749"/>
                </a:lnTo>
                <a:lnTo>
                  <a:pt x="1741" y="751"/>
                </a:lnTo>
                <a:lnTo>
                  <a:pt x="1739" y="751"/>
                </a:lnTo>
                <a:lnTo>
                  <a:pt x="1739" y="749"/>
                </a:lnTo>
                <a:lnTo>
                  <a:pt x="1737" y="749"/>
                </a:lnTo>
                <a:lnTo>
                  <a:pt x="1737" y="746"/>
                </a:lnTo>
                <a:lnTo>
                  <a:pt x="1737" y="734"/>
                </a:lnTo>
                <a:lnTo>
                  <a:pt x="1739" y="734"/>
                </a:lnTo>
                <a:lnTo>
                  <a:pt x="1739" y="732"/>
                </a:lnTo>
                <a:lnTo>
                  <a:pt x="1741" y="732"/>
                </a:lnTo>
                <a:lnTo>
                  <a:pt x="1744" y="730"/>
                </a:lnTo>
                <a:lnTo>
                  <a:pt x="1744" y="725"/>
                </a:lnTo>
                <a:lnTo>
                  <a:pt x="1744" y="723"/>
                </a:lnTo>
                <a:lnTo>
                  <a:pt x="1739" y="723"/>
                </a:lnTo>
                <a:lnTo>
                  <a:pt x="1737" y="720"/>
                </a:lnTo>
                <a:lnTo>
                  <a:pt x="1734" y="720"/>
                </a:lnTo>
                <a:lnTo>
                  <a:pt x="1734" y="723"/>
                </a:lnTo>
                <a:lnTo>
                  <a:pt x="1734" y="725"/>
                </a:lnTo>
                <a:lnTo>
                  <a:pt x="1732" y="727"/>
                </a:lnTo>
                <a:lnTo>
                  <a:pt x="1730" y="723"/>
                </a:lnTo>
                <a:lnTo>
                  <a:pt x="1727" y="723"/>
                </a:lnTo>
                <a:lnTo>
                  <a:pt x="1727" y="720"/>
                </a:lnTo>
                <a:lnTo>
                  <a:pt x="1727" y="718"/>
                </a:lnTo>
                <a:lnTo>
                  <a:pt x="1727" y="715"/>
                </a:lnTo>
                <a:lnTo>
                  <a:pt x="1730" y="711"/>
                </a:lnTo>
                <a:lnTo>
                  <a:pt x="1730" y="708"/>
                </a:lnTo>
                <a:lnTo>
                  <a:pt x="1732" y="704"/>
                </a:lnTo>
                <a:lnTo>
                  <a:pt x="1734" y="701"/>
                </a:lnTo>
                <a:lnTo>
                  <a:pt x="1741" y="694"/>
                </a:lnTo>
                <a:lnTo>
                  <a:pt x="1739" y="694"/>
                </a:lnTo>
                <a:lnTo>
                  <a:pt x="1739" y="692"/>
                </a:lnTo>
                <a:lnTo>
                  <a:pt x="1741" y="689"/>
                </a:lnTo>
                <a:lnTo>
                  <a:pt x="1741" y="687"/>
                </a:lnTo>
                <a:lnTo>
                  <a:pt x="1744" y="687"/>
                </a:lnTo>
                <a:lnTo>
                  <a:pt x="1744" y="689"/>
                </a:lnTo>
                <a:lnTo>
                  <a:pt x="1744" y="687"/>
                </a:lnTo>
                <a:lnTo>
                  <a:pt x="1746" y="680"/>
                </a:lnTo>
                <a:lnTo>
                  <a:pt x="1746" y="675"/>
                </a:lnTo>
                <a:lnTo>
                  <a:pt x="1748" y="671"/>
                </a:lnTo>
                <a:lnTo>
                  <a:pt x="1751" y="668"/>
                </a:lnTo>
                <a:lnTo>
                  <a:pt x="1758" y="668"/>
                </a:lnTo>
                <a:lnTo>
                  <a:pt x="1760" y="668"/>
                </a:lnTo>
                <a:lnTo>
                  <a:pt x="1763" y="671"/>
                </a:lnTo>
                <a:lnTo>
                  <a:pt x="1763" y="673"/>
                </a:lnTo>
                <a:lnTo>
                  <a:pt x="1772" y="666"/>
                </a:lnTo>
                <a:lnTo>
                  <a:pt x="1772" y="663"/>
                </a:lnTo>
                <a:lnTo>
                  <a:pt x="1777" y="661"/>
                </a:lnTo>
                <a:lnTo>
                  <a:pt x="1779" y="661"/>
                </a:lnTo>
                <a:lnTo>
                  <a:pt x="1777" y="661"/>
                </a:lnTo>
                <a:lnTo>
                  <a:pt x="1779" y="659"/>
                </a:lnTo>
                <a:lnTo>
                  <a:pt x="1782" y="659"/>
                </a:lnTo>
                <a:lnTo>
                  <a:pt x="1782" y="656"/>
                </a:lnTo>
                <a:lnTo>
                  <a:pt x="1784" y="656"/>
                </a:lnTo>
                <a:lnTo>
                  <a:pt x="1784" y="659"/>
                </a:lnTo>
                <a:lnTo>
                  <a:pt x="1782" y="663"/>
                </a:lnTo>
                <a:lnTo>
                  <a:pt x="1782" y="666"/>
                </a:lnTo>
                <a:lnTo>
                  <a:pt x="1782" y="668"/>
                </a:lnTo>
                <a:lnTo>
                  <a:pt x="1779" y="673"/>
                </a:lnTo>
                <a:lnTo>
                  <a:pt x="1779" y="675"/>
                </a:lnTo>
                <a:lnTo>
                  <a:pt x="1782" y="675"/>
                </a:lnTo>
                <a:lnTo>
                  <a:pt x="1782" y="673"/>
                </a:lnTo>
                <a:lnTo>
                  <a:pt x="1784" y="673"/>
                </a:lnTo>
                <a:lnTo>
                  <a:pt x="1786" y="668"/>
                </a:lnTo>
                <a:lnTo>
                  <a:pt x="1789" y="666"/>
                </a:lnTo>
                <a:lnTo>
                  <a:pt x="1789" y="663"/>
                </a:lnTo>
                <a:lnTo>
                  <a:pt x="1793" y="661"/>
                </a:lnTo>
                <a:lnTo>
                  <a:pt x="1796" y="661"/>
                </a:lnTo>
                <a:lnTo>
                  <a:pt x="1798" y="659"/>
                </a:lnTo>
                <a:lnTo>
                  <a:pt x="1805" y="656"/>
                </a:lnTo>
                <a:lnTo>
                  <a:pt x="1808" y="654"/>
                </a:lnTo>
                <a:lnTo>
                  <a:pt x="1810" y="654"/>
                </a:lnTo>
                <a:lnTo>
                  <a:pt x="1819" y="656"/>
                </a:lnTo>
                <a:lnTo>
                  <a:pt x="1822" y="656"/>
                </a:lnTo>
                <a:lnTo>
                  <a:pt x="1826" y="659"/>
                </a:lnTo>
                <a:lnTo>
                  <a:pt x="1826" y="661"/>
                </a:lnTo>
                <a:lnTo>
                  <a:pt x="1826" y="663"/>
                </a:lnTo>
                <a:lnTo>
                  <a:pt x="1829" y="668"/>
                </a:lnTo>
                <a:lnTo>
                  <a:pt x="1831" y="671"/>
                </a:lnTo>
                <a:lnTo>
                  <a:pt x="1834" y="673"/>
                </a:lnTo>
                <a:lnTo>
                  <a:pt x="1836" y="671"/>
                </a:lnTo>
                <a:lnTo>
                  <a:pt x="1836" y="668"/>
                </a:lnTo>
                <a:lnTo>
                  <a:pt x="1836" y="666"/>
                </a:lnTo>
                <a:lnTo>
                  <a:pt x="1836" y="663"/>
                </a:lnTo>
                <a:lnTo>
                  <a:pt x="1838" y="659"/>
                </a:lnTo>
                <a:lnTo>
                  <a:pt x="1841" y="656"/>
                </a:lnTo>
                <a:lnTo>
                  <a:pt x="1843" y="656"/>
                </a:lnTo>
                <a:lnTo>
                  <a:pt x="1845" y="656"/>
                </a:lnTo>
                <a:lnTo>
                  <a:pt x="1848" y="654"/>
                </a:lnTo>
                <a:lnTo>
                  <a:pt x="1848" y="652"/>
                </a:lnTo>
                <a:lnTo>
                  <a:pt x="1848" y="649"/>
                </a:lnTo>
                <a:lnTo>
                  <a:pt x="1850" y="652"/>
                </a:lnTo>
                <a:lnTo>
                  <a:pt x="1848" y="652"/>
                </a:lnTo>
                <a:lnTo>
                  <a:pt x="1850" y="649"/>
                </a:lnTo>
                <a:lnTo>
                  <a:pt x="1852" y="649"/>
                </a:lnTo>
                <a:lnTo>
                  <a:pt x="1852" y="647"/>
                </a:lnTo>
                <a:lnTo>
                  <a:pt x="1852" y="649"/>
                </a:lnTo>
                <a:lnTo>
                  <a:pt x="1855" y="649"/>
                </a:lnTo>
                <a:lnTo>
                  <a:pt x="1857" y="647"/>
                </a:lnTo>
                <a:lnTo>
                  <a:pt x="1862" y="642"/>
                </a:lnTo>
                <a:lnTo>
                  <a:pt x="1860" y="638"/>
                </a:lnTo>
                <a:lnTo>
                  <a:pt x="1862" y="638"/>
                </a:lnTo>
                <a:lnTo>
                  <a:pt x="1862" y="640"/>
                </a:lnTo>
                <a:lnTo>
                  <a:pt x="1864" y="640"/>
                </a:lnTo>
                <a:lnTo>
                  <a:pt x="1867" y="638"/>
                </a:lnTo>
                <a:lnTo>
                  <a:pt x="1869" y="635"/>
                </a:lnTo>
                <a:lnTo>
                  <a:pt x="1871" y="633"/>
                </a:lnTo>
                <a:lnTo>
                  <a:pt x="1874" y="628"/>
                </a:lnTo>
                <a:lnTo>
                  <a:pt x="1876" y="623"/>
                </a:lnTo>
                <a:lnTo>
                  <a:pt x="1883" y="621"/>
                </a:lnTo>
                <a:lnTo>
                  <a:pt x="1883" y="623"/>
                </a:lnTo>
                <a:lnTo>
                  <a:pt x="1885" y="621"/>
                </a:lnTo>
                <a:lnTo>
                  <a:pt x="1888" y="623"/>
                </a:lnTo>
                <a:lnTo>
                  <a:pt x="1890" y="621"/>
                </a:lnTo>
                <a:lnTo>
                  <a:pt x="1890" y="619"/>
                </a:lnTo>
                <a:lnTo>
                  <a:pt x="1893" y="619"/>
                </a:lnTo>
                <a:lnTo>
                  <a:pt x="1900" y="614"/>
                </a:lnTo>
                <a:lnTo>
                  <a:pt x="1902" y="614"/>
                </a:lnTo>
                <a:lnTo>
                  <a:pt x="1904" y="612"/>
                </a:lnTo>
                <a:lnTo>
                  <a:pt x="1907" y="609"/>
                </a:lnTo>
                <a:lnTo>
                  <a:pt x="1911" y="609"/>
                </a:lnTo>
                <a:lnTo>
                  <a:pt x="1919" y="600"/>
                </a:lnTo>
                <a:lnTo>
                  <a:pt x="1919" y="593"/>
                </a:lnTo>
                <a:lnTo>
                  <a:pt x="1921" y="593"/>
                </a:lnTo>
                <a:lnTo>
                  <a:pt x="1923" y="595"/>
                </a:lnTo>
                <a:lnTo>
                  <a:pt x="1933" y="602"/>
                </a:lnTo>
                <a:lnTo>
                  <a:pt x="1947" y="609"/>
                </a:lnTo>
                <a:lnTo>
                  <a:pt x="1952" y="600"/>
                </a:lnTo>
                <a:lnTo>
                  <a:pt x="1954" y="597"/>
                </a:lnTo>
                <a:lnTo>
                  <a:pt x="1952" y="586"/>
                </a:lnTo>
                <a:lnTo>
                  <a:pt x="1949" y="583"/>
                </a:lnTo>
                <a:lnTo>
                  <a:pt x="1947" y="583"/>
                </a:lnTo>
                <a:lnTo>
                  <a:pt x="1945" y="581"/>
                </a:lnTo>
                <a:lnTo>
                  <a:pt x="1940" y="578"/>
                </a:lnTo>
                <a:lnTo>
                  <a:pt x="1937" y="574"/>
                </a:lnTo>
                <a:lnTo>
                  <a:pt x="1935" y="574"/>
                </a:lnTo>
                <a:lnTo>
                  <a:pt x="1937" y="571"/>
                </a:lnTo>
                <a:lnTo>
                  <a:pt x="1940" y="571"/>
                </a:lnTo>
                <a:lnTo>
                  <a:pt x="1942" y="571"/>
                </a:lnTo>
                <a:lnTo>
                  <a:pt x="1942" y="569"/>
                </a:lnTo>
                <a:lnTo>
                  <a:pt x="1942" y="564"/>
                </a:lnTo>
                <a:lnTo>
                  <a:pt x="1942" y="562"/>
                </a:lnTo>
                <a:lnTo>
                  <a:pt x="1937" y="562"/>
                </a:lnTo>
                <a:lnTo>
                  <a:pt x="1937" y="560"/>
                </a:lnTo>
                <a:lnTo>
                  <a:pt x="1940" y="560"/>
                </a:lnTo>
                <a:lnTo>
                  <a:pt x="1940" y="557"/>
                </a:lnTo>
                <a:lnTo>
                  <a:pt x="1937" y="552"/>
                </a:lnTo>
                <a:lnTo>
                  <a:pt x="1937" y="550"/>
                </a:lnTo>
                <a:lnTo>
                  <a:pt x="1935" y="550"/>
                </a:lnTo>
                <a:lnTo>
                  <a:pt x="1937" y="550"/>
                </a:lnTo>
                <a:lnTo>
                  <a:pt x="1935" y="555"/>
                </a:lnTo>
                <a:lnTo>
                  <a:pt x="1933" y="555"/>
                </a:lnTo>
                <a:lnTo>
                  <a:pt x="1930" y="555"/>
                </a:lnTo>
                <a:lnTo>
                  <a:pt x="1930" y="552"/>
                </a:lnTo>
                <a:lnTo>
                  <a:pt x="1928" y="552"/>
                </a:lnTo>
                <a:lnTo>
                  <a:pt x="1928" y="550"/>
                </a:lnTo>
                <a:lnTo>
                  <a:pt x="1926" y="548"/>
                </a:lnTo>
                <a:lnTo>
                  <a:pt x="1926" y="545"/>
                </a:lnTo>
                <a:lnTo>
                  <a:pt x="1923" y="545"/>
                </a:lnTo>
                <a:lnTo>
                  <a:pt x="1926" y="543"/>
                </a:lnTo>
                <a:lnTo>
                  <a:pt x="1926" y="541"/>
                </a:lnTo>
                <a:lnTo>
                  <a:pt x="1926" y="538"/>
                </a:lnTo>
                <a:lnTo>
                  <a:pt x="1923" y="538"/>
                </a:lnTo>
                <a:lnTo>
                  <a:pt x="1914" y="541"/>
                </a:lnTo>
                <a:lnTo>
                  <a:pt x="1911" y="541"/>
                </a:lnTo>
                <a:lnTo>
                  <a:pt x="1911" y="543"/>
                </a:lnTo>
                <a:lnTo>
                  <a:pt x="1909" y="545"/>
                </a:lnTo>
                <a:lnTo>
                  <a:pt x="1909" y="543"/>
                </a:lnTo>
                <a:lnTo>
                  <a:pt x="1909" y="541"/>
                </a:lnTo>
                <a:lnTo>
                  <a:pt x="1911" y="541"/>
                </a:lnTo>
                <a:lnTo>
                  <a:pt x="1909" y="536"/>
                </a:lnTo>
                <a:lnTo>
                  <a:pt x="1909" y="534"/>
                </a:lnTo>
                <a:lnTo>
                  <a:pt x="1907" y="534"/>
                </a:lnTo>
                <a:lnTo>
                  <a:pt x="1907" y="536"/>
                </a:lnTo>
                <a:lnTo>
                  <a:pt x="1904" y="538"/>
                </a:lnTo>
                <a:lnTo>
                  <a:pt x="1902" y="538"/>
                </a:lnTo>
                <a:lnTo>
                  <a:pt x="1893" y="541"/>
                </a:lnTo>
                <a:lnTo>
                  <a:pt x="1890" y="541"/>
                </a:lnTo>
                <a:lnTo>
                  <a:pt x="1888" y="541"/>
                </a:lnTo>
                <a:lnTo>
                  <a:pt x="1890" y="541"/>
                </a:lnTo>
                <a:lnTo>
                  <a:pt x="1904" y="538"/>
                </a:lnTo>
                <a:lnTo>
                  <a:pt x="1904" y="536"/>
                </a:lnTo>
                <a:lnTo>
                  <a:pt x="1907" y="536"/>
                </a:lnTo>
                <a:lnTo>
                  <a:pt x="1907" y="534"/>
                </a:lnTo>
                <a:lnTo>
                  <a:pt x="1911" y="536"/>
                </a:lnTo>
                <a:lnTo>
                  <a:pt x="1919" y="538"/>
                </a:lnTo>
                <a:lnTo>
                  <a:pt x="1921" y="538"/>
                </a:lnTo>
                <a:lnTo>
                  <a:pt x="1923" y="538"/>
                </a:lnTo>
                <a:lnTo>
                  <a:pt x="1923" y="536"/>
                </a:lnTo>
                <a:lnTo>
                  <a:pt x="1923" y="534"/>
                </a:lnTo>
                <a:lnTo>
                  <a:pt x="1921" y="534"/>
                </a:lnTo>
                <a:lnTo>
                  <a:pt x="1919" y="529"/>
                </a:lnTo>
                <a:lnTo>
                  <a:pt x="1916" y="531"/>
                </a:lnTo>
                <a:lnTo>
                  <a:pt x="1914" y="531"/>
                </a:lnTo>
                <a:lnTo>
                  <a:pt x="1911" y="529"/>
                </a:lnTo>
                <a:lnTo>
                  <a:pt x="1914" y="529"/>
                </a:lnTo>
                <a:lnTo>
                  <a:pt x="1919" y="529"/>
                </a:lnTo>
                <a:lnTo>
                  <a:pt x="1921" y="531"/>
                </a:lnTo>
                <a:lnTo>
                  <a:pt x="1926" y="534"/>
                </a:lnTo>
                <a:lnTo>
                  <a:pt x="1926" y="536"/>
                </a:lnTo>
                <a:lnTo>
                  <a:pt x="1928" y="541"/>
                </a:lnTo>
                <a:lnTo>
                  <a:pt x="1935" y="541"/>
                </a:lnTo>
                <a:lnTo>
                  <a:pt x="1942" y="541"/>
                </a:lnTo>
                <a:lnTo>
                  <a:pt x="1949" y="536"/>
                </a:lnTo>
                <a:lnTo>
                  <a:pt x="1952" y="536"/>
                </a:lnTo>
                <a:lnTo>
                  <a:pt x="1954" y="534"/>
                </a:lnTo>
                <a:lnTo>
                  <a:pt x="1954" y="531"/>
                </a:lnTo>
                <a:lnTo>
                  <a:pt x="1956" y="531"/>
                </a:lnTo>
                <a:lnTo>
                  <a:pt x="1956" y="529"/>
                </a:lnTo>
                <a:lnTo>
                  <a:pt x="1959" y="529"/>
                </a:lnTo>
                <a:lnTo>
                  <a:pt x="1961" y="526"/>
                </a:lnTo>
                <a:lnTo>
                  <a:pt x="1963" y="524"/>
                </a:lnTo>
                <a:lnTo>
                  <a:pt x="1968" y="515"/>
                </a:lnTo>
                <a:lnTo>
                  <a:pt x="1966" y="512"/>
                </a:lnTo>
                <a:lnTo>
                  <a:pt x="1966" y="510"/>
                </a:lnTo>
                <a:lnTo>
                  <a:pt x="1963" y="508"/>
                </a:lnTo>
                <a:lnTo>
                  <a:pt x="1961" y="508"/>
                </a:lnTo>
                <a:lnTo>
                  <a:pt x="1961" y="505"/>
                </a:lnTo>
                <a:lnTo>
                  <a:pt x="1961" y="503"/>
                </a:lnTo>
                <a:lnTo>
                  <a:pt x="1961" y="500"/>
                </a:lnTo>
                <a:lnTo>
                  <a:pt x="1961" y="498"/>
                </a:lnTo>
                <a:lnTo>
                  <a:pt x="1961" y="496"/>
                </a:lnTo>
                <a:lnTo>
                  <a:pt x="1961" y="493"/>
                </a:lnTo>
                <a:lnTo>
                  <a:pt x="1963" y="493"/>
                </a:lnTo>
                <a:lnTo>
                  <a:pt x="1963" y="496"/>
                </a:lnTo>
                <a:lnTo>
                  <a:pt x="1966" y="496"/>
                </a:lnTo>
                <a:lnTo>
                  <a:pt x="1968" y="496"/>
                </a:lnTo>
                <a:lnTo>
                  <a:pt x="1968" y="493"/>
                </a:lnTo>
                <a:lnTo>
                  <a:pt x="1968" y="491"/>
                </a:lnTo>
                <a:lnTo>
                  <a:pt x="1971" y="491"/>
                </a:lnTo>
                <a:lnTo>
                  <a:pt x="1971" y="493"/>
                </a:lnTo>
                <a:lnTo>
                  <a:pt x="1971" y="496"/>
                </a:lnTo>
                <a:lnTo>
                  <a:pt x="1973" y="496"/>
                </a:lnTo>
                <a:lnTo>
                  <a:pt x="1975" y="493"/>
                </a:lnTo>
                <a:lnTo>
                  <a:pt x="1975" y="491"/>
                </a:lnTo>
                <a:lnTo>
                  <a:pt x="1978" y="489"/>
                </a:lnTo>
                <a:lnTo>
                  <a:pt x="1978" y="486"/>
                </a:lnTo>
                <a:lnTo>
                  <a:pt x="1978" y="489"/>
                </a:lnTo>
                <a:lnTo>
                  <a:pt x="1978" y="491"/>
                </a:lnTo>
                <a:lnTo>
                  <a:pt x="1978" y="493"/>
                </a:lnTo>
                <a:lnTo>
                  <a:pt x="1978" y="496"/>
                </a:lnTo>
                <a:lnTo>
                  <a:pt x="1975" y="500"/>
                </a:lnTo>
                <a:lnTo>
                  <a:pt x="1973" y="500"/>
                </a:lnTo>
                <a:lnTo>
                  <a:pt x="1973" y="503"/>
                </a:lnTo>
                <a:lnTo>
                  <a:pt x="1975" y="505"/>
                </a:lnTo>
                <a:lnTo>
                  <a:pt x="1975" y="508"/>
                </a:lnTo>
                <a:lnTo>
                  <a:pt x="1978" y="515"/>
                </a:lnTo>
                <a:lnTo>
                  <a:pt x="1980" y="517"/>
                </a:lnTo>
                <a:lnTo>
                  <a:pt x="1985" y="517"/>
                </a:lnTo>
                <a:lnTo>
                  <a:pt x="1987" y="517"/>
                </a:lnTo>
                <a:lnTo>
                  <a:pt x="1989" y="517"/>
                </a:lnTo>
                <a:lnTo>
                  <a:pt x="1992" y="515"/>
                </a:lnTo>
                <a:lnTo>
                  <a:pt x="1994" y="515"/>
                </a:lnTo>
                <a:lnTo>
                  <a:pt x="1994" y="512"/>
                </a:lnTo>
                <a:lnTo>
                  <a:pt x="1997" y="512"/>
                </a:lnTo>
                <a:lnTo>
                  <a:pt x="2001" y="515"/>
                </a:lnTo>
                <a:lnTo>
                  <a:pt x="2008" y="517"/>
                </a:lnTo>
                <a:lnTo>
                  <a:pt x="2011" y="517"/>
                </a:lnTo>
                <a:lnTo>
                  <a:pt x="2011" y="519"/>
                </a:lnTo>
                <a:lnTo>
                  <a:pt x="2013" y="526"/>
                </a:lnTo>
                <a:lnTo>
                  <a:pt x="2013" y="529"/>
                </a:lnTo>
                <a:lnTo>
                  <a:pt x="2013" y="534"/>
                </a:lnTo>
                <a:lnTo>
                  <a:pt x="2018" y="538"/>
                </a:lnTo>
                <a:lnTo>
                  <a:pt x="2020" y="538"/>
                </a:lnTo>
                <a:lnTo>
                  <a:pt x="2023" y="538"/>
                </a:lnTo>
                <a:lnTo>
                  <a:pt x="2027" y="538"/>
                </a:lnTo>
                <a:lnTo>
                  <a:pt x="2032" y="541"/>
                </a:lnTo>
                <a:lnTo>
                  <a:pt x="2034" y="543"/>
                </a:lnTo>
                <a:lnTo>
                  <a:pt x="2034" y="545"/>
                </a:lnTo>
                <a:lnTo>
                  <a:pt x="2034" y="548"/>
                </a:lnTo>
                <a:lnTo>
                  <a:pt x="2039" y="550"/>
                </a:lnTo>
                <a:lnTo>
                  <a:pt x="2041" y="550"/>
                </a:lnTo>
                <a:lnTo>
                  <a:pt x="2044" y="548"/>
                </a:lnTo>
                <a:lnTo>
                  <a:pt x="2044" y="545"/>
                </a:lnTo>
                <a:lnTo>
                  <a:pt x="2044" y="543"/>
                </a:lnTo>
                <a:lnTo>
                  <a:pt x="2044" y="545"/>
                </a:lnTo>
                <a:lnTo>
                  <a:pt x="2044" y="548"/>
                </a:lnTo>
                <a:lnTo>
                  <a:pt x="2044" y="550"/>
                </a:lnTo>
                <a:lnTo>
                  <a:pt x="2041" y="550"/>
                </a:lnTo>
                <a:lnTo>
                  <a:pt x="2044" y="550"/>
                </a:lnTo>
                <a:lnTo>
                  <a:pt x="2044" y="552"/>
                </a:lnTo>
                <a:lnTo>
                  <a:pt x="2046" y="552"/>
                </a:lnTo>
                <a:lnTo>
                  <a:pt x="2048" y="552"/>
                </a:lnTo>
                <a:lnTo>
                  <a:pt x="2056" y="548"/>
                </a:lnTo>
                <a:lnTo>
                  <a:pt x="2056" y="545"/>
                </a:lnTo>
                <a:lnTo>
                  <a:pt x="2053" y="543"/>
                </a:lnTo>
                <a:lnTo>
                  <a:pt x="2051" y="543"/>
                </a:lnTo>
                <a:lnTo>
                  <a:pt x="2046" y="538"/>
                </a:lnTo>
                <a:lnTo>
                  <a:pt x="2046" y="536"/>
                </a:lnTo>
                <a:lnTo>
                  <a:pt x="2048" y="536"/>
                </a:lnTo>
                <a:lnTo>
                  <a:pt x="2048" y="534"/>
                </a:lnTo>
                <a:lnTo>
                  <a:pt x="2051" y="534"/>
                </a:lnTo>
                <a:lnTo>
                  <a:pt x="2056" y="534"/>
                </a:lnTo>
                <a:lnTo>
                  <a:pt x="2056" y="531"/>
                </a:lnTo>
                <a:lnTo>
                  <a:pt x="2058" y="529"/>
                </a:lnTo>
                <a:lnTo>
                  <a:pt x="2060" y="529"/>
                </a:lnTo>
                <a:lnTo>
                  <a:pt x="2058" y="517"/>
                </a:lnTo>
                <a:lnTo>
                  <a:pt x="2056" y="512"/>
                </a:lnTo>
                <a:lnTo>
                  <a:pt x="2053" y="512"/>
                </a:lnTo>
                <a:lnTo>
                  <a:pt x="2051" y="512"/>
                </a:lnTo>
                <a:lnTo>
                  <a:pt x="2051" y="510"/>
                </a:lnTo>
                <a:lnTo>
                  <a:pt x="2053" y="510"/>
                </a:lnTo>
                <a:lnTo>
                  <a:pt x="2056" y="510"/>
                </a:lnTo>
                <a:lnTo>
                  <a:pt x="2058" y="512"/>
                </a:lnTo>
                <a:lnTo>
                  <a:pt x="2063" y="515"/>
                </a:lnTo>
                <a:lnTo>
                  <a:pt x="2067" y="515"/>
                </a:lnTo>
                <a:lnTo>
                  <a:pt x="2070" y="515"/>
                </a:lnTo>
                <a:lnTo>
                  <a:pt x="2070" y="510"/>
                </a:lnTo>
                <a:lnTo>
                  <a:pt x="2072" y="508"/>
                </a:lnTo>
                <a:lnTo>
                  <a:pt x="2074" y="512"/>
                </a:lnTo>
                <a:lnTo>
                  <a:pt x="2077" y="512"/>
                </a:lnTo>
                <a:lnTo>
                  <a:pt x="2079" y="512"/>
                </a:lnTo>
                <a:lnTo>
                  <a:pt x="2079" y="510"/>
                </a:lnTo>
                <a:lnTo>
                  <a:pt x="2079" y="505"/>
                </a:lnTo>
                <a:lnTo>
                  <a:pt x="2079" y="503"/>
                </a:lnTo>
                <a:lnTo>
                  <a:pt x="2084" y="500"/>
                </a:lnTo>
                <a:lnTo>
                  <a:pt x="2086" y="498"/>
                </a:lnTo>
                <a:lnTo>
                  <a:pt x="2089" y="500"/>
                </a:lnTo>
                <a:lnTo>
                  <a:pt x="2091" y="498"/>
                </a:lnTo>
                <a:lnTo>
                  <a:pt x="2091" y="496"/>
                </a:lnTo>
                <a:lnTo>
                  <a:pt x="2089" y="496"/>
                </a:lnTo>
                <a:lnTo>
                  <a:pt x="2084" y="496"/>
                </a:lnTo>
                <a:lnTo>
                  <a:pt x="2082" y="493"/>
                </a:lnTo>
                <a:lnTo>
                  <a:pt x="2084" y="493"/>
                </a:lnTo>
                <a:lnTo>
                  <a:pt x="2084" y="491"/>
                </a:lnTo>
                <a:lnTo>
                  <a:pt x="2082" y="491"/>
                </a:lnTo>
                <a:lnTo>
                  <a:pt x="2077" y="486"/>
                </a:lnTo>
                <a:lnTo>
                  <a:pt x="2072" y="482"/>
                </a:lnTo>
                <a:lnTo>
                  <a:pt x="2070" y="482"/>
                </a:lnTo>
                <a:lnTo>
                  <a:pt x="2070" y="479"/>
                </a:lnTo>
                <a:lnTo>
                  <a:pt x="2065" y="474"/>
                </a:lnTo>
                <a:lnTo>
                  <a:pt x="2065" y="472"/>
                </a:lnTo>
                <a:lnTo>
                  <a:pt x="2060" y="470"/>
                </a:lnTo>
                <a:lnTo>
                  <a:pt x="2056" y="470"/>
                </a:lnTo>
                <a:lnTo>
                  <a:pt x="2056" y="467"/>
                </a:lnTo>
                <a:lnTo>
                  <a:pt x="2053" y="467"/>
                </a:lnTo>
                <a:lnTo>
                  <a:pt x="2051" y="467"/>
                </a:lnTo>
                <a:lnTo>
                  <a:pt x="2048" y="465"/>
                </a:lnTo>
                <a:lnTo>
                  <a:pt x="2046" y="465"/>
                </a:lnTo>
                <a:lnTo>
                  <a:pt x="2046" y="467"/>
                </a:lnTo>
                <a:lnTo>
                  <a:pt x="2048" y="467"/>
                </a:lnTo>
                <a:lnTo>
                  <a:pt x="2051" y="467"/>
                </a:lnTo>
                <a:lnTo>
                  <a:pt x="2053" y="467"/>
                </a:lnTo>
                <a:lnTo>
                  <a:pt x="2053" y="470"/>
                </a:lnTo>
                <a:lnTo>
                  <a:pt x="2056" y="470"/>
                </a:lnTo>
                <a:lnTo>
                  <a:pt x="2053" y="470"/>
                </a:lnTo>
                <a:lnTo>
                  <a:pt x="2051" y="470"/>
                </a:lnTo>
                <a:lnTo>
                  <a:pt x="2048" y="470"/>
                </a:lnTo>
                <a:lnTo>
                  <a:pt x="2046" y="470"/>
                </a:lnTo>
                <a:lnTo>
                  <a:pt x="2046" y="467"/>
                </a:lnTo>
                <a:lnTo>
                  <a:pt x="2046" y="470"/>
                </a:lnTo>
                <a:lnTo>
                  <a:pt x="2046" y="472"/>
                </a:lnTo>
                <a:lnTo>
                  <a:pt x="2046" y="474"/>
                </a:lnTo>
                <a:lnTo>
                  <a:pt x="2044" y="474"/>
                </a:lnTo>
                <a:lnTo>
                  <a:pt x="2044" y="470"/>
                </a:lnTo>
                <a:lnTo>
                  <a:pt x="2044" y="467"/>
                </a:lnTo>
                <a:lnTo>
                  <a:pt x="2044" y="465"/>
                </a:lnTo>
                <a:lnTo>
                  <a:pt x="2039" y="463"/>
                </a:lnTo>
                <a:lnTo>
                  <a:pt x="2030" y="465"/>
                </a:lnTo>
                <a:lnTo>
                  <a:pt x="2027" y="465"/>
                </a:lnTo>
                <a:lnTo>
                  <a:pt x="2027" y="467"/>
                </a:lnTo>
                <a:lnTo>
                  <a:pt x="2030" y="467"/>
                </a:lnTo>
                <a:lnTo>
                  <a:pt x="2032" y="465"/>
                </a:lnTo>
                <a:lnTo>
                  <a:pt x="2034" y="467"/>
                </a:lnTo>
                <a:lnTo>
                  <a:pt x="2034" y="470"/>
                </a:lnTo>
                <a:lnTo>
                  <a:pt x="2039" y="486"/>
                </a:lnTo>
                <a:lnTo>
                  <a:pt x="2039" y="489"/>
                </a:lnTo>
                <a:lnTo>
                  <a:pt x="2034" y="493"/>
                </a:lnTo>
                <a:lnTo>
                  <a:pt x="2034" y="491"/>
                </a:lnTo>
                <a:lnTo>
                  <a:pt x="2034" y="489"/>
                </a:lnTo>
                <a:lnTo>
                  <a:pt x="2034" y="484"/>
                </a:lnTo>
                <a:lnTo>
                  <a:pt x="2030" y="484"/>
                </a:lnTo>
                <a:lnTo>
                  <a:pt x="2025" y="482"/>
                </a:lnTo>
                <a:lnTo>
                  <a:pt x="2023" y="479"/>
                </a:lnTo>
                <a:lnTo>
                  <a:pt x="2023" y="477"/>
                </a:lnTo>
                <a:lnTo>
                  <a:pt x="2025" y="477"/>
                </a:lnTo>
                <a:lnTo>
                  <a:pt x="2025" y="474"/>
                </a:lnTo>
                <a:lnTo>
                  <a:pt x="2025" y="472"/>
                </a:lnTo>
                <a:lnTo>
                  <a:pt x="2025" y="470"/>
                </a:lnTo>
                <a:lnTo>
                  <a:pt x="2025" y="467"/>
                </a:lnTo>
                <a:lnTo>
                  <a:pt x="2023" y="467"/>
                </a:lnTo>
                <a:lnTo>
                  <a:pt x="2023" y="465"/>
                </a:lnTo>
                <a:lnTo>
                  <a:pt x="2025" y="458"/>
                </a:lnTo>
                <a:lnTo>
                  <a:pt x="2025" y="456"/>
                </a:lnTo>
                <a:lnTo>
                  <a:pt x="2023" y="453"/>
                </a:lnTo>
                <a:lnTo>
                  <a:pt x="2018" y="446"/>
                </a:lnTo>
                <a:lnTo>
                  <a:pt x="2011" y="439"/>
                </a:lnTo>
                <a:lnTo>
                  <a:pt x="2008" y="439"/>
                </a:lnTo>
                <a:lnTo>
                  <a:pt x="1997" y="430"/>
                </a:lnTo>
                <a:lnTo>
                  <a:pt x="1994" y="427"/>
                </a:lnTo>
                <a:lnTo>
                  <a:pt x="1992" y="425"/>
                </a:lnTo>
                <a:lnTo>
                  <a:pt x="1989" y="427"/>
                </a:lnTo>
                <a:lnTo>
                  <a:pt x="1987" y="425"/>
                </a:lnTo>
                <a:lnTo>
                  <a:pt x="1989" y="425"/>
                </a:lnTo>
                <a:lnTo>
                  <a:pt x="1987" y="423"/>
                </a:lnTo>
                <a:lnTo>
                  <a:pt x="1987" y="420"/>
                </a:lnTo>
                <a:lnTo>
                  <a:pt x="1985" y="418"/>
                </a:lnTo>
                <a:lnTo>
                  <a:pt x="1982" y="418"/>
                </a:lnTo>
                <a:lnTo>
                  <a:pt x="1980" y="415"/>
                </a:lnTo>
                <a:lnTo>
                  <a:pt x="1980" y="418"/>
                </a:lnTo>
                <a:lnTo>
                  <a:pt x="1987" y="423"/>
                </a:lnTo>
                <a:lnTo>
                  <a:pt x="1985" y="425"/>
                </a:lnTo>
                <a:lnTo>
                  <a:pt x="1978" y="413"/>
                </a:lnTo>
                <a:lnTo>
                  <a:pt x="1975" y="411"/>
                </a:lnTo>
                <a:lnTo>
                  <a:pt x="1973" y="408"/>
                </a:lnTo>
                <a:lnTo>
                  <a:pt x="1971" y="406"/>
                </a:lnTo>
                <a:lnTo>
                  <a:pt x="1968" y="406"/>
                </a:lnTo>
                <a:lnTo>
                  <a:pt x="1966" y="406"/>
                </a:lnTo>
                <a:lnTo>
                  <a:pt x="1959" y="401"/>
                </a:lnTo>
                <a:lnTo>
                  <a:pt x="1956" y="401"/>
                </a:lnTo>
                <a:lnTo>
                  <a:pt x="1956" y="399"/>
                </a:lnTo>
                <a:lnTo>
                  <a:pt x="1954" y="399"/>
                </a:lnTo>
                <a:lnTo>
                  <a:pt x="1954" y="397"/>
                </a:lnTo>
                <a:lnTo>
                  <a:pt x="1952" y="397"/>
                </a:lnTo>
                <a:lnTo>
                  <a:pt x="1954" y="397"/>
                </a:lnTo>
                <a:lnTo>
                  <a:pt x="1956" y="397"/>
                </a:lnTo>
                <a:lnTo>
                  <a:pt x="1947" y="387"/>
                </a:lnTo>
                <a:lnTo>
                  <a:pt x="1945" y="387"/>
                </a:lnTo>
                <a:lnTo>
                  <a:pt x="1945" y="385"/>
                </a:lnTo>
                <a:lnTo>
                  <a:pt x="1942" y="385"/>
                </a:lnTo>
                <a:lnTo>
                  <a:pt x="1940" y="382"/>
                </a:lnTo>
                <a:lnTo>
                  <a:pt x="1937" y="382"/>
                </a:lnTo>
                <a:lnTo>
                  <a:pt x="1935" y="382"/>
                </a:lnTo>
                <a:lnTo>
                  <a:pt x="1916" y="375"/>
                </a:lnTo>
                <a:lnTo>
                  <a:pt x="1911" y="371"/>
                </a:lnTo>
                <a:lnTo>
                  <a:pt x="1909" y="368"/>
                </a:lnTo>
                <a:lnTo>
                  <a:pt x="1909" y="366"/>
                </a:lnTo>
                <a:lnTo>
                  <a:pt x="1907" y="366"/>
                </a:lnTo>
                <a:lnTo>
                  <a:pt x="1904" y="366"/>
                </a:lnTo>
                <a:lnTo>
                  <a:pt x="1902" y="366"/>
                </a:lnTo>
                <a:lnTo>
                  <a:pt x="1902" y="368"/>
                </a:lnTo>
                <a:lnTo>
                  <a:pt x="1900" y="368"/>
                </a:lnTo>
                <a:lnTo>
                  <a:pt x="1897" y="368"/>
                </a:lnTo>
                <a:lnTo>
                  <a:pt x="1895" y="368"/>
                </a:lnTo>
                <a:lnTo>
                  <a:pt x="1893" y="368"/>
                </a:lnTo>
                <a:lnTo>
                  <a:pt x="1890" y="368"/>
                </a:lnTo>
                <a:lnTo>
                  <a:pt x="1888" y="368"/>
                </a:lnTo>
                <a:lnTo>
                  <a:pt x="1885" y="368"/>
                </a:lnTo>
                <a:lnTo>
                  <a:pt x="1883" y="368"/>
                </a:lnTo>
                <a:lnTo>
                  <a:pt x="1881" y="368"/>
                </a:lnTo>
                <a:lnTo>
                  <a:pt x="1878" y="368"/>
                </a:lnTo>
                <a:lnTo>
                  <a:pt x="1876" y="368"/>
                </a:lnTo>
                <a:lnTo>
                  <a:pt x="1876" y="366"/>
                </a:lnTo>
                <a:lnTo>
                  <a:pt x="1874" y="366"/>
                </a:lnTo>
                <a:lnTo>
                  <a:pt x="1871" y="366"/>
                </a:lnTo>
                <a:lnTo>
                  <a:pt x="1848" y="361"/>
                </a:lnTo>
                <a:lnTo>
                  <a:pt x="1838" y="359"/>
                </a:lnTo>
                <a:lnTo>
                  <a:pt x="1836" y="359"/>
                </a:lnTo>
                <a:lnTo>
                  <a:pt x="1838" y="380"/>
                </a:lnTo>
                <a:lnTo>
                  <a:pt x="1841" y="389"/>
                </a:lnTo>
                <a:lnTo>
                  <a:pt x="1843" y="399"/>
                </a:lnTo>
                <a:lnTo>
                  <a:pt x="1836" y="406"/>
                </a:lnTo>
                <a:lnTo>
                  <a:pt x="1834" y="406"/>
                </a:lnTo>
                <a:lnTo>
                  <a:pt x="1831" y="406"/>
                </a:lnTo>
                <a:lnTo>
                  <a:pt x="1826" y="408"/>
                </a:lnTo>
                <a:lnTo>
                  <a:pt x="1824" y="408"/>
                </a:lnTo>
                <a:lnTo>
                  <a:pt x="1824" y="406"/>
                </a:lnTo>
                <a:lnTo>
                  <a:pt x="1824" y="404"/>
                </a:lnTo>
                <a:lnTo>
                  <a:pt x="1822" y="404"/>
                </a:lnTo>
                <a:lnTo>
                  <a:pt x="1824" y="401"/>
                </a:lnTo>
                <a:lnTo>
                  <a:pt x="1822" y="399"/>
                </a:lnTo>
                <a:lnTo>
                  <a:pt x="1822" y="397"/>
                </a:lnTo>
                <a:lnTo>
                  <a:pt x="1815" y="392"/>
                </a:lnTo>
                <a:lnTo>
                  <a:pt x="1812" y="392"/>
                </a:lnTo>
                <a:lnTo>
                  <a:pt x="1810" y="392"/>
                </a:lnTo>
                <a:lnTo>
                  <a:pt x="1808" y="392"/>
                </a:lnTo>
                <a:lnTo>
                  <a:pt x="1808" y="389"/>
                </a:lnTo>
                <a:lnTo>
                  <a:pt x="1808" y="385"/>
                </a:lnTo>
                <a:lnTo>
                  <a:pt x="1808" y="382"/>
                </a:lnTo>
                <a:lnTo>
                  <a:pt x="1808" y="380"/>
                </a:lnTo>
                <a:lnTo>
                  <a:pt x="1805" y="373"/>
                </a:lnTo>
                <a:lnTo>
                  <a:pt x="1803" y="373"/>
                </a:lnTo>
                <a:lnTo>
                  <a:pt x="1803" y="371"/>
                </a:lnTo>
                <a:lnTo>
                  <a:pt x="1800" y="371"/>
                </a:lnTo>
                <a:lnTo>
                  <a:pt x="1800" y="373"/>
                </a:lnTo>
                <a:lnTo>
                  <a:pt x="1798" y="373"/>
                </a:lnTo>
                <a:lnTo>
                  <a:pt x="1798" y="375"/>
                </a:lnTo>
                <a:lnTo>
                  <a:pt x="1796" y="375"/>
                </a:lnTo>
                <a:lnTo>
                  <a:pt x="1793" y="378"/>
                </a:lnTo>
                <a:lnTo>
                  <a:pt x="1791" y="382"/>
                </a:lnTo>
                <a:lnTo>
                  <a:pt x="1782" y="380"/>
                </a:lnTo>
                <a:lnTo>
                  <a:pt x="1779" y="380"/>
                </a:lnTo>
                <a:lnTo>
                  <a:pt x="1777" y="380"/>
                </a:lnTo>
                <a:lnTo>
                  <a:pt x="1777" y="378"/>
                </a:lnTo>
                <a:lnTo>
                  <a:pt x="1774" y="378"/>
                </a:lnTo>
                <a:lnTo>
                  <a:pt x="1770" y="378"/>
                </a:lnTo>
                <a:lnTo>
                  <a:pt x="1765" y="378"/>
                </a:lnTo>
                <a:lnTo>
                  <a:pt x="1763" y="378"/>
                </a:lnTo>
                <a:lnTo>
                  <a:pt x="1760" y="378"/>
                </a:lnTo>
                <a:lnTo>
                  <a:pt x="1758" y="378"/>
                </a:lnTo>
                <a:lnTo>
                  <a:pt x="1756" y="375"/>
                </a:lnTo>
                <a:lnTo>
                  <a:pt x="1744" y="373"/>
                </a:lnTo>
                <a:lnTo>
                  <a:pt x="1734" y="375"/>
                </a:lnTo>
                <a:lnTo>
                  <a:pt x="1732" y="375"/>
                </a:lnTo>
                <a:lnTo>
                  <a:pt x="1725" y="380"/>
                </a:lnTo>
                <a:lnTo>
                  <a:pt x="1723" y="382"/>
                </a:lnTo>
                <a:lnTo>
                  <a:pt x="1723" y="385"/>
                </a:lnTo>
                <a:lnTo>
                  <a:pt x="1720" y="385"/>
                </a:lnTo>
                <a:lnTo>
                  <a:pt x="1720" y="392"/>
                </a:lnTo>
                <a:lnTo>
                  <a:pt x="1720" y="394"/>
                </a:lnTo>
                <a:lnTo>
                  <a:pt x="1720" y="397"/>
                </a:lnTo>
                <a:lnTo>
                  <a:pt x="1723" y="397"/>
                </a:lnTo>
                <a:lnTo>
                  <a:pt x="1723" y="404"/>
                </a:lnTo>
                <a:lnTo>
                  <a:pt x="1718" y="413"/>
                </a:lnTo>
                <a:lnTo>
                  <a:pt x="1715" y="415"/>
                </a:lnTo>
                <a:lnTo>
                  <a:pt x="1713" y="415"/>
                </a:lnTo>
                <a:lnTo>
                  <a:pt x="1711" y="415"/>
                </a:lnTo>
                <a:lnTo>
                  <a:pt x="1713" y="415"/>
                </a:lnTo>
                <a:lnTo>
                  <a:pt x="1715" y="415"/>
                </a:lnTo>
                <a:lnTo>
                  <a:pt x="1715" y="413"/>
                </a:lnTo>
                <a:lnTo>
                  <a:pt x="1718" y="411"/>
                </a:lnTo>
                <a:lnTo>
                  <a:pt x="1720" y="401"/>
                </a:lnTo>
                <a:lnTo>
                  <a:pt x="1720" y="399"/>
                </a:lnTo>
                <a:lnTo>
                  <a:pt x="1718" y="399"/>
                </a:lnTo>
                <a:lnTo>
                  <a:pt x="1715" y="397"/>
                </a:lnTo>
                <a:lnTo>
                  <a:pt x="1713" y="397"/>
                </a:lnTo>
                <a:lnTo>
                  <a:pt x="1715" y="394"/>
                </a:lnTo>
                <a:lnTo>
                  <a:pt x="1715" y="387"/>
                </a:lnTo>
                <a:lnTo>
                  <a:pt x="1713" y="380"/>
                </a:lnTo>
                <a:lnTo>
                  <a:pt x="1713" y="375"/>
                </a:lnTo>
                <a:lnTo>
                  <a:pt x="1711" y="375"/>
                </a:lnTo>
                <a:lnTo>
                  <a:pt x="1704" y="373"/>
                </a:lnTo>
                <a:lnTo>
                  <a:pt x="1699" y="371"/>
                </a:lnTo>
                <a:lnTo>
                  <a:pt x="1699" y="368"/>
                </a:lnTo>
                <a:lnTo>
                  <a:pt x="1699" y="366"/>
                </a:lnTo>
                <a:lnTo>
                  <a:pt x="1699" y="359"/>
                </a:lnTo>
                <a:lnTo>
                  <a:pt x="1701" y="359"/>
                </a:lnTo>
                <a:lnTo>
                  <a:pt x="1704" y="354"/>
                </a:lnTo>
                <a:lnTo>
                  <a:pt x="1704" y="352"/>
                </a:lnTo>
                <a:lnTo>
                  <a:pt x="1701" y="347"/>
                </a:lnTo>
                <a:lnTo>
                  <a:pt x="1701" y="342"/>
                </a:lnTo>
                <a:lnTo>
                  <a:pt x="1699" y="340"/>
                </a:lnTo>
                <a:lnTo>
                  <a:pt x="1699" y="337"/>
                </a:lnTo>
                <a:lnTo>
                  <a:pt x="1697" y="335"/>
                </a:lnTo>
                <a:lnTo>
                  <a:pt x="1694" y="335"/>
                </a:lnTo>
                <a:lnTo>
                  <a:pt x="1694" y="333"/>
                </a:lnTo>
                <a:lnTo>
                  <a:pt x="1692" y="333"/>
                </a:lnTo>
                <a:lnTo>
                  <a:pt x="1692" y="330"/>
                </a:lnTo>
                <a:lnTo>
                  <a:pt x="1689" y="330"/>
                </a:lnTo>
                <a:lnTo>
                  <a:pt x="1685" y="328"/>
                </a:lnTo>
                <a:lnTo>
                  <a:pt x="1680" y="326"/>
                </a:lnTo>
                <a:lnTo>
                  <a:pt x="1678" y="323"/>
                </a:lnTo>
                <a:lnTo>
                  <a:pt x="1675" y="323"/>
                </a:lnTo>
                <a:lnTo>
                  <a:pt x="1673" y="321"/>
                </a:lnTo>
                <a:lnTo>
                  <a:pt x="1671" y="321"/>
                </a:lnTo>
                <a:lnTo>
                  <a:pt x="1666" y="321"/>
                </a:lnTo>
                <a:lnTo>
                  <a:pt x="1661" y="321"/>
                </a:lnTo>
                <a:lnTo>
                  <a:pt x="1652" y="321"/>
                </a:lnTo>
                <a:lnTo>
                  <a:pt x="1649" y="321"/>
                </a:lnTo>
                <a:lnTo>
                  <a:pt x="1640" y="323"/>
                </a:lnTo>
                <a:lnTo>
                  <a:pt x="1637" y="323"/>
                </a:lnTo>
                <a:lnTo>
                  <a:pt x="1628" y="326"/>
                </a:lnTo>
                <a:lnTo>
                  <a:pt x="1628" y="328"/>
                </a:lnTo>
                <a:lnTo>
                  <a:pt x="1626" y="328"/>
                </a:lnTo>
                <a:lnTo>
                  <a:pt x="1621" y="330"/>
                </a:lnTo>
                <a:lnTo>
                  <a:pt x="1614" y="330"/>
                </a:lnTo>
                <a:lnTo>
                  <a:pt x="1609" y="330"/>
                </a:lnTo>
                <a:lnTo>
                  <a:pt x="1607" y="330"/>
                </a:lnTo>
                <a:lnTo>
                  <a:pt x="1607" y="333"/>
                </a:lnTo>
                <a:lnTo>
                  <a:pt x="1607" y="330"/>
                </a:lnTo>
                <a:lnTo>
                  <a:pt x="1604" y="330"/>
                </a:lnTo>
                <a:lnTo>
                  <a:pt x="1602" y="330"/>
                </a:lnTo>
                <a:lnTo>
                  <a:pt x="1602" y="328"/>
                </a:lnTo>
                <a:lnTo>
                  <a:pt x="1600" y="328"/>
                </a:lnTo>
                <a:lnTo>
                  <a:pt x="1597" y="326"/>
                </a:lnTo>
                <a:lnTo>
                  <a:pt x="1595" y="326"/>
                </a:lnTo>
                <a:lnTo>
                  <a:pt x="1597" y="326"/>
                </a:lnTo>
                <a:lnTo>
                  <a:pt x="1600" y="326"/>
                </a:lnTo>
                <a:lnTo>
                  <a:pt x="1602" y="326"/>
                </a:lnTo>
                <a:lnTo>
                  <a:pt x="1602" y="323"/>
                </a:lnTo>
                <a:lnTo>
                  <a:pt x="1595" y="314"/>
                </a:lnTo>
                <a:lnTo>
                  <a:pt x="1593" y="311"/>
                </a:lnTo>
                <a:lnTo>
                  <a:pt x="1588" y="309"/>
                </a:lnTo>
                <a:lnTo>
                  <a:pt x="1583" y="309"/>
                </a:lnTo>
                <a:lnTo>
                  <a:pt x="1581" y="311"/>
                </a:lnTo>
                <a:lnTo>
                  <a:pt x="1578" y="314"/>
                </a:lnTo>
                <a:lnTo>
                  <a:pt x="1576" y="316"/>
                </a:lnTo>
                <a:lnTo>
                  <a:pt x="1574" y="316"/>
                </a:lnTo>
                <a:lnTo>
                  <a:pt x="1578" y="311"/>
                </a:lnTo>
                <a:lnTo>
                  <a:pt x="1581" y="304"/>
                </a:lnTo>
                <a:lnTo>
                  <a:pt x="1571" y="297"/>
                </a:lnTo>
                <a:lnTo>
                  <a:pt x="1564" y="297"/>
                </a:lnTo>
                <a:lnTo>
                  <a:pt x="1562" y="297"/>
                </a:lnTo>
                <a:lnTo>
                  <a:pt x="1562" y="293"/>
                </a:lnTo>
                <a:lnTo>
                  <a:pt x="1567" y="288"/>
                </a:lnTo>
                <a:lnTo>
                  <a:pt x="1567" y="290"/>
                </a:lnTo>
                <a:lnTo>
                  <a:pt x="1569" y="293"/>
                </a:lnTo>
                <a:lnTo>
                  <a:pt x="1569" y="295"/>
                </a:lnTo>
                <a:lnTo>
                  <a:pt x="1569" y="293"/>
                </a:lnTo>
                <a:lnTo>
                  <a:pt x="1571" y="293"/>
                </a:lnTo>
                <a:lnTo>
                  <a:pt x="1574" y="290"/>
                </a:lnTo>
                <a:lnTo>
                  <a:pt x="1574" y="288"/>
                </a:lnTo>
                <a:lnTo>
                  <a:pt x="1574" y="286"/>
                </a:lnTo>
                <a:lnTo>
                  <a:pt x="1574" y="283"/>
                </a:lnTo>
                <a:lnTo>
                  <a:pt x="1571" y="281"/>
                </a:lnTo>
                <a:lnTo>
                  <a:pt x="1569" y="278"/>
                </a:lnTo>
                <a:lnTo>
                  <a:pt x="1567" y="278"/>
                </a:lnTo>
                <a:lnTo>
                  <a:pt x="1564" y="276"/>
                </a:lnTo>
                <a:lnTo>
                  <a:pt x="1555" y="271"/>
                </a:lnTo>
                <a:lnTo>
                  <a:pt x="1552" y="271"/>
                </a:lnTo>
                <a:lnTo>
                  <a:pt x="1550" y="271"/>
                </a:lnTo>
                <a:lnTo>
                  <a:pt x="1545" y="271"/>
                </a:lnTo>
                <a:lnTo>
                  <a:pt x="1543" y="271"/>
                </a:lnTo>
                <a:lnTo>
                  <a:pt x="1538" y="271"/>
                </a:lnTo>
                <a:lnTo>
                  <a:pt x="1536" y="271"/>
                </a:lnTo>
                <a:lnTo>
                  <a:pt x="1531" y="281"/>
                </a:lnTo>
                <a:lnTo>
                  <a:pt x="1529" y="283"/>
                </a:lnTo>
                <a:lnTo>
                  <a:pt x="1526" y="288"/>
                </a:lnTo>
                <a:lnTo>
                  <a:pt x="1524" y="290"/>
                </a:lnTo>
                <a:lnTo>
                  <a:pt x="1524" y="293"/>
                </a:lnTo>
                <a:lnTo>
                  <a:pt x="1519" y="295"/>
                </a:lnTo>
                <a:lnTo>
                  <a:pt x="1512" y="297"/>
                </a:lnTo>
                <a:lnTo>
                  <a:pt x="1508" y="297"/>
                </a:lnTo>
                <a:lnTo>
                  <a:pt x="1510" y="288"/>
                </a:lnTo>
                <a:lnTo>
                  <a:pt x="1512" y="288"/>
                </a:lnTo>
                <a:lnTo>
                  <a:pt x="1515" y="288"/>
                </a:lnTo>
                <a:lnTo>
                  <a:pt x="1515" y="290"/>
                </a:lnTo>
                <a:lnTo>
                  <a:pt x="1519" y="288"/>
                </a:lnTo>
                <a:lnTo>
                  <a:pt x="1519" y="286"/>
                </a:lnTo>
                <a:lnTo>
                  <a:pt x="1519" y="283"/>
                </a:lnTo>
                <a:lnTo>
                  <a:pt x="1517" y="274"/>
                </a:lnTo>
                <a:lnTo>
                  <a:pt x="1519" y="274"/>
                </a:lnTo>
                <a:lnTo>
                  <a:pt x="1524" y="276"/>
                </a:lnTo>
                <a:lnTo>
                  <a:pt x="1526" y="276"/>
                </a:lnTo>
                <a:lnTo>
                  <a:pt x="1526" y="278"/>
                </a:lnTo>
                <a:lnTo>
                  <a:pt x="1526" y="281"/>
                </a:lnTo>
                <a:lnTo>
                  <a:pt x="1524" y="283"/>
                </a:lnTo>
                <a:lnTo>
                  <a:pt x="1522" y="283"/>
                </a:lnTo>
                <a:lnTo>
                  <a:pt x="1522" y="290"/>
                </a:lnTo>
                <a:lnTo>
                  <a:pt x="1526" y="286"/>
                </a:lnTo>
                <a:lnTo>
                  <a:pt x="1529" y="283"/>
                </a:lnTo>
                <a:lnTo>
                  <a:pt x="1531" y="278"/>
                </a:lnTo>
                <a:lnTo>
                  <a:pt x="1534" y="274"/>
                </a:lnTo>
                <a:lnTo>
                  <a:pt x="1534" y="271"/>
                </a:lnTo>
                <a:lnTo>
                  <a:pt x="1526" y="271"/>
                </a:lnTo>
                <a:lnTo>
                  <a:pt x="1524" y="271"/>
                </a:lnTo>
                <a:lnTo>
                  <a:pt x="1522" y="271"/>
                </a:lnTo>
                <a:lnTo>
                  <a:pt x="1510" y="274"/>
                </a:lnTo>
                <a:lnTo>
                  <a:pt x="1508" y="274"/>
                </a:lnTo>
                <a:lnTo>
                  <a:pt x="1505" y="276"/>
                </a:lnTo>
                <a:lnTo>
                  <a:pt x="1503" y="276"/>
                </a:lnTo>
                <a:lnTo>
                  <a:pt x="1500" y="276"/>
                </a:lnTo>
                <a:lnTo>
                  <a:pt x="1498" y="274"/>
                </a:lnTo>
                <a:lnTo>
                  <a:pt x="1508" y="267"/>
                </a:lnTo>
                <a:lnTo>
                  <a:pt x="1510" y="267"/>
                </a:lnTo>
                <a:lnTo>
                  <a:pt x="1512" y="267"/>
                </a:lnTo>
                <a:lnTo>
                  <a:pt x="1512" y="269"/>
                </a:lnTo>
                <a:lnTo>
                  <a:pt x="1515" y="269"/>
                </a:lnTo>
                <a:lnTo>
                  <a:pt x="1531" y="269"/>
                </a:lnTo>
                <a:lnTo>
                  <a:pt x="1524" y="264"/>
                </a:lnTo>
                <a:lnTo>
                  <a:pt x="1519" y="262"/>
                </a:lnTo>
                <a:lnTo>
                  <a:pt x="1515" y="262"/>
                </a:lnTo>
                <a:lnTo>
                  <a:pt x="1515" y="260"/>
                </a:lnTo>
                <a:lnTo>
                  <a:pt x="1503" y="257"/>
                </a:lnTo>
                <a:lnTo>
                  <a:pt x="1491" y="255"/>
                </a:lnTo>
                <a:lnTo>
                  <a:pt x="1489" y="255"/>
                </a:lnTo>
                <a:lnTo>
                  <a:pt x="1486" y="255"/>
                </a:lnTo>
                <a:lnTo>
                  <a:pt x="1482" y="255"/>
                </a:lnTo>
                <a:lnTo>
                  <a:pt x="1477" y="255"/>
                </a:lnTo>
                <a:lnTo>
                  <a:pt x="1474" y="255"/>
                </a:lnTo>
                <a:lnTo>
                  <a:pt x="1472" y="252"/>
                </a:lnTo>
                <a:lnTo>
                  <a:pt x="1470" y="252"/>
                </a:lnTo>
                <a:lnTo>
                  <a:pt x="1465" y="252"/>
                </a:lnTo>
                <a:lnTo>
                  <a:pt x="1465" y="250"/>
                </a:lnTo>
                <a:lnTo>
                  <a:pt x="1463" y="250"/>
                </a:lnTo>
                <a:lnTo>
                  <a:pt x="1463" y="248"/>
                </a:lnTo>
                <a:lnTo>
                  <a:pt x="1458" y="248"/>
                </a:lnTo>
                <a:lnTo>
                  <a:pt x="1456" y="245"/>
                </a:lnTo>
                <a:lnTo>
                  <a:pt x="1453" y="245"/>
                </a:lnTo>
                <a:lnTo>
                  <a:pt x="1453" y="248"/>
                </a:lnTo>
                <a:lnTo>
                  <a:pt x="1453" y="250"/>
                </a:lnTo>
                <a:lnTo>
                  <a:pt x="1456" y="252"/>
                </a:lnTo>
                <a:lnTo>
                  <a:pt x="1458" y="255"/>
                </a:lnTo>
                <a:lnTo>
                  <a:pt x="1458" y="260"/>
                </a:lnTo>
                <a:lnTo>
                  <a:pt x="1456" y="262"/>
                </a:lnTo>
                <a:lnTo>
                  <a:pt x="1453" y="264"/>
                </a:lnTo>
                <a:lnTo>
                  <a:pt x="1451" y="264"/>
                </a:lnTo>
                <a:lnTo>
                  <a:pt x="1446" y="264"/>
                </a:lnTo>
                <a:lnTo>
                  <a:pt x="1444" y="264"/>
                </a:lnTo>
                <a:lnTo>
                  <a:pt x="1441" y="264"/>
                </a:lnTo>
                <a:lnTo>
                  <a:pt x="1439" y="264"/>
                </a:lnTo>
                <a:lnTo>
                  <a:pt x="1437" y="267"/>
                </a:lnTo>
                <a:lnTo>
                  <a:pt x="1434" y="271"/>
                </a:lnTo>
                <a:lnTo>
                  <a:pt x="1434" y="274"/>
                </a:lnTo>
                <a:lnTo>
                  <a:pt x="1434" y="276"/>
                </a:lnTo>
                <a:lnTo>
                  <a:pt x="1434" y="278"/>
                </a:lnTo>
                <a:lnTo>
                  <a:pt x="1437" y="278"/>
                </a:lnTo>
                <a:lnTo>
                  <a:pt x="1439" y="276"/>
                </a:lnTo>
                <a:lnTo>
                  <a:pt x="1439" y="274"/>
                </a:lnTo>
                <a:lnTo>
                  <a:pt x="1446" y="274"/>
                </a:lnTo>
                <a:lnTo>
                  <a:pt x="1446" y="276"/>
                </a:lnTo>
                <a:lnTo>
                  <a:pt x="1448" y="276"/>
                </a:lnTo>
                <a:lnTo>
                  <a:pt x="1446" y="278"/>
                </a:lnTo>
                <a:lnTo>
                  <a:pt x="1446" y="276"/>
                </a:lnTo>
                <a:lnTo>
                  <a:pt x="1444" y="276"/>
                </a:lnTo>
                <a:lnTo>
                  <a:pt x="1441" y="281"/>
                </a:lnTo>
                <a:lnTo>
                  <a:pt x="1441" y="286"/>
                </a:lnTo>
                <a:lnTo>
                  <a:pt x="1441" y="288"/>
                </a:lnTo>
                <a:lnTo>
                  <a:pt x="1441" y="295"/>
                </a:lnTo>
                <a:lnTo>
                  <a:pt x="1441" y="297"/>
                </a:lnTo>
                <a:lnTo>
                  <a:pt x="1444" y="300"/>
                </a:lnTo>
                <a:lnTo>
                  <a:pt x="1444" y="302"/>
                </a:lnTo>
                <a:lnTo>
                  <a:pt x="1441" y="304"/>
                </a:lnTo>
                <a:lnTo>
                  <a:pt x="1437" y="309"/>
                </a:lnTo>
                <a:lnTo>
                  <a:pt x="1434" y="309"/>
                </a:lnTo>
                <a:lnTo>
                  <a:pt x="1434" y="307"/>
                </a:lnTo>
                <a:lnTo>
                  <a:pt x="1434" y="302"/>
                </a:lnTo>
                <a:lnTo>
                  <a:pt x="1432" y="302"/>
                </a:lnTo>
                <a:lnTo>
                  <a:pt x="1430" y="300"/>
                </a:lnTo>
                <a:lnTo>
                  <a:pt x="1423" y="300"/>
                </a:lnTo>
                <a:lnTo>
                  <a:pt x="1420" y="302"/>
                </a:lnTo>
                <a:lnTo>
                  <a:pt x="1418" y="309"/>
                </a:lnTo>
                <a:lnTo>
                  <a:pt x="1420" y="311"/>
                </a:lnTo>
                <a:lnTo>
                  <a:pt x="1423" y="311"/>
                </a:lnTo>
                <a:lnTo>
                  <a:pt x="1425" y="311"/>
                </a:lnTo>
                <a:lnTo>
                  <a:pt x="1420" y="319"/>
                </a:lnTo>
                <a:lnTo>
                  <a:pt x="1420" y="321"/>
                </a:lnTo>
                <a:lnTo>
                  <a:pt x="1418" y="321"/>
                </a:lnTo>
                <a:lnTo>
                  <a:pt x="1413" y="314"/>
                </a:lnTo>
                <a:lnTo>
                  <a:pt x="1411" y="309"/>
                </a:lnTo>
                <a:lnTo>
                  <a:pt x="1411" y="311"/>
                </a:lnTo>
                <a:lnTo>
                  <a:pt x="1411" y="309"/>
                </a:lnTo>
                <a:lnTo>
                  <a:pt x="1406" y="307"/>
                </a:lnTo>
                <a:lnTo>
                  <a:pt x="1401" y="304"/>
                </a:lnTo>
                <a:lnTo>
                  <a:pt x="1401" y="302"/>
                </a:lnTo>
                <a:lnTo>
                  <a:pt x="1394" y="300"/>
                </a:lnTo>
                <a:lnTo>
                  <a:pt x="1392" y="300"/>
                </a:lnTo>
                <a:lnTo>
                  <a:pt x="1389" y="300"/>
                </a:lnTo>
                <a:lnTo>
                  <a:pt x="1382" y="304"/>
                </a:lnTo>
                <a:lnTo>
                  <a:pt x="1378" y="307"/>
                </a:lnTo>
                <a:lnTo>
                  <a:pt x="1378" y="309"/>
                </a:lnTo>
                <a:lnTo>
                  <a:pt x="1373" y="309"/>
                </a:lnTo>
                <a:lnTo>
                  <a:pt x="1368" y="309"/>
                </a:lnTo>
                <a:lnTo>
                  <a:pt x="1363" y="307"/>
                </a:lnTo>
                <a:lnTo>
                  <a:pt x="1361" y="307"/>
                </a:lnTo>
                <a:lnTo>
                  <a:pt x="1361" y="304"/>
                </a:lnTo>
                <a:lnTo>
                  <a:pt x="1359" y="302"/>
                </a:lnTo>
                <a:lnTo>
                  <a:pt x="1352" y="293"/>
                </a:lnTo>
                <a:lnTo>
                  <a:pt x="1352" y="290"/>
                </a:lnTo>
                <a:lnTo>
                  <a:pt x="1352" y="288"/>
                </a:lnTo>
                <a:lnTo>
                  <a:pt x="1352" y="286"/>
                </a:lnTo>
                <a:lnTo>
                  <a:pt x="1352" y="288"/>
                </a:lnTo>
                <a:lnTo>
                  <a:pt x="1349" y="288"/>
                </a:lnTo>
                <a:lnTo>
                  <a:pt x="1349" y="290"/>
                </a:lnTo>
                <a:lnTo>
                  <a:pt x="1347" y="297"/>
                </a:lnTo>
                <a:lnTo>
                  <a:pt x="1345" y="304"/>
                </a:lnTo>
                <a:lnTo>
                  <a:pt x="1342" y="314"/>
                </a:lnTo>
                <a:lnTo>
                  <a:pt x="1337" y="326"/>
                </a:lnTo>
                <a:lnTo>
                  <a:pt x="1337" y="328"/>
                </a:lnTo>
                <a:lnTo>
                  <a:pt x="1337" y="330"/>
                </a:lnTo>
                <a:lnTo>
                  <a:pt x="1335" y="330"/>
                </a:lnTo>
                <a:lnTo>
                  <a:pt x="1335" y="333"/>
                </a:lnTo>
                <a:lnTo>
                  <a:pt x="1333" y="333"/>
                </a:lnTo>
                <a:lnTo>
                  <a:pt x="1333" y="335"/>
                </a:lnTo>
                <a:lnTo>
                  <a:pt x="1330" y="335"/>
                </a:lnTo>
                <a:lnTo>
                  <a:pt x="1328" y="335"/>
                </a:lnTo>
                <a:lnTo>
                  <a:pt x="1323" y="328"/>
                </a:lnTo>
                <a:lnTo>
                  <a:pt x="1321" y="326"/>
                </a:lnTo>
                <a:lnTo>
                  <a:pt x="1319" y="323"/>
                </a:lnTo>
                <a:lnTo>
                  <a:pt x="1314" y="314"/>
                </a:lnTo>
                <a:lnTo>
                  <a:pt x="1307" y="302"/>
                </a:lnTo>
                <a:lnTo>
                  <a:pt x="1307" y="300"/>
                </a:lnTo>
                <a:lnTo>
                  <a:pt x="1304" y="300"/>
                </a:lnTo>
                <a:lnTo>
                  <a:pt x="1302" y="300"/>
                </a:lnTo>
                <a:lnTo>
                  <a:pt x="1302" y="297"/>
                </a:lnTo>
                <a:lnTo>
                  <a:pt x="1304" y="295"/>
                </a:lnTo>
                <a:lnTo>
                  <a:pt x="1307" y="295"/>
                </a:lnTo>
                <a:lnTo>
                  <a:pt x="1311" y="295"/>
                </a:lnTo>
                <a:lnTo>
                  <a:pt x="1309" y="288"/>
                </a:lnTo>
                <a:lnTo>
                  <a:pt x="1304" y="283"/>
                </a:lnTo>
                <a:lnTo>
                  <a:pt x="1304" y="286"/>
                </a:lnTo>
                <a:lnTo>
                  <a:pt x="1304" y="288"/>
                </a:lnTo>
                <a:lnTo>
                  <a:pt x="1307" y="288"/>
                </a:lnTo>
                <a:lnTo>
                  <a:pt x="1307" y="290"/>
                </a:lnTo>
                <a:lnTo>
                  <a:pt x="1307" y="293"/>
                </a:lnTo>
                <a:lnTo>
                  <a:pt x="1304" y="293"/>
                </a:lnTo>
                <a:lnTo>
                  <a:pt x="1304" y="295"/>
                </a:lnTo>
                <a:lnTo>
                  <a:pt x="1302" y="293"/>
                </a:lnTo>
                <a:lnTo>
                  <a:pt x="1300" y="293"/>
                </a:lnTo>
                <a:lnTo>
                  <a:pt x="1297" y="286"/>
                </a:lnTo>
                <a:lnTo>
                  <a:pt x="1297" y="283"/>
                </a:lnTo>
                <a:lnTo>
                  <a:pt x="1295" y="281"/>
                </a:lnTo>
                <a:lnTo>
                  <a:pt x="1295" y="278"/>
                </a:lnTo>
                <a:lnTo>
                  <a:pt x="1288" y="269"/>
                </a:lnTo>
                <a:lnTo>
                  <a:pt x="1281" y="267"/>
                </a:lnTo>
                <a:lnTo>
                  <a:pt x="1278" y="267"/>
                </a:lnTo>
                <a:lnTo>
                  <a:pt x="1276" y="267"/>
                </a:lnTo>
                <a:lnTo>
                  <a:pt x="1276" y="269"/>
                </a:lnTo>
                <a:lnTo>
                  <a:pt x="1276" y="271"/>
                </a:lnTo>
                <a:lnTo>
                  <a:pt x="1278" y="271"/>
                </a:lnTo>
                <a:lnTo>
                  <a:pt x="1278" y="274"/>
                </a:lnTo>
                <a:lnTo>
                  <a:pt x="1278" y="276"/>
                </a:lnTo>
                <a:lnTo>
                  <a:pt x="1278" y="281"/>
                </a:lnTo>
                <a:lnTo>
                  <a:pt x="1278" y="283"/>
                </a:lnTo>
                <a:lnTo>
                  <a:pt x="1281" y="286"/>
                </a:lnTo>
                <a:lnTo>
                  <a:pt x="1283" y="288"/>
                </a:lnTo>
                <a:lnTo>
                  <a:pt x="1283" y="290"/>
                </a:lnTo>
                <a:lnTo>
                  <a:pt x="1281" y="290"/>
                </a:lnTo>
                <a:lnTo>
                  <a:pt x="1283" y="304"/>
                </a:lnTo>
                <a:lnTo>
                  <a:pt x="1283" y="307"/>
                </a:lnTo>
                <a:lnTo>
                  <a:pt x="1283" y="309"/>
                </a:lnTo>
                <a:lnTo>
                  <a:pt x="1281" y="309"/>
                </a:lnTo>
                <a:lnTo>
                  <a:pt x="1281" y="307"/>
                </a:lnTo>
                <a:lnTo>
                  <a:pt x="1281" y="290"/>
                </a:lnTo>
                <a:lnTo>
                  <a:pt x="1278" y="288"/>
                </a:lnTo>
                <a:lnTo>
                  <a:pt x="1276" y="283"/>
                </a:lnTo>
                <a:lnTo>
                  <a:pt x="1276" y="278"/>
                </a:lnTo>
                <a:lnTo>
                  <a:pt x="1274" y="276"/>
                </a:lnTo>
                <a:lnTo>
                  <a:pt x="1274" y="274"/>
                </a:lnTo>
                <a:lnTo>
                  <a:pt x="1271" y="269"/>
                </a:lnTo>
                <a:lnTo>
                  <a:pt x="1269" y="269"/>
                </a:lnTo>
                <a:lnTo>
                  <a:pt x="1269" y="271"/>
                </a:lnTo>
                <a:lnTo>
                  <a:pt x="1267" y="274"/>
                </a:lnTo>
                <a:lnTo>
                  <a:pt x="1262" y="271"/>
                </a:lnTo>
                <a:lnTo>
                  <a:pt x="1262" y="269"/>
                </a:lnTo>
                <a:lnTo>
                  <a:pt x="1257" y="264"/>
                </a:lnTo>
                <a:lnTo>
                  <a:pt x="1255" y="264"/>
                </a:lnTo>
                <a:lnTo>
                  <a:pt x="1255" y="262"/>
                </a:lnTo>
                <a:lnTo>
                  <a:pt x="1250" y="257"/>
                </a:lnTo>
                <a:lnTo>
                  <a:pt x="1248" y="257"/>
                </a:lnTo>
                <a:lnTo>
                  <a:pt x="1245" y="257"/>
                </a:lnTo>
                <a:lnTo>
                  <a:pt x="1243" y="257"/>
                </a:lnTo>
                <a:lnTo>
                  <a:pt x="1243" y="255"/>
                </a:lnTo>
                <a:lnTo>
                  <a:pt x="1241" y="255"/>
                </a:lnTo>
                <a:lnTo>
                  <a:pt x="1238" y="252"/>
                </a:lnTo>
                <a:lnTo>
                  <a:pt x="1236" y="252"/>
                </a:lnTo>
                <a:lnTo>
                  <a:pt x="1234" y="252"/>
                </a:lnTo>
                <a:lnTo>
                  <a:pt x="1231" y="252"/>
                </a:lnTo>
                <a:lnTo>
                  <a:pt x="1229" y="252"/>
                </a:lnTo>
                <a:lnTo>
                  <a:pt x="1226" y="250"/>
                </a:lnTo>
                <a:lnTo>
                  <a:pt x="1224" y="250"/>
                </a:lnTo>
                <a:lnTo>
                  <a:pt x="1217" y="245"/>
                </a:lnTo>
                <a:lnTo>
                  <a:pt x="1215" y="243"/>
                </a:lnTo>
                <a:lnTo>
                  <a:pt x="1191" y="241"/>
                </a:lnTo>
                <a:lnTo>
                  <a:pt x="1191" y="245"/>
                </a:lnTo>
                <a:lnTo>
                  <a:pt x="1196" y="245"/>
                </a:lnTo>
                <a:lnTo>
                  <a:pt x="1196" y="248"/>
                </a:lnTo>
                <a:lnTo>
                  <a:pt x="1193" y="245"/>
                </a:lnTo>
                <a:lnTo>
                  <a:pt x="1189" y="245"/>
                </a:lnTo>
                <a:lnTo>
                  <a:pt x="1172" y="234"/>
                </a:lnTo>
                <a:lnTo>
                  <a:pt x="1170" y="234"/>
                </a:lnTo>
                <a:lnTo>
                  <a:pt x="1170" y="231"/>
                </a:lnTo>
                <a:lnTo>
                  <a:pt x="1167" y="231"/>
                </a:lnTo>
                <a:lnTo>
                  <a:pt x="1167" y="229"/>
                </a:lnTo>
                <a:lnTo>
                  <a:pt x="1167" y="224"/>
                </a:lnTo>
                <a:lnTo>
                  <a:pt x="1167" y="222"/>
                </a:lnTo>
                <a:lnTo>
                  <a:pt x="1170" y="219"/>
                </a:lnTo>
                <a:lnTo>
                  <a:pt x="1172" y="219"/>
                </a:lnTo>
                <a:lnTo>
                  <a:pt x="1172" y="222"/>
                </a:lnTo>
                <a:lnTo>
                  <a:pt x="1174" y="222"/>
                </a:lnTo>
                <a:lnTo>
                  <a:pt x="1177" y="222"/>
                </a:lnTo>
                <a:lnTo>
                  <a:pt x="1177" y="219"/>
                </a:lnTo>
                <a:lnTo>
                  <a:pt x="1174" y="217"/>
                </a:lnTo>
                <a:lnTo>
                  <a:pt x="1172" y="217"/>
                </a:lnTo>
                <a:lnTo>
                  <a:pt x="1170" y="215"/>
                </a:lnTo>
                <a:lnTo>
                  <a:pt x="1163" y="215"/>
                </a:lnTo>
                <a:lnTo>
                  <a:pt x="1151" y="215"/>
                </a:lnTo>
                <a:lnTo>
                  <a:pt x="1146" y="212"/>
                </a:lnTo>
                <a:lnTo>
                  <a:pt x="1134" y="210"/>
                </a:lnTo>
                <a:lnTo>
                  <a:pt x="1132" y="210"/>
                </a:lnTo>
                <a:lnTo>
                  <a:pt x="1130" y="210"/>
                </a:lnTo>
                <a:lnTo>
                  <a:pt x="1127" y="210"/>
                </a:lnTo>
                <a:lnTo>
                  <a:pt x="1113" y="215"/>
                </a:lnTo>
                <a:lnTo>
                  <a:pt x="1106" y="219"/>
                </a:lnTo>
                <a:lnTo>
                  <a:pt x="1106" y="222"/>
                </a:lnTo>
                <a:lnTo>
                  <a:pt x="1106" y="224"/>
                </a:lnTo>
                <a:lnTo>
                  <a:pt x="1108" y="229"/>
                </a:lnTo>
                <a:lnTo>
                  <a:pt x="1106" y="243"/>
                </a:lnTo>
                <a:lnTo>
                  <a:pt x="1104" y="245"/>
                </a:lnTo>
                <a:lnTo>
                  <a:pt x="1104" y="248"/>
                </a:lnTo>
                <a:lnTo>
                  <a:pt x="1101" y="248"/>
                </a:lnTo>
                <a:lnTo>
                  <a:pt x="1101" y="250"/>
                </a:lnTo>
                <a:lnTo>
                  <a:pt x="1101" y="252"/>
                </a:lnTo>
                <a:lnTo>
                  <a:pt x="1104" y="255"/>
                </a:lnTo>
                <a:lnTo>
                  <a:pt x="1106" y="255"/>
                </a:lnTo>
                <a:lnTo>
                  <a:pt x="1108" y="257"/>
                </a:lnTo>
                <a:lnTo>
                  <a:pt x="1111" y="257"/>
                </a:lnTo>
                <a:lnTo>
                  <a:pt x="1113" y="257"/>
                </a:lnTo>
                <a:lnTo>
                  <a:pt x="1113" y="260"/>
                </a:lnTo>
                <a:lnTo>
                  <a:pt x="1106" y="257"/>
                </a:lnTo>
                <a:lnTo>
                  <a:pt x="1104" y="255"/>
                </a:lnTo>
                <a:lnTo>
                  <a:pt x="1101" y="255"/>
                </a:lnTo>
                <a:lnTo>
                  <a:pt x="1101" y="252"/>
                </a:lnTo>
                <a:lnTo>
                  <a:pt x="1101" y="248"/>
                </a:lnTo>
                <a:lnTo>
                  <a:pt x="1104" y="245"/>
                </a:lnTo>
                <a:lnTo>
                  <a:pt x="1106" y="243"/>
                </a:lnTo>
                <a:lnTo>
                  <a:pt x="1106" y="238"/>
                </a:lnTo>
                <a:lnTo>
                  <a:pt x="1106" y="226"/>
                </a:lnTo>
                <a:lnTo>
                  <a:pt x="1104" y="212"/>
                </a:lnTo>
                <a:lnTo>
                  <a:pt x="1104" y="210"/>
                </a:lnTo>
                <a:lnTo>
                  <a:pt x="1101" y="203"/>
                </a:lnTo>
                <a:lnTo>
                  <a:pt x="1099" y="198"/>
                </a:lnTo>
                <a:lnTo>
                  <a:pt x="1099" y="203"/>
                </a:lnTo>
                <a:lnTo>
                  <a:pt x="1099" y="205"/>
                </a:lnTo>
                <a:lnTo>
                  <a:pt x="1099" y="208"/>
                </a:lnTo>
                <a:lnTo>
                  <a:pt x="1097" y="208"/>
                </a:lnTo>
                <a:lnTo>
                  <a:pt x="1097" y="210"/>
                </a:lnTo>
                <a:lnTo>
                  <a:pt x="1094" y="210"/>
                </a:lnTo>
                <a:lnTo>
                  <a:pt x="1092" y="210"/>
                </a:lnTo>
                <a:lnTo>
                  <a:pt x="1089" y="210"/>
                </a:lnTo>
                <a:lnTo>
                  <a:pt x="1087" y="210"/>
                </a:lnTo>
                <a:lnTo>
                  <a:pt x="1085" y="208"/>
                </a:lnTo>
                <a:lnTo>
                  <a:pt x="1082" y="208"/>
                </a:lnTo>
                <a:lnTo>
                  <a:pt x="1080" y="208"/>
                </a:lnTo>
                <a:lnTo>
                  <a:pt x="1078" y="205"/>
                </a:lnTo>
                <a:lnTo>
                  <a:pt x="1078" y="203"/>
                </a:lnTo>
                <a:lnTo>
                  <a:pt x="1078" y="200"/>
                </a:lnTo>
                <a:lnTo>
                  <a:pt x="1075" y="198"/>
                </a:lnTo>
                <a:lnTo>
                  <a:pt x="1075" y="196"/>
                </a:lnTo>
                <a:lnTo>
                  <a:pt x="1061" y="196"/>
                </a:lnTo>
                <a:lnTo>
                  <a:pt x="1059" y="198"/>
                </a:lnTo>
                <a:lnTo>
                  <a:pt x="1054" y="205"/>
                </a:lnTo>
                <a:lnTo>
                  <a:pt x="1054" y="208"/>
                </a:lnTo>
                <a:lnTo>
                  <a:pt x="1056" y="210"/>
                </a:lnTo>
                <a:lnTo>
                  <a:pt x="1056" y="212"/>
                </a:lnTo>
                <a:lnTo>
                  <a:pt x="1059" y="212"/>
                </a:lnTo>
                <a:lnTo>
                  <a:pt x="1063" y="210"/>
                </a:lnTo>
                <a:lnTo>
                  <a:pt x="1068" y="208"/>
                </a:lnTo>
                <a:lnTo>
                  <a:pt x="1068" y="205"/>
                </a:lnTo>
                <a:lnTo>
                  <a:pt x="1071" y="205"/>
                </a:lnTo>
                <a:lnTo>
                  <a:pt x="1073" y="208"/>
                </a:lnTo>
                <a:lnTo>
                  <a:pt x="1073" y="210"/>
                </a:lnTo>
                <a:lnTo>
                  <a:pt x="1061" y="219"/>
                </a:lnTo>
                <a:lnTo>
                  <a:pt x="1059" y="222"/>
                </a:lnTo>
                <a:lnTo>
                  <a:pt x="1049" y="226"/>
                </a:lnTo>
                <a:lnTo>
                  <a:pt x="1042" y="226"/>
                </a:lnTo>
                <a:lnTo>
                  <a:pt x="1033" y="234"/>
                </a:lnTo>
                <a:lnTo>
                  <a:pt x="1030" y="234"/>
                </a:lnTo>
                <a:lnTo>
                  <a:pt x="1019" y="236"/>
                </a:lnTo>
                <a:lnTo>
                  <a:pt x="1016" y="234"/>
                </a:lnTo>
                <a:lnTo>
                  <a:pt x="1011" y="238"/>
                </a:lnTo>
                <a:lnTo>
                  <a:pt x="1009" y="243"/>
                </a:lnTo>
                <a:lnTo>
                  <a:pt x="1004" y="250"/>
                </a:lnTo>
                <a:lnTo>
                  <a:pt x="1002" y="252"/>
                </a:lnTo>
                <a:lnTo>
                  <a:pt x="997" y="252"/>
                </a:lnTo>
                <a:lnTo>
                  <a:pt x="997" y="250"/>
                </a:lnTo>
                <a:lnTo>
                  <a:pt x="1000" y="250"/>
                </a:lnTo>
                <a:lnTo>
                  <a:pt x="1004" y="245"/>
                </a:lnTo>
                <a:lnTo>
                  <a:pt x="1007" y="241"/>
                </a:lnTo>
                <a:lnTo>
                  <a:pt x="1009" y="236"/>
                </a:lnTo>
                <a:lnTo>
                  <a:pt x="1009" y="234"/>
                </a:lnTo>
                <a:lnTo>
                  <a:pt x="1009" y="231"/>
                </a:lnTo>
                <a:lnTo>
                  <a:pt x="1009" y="229"/>
                </a:lnTo>
                <a:lnTo>
                  <a:pt x="1011" y="229"/>
                </a:lnTo>
                <a:lnTo>
                  <a:pt x="1014" y="226"/>
                </a:lnTo>
                <a:lnTo>
                  <a:pt x="1016" y="229"/>
                </a:lnTo>
                <a:lnTo>
                  <a:pt x="1019" y="229"/>
                </a:lnTo>
                <a:lnTo>
                  <a:pt x="1019" y="226"/>
                </a:lnTo>
                <a:lnTo>
                  <a:pt x="1021" y="226"/>
                </a:lnTo>
                <a:lnTo>
                  <a:pt x="1023" y="215"/>
                </a:lnTo>
                <a:lnTo>
                  <a:pt x="1026" y="212"/>
                </a:lnTo>
                <a:lnTo>
                  <a:pt x="1035" y="212"/>
                </a:lnTo>
                <a:lnTo>
                  <a:pt x="1037" y="210"/>
                </a:lnTo>
                <a:lnTo>
                  <a:pt x="1042" y="208"/>
                </a:lnTo>
                <a:lnTo>
                  <a:pt x="1042" y="205"/>
                </a:lnTo>
                <a:lnTo>
                  <a:pt x="1042" y="203"/>
                </a:lnTo>
                <a:lnTo>
                  <a:pt x="1045" y="200"/>
                </a:lnTo>
                <a:lnTo>
                  <a:pt x="1045" y="198"/>
                </a:lnTo>
                <a:lnTo>
                  <a:pt x="1049" y="196"/>
                </a:lnTo>
                <a:lnTo>
                  <a:pt x="1049" y="193"/>
                </a:lnTo>
                <a:lnTo>
                  <a:pt x="1052" y="193"/>
                </a:lnTo>
                <a:lnTo>
                  <a:pt x="1054" y="193"/>
                </a:lnTo>
                <a:lnTo>
                  <a:pt x="1054" y="191"/>
                </a:lnTo>
                <a:lnTo>
                  <a:pt x="1056" y="189"/>
                </a:lnTo>
                <a:lnTo>
                  <a:pt x="1059" y="189"/>
                </a:lnTo>
                <a:lnTo>
                  <a:pt x="1059" y="186"/>
                </a:lnTo>
                <a:lnTo>
                  <a:pt x="1061" y="186"/>
                </a:lnTo>
                <a:lnTo>
                  <a:pt x="1061" y="184"/>
                </a:lnTo>
                <a:lnTo>
                  <a:pt x="1066" y="177"/>
                </a:lnTo>
                <a:lnTo>
                  <a:pt x="1080" y="163"/>
                </a:lnTo>
                <a:lnTo>
                  <a:pt x="1087" y="158"/>
                </a:lnTo>
                <a:lnTo>
                  <a:pt x="1087" y="156"/>
                </a:lnTo>
                <a:lnTo>
                  <a:pt x="1089" y="153"/>
                </a:lnTo>
                <a:lnTo>
                  <a:pt x="1094" y="153"/>
                </a:lnTo>
                <a:lnTo>
                  <a:pt x="1097" y="151"/>
                </a:lnTo>
                <a:lnTo>
                  <a:pt x="1097" y="148"/>
                </a:lnTo>
                <a:lnTo>
                  <a:pt x="1099" y="148"/>
                </a:lnTo>
                <a:lnTo>
                  <a:pt x="1104" y="139"/>
                </a:lnTo>
                <a:lnTo>
                  <a:pt x="1106" y="134"/>
                </a:lnTo>
                <a:lnTo>
                  <a:pt x="1108" y="130"/>
                </a:lnTo>
                <a:lnTo>
                  <a:pt x="1106" y="123"/>
                </a:lnTo>
                <a:lnTo>
                  <a:pt x="1104" y="123"/>
                </a:lnTo>
                <a:lnTo>
                  <a:pt x="1097" y="115"/>
                </a:lnTo>
                <a:lnTo>
                  <a:pt x="1097" y="113"/>
                </a:lnTo>
                <a:lnTo>
                  <a:pt x="1097" y="111"/>
                </a:lnTo>
                <a:lnTo>
                  <a:pt x="1094" y="111"/>
                </a:lnTo>
                <a:lnTo>
                  <a:pt x="1094" y="108"/>
                </a:lnTo>
                <a:lnTo>
                  <a:pt x="1092" y="108"/>
                </a:lnTo>
                <a:lnTo>
                  <a:pt x="1092" y="106"/>
                </a:lnTo>
                <a:lnTo>
                  <a:pt x="1094" y="106"/>
                </a:lnTo>
                <a:lnTo>
                  <a:pt x="1106" y="115"/>
                </a:lnTo>
                <a:lnTo>
                  <a:pt x="1106" y="118"/>
                </a:lnTo>
                <a:lnTo>
                  <a:pt x="1106" y="120"/>
                </a:lnTo>
                <a:lnTo>
                  <a:pt x="1104" y="120"/>
                </a:lnTo>
                <a:lnTo>
                  <a:pt x="1106" y="123"/>
                </a:lnTo>
                <a:lnTo>
                  <a:pt x="1106" y="120"/>
                </a:lnTo>
                <a:lnTo>
                  <a:pt x="1108" y="118"/>
                </a:lnTo>
                <a:lnTo>
                  <a:pt x="1111" y="108"/>
                </a:lnTo>
                <a:lnTo>
                  <a:pt x="1111" y="106"/>
                </a:lnTo>
                <a:lnTo>
                  <a:pt x="1111" y="101"/>
                </a:lnTo>
                <a:lnTo>
                  <a:pt x="1104" y="87"/>
                </a:lnTo>
                <a:lnTo>
                  <a:pt x="1104" y="82"/>
                </a:lnTo>
                <a:lnTo>
                  <a:pt x="1089" y="73"/>
                </a:lnTo>
                <a:lnTo>
                  <a:pt x="1085" y="78"/>
                </a:lnTo>
                <a:lnTo>
                  <a:pt x="1087" y="75"/>
                </a:lnTo>
                <a:lnTo>
                  <a:pt x="1089" y="73"/>
                </a:lnTo>
                <a:lnTo>
                  <a:pt x="1089" y="71"/>
                </a:lnTo>
                <a:lnTo>
                  <a:pt x="1087" y="71"/>
                </a:lnTo>
                <a:lnTo>
                  <a:pt x="1085" y="66"/>
                </a:lnTo>
                <a:lnTo>
                  <a:pt x="1080" y="59"/>
                </a:lnTo>
                <a:lnTo>
                  <a:pt x="1075" y="56"/>
                </a:lnTo>
                <a:lnTo>
                  <a:pt x="1068" y="56"/>
                </a:lnTo>
                <a:lnTo>
                  <a:pt x="1049" y="59"/>
                </a:lnTo>
                <a:lnTo>
                  <a:pt x="1042" y="59"/>
                </a:lnTo>
                <a:lnTo>
                  <a:pt x="1035" y="63"/>
                </a:lnTo>
                <a:lnTo>
                  <a:pt x="1033" y="68"/>
                </a:lnTo>
                <a:lnTo>
                  <a:pt x="1030" y="71"/>
                </a:lnTo>
                <a:lnTo>
                  <a:pt x="1019" y="71"/>
                </a:lnTo>
                <a:lnTo>
                  <a:pt x="1016" y="71"/>
                </a:lnTo>
                <a:lnTo>
                  <a:pt x="1014" y="71"/>
                </a:lnTo>
                <a:lnTo>
                  <a:pt x="1014" y="68"/>
                </a:lnTo>
                <a:lnTo>
                  <a:pt x="1014" y="66"/>
                </a:lnTo>
                <a:lnTo>
                  <a:pt x="1014" y="63"/>
                </a:lnTo>
                <a:lnTo>
                  <a:pt x="1016" y="63"/>
                </a:lnTo>
                <a:lnTo>
                  <a:pt x="1016" y="66"/>
                </a:lnTo>
                <a:lnTo>
                  <a:pt x="1019" y="66"/>
                </a:lnTo>
                <a:lnTo>
                  <a:pt x="1026" y="54"/>
                </a:lnTo>
                <a:lnTo>
                  <a:pt x="1026" y="52"/>
                </a:lnTo>
                <a:lnTo>
                  <a:pt x="1026" y="49"/>
                </a:lnTo>
                <a:lnTo>
                  <a:pt x="1028" y="47"/>
                </a:lnTo>
                <a:lnTo>
                  <a:pt x="1026" y="42"/>
                </a:lnTo>
                <a:lnTo>
                  <a:pt x="1021" y="40"/>
                </a:lnTo>
                <a:lnTo>
                  <a:pt x="1019" y="40"/>
                </a:lnTo>
                <a:lnTo>
                  <a:pt x="1011" y="40"/>
                </a:lnTo>
                <a:lnTo>
                  <a:pt x="1009" y="42"/>
                </a:lnTo>
                <a:lnTo>
                  <a:pt x="1007" y="42"/>
                </a:lnTo>
                <a:lnTo>
                  <a:pt x="1002" y="45"/>
                </a:lnTo>
                <a:lnTo>
                  <a:pt x="1002" y="42"/>
                </a:lnTo>
                <a:lnTo>
                  <a:pt x="1002" y="40"/>
                </a:lnTo>
                <a:lnTo>
                  <a:pt x="1002" y="37"/>
                </a:lnTo>
                <a:lnTo>
                  <a:pt x="988" y="37"/>
                </a:lnTo>
                <a:lnTo>
                  <a:pt x="986" y="37"/>
                </a:lnTo>
                <a:lnTo>
                  <a:pt x="986" y="35"/>
                </a:lnTo>
                <a:lnTo>
                  <a:pt x="990" y="33"/>
                </a:lnTo>
                <a:lnTo>
                  <a:pt x="995" y="33"/>
                </a:lnTo>
                <a:lnTo>
                  <a:pt x="1000" y="30"/>
                </a:lnTo>
                <a:lnTo>
                  <a:pt x="1014" y="21"/>
                </a:lnTo>
                <a:lnTo>
                  <a:pt x="1007" y="9"/>
                </a:lnTo>
                <a:lnTo>
                  <a:pt x="1004" y="9"/>
                </a:lnTo>
                <a:lnTo>
                  <a:pt x="1002" y="11"/>
                </a:lnTo>
                <a:lnTo>
                  <a:pt x="1000" y="9"/>
                </a:lnTo>
                <a:lnTo>
                  <a:pt x="995" y="9"/>
                </a:lnTo>
                <a:lnTo>
                  <a:pt x="995" y="7"/>
                </a:lnTo>
                <a:lnTo>
                  <a:pt x="993" y="4"/>
                </a:lnTo>
                <a:lnTo>
                  <a:pt x="988" y="0"/>
                </a:lnTo>
                <a:lnTo>
                  <a:pt x="986" y="0"/>
                </a:lnTo>
                <a:lnTo>
                  <a:pt x="974" y="4"/>
                </a:lnTo>
                <a:lnTo>
                  <a:pt x="971" y="7"/>
                </a:lnTo>
                <a:lnTo>
                  <a:pt x="964" y="14"/>
                </a:lnTo>
                <a:lnTo>
                  <a:pt x="960" y="21"/>
                </a:lnTo>
                <a:lnTo>
                  <a:pt x="948" y="37"/>
                </a:lnTo>
                <a:lnTo>
                  <a:pt x="945" y="42"/>
                </a:lnTo>
                <a:lnTo>
                  <a:pt x="943" y="45"/>
                </a:lnTo>
                <a:lnTo>
                  <a:pt x="943" y="49"/>
                </a:lnTo>
                <a:lnTo>
                  <a:pt x="943" y="52"/>
                </a:lnTo>
                <a:lnTo>
                  <a:pt x="945" y="63"/>
                </a:lnTo>
                <a:lnTo>
                  <a:pt x="950" y="71"/>
                </a:lnTo>
                <a:lnTo>
                  <a:pt x="952" y="71"/>
                </a:lnTo>
                <a:lnTo>
                  <a:pt x="962" y="75"/>
                </a:lnTo>
                <a:lnTo>
                  <a:pt x="962" y="78"/>
                </a:lnTo>
                <a:lnTo>
                  <a:pt x="957" y="75"/>
                </a:lnTo>
                <a:lnTo>
                  <a:pt x="955" y="75"/>
                </a:lnTo>
                <a:lnTo>
                  <a:pt x="941" y="71"/>
                </a:lnTo>
                <a:lnTo>
                  <a:pt x="938" y="71"/>
                </a:lnTo>
                <a:lnTo>
                  <a:pt x="929" y="73"/>
                </a:lnTo>
                <a:lnTo>
                  <a:pt x="926" y="73"/>
                </a:lnTo>
                <a:lnTo>
                  <a:pt x="924" y="80"/>
                </a:lnTo>
                <a:lnTo>
                  <a:pt x="926" y="85"/>
                </a:lnTo>
                <a:lnTo>
                  <a:pt x="931" y="89"/>
                </a:lnTo>
                <a:lnTo>
                  <a:pt x="931" y="92"/>
                </a:lnTo>
                <a:lnTo>
                  <a:pt x="931" y="99"/>
                </a:lnTo>
                <a:lnTo>
                  <a:pt x="931" y="101"/>
                </a:lnTo>
                <a:lnTo>
                  <a:pt x="931" y="104"/>
                </a:lnTo>
                <a:lnTo>
                  <a:pt x="929" y="108"/>
                </a:lnTo>
                <a:lnTo>
                  <a:pt x="924" y="108"/>
                </a:lnTo>
                <a:lnTo>
                  <a:pt x="924" y="111"/>
                </a:lnTo>
                <a:lnTo>
                  <a:pt x="922" y="120"/>
                </a:lnTo>
                <a:lnTo>
                  <a:pt x="926" y="123"/>
                </a:lnTo>
                <a:lnTo>
                  <a:pt x="929" y="125"/>
                </a:lnTo>
                <a:lnTo>
                  <a:pt x="929" y="127"/>
                </a:lnTo>
                <a:lnTo>
                  <a:pt x="934" y="134"/>
                </a:lnTo>
                <a:lnTo>
                  <a:pt x="936" y="139"/>
                </a:lnTo>
                <a:lnTo>
                  <a:pt x="941" y="144"/>
                </a:lnTo>
                <a:lnTo>
                  <a:pt x="941" y="146"/>
                </a:lnTo>
                <a:lnTo>
                  <a:pt x="941" y="148"/>
                </a:lnTo>
                <a:lnTo>
                  <a:pt x="941" y="153"/>
                </a:lnTo>
                <a:lnTo>
                  <a:pt x="941" y="158"/>
                </a:lnTo>
                <a:lnTo>
                  <a:pt x="941" y="160"/>
                </a:lnTo>
                <a:lnTo>
                  <a:pt x="945" y="165"/>
                </a:lnTo>
                <a:lnTo>
                  <a:pt x="948" y="165"/>
                </a:lnTo>
                <a:lnTo>
                  <a:pt x="950" y="167"/>
                </a:lnTo>
                <a:lnTo>
                  <a:pt x="952" y="167"/>
                </a:lnTo>
                <a:lnTo>
                  <a:pt x="960" y="165"/>
                </a:lnTo>
                <a:lnTo>
                  <a:pt x="962" y="165"/>
                </a:lnTo>
                <a:lnTo>
                  <a:pt x="964" y="165"/>
                </a:lnTo>
                <a:lnTo>
                  <a:pt x="967" y="165"/>
                </a:lnTo>
                <a:lnTo>
                  <a:pt x="967" y="167"/>
                </a:lnTo>
                <a:lnTo>
                  <a:pt x="969" y="167"/>
                </a:lnTo>
                <a:lnTo>
                  <a:pt x="971" y="165"/>
                </a:lnTo>
                <a:lnTo>
                  <a:pt x="974" y="165"/>
                </a:lnTo>
                <a:lnTo>
                  <a:pt x="986" y="158"/>
                </a:lnTo>
                <a:lnTo>
                  <a:pt x="988" y="158"/>
                </a:lnTo>
                <a:lnTo>
                  <a:pt x="988" y="156"/>
                </a:lnTo>
                <a:lnTo>
                  <a:pt x="990" y="156"/>
                </a:lnTo>
                <a:lnTo>
                  <a:pt x="988" y="153"/>
                </a:lnTo>
                <a:lnTo>
                  <a:pt x="986" y="153"/>
                </a:lnTo>
                <a:lnTo>
                  <a:pt x="983" y="156"/>
                </a:lnTo>
                <a:lnTo>
                  <a:pt x="983" y="153"/>
                </a:lnTo>
                <a:lnTo>
                  <a:pt x="981" y="153"/>
                </a:lnTo>
                <a:lnTo>
                  <a:pt x="981" y="151"/>
                </a:lnTo>
                <a:lnTo>
                  <a:pt x="981" y="148"/>
                </a:lnTo>
                <a:lnTo>
                  <a:pt x="986" y="141"/>
                </a:lnTo>
                <a:lnTo>
                  <a:pt x="988" y="141"/>
                </a:lnTo>
                <a:lnTo>
                  <a:pt x="990" y="144"/>
                </a:lnTo>
                <a:lnTo>
                  <a:pt x="990" y="146"/>
                </a:lnTo>
                <a:lnTo>
                  <a:pt x="993" y="146"/>
                </a:lnTo>
                <a:lnTo>
                  <a:pt x="993" y="148"/>
                </a:lnTo>
                <a:lnTo>
                  <a:pt x="993" y="151"/>
                </a:lnTo>
                <a:lnTo>
                  <a:pt x="993" y="153"/>
                </a:lnTo>
                <a:lnTo>
                  <a:pt x="1000" y="156"/>
                </a:lnTo>
                <a:lnTo>
                  <a:pt x="1002" y="156"/>
                </a:lnTo>
                <a:lnTo>
                  <a:pt x="1004" y="156"/>
                </a:lnTo>
                <a:lnTo>
                  <a:pt x="1007" y="156"/>
                </a:lnTo>
                <a:lnTo>
                  <a:pt x="1004" y="158"/>
                </a:lnTo>
                <a:lnTo>
                  <a:pt x="1000" y="160"/>
                </a:lnTo>
                <a:lnTo>
                  <a:pt x="997" y="160"/>
                </a:lnTo>
                <a:lnTo>
                  <a:pt x="995" y="160"/>
                </a:lnTo>
                <a:lnTo>
                  <a:pt x="995" y="158"/>
                </a:lnTo>
                <a:lnTo>
                  <a:pt x="993" y="158"/>
                </a:lnTo>
                <a:lnTo>
                  <a:pt x="986" y="163"/>
                </a:lnTo>
                <a:lnTo>
                  <a:pt x="978" y="167"/>
                </a:lnTo>
                <a:lnTo>
                  <a:pt x="974" y="167"/>
                </a:lnTo>
                <a:lnTo>
                  <a:pt x="967" y="170"/>
                </a:lnTo>
                <a:lnTo>
                  <a:pt x="967" y="172"/>
                </a:lnTo>
                <a:lnTo>
                  <a:pt x="969" y="172"/>
                </a:lnTo>
                <a:lnTo>
                  <a:pt x="969" y="174"/>
                </a:lnTo>
                <a:lnTo>
                  <a:pt x="967" y="172"/>
                </a:lnTo>
                <a:lnTo>
                  <a:pt x="964" y="172"/>
                </a:lnTo>
                <a:lnTo>
                  <a:pt x="957" y="172"/>
                </a:lnTo>
                <a:lnTo>
                  <a:pt x="957" y="174"/>
                </a:lnTo>
                <a:lnTo>
                  <a:pt x="957" y="177"/>
                </a:lnTo>
                <a:lnTo>
                  <a:pt x="960" y="179"/>
                </a:lnTo>
                <a:lnTo>
                  <a:pt x="960" y="184"/>
                </a:lnTo>
                <a:lnTo>
                  <a:pt x="960" y="186"/>
                </a:lnTo>
                <a:lnTo>
                  <a:pt x="957" y="184"/>
                </a:lnTo>
                <a:lnTo>
                  <a:pt x="955" y="184"/>
                </a:lnTo>
                <a:lnTo>
                  <a:pt x="950" y="179"/>
                </a:lnTo>
                <a:lnTo>
                  <a:pt x="950" y="177"/>
                </a:lnTo>
                <a:lnTo>
                  <a:pt x="950" y="174"/>
                </a:lnTo>
                <a:lnTo>
                  <a:pt x="950" y="172"/>
                </a:lnTo>
                <a:lnTo>
                  <a:pt x="948" y="172"/>
                </a:lnTo>
                <a:lnTo>
                  <a:pt x="943" y="174"/>
                </a:lnTo>
                <a:lnTo>
                  <a:pt x="941" y="177"/>
                </a:lnTo>
                <a:lnTo>
                  <a:pt x="943" y="177"/>
                </a:lnTo>
                <a:lnTo>
                  <a:pt x="945" y="182"/>
                </a:lnTo>
                <a:lnTo>
                  <a:pt x="952" y="196"/>
                </a:lnTo>
                <a:lnTo>
                  <a:pt x="952" y="203"/>
                </a:lnTo>
                <a:lnTo>
                  <a:pt x="952" y="205"/>
                </a:lnTo>
                <a:lnTo>
                  <a:pt x="950" y="205"/>
                </a:lnTo>
                <a:lnTo>
                  <a:pt x="945" y="203"/>
                </a:lnTo>
                <a:lnTo>
                  <a:pt x="945" y="198"/>
                </a:lnTo>
                <a:lnTo>
                  <a:pt x="948" y="196"/>
                </a:lnTo>
                <a:lnTo>
                  <a:pt x="948" y="193"/>
                </a:lnTo>
                <a:lnTo>
                  <a:pt x="945" y="186"/>
                </a:lnTo>
                <a:lnTo>
                  <a:pt x="943" y="184"/>
                </a:lnTo>
                <a:lnTo>
                  <a:pt x="943" y="182"/>
                </a:lnTo>
                <a:lnTo>
                  <a:pt x="938" y="179"/>
                </a:lnTo>
                <a:lnTo>
                  <a:pt x="936" y="179"/>
                </a:lnTo>
                <a:lnTo>
                  <a:pt x="929" y="179"/>
                </a:lnTo>
                <a:lnTo>
                  <a:pt x="926" y="179"/>
                </a:lnTo>
                <a:lnTo>
                  <a:pt x="924" y="179"/>
                </a:lnTo>
                <a:lnTo>
                  <a:pt x="922" y="177"/>
                </a:lnTo>
                <a:lnTo>
                  <a:pt x="926" y="177"/>
                </a:lnTo>
                <a:lnTo>
                  <a:pt x="929" y="177"/>
                </a:lnTo>
                <a:lnTo>
                  <a:pt x="931" y="177"/>
                </a:lnTo>
                <a:lnTo>
                  <a:pt x="931" y="179"/>
                </a:lnTo>
                <a:lnTo>
                  <a:pt x="934" y="179"/>
                </a:lnTo>
                <a:lnTo>
                  <a:pt x="941" y="167"/>
                </a:lnTo>
                <a:lnTo>
                  <a:pt x="938" y="153"/>
                </a:lnTo>
                <a:lnTo>
                  <a:pt x="936" y="144"/>
                </a:lnTo>
                <a:lnTo>
                  <a:pt x="934" y="146"/>
                </a:lnTo>
                <a:lnTo>
                  <a:pt x="934" y="144"/>
                </a:lnTo>
                <a:lnTo>
                  <a:pt x="934" y="141"/>
                </a:lnTo>
                <a:lnTo>
                  <a:pt x="936" y="139"/>
                </a:lnTo>
                <a:lnTo>
                  <a:pt x="929" y="127"/>
                </a:lnTo>
                <a:lnTo>
                  <a:pt x="929" y="125"/>
                </a:lnTo>
                <a:lnTo>
                  <a:pt x="924" y="123"/>
                </a:lnTo>
                <a:lnTo>
                  <a:pt x="922" y="123"/>
                </a:lnTo>
                <a:lnTo>
                  <a:pt x="922" y="120"/>
                </a:lnTo>
                <a:lnTo>
                  <a:pt x="922" y="118"/>
                </a:lnTo>
                <a:lnTo>
                  <a:pt x="922" y="115"/>
                </a:lnTo>
                <a:lnTo>
                  <a:pt x="922" y="111"/>
                </a:lnTo>
                <a:lnTo>
                  <a:pt x="922" y="108"/>
                </a:lnTo>
                <a:lnTo>
                  <a:pt x="924" y="108"/>
                </a:lnTo>
                <a:lnTo>
                  <a:pt x="926" y="108"/>
                </a:lnTo>
                <a:lnTo>
                  <a:pt x="926" y="106"/>
                </a:lnTo>
                <a:lnTo>
                  <a:pt x="929" y="104"/>
                </a:lnTo>
                <a:lnTo>
                  <a:pt x="929" y="97"/>
                </a:lnTo>
                <a:lnTo>
                  <a:pt x="929" y="94"/>
                </a:lnTo>
                <a:lnTo>
                  <a:pt x="924" y="85"/>
                </a:lnTo>
                <a:lnTo>
                  <a:pt x="917" y="82"/>
                </a:lnTo>
                <a:lnTo>
                  <a:pt x="908" y="89"/>
                </a:lnTo>
                <a:lnTo>
                  <a:pt x="903" y="92"/>
                </a:lnTo>
                <a:lnTo>
                  <a:pt x="900" y="94"/>
                </a:lnTo>
                <a:lnTo>
                  <a:pt x="903" y="94"/>
                </a:lnTo>
                <a:lnTo>
                  <a:pt x="905" y="97"/>
                </a:lnTo>
                <a:lnTo>
                  <a:pt x="905" y="99"/>
                </a:lnTo>
                <a:lnTo>
                  <a:pt x="893" y="99"/>
                </a:lnTo>
                <a:lnTo>
                  <a:pt x="889" y="99"/>
                </a:lnTo>
                <a:lnTo>
                  <a:pt x="886" y="97"/>
                </a:lnTo>
                <a:lnTo>
                  <a:pt x="884" y="94"/>
                </a:lnTo>
                <a:lnTo>
                  <a:pt x="884" y="92"/>
                </a:lnTo>
                <a:lnTo>
                  <a:pt x="879" y="89"/>
                </a:lnTo>
                <a:lnTo>
                  <a:pt x="877" y="89"/>
                </a:lnTo>
                <a:lnTo>
                  <a:pt x="874" y="89"/>
                </a:lnTo>
                <a:lnTo>
                  <a:pt x="872" y="89"/>
                </a:lnTo>
                <a:lnTo>
                  <a:pt x="872" y="92"/>
                </a:lnTo>
                <a:lnTo>
                  <a:pt x="870" y="92"/>
                </a:lnTo>
                <a:lnTo>
                  <a:pt x="860" y="94"/>
                </a:lnTo>
                <a:lnTo>
                  <a:pt x="860" y="92"/>
                </a:lnTo>
                <a:lnTo>
                  <a:pt x="851" y="89"/>
                </a:lnTo>
                <a:lnTo>
                  <a:pt x="851" y="92"/>
                </a:lnTo>
                <a:lnTo>
                  <a:pt x="853" y="94"/>
                </a:lnTo>
                <a:lnTo>
                  <a:pt x="856" y="94"/>
                </a:lnTo>
                <a:lnTo>
                  <a:pt x="849" y="97"/>
                </a:lnTo>
                <a:lnTo>
                  <a:pt x="846" y="94"/>
                </a:lnTo>
                <a:lnTo>
                  <a:pt x="849" y="92"/>
                </a:lnTo>
                <a:lnTo>
                  <a:pt x="846" y="92"/>
                </a:lnTo>
                <a:lnTo>
                  <a:pt x="844" y="92"/>
                </a:lnTo>
                <a:lnTo>
                  <a:pt x="841" y="94"/>
                </a:lnTo>
                <a:lnTo>
                  <a:pt x="841" y="99"/>
                </a:lnTo>
                <a:lnTo>
                  <a:pt x="841" y="101"/>
                </a:lnTo>
                <a:lnTo>
                  <a:pt x="841" y="104"/>
                </a:lnTo>
                <a:lnTo>
                  <a:pt x="844" y="104"/>
                </a:lnTo>
                <a:lnTo>
                  <a:pt x="849" y="104"/>
                </a:lnTo>
                <a:lnTo>
                  <a:pt x="853" y="101"/>
                </a:lnTo>
                <a:lnTo>
                  <a:pt x="858" y="101"/>
                </a:lnTo>
                <a:lnTo>
                  <a:pt x="858" y="99"/>
                </a:lnTo>
                <a:lnTo>
                  <a:pt x="858" y="101"/>
                </a:lnTo>
                <a:lnTo>
                  <a:pt x="856" y="101"/>
                </a:lnTo>
                <a:lnTo>
                  <a:pt x="853" y="104"/>
                </a:lnTo>
                <a:lnTo>
                  <a:pt x="849" y="106"/>
                </a:lnTo>
                <a:lnTo>
                  <a:pt x="846" y="106"/>
                </a:lnTo>
                <a:lnTo>
                  <a:pt x="834" y="111"/>
                </a:lnTo>
                <a:lnTo>
                  <a:pt x="830" y="111"/>
                </a:lnTo>
                <a:lnTo>
                  <a:pt x="827" y="111"/>
                </a:lnTo>
                <a:lnTo>
                  <a:pt x="825" y="113"/>
                </a:lnTo>
                <a:lnTo>
                  <a:pt x="825" y="115"/>
                </a:lnTo>
                <a:lnTo>
                  <a:pt x="818" y="118"/>
                </a:lnTo>
                <a:lnTo>
                  <a:pt x="815" y="118"/>
                </a:lnTo>
                <a:lnTo>
                  <a:pt x="815" y="115"/>
                </a:lnTo>
                <a:lnTo>
                  <a:pt x="813" y="115"/>
                </a:lnTo>
                <a:lnTo>
                  <a:pt x="806" y="118"/>
                </a:lnTo>
                <a:lnTo>
                  <a:pt x="804" y="120"/>
                </a:lnTo>
                <a:lnTo>
                  <a:pt x="794" y="125"/>
                </a:lnTo>
                <a:lnTo>
                  <a:pt x="792" y="127"/>
                </a:lnTo>
                <a:lnTo>
                  <a:pt x="787" y="132"/>
                </a:lnTo>
                <a:lnTo>
                  <a:pt x="785" y="132"/>
                </a:lnTo>
                <a:lnTo>
                  <a:pt x="782" y="137"/>
                </a:lnTo>
                <a:lnTo>
                  <a:pt x="782" y="139"/>
                </a:lnTo>
                <a:lnTo>
                  <a:pt x="782" y="141"/>
                </a:lnTo>
                <a:lnTo>
                  <a:pt x="778" y="144"/>
                </a:lnTo>
                <a:lnTo>
                  <a:pt x="773" y="141"/>
                </a:lnTo>
                <a:lnTo>
                  <a:pt x="771" y="141"/>
                </a:lnTo>
                <a:lnTo>
                  <a:pt x="768" y="141"/>
                </a:lnTo>
                <a:lnTo>
                  <a:pt x="768" y="139"/>
                </a:lnTo>
                <a:lnTo>
                  <a:pt x="766" y="141"/>
                </a:lnTo>
                <a:lnTo>
                  <a:pt x="763" y="144"/>
                </a:lnTo>
                <a:lnTo>
                  <a:pt x="766" y="144"/>
                </a:lnTo>
                <a:lnTo>
                  <a:pt x="766" y="146"/>
                </a:lnTo>
                <a:lnTo>
                  <a:pt x="766" y="144"/>
                </a:lnTo>
                <a:lnTo>
                  <a:pt x="775" y="146"/>
                </a:lnTo>
                <a:lnTo>
                  <a:pt x="775" y="148"/>
                </a:lnTo>
                <a:lnTo>
                  <a:pt x="773" y="151"/>
                </a:lnTo>
                <a:lnTo>
                  <a:pt x="768" y="148"/>
                </a:lnTo>
                <a:lnTo>
                  <a:pt x="766" y="163"/>
                </a:lnTo>
                <a:lnTo>
                  <a:pt x="766" y="160"/>
                </a:lnTo>
                <a:lnTo>
                  <a:pt x="763" y="160"/>
                </a:lnTo>
                <a:lnTo>
                  <a:pt x="763" y="163"/>
                </a:lnTo>
                <a:lnTo>
                  <a:pt x="761" y="163"/>
                </a:lnTo>
                <a:lnTo>
                  <a:pt x="759" y="160"/>
                </a:lnTo>
                <a:lnTo>
                  <a:pt x="756" y="158"/>
                </a:lnTo>
                <a:lnTo>
                  <a:pt x="754" y="158"/>
                </a:lnTo>
                <a:lnTo>
                  <a:pt x="752" y="163"/>
                </a:lnTo>
                <a:lnTo>
                  <a:pt x="749" y="165"/>
                </a:lnTo>
                <a:lnTo>
                  <a:pt x="749" y="167"/>
                </a:lnTo>
                <a:lnTo>
                  <a:pt x="752" y="167"/>
                </a:lnTo>
                <a:lnTo>
                  <a:pt x="754" y="167"/>
                </a:lnTo>
                <a:lnTo>
                  <a:pt x="756" y="167"/>
                </a:lnTo>
                <a:lnTo>
                  <a:pt x="759" y="170"/>
                </a:lnTo>
                <a:lnTo>
                  <a:pt x="766" y="177"/>
                </a:lnTo>
                <a:lnTo>
                  <a:pt x="768" y="179"/>
                </a:lnTo>
                <a:lnTo>
                  <a:pt x="766" y="179"/>
                </a:lnTo>
                <a:lnTo>
                  <a:pt x="766" y="182"/>
                </a:lnTo>
                <a:lnTo>
                  <a:pt x="763" y="182"/>
                </a:lnTo>
                <a:lnTo>
                  <a:pt x="761" y="182"/>
                </a:lnTo>
                <a:lnTo>
                  <a:pt x="763" y="182"/>
                </a:lnTo>
                <a:lnTo>
                  <a:pt x="763" y="179"/>
                </a:lnTo>
                <a:lnTo>
                  <a:pt x="766" y="179"/>
                </a:lnTo>
                <a:lnTo>
                  <a:pt x="759" y="174"/>
                </a:lnTo>
                <a:lnTo>
                  <a:pt x="756" y="174"/>
                </a:lnTo>
                <a:lnTo>
                  <a:pt x="754" y="177"/>
                </a:lnTo>
                <a:lnTo>
                  <a:pt x="752" y="179"/>
                </a:lnTo>
                <a:lnTo>
                  <a:pt x="752" y="182"/>
                </a:lnTo>
                <a:lnTo>
                  <a:pt x="752" y="184"/>
                </a:lnTo>
                <a:lnTo>
                  <a:pt x="754" y="184"/>
                </a:lnTo>
                <a:lnTo>
                  <a:pt x="756" y="184"/>
                </a:lnTo>
                <a:lnTo>
                  <a:pt x="759" y="184"/>
                </a:lnTo>
                <a:lnTo>
                  <a:pt x="761" y="184"/>
                </a:lnTo>
                <a:lnTo>
                  <a:pt x="761" y="186"/>
                </a:lnTo>
                <a:lnTo>
                  <a:pt x="768" y="193"/>
                </a:lnTo>
                <a:lnTo>
                  <a:pt x="766" y="193"/>
                </a:lnTo>
                <a:lnTo>
                  <a:pt x="766" y="196"/>
                </a:lnTo>
                <a:lnTo>
                  <a:pt x="768" y="203"/>
                </a:lnTo>
                <a:lnTo>
                  <a:pt x="771" y="205"/>
                </a:lnTo>
                <a:lnTo>
                  <a:pt x="773" y="205"/>
                </a:lnTo>
                <a:lnTo>
                  <a:pt x="773" y="203"/>
                </a:lnTo>
                <a:lnTo>
                  <a:pt x="773" y="200"/>
                </a:lnTo>
                <a:lnTo>
                  <a:pt x="775" y="200"/>
                </a:lnTo>
                <a:lnTo>
                  <a:pt x="773" y="203"/>
                </a:lnTo>
                <a:lnTo>
                  <a:pt x="773" y="205"/>
                </a:lnTo>
                <a:lnTo>
                  <a:pt x="768" y="212"/>
                </a:lnTo>
                <a:lnTo>
                  <a:pt x="768" y="215"/>
                </a:lnTo>
                <a:lnTo>
                  <a:pt x="763" y="215"/>
                </a:lnTo>
                <a:lnTo>
                  <a:pt x="761" y="215"/>
                </a:lnTo>
                <a:lnTo>
                  <a:pt x="761" y="217"/>
                </a:lnTo>
                <a:lnTo>
                  <a:pt x="759" y="217"/>
                </a:lnTo>
                <a:lnTo>
                  <a:pt x="756" y="217"/>
                </a:lnTo>
                <a:lnTo>
                  <a:pt x="752" y="219"/>
                </a:lnTo>
                <a:lnTo>
                  <a:pt x="752" y="222"/>
                </a:lnTo>
                <a:lnTo>
                  <a:pt x="752" y="224"/>
                </a:lnTo>
                <a:lnTo>
                  <a:pt x="752" y="226"/>
                </a:lnTo>
                <a:lnTo>
                  <a:pt x="752" y="229"/>
                </a:lnTo>
                <a:lnTo>
                  <a:pt x="754" y="229"/>
                </a:lnTo>
                <a:lnTo>
                  <a:pt x="756" y="229"/>
                </a:lnTo>
                <a:lnTo>
                  <a:pt x="756" y="231"/>
                </a:lnTo>
                <a:lnTo>
                  <a:pt x="759" y="231"/>
                </a:lnTo>
                <a:lnTo>
                  <a:pt x="761" y="234"/>
                </a:lnTo>
                <a:lnTo>
                  <a:pt x="761" y="236"/>
                </a:lnTo>
                <a:lnTo>
                  <a:pt x="763" y="238"/>
                </a:lnTo>
                <a:lnTo>
                  <a:pt x="763" y="241"/>
                </a:lnTo>
                <a:lnTo>
                  <a:pt x="761" y="238"/>
                </a:lnTo>
                <a:lnTo>
                  <a:pt x="761" y="236"/>
                </a:lnTo>
                <a:lnTo>
                  <a:pt x="756" y="231"/>
                </a:lnTo>
                <a:lnTo>
                  <a:pt x="752" y="229"/>
                </a:lnTo>
                <a:lnTo>
                  <a:pt x="752" y="226"/>
                </a:lnTo>
                <a:lnTo>
                  <a:pt x="749" y="226"/>
                </a:lnTo>
                <a:lnTo>
                  <a:pt x="749" y="224"/>
                </a:lnTo>
                <a:lnTo>
                  <a:pt x="749" y="222"/>
                </a:lnTo>
                <a:lnTo>
                  <a:pt x="749" y="219"/>
                </a:lnTo>
                <a:lnTo>
                  <a:pt x="752" y="219"/>
                </a:lnTo>
                <a:lnTo>
                  <a:pt x="754" y="215"/>
                </a:lnTo>
                <a:lnTo>
                  <a:pt x="756" y="215"/>
                </a:lnTo>
                <a:lnTo>
                  <a:pt x="761" y="212"/>
                </a:lnTo>
                <a:lnTo>
                  <a:pt x="763" y="210"/>
                </a:lnTo>
                <a:lnTo>
                  <a:pt x="763" y="208"/>
                </a:lnTo>
                <a:lnTo>
                  <a:pt x="766" y="208"/>
                </a:lnTo>
                <a:lnTo>
                  <a:pt x="766" y="205"/>
                </a:lnTo>
                <a:lnTo>
                  <a:pt x="766" y="203"/>
                </a:lnTo>
                <a:lnTo>
                  <a:pt x="768" y="203"/>
                </a:lnTo>
                <a:lnTo>
                  <a:pt x="766" y="203"/>
                </a:lnTo>
                <a:lnTo>
                  <a:pt x="763" y="200"/>
                </a:lnTo>
                <a:lnTo>
                  <a:pt x="754" y="203"/>
                </a:lnTo>
                <a:lnTo>
                  <a:pt x="747" y="205"/>
                </a:lnTo>
                <a:lnTo>
                  <a:pt x="747" y="208"/>
                </a:lnTo>
                <a:lnTo>
                  <a:pt x="740" y="210"/>
                </a:lnTo>
                <a:lnTo>
                  <a:pt x="733" y="210"/>
                </a:lnTo>
                <a:lnTo>
                  <a:pt x="728" y="210"/>
                </a:lnTo>
                <a:lnTo>
                  <a:pt x="721" y="212"/>
                </a:lnTo>
                <a:lnTo>
                  <a:pt x="712" y="212"/>
                </a:lnTo>
                <a:lnTo>
                  <a:pt x="709" y="212"/>
                </a:lnTo>
                <a:lnTo>
                  <a:pt x="707" y="212"/>
                </a:lnTo>
                <a:lnTo>
                  <a:pt x="695" y="212"/>
                </a:lnTo>
                <a:lnTo>
                  <a:pt x="683" y="215"/>
                </a:lnTo>
                <a:lnTo>
                  <a:pt x="683" y="217"/>
                </a:lnTo>
                <a:lnTo>
                  <a:pt x="681" y="224"/>
                </a:lnTo>
                <a:lnTo>
                  <a:pt x="681" y="229"/>
                </a:lnTo>
                <a:lnTo>
                  <a:pt x="683" y="236"/>
                </a:lnTo>
                <a:lnTo>
                  <a:pt x="686" y="241"/>
                </a:lnTo>
                <a:lnTo>
                  <a:pt x="686" y="243"/>
                </a:lnTo>
                <a:lnTo>
                  <a:pt x="686" y="245"/>
                </a:lnTo>
                <a:lnTo>
                  <a:pt x="686" y="248"/>
                </a:lnTo>
                <a:lnTo>
                  <a:pt x="686" y="250"/>
                </a:lnTo>
                <a:lnTo>
                  <a:pt x="686" y="252"/>
                </a:lnTo>
                <a:lnTo>
                  <a:pt x="683" y="252"/>
                </a:lnTo>
                <a:lnTo>
                  <a:pt x="683" y="255"/>
                </a:lnTo>
                <a:lnTo>
                  <a:pt x="686" y="262"/>
                </a:lnTo>
                <a:lnTo>
                  <a:pt x="688" y="264"/>
                </a:lnTo>
                <a:lnTo>
                  <a:pt x="690" y="269"/>
                </a:lnTo>
                <a:lnTo>
                  <a:pt x="693" y="269"/>
                </a:lnTo>
                <a:lnTo>
                  <a:pt x="695" y="269"/>
                </a:lnTo>
                <a:lnTo>
                  <a:pt x="697" y="271"/>
                </a:lnTo>
                <a:lnTo>
                  <a:pt x="704" y="271"/>
                </a:lnTo>
                <a:lnTo>
                  <a:pt x="704" y="274"/>
                </a:lnTo>
                <a:lnTo>
                  <a:pt x="707" y="276"/>
                </a:lnTo>
                <a:lnTo>
                  <a:pt x="707" y="278"/>
                </a:lnTo>
                <a:lnTo>
                  <a:pt x="707" y="283"/>
                </a:lnTo>
                <a:lnTo>
                  <a:pt x="712" y="288"/>
                </a:lnTo>
                <a:lnTo>
                  <a:pt x="714" y="288"/>
                </a:lnTo>
                <a:lnTo>
                  <a:pt x="716" y="288"/>
                </a:lnTo>
                <a:lnTo>
                  <a:pt x="716" y="290"/>
                </a:lnTo>
                <a:lnTo>
                  <a:pt x="719" y="290"/>
                </a:lnTo>
                <a:lnTo>
                  <a:pt x="719" y="293"/>
                </a:lnTo>
                <a:lnTo>
                  <a:pt x="721" y="293"/>
                </a:lnTo>
                <a:lnTo>
                  <a:pt x="723" y="300"/>
                </a:lnTo>
                <a:lnTo>
                  <a:pt x="723" y="302"/>
                </a:lnTo>
                <a:lnTo>
                  <a:pt x="721" y="304"/>
                </a:lnTo>
                <a:lnTo>
                  <a:pt x="719" y="311"/>
                </a:lnTo>
                <a:lnTo>
                  <a:pt x="719" y="314"/>
                </a:lnTo>
                <a:lnTo>
                  <a:pt x="716" y="314"/>
                </a:lnTo>
                <a:lnTo>
                  <a:pt x="716" y="316"/>
                </a:lnTo>
                <a:lnTo>
                  <a:pt x="719" y="321"/>
                </a:lnTo>
                <a:lnTo>
                  <a:pt x="721" y="330"/>
                </a:lnTo>
                <a:lnTo>
                  <a:pt x="723" y="340"/>
                </a:lnTo>
                <a:lnTo>
                  <a:pt x="723" y="342"/>
                </a:lnTo>
                <a:lnTo>
                  <a:pt x="723" y="345"/>
                </a:lnTo>
                <a:lnTo>
                  <a:pt x="723" y="347"/>
                </a:lnTo>
                <a:lnTo>
                  <a:pt x="721" y="349"/>
                </a:lnTo>
                <a:lnTo>
                  <a:pt x="719" y="352"/>
                </a:lnTo>
                <a:lnTo>
                  <a:pt x="716" y="352"/>
                </a:lnTo>
                <a:lnTo>
                  <a:pt x="716" y="354"/>
                </a:lnTo>
                <a:lnTo>
                  <a:pt x="716" y="359"/>
                </a:lnTo>
                <a:lnTo>
                  <a:pt x="716" y="361"/>
                </a:lnTo>
                <a:lnTo>
                  <a:pt x="714" y="361"/>
                </a:lnTo>
                <a:lnTo>
                  <a:pt x="712" y="359"/>
                </a:lnTo>
                <a:lnTo>
                  <a:pt x="709" y="356"/>
                </a:lnTo>
                <a:lnTo>
                  <a:pt x="709" y="354"/>
                </a:lnTo>
                <a:lnTo>
                  <a:pt x="712" y="349"/>
                </a:lnTo>
                <a:lnTo>
                  <a:pt x="714" y="347"/>
                </a:lnTo>
                <a:lnTo>
                  <a:pt x="716" y="330"/>
                </a:lnTo>
                <a:lnTo>
                  <a:pt x="716" y="328"/>
                </a:lnTo>
                <a:lnTo>
                  <a:pt x="714" y="326"/>
                </a:lnTo>
                <a:lnTo>
                  <a:pt x="712" y="326"/>
                </a:lnTo>
                <a:lnTo>
                  <a:pt x="709" y="326"/>
                </a:lnTo>
                <a:lnTo>
                  <a:pt x="709" y="328"/>
                </a:lnTo>
                <a:lnTo>
                  <a:pt x="704" y="340"/>
                </a:lnTo>
                <a:lnTo>
                  <a:pt x="704" y="342"/>
                </a:lnTo>
                <a:lnTo>
                  <a:pt x="704" y="349"/>
                </a:lnTo>
                <a:lnTo>
                  <a:pt x="707" y="354"/>
                </a:lnTo>
                <a:lnTo>
                  <a:pt x="704" y="354"/>
                </a:lnTo>
                <a:lnTo>
                  <a:pt x="704" y="352"/>
                </a:lnTo>
                <a:lnTo>
                  <a:pt x="702" y="342"/>
                </a:lnTo>
                <a:lnTo>
                  <a:pt x="704" y="337"/>
                </a:lnTo>
                <a:lnTo>
                  <a:pt x="707" y="328"/>
                </a:lnTo>
                <a:lnTo>
                  <a:pt x="704" y="314"/>
                </a:lnTo>
                <a:lnTo>
                  <a:pt x="707" y="311"/>
                </a:lnTo>
                <a:lnTo>
                  <a:pt x="709" y="311"/>
                </a:lnTo>
                <a:lnTo>
                  <a:pt x="712" y="309"/>
                </a:lnTo>
                <a:lnTo>
                  <a:pt x="714" y="309"/>
                </a:lnTo>
                <a:lnTo>
                  <a:pt x="714" y="307"/>
                </a:lnTo>
                <a:lnTo>
                  <a:pt x="719" y="297"/>
                </a:lnTo>
                <a:lnTo>
                  <a:pt x="719" y="295"/>
                </a:lnTo>
                <a:lnTo>
                  <a:pt x="716" y="295"/>
                </a:lnTo>
                <a:lnTo>
                  <a:pt x="714" y="293"/>
                </a:lnTo>
                <a:lnTo>
                  <a:pt x="712" y="293"/>
                </a:lnTo>
                <a:lnTo>
                  <a:pt x="707" y="295"/>
                </a:lnTo>
                <a:lnTo>
                  <a:pt x="704" y="295"/>
                </a:lnTo>
                <a:lnTo>
                  <a:pt x="704" y="297"/>
                </a:lnTo>
                <a:lnTo>
                  <a:pt x="702" y="297"/>
                </a:lnTo>
                <a:lnTo>
                  <a:pt x="697" y="297"/>
                </a:lnTo>
                <a:lnTo>
                  <a:pt x="693" y="293"/>
                </a:lnTo>
                <a:lnTo>
                  <a:pt x="683" y="283"/>
                </a:lnTo>
                <a:lnTo>
                  <a:pt x="681" y="278"/>
                </a:lnTo>
                <a:lnTo>
                  <a:pt x="669" y="269"/>
                </a:lnTo>
                <a:lnTo>
                  <a:pt x="667" y="269"/>
                </a:lnTo>
                <a:lnTo>
                  <a:pt x="657" y="267"/>
                </a:lnTo>
                <a:lnTo>
                  <a:pt x="655" y="269"/>
                </a:lnTo>
                <a:lnTo>
                  <a:pt x="650" y="271"/>
                </a:lnTo>
                <a:lnTo>
                  <a:pt x="643" y="276"/>
                </a:lnTo>
                <a:lnTo>
                  <a:pt x="643" y="278"/>
                </a:lnTo>
                <a:lnTo>
                  <a:pt x="643" y="281"/>
                </a:lnTo>
                <a:lnTo>
                  <a:pt x="645" y="281"/>
                </a:lnTo>
                <a:lnTo>
                  <a:pt x="648" y="278"/>
                </a:lnTo>
                <a:lnTo>
                  <a:pt x="650" y="278"/>
                </a:lnTo>
                <a:lnTo>
                  <a:pt x="650" y="281"/>
                </a:lnTo>
                <a:lnTo>
                  <a:pt x="652" y="281"/>
                </a:lnTo>
                <a:lnTo>
                  <a:pt x="652" y="283"/>
                </a:lnTo>
                <a:lnTo>
                  <a:pt x="652" y="286"/>
                </a:lnTo>
                <a:lnTo>
                  <a:pt x="652" y="288"/>
                </a:lnTo>
                <a:lnTo>
                  <a:pt x="652" y="290"/>
                </a:lnTo>
                <a:lnTo>
                  <a:pt x="650" y="290"/>
                </a:lnTo>
                <a:lnTo>
                  <a:pt x="648" y="290"/>
                </a:lnTo>
                <a:lnTo>
                  <a:pt x="645" y="290"/>
                </a:lnTo>
                <a:lnTo>
                  <a:pt x="643" y="290"/>
                </a:lnTo>
                <a:lnTo>
                  <a:pt x="643" y="288"/>
                </a:lnTo>
                <a:lnTo>
                  <a:pt x="641" y="288"/>
                </a:lnTo>
                <a:lnTo>
                  <a:pt x="641" y="286"/>
                </a:lnTo>
                <a:lnTo>
                  <a:pt x="636" y="283"/>
                </a:lnTo>
                <a:lnTo>
                  <a:pt x="634" y="283"/>
                </a:lnTo>
                <a:lnTo>
                  <a:pt x="631" y="283"/>
                </a:lnTo>
                <a:lnTo>
                  <a:pt x="629" y="286"/>
                </a:lnTo>
                <a:lnTo>
                  <a:pt x="626" y="288"/>
                </a:lnTo>
                <a:lnTo>
                  <a:pt x="624" y="288"/>
                </a:lnTo>
                <a:lnTo>
                  <a:pt x="629" y="300"/>
                </a:lnTo>
                <a:lnTo>
                  <a:pt x="631" y="302"/>
                </a:lnTo>
                <a:lnTo>
                  <a:pt x="634" y="307"/>
                </a:lnTo>
                <a:lnTo>
                  <a:pt x="641" y="311"/>
                </a:lnTo>
                <a:lnTo>
                  <a:pt x="643" y="311"/>
                </a:lnTo>
                <a:lnTo>
                  <a:pt x="643" y="314"/>
                </a:lnTo>
                <a:lnTo>
                  <a:pt x="648" y="311"/>
                </a:lnTo>
                <a:lnTo>
                  <a:pt x="650" y="309"/>
                </a:lnTo>
                <a:lnTo>
                  <a:pt x="655" y="314"/>
                </a:lnTo>
                <a:lnTo>
                  <a:pt x="655" y="316"/>
                </a:lnTo>
                <a:lnTo>
                  <a:pt x="655" y="323"/>
                </a:lnTo>
                <a:lnTo>
                  <a:pt x="655" y="328"/>
                </a:lnTo>
                <a:lnTo>
                  <a:pt x="662" y="326"/>
                </a:lnTo>
                <a:lnTo>
                  <a:pt x="662" y="323"/>
                </a:lnTo>
                <a:lnTo>
                  <a:pt x="664" y="323"/>
                </a:lnTo>
                <a:lnTo>
                  <a:pt x="664" y="326"/>
                </a:lnTo>
                <a:lnTo>
                  <a:pt x="664" y="328"/>
                </a:lnTo>
                <a:lnTo>
                  <a:pt x="662" y="328"/>
                </a:lnTo>
                <a:lnTo>
                  <a:pt x="660" y="328"/>
                </a:lnTo>
                <a:lnTo>
                  <a:pt x="657" y="328"/>
                </a:lnTo>
                <a:lnTo>
                  <a:pt x="655" y="328"/>
                </a:lnTo>
                <a:lnTo>
                  <a:pt x="650" y="326"/>
                </a:lnTo>
                <a:lnTo>
                  <a:pt x="648" y="323"/>
                </a:lnTo>
                <a:lnTo>
                  <a:pt x="648" y="321"/>
                </a:lnTo>
                <a:lnTo>
                  <a:pt x="648" y="319"/>
                </a:lnTo>
                <a:lnTo>
                  <a:pt x="645" y="319"/>
                </a:lnTo>
                <a:lnTo>
                  <a:pt x="638" y="316"/>
                </a:lnTo>
                <a:lnTo>
                  <a:pt x="638" y="319"/>
                </a:lnTo>
                <a:lnTo>
                  <a:pt x="636" y="31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63" name="Freeform 2385"/>
          <p:cNvSpPr>
            <a:spLocks/>
          </p:cNvSpPr>
          <p:nvPr/>
        </p:nvSpPr>
        <p:spPr bwMode="auto">
          <a:xfrm>
            <a:off x="1639888" y="2854325"/>
            <a:ext cx="2595562" cy="1374775"/>
          </a:xfrm>
          <a:custGeom>
            <a:avLst/>
            <a:gdLst>
              <a:gd name="T0" fmla="*/ 2147483647 w 2091"/>
              <a:gd name="T1" fmla="*/ 2147483647 h 1056"/>
              <a:gd name="T2" fmla="*/ 2147483647 w 2091"/>
              <a:gd name="T3" fmla="*/ 2147483647 h 1056"/>
              <a:gd name="T4" fmla="*/ 2147483647 w 2091"/>
              <a:gd name="T5" fmla="*/ 2147483647 h 1056"/>
              <a:gd name="T6" fmla="*/ 2147483647 w 2091"/>
              <a:gd name="T7" fmla="*/ 2147483647 h 1056"/>
              <a:gd name="T8" fmla="*/ 2147483647 w 2091"/>
              <a:gd name="T9" fmla="*/ 2147483647 h 1056"/>
              <a:gd name="T10" fmla="*/ 2147483647 w 2091"/>
              <a:gd name="T11" fmla="*/ 2147483647 h 1056"/>
              <a:gd name="T12" fmla="*/ 2147483647 w 2091"/>
              <a:gd name="T13" fmla="*/ 2147483647 h 1056"/>
              <a:gd name="T14" fmla="*/ 2147483647 w 2091"/>
              <a:gd name="T15" fmla="*/ 2147483647 h 1056"/>
              <a:gd name="T16" fmla="*/ 2147483647 w 2091"/>
              <a:gd name="T17" fmla="*/ 2147483647 h 1056"/>
              <a:gd name="T18" fmla="*/ 2147483647 w 2091"/>
              <a:gd name="T19" fmla="*/ 2147483647 h 1056"/>
              <a:gd name="T20" fmla="*/ 2147483647 w 2091"/>
              <a:gd name="T21" fmla="*/ 2147483647 h 1056"/>
              <a:gd name="T22" fmla="*/ 2147483647 w 2091"/>
              <a:gd name="T23" fmla="*/ 2147483647 h 1056"/>
              <a:gd name="T24" fmla="*/ 2147483647 w 2091"/>
              <a:gd name="T25" fmla="*/ 2147483647 h 1056"/>
              <a:gd name="T26" fmla="*/ 2147483647 w 2091"/>
              <a:gd name="T27" fmla="*/ 2147483647 h 1056"/>
              <a:gd name="T28" fmla="*/ 2147483647 w 2091"/>
              <a:gd name="T29" fmla="*/ 2147483647 h 1056"/>
              <a:gd name="T30" fmla="*/ 2147483647 w 2091"/>
              <a:gd name="T31" fmla="*/ 2147483647 h 1056"/>
              <a:gd name="T32" fmla="*/ 2147483647 w 2091"/>
              <a:gd name="T33" fmla="*/ 2147483647 h 1056"/>
              <a:gd name="T34" fmla="*/ 2147483647 w 2091"/>
              <a:gd name="T35" fmla="*/ 2147483647 h 1056"/>
              <a:gd name="T36" fmla="*/ 2147483647 w 2091"/>
              <a:gd name="T37" fmla="*/ 2147483647 h 1056"/>
              <a:gd name="T38" fmla="*/ 2147483647 w 2091"/>
              <a:gd name="T39" fmla="*/ 2147483647 h 1056"/>
              <a:gd name="T40" fmla="*/ 2147483647 w 2091"/>
              <a:gd name="T41" fmla="*/ 2147483647 h 1056"/>
              <a:gd name="T42" fmla="*/ 2147483647 w 2091"/>
              <a:gd name="T43" fmla="*/ 2147483647 h 1056"/>
              <a:gd name="T44" fmla="*/ 2147483647 w 2091"/>
              <a:gd name="T45" fmla="*/ 2147483647 h 1056"/>
              <a:gd name="T46" fmla="*/ 2147483647 w 2091"/>
              <a:gd name="T47" fmla="*/ 2147483647 h 1056"/>
              <a:gd name="T48" fmla="*/ 2147483647 w 2091"/>
              <a:gd name="T49" fmla="*/ 2147483647 h 1056"/>
              <a:gd name="T50" fmla="*/ 2147483647 w 2091"/>
              <a:gd name="T51" fmla="*/ 2147483647 h 1056"/>
              <a:gd name="T52" fmla="*/ 2147483647 w 2091"/>
              <a:gd name="T53" fmla="*/ 2147483647 h 1056"/>
              <a:gd name="T54" fmla="*/ 2147483647 w 2091"/>
              <a:gd name="T55" fmla="*/ 2147483647 h 1056"/>
              <a:gd name="T56" fmla="*/ 2147483647 w 2091"/>
              <a:gd name="T57" fmla="*/ 2147483647 h 1056"/>
              <a:gd name="T58" fmla="*/ 2147483647 w 2091"/>
              <a:gd name="T59" fmla="*/ 2147483647 h 1056"/>
              <a:gd name="T60" fmla="*/ 2147483647 w 2091"/>
              <a:gd name="T61" fmla="*/ 2147483647 h 1056"/>
              <a:gd name="T62" fmla="*/ 2147483647 w 2091"/>
              <a:gd name="T63" fmla="*/ 2147483647 h 1056"/>
              <a:gd name="T64" fmla="*/ 2147483647 w 2091"/>
              <a:gd name="T65" fmla="*/ 2147483647 h 1056"/>
              <a:gd name="T66" fmla="*/ 2147483647 w 2091"/>
              <a:gd name="T67" fmla="*/ 2147483647 h 1056"/>
              <a:gd name="T68" fmla="*/ 2147483647 w 2091"/>
              <a:gd name="T69" fmla="*/ 2147483647 h 1056"/>
              <a:gd name="T70" fmla="*/ 2147483647 w 2091"/>
              <a:gd name="T71" fmla="*/ 2147483647 h 1056"/>
              <a:gd name="T72" fmla="*/ 2147483647 w 2091"/>
              <a:gd name="T73" fmla="*/ 2147483647 h 1056"/>
              <a:gd name="T74" fmla="*/ 2147483647 w 2091"/>
              <a:gd name="T75" fmla="*/ 2147483647 h 1056"/>
              <a:gd name="T76" fmla="*/ 2147483647 w 2091"/>
              <a:gd name="T77" fmla="*/ 2147483647 h 1056"/>
              <a:gd name="T78" fmla="*/ 2147483647 w 2091"/>
              <a:gd name="T79" fmla="*/ 2147483647 h 1056"/>
              <a:gd name="T80" fmla="*/ 2147483647 w 2091"/>
              <a:gd name="T81" fmla="*/ 2147483647 h 1056"/>
              <a:gd name="T82" fmla="*/ 2147483647 w 2091"/>
              <a:gd name="T83" fmla="*/ 2147483647 h 1056"/>
              <a:gd name="T84" fmla="*/ 2147483647 w 2091"/>
              <a:gd name="T85" fmla="*/ 2147483647 h 1056"/>
              <a:gd name="T86" fmla="*/ 2147483647 w 2091"/>
              <a:gd name="T87" fmla="*/ 2147483647 h 1056"/>
              <a:gd name="T88" fmla="*/ 2147483647 w 2091"/>
              <a:gd name="T89" fmla="*/ 2147483647 h 1056"/>
              <a:gd name="T90" fmla="*/ 2147483647 w 2091"/>
              <a:gd name="T91" fmla="*/ 2147483647 h 1056"/>
              <a:gd name="T92" fmla="*/ 2147483647 w 2091"/>
              <a:gd name="T93" fmla="*/ 2147483647 h 1056"/>
              <a:gd name="T94" fmla="*/ 2147483647 w 2091"/>
              <a:gd name="T95" fmla="*/ 2147483647 h 1056"/>
              <a:gd name="T96" fmla="*/ 2147483647 w 2091"/>
              <a:gd name="T97" fmla="*/ 2147483647 h 1056"/>
              <a:gd name="T98" fmla="*/ 2147483647 w 2091"/>
              <a:gd name="T99" fmla="*/ 2147483647 h 1056"/>
              <a:gd name="T100" fmla="*/ 2147483647 w 2091"/>
              <a:gd name="T101" fmla="*/ 2147483647 h 1056"/>
              <a:gd name="T102" fmla="*/ 2147483647 w 2091"/>
              <a:gd name="T103" fmla="*/ 2147483647 h 1056"/>
              <a:gd name="T104" fmla="*/ 2147483647 w 2091"/>
              <a:gd name="T105" fmla="*/ 2147483647 h 1056"/>
              <a:gd name="T106" fmla="*/ 2147483647 w 2091"/>
              <a:gd name="T107" fmla="*/ 2147483647 h 1056"/>
              <a:gd name="T108" fmla="*/ 2147483647 w 2091"/>
              <a:gd name="T109" fmla="*/ 2147483647 h 1056"/>
              <a:gd name="T110" fmla="*/ 2147483647 w 2091"/>
              <a:gd name="T111" fmla="*/ 0 h 1056"/>
              <a:gd name="T112" fmla="*/ 2147483647 w 2091"/>
              <a:gd name="T113" fmla="*/ 2147483647 h 1056"/>
              <a:gd name="T114" fmla="*/ 2147483647 w 2091"/>
              <a:gd name="T115" fmla="*/ 2147483647 h 1056"/>
              <a:gd name="T116" fmla="*/ 2147483647 w 2091"/>
              <a:gd name="T117" fmla="*/ 2147483647 h 1056"/>
              <a:gd name="T118" fmla="*/ 2147483647 w 2091"/>
              <a:gd name="T119" fmla="*/ 2147483647 h 1056"/>
              <a:gd name="T120" fmla="*/ 2147483647 w 2091"/>
              <a:gd name="T121" fmla="*/ 2147483647 h 1056"/>
              <a:gd name="T122" fmla="*/ 2147483647 w 2091"/>
              <a:gd name="T123" fmla="*/ 2147483647 h 1056"/>
              <a:gd name="T124" fmla="*/ 2147483647 w 2091"/>
              <a:gd name="T125" fmla="*/ 2147483647 h 105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91"/>
              <a:gd name="T190" fmla="*/ 0 h 1056"/>
              <a:gd name="T191" fmla="*/ 2091 w 2091"/>
              <a:gd name="T192" fmla="*/ 1056 h 105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91" h="1056">
                <a:moveTo>
                  <a:pt x="636" y="319"/>
                </a:moveTo>
                <a:lnTo>
                  <a:pt x="636" y="316"/>
                </a:lnTo>
                <a:lnTo>
                  <a:pt x="634" y="316"/>
                </a:lnTo>
                <a:lnTo>
                  <a:pt x="631" y="316"/>
                </a:lnTo>
                <a:lnTo>
                  <a:pt x="629" y="316"/>
                </a:lnTo>
                <a:lnTo>
                  <a:pt x="624" y="314"/>
                </a:lnTo>
                <a:lnTo>
                  <a:pt x="622" y="314"/>
                </a:lnTo>
                <a:lnTo>
                  <a:pt x="617" y="311"/>
                </a:lnTo>
                <a:lnTo>
                  <a:pt x="615" y="311"/>
                </a:lnTo>
                <a:lnTo>
                  <a:pt x="615" y="309"/>
                </a:lnTo>
                <a:lnTo>
                  <a:pt x="615" y="293"/>
                </a:lnTo>
                <a:lnTo>
                  <a:pt x="615" y="290"/>
                </a:lnTo>
                <a:lnTo>
                  <a:pt x="615" y="286"/>
                </a:lnTo>
                <a:lnTo>
                  <a:pt x="617" y="283"/>
                </a:lnTo>
                <a:lnTo>
                  <a:pt x="619" y="276"/>
                </a:lnTo>
                <a:lnTo>
                  <a:pt x="622" y="271"/>
                </a:lnTo>
                <a:lnTo>
                  <a:pt x="619" y="252"/>
                </a:lnTo>
                <a:lnTo>
                  <a:pt x="617" y="250"/>
                </a:lnTo>
                <a:lnTo>
                  <a:pt x="612" y="248"/>
                </a:lnTo>
                <a:lnTo>
                  <a:pt x="610" y="248"/>
                </a:lnTo>
                <a:lnTo>
                  <a:pt x="610" y="250"/>
                </a:lnTo>
                <a:lnTo>
                  <a:pt x="610" y="252"/>
                </a:lnTo>
                <a:lnTo>
                  <a:pt x="610" y="255"/>
                </a:lnTo>
                <a:lnTo>
                  <a:pt x="612" y="257"/>
                </a:lnTo>
                <a:lnTo>
                  <a:pt x="612" y="260"/>
                </a:lnTo>
                <a:lnTo>
                  <a:pt x="612" y="267"/>
                </a:lnTo>
                <a:lnTo>
                  <a:pt x="612" y="269"/>
                </a:lnTo>
                <a:lnTo>
                  <a:pt x="612" y="271"/>
                </a:lnTo>
                <a:lnTo>
                  <a:pt x="612" y="274"/>
                </a:lnTo>
                <a:lnTo>
                  <a:pt x="612" y="276"/>
                </a:lnTo>
                <a:lnTo>
                  <a:pt x="612" y="278"/>
                </a:lnTo>
                <a:lnTo>
                  <a:pt x="610" y="281"/>
                </a:lnTo>
                <a:lnTo>
                  <a:pt x="605" y="283"/>
                </a:lnTo>
                <a:lnTo>
                  <a:pt x="605" y="286"/>
                </a:lnTo>
                <a:lnTo>
                  <a:pt x="600" y="288"/>
                </a:lnTo>
                <a:lnTo>
                  <a:pt x="598" y="288"/>
                </a:lnTo>
                <a:lnTo>
                  <a:pt x="593" y="295"/>
                </a:lnTo>
                <a:lnTo>
                  <a:pt x="591" y="302"/>
                </a:lnTo>
                <a:lnTo>
                  <a:pt x="589" y="309"/>
                </a:lnTo>
                <a:lnTo>
                  <a:pt x="589" y="311"/>
                </a:lnTo>
                <a:lnTo>
                  <a:pt x="591" y="311"/>
                </a:lnTo>
                <a:lnTo>
                  <a:pt x="591" y="314"/>
                </a:lnTo>
                <a:lnTo>
                  <a:pt x="593" y="314"/>
                </a:lnTo>
                <a:lnTo>
                  <a:pt x="593" y="316"/>
                </a:lnTo>
                <a:lnTo>
                  <a:pt x="596" y="319"/>
                </a:lnTo>
                <a:lnTo>
                  <a:pt x="596" y="321"/>
                </a:lnTo>
                <a:lnTo>
                  <a:pt x="598" y="330"/>
                </a:lnTo>
                <a:lnTo>
                  <a:pt x="598" y="333"/>
                </a:lnTo>
                <a:lnTo>
                  <a:pt x="600" y="333"/>
                </a:lnTo>
                <a:lnTo>
                  <a:pt x="600" y="335"/>
                </a:lnTo>
                <a:lnTo>
                  <a:pt x="603" y="335"/>
                </a:lnTo>
                <a:lnTo>
                  <a:pt x="603" y="337"/>
                </a:lnTo>
                <a:lnTo>
                  <a:pt x="603" y="340"/>
                </a:lnTo>
                <a:lnTo>
                  <a:pt x="603" y="342"/>
                </a:lnTo>
                <a:lnTo>
                  <a:pt x="603" y="345"/>
                </a:lnTo>
                <a:lnTo>
                  <a:pt x="603" y="347"/>
                </a:lnTo>
                <a:lnTo>
                  <a:pt x="598" y="354"/>
                </a:lnTo>
                <a:lnTo>
                  <a:pt x="596" y="359"/>
                </a:lnTo>
                <a:lnTo>
                  <a:pt x="593" y="371"/>
                </a:lnTo>
                <a:lnTo>
                  <a:pt x="596" y="380"/>
                </a:lnTo>
                <a:lnTo>
                  <a:pt x="596" y="389"/>
                </a:lnTo>
                <a:lnTo>
                  <a:pt x="596" y="392"/>
                </a:lnTo>
                <a:lnTo>
                  <a:pt x="596" y="394"/>
                </a:lnTo>
                <a:lnTo>
                  <a:pt x="598" y="397"/>
                </a:lnTo>
                <a:lnTo>
                  <a:pt x="603" y="394"/>
                </a:lnTo>
                <a:lnTo>
                  <a:pt x="608" y="397"/>
                </a:lnTo>
                <a:lnTo>
                  <a:pt x="615" y="394"/>
                </a:lnTo>
                <a:lnTo>
                  <a:pt x="617" y="392"/>
                </a:lnTo>
                <a:lnTo>
                  <a:pt x="619" y="389"/>
                </a:lnTo>
                <a:lnTo>
                  <a:pt x="624" y="392"/>
                </a:lnTo>
                <a:lnTo>
                  <a:pt x="626" y="392"/>
                </a:lnTo>
                <a:lnTo>
                  <a:pt x="631" y="394"/>
                </a:lnTo>
                <a:lnTo>
                  <a:pt x="636" y="399"/>
                </a:lnTo>
                <a:lnTo>
                  <a:pt x="641" y="401"/>
                </a:lnTo>
                <a:lnTo>
                  <a:pt x="645" y="404"/>
                </a:lnTo>
                <a:lnTo>
                  <a:pt x="648" y="408"/>
                </a:lnTo>
                <a:lnTo>
                  <a:pt x="648" y="411"/>
                </a:lnTo>
                <a:lnTo>
                  <a:pt x="652" y="423"/>
                </a:lnTo>
                <a:lnTo>
                  <a:pt x="652" y="425"/>
                </a:lnTo>
                <a:lnTo>
                  <a:pt x="650" y="427"/>
                </a:lnTo>
                <a:lnTo>
                  <a:pt x="648" y="427"/>
                </a:lnTo>
                <a:lnTo>
                  <a:pt x="645" y="427"/>
                </a:lnTo>
                <a:lnTo>
                  <a:pt x="645" y="430"/>
                </a:lnTo>
                <a:lnTo>
                  <a:pt x="645" y="432"/>
                </a:lnTo>
                <a:lnTo>
                  <a:pt x="643" y="432"/>
                </a:lnTo>
                <a:lnTo>
                  <a:pt x="643" y="434"/>
                </a:lnTo>
                <a:lnTo>
                  <a:pt x="643" y="441"/>
                </a:lnTo>
                <a:lnTo>
                  <a:pt x="643" y="444"/>
                </a:lnTo>
                <a:lnTo>
                  <a:pt x="645" y="444"/>
                </a:lnTo>
                <a:lnTo>
                  <a:pt x="652" y="446"/>
                </a:lnTo>
                <a:lnTo>
                  <a:pt x="655" y="446"/>
                </a:lnTo>
                <a:lnTo>
                  <a:pt x="660" y="446"/>
                </a:lnTo>
                <a:lnTo>
                  <a:pt x="664" y="449"/>
                </a:lnTo>
                <a:lnTo>
                  <a:pt x="662" y="449"/>
                </a:lnTo>
                <a:lnTo>
                  <a:pt x="660" y="449"/>
                </a:lnTo>
                <a:lnTo>
                  <a:pt x="657" y="449"/>
                </a:lnTo>
                <a:lnTo>
                  <a:pt x="657" y="451"/>
                </a:lnTo>
                <a:lnTo>
                  <a:pt x="655" y="451"/>
                </a:lnTo>
                <a:lnTo>
                  <a:pt x="650" y="449"/>
                </a:lnTo>
                <a:lnTo>
                  <a:pt x="648" y="449"/>
                </a:lnTo>
                <a:lnTo>
                  <a:pt x="645" y="449"/>
                </a:lnTo>
                <a:lnTo>
                  <a:pt x="643" y="444"/>
                </a:lnTo>
                <a:lnTo>
                  <a:pt x="638" y="441"/>
                </a:lnTo>
                <a:lnTo>
                  <a:pt x="638" y="439"/>
                </a:lnTo>
                <a:lnTo>
                  <a:pt x="641" y="437"/>
                </a:lnTo>
                <a:lnTo>
                  <a:pt x="641" y="427"/>
                </a:lnTo>
                <a:lnTo>
                  <a:pt x="641" y="418"/>
                </a:lnTo>
                <a:lnTo>
                  <a:pt x="641" y="415"/>
                </a:lnTo>
                <a:lnTo>
                  <a:pt x="634" y="401"/>
                </a:lnTo>
                <a:lnTo>
                  <a:pt x="631" y="401"/>
                </a:lnTo>
                <a:lnTo>
                  <a:pt x="629" y="401"/>
                </a:lnTo>
                <a:lnTo>
                  <a:pt x="626" y="401"/>
                </a:lnTo>
                <a:lnTo>
                  <a:pt x="619" y="404"/>
                </a:lnTo>
                <a:lnTo>
                  <a:pt x="617" y="404"/>
                </a:lnTo>
                <a:lnTo>
                  <a:pt x="615" y="404"/>
                </a:lnTo>
                <a:lnTo>
                  <a:pt x="608" y="408"/>
                </a:lnTo>
                <a:lnTo>
                  <a:pt x="605" y="408"/>
                </a:lnTo>
                <a:lnTo>
                  <a:pt x="605" y="411"/>
                </a:lnTo>
                <a:lnTo>
                  <a:pt x="605" y="413"/>
                </a:lnTo>
                <a:lnTo>
                  <a:pt x="603" y="420"/>
                </a:lnTo>
                <a:lnTo>
                  <a:pt x="603" y="423"/>
                </a:lnTo>
                <a:lnTo>
                  <a:pt x="605" y="423"/>
                </a:lnTo>
                <a:lnTo>
                  <a:pt x="605" y="425"/>
                </a:lnTo>
                <a:lnTo>
                  <a:pt x="608" y="427"/>
                </a:lnTo>
                <a:lnTo>
                  <a:pt x="608" y="430"/>
                </a:lnTo>
                <a:lnTo>
                  <a:pt x="610" y="434"/>
                </a:lnTo>
                <a:lnTo>
                  <a:pt x="610" y="437"/>
                </a:lnTo>
                <a:lnTo>
                  <a:pt x="610" y="441"/>
                </a:lnTo>
                <a:lnTo>
                  <a:pt x="610" y="444"/>
                </a:lnTo>
                <a:lnTo>
                  <a:pt x="608" y="444"/>
                </a:lnTo>
                <a:lnTo>
                  <a:pt x="608" y="446"/>
                </a:lnTo>
                <a:lnTo>
                  <a:pt x="605" y="449"/>
                </a:lnTo>
                <a:lnTo>
                  <a:pt x="603" y="451"/>
                </a:lnTo>
                <a:lnTo>
                  <a:pt x="600" y="453"/>
                </a:lnTo>
                <a:lnTo>
                  <a:pt x="600" y="456"/>
                </a:lnTo>
                <a:lnTo>
                  <a:pt x="598" y="458"/>
                </a:lnTo>
                <a:lnTo>
                  <a:pt x="598" y="460"/>
                </a:lnTo>
                <a:lnTo>
                  <a:pt x="598" y="467"/>
                </a:lnTo>
                <a:lnTo>
                  <a:pt x="593" y="474"/>
                </a:lnTo>
                <a:lnTo>
                  <a:pt x="591" y="474"/>
                </a:lnTo>
                <a:lnTo>
                  <a:pt x="589" y="474"/>
                </a:lnTo>
                <a:lnTo>
                  <a:pt x="586" y="477"/>
                </a:lnTo>
                <a:lnTo>
                  <a:pt x="579" y="482"/>
                </a:lnTo>
                <a:lnTo>
                  <a:pt x="579" y="484"/>
                </a:lnTo>
                <a:lnTo>
                  <a:pt x="579" y="486"/>
                </a:lnTo>
                <a:lnTo>
                  <a:pt x="579" y="489"/>
                </a:lnTo>
                <a:lnTo>
                  <a:pt x="579" y="491"/>
                </a:lnTo>
                <a:lnTo>
                  <a:pt x="577" y="491"/>
                </a:lnTo>
                <a:lnTo>
                  <a:pt x="574" y="491"/>
                </a:lnTo>
                <a:lnTo>
                  <a:pt x="574" y="493"/>
                </a:lnTo>
                <a:lnTo>
                  <a:pt x="572" y="493"/>
                </a:lnTo>
                <a:lnTo>
                  <a:pt x="570" y="493"/>
                </a:lnTo>
                <a:lnTo>
                  <a:pt x="570" y="491"/>
                </a:lnTo>
                <a:lnTo>
                  <a:pt x="567" y="489"/>
                </a:lnTo>
                <a:lnTo>
                  <a:pt x="565" y="489"/>
                </a:lnTo>
                <a:lnTo>
                  <a:pt x="563" y="489"/>
                </a:lnTo>
                <a:lnTo>
                  <a:pt x="560" y="489"/>
                </a:lnTo>
                <a:lnTo>
                  <a:pt x="558" y="489"/>
                </a:lnTo>
                <a:lnTo>
                  <a:pt x="556" y="489"/>
                </a:lnTo>
                <a:lnTo>
                  <a:pt x="553" y="489"/>
                </a:lnTo>
                <a:lnTo>
                  <a:pt x="551" y="489"/>
                </a:lnTo>
                <a:lnTo>
                  <a:pt x="541" y="484"/>
                </a:lnTo>
                <a:lnTo>
                  <a:pt x="539" y="484"/>
                </a:lnTo>
                <a:lnTo>
                  <a:pt x="537" y="482"/>
                </a:lnTo>
                <a:lnTo>
                  <a:pt x="534" y="474"/>
                </a:lnTo>
                <a:lnTo>
                  <a:pt x="537" y="474"/>
                </a:lnTo>
                <a:lnTo>
                  <a:pt x="539" y="474"/>
                </a:lnTo>
                <a:lnTo>
                  <a:pt x="544" y="474"/>
                </a:lnTo>
                <a:lnTo>
                  <a:pt x="546" y="474"/>
                </a:lnTo>
                <a:lnTo>
                  <a:pt x="546" y="472"/>
                </a:lnTo>
                <a:lnTo>
                  <a:pt x="549" y="474"/>
                </a:lnTo>
                <a:lnTo>
                  <a:pt x="549" y="477"/>
                </a:lnTo>
                <a:lnTo>
                  <a:pt x="551" y="477"/>
                </a:lnTo>
                <a:lnTo>
                  <a:pt x="551" y="479"/>
                </a:lnTo>
                <a:lnTo>
                  <a:pt x="553" y="479"/>
                </a:lnTo>
                <a:lnTo>
                  <a:pt x="553" y="477"/>
                </a:lnTo>
                <a:lnTo>
                  <a:pt x="556" y="477"/>
                </a:lnTo>
                <a:lnTo>
                  <a:pt x="558" y="477"/>
                </a:lnTo>
                <a:lnTo>
                  <a:pt x="556" y="479"/>
                </a:lnTo>
                <a:lnTo>
                  <a:pt x="553" y="479"/>
                </a:lnTo>
                <a:lnTo>
                  <a:pt x="551" y="479"/>
                </a:lnTo>
                <a:lnTo>
                  <a:pt x="551" y="482"/>
                </a:lnTo>
                <a:lnTo>
                  <a:pt x="553" y="482"/>
                </a:lnTo>
                <a:lnTo>
                  <a:pt x="553" y="484"/>
                </a:lnTo>
                <a:lnTo>
                  <a:pt x="556" y="484"/>
                </a:lnTo>
                <a:lnTo>
                  <a:pt x="558" y="484"/>
                </a:lnTo>
                <a:lnTo>
                  <a:pt x="560" y="484"/>
                </a:lnTo>
                <a:lnTo>
                  <a:pt x="567" y="479"/>
                </a:lnTo>
                <a:lnTo>
                  <a:pt x="567" y="477"/>
                </a:lnTo>
                <a:lnTo>
                  <a:pt x="567" y="472"/>
                </a:lnTo>
                <a:lnTo>
                  <a:pt x="565" y="472"/>
                </a:lnTo>
                <a:lnTo>
                  <a:pt x="567" y="470"/>
                </a:lnTo>
                <a:lnTo>
                  <a:pt x="570" y="470"/>
                </a:lnTo>
                <a:lnTo>
                  <a:pt x="572" y="467"/>
                </a:lnTo>
                <a:lnTo>
                  <a:pt x="574" y="465"/>
                </a:lnTo>
                <a:lnTo>
                  <a:pt x="577" y="463"/>
                </a:lnTo>
                <a:lnTo>
                  <a:pt x="579" y="456"/>
                </a:lnTo>
                <a:lnTo>
                  <a:pt x="584" y="446"/>
                </a:lnTo>
                <a:lnTo>
                  <a:pt x="586" y="444"/>
                </a:lnTo>
                <a:lnTo>
                  <a:pt x="589" y="439"/>
                </a:lnTo>
                <a:lnTo>
                  <a:pt x="589" y="437"/>
                </a:lnTo>
                <a:lnTo>
                  <a:pt x="589" y="434"/>
                </a:lnTo>
                <a:lnTo>
                  <a:pt x="589" y="432"/>
                </a:lnTo>
                <a:lnTo>
                  <a:pt x="589" y="427"/>
                </a:lnTo>
                <a:lnTo>
                  <a:pt x="591" y="420"/>
                </a:lnTo>
                <a:lnTo>
                  <a:pt x="593" y="418"/>
                </a:lnTo>
                <a:lnTo>
                  <a:pt x="593" y="420"/>
                </a:lnTo>
                <a:lnTo>
                  <a:pt x="593" y="418"/>
                </a:lnTo>
                <a:lnTo>
                  <a:pt x="596" y="418"/>
                </a:lnTo>
                <a:lnTo>
                  <a:pt x="593" y="415"/>
                </a:lnTo>
                <a:lnTo>
                  <a:pt x="593" y="413"/>
                </a:lnTo>
                <a:lnTo>
                  <a:pt x="589" y="411"/>
                </a:lnTo>
                <a:lnTo>
                  <a:pt x="586" y="408"/>
                </a:lnTo>
                <a:lnTo>
                  <a:pt x="584" y="408"/>
                </a:lnTo>
                <a:lnTo>
                  <a:pt x="584" y="406"/>
                </a:lnTo>
                <a:lnTo>
                  <a:pt x="582" y="406"/>
                </a:lnTo>
                <a:lnTo>
                  <a:pt x="582" y="404"/>
                </a:lnTo>
                <a:lnTo>
                  <a:pt x="582" y="401"/>
                </a:lnTo>
                <a:lnTo>
                  <a:pt x="579" y="394"/>
                </a:lnTo>
                <a:lnTo>
                  <a:pt x="579" y="392"/>
                </a:lnTo>
                <a:lnTo>
                  <a:pt x="582" y="392"/>
                </a:lnTo>
                <a:lnTo>
                  <a:pt x="582" y="389"/>
                </a:lnTo>
                <a:lnTo>
                  <a:pt x="582" y="368"/>
                </a:lnTo>
                <a:lnTo>
                  <a:pt x="582" y="366"/>
                </a:lnTo>
                <a:lnTo>
                  <a:pt x="579" y="361"/>
                </a:lnTo>
                <a:lnTo>
                  <a:pt x="579" y="354"/>
                </a:lnTo>
                <a:lnTo>
                  <a:pt x="579" y="352"/>
                </a:lnTo>
                <a:lnTo>
                  <a:pt x="579" y="349"/>
                </a:lnTo>
                <a:lnTo>
                  <a:pt x="582" y="349"/>
                </a:lnTo>
                <a:lnTo>
                  <a:pt x="584" y="342"/>
                </a:lnTo>
                <a:lnTo>
                  <a:pt x="584" y="330"/>
                </a:lnTo>
                <a:lnTo>
                  <a:pt x="584" y="328"/>
                </a:lnTo>
                <a:lnTo>
                  <a:pt x="579" y="319"/>
                </a:lnTo>
                <a:lnTo>
                  <a:pt x="577" y="316"/>
                </a:lnTo>
                <a:lnTo>
                  <a:pt x="577" y="314"/>
                </a:lnTo>
                <a:lnTo>
                  <a:pt x="574" y="314"/>
                </a:lnTo>
                <a:lnTo>
                  <a:pt x="574" y="311"/>
                </a:lnTo>
                <a:lnTo>
                  <a:pt x="572" y="307"/>
                </a:lnTo>
                <a:lnTo>
                  <a:pt x="570" y="307"/>
                </a:lnTo>
                <a:lnTo>
                  <a:pt x="570" y="304"/>
                </a:lnTo>
                <a:lnTo>
                  <a:pt x="572" y="304"/>
                </a:lnTo>
                <a:lnTo>
                  <a:pt x="572" y="302"/>
                </a:lnTo>
                <a:lnTo>
                  <a:pt x="579" y="295"/>
                </a:lnTo>
                <a:lnTo>
                  <a:pt x="584" y="274"/>
                </a:lnTo>
                <a:lnTo>
                  <a:pt x="584" y="269"/>
                </a:lnTo>
                <a:lnTo>
                  <a:pt x="584" y="255"/>
                </a:lnTo>
                <a:lnTo>
                  <a:pt x="584" y="252"/>
                </a:lnTo>
                <a:lnTo>
                  <a:pt x="582" y="252"/>
                </a:lnTo>
                <a:lnTo>
                  <a:pt x="574" y="250"/>
                </a:lnTo>
                <a:lnTo>
                  <a:pt x="572" y="248"/>
                </a:lnTo>
                <a:lnTo>
                  <a:pt x="570" y="245"/>
                </a:lnTo>
                <a:lnTo>
                  <a:pt x="567" y="245"/>
                </a:lnTo>
                <a:lnTo>
                  <a:pt x="553" y="245"/>
                </a:lnTo>
                <a:lnTo>
                  <a:pt x="546" y="243"/>
                </a:lnTo>
                <a:lnTo>
                  <a:pt x="544" y="243"/>
                </a:lnTo>
                <a:lnTo>
                  <a:pt x="541" y="243"/>
                </a:lnTo>
                <a:lnTo>
                  <a:pt x="539" y="243"/>
                </a:lnTo>
                <a:lnTo>
                  <a:pt x="534" y="255"/>
                </a:lnTo>
                <a:lnTo>
                  <a:pt x="534" y="262"/>
                </a:lnTo>
                <a:lnTo>
                  <a:pt x="532" y="269"/>
                </a:lnTo>
                <a:lnTo>
                  <a:pt x="532" y="271"/>
                </a:lnTo>
                <a:lnTo>
                  <a:pt x="530" y="281"/>
                </a:lnTo>
                <a:lnTo>
                  <a:pt x="527" y="293"/>
                </a:lnTo>
                <a:lnTo>
                  <a:pt x="525" y="295"/>
                </a:lnTo>
                <a:lnTo>
                  <a:pt x="523" y="300"/>
                </a:lnTo>
                <a:lnTo>
                  <a:pt x="523" y="302"/>
                </a:lnTo>
                <a:lnTo>
                  <a:pt x="520" y="304"/>
                </a:lnTo>
                <a:lnTo>
                  <a:pt x="515" y="309"/>
                </a:lnTo>
                <a:lnTo>
                  <a:pt x="513" y="311"/>
                </a:lnTo>
                <a:lnTo>
                  <a:pt x="511" y="311"/>
                </a:lnTo>
                <a:lnTo>
                  <a:pt x="508" y="314"/>
                </a:lnTo>
                <a:lnTo>
                  <a:pt x="504" y="321"/>
                </a:lnTo>
                <a:lnTo>
                  <a:pt x="504" y="323"/>
                </a:lnTo>
                <a:lnTo>
                  <a:pt x="506" y="323"/>
                </a:lnTo>
                <a:lnTo>
                  <a:pt x="506" y="326"/>
                </a:lnTo>
                <a:lnTo>
                  <a:pt x="506" y="323"/>
                </a:lnTo>
                <a:lnTo>
                  <a:pt x="506" y="321"/>
                </a:lnTo>
                <a:lnTo>
                  <a:pt x="508" y="321"/>
                </a:lnTo>
                <a:lnTo>
                  <a:pt x="508" y="323"/>
                </a:lnTo>
                <a:lnTo>
                  <a:pt x="506" y="326"/>
                </a:lnTo>
                <a:lnTo>
                  <a:pt x="504" y="330"/>
                </a:lnTo>
                <a:lnTo>
                  <a:pt x="506" y="333"/>
                </a:lnTo>
                <a:lnTo>
                  <a:pt x="508" y="333"/>
                </a:lnTo>
                <a:lnTo>
                  <a:pt x="511" y="333"/>
                </a:lnTo>
                <a:lnTo>
                  <a:pt x="511" y="330"/>
                </a:lnTo>
                <a:lnTo>
                  <a:pt x="513" y="359"/>
                </a:lnTo>
                <a:lnTo>
                  <a:pt x="513" y="361"/>
                </a:lnTo>
                <a:lnTo>
                  <a:pt x="513" y="363"/>
                </a:lnTo>
                <a:lnTo>
                  <a:pt x="511" y="363"/>
                </a:lnTo>
                <a:lnTo>
                  <a:pt x="508" y="363"/>
                </a:lnTo>
                <a:lnTo>
                  <a:pt x="508" y="361"/>
                </a:lnTo>
                <a:lnTo>
                  <a:pt x="508" y="363"/>
                </a:lnTo>
                <a:lnTo>
                  <a:pt x="506" y="373"/>
                </a:lnTo>
                <a:lnTo>
                  <a:pt x="506" y="378"/>
                </a:lnTo>
                <a:lnTo>
                  <a:pt x="506" y="380"/>
                </a:lnTo>
                <a:lnTo>
                  <a:pt x="508" y="380"/>
                </a:lnTo>
                <a:lnTo>
                  <a:pt x="508" y="378"/>
                </a:lnTo>
                <a:lnTo>
                  <a:pt x="508" y="375"/>
                </a:lnTo>
                <a:lnTo>
                  <a:pt x="508" y="373"/>
                </a:lnTo>
                <a:lnTo>
                  <a:pt x="511" y="375"/>
                </a:lnTo>
                <a:lnTo>
                  <a:pt x="515" y="378"/>
                </a:lnTo>
                <a:lnTo>
                  <a:pt x="518" y="378"/>
                </a:lnTo>
                <a:lnTo>
                  <a:pt x="523" y="382"/>
                </a:lnTo>
                <a:lnTo>
                  <a:pt x="523" y="387"/>
                </a:lnTo>
                <a:lnTo>
                  <a:pt x="523" y="389"/>
                </a:lnTo>
                <a:lnTo>
                  <a:pt x="523" y="392"/>
                </a:lnTo>
                <a:lnTo>
                  <a:pt x="527" y="401"/>
                </a:lnTo>
                <a:lnTo>
                  <a:pt x="530" y="401"/>
                </a:lnTo>
                <a:lnTo>
                  <a:pt x="532" y="404"/>
                </a:lnTo>
                <a:lnTo>
                  <a:pt x="534" y="401"/>
                </a:lnTo>
                <a:lnTo>
                  <a:pt x="537" y="401"/>
                </a:lnTo>
                <a:lnTo>
                  <a:pt x="539" y="401"/>
                </a:lnTo>
                <a:lnTo>
                  <a:pt x="534" y="413"/>
                </a:lnTo>
                <a:lnTo>
                  <a:pt x="532" y="415"/>
                </a:lnTo>
                <a:lnTo>
                  <a:pt x="532" y="418"/>
                </a:lnTo>
                <a:lnTo>
                  <a:pt x="530" y="420"/>
                </a:lnTo>
                <a:lnTo>
                  <a:pt x="530" y="423"/>
                </a:lnTo>
                <a:lnTo>
                  <a:pt x="527" y="427"/>
                </a:lnTo>
                <a:lnTo>
                  <a:pt x="525" y="427"/>
                </a:lnTo>
                <a:lnTo>
                  <a:pt x="525" y="425"/>
                </a:lnTo>
                <a:lnTo>
                  <a:pt x="523" y="420"/>
                </a:lnTo>
                <a:lnTo>
                  <a:pt x="511" y="406"/>
                </a:lnTo>
                <a:lnTo>
                  <a:pt x="499" y="399"/>
                </a:lnTo>
                <a:lnTo>
                  <a:pt x="482" y="387"/>
                </a:lnTo>
                <a:lnTo>
                  <a:pt x="478" y="382"/>
                </a:lnTo>
                <a:lnTo>
                  <a:pt x="475" y="382"/>
                </a:lnTo>
                <a:lnTo>
                  <a:pt x="473" y="380"/>
                </a:lnTo>
                <a:lnTo>
                  <a:pt x="463" y="375"/>
                </a:lnTo>
                <a:lnTo>
                  <a:pt x="461" y="375"/>
                </a:lnTo>
                <a:lnTo>
                  <a:pt x="459" y="373"/>
                </a:lnTo>
                <a:lnTo>
                  <a:pt x="452" y="373"/>
                </a:lnTo>
                <a:lnTo>
                  <a:pt x="449" y="373"/>
                </a:lnTo>
                <a:lnTo>
                  <a:pt x="445" y="373"/>
                </a:lnTo>
                <a:lnTo>
                  <a:pt x="440" y="371"/>
                </a:lnTo>
                <a:lnTo>
                  <a:pt x="437" y="371"/>
                </a:lnTo>
                <a:lnTo>
                  <a:pt x="435" y="368"/>
                </a:lnTo>
                <a:lnTo>
                  <a:pt x="433" y="368"/>
                </a:lnTo>
                <a:lnTo>
                  <a:pt x="430" y="368"/>
                </a:lnTo>
                <a:lnTo>
                  <a:pt x="428" y="368"/>
                </a:lnTo>
                <a:lnTo>
                  <a:pt x="421" y="375"/>
                </a:lnTo>
                <a:lnTo>
                  <a:pt x="421" y="378"/>
                </a:lnTo>
                <a:lnTo>
                  <a:pt x="423" y="382"/>
                </a:lnTo>
                <a:lnTo>
                  <a:pt x="428" y="389"/>
                </a:lnTo>
                <a:lnTo>
                  <a:pt x="430" y="394"/>
                </a:lnTo>
                <a:lnTo>
                  <a:pt x="430" y="397"/>
                </a:lnTo>
                <a:lnTo>
                  <a:pt x="433" y="399"/>
                </a:lnTo>
                <a:lnTo>
                  <a:pt x="433" y="401"/>
                </a:lnTo>
                <a:lnTo>
                  <a:pt x="430" y="401"/>
                </a:lnTo>
                <a:lnTo>
                  <a:pt x="430" y="404"/>
                </a:lnTo>
                <a:lnTo>
                  <a:pt x="428" y="408"/>
                </a:lnTo>
                <a:lnTo>
                  <a:pt x="426" y="408"/>
                </a:lnTo>
                <a:lnTo>
                  <a:pt x="426" y="411"/>
                </a:lnTo>
                <a:lnTo>
                  <a:pt x="423" y="411"/>
                </a:lnTo>
                <a:lnTo>
                  <a:pt x="421" y="411"/>
                </a:lnTo>
                <a:lnTo>
                  <a:pt x="419" y="418"/>
                </a:lnTo>
                <a:lnTo>
                  <a:pt x="419" y="420"/>
                </a:lnTo>
                <a:lnTo>
                  <a:pt x="419" y="423"/>
                </a:lnTo>
                <a:lnTo>
                  <a:pt x="416" y="423"/>
                </a:lnTo>
                <a:lnTo>
                  <a:pt x="414" y="423"/>
                </a:lnTo>
                <a:lnTo>
                  <a:pt x="409" y="420"/>
                </a:lnTo>
                <a:lnTo>
                  <a:pt x="407" y="420"/>
                </a:lnTo>
                <a:lnTo>
                  <a:pt x="407" y="413"/>
                </a:lnTo>
                <a:lnTo>
                  <a:pt x="409" y="411"/>
                </a:lnTo>
                <a:lnTo>
                  <a:pt x="412" y="411"/>
                </a:lnTo>
                <a:lnTo>
                  <a:pt x="412" y="406"/>
                </a:lnTo>
                <a:lnTo>
                  <a:pt x="409" y="399"/>
                </a:lnTo>
                <a:lnTo>
                  <a:pt x="407" y="399"/>
                </a:lnTo>
                <a:lnTo>
                  <a:pt x="404" y="399"/>
                </a:lnTo>
                <a:lnTo>
                  <a:pt x="402" y="401"/>
                </a:lnTo>
                <a:lnTo>
                  <a:pt x="400" y="401"/>
                </a:lnTo>
                <a:lnTo>
                  <a:pt x="395" y="404"/>
                </a:lnTo>
                <a:lnTo>
                  <a:pt x="393" y="406"/>
                </a:lnTo>
                <a:lnTo>
                  <a:pt x="393" y="408"/>
                </a:lnTo>
                <a:lnTo>
                  <a:pt x="390" y="408"/>
                </a:lnTo>
                <a:lnTo>
                  <a:pt x="388" y="408"/>
                </a:lnTo>
                <a:lnTo>
                  <a:pt x="388" y="411"/>
                </a:lnTo>
                <a:lnTo>
                  <a:pt x="388" y="413"/>
                </a:lnTo>
                <a:lnTo>
                  <a:pt x="386" y="413"/>
                </a:lnTo>
                <a:lnTo>
                  <a:pt x="386" y="415"/>
                </a:lnTo>
                <a:lnTo>
                  <a:pt x="383" y="415"/>
                </a:lnTo>
                <a:lnTo>
                  <a:pt x="381" y="415"/>
                </a:lnTo>
                <a:lnTo>
                  <a:pt x="378" y="415"/>
                </a:lnTo>
                <a:lnTo>
                  <a:pt x="378" y="413"/>
                </a:lnTo>
                <a:lnTo>
                  <a:pt x="376" y="413"/>
                </a:lnTo>
                <a:lnTo>
                  <a:pt x="374" y="413"/>
                </a:lnTo>
                <a:lnTo>
                  <a:pt x="371" y="413"/>
                </a:lnTo>
                <a:lnTo>
                  <a:pt x="367" y="413"/>
                </a:lnTo>
                <a:lnTo>
                  <a:pt x="362" y="415"/>
                </a:lnTo>
                <a:lnTo>
                  <a:pt x="360" y="415"/>
                </a:lnTo>
                <a:lnTo>
                  <a:pt x="357" y="415"/>
                </a:lnTo>
                <a:lnTo>
                  <a:pt x="355" y="420"/>
                </a:lnTo>
                <a:lnTo>
                  <a:pt x="345" y="427"/>
                </a:lnTo>
                <a:lnTo>
                  <a:pt x="341" y="427"/>
                </a:lnTo>
                <a:lnTo>
                  <a:pt x="334" y="425"/>
                </a:lnTo>
                <a:lnTo>
                  <a:pt x="334" y="423"/>
                </a:lnTo>
                <a:lnTo>
                  <a:pt x="338" y="411"/>
                </a:lnTo>
                <a:lnTo>
                  <a:pt x="343" y="401"/>
                </a:lnTo>
                <a:lnTo>
                  <a:pt x="345" y="401"/>
                </a:lnTo>
                <a:lnTo>
                  <a:pt x="348" y="401"/>
                </a:lnTo>
                <a:lnTo>
                  <a:pt x="350" y="401"/>
                </a:lnTo>
                <a:lnTo>
                  <a:pt x="350" y="399"/>
                </a:lnTo>
                <a:lnTo>
                  <a:pt x="348" y="399"/>
                </a:lnTo>
                <a:lnTo>
                  <a:pt x="343" y="399"/>
                </a:lnTo>
                <a:lnTo>
                  <a:pt x="343" y="401"/>
                </a:lnTo>
                <a:lnTo>
                  <a:pt x="341" y="401"/>
                </a:lnTo>
                <a:lnTo>
                  <a:pt x="338" y="401"/>
                </a:lnTo>
                <a:lnTo>
                  <a:pt x="336" y="404"/>
                </a:lnTo>
                <a:lnTo>
                  <a:pt x="334" y="404"/>
                </a:lnTo>
                <a:lnTo>
                  <a:pt x="326" y="408"/>
                </a:lnTo>
                <a:lnTo>
                  <a:pt x="322" y="413"/>
                </a:lnTo>
                <a:lnTo>
                  <a:pt x="324" y="413"/>
                </a:lnTo>
                <a:lnTo>
                  <a:pt x="326" y="418"/>
                </a:lnTo>
                <a:lnTo>
                  <a:pt x="326" y="420"/>
                </a:lnTo>
                <a:lnTo>
                  <a:pt x="322" y="423"/>
                </a:lnTo>
                <a:lnTo>
                  <a:pt x="319" y="425"/>
                </a:lnTo>
                <a:lnTo>
                  <a:pt x="319" y="423"/>
                </a:lnTo>
                <a:lnTo>
                  <a:pt x="319" y="420"/>
                </a:lnTo>
                <a:lnTo>
                  <a:pt x="322" y="420"/>
                </a:lnTo>
                <a:lnTo>
                  <a:pt x="322" y="418"/>
                </a:lnTo>
                <a:lnTo>
                  <a:pt x="317" y="415"/>
                </a:lnTo>
                <a:lnTo>
                  <a:pt x="312" y="418"/>
                </a:lnTo>
                <a:lnTo>
                  <a:pt x="310" y="418"/>
                </a:lnTo>
                <a:lnTo>
                  <a:pt x="310" y="420"/>
                </a:lnTo>
                <a:lnTo>
                  <a:pt x="308" y="420"/>
                </a:lnTo>
                <a:lnTo>
                  <a:pt x="305" y="423"/>
                </a:lnTo>
                <a:lnTo>
                  <a:pt x="303" y="423"/>
                </a:lnTo>
                <a:lnTo>
                  <a:pt x="300" y="425"/>
                </a:lnTo>
                <a:lnTo>
                  <a:pt x="293" y="427"/>
                </a:lnTo>
                <a:lnTo>
                  <a:pt x="293" y="430"/>
                </a:lnTo>
                <a:lnTo>
                  <a:pt x="291" y="432"/>
                </a:lnTo>
                <a:lnTo>
                  <a:pt x="291" y="434"/>
                </a:lnTo>
                <a:lnTo>
                  <a:pt x="282" y="439"/>
                </a:lnTo>
                <a:lnTo>
                  <a:pt x="277" y="446"/>
                </a:lnTo>
                <a:lnTo>
                  <a:pt x="275" y="444"/>
                </a:lnTo>
                <a:lnTo>
                  <a:pt x="270" y="446"/>
                </a:lnTo>
                <a:lnTo>
                  <a:pt x="265" y="446"/>
                </a:lnTo>
                <a:lnTo>
                  <a:pt x="263" y="449"/>
                </a:lnTo>
                <a:lnTo>
                  <a:pt x="263" y="451"/>
                </a:lnTo>
                <a:lnTo>
                  <a:pt x="265" y="451"/>
                </a:lnTo>
                <a:lnTo>
                  <a:pt x="265" y="453"/>
                </a:lnTo>
                <a:lnTo>
                  <a:pt x="263" y="467"/>
                </a:lnTo>
                <a:lnTo>
                  <a:pt x="260" y="470"/>
                </a:lnTo>
                <a:lnTo>
                  <a:pt x="246" y="474"/>
                </a:lnTo>
                <a:lnTo>
                  <a:pt x="244" y="474"/>
                </a:lnTo>
                <a:lnTo>
                  <a:pt x="241" y="474"/>
                </a:lnTo>
                <a:lnTo>
                  <a:pt x="239" y="472"/>
                </a:lnTo>
                <a:lnTo>
                  <a:pt x="237" y="472"/>
                </a:lnTo>
                <a:lnTo>
                  <a:pt x="237" y="470"/>
                </a:lnTo>
                <a:lnTo>
                  <a:pt x="237" y="465"/>
                </a:lnTo>
                <a:lnTo>
                  <a:pt x="230" y="458"/>
                </a:lnTo>
                <a:lnTo>
                  <a:pt x="227" y="458"/>
                </a:lnTo>
                <a:lnTo>
                  <a:pt x="227" y="456"/>
                </a:lnTo>
                <a:lnTo>
                  <a:pt x="225" y="456"/>
                </a:lnTo>
                <a:lnTo>
                  <a:pt x="227" y="453"/>
                </a:lnTo>
                <a:lnTo>
                  <a:pt x="227" y="451"/>
                </a:lnTo>
                <a:lnTo>
                  <a:pt x="232" y="444"/>
                </a:lnTo>
                <a:lnTo>
                  <a:pt x="234" y="444"/>
                </a:lnTo>
                <a:lnTo>
                  <a:pt x="234" y="441"/>
                </a:lnTo>
                <a:lnTo>
                  <a:pt x="241" y="441"/>
                </a:lnTo>
                <a:lnTo>
                  <a:pt x="249" y="441"/>
                </a:lnTo>
                <a:lnTo>
                  <a:pt x="249" y="439"/>
                </a:lnTo>
                <a:lnTo>
                  <a:pt x="249" y="437"/>
                </a:lnTo>
                <a:lnTo>
                  <a:pt x="246" y="430"/>
                </a:lnTo>
                <a:lnTo>
                  <a:pt x="246" y="427"/>
                </a:lnTo>
                <a:lnTo>
                  <a:pt x="244" y="427"/>
                </a:lnTo>
                <a:lnTo>
                  <a:pt x="241" y="423"/>
                </a:lnTo>
                <a:lnTo>
                  <a:pt x="239" y="420"/>
                </a:lnTo>
                <a:lnTo>
                  <a:pt x="239" y="418"/>
                </a:lnTo>
                <a:lnTo>
                  <a:pt x="241" y="418"/>
                </a:lnTo>
                <a:lnTo>
                  <a:pt x="239" y="418"/>
                </a:lnTo>
                <a:lnTo>
                  <a:pt x="234" y="415"/>
                </a:lnTo>
                <a:lnTo>
                  <a:pt x="232" y="415"/>
                </a:lnTo>
                <a:lnTo>
                  <a:pt x="230" y="415"/>
                </a:lnTo>
                <a:lnTo>
                  <a:pt x="227" y="415"/>
                </a:lnTo>
                <a:lnTo>
                  <a:pt x="225" y="415"/>
                </a:lnTo>
                <a:lnTo>
                  <a:pt x="220" y="415"/>
                </a:lnTo>
                <a:lnTo>
                  <a:pt x="218" y="415"/>
                </a:lnTo>
                <a:lnTo>
                  <a:pt x="215" y="415"/>
                </a:lnTo>
                <a:lnTo>
                  <a:pt x="213" y="415"/>
                </a:lnTo>
                <a:lnTo>
                  <a:pt x="213" y="413"/>
                </a:lnTo>
                <a:lnTo>
                  <a:pt x="211" y="413"/>
                </a:lnTo>
                <a:lnTo>
                  <a:pt x="208" y="411"/>
                </a:lnTo>
                <a:lnTo>
                  <a:pt x="206" y="411"/>
                </a:lnTo>
                <a:lnTo>
                  <a:pt x="206" y="413"/>
                </a:lnTo>
                <a:lnTo>
                  <a:pt x="208" y="415"/>
                </a:lnTo>
                <a:lnTo>
                  <a:pt x="211" y="418"/>
                </a:lnTo>
                <a:lnTo>
                  <a:pt x="213" y="420"/>
                </a:lnTo>
                <a:lnTo>
                  <a:pt x="215" y="420"/>
                </a:lnTo>
                <a:lnTo>
                  <a:pt x="215" y="423"/>
                </a:lnTo>
                <a:lnTo>
                  <a:pt x="218" y="425"/>
                </a:lnTo>
                <a:lnTo>
                  <a:pt x="215" y="437"/>
                </a:lnTo>
                <a:lnTo>
                  <a:pt x="215" y="446"/>
                </a:lnTo>
                <a:lnTo>
                  <a:pt x="213" y="453"/>
                </a:lnTo>
                <a:lnTo>
                  <a:pt x="211" y="456"/>
                </a:lnTo>
                <a:lnTo>
                  <a:pt x="211" y="458"/>
                </a:lnTo>
                <a:lnTo>
                  <a:pt x="211" y="460"/>
                </a:lnTo>
                <a:lnTo>
                  <a:pt x="211" y="463"/>
                </a:lnTo>
                <a:lnTo>
                  <a:pt x="213" y="463"/>
                </a:lnTo>
                <a:lnTo>
                  <a:pt x="215" y="463"/>
                </a:lnTo>
                <a:lnTo>
                  <a:pt x="220" y="467"/>
                </a:lnTo>
                <a:lnTo>
                  <a:pt x="220" y="470"/>
                </a:lnTo>
                <a:lnTo>
                  <a:pt x="220" y="479"/>
                </a:lnTo>
                <a:lnTo>
                  <a:pt x="215" y="493"/>
                </a:lnTo>
                <a:lnTo>
                  <a:pt x="213" y="493"/>
                </a:lnTo>
                <a:lnTo>
                  <a:pt x="211" y="493"/>
                </a:lnTo>
                <a:lnTo>
                  <a:pt x="211" y="491"/>
                </a:lnTo>
                <a:lnTo>
                  <a:pt x="208" y="491"/>
                </a:lnTo>
                <a:lnTo>
                  <a:pt x="206" y="486"/>
                </a:lnTo>
                <a:lnTo>
                  <a:pt x="192" y="484"/>
                </a:lnTo>
                <a:lnTo>
                  <a:pt x="189" y="484"/>
                </a:lnTo>
                <a:lnTo>
                  <a:pt x="189" y="486"/>
                </a:lnTo>
                <a:lnTo>
                  <a:pt x="187" y="489"/>
                </a:lnTo>
                <a:lnTo>
                  <a:pt x="187" y="491"/>
                </a:lnTo>
                <a:lnTo>
                  <a:pt x="185" y="496"/>
                </a:lnTo>
                <a:lnTo>
                  <a:pt x="180" y="498"/>
                </a:lnTo>
                <a:lnTo>
                  <a:pt x="178" y="500"/>
                </a:lnTo>
                <a:lnTo>
                  <a:pt x="171" y="503"/>
                </a:lnTo>
                <a:lnTo>
                  <a:pt x="161" y="512"/>
                </a:lnTo>
                <a:lnTo>
                  <a:pt x="161" y="515"/>
                </a:lnTo>
                <a:lnTo>
                  <a:pt x="159" y="515"/>
                </a:lnTo>
                <a:lnTo>
                  <a:pt x="159" y="517"/>
                </a:lnTo>
                <a:lnTo>
                  <a:pt x="159" y="519"/>
                </a:lnTo>
                <a:lnTo>
                  <a:pt x="161" y="522"/>
                </a:lnTo>
                <a:lnTo>
                  <a:pt x="166" y="529"/>
                </a:lnTo>
                <a:lnTo>
                  <a:pt x="166" y="531"/>
                </a:lnTo>
                <a:lnTo>
                  <a:pt x="168" y="534"/>
                </a:lnTo>
                <a:lnTo>
                  <a:pt x="168" y="536"/>
                </a:lnTo>
                <a:lnTo>
                  <a:pt x="168" y="538"/>
                </a:lnTo>
                <a:lnTo>
                  <a:pt x="168" y="541"/>
                </a:lnTo>
                <a:lnTo>
                  <a:pt x="171" y="543"/>
                </a:lnTo>
                <a:lnTo>
                  <a:pt x="171" y="545"/>
                </a:lnTo>
                <a:lnTo>
                  <a:pt x="168" y="545"/>
                </a:lnTo>
                <a:lnTo>
                  <a:pt x="159" y="545"/>
                </a:lnTo>
                <a:lnTo>
                  <a:pt x="154" y="543"/>
                </a:lnTo>
                <a:lnTo>
                  <a:pt x="154" y="541"/>
                </a:lnTo>
                <a:lnTo>
                  <a:pt x="149" y="538"/>
                </a:lnTo>
                <a:lnTo>
                  <a:pt x="145" y="538"/>
                </a:lnTo>
                <a:lnTo>
                  <a:pt x="142" y="536"/>
                </a:lnTo>
                <a:lnTo>
                  <a:pt x="140" y="538"/>
                </a:lnTo>
                <a:lnTo>
                  <a:pt x="140" y="541"/>
                </a:lnTo>
                <a:lnTo>
                  <a:pt x="138" y="534"/>
                </a:lnTo>
                <a:lnTo>
                  <a:pt x="135" y="529"/>
                </a:lnTo>
                <a:lnTo>
                  <a:pt x="133" y="529"/>
                </a:lnTo>
                <a:lnTo>
                  <a:pt x="130" y="526"/>
                </a:lnTo>
                <a:lnTo>
                  <a:pt x="126" y="526"/>
                </a:lnTo>
                <a:lnTo>
                  <a:pt x="126" y="524"/>
                </a:lnTo>
                <a:lnTo>
                  <a:pt x="123" y="526"/>
                </a:lnTo>
                <a:lnTo>
                  <a:pt x="121" y="534"/>
                </a:lnTo>
                <a:lnTo>
                  <a:pt x="121" y="538"/>
                </a:lnTo>
                <a:lnTo>
                  <a:pt x="123" y="545"/>
                </a:lnTo>
                <a:lnTo>
                  <a:pt x="126" y="545"/>
                </a:lnTo>
                <a:lnTo>
                  <a:pt x="126" y="548"/>
                </a:lnTo>
                <a:lnTo>
                  <a:pt x="128" y="550"/>
                </a:lnTo>
                <a:lnTo>
                  <a:pt x="130" y="550"/>
                </a:lnTo>
                <a:lnTo>
                  <a:pt x="133" y="550"/>
                </a:lnTo>
                <a:lnTo>
                  <a:pt x="135" y="548"/>
                </a:lnTo>
                <a:lnTo>
                  <a:pt x="138" y="550"/>
                </a:lnTo>
                <a:lnTo>
                  <a:pt x="138" y="557"/>
                </a:lnTo>
                <a:lnTo>
                  <a:pt x="138" y="560"/>
                </a:lnTo>
                <a:lnTo>
                  <a:pt x="138" y="562"/>
                </a:lnTo>
                <a:lnTo>
                  <a:pt x="135" y="564"/>
                </a:lnTo>
                <a:lnTo>
                  <a:pt x="133" y="564"/>
                </a:lnTo>
                <a:lnTo>
                  <a:pt x="133" y="567"/>
                </a:lnTo>
                <a:lnTo>
                  <a:pt x="130" y="567"/>
                </a:lnTo>
                <a:lnTo>
                  <a:pt x="128" y="567"/>
                </a:lnTo>
                <a:lnTo>
                  <a:pt x="121" y="562"/>
                </a:lnTo>
                <a:lnTo>
                  <a:pt x="116" y="560"/>
                </a:lnTo>
                <a:lnTo>
                  <a:pt x="116" y="557"/>
                </a:lnTo>
                <a:lnTo>
                  <a:pt x="109" y="550"/>
                </a:lnTo>
                <a:lnTo>
                  <a:pt x="107" y="548"/>
                </a:lnTo>
                <a:lnTo>
                  <a:pt x="107" y="550"/>
                </a:lnTo>
                <a:lnTo>
                  <a:pt x="104" y="550"/>
                </a:lnTo>
                <a:lnTo>
                  <a:pt x="102" y="550"/>
                </a:lnTo>
                <a:lnTo>
                  <a:pt x="97" y="548"/>
                </a:lnTo>
                <a:lnTo>
                  <a:pt x="95" y="545"/>
                </a:lnTo>
                <a:lnTo>
                  <a:pt x="97" y="538"/>
                </a:lnTo>
                <a:lnTo>
                  <a:pt x="97" y="534"/>
                </a:lnTo>
                <a:lnTo>
                  <a:pt x="93" y="522"/>
                </a:lnTo>
                <a:lnTo>
                  <a:pt x="90" y="519"/>
                </a:lnTo>
                <a:lnTo>
                  <a:pt x="93" y="517"/>
                </a:lnTo>
                <a:lnTo>
                  <a:pt x="95" y="517"/>
                </a:lnTo>
                <a:lnTo>
                  <a:pt x="97" y="510"/>
                </a:lnTo>
                <a:lnTo>
                  <a:pt x="97" y="508"/>
                </a:lnTo>
                <a:lnTo>
                  <a:pt x="97" y="505"/>
                </a:lnTo>
                <a:lnTo>
                  <a:pt x="95" y="500"/>
                </a:lnTo>
                <a:lnTo>
                  <a:pt x="95" y="498"/>
                </a:lnTo>
                <a:lnTo>
                  <a:pt x="93" y="498"/>
                </a:lnTo>
                <a:lnTo>
                  <a:pt x="88" y="493"/>
                </a:lnTo>
                <a:lnTo>
                  <a:pt x="88" y="491"/>
                </a:lnTo>
                <a:lnTo>
                  <a:pt x="83" y="491"/>
                </a:lnTo>
                <a:lnTo>
                  <a:pt x="81" y="486"/>
                </a:lnTo>
                <a:lnTo>
                  <a:pt x="78" y="486"/>
                </a:lnTo>
                <a:lnTo>
                  <a:pt x="74" y="484"/>
                </a:lnTo>
                <a:lnTo>
                  <a:pt x="71" y="482"/>
                </a:lnTo>
                <a:lnTo>
                  <a:pt x="71" y="477"/>
                </a:lnTo>
                <a:lnTo>
                  <a:pt x="67" y="472"/>
                </a:lnTo>
                <a:lnTo>
                  <a:pt x="62" y="465"/>
                </a:lnTo>
                <a:lnTo>
                  <a:pt x="60" y="463"/>
                </a:lnTo>
                <a:lnTo>
                  <a:pt x="64" y="463"/>
                </a:lnTo>
                <a:lnTo>
                  <a:pt x="69" y="463"/>
                </a:lnTo>
                <a:lnTo>
                  <a:pt x="69" y="465"/>
                </a:lnTo>
                <a:lnTo>
                  <a:pt x="71" y="465"/>
                </a:lnTo>
                <a:lnTo>
                  <a:pt x="71" y="467"/>
                </a:lnTo>
                <a:lnTo>
                  <a:pt x="71" y="470"/>
                </a:lnTo>
                <a:lnTo>
                  <a:pt x="74" y="472"/>
                </a:lnTo>
                <a:lnTo>
                  <a:pt x="76" y="474"/>
                </a:lnTo>
                <a:lnTo>
                  <a:pt x="78" y="477"/>
                </a:lnTo>
                <a:lnTo>
                  <a:pt x="81" y="477"/>
                </a:lnTo>
                <a:lnTo>
                  <a:pt x="83" y="477"/>
                </a:lnTo>
                <a:lnTo>
                  <a:pt x="90" y="479"/>
                </a:lnTo>
                <a:lnTo>
                  <a:pt x="100" y="484"/>
                </a:lnTo>
                <a:lnTo>
                  <a:pt x="102" y="486"/>
                </a:lnTo>
                <a:lnTo>
                  <a:pt x="104" y="486"/>
                </a:lnTo>
                <a:lnTo>
                  <a:pt x="104" y="489"/>
                </a:lnTo>
                <a:lnTo>
                  <a:pt x="114" y="491"/>
                </a:lnTo>
                <a:lnTo>
                  <a:pt x="121" y="491"/>
                </a:lnTo>
                <a:lnTo>
                  <a:pt x="123" y="491"/>
                </a:lnTo>
                <a:lnTo>
                  <a:pt x="126" y="491"/>
                </a:lnTo>
                <a:lnTo>
                  <a:pt x="128" y="493"/>
                </a:lnTo>
                <a:lnTo>
                  <a:pt x="130" y="493"/>
                </a:lnTo>
                <a:lnTo>
                  <a:pt x="130" y="496"/>
                </a:lnTo>
                <a:lnTo>
                  <a:pt x="133" y="496"/>
                </a:lnTo>
                <a:lnTo>
                  <a:pt x="135" y="498"/>
                </a:lnTo>
                <a:lnTo>
                  <a:pt x="138" y="498"/>
                </a:lnTo>
                <a:lnTo>
                  <a:pt x="140" y="498"/>
                </a:lnTo>
                <a:lnTo>
                  <a:pt x="145" y="498"/>
                </a:lnTo>
                <a:lnTo>
                  <a:pt x="152" y="496"/>
                </a:lnTo>
                <a:lnTo>
                  <a:pt x="156" y="496"/>
                </a:lnTo>
                <a:lnTo>
                  <a:pt x="163" y="491"/>
                </a:lnTo>
                <a:lnTo>
                  <a:pt x="168" y="486"/>
                </a:lnTo>
                <a:lnTo>
                  <a:pt x="171" y="486"/>
                </a:lnTo>
                <a:lnTo>
                  <a:pt x="173" y="484"/>
                </a:lnTo>
                <a:lnTo>
                  <a:pt x="178" y="474"/>
                </a:lnTo>
                <a:lnTo>
                  <a:pt x="180" y="472"/>
                </a:lnTo>
                <a:lnTo>
                  <a:pt x="180" y="470"/>
                </a:lnTo>
                <a:lnTo>
                  <a:pt x="180" y="465"/>
                </a:lnTo>
                <a:lnTo>
                  <a:pt x="180" y="463"/>
                </a:lnTo>
                <a:lnTo>
                  <a:pt x="180" y="460"/>
                </a:lnTo>
                <a:lnTo>
                  <a:pt x="175" y="446"/>
                </a:lnTo>
                <a:lnTo>
                  <a:pt x="175" y="444"/>
                </a:lnTo>
                <a:lnTo>
                  <a:pt x="173" y="441"/>
                </a:lnTo>
                <a:lnTo>
                  <a:pt x="171" y="444"/>
                </a:lnTo>
                <a:lnTo>
                  <a:pt x="168" y="444"/>
                </a:lnTo>
                <a:lnTo>
                  <a:pt x="168" y="441"/>
                </a:lnTo>
                <a:lnTo>
                  <a:pt x="168" y="439"/>
                </a:lnTo>
                <a:lnTo>
                  <a:pt x="166" y="437"/>
                </a:lnTo>
                <a:lnTo>
                  <a:pt x="163" y="434"/>
                </a:lnTo>
                <a:lnTo>
                  <a:pt x="161" y="434"/>
                </a:lnTo>
                <a:lnTo>
                  <a:pt x="159" y="432"/>
                </a:lnTo>
                <a:lnTo>
                  <a:pt x="156" y="432"/>
                </a:lnTo>
                <a:lnTo>
                  <a:pt x="152" y="427"/>
                </a:lnTo>
                <a:lnTo>
                  <a:pt x="152" y="425"/>
                </a:lnTo>
                <a:lnTo>
                  <a:pt x="149" y="425"/>
                </a:lnTo>
                <a:lnTo>
                  <a:pt x="145" y="420"/>
                </a:lnTo>
                <a:lnTo>
                  <a:pt x="145" y="423"/>
                </a:lnTo>
                <a:lnTo>
                  <a:pt x="147" y="423"/>
                </a:lnTo>
                <a:lnTo>
                  <a:pt x="145" y="425"/>
                </a:lnTo>
                <a:lnTo>
                  <a:pt x="142" y="423"/>
                </a:lnTo>
                <a:lnTo>
                  <a:pt x="142" y="420"/>
                </a:lnTo>
                <a:lnTo>
                  <a:pt x="135" y="411"/>
                </a:lnTo>
                <a:lnTo>
                  <a:pt x="133" y="411"/>
                </a:lnTo>
                <a:lnTo>
                  <a:pt x="126" y="404"/>
                </a:lnTo>
                <a:lnTo>
                  <a:pt x="119" y="399"/>
                </a:lnTo>
                <a:lnTo>
                  <a:pt x="116" y="399"/>
                </a:lnTo>
                <a:lnTo>
                  <a:pt x="112" y="394"/>
                </a:lnTo>
                <a:lnTo>
                  <a:pt x="109" y="392"/>
                </a:lnTo>
                <a:lnTo>
                  <a:pt x="104" y="389"/>
                </a:lnTo>
                <a:lnTo>
                  <a:pt x="102" y="389"/>
                </a:lnTo>
                <a:lnTo>
                  <a:pt x="100" y="389"/>
                </a:lnTo>
                <a:lnTo>
                  <a:pt x="102" y="389"/>
                </a:lnTo>
                <a:lnTo>
                  <a:pt x="100" y="392"/>
                </a:lnTo>
                <a:lnTo>
                  <a:pt x="95" y="392"/>
                </a:lnTo>
                <a:lnTo>
                  <a:pt x="93" y="389"/>
                </a:lnTo>
                <a:lnTo>
                  <a:pt x="90" y="389"/>
                </a:lnTo>
                <a:lnTo>
                  <a:pt x="93" y="389"/>
                </a:lnTo>
                <a:lnTo>
                  <a:pt x="90" y="389"/>
                </a:lnTo>
                <a:lnTo>
                  <a:pt x="90" y="387"/>
                </a:lnTo>
                <a:lnTo>
                  <a:pt x="86" y="387"/>
                </a:lnTo>
                <a:lnTo>
                  <a:pt x="83" y="387"/>
                </a:lnTo>
                <a:lnTo>
                  <a:pt x="81" y="387"/>
                </a:lnTo>
                <a:lnTo>
                  <a:pt x="81" y="389"/>
                </a:lnTo>
                <a:lnTo>
                  <a:pt x="81" y="392"/>
                </a:lnTo>
                <a:lnTo>
                  <a:pt x="81" y="394"/>
                </a:lnTo>
                <a:lnTo>
                  <a:pt x="78" y="397"/>
                </a:lnTo>
                <a:lnTo>
                  <a:pt x="74" y="397"/>
                </a:lnTo>
                <a:lnTo>
                  <a:pt x="74" y="399"/>
                </a:lnTo>
                <a:lnTo>
                  <a:pt x="74" y="401"/>
                </a:lnTo>
                <a:lnTo>
                  <a:pt x="74" y="399"/>
                </a:lnTo>
                <a:lnTo>
                  <a:pt x="74" y="397"/>
                </a:lnTo>
                <a:lnTo>
                  <a:pt x="76" y="397"/>
                </a:lnTo>
                <a:lnTo>
                  <a:pt x="78" y="397"/>
                </a:lnTo>
                <a:lnTo>
                  <a:pt x="81" y="394"/>
                </a:lnTo>
                <a:lnTo>
                  <a:pt x="81" y="392"/>
                </a:lnTo>
                <a:lnTo>
                  <a:pt x="81" y="385"/>
                </a:lnTo>
                <a:lnTo>
                  <a:pt x="78" y="382"/>
                </a:lnTo>
                <a:lnTo>
                  <a:pt x="71" y="382"/>
                </a:lnTo>
                <a:lnTo>
                  <a:pt x="67" y="380"/>
                </a:lnTo>
                <a:lnTo>
                  <a:pt x="62" y="378"/>
                </a:lnTo>
                <a:lnTo>
                  <a:pt x="60" y="375"/>
                </a:lnTo>
                <a:lnTo>
                  <a:pt x="62" y="375"/>
                </a:lnTo>
                <a:lnTo>
                  <a:pt x="67" y="378"/>
                </a:lnTo>
                <a:lnTo>
                  <a:pt x="69" y="378"/>
                </a:lnTo>
                <a:lnTo>
                  <a:pt x="71" y="378"/>
                </a:lnTo>
                <a:lnTo>
                  <a:pt x="74" y="378"/>
                </a:lnTo>
                <a:lnTo>
                  <a:pt x="74" y="375"/>
                </a:lnTo>
                <a:lnTo>
                  <a:pt x="76" y="375"/>
                </a:lnTo>
                <a:lnTo>
                  <a:pt x="76" y="373"/>
                </a:lnTo>
                <a:lnTo>
                  <a:pt x="74" y="373"/>
                </a:lnTo>
                <a:lnTo>
                  <a:pt x="74" y="371"/>
                </a:lnTo>
                <a:lnTo>
                  <a:pt x="64" y="368"/>
                </a:lnTo>
                <a:lnTo>
                  <a:pt x="62" y="363"/>
                </a:lnTo>
                <a:lnTo>
                  <a:pt x="60" y="363"/>
                </a:lnTo>
                <a:lnTo>
                  <a:pt x="57" y="368"/>
                </a:lnTo>
                <a:lnTo>
                  <a:pt x="57" y="371"/>
                </a:lnTo>
                <a:lnTo>
                  <a:pt x="57" y="373"/>
                </a:lnTo>
                <a:lnTo>
                  <a:pt x="57" y="375"/>
                </a:lnTo>
                <a:lnTo>
                  <a:pt x="52" y="373"/>
                </a:lnTo>
                <a:lnTo>
                  <a:pt x="48" y="371"/>
                </a:lnTo>
                <a:lnTo>
                  <a:pt x="45" y="371"/>
                </a:lnTo>
                <a:lnTo>
                  <a:pt x="48" y="375"/>
                </a:lnTo>
                <a:lnTo>
                  <a:pt x="48" y="378"/>
                </a:lnTo>
                <a:lnTo>
                  <a:pt x="48" y="380"/>
                </a:lnTo>
                <a:lnTo>
                  <a:pt x="45" y="380"/>
                </a:lnTo>
                <a:lnTo>
                  <a:pt x="43" y="380"/>
                </a:lnTo>
                <a:lnTo>
                  <a:pt x="38" y="378"/>
                </a:lnTo>
                <a:lnTo>
                  <a:pt x="36" y="382"/>
                </a:lnTo>
                <a:lnTo>
                  <a:pt x="26" y="389"/>
                </a:lnTo>
                <a:lnTo>
                  <a:pt x="26" y="392"/>
                </a:lnTo>
                <a:lnTo>
                  <a:pt x="22" y="399"/>
                </a:lnTo>
                <a:lnTo>
                  <a:pt x="19" y="399"/>
                </a:lnTo>
                <a:lnTo>
                  <a:pt x="15" y="404"/>
                </a:lnTo>
                <a:lnTo>
                  <a:pt x="15" y="415"/>
                </a:lnTo>
                <a:lnTo>
                  <a:pt x="17" y="420"/>
                </a:lnTo>
                <a:lnTo>
                  <a:pt x="17" y="427"/>
                </a:lnTo>
                <a:lnTo>
                  <a:pt x="19" y="427"/>
                </a:lnTo>
                <a:lnTo>
                  <a:pt x="26" y="432"/>
                </a:lnTo>
                <a:lnTo>
                  <a:pt x="36" y="444"/>
                </a:lnTo>
                <a:lnTo>
                  <a:pt x="34" y="449"/>
                </a:lnTo>
                <a:lnTo>
                  <a:pt x="34" y="451"/>
                </a:lnTo>
                <a:lnTo>
                  <a:pt x="31" y="453"/>
                </a:lnTo>
                <a:lnTo>
                  <a:pt x="31" y="456"/>
                </a:lnTo>
                <a:lnTo>
                  <a:pt x="29" y="458"/>
                </a:lnTo>
                <a:lnTo>
                  <a:pt x="24" y="467"/>
                </a:lnTo>
                <a:lnTo>
                  <a:pt x="24" y="470"/>
                </a:lnTo>
                <a:lnTo>
                  <a:pt x="24" y="472"/>
                </a:lnTo>
                <a:lnTo>
                  <a:pt x="24" y="474"/>
                </a:lnTo>
                <a:lnTo>
                  <a:pt x="26" y="479"/>
                </a:lnTo>
                <a:lnTo>
                  <a:pt x="29" y="484"/>
                </a:lnTo>
                <a:lnTo>
                  <a:pt x="34" y="496"/>
                </a:lnTo>
                <a:lnTo>
                  <a:pt x="36" y="505"/>
                </a:lnTo>
                <a:lnTo>
                  <a:pt x="36" y="510"/>
                </a:lnTo>
                <a:lnTo>
                  <a:pt x="34" y="510"/>
                </a:lnTo>
                <a:lnTo>
                  <a:pt x="31" y="512"/>
                </a:lnTo>
                <a:lnTo>
                  <a:pt x="29" y="531"/>
                </a:lnTo>
                <a:lnTo>
                  <a:pt x="31" y="534"/>
                </a:lnTo>
                <a:lnTo>
                  <a:pt x="31" y="536"/>
                </a:lnTo>
                <a:lnTo>
                  <a:pt x="34" y="538"/>
                </a:lnTo>
                <a:lnTo>
                  <a:pt x="36" y="538"/>
                </a:lnTo>
                <a:lnTo>
                  <a:pt x="38" y="541"/>
                </a:lnTo>
                <a:lnTo>
                  <a:pt x="41" y="552"/>
                </a:lnTo>
                <a:lnTo>
                  <a:pt x="43" y="552"/>
                </a:lnTo>
                <a:lnTo>
                  <a:pt x="43" y="555"/>
                </a:lnTo>
                <a:lnTo>
                  <a:pt x="43" y="557"/>
                </a:lnTo>
                <a:lnTo>
                  <a:pt x="43" y="560"/>
                </a:lnTo>
                <a:lnTo>
                  <a:pt x="41" y="560"/>
                </a:lnTo>
                <a:lnTo>
                  <a:pt x="41" y="562"/>
                </a:lnTo>
                <a:lnTo>
                  <a:pt x="38" y="567"/>
                </a:lnTo>
                <a:lnTo>
                  <a:pt x="36" y="567"/>
                </a:lnTo>
                <a:lnTo>
                  <a:pt x="36" y="569"/>
                </a:lnTo>
                <a:lnTo>
                  <a:pt x="38" y="571"/>
                </a:lnTo>
                <a:lnTo>
                  <a:pt x="41" y="576"/>
                </a:lnTo>
                <a:lnTo>
                  <a:pt x="43" y="576"/>
                </a:lnTo>
                <a:lnTo>
                  <a:pt x="45" y="578"/>
                </a:lnTo>
                <a:lnTo>
                  <a:pt x="50" y="583"/>
                </a:lnTo>
                <a:lnTo>
                  <a:pt x="55" y="590"/>
                </a:lnTo>
                <a:lnTo>
                  <a:pt x="55" y="593"/>
                </a:lnTo>
                <a:lnTo>
                  <a:pt x="55" y="595"/>
                </a:lnTo>
                <a:lnTo>
                  <a:pt x="52" y="595"/>
                </a:lnTo>
                <a:lnTo>
                  <a:pt x="52" y="597"/>
                </a:lnTo>
                <a:lnTo>
                  <a:pt x="52" y="602"/>
                </a:lnTo>
                <a:lnTo>
                  <a:pt x="50" y="602"/>
                </a:lnTo>
                <a:lnTo>
                  <a:pt x="50" y="604"/>
                </a:lnTo>
                <a:lnTo>
                  <a:pt x="48" y="609"/>
                </a:lnTo>
                <a:lnTo>
                  <a:pt x="43" y="614"/>
                </a:lnTo>
                <a:lnTo>
                  <a:pt x="41" y="616"/>
                </a:lnTo>
                <a:lnTo>
                  <a:pt x="38" y="619"/>
                </a:lnTo>
                <a:lnTo>
                  <a:pt x="36" y="621"/>
                </a:lnTo>
                <a:lnTo>
                  <a:pt x="36" y="623"/>
                </a:lnTo>
                <a:lnTo>
                  <a:pt x="34" y="628"/>
                </a:lnTo>
                <a:lnTo>
                  <a:pt x="31" y="630"/>
                </a:lnTo>
                <a:lnTo>
                  <a:pt x="26" y="635"/>
                </a:lnTo>
                <a:lnTo>
                  <a:pt x="24" y="638"/>
                </a:lnTo>
                <a:lnTo>
                  <a:pt x="22" y="640"/>
                </a:lnTo>
                <a:lnTo>
                  <a:pt x="19" y="642"/>
                </a:lnTo>
                <a:lnTo>
                  <a:pt x="15" y="647"/>
                </a:lnTo>
                <a:lnTo>
                  <a:pt x="8" y="654"/>
                </a:lnTo>
                <a:lnTo>
                  <a:pt x="8" y="656"/>
                </a:lnTo>
                <a:lnTo>
                  <a:pt x="10" y="656"/>
                </a:lnTo>
                <a:lnTo>
                  <a:pt x="12" y="656"/>
                </a:lnTo>
                <a:lnTo>
                  <a:pt x="12" y="654"/>
                </a:lnTo>
                <a:lnTo>
                  <a:pt x="15" y="654"/>
                </a:lnTo>
                <a:lnTo>
                  <a:pt x="17" y="652"/>
                </a:lnTo>
                <a:lnTo>
                  <a:pt x="17" y="654"/>
                </a:lnTo>
                <a:lnTo>
                  <a:pt x="17" y="659"/>
                </a:lnTo>
                <a:lnTo>
                  <a:pt x="17" y="656"/>
                </a:lnTo>
                <a:lnTo>
                  <a:pt x="15" y="656"/>
                </a:lnTo>
                <a:lnTo>
                  <a:pt x="17" y="661"/>
                </a:lnTo>
                <a:lnTo>
                  <a:pt x="22" y="666"/>
                </a:lnTo>
                <a:lnTo>
                  <a:pt x="24" y="666"/>
                </a:lnTo>
                <a:lnTo>
                  <a:pt x="26" y="666"/>
                </a:lnTo>
                <a:lnTo>
                  <a:pt x="29" y="666"/>
                </a:lnTo>
                <a:lnTo>
                  <a:pt x="31" y="666"/>
                </a:lnTo>
                <a:lnTo>
                  <a:pt x="34" y="666"/>
                </a:lnTo>
                <a:lnTo>
                  <a:pt x="38" y="671"/>
                </a:lnTo>
                <a:lnTo>
                  <a:pt x="38" y="673"/>
                </a:lnTo>
                <a:lnTo>
                  <a:pt x="34" y="673"/>
                </a:lnTo>
                <a:lnTo>
                  <a:pt x="31" y="671"/>
                </a:lnTo>
                <a:lnTo>
                  <a:pt x="29" y="671"/>
                </a:lnTo>
                <a:lnTo>
                  <a:pt x="24" y="671"/>
                </a:lnTo>
                <a:lnTo>
                  <a:pt x="22" y="671"/>
                </a:lnTo>
                <a:lnTo>
                  <a:pt x="22" y="673"/>
                </a:lnTo>
                <a:lnTo>
                  <a:pt x="22" y="675"/>
                </a:lnTo>
                <a:lnTo>
                  <a:pt x="19" y="675"/>
                </a:lnTo>
                <a:lnTo>
                  <a:pt x="15" y="678"/>
                </a:lnTo>
                <a:lnTo>
                  <a:pt x="12" y="678"/>
                </a:lnTo>
                <a:lnTo>
                  <a:pt x="10" y="680"/>
                </a:lnTo>
                <a:lnTo>
                  <a:pt x="10" y="682"/>
                </a:lnTo>
                <a:lnTo>
                  <a:pt x="10" y="685"/>
                </a:lnTo>
                <a:lnTo>
                  <a:pt x="12" y="685"/>
                </a:lnTo>
                <a:lnTo>
                  <a:pt x="12" y="687"/>
                </a:lnTo>
                <a:lnTo>
                  <a:pt x="10" y="687"/>
                </a:lnTo>
                <a:lnTo>
                  <a:pt x="8" y="689"/>
                </a:lnTo>
                <a:lnTo>
                  <a:pt x="8" y="692"/>
                </a:lnTo>
                <a:lnTo>
                  <a:pt x="5" y="697"/>
                </a:lnTo>
                <a:lnTo>
                  <a:pt x="3" y="699"/>
                </a:lnTo>
                <a:lnTo>
                  <a:pt x="3" y="701"/>
                </a:lnTo>
                <a:lnTo>
                  <a:pt x="3" y="704"/>
                </a:lnTo>
                <a:lnTo>
                  <a:pt x="3" y="708"/>
                </a:lnTo>
                <a:lnTo>
                  <a:pt x="3" y="711"/>
                </a:lnTo>
                <a:lnTo>
                  <a:pt x="3" y="715"/>
                </a:lnTo>
                <a:lnTo>
                  <a:pt x="5" y="720"/>
                </a:lnTo>
                <a:lnTo>
                  <a:pt x="5" y="723"/>
                </a:lnTo>
                <a:lnTo>
                  <a:pt x="3" y="725"/>
                </a:lnTo>
                <a:lnTo>
                  <a:pt x="0" y="727"/>
                </a:lnTo>
                <a:lnTo>
                  <a:pt x="0" y="730"/>
                </a:lnTo>
                <a:lnTo>
                  <a:pt x="0" y="732"/>
                </a:lnTo>
                <a:lnTo>
                  <a:pt x="3" y="732"/>
                </a:lnTo>
                <a:lnTo>
                  <a:pt x="8" y="737"/>
                </a:lnTo>
                <a:lnTo>
                  <a:pt x="8" y="739"/>
                </a:lnTo>
                <a:lnTo>
                  <a:pt x="8" y="749"/>
                </a:lnTo>
                <a:lnTo>
                  <a:pt x="12" y="758"/>
                </a:lnTo>
                <a:lnTo>
                  <a:pt x="12" y="760"/>
                </a:lnTo>
                <a:lnTo>
                  <a:pt x="12" y="763"/>
                </a:lnTo>
                <a:lnTo>
                  <a:pt x="10" y="763"/>
                </a:lnTo>
                <a:lnTo>
                  <a:pt x="12" y="763"/>
                </a:lnTo>
                <a:lnTo>
                  <a:pt x="12" y="765"/>
                </a:lnTo>
                <a:lnTo>
                  <a:pt x="15" y="765"/>
                </a:lnTo>
                <a:lnTo>
                  <a:pt x="17" y="765"/>
                </a:lnTo>
                <a:lnTo>
                  <a:pt x="17" y="767"/>
                </a:lnTo>
                <a:lnTo>
                  <a:pt x="22" y="767"/>
                </a:lnTo>
                <a:lnTo>
                  <a:pt x="24" y="767"/>
                </a:lnTo>
                <a:lnTo>
                  <a:pt x="26" y="772"/>
                </a:lnTo>
                <a:lnTo>
                  <a:pt x="29" y="775"/>
                </a:lnTo>
                <a:lnTo>
                  <a:pt x="29" y="772"/>
                </a:lnTo>
                <a:lnTo>
                  <a:pt x="34" y="770"/>
                </a:lnTo>
                <a:lnTo>
                  <a:pt x="36" y="770"/>
                </a:lnTo>
                <a:lnTo>
                  <a:pt x="41" y="772"/>
                </a:lnTo>
                <a:lnTo>
                  <a:pt x="48" y="775"/>
                </a:lnTo>
                <a:lnTo>
                  <a:pt x="48" y="777"/>
                </a:lnTo>
                <a:lnTo>
                  <a:pt x="48" y="789"/>
                </a:lnTo>
                <a:lnTo>
                  <a:pt x="48" y="796"/>
                </a:lnTo>
                <a:lnTo>
                  <a:pt x="50" y="796"/>
                </a:lnTo>
                <a:lnTo>
                  <a:pt x="50" y="798"/>
                </a:lnTo>
                <a:lnTo>
                  <a:pt x="50" y="801"/>
                </a:lnTo>
                <a:lnTo>
                  <a:pt x="52" y="805"/>
                </a:lnTo>
                <a:lnTo>
                  <a:pt x="55" y="808"/>
                </a:lnTo>
                <a:lnTo>
                  <a:pt x="60" y="810"/>
                </a:lnTo>
                <a:lnTo>
                  <a:pt x="57" y="815"/>
                </a:lnTo>
                <a:lnTo>
                  <a:pt x="60" y="817"/>
                </a:lnTo>
                <a:lnTo>
                  <a:pt x="62" y="815"/>
                </a:lnTo>
                <a:lnTo>
                  <a:pt x="67" y="817"/>
                </a:lnTo>
                <a:lnTo>
                  <a:pt x="71" y="824"/>
                </a:lnTo>
                <a:lnTo>
                  <a:pt x="69" y="824"/>
                </a:lnTo>
                <a:lnTo>
                  <a:pt x="69" y="826"/>
                </a:lnTo>
                <a:lnTo>
                  <a:pt x="67" y="826"/>
                </a:lnTo>
                <a:lnTo>
                  <a:pt x="67" y="829"/>
                </a:lnTo>
                <a:lnTo>
                  <a:pt x="64" y="831"/>
                </a:lnTo>
                <a:lnTo>
                  <a:pt x="62" y="831"/>
                </a:lnTo>
                <a:lnTo>
                  <a:pt x="60" y="831"/>
                </a:lnTo>
                <a:lnTo>
                  <a:pt x="57" y="831"/>
                </a:lnTo>
                <a:lnTo>
                  <a:pt x="57" y="829"/>
                </a:lnTo>
                <a:lnTo>
                  <a:pt x="55" y="829"/>
                </a:lnTo>
                <a:lnTo>
                  <a:pt x="52" y="829"/>
                </a:lnTo>
                <a:lnTo>
                  <a:pt x="52" y="831"/>
                </a:lnTo>
                <a:lnTo>
                  <a:pt x="52" y="834"/>
                </a:lnTo>
                <a:lnTo>
                  <a:pt x="52" y="836"/>
                </a:lnTo>
                <a:lnTo>
                  <a:pt x="55" y="838"/>
                </a:lnTo>
                <a:lnTo>
                  <a:pt x="57" y="850"/>
                </a:lnTo>
                <a:lnTo>
                  <a:pt x="57" y="852"/>
                </a:lnTo>
                <a:lnTo>
                  <a:pt x="60" y="852"/>
                </a:lnTo>
                <a:lnTo>
                  <a:pt x="62" y="852"/>
                </a:lnTo>
                <a:lnTo>
                  <a:pt x="64" y="852"/>
                </a:lnTo>
                <a:lnTo>
                  <a:pt x="64" y="850"/>
                </a:lnTo>
                <a:lnTo>
                  <a:pt x="69" y="848"/>
                </a:lnTo>
                <a:lnTo>
                  <a:pt x="76" y="845"/>
                </a:lnTo>
                <a:lnTo>
                  <a:pt x="83" y="845"/>
                </a:lnTo>
                <a:lnTo>
                  <a:pt x="86" y="848"/>
                </a:lnTo>
                <a:lnTo>
                  <a:pt x="86" y="850"/>
                </a:lnTo>
                <a:lnTo>
                  <a:pt x="88" y="852"/>
                </a:lnTo>
                <a:lnTo>
                  <a:pt x="90" y="857"/>
                </a:lnTo>
                <a:lnTo>
                  <a:pt x="93" y="860"/>
                </a:lnTo>
                <a:lnTo>
                  <a:pt x="90" y="860"/>
                </a:lnTo>
                <a:lnTo>
                  <a:pt x="88" y="860"/>
                </a:lnTo>
                <a:lnTo>
                  <a:pt x="88" y="862"/>
                </a:lnTo>
                <a:lnTo>
                  <a:pt x="90" y="867"/>
                </a:lnTo>
                <a:lnTo>
                  <a:pt x="90" y="869"/>
                </a:lnTo>
                <a:lnTo>
                  <a:pt x="95" y="871"/>
                </a:lnTo>
                <a:lnTo>
                  <a:pt x="97" y="871"/>
                </a:lnTo>
                <a:lnTo>
                  <a:pt x="100" y="869"/>
                </a:lnTo>
                <a:lnTo>
                  <a:pt x="104" y="876"/>
                </a:lnTo>
                <a:lnTo>
                  <a:pt x="104" y="878"/>
                </a:lnTo>
                <a:lnTo>
                  <a:pt x="104" y="881"/>
                </a:lnTo>
                <a:lnTo>
                  <a:pt x="107" y="886"/>
                </a:lnTo>
                <a:lnTo>
                  <a:pt x="107" y="888"/>
                </a:lnTo>
                <a:lnTo>
                  <a:pt x="109" y="888"/>
                </a:lnTo>
                <a:lnTo>
                  <a:pt x="109" y="886"/>
                </a:lnTo>
                <a:lnTo>
                  <a:pt x="112" y="886"/>
                </a:lnTo>
                <a:lnTo>
                  <a:pt x="114" y="886"/>
                </a:lnTo>
                <a:lnTo>
                  <a:pt x="116" y="888"/>
                </a:lnTo>
                <a:lnTo>
                  <a:pt x="123" y="888"/>
                </a:lnTo>
                <a:lnTo>
                  <a:pt x="126" y="888"/>
                </a:lnTo>
                <a:lnTo>
                  <a:pt x="128" y="888"/>
                </a:lnTo>
                <a:lnTo>
                  <a:pt x="128" y="886"/>
                </a:lnTo>
                <a:lnTo>
                  <a:pt x="133" y="890"/>
                </a:lnTo>
                <a:lnTo>
                  <a:pt x="138" y="895"/>
                </a:lnTo>
                <a:lnTo>
                  <a:pt x="140" y="895"/>
                </a:lnTo>
                <a:lnTo>
                  <a:pt x="142" y="895"/>
                </a:lnTo>
                <a:lnTo>
                  <a:pt x="145" y="895"/>
                </a:lnTo>
                <a:lnTo>
                  <a:pt x="147" y="895"/>
                </a:lnTo>
                <a:lnTo>
                  <a:pt x="147" y="897"/>
                </a:lnTo>
                <a:lnTo>
                  <a:pt x="149" y="897"/>
                </a:lnTo>
                <a:lnTo>
                  <a:pt x="156" y="900"/>
                </a:lnTo>
                <a:lnTo>
                  <a:pt x="159" y="900"/>
                </a:lnTo>
                <a:lnTo>
                  <a:pt x="159" y="902"/>
                </a:lnTo>
                <a:lnTo>
                  <a:pt x="161" y="902"/>
                </a:lnTo>
                <a:lnTo>
                  <a:pt x="161" y="904"/>
                </a:lnTo>
                <a:lnTo>
                  <a:pt x="163" y="902"/>
                </a:lnTo>
                <a:lnTo>
                  <a:pt x="166" y="909"/>
                </a:lnTo>
                <a:lnTo>
                  <a:pt x="163" y="912"/>
                </a:lnTo>
                <a:lnTo>
                  <a:pt x="159" y="914"/>
                </a:lnTo>
                <a:lnTo>
                  <a:pt x="161" y="919"/>
                </a:lnTo>
                <a:lnTo>
                  <a:pt x="159" y="919"/>
                </a:lnTo>
                <a:lnTo>
                  <a:pt x="159" y="923"/>
                </a:lnTo>
                <a:lnTo>
                  <a:pt x="161" y="926"/>
                </a:lnTo>
                <a:lnTo>
                  <a:pt x="163" y="928"/>
                </a:lnTo>
                <a:lnTo>
                  <a:pt x="161" y="930"/>
                </a:lnTo>
                <a:lnTo>
                  <a:pt x="161" y="933"/>
                </a:lnTo>
                <a:lnTo>
                  <a:pt x="159" y="938"/>
                </a:lnTo>
                <a:lnTo>
                  <a:pt x="154" y="935"/>
                </a:lnTo>
                <a:lnTo>
                  <a:pt x="147" y="938"/>
                </a:lnTo>
                <a:lnTo>
                  <a:pt x="147" y="940"/>
                </a:lnTo>
                <a:lnTo>
                  <a:pt x="145" y="940"/>
                </a:lnTo>
                <a:lnTo>
                  <a:pt x="142" y="940"/>
                </a:lnTo>
                <a:lnTo>
                  <a:pt x="142" y="942"/>
                </a:lnTo>
                <a:lnTo>
                  <a:pt x="140" y="942"/>
                </a:lnTo>
                <a:lnTo>
                  <a:pt x="140" y="945"/>
                </a:lnTo>
                <a:lnTo>
                  <a:pt x="140" y="952"/>
                </a:lnTo>
                <a:lnTo>
                  <a:pt x="145" y="949"/>
                </a:lnTo>
                <a:lnTo>
                  <a:pt x="149" y="949"/>
                </a:lnTo>
                <a:lnTo>
                  <a:pt x="149" y="947"/>
                </a:lnTo>
                <a:lnTo>
                  <a:pt x="152" y="947"/>
                </a:lnTo>
                <a:lnTo>
                  <a:pt x="154" y="947"/>
                </a:lnTo>
                <a:lnTo>
                  <a:pt x="154" y="949"/>
                </a:lnTo>
                <a:lnTo>
                  <a:pt x="156" y="949"/>
                </a:lnTo>
                <a:lnTo>
                  <a:pt x="156" y="952"/>
                </a:lnTo>
                <a:lnTo>
                  <a:pt x="154" y="952"/>
                </a:lnTo>
                <a:lnTo>
                  <a:pt x="142" y="954"/>
                </a:lnTo>
                <a:lnTo>
                  <a:pt x="142" y="956"/>
                </a:lnTo>
                <a:lnTo>
                  <a:pt x="142" y="959"/>
                </a:lnTo>
                <a:lnTo>
                  <a:pt x="142" y="956"/>
                </a:lnTo>
                <a:lnTo>
                  <a:pt x="145" y="956"/>
                </a:lnTo>
                <a:lnTo>
                  <a:pt x="145" y="959"/>
                </a:lnTo>
                <a:lnTo>
                  <a:pt x="142" y="959"/>
                </a:lnTo>
                <a:lnTo>
                  <a:pt x="138" y="959"/>
                </a:lnTo>
                <a:lnTo>
                  <a:pt x="135" y="959"/>
                </a:lnTo>
                <a:lnTo>
                  <a:pt x="135" y="961"/>
                </a:lnTo>
                <a:lnTo>
                  <a:pt x="135" y="964"/>
                </a:lnTo>
                <a:lnTo>
                  <a:pt x="138" y="966"/>
                </a:lnTo>
                <a:lnTo>
                  <a:pt x="138" y="964"/>
                </a:lnTo>
                <a:lnTo>
                  <a:pt x="145" y="968"/>
                </a:lnTo>
                <a:lnTo>
                  <a:pt x="145" y="971"/>
                </a:lnTo>
                <a:lnTo>
                  <a:pt x="142" y="971"/>
                </a:lnTo>
                <a:lnTo>
                  <a:pt x="142" y="968"/>
                </a:lnTo>
                <a:lnTo>
                  <a:pt x="138" y="971"/>
                </a:lnTo>
                <a:lnTo>
                  <a:pt x="135" y="971"/>
                </a:lnTo>
                <a:lnTo>
                  <a:pt x="135" y="973"/>
                </a:lnTo>
                <a:lnTo>
                  <a:pt x="135" y="975"/>
                </a:lnTo>
                <a:lnTo>
                  <a:pt x="133" y="978"/>
                </a:lnTo>
                <a:lnTo>
                  <a:pt x="133" y="980"/>
                </a:lnTo>
                <a:lnTo>
                  <a:pt x="133" y="982"/>
                </a:lnTo>
                <a:lnTo>
                  <a:pt x="133" y="980"/>
                </a:lnTo>
                <a:lnTo>
                  <a:pt x="133" y="978"/>
                </a:lnTo>
                <a:lnTo>
                  <a:pt x="133" y="980"/>
                </a:lnTo>
                <a:lnTo>
                  <a:pt x="135" y="982"/>
                </a:lnTo>
                <a:lnTo>
                  <a:pt x="135" y="985"/>
                </a:lnTo>
                <a:lnTo>
                  <a:pt x="133" y="985"/>
                </a:lnTo>
                <a:lnTo>
                  <a:pt x="133" y="982"/>
                </a:lnTo>
                <a:lnTo>
                  <a:pt x="130" y="985"/>
                </a:lnTo>
                <a:lnTo>
                  <a:pt x="128" y="982"/>
                </a:lnTo>
                <a:lnTo>
                  <a:pt x="126" y="982"/>
                </a:lnTo>
                <a:lnTo>
                  <a:pt x="123" y="982"/>
                </a:lnTo>
                <a:lnTo>
                  <a:pt x="121" y="982"/>
                </a:lnTo>
                <a:lnTo>
                  <a:pt x="121" y="985"/>
                </a:lnTo>
                <a:lnTo>
                  <a:pt x="123" y="985"/>
                </a:lnTo>
                <a:lnTo>
                  <a:pt x="130" y="994"/>
                </a:lnTo>
                <a:lnTo>
                  <a:pt x="133" y="997"/>
                </a:lnTo>
                <a:lnTo>
                  <a:pt x="135" y="997"/>
                </a:lnTo>
                <a:lnTo>
                  <a:pt x="140" y="999"/>
                </a:lnTo>
                <a:lnTo>
                  <a:pt x="145" y="1001"/>
                </a:lnTo>
                <a:lnTo>
                  <a:pt x="147" y="1001"/>
                </a:lnTo>
                <a:lnTo>
                  <a:pt x="149" y="1004"/>
                </a:lnTo>
                <a:lnTo>
                  <a:pt x="154" y="1008"/>
                </a:lnTo>
                <a:lnTo>
                  <a:pt x="154" y="1011"/>
                </a:lnTo>
                <a:lnTo>
                  <a:pt x="159" y="1013"/>
                </a:lnTo>
                <a:lnTo>
                  <a:pt x="161" y="1018"/>
                </a:lnTo>
                <a:lnTo>
                  <a:pt x="163" y="1018"/>
                </a:lnTo>
                <a:lnTo>
                  <a:pt x="163" y="1015"/>
                </a:lnTo>
                <a:lnTo>
                  <a:pt x="166" y="1015"/>
                </a:lnTo>
                <a:lnTo>
                  <a:pt x="171" y="1015"/>
                </a:lnTo>
                <a:lnTo>
                  <a:pt x="175" y="1018"/>
                </a:lnTo>
                <a:lnTo>
                  <a:pt x="180" y="1018"/>
                </a:lnTo>
                <a:lnTo>
                  <a:pt x="187" y="1020"/>
                </a:lnTo>
                <a:lnTo>
                  <a:pt x="192" y="1020"/>
                </a:lnTo>
                <a:lnTo>
                  <a:pt x="194" y="1020"/>
                </a:lnTo>
                <a:lnTo>
                  <a:pt x="197" y="1023"/>
                </a:lnTo>
                <a:lnTo>
                  <a:pt x="199" y="1023"/>
                </a:lnTo>
                <a:lnTo>
                  <a:pt x="201" y="1023"/>
                </a:lnTo>
                <a:lnTo>
                  <a:pt x="201" y="1025"/>
                </a:lnTo>
                <a:lnTo>
                  <a:pt x="204" y="1025"/>
                </a:lnTo>
                <a:lnTo>
                  <a:pt x="208" y="1027"/>
                </a:lnTo>
                <a:lnTo>
                  <a:pt x="211" y="1030"/>
                </a:lnTo>
                <a:lnTo>
                  <a:pt x="211" y="1032"/>
                </a:lnTo>
                <a:lnTo>
                  <a:pt x="218" y="1032"/>
                </a:lnTo>
                <a:lnTo>
                  <a:pt x="218" y="1030"/>
                </a:lnTo>
                <a:lnTo>
                  <a:pt x="220" y="1030"/>
                </a:lnTo>
                <a:lnTo>
                  <a:pt x="223" y="1030"/>
                </a:lnTo>
                <a:lnTo>
                  <a:pt x="225" y="1032"/>
                </a:lnTo>
                <a:lnTo>
                  <a:pt x="227" y="1030"/>
                </a:lnTo>
                <a:lnTo>
                  <a:pt x="232" y="1032"/>
                </a:lnTo>
                <a:lnTo>
                  <a:pt x="234" y="1032"/>
                </a:lnTo>
                <a:lnTo>
                  <a:pt x="237" y="1034"/>
                </a:lnTo>
                <a:lnTo>
                  <a:pt x="237" y="1037"/>
                </a:lnTo>
                <a:lnTo>
                  <a:pt x="234" y="1037"/>
                </a:lnTo>
                <a:lnTo>
                  <a:pt x="234" y="1039"/>
                </a:lnTo>
                <a:lnTo>
                  <a:pt x="237" y="1039"/>
                </a:lnTo>
                <a:lnTo>
                  <a:pt x="239" y="1041"/>
                </a:lnTo>
                <a:lnTo>
                  <a:pt x="241" y="1041"/>
                </a:lnTo>
                <a:lnTo>
                  <a:pt x="246" y="1044"/>
                </a:lnTo>
                <a:lnTo>
                  <a:pt x="251" y="1046"/>
                </a:lnTo>
                <a:lnTo>
                  <a:pt x="251" y="1049"/>
                </a:lnTo>
                <a:lnTo>
                  <a:pt x="253" y="1051"/>
                </a:lnTo>
                <a:lnTo>
                  <a:pt x="253" y="1049"/>
                </a:lnTo>
                <a:lnTo>
                  <a:pt x="256" y="1051"/>
                </a:lnTo>
                <a:lnTo>
                  <a:pt x="256" y="1053"/>
                </a:lnTo>
                <a:lnTo>
                  <a:pt x="260" y="1056"/>
                </a:lnTo>
                <a:lnTo>
                  <a:pt x="263" y="1056"/>
                </a:lnTo>
                <a:lnTo>
                  <a:pt x="265" y="1056"/>
                </a:lnTo>
                <a:lnTo>
                  <a:pt x="267" y="1051"/>
                </a:lnTo>
                <a:lnTo>
                  <a:pt x="270" y="1051"/>
                </a:lnTo>
                <a:lnTo>
                  <a:pt x="270" y="1049"/>
                </a:lnTo>
                <a:lnTo>
                  <a:pt x="272" y="1046"/>
                </a:lnTo>
                <a:lnTo>
                  <a:pt x="272" y="1044"/>
                </a:lnTo>
                <a:lnTo>
                  <a:pt x="275" y="1041"/>
                </a:lnTo>
                <a:lnTo>
                  <a:pt x="279" y="1039"/>
                </a:lnTo>
                <a:lnTo>
                  <a:pt x="284" y="1034"/>
                </a:lnTo>
                <a:lnTo>
                  <a:pt x="289" y="1030"/>
                </a:lnTo>
                <a:lnTo>
                  <a:pt x="286" y="1025"/>
                </a:lnTo>
                <a:lnTo>
                  <a:pt x="284" y="1023"/>
                </a:lnTo>
                <a:lnTo>
                  <a:pt x="282" y="1020"/>
                </a:lnTo>
                <a:lnTo>
                  <a:pt x="282" y="1015"/>
                </a:lnTo>
                <a:lnTo>
                  <a:pt x="279" y="1011"/>
                </a:lnTo>
                <a:lnTo>
                  <a:pt x="279" y="1008"/>
                </a:lnTo>
                <a:lnTo>
                  <a:pt x="279" y="1001"/>
                </a:lnTo>
                <a:lnTo>
                  <a:pt x="275" y="997"/>
                </a:lnTo>
                <a:lnTo>
                  <a:pt x="275" y="994"/>
                </a:lnTo>
                <a:lnTo>
                  <a:pt x="277" y="989"/>
                </a:lnTo>
                <a:lnTo>
                  <a:pt x="284" y="980"/>
                </a:lnTo>
                <a:lnTo>
                  <a:pt x="286" y="978"/>
                </a:lnTo>
                <a:lnTo>
                  <a:pt x="289" y="978"/>
                </a:lnTo>
                <a:lnTo>
                  <a:pt x="291" y="973"/>
                </a:lnTo>
                <a:lnTo>
                  <a:pt x="284" y="968"/>
                </a:lnTo>
                <a:lnTo>
                  <a:pt x="282" y="966"/>
                </a:lnTo>
                <a:lnTo>
                  <a:pt x="277" y="961"/>
                </a:lnTo>
                <a:lnTo>
                  <a:pt x="272" y="961"/>
                </a:lnTo>
                <a:lnTo>
                  <a:pt x="272" y="959"/>
                </a:lnTo>
                <a:lnTo>
                  <a:pt x="272" y="956"/>
                </a:lnTo>
                <a:lnTo>
                  <a:pt x="275" y="956"/>
                </a:lnTo>
                <a:lnTo>
                  <a:pt x="275" y="959"/>
                </a:lnTo>
                <a:lnTo>
                  <a:pt x="277" y="959"/>
                </a:lnTo>
                <a:lnTo>
                  <a:pt x="279" y="956"/>
                </a:lnTo>
                <a:lnTo>
                  <a:pt x="277" y="954"/>
                </a:lnTo>
                <a:lnTo>
                  <a:pt x="275" y="952"/>
                </a:lnTo>
                <a:lnTo>
                  <a:pt x="275" y="949"/>
                </a:lnTo>
                <a:lnTo>
                  <a:pt x="275" y="947"/>
                </a:lnTo>
                <a:lnTo>
                  <a:pt x="272" y="945"/>
                </a:lnTo>
                <a:lnTo>
                  <a:pt x="270" y="945"/>
                </a:lnTo>
                <a:lnTo>
                  <a:pt x="270" y="942"/>
                </a:lnTo>
                <a:lnTo>
                  <a:pt x="267" y="942"/>
                </a:lnTo>
                <a:lnTo>
                  <a:pt x="267" y="940"/>
                </a:lnTo>
                <a:lnTo>
                  <a:pt x="267" y="938"/>
                </a:lnTo>
                <a:lnTo>
                  <a:pt x="265" y="938"/>
                </a:lnTo>
                <a:lnTo>
                  <a:pt x="258" y="938"/>
                </a:lnTo>
                <a:lnTo>
                  <a:pt x="258" y="940"/>
                </a:lnTo>
                <a:lnTo>
                  <a:pt x="256" y="940"/>
                </a:lnTo>
                <a:lnTo>
                  <a:pt x="256" y="938"/>
                </a:lnTo>
                <a:lnTo>
                  <a:pt x="253" y="938"/>
                </a:lnTo>
                <a:lnTo>
                  <a:pt x="256" y="938"/>
                </a:lnTo>
                <a:lnTo>
                  <a:pt x="253" y="933"/>
                </a:lnTo>
                <a:lnTo>
                  <a:pt x="253" y="928"/>
                </a:lnTo>
                <a:lnTo>
                  <a:pt x="251" y="926"/>
                </a:lnTo>
                <a:lnTo>
                  <a:pt x="246" y="926"/>
                </a:lnTo>
                <a:lnTo>
                  <a:pt x="246" y="923"/>
                </a:lnTo>
                <a:lnTo>
                  <a:pt x="249" y="921"/>
                </a:lnTo>
                <a:lnTo>
                  <a:pt x="249" y="916"/>
                </a:lnTo>
                <a:lnTo>
                  <a:pt x="251" y="914"/>
                </a:lnTo>
                <a:lnTo>
                  <a:pt x="253" y="914"/>
                </a:lnTo>
                <a:lnTo>
                  <a:pt x="253" y="912"/>
                </a:lnTo>
                <a:lnTo>
                  <a:pt x="253" y="909"/>
                </a:lnTo>
                <a:lnTo>
                  <a:pt x="251" y="909"/>
                </a:lnTo>
                <a:lnTo>
                  <a:pt x="251" y="907"/>
                </a:lnTo>
                <a:lnTo>
                  <a:pt x="251" y="904"/>
                </a:lnTo>
                <a:lnTo>
                  <a:pt x="251" y="897"/>
                </a:lnTo>
                <a:lnTo>
                  <a:pt x="253" y="897"/>
                </a:lnTo>
                <a:lnTo>
                  <a:pt x="256" y="895"/>
                </a:lnTo>
                <a:lnTo>
                  <a:pt x="256" y="888"/>
                </a:lnTo>
                <a:lnTo>
                  <a:pt x="258" y="886"/>
                </a:lnTo>
                <a:lnTo>
                  <a:pt x="260" y="886"/>
                </a:lnTo>
                <a:lnTo>
                  <a:pt x="265" y="890"/>
                </a:lnTo>
                <a:lnTo>
                  <a:pt x="267" y="893"/>
                </a:lnTo>
                <a:lnTo>
                  <a:pt x="267" y="895"/>
                </a:lnTo>
                <a:lnTo>
                  <a:pt x="270" y="897"/>
                </a:lnTo>
                <a:lnTo>
                  <a:pt x="275" y="897"/>
                </a:lnTo>
                <a:lnTo>
                  <a:pt x="275" y="895"/>
                </a:lnTo>
                <a:lnTo>
                  <a:pt x="277" y="895"/>
                </a:lnTo>
                <a:lnTo>
                  <a:pt x="275" y="893"/>
                </a:lnTo>
                <a:lnTo>
                  <a:pt x="275" y="883"/>
                </a:lnTo>
                <a:lnTo>
                  <a:pt x="272" y="883"/>
                </a:lnTo>
                <a:lnTo>
                  <a:pt x="277" y="881"/>
                </a:lnTo>
                <a:lnTo>
                  <a:pt x="279" y="881"/>
                </a:lnTo>
                <a:lnTo>
                  <a:pt x="279" y="878"/>
                </a:lnTo>
                <a:lnTo>
                  <a:pt x="284" y="871"/>
                </a:lnTo>
                <a:lnTo>
                  <a:pt x="286" y="871"/>
                </a:lnTo>
                <a:lnTo>
                  <a:pt x="289" y="871"/>
                </a:lnTo>
                <a:lnTo>
                  <a:pt x="291" y="869"/>
                </a:lnTo>
                <a:lnTo>
                  <a:pt x="296" y="867"/>
                </a:lnTo>
                <a:lnTo>
                  <a:pt x="300" y="860"/>
                </a:lnTo>
                <a:lnTo>
                  <a:pt x="303" y="860"/>
                </a:lnTo>
                <a:lnTo>
                  <a:pt x="303" y="862"/>
                </a:lnTo>
                <a:lnTo>
                  <a:pt x="308" y="864"/>
                </a:lnTo>
                <a:lnTo>
                  <a:pt x="310" y="864"/>
                </a:lnTo>
                <a:lnTo>
                  <a:pt x="312" y="864"/>
                </a:lnTo>
                <a:lnTo>
                  <a:pt x="315" y="864"/>
                </a:lnTo>
                <a:lnTo>
                  <a:pt x="315" y="862"/>
                </a:lnTo>
                <a:lnTo>
                  <a:pt x="315" y="860"/>
                </a:lnTo>
                <a:lnTo>
                  <a:pt x="317" y="860"/>
                </a:lnTo>
                <a:lnTo>
                  <a:pt x="317" y="862"/>
                </a:lnTo>
                <a:lnTo>
                  <a:pt x="319" y="862"/>
                </a:lnTo>
                <a:lnTo>
                  <a:pt x="319" y="860"/>
                </a:lnTo>
                <a:lnTo>
                  <a:pt x="322" y="862"/>
                </a:lnTo>
                <a:lnTo>
                  <a:pt x="324" y="864"/>
                </a:lnTo>
                <a:lnTo>
                  <a:pt x="334" y="864"/>
                </a:lnTo>
                <a:lnTo>
                  <a:pt x="336" y="864"/>
                </a:lnTo>
                <a:lnTo>
                  <a:pt x="336" y="867"/>
                </a:lnTo>
                <a:lnTo>
                  <a:pt x="338" y="867"/>
                </a:lnTo>
                <a:lnTo>
                  <a:pt x="338" y="869"/>
                </a:lnTo>
                <a:lnTo>
                  <a:pt x="341" y="871"/>
                </a:lnTo>
                <a:lnTo>
                  <a:pt x="343" y="871"/>
                </a:lnTo>
                <a:lnTo>
                  <a:pt x="345" y="874"/>
                </a:lnTo>
                <a:lnTo>
                  <a:pt x="345" y="876"/>
                </a:lnTo>
                <a:lnTo>
                  <a:pt x="348" y="876"/>
                </a:lnTo>
                <a:lnTo>
                  <a:pt x="348" y="878"/>
                </a:lnTo>
                <a:lnTo>
                  <a:pt x="350" y="878"/>
                </a:lnTo>
                <a:lnTo>
                  <a:pt x="348" y="878"/>
                </a:lnTo>
                <a:lnTo>
                  <a:pt x="348" y="881"/>
                </a:lnTo>
                <a:lnTo>
                  <a:pt x="348" y="883"/>
                </a:lnTo>
                <a:lnTo>
                  <a:pt x="350" y="883"/>
                </a:lnTo>
                <a:lnTo>
                  <a:pt x="352" y="883"/>
                </a:lnTo>
                <a:lnTo>
                  <a:pt x="352" y="881"/>
                </a:lnTo>
                <a:lnTo>
                  <a:pt x="350" y="881"/>
                </a:lnTo>
                <a:lnTo>
                  <a:pt x="350" y="878"/>
                </a:lnTo>
                <a:lnTo>
                  <a:pt x="352" y="876"/>
                </a:lnTo>
                <a:lnTo>
                  <a:pt x="352" y="878"/>
                </a:lnTo>
                <a:lnTo>
                  <a:pt x="355" y="878"/>
                </a:lnTo>
                <a:lnTo>
                  <a:pt x="355" y="876"/>
                </a:lnTo>
                <a:lnTo>
                  <a:pt x="357" y="878"/>
                </a:lnTo>
                <a:lnTo>
                  <a:pt x="360" y="881"/>
                </a:lnTo>
                <a:lnTo>
                  <a:pt x="364" y="883"/>
                </a:lnTo>
                <a:lnTo>
                  <a:pt x="369" y="881"/>
                </a:lnTo>
                <a:lnTo>
                  <a:pt x="369" y="878"/>
                </a:lnTo>
                <a:lnTo>
                  <a:pt x="374" y="876"/>
                </a:lnTo>
                <a:lnTo>
                  <a:pt x="374" y="874"/>
                </a:lnTo>
                <a:lnTo>
                  <a:pt x="376" y="874"/>
                </a:lnTo>
                <a:lnTo>
                  <a:pt x="378" y="874"/>
                </a:lnTo>
                <a:lnTo>
                  <a:pt x="383" y="874"/>
                </a:lnTo>
                <a:lnTo>
                  <a:pt x="386" y="874"/>
                </a:lnTo>
                <a:lnTo>
                  <a:pt x="386" y="876"/>
                </a:lnTo>
                <a:lnTo>
                  <a:pt x="388" y="876"/>
                </a:lnTo>
                <a:lnTo>
                  <a:pt x="390" y="876"/>
                </a:lnTo>
                <a:lnTo>
                  <a:pt x="390" y="874"/>
                </a:lnTo>
                <a:lnTo>
                  <a:pt x="390" y="871"/>
                </a:lnTo>
                <a:lnTo>
                  <a:pt x="397" y="871"/>
                </a:lnTo>
                <a:lnTo>
                  <a:pt x="402" y="878"/>
                </a:lnTo>
                <a:lnTo>
                  <a:pt x="404" y="881"/>
                </a:lnTo>
                <a:lnTo>
                  <a:pt x="407" y="881"/>
                </a:lnTo>
                <a:lnTo>
                  <a:pt x="409" y="881"/>
                </a:lnTo>
                <a:lnTo>
                  <a:pt x="412" y="881"/>
                </a:lnTo>
                <a:lnTo>
                  <a:pt x="414" y="883"/>
                </a:lnTo>
                <a:lnTo>
                  <a:pt x="416" y="883"/>
                </a:lnTo>
                <a:lnTo>
                  <a:pt x="419" y="881"/>
                </a:lnTo>
                <a:lnTo>
                  <a:pt x="419" y="878"/>
                </a:lnTo>
                <a:lnTo>
                  <a:pt x="423" y="878"/>
                </a:lnTo>
                <a:lnTo>
                  <a:pt x="423" y="881"/>
                </a:lnTo>
                <a:lnTo>
                  <a:pt x="426" y="881"/>
                </a:lnTo>
                <a:lnTo>
                  <a:pt x="428" y="881"/>
                </a:lnTo>
                <a:lnTo>
                  <a:pt x="430" y="881"/>
                </a:lnTo>
                <a:lnTo>
                  <a:pt x="433" y="881"/>
                </a:lnTo>
                <a:lnTo>
                  <a:pt x="437" y="878"/>
                </a:lnTo>
                <a:lnTo>
                  <a:pt x="440" y="869"/>
                </a:lnTo>
                <a:lnTo>
                  <a:pt x="440" y="867"/>
                </a:lnTo>
                <a:lnTo>
                  <a:pt x="437" y="867"/>
                </a:lnTo>
                <a:lnTo>
                  <a:pt x="435" y="864"/>
                </a:lnTo>
                <a:lnTo>
                  <a:pt x="430" y="862"/>
                </a:lnTo>
                <a:lnTo>
                  <a:pt x="428" y="862"/>
                </a:lnTo>
                <a:lnTo>
                  <a:pt x="426" y="862"/>
                </a:lnTo>
                <a:lnTo>
                  <a:pt x="426" y="860"/>
                </a:lnTo>
                <a:lnTo>
                  <a:pt x="423" y="860"/>
                </a:lnTo>
                <a:lnTo>
                  <a:pt x="421" y="857"/>
                </a:lnTo>
                <a:lnTo>
                  <a:pt x="423" y="855"/>
                </a:lnTo>
                <a:lnTo>
                  <a:pt x="426" y="850"/>
                </a:lnTo>
                <a:lnTo>
                  <a:pt x="428" y="850"/>
                </a:lnTo>
                <a:lnTo>
                  <a:pt x="430" y="850"/>
                </a:lnTo>
                <a:lnTo>
                  <a:pt x="430" y="848"/>
                </a:lnTo>
                <a:lnTo>
                  <a:pt x="433" y="848"/>
                </a:lnTo>
                <a:lnTo>
                  <a:pt x="433" y="845"/>
                </a:lnTo>
                <a:lnTo>
                  <a:pt x="430" y="841"/>
                </a:lnTo>
                <a:lnTo>
                  <a:pt x="430" y="838"/>
                </a:lnTo>
                <a:lnTo>
                  <a:pt x="433" y="836"/>
                </a:lnTo>
                <a:lnTo>
                  <a:pt x="433" y="834"/>
                </a:lnTo>
                <a:lnTo>
                  <a:pt x="435" y="831"/>
                </a:lnTo>
                <a:lnTo>
                  <a:pt x="442" y="834"/>
                </a:lnTo>
                <a:lnTo>
                  <a:pt x="445" y="834"/>
                </a:lnTo>
                <a:lnTo>
                  <a:pt x="447" y="834"/>
                </a:lnTo>
                <a:lnTo>
                  <a:pt x="447" y="831"/>
                </a:lnTo>
                <a:lnTo>
                  <a:pt x="445" y="831"/>
                </a:lnTo>
                <a:lnTo>
                  <a:pt x="440" y="829"/>
                </a:lnTo>
                <a:lnTo>
                  <a:pt x="437" y="829"/>
                </a:lnTo>
                <a:lnTo>
                  <a:pt x="435" y="826"/>
                </a:lnTo>
                <a:lnTo>
                  <a:pt x="435" y="824"/>
                </a:lnTo>
                <a:lnTo>
                  <a:pt x="435" y="822"/>
                </a:lnTo>
                <a:lnTo>
                  <a:pt x="437" y="822"/>
                </a:lnTo>
                <a:lnTo>
                  <a:pt x="437" y="824"/>
                </a:lnTo>
                <a:lnTo>
                  <a:pt x="440" y="822"/>
                </a:lnTo>
                <a:lnTo>
                  <a:pt x="440" y="819"/>
                </a:lnTo>
                <a:lnTo>
                  <a:pt x="437" y="819"/>
                </a:lnTo>
                <a:lnTo>
                  <a:pt x="437" y="822"/>
                </a:lnTo>
                <a:lnTo>
                  <a:pt x="435" y="822"/>
                </a:lnTo>
                <a:lnTo>
                  <a:pt x="433" y="819"/>
                </a:lnTo>
                <a:lnTo>
                  <a:pt x="433" y="817"/>
                </a:lnTo>
                <a:lnTo>
                  <a:pt x="433" y="815"/>
                </a:lnTo>
                <a:lnTo>
                  <a:pt x="435" y="810"/>
                </a:lnTo>
                <a:lnTo>
                  <a:pt x="437" y="810"/>
                </a:lnTo>
                <a:lnTo>
                  <a:pt x="440" y="810"/>
                </a:lnTo>
                <a:lnTo>
                  <a:pt x="442" y="810"/>
                </a:lnTo>
                <a:lnTo>
                  <a:pt x="445" y="810"/>
                </a:lnTo>
                <a:lnTo>
                  <a:pt x="447" y="810"/>
                </a:lnTo>
                <a:lnTo>
                  <a:pt x="449" y="810"/>
                </a:lnTo>
                <a:lnTo>
                  <a:pt x="452" y="810"/>
                </a:lnTo>
                <a:lnTo>
                  <a:pt x="452" y="812"/>
                </a:lnTo>
                <a:lnTo>
                  <a:pt x="454" y="812"/>
                </a:lnTo>
                <a:lnTo>
                  <a:pt x="454" y="810"/>
                </a:lnTo>
                <a:lnTo>
                  <a:pt x="456" y="810"/>
                </a:lnTo>
                <a:lnTo>
                  <a:pt x="459" y="810"/>
                </a:lnTo>
                <a:lnTo>
                  <a:pt x="461" y="808"/>
                </a:lnTo>
                <a:lnTo>
                  <a:pt x="466" y="808"/>
                </a:lnTo>
                <a:lnTo>
                  <a:pt x="466" y="805"/>
                </a:lnTo>
                <a:lnTo>
                  <a:pt x="468" y="805"/>
                </a:lnTo>
                <a:lnTo>
                  <a:pt x="471" y="805"/>
                </a:lnTo>
                <a:lnTo>
                  <a:pt x="480" y="803"/>
                </a:lnTo>
                <a:lnTo>
                  <a:pt x="482" y="803"/>
                </a:lnTo>
                <a:lnTo>
                  <a:pt x="485" y="803"/>
                </a:lnTo>
                <a:lnTo>
                  <a:pt x="487" y="803"/>
                </a:lnTo>
                <a:lnTo>
                  <a:pt x="492" y="798"/>
                </a:lnTo>
                <a:lnTo>
                  <a:pt x="501" y="796"/>
                </a:lnTo>
                <a:lnTo>
                  <a:pt x="506" y="796"/>
                </a:lnTo>
                <a:lnTo>
                  <a:pt x="513" y="793"/>
                </a:lnTo>
                <a:lnTo>
                  <a:pt x="518" y="793"/>
                </a:lnTo>
                <a:lnTo>
                  <a:pt x="525" y="791"/>
                </a:lnTo>
                <a:lnTo>
                  <a:pt x="525" y="789"/>
                </a:lnTo>
                <a:lnTo>
                  <a:pt x="525" y="786"/>
                </a:lnTo>
                <a:lnTo>
                  <a:pt x="525" y="784"/>
                </a:lnTo>
                <a:lnTo>
                  <a:pt x="530" y="786"/>
                </a:lnTo>
                <a:lnTo>
                  <a:pt x="532" y="784"/>
                </a:lnTo>
                <a:lnTo>
                  <a:pt x="532" y="782"/>
                </a:lnTo>
                <a:lnTo>
                  <a:pt x="534" y="779"/>
                </a:lnTo>
                <a:lnTo>
                  <a:pt x="537" y="782"/>
                </a:lnTo>
                <a:lnTo>
                  <a:pt x="539" y="782"/>
                </a:lnTo>
                <a:lnTo>
                  <a:pt x="544" y="782"/>
                </a:lnTo>
                <a:lnTo>
                  <a:pt x="546" y="782"/>
                </a:lnTo>
                <a:lnTo>
                  <a:pt x="546" y="784"/>
                </a:lnTo>
                <a:lnTo>
                  <a:pt x="549" y="784"/>
                </a:lnTo>
                <a:lnTo>
                  <a:pt x="549" y="786"/>
                </a:lnTo>
                <a:lnTo>
                  <a:pt x="551" y="786"/>
                </a:lnTo>
                <a:lnTo>
                  <a:pt x="553" y="784"/>
                </a:lnTo>
                <a:lnTo>
                  <a:pt x="558" y="782"/>
                </a:lnTo>
                <a:lnTo>
                  <a:pt x="558" y="784"/>
                </a:lnTo>
                <a:lnTo>
                  <a:pt x="560" y="789"/>
                </a:lnTo>
                <a:lnTo>
                  <a:pt x="560" y="791"/>
                </a:lnTo>
                <a:lnTo>
                  <a:pt x="563" y="796"/>
                </a:lnTo>
                <a:lnTo>
                  <a:pt x="560" y="803"/>
                </a:lnTo>
                <a:lnTo>
                  <a:pt x="560" y="805"/>
                </a:lnTo>
                <a:lnTo>
                  <a:pt x="563" y="808"/>
                </a:lnTo>
                <a:lnTo>
                  <a:pt x="563" y="810"/>
                </a:lnTo>
                <a:lnTo>
                  <a:pt x="567" y="810"/>
                </a:lnTo>
                <a:lnTo>
                  <a:pt x="570" y="810"/>
                </a:lnTo>
                <a:lnTo>
                  <a:pt x="570" y="808"/>
                </a:lnTo>
                <a:lnTo>
                  <a:pt x="574" y="805"/>
                </a:lnTo>
                <a:lnTo>
                  <a:pt x="574" y="803"/>
                </a:lnTo>
                <a:lnTo>
                  <a:pt x="577" y="803"/>
                </a:lnTo>
                <a:lnTo>
                  <a:pt x="577" y="805"/>
                </a:lnTo>
                <a:lnTo>
                  <a:pt x="579" y="808"/>
                </a:lnTo>
                <a:lnTo>
                  <a:pt x="579" y="810"/>
                </a:lnTo>
                <a:lnTo>
                  <a:pt x="579" y="812"/>
                </a:lnTo>
                <a:lnTo>
                  <a:pt x="582" y="812"/>
                </a:lnTo>
                <a:lnTo>
                  <a:pt x="582" y="810"/>
                </a:lnTo>
                <a:lnTo>
                  <a:pt x="579" y="810"/>
                </a:lnTo>
                <a:lnTo>
                  <a:pt x="582" y="808"/>
                </a:lnTo>
                <a:lnTo>
                  <a:pt x="584" y="808"/>
                </a:lnTo>
                <a:lnTo>
                  <a:pt x="586" y="810"/>
                </a:lnTo>
                <a:lnTo>
                  <a:pt x="591" y="812"/>
                </a:lnTo>
                <a:lnTo>
                  <a:pt x="591" y="815"/>
                </a:lnTo>
                <a:lnTo>
                  <a:pt x="589" y="819"/>
                </a:lnTo>
                <a:lnTo>
                  <a:pt x="589" y="822"/>
                </a:lnTo>
                <a:lnTo>
                  <a:pt x="591" y="822"/>
                </a:lnTo>
                <a:lnTo>
                  <a:pt x="591" y="824"/>
                </a:lnTo>
                <a:lnTo>
                  <a:pt x="593" y="822"/>
                </a:lnTo>
                <a:lnTo>
                  <a:pt x="596" y="819"/>
                </a:lnTo>
                <a:lnTo>
                  <a:pt x="598" y="819"/>
                </a:lnTo>
                <a:lnTo>
                  <a:pt x="600" y="819"/>
                </a:lnTo>
                <a:lnTo>
                  <a:pt x="600" y="822"/>
                </a:lnTo>
                <a:lnTo>
                  <a:pt x="600" y="819"/>
                </a:lnTo>
                <a:lnTo>
                  <a:pt x="610" y="815"/>
                </a:lnTo>
                <a:lnTo>
                  <a:pt x="612" y="815"/>
                </a:lnTo>
                <a:lnTo>
                  <a:pt x="612" y="817"/>
                </a:lnTo>
                <a:lnTo>
                  <a:pt x="615" y="815"/>
                </a:lnTo>
                <a:lnTo>
                  <a:pt x="617" y="812"/>
                </a:lnTo>
                <a:lnTo>
                  <a:pt x="619" y="810"/>
                </a:lnTo>
                <a:lnTo>
                  <a:pt x="624" y="808"/>
                </a:lnTo>
                <a:lnTo>
                  <a:pt x="626" y="805"/>
                </a:lnTo>
                <a:lnTo>
                  <a:pt x="631" y="805"/>
                </a:lnTo>
                <a:lnTo>
                  <a:pt x="634" y="803"/>
                </a:lnTo>
                <a:lnTo>
                  <a:pt x="636" y="801"/>
                </a:lnTo>
                <a:lnTo>
                  <a:pt x="636" y="803"/>
                </a:lnTo>
                <a:lnTo>
                  <a:pt x="636" y="805"/>
                </a:lnTo>
                <a:lnTo>
                  <a:pt x="636" y="808"/>
                </a:lnTo>
                <a:lnTo>
                  <a:pt x="634" y="808"/>
                </a:lnTo>
                <a:lnTo>
                  <a:pt x="631" y="808"/>
                </a:lnTo>
                <a:lnTo>
                  <a:pt x="631" y="810"/>
                </a:lnTo>
                <a:lnTo>
                  <a:pt x="631" y="812"/>
                </a:lnTo>
                <a:lnTo>
                  <a:pt x="638" y="817"/>
                </a:lnTo>
                <a:lnTo>
                  <a:pt x="643" y="822"/>
                </a:lnTo>
                <a:lnTo>
                  <a:pt x="645" y="822"/>
                </a:lnTo>
                <a:lnTo>
                  <a:pt x="648" y="826"/>
                </a:lnTo>
                <a:lnTo>
                  <a:pt x="650" y="826"/>
                </a:lnTo>
                <a:lnTo>
                  <a:pt x="650" y="829"/>
                </a:lnTo>
                <a:lnTo>
                  <a:pt x="650" y="831"/>
                </a:lnTo>
                <a:lnTo>
                  <a:pt x="652" y="831"/>
                </a:lnTo>
                <a:lnTo>
                  <a:pt x="652" y="834"/>
                </a:lnTo>
                <a:lnTo>
                  <a:pt x="655" y="838"/>
                </a:lnTo>
                <a:lnTo>
                  <a:pt x="660" y="843"/>
                </a:lnTo>
                <a:lnTo>
                  <a:pt x="660" y="845"/>
                </a:lnTo>
                <a:lnTo>
                  <a:pt x="662" y="848"/>
                </a:lnTo>
                <a:lnTo>
                  <a:pt x="662" y="850"/>
                </a:lnTo>
                <a:lnTo>
                  <a:pt x="664" y="852"/>
                </a:lnTo>
                <a:lnTo>
                  <a:pt x="667" y="857"/>
                </a:lnTo>
                <a:lnTo>
                  <a:pt x="669" y="864"/>
                </a:lnTo>
                <a:lnTo>
                  <a:pt x="671" y="867"/>
                </a:lnTo>
                <a:lnTo>
                  <a:pt x="674" y="871"/>
                </a:lnTo>
                <a:lnTo>
                  <a:pt x="674" y="874"/>
                </a:lnTo>
                <a:lnTo>
                  <a:pt x="676" y="878"/>
                </a:lnTo>
                <a:lnTo>
                  <a:pt x="681" y="876"/>
                </a:lnTo>
                <a:lnTo>
                  <a:pt x="681" y="874"/>
                </a:lnTo>
                <a:lnTo>
                  <a:pt x="681" y="871"/>
                </a:lnTo>
                <a:lnTo>
                  <a:pt x="686" y="869"/>
                </a:lnTo>
                <a:lnTo>
                  <a:pt x="688" y="869"/>
                </a:lnTo>
                <a:lnTo>
                  <a:pt x="690" y="871"/>
                </a:lnTo>
                <a:lnTo>
                  <a:pt x="690" y="874"/>
                </a:lnTo>
                <a:lnTo>
                  <a:pt x="690" y="876"/>
                </a:lnTo>
                <a:lnTo>
                  <a:pt x="695" y="878"/>
                </a:lnTo>
                <a:lnTo>
                  <a:pt x="697" y="878"/>
                </a:lnTo>
                <a:lnTo>
                  <a:pt x="700" y="878"/>
                </a:lnTo>
                <a:lnTo>
                  <a:pt x="704" y="878"/>
                </a:lnTo>
                <a:lnTo>
                  <a:pt x="709" y="878"/>
                </a:lnTo>
                <a:lnTo>
                  <a:pt x="712" y="878"/>
                </a:lnTo>
                <a:lnTo>
                  <a:pt x="712" y="876"/>
                </a:lnTo>
                <a:lnTo>
                  <a:pt x="714" y="876"/>
                </a:lnTo>
                <a:lnTo>
                  <a:pt x="716" y="874"/>
                </a:lnTo>
                <a:lnTo>
                  <a:pt x="719" y="874"/>
                </a:lnTo>
                <a:lnTo>
                  <a:pt x="721" y="876"/>
                </a:lnTo>
                <a:lnTo>
                  <a:pt x="726" y="876"/>
                </a:lnTo>
                <a:lnTo>
                  <a:pt x="726" y="878"/>
                </a:lnTo>
                <a:lnTo>
                  <a:pt x="730" y="883"/>
                </a:lnTo>
                <a:lnTo>
                  <a:pt x="730" y="886"/>
                </a:lnTo>
                <a:lnTo>
                  <a:pt x="730" y="888"/>
                </a:lnTo>
                <a:lnTo>
                  <a:pt x="735" y="890"/>
                </a:lnTo>
                <a:lnTo>
                  <a:pt x="740" y="893"/>
                </a:lnTo>
                <a:lnTo>
                  <a:pt x="740" y="895"/>
                </a:lnTo>
                <a:lnTo>
                  <a:pt x="740" y="897"/>
                </a:lnTo>
                <a:lnTo>
                  <a:pt x="742" y="902"/>
                </a:lnTo>
                <a:lnTo>
                  <a:pt x="747" y="902"/>
                </a:lnTo>
                <a:lnTo>
                  <a:pt x="749" y="904"/>
                </a:lnTo>
                <a:lnTo>
                  <a:pt x="752" y="904"/>
                </a:lnTo>
                <a:lnTo>
                  <a:pt x="754" y="904"/>
                </a:lnTo>
                <a:lnTo>
                  <a:pt x="756" y="904"/>
                </a:lnTo>
                <a:lnTo>
                  <a:pt x="756" y="902"/>
                </a:lnTo>
                <a:lnTo>
                  <a:pt x="761" y="900"/>
                </a:lnTo>
                <a:lnTo>
                  <a:pt x="761" y="897"/>
                </a:lnTo>
                <a:lnTo>
                  <a:pt x="763" y="897"/>
                </a:lnTo>
                <a:lnTo>
                  <a:pt x="763" y="900"/>
                </a:lnTo>
                <a:lnTo>
                  <a:pt x="761" y="902"/>
                </a:lnTo>
                <a:lnTo>
                  <a:pt x="763" y="907"/>
                </a:lnTo>
                <a:lnTo>
                  <a:pt x="768" y="909"/>
                </a:lnTo>
                <a:lnTo>
                  <a:pt x="771" y="912"/>
                </a:lnTo>
                <a:lnTo>
                  <a:pt x="771" y="914"/>
                </a:lnTo>
                <a:lnTo>
                  <a:pt x="773" y="912"/>
                </a:lnTo>
                <a:lnTo>
                  <a:pt x="775" y="912"/>
                </a:lnTo>
                <a:lnTo>
                  <a:pt x="778" y="912"/>
                </a:lnTo>
                <a:lnTo>
                  <a:pt x="780" y="909"/>
                </a:lnTo>
                <a:lnTo>
                  <a:pt x="780" y="907"/>
                </a:lnTo>
                <a:lnTo>
                  <a:pt x="780" y="904"/>
                </a:lnTo>
                <a:lnTo>
                  <a:pt x="782" y="904"/>
                </a:lnTo>
                <a:lnTo>
                  <a:pt x="787" y="904"/>
                </a:lnTo>
                <a:lnTo>
                  <a:pt x="789" y="907"/>
                </a:lnTo>
                <a:lnTo>
                  <a:pt x="792" y="904"/>
                </a:lnTo>
                <a:lnTo>
                  <a:pt x="794" y="904"/>
                </a:lnTo>
                <a:lnTo>
                  <a:pt x="799" y="902"/>
                </a:lnTo>
                <a:lnTo>
                  <a:pt x="801" y="900"/>
                </a:lnTo>
                <a:lnTo>
                  <a:pt x="799" y="900"/>
                </a:lnTo>
                <a:lnTo>
                  <a:pt x="799" y="897"/>
                </a:lnTo>
                <a:lnTo>
                  <a:pt x="801" y="895"/>
                </a:lnTo>
                <a:lnTo>
                  <a:pt x="806" y="893"/>
                </a:lnTo>
                <a:lnTo>
                  <a:pt x="808" y="890"/>
                </a:lnTo>
                <a:lnTo>
                  <a:pt x="811" y="890"/>
                </a:lnTo>
                <a:lnTo>
                  <a:pt x="813" y="890"/>
                </a:lnTo>
                <a:lnTo>
                  <a:pt x="823" y="883"/>
                </a:lnTo>
                <a:lnTo>
                  <a:pt x="825" y="883"/>
                </a:lnTo>
                <a:lnTo>
                  <a:pt x="825" y="881"/>
                </a:lnTo>
                <a:lnTo>
                  <a:pt x="827" y="881"/>
                </a:lnTo>
                <a:lnTo>
                  <a:pt x="830" y="881"/>
                </a:lnTo>
                <a:lnTo>
                  <a:pt x="839" y="878"/>
                </a:lnTo>
                <a:lnTo>
                  <a:pt x="841" y="881"/>
                </a:lnTo>
                <a:lnTo>
                  <a:pt x="844" y="883"/>
                </a:lnTo>
                <a:lnTo>
                  <a:pt x="851" y="883"/>
                </a:lnTo>
                <a:lnTo>
                  <a:pt x="853" y="883"/>
                </a:lnTo>
                <a:lnTo>
                  <a:pt x="856" y="883"/>
                </a:lnTo>
                <a:lnTo>
                  <a:pt x="858" y="883"/>
                </a:lnTo>
                <a:lnTo>
                  <a:pt x="860" y="883"/>
                </a:lnTo>
                <a:lnTo>
                  <a:pt x="860" y="886"/>
                </a:lnTo>
                <a:lnTo>
                  <a:pt x="860" y="888"/>
                </a:lnTo>
                <a:lnTo>
                  <a:pt x="860" y="890"/>
                </a:lnTo>
                <a:lnTo>
                  <a:pt x="863" y="895"/>
                </a:lnTo>
                <a:lnTo>
                  <a:pt x="870" y="895"/>
                </a:lnTo>
                <a:lnTo>
                  <a:pt x="874" y="895"/>
                </a:lnTo>
                <a:lnTo>
                  <a:pt x="879" y="895"/>
                </a:lnTo>
                <a:lnTo>
                  <a:pt x="882" y="895"/>
                </a:lnTo>
                <a:lnTo>
                  <a:pt x="893" y="897"/>
                </a:lnTo>
                <a:lnTo>
                  <a:pt x="896" y="897"/>
                </a:lnTo>
                <a:lnTo>
                  <a:pt x="896" y="900"/>
                </a:lnTo>
                <a:lnTo>
                  <a:pt x="898" y="900"/>
                </a:lnTo>
                <a:lnTo>
                  <a:pt x="900" y="897"/>
                </a:lnTo>
                <a:lnTo>
                  <a:pt x="908" y="895"/>
                </a:lnTo>
                <a:lnTo>
                  <a:pt x="908" y="893"/>
                </a:lnTo>
                <a:lnTo>
                  <a:pt x="910" y="890"/>
                </a:lnTo>
                <a:lnTo>
                  <a:pt x="910" y="888"/>
                </a:lnTo>
                <a:lnTo>
                  <a:pt x="910" y="886"/>
                </a:lnTo>
                <a:lnTo>
                  <a:pt x="910" y="883"/>
                </a:lnTo>
                <a:lnTo>
                  <a:pt x="908" y="883"/>
                </a:lnTo>
                <a:lnTo>
                  <a:pt x="908" y="881"/>
                </a:lnTo>
                <a:lnTo>
                  <a:pt x="905" y="878"/>
                </a:lnTo>
                <a:lnTo>
                  <a:pt x="905" y="874"/>
                </a:lnTo>
                <a:lnTo>
                  <a:pt x="905" y="869"/>
                </a:lnTo>
                <a:lnTo>
                  <a:pt x="908" y="864"/>
                </a:lnTo>
                <a:lnTo>
                  <a:pt x="910" y="860"/>
                </a:lnTo>
                <a:lnTo>
                  <a:pt x="912" y="860"/>
                </a:lnTo>
                <a:lnTo>
                  <a:pt x="915" y="860"/>
                </a:lnTo>
                <a:lnTo>
                  <a:pt x="915" y="857"/>
                </a:lnTo>
                <a:lnTo>
                  <a:pt x="917" y="857"/>
                </a:lnTo>
                <a:lnTo>
                  <a:pt x="917" y="852"/>
                </a:lnTo>
                <a:lnTo>
                  <a:pt x="919" y="850"/>
                </a:lnTo>
                <a:lnTo>
                  <a:pt x="919" y="852"/>
                </a:lnTo>
                <a:lnTo>
                  <a:pt x="924" y="855"/>
                </a:lnTo>
                <a:lnTo>
                  <a:pt x="931" y="860"/>
                </a:lnTo>
                <a:lnTo>
                  <a:pt x="934" y="860"/>
                </a:lnTo>
                <a:lnTo>
                  <a:pt x="936" y="860"/>
                </a:lnTo>
                <a:lnTo>
                  <a:pt x="945" y="862"/>
                </a:lnTo>
                <a:lnTo>
                  <a:pt x="952" y="864"/>
                </a:lnTo>
                <a:lnTo>
                  <a:pt x="960" y="867"/>
                </a:lnTo>
                <a:lnTo>
                  <a:pt x="962" y="867"/>
                </a:lnTo>
                <a:lnTo>
                  <a:pt x="962" y="869"/>
                </a:lnTo>
                <a:lnTo>
                  <a:pt x="962" y="874"/>
                </a:lnTo>
                <a:lnTo>
                  <a:pt x="962" y="881"/>
                </a:lnTo>
                <a:lnTo>
                  <a:pt x="962" y="883"/>
                </a:lnTo>
                <a:lnTo>
                  <a:pt x="969" y="888"/>
                </a:lnTo>
                <a:lnTo>
                  <a:pt x="976" y="890"/>
                </a:lnTo>
                <a:lnTo>
                  <a:pt x="978" y="893"/>
                </a:lnTo>
                <a:lnTo>
                  <a:pt x="981" y="893"/>
                </a:lnTo>
                <a:lnTo>
                  <a:pt x="988" y="890"/>
                </a:lnTo>
                <a:lnTo>
                  <a:pt x="988" y="888"/>
                </a:lnTo>
                <a:lnTo>
                  <a:pt x="990" y="888"/>
                </a:lnTo>
                <a:lnTo>
                  <a:pt x="995" y="888"/>
                </a:lnTo>
                <a:lnTo>
                  <a:pt x="1000" y="886"/>
                </a:lnTo>
                <a:lnTo>
                  <a:pt x="1002" y="886"/>
                </a:lnTo>
                <a:lnTo>
                  <a:pt x="1007" y="886"/>
                </a:lnTo>
                <a:lnTo>
                  <a:pt x="1019" y="888"/>
                </a:lnTo>
                <a:lnTo>
                  <a:pt x="1021" y="888"/>
                </a:lnTo>
                <a:lnTo>
                  <a:pt x="1023" y="890"/>
                </a:lnTo>
                <a:lnTo>
                  <a:pt x="1023" y="893"/>
                </a:lnTo>
                <a:lnTo>
                  <a:pt x="1023" y="895"/>
                </a:lnTo>
                <a:lnTo>
                  <a:pt x="1026" y="895"/>
                </a:lnTo>
                <a:lnTo>
                  <a:pt x="1028" y="895"/>
                </a:lnTo>
                <a:lnTo>
                  <a:pt x="1033" y="895"/>
                </a:lnTo>
                <a:lnTo>
                  <a:pt x="1035" y="895"/>
                </a:lnTo>
                <a:lnTo>
                  <a:pt x="1035" y="902"/>
                </a:lnTo>
                <a:lnTo>
                  <a:pt x="1042" y="907"/>
                </a:lnTo>
                <a:lnTo>
                  <a:pt x="1045" y="907"/>
                </a:lnTo>
                <a:lnTo>
                  <a:pt x="1047" y="907"/>
                </a:lnTo>
                <a:lnTo>
                  <a:pt x="1052" y="907"/>
                </a:lnTo>
                <a:lnTo>
                  <a:pt x="1054" y="909"/>
                </a:lnTo>
                <a:lnTo>
                  <a:pt x="1063" y="912"/>
                </a:lnTo>
                <a:lnTo>
                  <a:pt x="1071" y="912"/>
                </a:lnTo>
                <a:lnTo>
                  <a:pt x="1073" y="912"/>
                </a:lnTo>
                <a:lnTo>
                  <a:pt x="1073" y="909"/>
                </a:lnTo>
                <a:lnTo>
                  <a:pt x="1075" y="909"/>
                </a:lnTo>
                <a:lnTo>
                  <a:pt x="1078" y="907"/>
                </a:lnTo>
                <a:lnTo>
                  <a:pt x="1082" y="907"/>
                </a:lnTo>
                <a:lnTo>
                  <a:pt x="1092" y="904"/>
                </a:lnTo>
                <a:lnTo>
                  <a:pt x="1094" y="904"/>
                </a:lnTo>
                <a:lnTo>
                  <a:pt x="1097" y="904"/>
                </a:lnTo>
                <a:lnTo>
                  <a:pt x="1099" y="904"/>
                </a:lnTo>
                <a:lnTo>
                  <a:pt x="1099" y="902"/>
                </a:lnTo>
                <a:lnTo>
                  <a:pt x="1101" y="902"/>
                </a:lnTo>
                <a:lnTo>
                  <a:pt x="1101" y="900"/>
                </a:lnTo>
                <a:lnTo>
                  <a:pt x="1101" y="897"/>
                </a:lnTo>
                <a:lnTo>
                  <a:pt x="1106" y="895"/>
                </a:lnTo>
                <a:lnTo>
                  <a:pt x="1113" y="890"/>
                </a:lnTo>
                <a:lnTo>
                  <a:pt x="1115" y="890"/>
                </a:lnTo>
                <a:lnTo>
                  <a:pt x="1115" y="888"/>
                </a:lnTo>
                <a:lnTo>
                  <a:pt x="1120" y="890"/>
                </a:lnTo>
                <a:lnTo>
                  <a:pt x="1123" y="890"/>
                </a:lnTo>
                <a:lnTo>
                  <a:pt x="1125" y="890"/>
                </a:lnTo>
                <a:lnTo>
                  <a:pt x="1125" y="893"/>
                </a:lnTo>
                <a:lnTo>
                  <a:pt x="1127" y="893"/>
                </a:lnTo>
                <a:lnTo>
                  <a:pt x="1127" y="895"/>
                </a:lnTo>
                <a:lnTo>
                  <a:pt x="1130" y="897"/>
                </a:lnTo>
                <a:lnTo>
                  <a:pt x="1134" y="897"/>
                </a:lnTo>
                <a:lnTo>
                  <a:pt x="1137" y="895"/>
                </a:lnTo>
                <a:lnTo>
                  <a:pt x="1139" y="895"/>
                </a:lnTo>
                <a:lnTo>
                  <a:pt x="1141" y="895"/>
                </a:lnTo>
                <a:lnTo>
                  <a:pt x="1146" y="895"/>
                </a:lnTo>
                <a:lnTo>
                  <a:pt x="1146" y="897"/>
                </a:lnTo>
                <a:lnTo>
                  <a:pt x="1149" y="897"/>
                </a:lnTo>
                <a:lnTo>
                  <a:pt x="1149" y="900"/>
                </a:lnTo>
                <a:lnTo>
                  <a:pt x="1151" y="900"/>
                </a:lnTo>
                <a:lnTo>
                  <a:pt x="1153" y="902"/>
                </a:lnTo>
                <a:lnTo>
                  <a:pt x="1160" y="904"/>
                </a:lnTo>
                <a:lnTo>
                  <a:pt x="1163" y="904"/>
                </a:lnTo>
                <a:lnTo>
                  <a:pt x="1170" y="897"/>
                </a:lnTo>
                <a:lnTo>
                  <a:pt x="1170" y="895"/>
                </a:lnTo>
                <a:lnTo>
                  <a:pt x="1172" y="895"/>
                </a:lnTo>
                <a:lnTo>
                  <a:pt x="1174" y="895"/>
                </a:lnTo>
                <a:lnTo>
                  <a:pt x="1177" y="895"/>
                </a:lnTo>
                <a:lnTo>
                  <a:pt x="1182" y="888"/>
                </a:lnTo>
                <a:lnTo>
                  <a:pt x="1179" y="888"/>
                </a:lnTo>
                <a:lnTo>
                  <a:pt x="1179" y="886"/>
                </a:lnTo>
                <a:lnTo>
                  <a:pt x="1179" y="883"/>
                </a:lnTo>
                <a:lnTo>
                  <a:pt x="1184" y="878"/>
                </a:lnTo>
                <a:lnTo>
                  <a:pt x="1186" y="874"/>
                </a:lnTo>
                <a:lnTo>
                  <a:pt x="1189" y="864"/>
                </a:lnTo>
                <a:lnTo>
                  <a:pt x="1189" y="862"/>
                </a:lnTo>
                <a:lnTo>
                  <a:pt x="1191" y="862"/>
                </a:lnTo>
                <a:lnTo>
                  <a:pt x="1193" y="857"/>
                </a:lnTo>
                <a:lnTo>
                  <a:pt x="1196" y="855"/>
                </a:lnTo>
                <a:lnTo>
                  <a:pt x="1198" y="852"/>
                </a:lnTo>
                <a:lnTo>
                  <a:pt x="1198" y="850"/>
                </a:lnTo>
                <a:lnTo>
                  <a:pt x="1198" y="843"/>
                </a:lnTo>
                <a:lnTo>
                  <a:pt x="1196" y="841"/>
                </a:lnTo>
                <a:lnTo>
                  <a:pt x="1193" y="841"/>
                </a:lnTo>
                <a:lnTo>
                  <a:pt x="1191" y="841"/>
                </a:lnTo>
                <a:lnTo>
                  <a:pt x="1191" y="836"/>
                </a:lnTo>
                <a:lnTo>
                  <a:pt x="1200" y="826"/>
                </a:lnTo>
                <a:lnTo>
                  <a:pt x="1205" y="826"/>
                </a:lnTo>
                <a:lnTo>
                  <a:pt x="1208" y="826"/>
                </a:lnTo>
                <a:lnTo>
                  <a:pt x="1210" y="824"/>
                </a:lnTo>
                <a:lnTo>
                  <a:pt x="1212" y="824"/>
                </a:lnTo>
                <a:lnTo>
                  <a:pt x="1217" y="824"/>
                </a:lnTo>
                <a:lnTo>
                  <a:pt x="1219" y="824"/>
                </a:lnTo>
                <a:lnTo>
                  <a:pt x="1224" y="824"/>
                </a:lnTo>
                <a:lnTo>
                  <a:pt x="1226" y="822"/>
                </a:lnTo>
                <a:lnTo>
                  <a:pt x="1229" y="822"/>
                </a:lnTo>
                <a:lnTo>
                  <a:pt x="1231" y="822"/>
                </a:lnTo>
                <a:lnTo>
                  <a:pt x="1234" y="822"/>
                </a:lnTo>
                <a:lnTo>
                  <a:pt x="1236" y="822"/>
                </a:lnTo>
                <a:lnTo>
                  <a:pt x="1238" y="822"/>
                </a:lnTo>
                <a:lnTo>
                  <a:pt x="1238" y="824"/>
                </a:lnTo>
                <a:lnTo>
                  <a:pt x="1243" y="826"/>
                </a:lnTo>
                <a:lnTo>
                  <a:pt x="1245" y="826"/>
                </a:lnTo>
                <a:lnTo>
                  <a:pt x="1252" y="829"/>
                </a:lnTo>
                <a:lnTo>
                  <a:pt x="1255" y="829"/>
                </a:lnTo>
                <a:lnTo>
                  <a:pt x="1260" y="831"/>
                </a:lnTo>
                <a:lnTo>
                  <a:pt x="1262" y="834"/>
                </a:lnTo>
                <a:lnTo>
                  <a:pt x="1264" y="836"/>
                </a:lnTo>
                <a:lnTo>
                  <a:pt x="1267" y="838"/>
                </a:lnTo>
                <a:lnTo>
                  <a:pt x="1271" y="845"/>
                </a:lnTo>
                <a:lnTo>
                  <a:pt x="1271" y="850"/>
                </a:lnTo>
                <a:lnTo>
                  <a:pt x="1271" y="852"/>
                </a:lnTo>
                <a:lnTo>
                  <a:pt x="1271" y="855"/>
                </a:lnTo>
                <a:lnTo>
                  <a:pt x="1274" y="860"/>
                </a:lnTo>
                <a:lnTo>
                  <a:pt x="1276" y="862"/>
                </a:lnTo>
                <a:lnTo>
                  <a:pt x="1276" y="864"/>
                </a:lnTo>
                <a:lnTo>
                  <a:pt x="1278" y="869"/>
                </a:lnTo>
                <a:lnTo>
                  <a:pt x="1281" y="878"/>
                </a:lnTo>
                <a:lnTo>
                  <a:pt x="1283" y="881"/>
                </a:lnTo>
                <a:lnTo>
                  <a:pt x="1283" y="883"/>
                </a:lnTo>
                <a:lnTo>
                  <a:pt x="1283" y="886"/>
                </a:lnTo>
                <a:lnTo>
                  <a:pt x="1283" y="888"/>
                </a:lnTo>
                <a:lnTo>
                  <a:pt x="1286" y="890"/>
                </a:lnTo>
                <a:lnTo>
                  <a:pt x="1286" y="893"/>
                </a:lnTo>
                <a:lnTo>
                  <a:pt x="1286" y="895"/>
                </a:lnTo>
                <a:lnTo>
                  <a:pt x="1286" y="897"/>
                </a:lnTo>
                <a:lnTo>
                  <a:pt x="1288" y="902"/>
                </a:lnTo>
                <a:lnTo>
                  <a:pt x="1290" y="902"/>
                </a:lnTo>
                <a:lnTo>
                  <a:pt x="1293" y="904"/>
                </a:lnTo>
                <a:lnTo>
                  <a:pt x="1295" y="904"/>
                </a:lnTo>
                <a:lnTo>
                  <a:pt x="1297" y="902"/>
                </a:lnTo>
                <a:lnTo>
                  <a:pt x="1300" y="902"/>
                </a:lnTo>
                <a:lnTo>
                  <a:pt x="1302" y="902"/>
                </a:lnTo>
                <a:lnTo>
                  <a:pt x="1302" y="904"/>
                </a:lnTo>
                <a:lnTo>
                  <a:pt x="1304" y="904"/>
                </a:lnTo>
                <a:lnTo>
                  <a:pt x="1304" y="907"/>
                </a:lnTo>
                <a:lnTo>
                  <a:pt x="1309" y="907"/>
                </a:lnTo>
                <a:lnTo>
                  <a:pt x="1311" y="907"/>
                </a:lnTo>
                <a:lnTo>
                  <a:pt x="1311" y="909"/>
                </a:lnTo>
                <a:lnTo>
                  <a:pt x="1316" y="914"/>
                </a:lnTo>
                <a:lnTo>
                  <a:pt x="1319" y="916"/>
                </a:lnTo>
                <a:lnTo>
                  <a:pt x="1321" y="916"/>
                </a:lnTo>
                <a:lnTo>
                  <a:pt x="1326" y="919"/>
                </a:lnTo>
                <a:lnTo>
                  <a:pt x="1323" y="921"/>
                </a:lnTo>
                <a:lnTo>
                  <a:pt x="1326" y="923"/>
                </a:lnTo>
                <a:lnTo>
                  <a:pt x="1326" y="930"/>
                </a:lnTo>
                <a:lnTo>
                  <a:pt x="1328" y="938"/>
                </a:lnTo>
                <a:lnTo>
                  <a:pt x="1328" y="940"/>
                </a:lnTo>
                <a:lnTo>
                  <a:pt x="1330" y="940"/>
                </a:lnTo>
                <a:lnTo>
                  <a:pt x="1333" y="940"/>
                </a:lnTo>
                <a:lnTo>
                  <a:pt x="1333" y="938"/>
                </a:lnTo>
                <a:lnTo>
                  <a:pt x="1335" y="938"/>
                </a:lnTo>
                <a:lnTo>
                  <a:pt x="1337" y="940"/>
                </a:lnTo>
                <a:lnTo>
                  <a:pt x="1342" y="940"/>
                </a:lnTo>
                <a:lnTo>
                  <a:pt x="1345" y="940"/>
                </a:lnTo>
                <a:lnTo>
                  <a:pt x="1349" y="938"/>
                </a:lnTo>
                <a:lnTo>
                  <a:pt x="1349" y="940"/>
                </a:lnTo>
                <a:lnTo>
                  <a:pt x="1352" y="935"/>
                </a:lnTo>
                <a:lnTo>
                  <a:pt x="1356" y="930"/>
                </a:lnTo>
                <a:lnTo>
                  <a:pt x="1366" y="928"/>
                </a:lnTo>
                <a:lnTo>
                  <a:pt x="1371" y="926"/>
                </a:lnTo>
                <a:lnTo>
                  <a:pt x="1373" y="926"/>
                </a:lnTo>
                <a:lnTo>
                  <a:pt x="1375" y="926"/>
                </a:lnTo>
                <a:lnTo>
                  <a:pt x="1378" y="928"/>
                </a:lnTo>
                <a:lnTo>
                  <a:pt x="1375" y="933"/>
                </a:lnTo>
                <a:lnTo>
                  <a:pt x="1375" y="935"/>
                </a:lnTo>
                <a:lnTo>
                  <a:pt x="1378" y="938"/>
                </a:lnTo>
                <a:lnTo>
                  <a:pt x="1378" y="940"/>
                </a:lnTo>
                <a:lnTo>
                  <a:pt x="1378" y="942"/>
                </a:lnTo>
                <a:lnTo>
                  <a:pt x="1375" y="945"/>
                </a:lnTo>
                <a:lnTo>
                  <a:pt x="1373" y="945"/>
                </a:lnTo>
                <a:lnTo>
                  <a:pt x="1371" y="947"/>
                </a:lnTo>
                <a:lnTo>
                  <a:pt x="1368" y="956"/>
                </a:lnTo>
                <a:lnTo>
                  <a:pt x="1368" y="959"/>
                </a:lnTo>
                <a:lnTo>
                  <a:pt x="1368" y="966"/>
                </a:lnTo>
                <a:lnTo>
                  <a:pt x="1363" y="973"/>
                </a:lnTo>
                <a:lnTo>
                  <a:pt x="1361" y="973"/>
                </a:lnTo>
                <a:lnTo>
                  <a:pt x="1361" y="978"/>
                </a:lnTo>
                <a:lnTo>
                  <a:pt x="1361" y="980"/>
                </a:lnTo>
                <a:lnTo>
                  <a:pt x="1359" y="980"/>
                </a:lnTo>
                <a:lnTo>
                  <a:pt x="1356" y="982"/>
                </a:lnTo>
                <a:lnTo>
                  <a:pt x="1356" y="985"/>
                </a:lnTo>
                <a:lnTo>
                  <a:pt x="1356" y="987"/>
                </a:lnTo>
                <a:lnTo>
                  <a:pt x="1356" y="989"/>
                </a:lnTo>
                <a:lnTo>
                  <a:pt x="1354" y="989"/>
                </a:lnTo>
                <a:lnTo>
                  <a:pt x="1342" y="985"/>
                </a:lnTo>
                <a:lnTo>
                  <a:pt x="1337" y="987"/>
                </a:lnTo>
                <a:lnTo>
                  <a:pt x="1333" y="992"/>
                </a:lnTo>
                <a:lnTo>
                  <a:pt x="1330" y="994"/>
                </a:lnTo>
                <a:lnTo>
                  <a:pt x="1333" y="1006"/>
                </a:lnTo>
                <a:lnTo>
                  <a:pt x="1333" y="1008"/>
                </a:lnTo>
                <a:lnTo>
                  <a:pt x="1333" y="1011"/>
                </a:lnTo>
                <a:lnTo>
                  <a:pt x="1333" y="1013"/>
                </a:lnTo>
                <a:lnTo>
                  <a:pt x="1333" y="1015"/>
                </a:lnTo>
                <a:lnTo>
                  <a:pt x="1333" y="1018"/>
                </a:lnTo>
                <a:lnTo>
                  <a:pt x="1333" y="1025"/>
                </a:lnTo>
                <a:lnTo>
                  <a:pt x="1330" y="1027"/>
                </a:lnTo>
                <a:lnTo>
                  <a:pt x="1328" y="1027"/>
                </a:lnTo>
                <a:lnTo>
                  <a:pt x="1323" y="1030"/>
                </a:lnTo>
                <a:lnTo>
                  <a:pt x="1326" y="1034"/>
                </a:lnTo>
                <a:lnTo>
                  <a:pt x="1326" y="1037"/>
                </a:lnTo>
                <a:lnTo>
                  <a:pt x="1328" y="1034"/>
                </a:lnTo>
                <a:lnTo>
                  <a:pt x="1333" y="1032"/>
                </a:lnTo>
                <a:lnTo>
                  <a:pt x="1335" y="1027"/>
                </a:lnTo>
                <a:lnTo>
                  <a:pt x="1337" y="1025"/>
                </a:lnTo>
                <a:lnTo>
                  <a:pt x="1340" y="1020"/>
                </a:lnTo>
                <a:lnTo>
                  <a:pt x="1342" y="1020"/>
                </a:lnTo>
                <a:lnTo>
                  <a:pt x="1345" y="1020"/>
                </a:lnTo>
                <a:lnTo>
                  <a:pt x="1347" y="1020"/>
                </a:lnTo>
                <a:lnTo>
                  <a:pt x="1347" y="1025"/>
                </a:lnTo>
                <a:lnTo>
                  <a:pt x="1347" y="1027"/>
                </a:lnTo>
                <a:lnTo>
                  <a:pt x="1349" y="1027"/>
                </a:lnTo>
                <a:lnTo>
                  <a:pt x="1352" y="1027"/>
                </a:lnTo>
                <a:lnTo>
                  <a:pt x="1354" y="1027"/>
                </a:lnTo>
                <a:lnTo>
                  <a:pt x="1354" y="1030"/>
                </a:lnTo>
                <a:lnTo>
                  <a:pt x="1354" y="1027"/>
                </a:lnTo>
                <a:lnTo>
                  <a:pt x="1356" y="1027"/>
                </a:lnTo>
                <a:lnTo>
                  <a:pt x="1356" y="1030"/>
                </a:lnTo>
                <a:lnTo>
                  <a:pt x="1359" y="1030"/>
                </a:lnTo>
                <a:lnTo>
                  <a:pt x="1366" y="1027"/>
                </a:lnTo>
                <a:lnTo>
                  <a:pt x="1368" y="1027"/>
                </a:lnTo>
                <a:lnTo>
                  <a:pt x="1378" y="1020"/>
                </a:lnTo>
                <a:lnTo>
                  <a:pt x="1382" y="1015"/>
                </a:lnTo>
                <a:lnTo>
                  <a:pt x="1387" y="1013"/>
                </a:lnTo>
                <a:lnTo>
                  <a:pt x="1387" y="1011"/>
                </a:lnTo>
                <a:lnTo>
                  <a:pt x="1387" y="1008"/>
                </a:lnTo>
                <a:lnTo>
                  <a:pt x="1389" y="1006"/>
                </a:lnTo>
                <a:lnTo>
                  <a:pt x="1389" y="1004"/>
                </a:lnTo>
                <a:lnTo>
                  <a:pt x="1394" y="999"/>
                </a:lnTo>
                <a:lnTo>
                  <a:pt x="1397" y="999"/>
                </a:lnTo>
                <a:lnTo>
                  <a:pt x="1399" y="994"/>
                </a:lnTo>
                <a:lnTo>
                  <a:pt x="1401" y="992"/>
                </a:lnTo>
                <a:lnTo>
                  <a:pt x="1404" y="989"/>
                </a:lnTo>
                <a:lnTo>
                  <a:pt x="1406" y="985"/>
                </a:lnTo>
                <a:lnTo>
                  <a:pt x="1411" y="980"/>
                </a:lnTo>
                <a:lnTo>
                  <a:pt x="1413" y="978"/>
                </a:lnTo>
                <a:lnTo>
                  <a:pt x="1415" y="975"/>
                </a:lnTo>
                <a:lnTo>
                  <a:pt x="1420" y="968"/>
                </a:lnTo>
                <a:lnTo>
                  <a:pt x="1420" y="966"/>
                </a:lnTo>
                <a:lnTo>
                  <a:pt x="1423" y="964"/>
                </a:lnTo>
                <a:lnTo>
                  <a:pt x="1427" y="952"/>
                </a:lnTo>
                <a:lnTo>
                  <a:pt x="1434" y="945"/>
                </a:lnTo>
                <a:lnTo>
                  <a:pt x="1439" y="935"/>
                </a:lnTo>
                <a:lnTo>
                  <a:pt x="1441" y="933"/>
                </a:lnTo>
                <a:lnTo>
                  <a:pt x="1448" y="926"/>
                </a:lnTo>
                <a:lnTo>
                  <a:pt x="1448" y="923"/>
                </a:lnTo>
                <a:lnTo>
                  <a:pt x="1448" y="921"/>
                </a:lnTo>
                <a:lnTo>
                  <a:pt x="1451" y="909"/>
                </a:lnTo>
                <a:lnTo>
                  <a:pt x="1451" y="907"/>
                </a:lnTo>
                <a:lnTo>
                  <a:pt x="1451" y="904"/>
                </a:lnTo>
                <a:lnTo>
                  <a:pt x="1453" y="904"/>
                </a:lnTo>
                <a:lnTo>
                  <a:pt x="1453" y="893"/>
                </a:lnTo>
                <a:lnTo>
                  <a:pt x="1453" y="888"/>
                </a:lnTo>
                <a:lnTo>
                  <a:pt x="1451" y="886"/>
                </a:lnTo>
                <a:lnTo>
                  <a:pt x="1451" y="883"/>
                </a:lnTo>
                <a:lnTo>
                  <a:pt x="1451" y="881"/>
                </a:lnTo>
                <a:lnTo>
                  <a:pt x="1453" y="869"/>
                </a:lnTo>
                <a:lnTo>
                  <a:pt x="1458" y="862"/>
                </a:lnTo>
                <a:lnTo>
                  <a:pt x="1460" y="860"/>
                </a:lnTo>
                <a:lnTo>
                  <a:pt x="1463" y="855"/>
                </a:lnTo>
                <a:lnTo>
                  <a:pt x="1463" y="850"/>
                </a:lnTo>
                <a:lnTo>
                  <a:pt x="1463" y="841"/>
                </a:lnTo>
                <a:lnTo>
                  <a:pt x="1463" y="838"/>
                </a:lnTo>
                <a:lnTo>
                  <a:pt x="1460" y="836"/>
                </a:lnTo>
                <a:lnTo>
                  <a:pt x="1458" y="834"/>
                </a:lnTo>
                <a:lnTo>
                  <a:pt x="1456" y="831"/>
                </a:lnTo>
                <a:lnTo>
                  <a:pt x="1458" y="834"/>
                </a:lnTo>
                <a:lnTo>
                  <a:pt x="1460" y="831"/>
                </a:lnTo>
                <a:lnTo>
                  <a:pt x="1463" y="831"/>
                </a:lnTo>
                <a:lnTo>
                  <a:pt x="1465" y="829"/>
                </a:lnTo>
                <a:lnTo>
                  <a:pt x="1463" y="829"/>
                </a:lnTo>
                <a:lnTo>
                  <a:pt x="1463" y="826"/>
                </a:lnTo>
                <a:lnTo>
                  <a:pt x="1460" y="826"/>
                </a:lnTo>
                <a:lnTo>
                  <a:pt x="1453" y="819"/>
                </a:lnTo>
                <a:lnTo>
                  <a:pt x="1448" y="815"/>
                </a:lnTo>
                <a:lnTo>
                  <a:pt x="1446" y="810"/>
                </a:lnTo>
                <a:lnTo>
                  <a:pt x="1444" y="805"/>
                </a:lnTo>
                <a:lnTo>
                  <a:pt x="1441" y="805"/>
                </a:lnTo>
                <a:lnTo>
                  <a:pt x="1434" y="808"/>
                </a:lnTo>
                <a:lnTo>
                  <a:pt x="1430" y="805"/>
                </a:lnTo>
                <a:lnTo>
                  <a:pt x="1430" y="810"/>
                </a:lnTo>
                <a:lnTo>
                  <a:pt x="1430" y="812"/>
                </a:lnTo>
                <a:lnTo>
                  <a:pt x="1430" y="815"/>
                </a:lnTo>
                <a:lnTo>
                  <a:pt x="1430" y="817"/>
                </a:lnTo>
                <a:lnTo>
                  <a:pt x="1427" y="817"/>
                </a:lnTo>
                <a:lnTo>
                  <a:pt x="1427" y="819"/>
                </a:lnTo>
                <a:lnTo>
                  <a:pt x="1427" y="822"/>
                </a:lnTo>
                <a:lnTo>
                  <a:pt x="1425" y="822"/>
                </a:lnTo>
                <a:lnTo>
                  <a:pt x="1423" y="822"/>
                </a:lnTo>
                <a:lnTo>
                  <a:pt x="1415" y="822"/>
                </a:lnTo>
                <a:lnTo>
                  <a:pt x="1411" y="822"/>
                </a:lnTo>
                <a:lnTo>
                  <a:pt x="1411" y="819"/>
                </a:lnTo>
                <a:lnTo>
                  <a:pt x="1413" y="819"/>
                </a:lnTo>
                <a:lnTo>
                  <a:pt x="1413" y="817"/>
                </a:lnTo>
                <a:lnTo>
                  <a:pt x="1415" y="815"/>
                </a:lnTo>
                <a:lnTo>
                  <a:pt x="1415" y="805"/>
                </a:lnTo>
                <a:lnTo>
                  <a:pt x="1413" y="805"/>
                </a:lnTo>
                <a:lnTo>
                  <a:pt x="1411" y="805"/>
                </a:lnTo>
                <a:lnTo>
                  <a:pt x="1408" y="808"/>
                </a:lnTo>
                <a:lnTo>
                  <a:pt x="1408" y="810"/>
                </a:lnTo>
                <a:lnTo>
                  <a:pt x="1411" y="810"/>
                </a:lnTo>
                <a:lnTo>
                  <a:pt x="1411" y="812"/>
                </a:lnTo>
                <a:lnTo>
                  <a:pt x="1408" y="815"/>
                </a:lnTo>
                <a:lnTo>
                  <a:pt x="1404" y="817"/>
                </a:lnTo>
                <a:lnTo>
                  <a:pt x="1404" y="815"/>
                </a:lnTo>
                <a:lnTo>
                  <a:pt x="1404" y="812"/>
                </a:lnTo>
                <a:lnTo>
                  <a:pt x="1404" y="810"/>
                </a:lnTo>
                <a:lnTo>
                  <a:pt x="1404" y="808"/>
                </a:lnTo>
                <a:lnTo>
                  <a:pt x="1404" y="798"/>
                </a:lnTo>
                <a:lnTo>
                  <a:pt x="1399" y="798"/>
                </a:lnTo>
                <a:lnTo>
                  <a:pt x="1394" y="798"/>
                </a:lnTo>
                <a:lnTo>
                  <a:pt x="1392" y="798"/>
                </a:lnTo>
                <a:lnTo>
                  <a:pt x="1389" y="798"/>
                </a:lnTo>
                <a:lnTo>
                  <a:pt x="1385" y="796"/>
                </a:lnTo>
                <a:lnTo>
                  <a:pt x="1385" y="793"/>
                </a:lnTo>
                <a:lnTo>
                  <a:pt x="1382" y="793"/>
                </a:lnTo>
                <a:lnTo>
                  <a:pt x="1382" y="791"/>
                </a:lnTo>
                <a:lnTo>
                  <a:pt x="1385" y="791"/>
                </a:lnTo>
                <a:lnTo>
                  <a:pt x="1385" y="789"/>
                </a:lnTo>
                <a:lnTo>
                  <a:pt x="1389" y="786"/>
                </a:lnTo>
                <a:lnTo>
                  <a:pt x="1392" y="786"/>
                </a:lnTo>
                <a:lnTo>
                  <a:pt x="1397" y="782"/>
                </a:lnTo>
                <a:lnTo>
                  <a:pt x="1399" y="779"/>
                </a:lnTo>
                <a:lnTo>
                  <a:pt x="1399" y="777"/>
                </a:lnTo>
                <a:lnTo>
                  <a:pt x="1404" y="775"/>
                </a:lnTo>
                <a:lnTo>
                  <a:pt x="1406" y="772"/>
                </a:lnTo>
                <a:lnTo>
                  <a:pt x="1411" y="767"/>
                </a:lnTo>
                <a:lnTo>
                  <a:pt x="1413" y="767"/>
                </a:lnTo>
                <a:lnTo>
                  <a:pt x="1418" y="760"/>
                </a:lnTo>
                <a:lnTo>
                  <a:pt x="1420" y="758"/>
                </a:lnTo>
                <a:lnTo>
                  <a:pt x="1423" y="756"/>
                </a:lnTo>
                <a:lnTo>
                  <a:pt x="1420" y="756"/>
                </a:lnTo>
                <a:lnTo>
                  <a:pt x="1420" y="753"/>
                </a:lnTo>
                <a:lnTo>
                  <a:pt x="1423" y="753"/>
                </a:lnTo>
                <a:lnTo>
                  <a:pt x="1427" y="744"/>
                </a:lnTo>
                <a:lnTo>
                  <a:pt x="1432" y="741"/>
                </a:lnTo>
                <a:lnTo>
                  <a:pt x="1437" y="737"/>
                </a:lnTo>
                <a:lnTo>
                  <a:pt x="1444" y="730"/>
                </a:lnTo>
                <a:lnTo>
                  <a:pt x="1451" y="720"/>
                </a:lnTo>
                <a:lnTo>
                  <a:pt x="1453" y="713"/>
                </a:lnTo>
                <a:lnTo>
                  <a:pt x="1456" y="713"/>
                </a:lnTo>
                <a:lnTo>
                  <a:pt x="1458" y="711"/>
                </a:lnTo>
                <a:lnTo>
                  <a:pt x="1458" y="708"/>
                </a:lnTo>
                <a:lnTo>
                  <a:pt x="1460" y="708"/>
                </a:lnTo>
                <a:lnTo>
                  <a:pt x="1463" y="708"/>
                </a:lnTo>
                <a:lnTo>
                  <a:pt x="1463" y="706"/>
                </a:lnTo>
                <a:lnTo>
                  <a:pt x="1465" y="706"/>
                </a:lnTo>
                <a:lnTo>
                  <a:pt x="1465" y="704"/>
                </a:lnTo>
                <a:lnTo>
                  <a:pt x="1467" y="704"/>
                </a:lnTo>
                <a:lnTo>
                  <a:pt x="1470" y="701"/>
                </a:lnTo>
                <a:lnTo>
                  <a:pt x="1470" y="699"/>
                </a:lnTo>
                <a:lnTo>
                  <a:pt x="1470" y="697"/>
                </a:lnTo>
                <a:lnTo>
                  <a:pt x="1472" y="694"/>
                </a:lnTo>
                <a:lnTo>
                  <a:pt x="1474" y="692"/>
                </a:lnTo>
                <a:lnTo>
                  <a:pt x="1477" y="692"/>
                </a:lnTo>
                <a:lnTo>
                  <a:pt x="1477" y="689"/>
                </a:lnTo>
                <a:lnTo>
                  <a:pt x="1479" y="689"/>
                </a:lnTo>
                <a:lnTo>
                  <a:pt x="1486" y="685"/>
                </a:lnTo>
                <a:lnTo>
                  <a:pt x="1496" y="685"/>
                </a:lnTo>
                <a:lnTo>
                  <a:pt x="1500" y="685"/>
                </a:lnTo>
                <a:lnTo>
                  <a:pt x="1503" y="685"/>
                </a:lnTo>
                <a:lnTo>
                  <a:pt x="1505" y="685"/>
                </a:lnTo>
                <a:lnTo>
                  <a:pt x="1515" y="685"/>
                </a:lnTo>
                <a:lnTo>
                  <a:pt x="1517" y="685"/>
                </a:lnTo>
                <a:lnTo>
                  <a:pt x="1519" y="689"/>
                </a:lnTo>
                <a:lnTo>
                  <a:pt x="1522" y="692"/>
                </a:lnTo>
                <a:lnTo>
                  <a:pt x="1526" y="692"/>
                </a:lnTo>
                <a:lnTo>
                  <a:pt x="1526" y="689"/>
                </a:lnTo>
                <a:lnTo>
                  <a:pt x="1526" y="687"/>
                </a:lnTo>
                <a:lnTo>
                  <a:pt x="1526" y="685"/>
                </a:lnTo>
                <a:lnTo>
                  <a:pt x="1529" y="685"/>
                </a:lnTo>
                <a:lnTo>
                  <a:pt x="1529" y="682"/>
                </a:lnTo>
                <a:lnTo>
                  <a:pt x="1529" y="685"/>
                </a:lnTo>
                <a:lnTo>
                  <a:pt x="1536" y="685"/>
                </a:lnTo>
                <a:lnTo>
                  <a:pt x="1541" y="689"/>
                </a:lnTo>
                <a:lnTo>
                  <a:pt x="1545" y="687"/>
                </a:lnTo>
                <a:lnTo>
                  <a:pt x="1545" y="685"/>
                </a:lnTo>
                <a:lnTo>
                  <a:pt x="1550" y="685"/>
                </a:lnTo>
                <a:lnTo>
                  <a:pt x="1552" y="685"/>
                </a:lnTo>
                <a:lnTo>
                  <a:pt x="1552" y="687"/>
                </a:lnTo>
                <a:lnTo>
                  <a:pt x="1552" y="689"/>
                </a:lnTo>
                <a:lnTo>
                  <a:pt x="1560" y="689"/>
                </a:lnTo>
                <a:lnTo>
                  <a:pt x="1562" y="682"/>
                </a:lnTo>
                <a:lnTo>
                  <a:pt x="1562" y="680"/>
                </a:lnTo>
                <a:lnTo>
                  <a:pt x="1567" y="675"/>
                </a:lnTo>
                <a:lnTo>
                  <a:pt x="1569" y="675"/>
                </a:lnTo>
                <a:lnTo>
                  <a:pt x="1571" y="678"/>
                </a:lnTo>
                <a:lnTo>
                  <a:pt x="1578" y="680"/>
                </a:lnTo>
                <a:lnTo>
                  <a:pt x="1581" y="680"/>
                </a:lnTo>
                <a:lnTo>
                  <a:pt x="1586" y="682"/>
                </a:lnTo>
                <a:lnTo>
                  <a:pt x="1586" y="680"/>
                </a:lnTo>
                <a:lnTo>
                  <a:pt x="1588" y="680"/>
                </a:lnTo>
                <a:lnTo>
                  <a:pt x="1593" y="680"/>
                </a:lnTo>
                <a:lnTo>
                  <a:pt x="1602" y="687"/>
                </a:lnTo>
                <a:lnTo>
                  <a:pt x="1602" y="689"/>
                </a:lnTo>
                <a:lnTo>
                  <a:pt x="1600" y="692"/>
                </a:lnTo>
                <a:lnTo>
                  <a:pt x="1597" y="692"/>
                </a:lnTo>
                <a:lnTo>
                  <a:pt x="1595" y="692"/>
                </a:lnTo>
                <a:lnTo>
                  <a:pt x="1588" y="692"/>
                </a:lnTo>
                <a:lnTo>
                  <a:pt x="1588" y="694"/>
                </a:lnTo>
                <a:lnTo>
                  <a:pt x="1590" y="697"/>
                </a:lnTo>
                <a:lnTo>
                  <a:pt x="1590" y="699"/>
                </a:lnTo>
                <a:lnTo>
                  <a:pt x="1595" y="699"/>
                </a:lnTo>
                <a:lnTo>
                  <a:pt x="1600" y="699"/>
                </a:lnTo>
                <a:lnTo>
                  <a:pt x="1611" y="697"/>
                </a:lnTo>
                <a:lnTo>
                  <a:pt x="1611" y="694"/>
                </a:lnTo>
                <a:lnTo>
                  <a:pt x="1616" y="689"/>
                </a:lnTo>
                <a:lnTo>
                  <a:pt x="1619" y="689"/>
                </a:lnTo>
                <a:lnTo>
                  <a:pt x="1621" y="689"/>
                </a:lnTo>
                <a:lnTo>
                  <a:pt x="1621" y="692"/>
                </a:lnTo>
                <a:lnTo>
                  <a:pt x="1623" y="694"/>
                </a:lnTo>
                <a:lnTo>
                  <a:pt x="1626" y="694"/>
                </a:lnTo>
                <a:lnTo>
                  <a:pt x="1628" y="694"/>
                </a:lnTo>
                <a:lnTo>
                  <a:pt x="1628" y="692"/>
                </a:lnTo>
                <a:lnTo>
                  <a:pt x="1628" y="689"/>
                </a:lnTo>
                <a:lnTo>
                  <a:pt x="1630" y="689"/>
                </a:lnTo>
                <a:lnTo>
                  <a:pt x="1635" y="689"/>
                </a:lnTo>
                <a:lnTo>
                  <a:pt x="1637" y="692"/>
                </a:lnTo>
                <a:lnTo>
                  <a:pt x="1640" y="692"/>
                </a:lnTo>
                <a:lnTo>
                  <a:pt x="1640" y="687"/>
                </a:lnTo>
                <a:lnTo>
                  <a:pt x="1640" y="685"/>
                </a:lnTo>
                <a:lnTo>
                  <a:pt x="1637" y="682"/>
                </a:lnTo>
                <a:lnTo>
                  <a:pt x="1630" y="682"/>
                </a:lnTo>
                <a:lnTo>
                  <a:pt x="1630" y="685"/>
                </a:lnTo>
                <a:lnTo>
                  <a:pt x="1626" y="685"/>
                </a:lnTo>
                <a:lnTo>
                  <a:pt x="1626" y="682"/>
                </a:lnTo>
                <a:lnTo>
                  <a:pt x="1628" y="673"/>
                </a:lnTo>
                <a:lnTo>
                  <a:pt x="1635" y="663"/>
                </a:lnTo>
                <a:lnTo>
                  <a:pt x="1635" y="661"/>
                </a:lnTo>
                <a:lnTo>
                  <a:pt x="1637" y="661"/>
                </a:lnTo>
                <a:lnTo>
                  <a:pt x="1640" y="659"/>
                </a:lnTo>
                <a:lnTo>
                  <a:pt x="1647" y="654"/>
                </a:lnTo>
                <a:lnTo>
                  <a:pt x="1649" y="649"/>
                </a:lnTo>
                <a:lnTo>
                  <a:pt x="1649" y="647"/>
                </a:lnTo>
                <a:lnTo>
                  <a:pt x="1652" y="642"/>
                </a:lnTo>
                <a:lnTo>
                  <a:pt x="1656" y="640"/>
                </a:lnTo>
                <a:lnTo>
                  <a:pt x="1659" y="630"/>
                </a:lnTo>
                <a:lnTo>
                  <a:pt x="1663" y="626"/>
                </a:lnTo>
                <a:lnTo>
                  <a:pt x="1668" y="623"/>
                </a:lnTo>
                <a:lnTo>
                  <a:pt x="1671" y="623"/>
                </a:lnTo>
                <a:lnTo>
                  <a:pt x="1675" y="623"/>
                </a:lnTo>
                <a:lnTo>
                  <a:pt x="1685" y="621"/>
                </a:lnTo>
                <a:lnTo>
                  <a:pt x="1687" y="621"/>
                </a:lnTo>
                <a:lnTo>
                  <a:pt x="1694" y="621"/>
                </a:lnTo>
                <a:lnTo>
                  <a:pt x="1697" y="626"/>
                </a:lnTo>
                <a:lnTo>
                  <a:pt x="1699" y="626"/>
                </a:lnTo>
                <a:lnTo>
                  <a:pt x="1701" y="623"/>
                </a:lnTo>
                <a:lnTo>
                  <a:pt x="1701" y="621"/>
                </a:lnTo>
                <a:lnTo>
                  <a:pt x="1704" y="621"/>
                </a:lnTo>
                <a:lnTo>
                  <a:pt x="1706" y="619"/>
                </a:lnTo>
                <a:lnTo>
                  <a:pt x="1706" y="623"/>
                </a:lnTo>
                <a:lnTo>
                  <a:pt x="1704" y="630"/>
                </a:lnTo>
                <a:lnTo>
                  <a:pt x="1701" y="635"/>
                </a:lnTo>
                <a:lnTo>
                  <a:pt x="1701" y="638"/>
                </a:lnTo>
                <a:lnTo>
                  <a:pt x="1701" y="640"/>
                </a:lnTo>
                <a:lnTo>
                  <a:pt x="1704" y="642"/>
                </a:lnTo>
                <a:lnTo>
                  <a:pt x="1706" y="647"/>
                </a:lnTo>
                <a:lnTo>
                  <a:pt x="1704" y="649"/>
                </a:lnTo>
                <a:lnTo>
                  <a:pt x="1704" y="654"/>
                </a:lnTo>
                <a:lnTo>
                  <a:pt x="1713" y="649"/>
                </a:lnTo>
                <a:lnTo>
                  <a:pt x="1715" y="645"/>
                </a:lnTo>
                <a:lnTo>
                  <a:pt x="1718" y="645"/>
                </a:lnTo>
                <a:lnTo>
                  <a:pt x="1720" y="642"/>
                </a:lnTo>
                <a:lnTo>
                  <a:pt x="1720" y="640"/>
                </a:lnTo>
                <a:lnTo>
                  <a:pt x="1732" y="628"/>
                </a:lnTo>
                <a:lnTo>
                  <a:pt x="1732" y="626"/>
                </a:lnTo>
                <a:lnTo>
                  <a:pt x="1739" y="626"/>
                </a:lnTo>
                <a:lnTo>
                  <a:pt x="1739" y="628"/>
                </a:lnTo>
                <a:lnTo>
                  <a:pt x="1739" y="630"/>
                </a:lnTo>
                <a:lnTo>
                  <a:pt x="1741" y="630"/>
                </a:lnTo>
                <a:lnTo>
                  <a:pt x="1744" y="626"/>
                </a:lnTo>
                <a:lnTo>
                  <a:pt x="1744" y="623"/>
                </a:lnTo>
                <a:lnTo>
                  <a:pt x="1741" y="623"/>
                </a:lnTo>
                <a:lnTo>
                  <a:pt x="1739" y="623"/>
                </a:lnTo>
                <a:lnTo>
                  <a:pt x="1741" y="604"/>
                </a:lnTo>
                <a:lnTo>
                  <a:pt x="1744" y="602"/>
                </a:lnTo>
                <a:lnTo>
                  <a:pt x="1758" y="597"/>
                </a:lnTo>
                <a:lnTo>
                  <a:pt x="1760" y="597"/>
                </a:lnTo>
                <a:lnTo>
                  <a:pt x="1763" y="600"/>
                </a:lnTo>
                <a:lnTo>
                  <a:pt x="1770" y="604"/>
                </a:lnTo>
                <a:lnTo>
                  <a:pt x="1772" y="604"/>
                </a:lnTo>
                <a:lnTo>
                  <a:pt x="1774" y="604"/>
                </a:lnTo>
                <a:lnTo>
                  <a:pt x="1772" y="604"/>
                </a:lnTo>
                <a:lnTo>
                  <a:pt x="1767" y="604"/>
                </a:lnTo>
                <a:lnTo>
                  <a:pt x="1760" y="604"/>
                </a:lnTo>
                <a:lnTo>
                  <a:pt x="1756" y="609"/>
                </a:lnTo>
                <a:lnTo>
                  <a:pt x="1753" y="612"/>
                </a:lnTo>
                <a:lnTo>
                  <a:pt x="1753" y="614"/>
                </a:lnTo>
                <a:lnTo>
                  <a:pt x="1753" y="616"/>
                </a:lnTo>
                <a:lnTo>
                  <a:pt x="1753" y="635"/>
                </a:lnTo>
                <a:lnTo>
                  <a:pt x="1748" y="647"/>
                </a:lnTo>
                <a:lnTo>
                  <a:pt x="1744" y="649"/>
                </a:lnTo>
                <a:lnTo>
                  <a:pt x="1739" y="649"/>
                </a:lnTo>
                <a:lnTo>
                  <a:pt x="1739" y="652"/>
                </a:lnTo>
                <a:lnTo>
                  <a:pt x="1737" y="652"/>
                </a:lnTo>
                <a:lnTo>
                  <a:pt x="1737" y="654"/>
                </a:lnTo>
                <a:lnTo>
                  <a:pt x="1732" y="656"/>
                </a:lnTo>
                <a:lnTo>
                  <a:pt x="1730" y="656"/>
                </a:lnTo>
                <a:lnTo>
                  <a:pt x="1727" y="659"/>
                </a:lnTo>
                <a:lnTo>
                  <a:pt x="1727" y="661"/>
                </a:lnTo>
                <a:lnTo>
                  <a:pt x="1727" y="663"/>
                </a:lnTo>
                <a:lnTo>
                  <a:pt x="1725" y="666"/>
                </a:lnTo>
                <a:lnTo>
                  <a:pt x="1713" y="680"/>
                </a:lnTo>
                <a:lnTo>
                  <a:pt x="1708" y="685"/>
                </a:lnTo>
                <a:lnTo>
                  <a:pt x="1701" y="692"/>
                </a:lnTo>
                <a:lnTo>
                  <a:pt x="1699" y="692"/>
                </a:lnTo>
                <a:lnTo>
                  <a:pt x="1699" y="694"/>
                </a:lnTo>
                <a:lnTo>
                  <a:pt x="1699" y="697"/>
                </a:lnTo>
                <a:lnTo>
                  <a:pt x="1699" y="699"/>
                </a:lnTo>
                <a:lnTo>
                  <a:pt x="1697" y="701"/>
                </a:lnTo>
                <a:lnTo>
                  <a:pt x="1689" y="708"/>
                </a:lnTo>
                <a:lnTo>
                  <a:pt x="1689" y="711"/>
                </a:lnTo>
                <a:lnTo>
                  <a:pt x="1682" y="715"/>
                </a:lnTo>
                <a:lnTo>
                  <a:pt x="1671" y="725"/>
                </a:lnTo>
                <a:lnTo>
                  <a:pt x="1666" y="725"/>
                </a:lnTo>
                <a:lnTo>
                  <a:pt x="1663" y="730"/>
                </a:lnTo>
                <a:lnTo>
                  <a:pt x="1663" y="732"/>
                </a:lnTo>
                <a:lnTo>
                  <a:pt x="1663" y="734"/>
                </a:lnTo>
                <a:lnTo>
                  <a:pt x="1661" y="739"/>
                </a:lnTo>
                <a:lnTo>
                  <a:pt x="1659" y="741"/>
                </a:lnTo>
                <a:lnTo>
                  <a:pt x="1656" y="744"/>
                </a:lnTo>
                <a:lnTo>
                  <a:pt x="1656" y="746"/>
                </a:lnTo>
                <a:lnTo>
                  <a:pt x="1654" y="746"/>
                </a:lnTo>
                <a:lnTo>
                  <a:pt x="1652" y="746"/>
                </a:lnTo>
                <a:lnTo>
                  <a:pt x="1652" y="749"/>
                </a:lnTo>
                <a:lnTo>
                  <a:pt x="1652" y="751"/>
                </a:lnTo>
                <a:lnTo>
                  <a:pt x="1649" y="751"/>
                </a:lnTo>
                <a:lnTo>
                  <a:pt x="1649" y="758"/>
                </a:lnTo>
                <a:lnTo>
                  <a:pt x="1647" y="763"/>
                </a:lnTo>
                <a:lnTo>
                  <a:pt x="1647" y="767"/>
                </a:lnTo>
                <a:lnTo>
                  <a:pt x="1647" y="770"/>
                </a:lnTo>
                <a:lnTo>
                  <a:pt x="1645" y="782"/>
                </a:lnTo>
                <a:lnTo>
                  <a:pt x="1645" y="786"/>
                </a:lnTo>
                <a:lnTo>
                  <a:pt x="1645" y="791"/>
                </a:lnTo>
                <a:lnTo>
                  <a:pt x="1647" y="801"/>
                </a:lnTo>
                <a:lnTo>
                  <a:pt x="1647" y="803"/>
                </a:lnTo>
                <a:lnTo>
                  <a:pt x="1647" y="808"/>
                </a:lnTo>
                <a:lnTo>
                  <a:pt x="1649" y="808"/>
                </a:lnTo>
                <a:lnTo>
                  <a:pt x="1649" y="810"/>
                </a:lnTo>
                <a:lnTo>
                  <a:pt x="1649" y="812"/>
                </a:lnTo>
                <a:lnTo>
                  <a:pt x="1649" y="817"/>
                </a:lnTo>
                <a:lnTo>
                  <a:pt x="1652" y="829"/>
                </a:lnTo>
                <a:lnTo>
                  <a:pt x="1652" y="834"/>
                </a:lnTo>
                <a:lnTo>
                  <a:pt x="1652" y="836"/>
                </a:lnTo>
                <a:lnTo>
                  <a:pt x="1652" y="838"/>
                </a:lnTo>
                <a:lnTo>
                  <a:pt x="1654" y="838"/>
                </a:lnTo>
                <a:lnTo>
                  <a:pt x="1654" y="841"/>
                </a:lnTo>
                <a:lnTo>
                  <a:pt x="1654" y="843"/>
                </a:lnTo>
                <a:lnTo>
                  <a:pt x="1654" y="845"/>
                </a:lnTo>
                <a:lnTo>
                  <a:pt x="1656" y="848"/>
                </a:lnTo>
                <a:lnTo>
                  <a:pt x="1656" y="850"/>
                </a:lnTo>
                <a:lnTo>
                  <a:pt x="1656" y="855"/>
                </a:lnTo>
                <a:lnTo>
                  <a:pt x="1656" y="857"/>
                </a:lnTo>
                <a:lnTo>
                  <a:pt x="1656" y="860"/>
                </a:lnTo>
                <a:lnTo>
                  <a:pt x="1656" y="862"/>
                </a:lnTo>
                <a:lnTo>
                  <a:pt x="1656" y="864"/>
                </a:lnTo>
                <a:lnTo>
                  <a:pt x="1656" y="869"/>
                </a:lnTo>
                <a:lnTo>
                  <a:pt x="1659" y="876"/>
                </a:lnTo>
                <a:lnTo>
                  <a:pt x="1663" y="874"/>
                </a:lnTo>
                <a:lnTo>
                  <a:pt x="1668" y="869"/>
                </a:lnTo>
                <a:lnTo>
                  <a:pt x="1671" y="864"/>
                </a:lnTo>
                <a:lnTo>
                  <a:pt x="1673" y="864"/>
                </a:lnTo>
                <a:lnTo>
                  <a:pt x="1673" y="862"/>
                </a:lnTo>
                <a:lnTo>
                  <a:pt x="1675" y="862"/>
                </a:lnTo>
                <a:lnTo>
                  <a:pt x="1680" y="855"/>
                </a:lnTo>
                <a:lnTo>
                  <a:pt x="1682" y="848"/>
                </a:lnTo>
                <a:lnTo>
                  <a:pt x="1682" y="845"/>
                </a:lnTo>
                <a:lnTo>
                  <a:pt x="1682" y="843"/>
                </a:lnTo>
                <a:lnTo>
                  <a:pt x="1682" y="841"/>
                </a:lnTo>
                <a:lnTo>
                  <a:pt x="1685" y="838"/>
                </a:lnTo>
                <a:lnTo>
                  <a:pt x="1682" y="838"/>
                </a:lnTo>
                <a:lnTo>
                  <a:pt x="1685" y="838"/>
                </a:lnTo>
                <a:lnTo>
                  <a:pt x="1685" y="836"/>
                </a:lnTo>
                <a:lnTo>
                  <a:pt x="1685" y="834"/>
                </a:lnTo>
                <a:lnTo>
                  <a:pt x="1682" y="834"/>
                </a:lnTo>
                <a:lnTo>
                  <a:pt x="1682" y="836"/>
                </a:lnTo>
                <a:lnTo>
                  <a:pt x="1682" y="834"/>
                </a:lnTo>
                <a:lnTo>
                  <a:pt x="1682" y="831"/>
                </a:lnTo>
                <a:lnTo>
                  <a:pt x="1685" y="831"/>
                </a:lnTo>
                <a:lnTo>
                  <a:pt x="1685" y="834"/>
                </a:lnTo>
                <a:lnTo>
                  <a:pt x="1687" y="834"/>
                </a:lnTo>
                <a:lnTo>
                  <a:pt x="1689" y="831"/>
                </a:lnTo>
                <a:lnTo>
                  <a:pt x="1697" y="829"/>
                </a:lnTo>
                <a:lnTo>
                  <a:pt x="1697" y="826"/>
                </a:lnTo>
                <a:lnTo>
                  <a:pt x="1699" y="829"/>
                </a:lnTo>
                <a:lnTo>
                  <a:pt x="1704" y="831"/>
                </a:lnTo>
                <a:lnTo>
                  <a:pt x="1704" y="829"/>
                </a:lnTo>
                <a:lnTo>
                  <a:pt x="1701" y="826"/>
                </a:lnTo>
                <a:lnTo>
                  <a:pt x="1701" y="824"/>
                </a:lnTo>
                <a:lnTo>
                  <a:pt x="1699" y="822"/>
                </a:lnTo>
                <a:lnTo>
                  <a:pt x="1701" y="822"/>
                </a:lnTo>
                <a:lnTo>
                  <a:pt x="1701" y="824"/>
                </a:lnTo>
                <a:lnTo>
                  <a:pt x="1701" y="822"/>
                </a:lnTo>
                <a:lnTo>
                  <a:pt x="1701" y="819"/>
                </a:lnTo>
                <a:lnTo>
                  <a:pt x="1699" y="819"/>
                </a:lnTo>
                <a:lnTo>
                  <a:pt x="1699" y="815"/>
                </a:lnTo>
                <a:lnTo>
                  <a:pt x="1701" y="812"/>
                </a:lnTo>
                <a:lnTo>
                  <a:pt x="1701" y="808"/>
                </a:lnTo>
                <a:lnTo>
                  <a:pt x="1704" y="808"/>
                </a:lnTo>
                <a:lnTo>
                  <a:pt x="1708" y="801"/>
                </a:lnTo>
                <a:lnTo>
                  <a:pt x="1711" y="801"/>
                </a:lnTo>
                <a:lnTo>
                  <a:pt x="1713" y="801"/>
                </a:lnTo>
                <a:lnTo>
                  <a:pt x="1713" y="798"/>
                </a:lnTo>
                <a:lnTo>
                  <a:pt x="1715" y="798"/>
                </a:lnTo>
                <a:lnTo>
                  <a:pt x="1718" y="798"/>
                </a:lnTo>
                <a:lnTo>
                  <a:pt x="1718" y="801"/>
                </a:lnTo>
                <a:lnTo>
                  <a:pt x="1720" y="801"/>
                </a:lnTo>
                <a:lnTo>
                  <a:pt x="1725" y="801"/>
                </a:lnTo>
                <a:lnTo>
                  <a:pt x="1730" y="796"/>
                </a:lnTo>
                <a:lnTo>
                  <a:pt x="1730" y="793"/>
                </a:lnTo>
                <a:lnTo>
                  <a:pt x="1727" y="789"/>
                </a:lnTo>
                <a:lnTo>
                  <a:pt x="1725" y="789"/>
                </a:lnTo>
                <a:lnTo>
                  <a:pt x="1725" y="786"/>
                </a:lnTo>
                <a:lnTo>
                  <a:pt x="1725" y="784"/>
                </a:lnTo>
                <a:lnTo>
                  <a:pt x="1725" y="782"/>
                </a:lnTo>
                <a:lnTo>
                  <a:pt x="1725" y="779"/>
                </a:lnTo>
                <a:lnTo>
                  <a:pt x="1725" y="777"/>
                </a:lnTo>
                <a:lnTo>
                  <a:pt x="1725" y="775"/>
                </a:lnTo>
                <a:lnTo>
                  <a:pt x="1727" y="770"/>
                </a:lnTo>
                <a:lnTo>
                  <a:pt x="1727" y="767"/>
                </a:lnTo>
                <a:lnTo>
                  <a:pt x="1727" y="765"/>
                </a:lnTo>
                <a:lnTo>
                  <a:pt x="1730" y="765"/>
                </a:lnTo>
                <a:lnTo>
                  <a:pt x="1730" y="763"/>
                </a:lnTo>
                <a:lnTo>
                  <a:pt x="1732" y="763"/>
                </a:lnTo>
                <a:lnTo>
                  <a:pt x="1734" y="763"/>
                </a:lnTo>
                <a:lnTo>
                  <a:pt x="1734" y="760"/>
                </a:lnTo>
                <a:lnTo>
                  <a:pt x="1732" y="758"/>
                </a:lnTo>
                <a:lnTo>
                  <a:pt x="1734" y="758"/>
                </a:lnTo>
                <a:lnTo>
                  <a:pt x="1734" y="756"/>
                </a:lnTo>
                <a:lnTo>
                  <a:pt x="1737" y="756"/>
                </a:lnTo>
                <a:lnTo>
                  <a:pt x="1739" y="753"/>
                </a:lnTo>
                <a:lnTo>
                  <a:pt x="1741" y="753"/>
                </a:lnTo>
                <a:lnTo>
                  <a:pt x="1741" y="756"/>
                </a:lnTo>
                <a:lnTo>
                  <a:pt x="1734" y="760"/>
                </a:lnTo>
                <a:lnTo>
                  <a:pt x="1737" y="765"/>
                </a:lnTo>
                <a:lnTo>
                  <a:pt x="1739" y="765"/>
                </a:lnTo>
                <a:lnTo>
                  <a:pt x="1741" y="765"/>
                </a:lnTo>
                <a:lnTo>
                  <a:pt x="1744" y="763"/>
                </a:lnTo>
                <a:lnTo>
                  <a:pt x="1744" y="760"/>
                </a:lnTo>
                <a:lnTo>
                  <a:pt x="1744" y="751"/>
                </a:lnTo>
                <a:lnTo>
                  <a:pt x="1744" y="749"/>
                </a:lnTo>
                <a:lnTo>
                  <a:pt x="1741" y="749"/>
                </a:lnTo>
                <a:lnTo>
                  <a:pt x="1741" y="751"/>
                </a:lnTo>
                <a:lnTo>
                  <a:pt x="1739" y="751"/>
                </a:lnTo>
                <a:lnTo>
                  <a:pt x="1739" y="749"/>
                </a:lnTo>
                <a:lnTo>
                  <a:pt x="1737" y="749"/>
                </a:lnTo>
                <a:lnTo>
                  <a:pt x="1737" y="746"/>
                </a:lnTo>
                <a:lnTo>
                  <a:pt x="1737" y="734"/>
                </a:lnTo>
                <a:lnTo>
                  <a:pt x="1739" y="734"/>
                </a:lnTo>
                <a:lnTo>
                  <a:pt x="1739" y="732"/>
                </a:lnTo>
                <a:lnTo>
                  <a:pt x="1741" y="732"/>
                </a:lnTo>
                <a:lnTo>
                  <a:pt x="1744" y="730"/>
                </a:lnTo>
                <a:lnTo>
                  <a:pt x="1744" y="725"/>
                </a:lnTo>
                <a:lnTo>
                  <a:pt x="1744" y="723"/>
                </a:lnTo>
                <a:lnTo>
                  <a:pt x="1739" y="723"/>
                </a:lnTo>
                <a:lnTo>
                  <a:pt x="1737" y="720"/>
                </a:lnTo>
                <a:lnTo>
                  <a:pt x="1734" y="720"/>
                </a:lnTo>
                <a:lnTo>
                  <a:pt x="1734" y="723"/>
                </a:lnTo>
                <a:lnTo>
                  <a:pt x="1734" y="725"/>
                </a:lnTo>
                <a:lnTo>
                  <a:pt x="1732" y="727"/>
                </a:lnTo>
                <a:lnTo>
                  <a:pt x="1730" y="723"/>
                </a:lnTo>
                <a:lnTo>
                  <a:pt x="1727" y="723"/>
                </a:lnTo>
                <a:lnTo>
                  <a:pt x="1727" y="720"/>
                </a:lnTo>
                <a:lnTo>
                  <a:pt x="1727" y="718"/>
                </a:lnTo>
                <a:lnTo>
                  <a:pt x="1727" y="715"/>
                </a:lnTo>
                <a:lnTo>
                  <a:pt x="1730" y="711"/>
                </a:lnTo>
                <a:lnTo>
                  <a:pt x="1730" y="708"/>
                </a:lnTo>
                <a:lnTo>
                  <a:pt x="1732" y="704"/>
                </a:lnTo>
                <a:lnTo>
                  <a:pt x="1734" y="701"/>
                </a:lnTo>
                <a:lnTo>
                  <a:pt x="1741" y="694"/>
                </a:lnTo>
                <a:lnTo>
                  <a:pt x="1739" y="694"/>
                </a:lnTo>
                <a:lnTo>
                  <a:pt x="1739" y="692"/>
                </a:lnTo>
                <a:lnTo>
                  <a:pt x="1741" y="689"/>
                </a:lnTo>
                <a:lnTo>
                  <a:pt x="1741" y="687"/>
                </a:lnTo>
                <a:lnTo>
                  <a:pt x="1744" y="687"/>
                </a:lnTo>
                <a:lnTo>
                  <a:pt x="1744" y="689"/>
                </a:lnTo>
                <a:lnTo>
                  <a:pt x="1744" y="687"/>
                </a:lnTo>
                <a:lnTo>
                  <a:pt x="1746" y="680"/>
                </a:lnTo>
                <a:lnTo>
                  <a:pt x="1746" y="675"/>
                </a:lnTo>
                <a:lnTo>
                  <a:pt x="1748" y="671"/>
                </a:lnTo>
                <a:lnTo>
                  <a:pt x="1751" y="668"/>
                </a:lnTo>
                <a:lnTo>
                  <a:pt x="1758" y="668"/>
                </a:lnTo>
                <a:lnTo>
                  <a:pt x="1760" y="668"/>
                </a:lnTo>
                <a:lnTo>
                  <a:pt x="1763" y="671"/>
                </a:lnTo>
                <a:lnTo>
                  <a:pt x="1763" y="673"/>
                </a:lnTo>
                <a:lnTo>
                  <a:pt x="1772" y="666"/>
                </a:lnTo>
                <a:lnTo>
                  <a:pt x="1772" y="663"/>
                </a:lnTo>
                <a:lnTo>
                  <a:pt x="1777" y="661"/>
                </a:lnTo>
                <a:lnTo>
                  <a:pt x="1779" y="661"/>
                </a:lnTo>
                <a:lnTo>
                  <a:pt x="1777" y="661"/>
                </a:lnTo>
                <a:lnTo>
                  <a:pt x="1779" y="659"/>
                </a:lnTo>
                <a:lnTo>
                  <a:pt x="1782" y="659"/>
                </a:lnTo>
                <a:lnTo>
                  <a:pt x="1782" y="656"/>
                </a:lnTo>
                <a:lnTo>
                  <a:pt x="1784" y="656"/>
                </a:lnTo>
                <a:lnTo>
                  <a:pt x="1784" y="659"/>
                </a:lnTo>
                <a:lnTo>
                  <a:pt x="1782" y="663"/>
                </a:lnTo>
                <a:lnTo>
                  <a:pt x="1782" y="666"/>
                </a:lnTo>
                <a:lnTo>
                  <a:pt x="1782" y="668"/>
                </a:lnTo>
                <a:lnTo>
                  <a:pt x="1779" y="673"/>
                </a:lnTo>
                <a:lnTo>
                  <a:pt x="1779" y="675"/>
                </a:lnTo>
                <a:lnTo>
                  <a:pt x="1782" y="675"/>
                </a:lnTo>
                <a:lnTo>
                  <a:pt x="1782" y="673"/>
                </a:lnTo>
                <a:lnTo>
                  <a:pt x="1784" y="673"/>
                </a:lnTo>
                <a:lnTo>
                  <a:pt x="1786" y="668"/>
                </a:lnTo>
                <a:lnTo>
                  <a:pt x="1789" y="666"/>
                </a:lnTo>
                <a:lnTo>
                  <a:pt x="1789" y="663"/>
                </a:lnTo>
                <a:lnTo>
                  <a:pt x="1793" y="661"/>
                </a:lnTo>
                <a:lnTo>
                  <a:pt x="1796" y="661"/>
                </a:lnTo>
                <a:lnTo>
                  <a:pt x="1798" y="659"/>
                </a:lnTo>
                <a:lnTo>
                  <a:pt x="1805" y="656"/>
                </a:lnTo>
                <a:lnTo>
                  <a:pt x="1808" y="654"/>
                </a:lnTo>
                <a:lnTo>
                  <a:pt x="1810" y="654"/>
                </a:lnTo>
                <a:lnTo>
                  <a:pt x="1819" y="656"/>
                </a:lnTo>
                <a:lnTo>
                  <a:pt x="1822" y="656"/>
                </a:lnTo>
                <a:lnTo>
                  <a:pt x="1826" y="659"/>
                </a:lnTo>
                <a:lnTo>
                  <a:pt x="1826" y="661"/>
                </a:lnTo>
                <a:lnTo>
                  <a:pt x="1826" y="663"/>
                </a:lnTo>
                <a:lnTo>
                  <a:pt x="1829" y="668"/>
                </a:lnTo>
                <a:lnTo>
                  <a:pt x="1831" y="671"/>
                </a:lnTo>
                <a:lnTo>
                  <a:pt x="1834" y="673"/>
                </a:lnTo>
                <a:lnTo>
                  <a:pt x="1836" y="671"/>
                </a:lnTo>
                <a:lnTo>
                  <a:pt x="1836" y="668"/>
                </a:lnTo>
                <a:lnTo>
                  <a:pt x="1836" y="666"/>
                </a:lnTo>
                <a:lnTo>
                  <a:pt x="1836" y="663"/>
                </a:lnTo>
                <a:lnTo>
                  <a:pt x="1838" y="659"/>
                </a:lnTo>
                <a:lnTo>
                  <a:pt x="1841" y="656"/>
                </a:lnTo>
                <a:lnTo>
                  <a:pt x="1843" y="656"/>
                </a:lnTo>
                <a:lnTo>
                  <a:pt x="1845" y="656"/>
                </a:lnTo>
                <a:lnTo>
                  <a:pt x="1848" y="654"/>
                </a:lnTo>
                <a:lnTo>
                  <a:pt x="1848" y="652"/>
                </a:lnTo>
                <a:lnTo>
                  <a:pt x="1848" y="649"/>
                </a:lnTo>
                <a:lnTo>
                  <a:pt x="1850" y="652"/>
                </a:lnTo>
                <a:lnTo>
                  <a:pt x="1848" y="652"/>
                </a:lnTo>
                <a:lnTo>
                  <a:pt x="1850" y="649"/>
                </a:lnTo>
                <a:lnTo>
                  <a:pt x="1852" y="649"/>
                </a:lnTo>
                <a:lnTo>
                  <a:pt x="1852" y="647"/>
                </a:lnTo>
                <a:lnTo>
                  <a:pt x="1852" y="649"/>
                </a:lnTo>
                <a:lnTo>
                  <a:pt x="1855" y="649"/>
                </a:lnTo>
                <a:lnTo>
                  <a:pt x="1857" y="647"/>
                </a:lnTo>
                <a:lnTo>
                  <a:pt x="1862" y="642"/>
                </a:lnTo>
                <a:lnTo>
                  <a:pt x="1860" y="638"/>
                </a:lnTo>
                <a:lnTo>
                  <a:pt x="1862" y="638"/>
                </a:lnTo>
                <a:lnTo>
                  <a:pt x="1862" y="640"/>
                </a:lnTo>
                <a:lnTo>
                  <a:pt x="1864" y="640"/>
                </a:lnTo>
                <a:lnTo>
                  <a:pt x="1867" y="638"/>
                </a:lnTo>
                <a:lnTo>
                  <a:pt x="1869" y="635"/>
                </a:lnTo>
                <a:lnTo>
                  <a:pt x="1871" y="633"/>
                </a:lnTo>
                <a:lnTo>
                  <a:pt x="1874" y="628"/>
                </a:lnTo>
                <a:lnTo>
                  <a:pt x="1876" y="623"/>
                </a:lnTo>
                <a:lnTo>
                  <a:pt x="1883" y="621"/>
                </a:lnTo>
                <a:lnTo>
                  <a:pt x="1883" y="623"/>
                </a:lnTo>
                <a:lnTo>
                  <a:pt x="1885" y="621"/>
                </a:lnTo>
                <a:lnTo>
                  <a:pt x="1888" y="623"/>
                </a:lnTo>
                <a:lnTo>
                  <a:pt x="1890" y="621"/>
                </a:lnTo>
                <a:lnTo>
                  <a:pt x="1890" y="619"/>
                </a:lnTo>
                <a:lnTo>
                  <a:pt x="1893" y="619"/>
                </a:lnTo>
                <a:lnTo>
                  <a:pt x="1900" y="614"/>
                </a:lnTo>
                <a:lnTo>
                  <a:pt x="1902" y="614"/>
                </a:lnTo>
                <a:lnTo>
                  <a:pt x="1904" y="612"/>
                </a:lnTo>
                <a:lnTo>
                  <a:pt x="1907" y="609"/>
                </a:lnTo>
                <a:lnTo>
                  <a:pt x="1911" y="609"/>
                </a:lnTo>
                <a:lnTo>
                  <a:pt x="1919" y="600"/>
                </a:lnTo>
                <a:lnTo>
                  <a:pt x="1919" y="593"/>
                </a:lnTo>
                <a:lnTo>
                  <a:pt x="1921" y="593"/>
                </a:lnTo>
                <a:lnTo>
                  <a:pt x="1923" y="595"/>
                </a:lnTo>
                <a:lnTo>
                  <a:pt x="1933" y="602"/>
                </a:lnTo>
                <a:lnTo>
                  <a:pt x="1947" y="609"/>
                </a:lnTo>
                <a:lnTo>
                  <a:pt x="1952" y="600"/>
                </a:lnTo>
                <a:lnTo>
                  <a:pt x="1954" y="597"/>
                </a:lnTo>
                <a:lnTo>
                  <a:pt x="1952" y="586"/>
                </a:lnTo>
                <a:lnTo>
                  <a:pt x="1949" y="583"/>
                </a:lnTo>
                <a:lnTo>
                  <a:pt x="1947" y="583"/>
                </a:lnTo>
                <a:lnTo>
                  <a:pt x="1945" y="581"/>
                </a:lnTo>
                <a:lnTo>
                  <a:pt x="1940" y="578"/>
                </a:lnTo>
                <a:lnTo>
                  <a:pt x="1937" y="574"/>
                </a:lnTo>
                <a:lnTo>
                  <a:pt x="1935" y="574"/>
                </a:lnTo>
                <a:lnTo>
                  <a:pt x="1937" y="571"/>
                </a:lnTo>
                <a:lnTo>
                  <a:pt x="1940" y="571"/>
                </a:lnTo>
                <a:lnTo>
                  <a:pt x="1942" y="571"/>
                </a:lnTo>
                <a:lnTo>
                  <a:pt x="1942" y="569"/>
                </a:lnTo>
                <a:lnTo>
                  <a:pt x="1942" y="564"/>
                </a:lnTo>
                <a:lnTo>
                  <a:pt x="1942" y="562"/>
                </a:lnTo>
                <a:lnTo>
                  <a:pt x="1937" y="562"/>
                </a:lnTo>
                <a:lnTo>
                  <a:pt x="1937" y="560"/>
                </a:lnTo>
                <a:lnTo>
                  <a:pt x="1940" y="560"/>
                </a:lnTo>
                <a:lnTo>
                  <a:pt x="1940" y="557"/>
                </a:lnTo>
                <a:lnTo>
                  <a:pt x="1937" y="552"/>
                </a:lnTo>
                <a:lnTo>
                  <a:pt x="1937" y="550"/>
                </a:lnTo>
                <a:lnTo>
                  <a:pt x="1935" y="550"/>
                </a:lnTo>
                <a:lnTo>
                  <a:pt x="1937" y="550"/>
                </a:lnTo>
                <a:lnTo>
                  <a:pt x="1935" y="555"/>
                </a:lnTo>
                <a:lnTo>
                  <a:pt x="1933" y="555"/>
                </a:lnTo>
                <a:lnTo>
                  <a:pt x="1930" y="555"/>
                </a:lnTo>
                <a:lnTo>
                  <a:pt x="1930" y="552"/>
                </a:lnTo>
                <a:lnTo>
                  <a:pt x="1928" y="552"/>
                </a:lnTo>
                <a:lnTo>
                  <a:pt x="1928" y="550"/>
                </a:lnTo>
                <a:lnTo>
                  <a:pt x="1926" y="548"/>
                </a:lnTo>
                <a:lnTo>
                  <a:pt x="1926" y="545"/>
                </a:lnTo>
                <a:lnTo>
                  <a:pt x="1923" y="545"/>
                </a:lnTo>
                <a:lnTo>
                  <a:pt x="1926" y="543"/>
                </a:lnTo>
                <a:lnTo>
                  <a:pt x="1926" y="541"/>
                </a:lnTo>
                <a:lnTo>
                  <a:pt x="1926" y="538"/>
                </a:lnTo>
                <a:lnTo>
                  <a:pt x="1923" y="538"/>
                </a:lnTo>
                <a:lnTo>
                  <a:pt x="1914" y="541"/>
                </a:lnTo>
                <a:lnTo>
                  <a:pt x="1911" y="541"/>
                </a:lnTo>
                <a:lnTo>
                  <a:pt x="1911" y="543"/>
                </a:lnTo>
                <a:lnTo>
                  <a:pt x="1909" y="545"/>
                </a:lnTo>
                <a:lnTo>
                  <a:pt x="1909" y="543"/>
                </a:lnTo>
                <a:lnTo>
                  <a:pt x="1909" y="541"/>
                </a:lnTo>
                <a:lnTo>
                  <a:pt x="1911" y="541"/>
                </a:lnTo>
                <a:lnTo>
                  <a:pt x="1909" y="536"/>
                </a:lnTo>
                <a:lnTo>
                  <a:pt x="1909" y="534"/>
                </a:lnTo>
                <a:lnTo>
                  <a:pt x="1907" y="534"/>
                </a:lnTo>
                <a:lnTo>
                  <a:pt x="1907" y="536"/>
                </a:lnTo>
                <a:lnTo>
                  <a:pt x="1904" y="538"/>
                </a:lnTo>
                <a:lnTo>
                  <a:pt x="1902" y="538"/>
                </a:lnTo>
                <a:lnTo>
                  <a:pt x="1893" y="541"/>
                </a:lnTo>
                <a:lnTo>
                  <a:pt x="1890" y="541"/>
                </a:lnTo>
                <a:lnTo>
                  <a:pt x="1888" y="541"/>
                </a:lnTo>
                <a:lnTo>
                  <a:pt x="1890" y="541"/>
                </a:lnTo>
                <a:lnTo>
                  <a:pt x="1904" y="538"/>
                </a:lnTo>
                <a:lnTo>
                  <a:pt x="1904" y="536"/>
                </a:lnTo>
                <a:lnTo>
                  <a:pt x="1907" y="536"/>
                </a:lnTo>
                <a:lnTo>
                  <a:pt x="1907" y="534"/>
                </a:lnTo>
                <a:lnTo>
                  <a:pt x="1911" y="536"/>
                </a:lnTo>
                <a:lnTo>
                  <a:pt x="1919" y="538"/>
                </a:lnTo>
                <a:lnTo>
                  <a:pt x="1921" y="538"/>
                </a:lnTo>
                <a:lnTo>
                  <a:pt x="1923" y="538"/>
                </a:lnTo>
                <a:lnTo>
                  <a:pt x="1923" y="536"/>
                </a:lnTo>
                <a:lnTo>
                  <a:pt x="1923" y="534"/>
                </a:lnTo>
                <a:lnTo>
                  <a:pt x="1921" y="534"/>
                </a:lnTo>
                <a:lnTo>
                  <a:pt x="1919" y="529"/>
                </a:lnTo>
                <a:lnTo>
                  <a:pt x="1916" y="531"/>
                </a:lnTo>
                <a:lnTo>
                  <a:pt x="1914" y="531"/>
                </a:lnTo>
                <a:lnTo>
                  <a:pt x="1911" y="529"/>
                </a:lnTo>
                <a:lnTo>
                  <a:pt x="1914" y="529"/>
                </a:lnTo>
                <a:lnTo>
                  <a:pt x="1919" y="529"/>
                </a:lnTo>
                <a:lnTo>
                  <a:pt x="1921" y="531"/>
                </a:lnTo>
                <a:lnTo>
                  <a:pt x="1926" y="534"/>
                </a:lnTo>
                <a:lnTo>
                  <a:pt x="1926" y="536"/>
                </a:lnTo>
                <a:lnTo>
                  <a:pt x="1928" y="541"/>
                </a:lnTo>
                <a:lnTo>
                  <a:pt x="1935" y="541"/>
                </a:lnTo>
                <a:lnTo>
                  <a:pt x="1942" y="541"/>
                </a:lnTo>
                <a:lnTo>
                  <a:pt x="1949" y="536"/>
                </a:lnTo>
                <a:lnTo>
                  <a:pt x="1952" y="536"/>
                </a:lnTo>
                <a:lnTo>
                  <a:pt x="1954" y="534"/>
                </a:lnTo>
                <a:lnTo>
                  <a:pt x="1954" y="531"/>
                </a:lnTo>
                <a:lnTo>
                  <a:pt x="1956" y="531"/>
                </a:lnTo>
                <a:lnTo>
                  <a:pt x="1956" y="529"/>
                </a:lnTo>
                <a:lnTo>
                  <a:pt x="1959" y="529"/>
                </a:lnTo>
                <a:lnTo>
                  <a:pt x="1961" y="526"/>
                </a:lnTo>
                <a:lnTo>
                  <a:pt x="1963" y="524"/>
                </a:lnTo>
                <a:lnTo>
                  <a:pt x="1968" y="515"/>
                </a:lnTo>
                <a:lnTo>
                  <a:pt x="1966" y="512"/>
                </a:lnTo>
                <a:lnTo>
                  <a:pt x="1966" y="510"/>
                </a:lnTo>
                <a:lnTo>
                  <a:pt x="1963" y="508"/>
                </a:lnTo>
                <a:lnTo>
                  <a:pt x="1961" y="508"/>
                </a:lnTo>
                <a:lnTo>
                  <a:pt x="1961" y="505"/>
                </a:lnTo>
                <a:lnTo>
                  <a:pt x="1961" y="503"/>
                </a:lnTo>
                <a:lnTo>
                  <a:pt x="1961" y="500"/>
                </a:lnTo>
                <a:lnTo>
                  <a:pt x="1961" y="498"/>
                </a:lnTo>
                <a:lnTo>
                  <a:pt x="1961" y="496"/>
                </a:lnTo>
                <a:lnTo>
                  <a:pt x="1961" y="493"/>
                </a:lnTo>
                <a:lnTo>
                  <a:pt x="1963" y="493"/>
                </a:lnTo>
                <a:lnTo>
                  <a:pt x="1963" y="496"/>
                </a:lnTo>
                <a:lnTo>
                  <a:pt x="1966" y="496"/>
                </a:lnTo>
                <a:lnTo>
                  <a:pt x="1968" y="496"/>
                </a:lnTo>
                <a:lnTo>
                  <a:pt x="1968" y="493"/>
                </a:lnTo>
                <a:lnTo>
                  <a:pt x="1968" y="491"/>
                </a:lnTo>
                <a:lnTo>
                  <a:pt x="1971" y="491"/>
                </a:lnTo>
                <a:lnTo>
                  <a:pt x="1971" y="493"/>
                </a:lnTo>
                <a:lnTo>
                  <a:pt x="1971" y="496"/>
                </a:lnTo>
                <a:lnTo>
                  <a:pt x="1973" y="496"/>
                </a:lnTo>
                <a:lnTo>
                  <a:pt x="1975" y="493"/>
                </a:lnTo>
                <a:lnTo>
                  <a:pt x="1975" y="491"/>
                </a:lnTo>
                <a:lnTo>
                  <a:pt x="1978" y="489"/>
                </a:lnTo>
                <a:lnTo>
                  <a:pt x="1978" y="486"/>
                </a:lnTo>
                <a:lnTo>
                  <a:pt x="1978" y="489"/>
                </a:lnTo>
                <a:lnTo>
                  <a:pt x="1978" y="491"/>
                </a:lnTo>
                <a:lnTo>
                  <a:pt x="1978" y="493"/>
                </a:lnTo>
                <a:lnTo>
                  <a:pt x="1978" y="496"/>
                </a:lnTo>
                <a:lnTo>
                  <a:pt x="1975" y="500"/>
                </a:lnTo>
                <a:lnTo>
                  <a:pt x="1973" y="500"/>
                </a:lnTo>
                <a:lnTo>
                  <a:pt x="1973" y="503"/>
                </a:lnTo>
                <a:lnTo>
                  <a:pt x="1975" y="505"/>
                </a:lnTo>
                <a:lnTo>
                  <a:pt x="1975" y="508"/>
                </a:lnTo>
                <a:lnTo>
                  <a:pt x="1978" y="515"/>
                </a:lnTo>
                <a:lnTo>
                  <a:pt x="1980" y="517"/>
                </a:lnTo>
                <a:lnTo>
                  <a:pt x="1985" y="517"/>
                </a:lnTo>
                <a:lnTo>
                  <a:pt x="1987" y="517"/>
                </a:lnTo>
                <a:lnTo>
                  <a:pt x="1989" y="517"/>
                </a:lnTo>
                <a:lnTo>
                  <a:pt x="1992" y="515"/>
                </a:lnTo>
                <a:lnTo>
                  <a:pt x="1994" y="515"/>
                </a:lnTo>
                <a:lnTo>
                  <a:pt x="1994" y="512"/>
                </a:lnTo>
                <a:lnTo>
                  <a:pt x="1997" y="512"/>
                </a:lnTo>
                <a:lnTo>
                  <a:pt x="2001" y="515"/>
                </a:lnTo>
                <a:lnTo>
                  <a:pt x="2008" y="517"/>
                </a:lnTo>
                <a:lnTo>
                  <a:pt x="2011" y="517"/>
                </a:lnTo>
                <a:lnTo>
                  <a:pt x="2011" y="519"/>
                </a:lnTo>
                <a:lnTo>
                  <a:pt x="2013" y="526"/>
                </a:lnTo>
                <a:lnTo>
                  <a:pt x="2013" y="529"/>
                </a:lnTo>
                <a:lnTo>
                  <a:pt x="2013" y="534"/>
                </a:lnTo>
                <a:lnTo>
                  <a:pt x="2018" y="538"/>
                </a:lnTo>
                <a:lnTo>
                  <a:pt x="2020" y="538"/>
                </a:lnTo>
                <a:lnTo>
                  <a:pt x="2023" y="538"/>
                </a:lnTo>
                <a:lnTo>
                  <a:pt x="2027" y="538"/>
                </a:lnTo>
                <a:lnTo>
                  <a:pt x="2032" y="541"/>
                </a:lnTo>
                <a:lnTo>
                  <a:pt x="2034" y="543"/>
                </a:lnTo>
                <a:lnTo>
                  <a:pt x="2034" y="545"/>
                </a:lnTo>
                <a:lnTo>
                  <a:pt x="2034" y="548"/>
                </a:lnTo>
                <a:lnTo>
                  <a:pt x="2039" y="550"/>
                </a:lnTo>
                <a:lnTo>
                  <a:pt x="2041" y="550"/>
                </a:lnTo>
                <a:lnTo>
                  <a:pt x="2044" y="548"/>
                </a:lnTo>
                <a:lnTo>
                  <a:pt x="2044" y="545"/>
                </a:lnTo>
                <a:lnTo>
                  <a:pt x="2044" y="543"/>
                </a:lnTo>
                <a:lnTo>
                  <a:pt x="2044" y="545"/>
                </a:lnTo>
                <a:lnTo>
                  <a:pt x="2044" y="548"/>
                </a:lnTo>
                <a:lnTo>
                  <a:pt x="2044" y="550"/>
                </a:lnTo>
                <a:lnTo>
                  <a:pt x="2041" y="550"/>
                </a:lnTo>
                <a:lnTo>
                  <a:pt x="2044" y="550"/>
                </a:lnTo>
                <a:lnTo>
                  <a:pt x="2044" y="552"/>
                </a:lnTo>
                <a:lnTo>
                  <a:pt x="2046" y="552"/>
                </a:lnTo>
                <a:lnTo>
                  <a:pt x="2048" y="552"/>
                </a:lnTo>
                <a:lnTo>
                  <a:pt x="2056" y="548"/>
                </a:lnTo>
                <a:lnTo>
                  <a:pt x="2056" y="545"/>
                </a:lnTo>
                <a:lnTo>
                  <a:pt x="2053" y="543"/>
                </a:lnTo>
                <a:lnTo>
                  <a:pt x="2051" y="543"/>
                </a:lnTo>
                <a:lnTo>
                  <a:pt x="2046" y="538"/>
                </a:lnTo>
                <a:lnTo>
                  <a:pt x="2046" y="536"/>
                </a:lnTo>
                <a:lnTo>
                  <a:pt x="2048" y="536"/>
                </a:lnTo>
                <a:lnTo>
                  <a:pt x="2048" y="534"/>
                </a:lnTo>
                <a:lnTo>
                  <a:pt x="2051" y="534"/>
                </a:lnTo>
                <a:lnTo>
                  <a:pt x="2056" y="534"/>
                </a:lnTo>
                <a:lnTo>
                  <a:pt x="2056" y="531"/>
                </a:lnTo>
                <a:lnTo>
                  <a:pt x="2058" y="529"/>
                </a:lnTo>
                <a:lnTo>
                  <a:pt x="2060" y="529"/>
                </a:lnTo>
                <a:lnTo>
                  <a:pt x="2058" y="517"/>
                </a:lnTo>
                <a:lnTo>
                  <a:pt x="2056" y="512"/>
                </a:lnTo>
                <a:lnTo>
                  <a:pt x="2053" y="512"/>
                </a:lnTo>
                <a:lnTo>
                  <a:pt x="2051" y="512"/>
                </a:lnTo>
                <a:lnTo>
                  <a:pt x="2051" y="510"/>
                </a:lnTo>
                <a:lnTo>
                  <a:pt x="2053" y="510"/>
                </a:lnTo>
                <a:lnTo>
                  <a:pt x="2056" y="510"/>
                </a:lnTo>
                <a:lnTo>
                  <a:pt x="2058" y="512"/>
                </a:lnTo>
                <a:lnTo>
                  <a:pt x="2063" y="515"/>
                </a:lnTo>
                <a:lnTo>
                  <a:pt x="2067" y="515"/>
                </a:lnTo>
                <a:lnTo>
                  <a:pt x="2070" y="515"/>
                </a:lnTo>
                <a:lnTo>
                  <a:pt x="2070" y="510"/>
                </a:lnTo>
                <a:lnTo>
                  <a:pt x="2072" y="508"/>
                </a:lnTo>
                <a:lnTo>
                  <a:pt x="2074" y="512"/>
                </a:lnTo>
                <a:lnTo>
                  <a:pt x="2077" y="512"/>
                </a:lnTo>
                <a:lnTo>
                  <a:pt x="2079" y="512"/>
                </a:lnTo>
                <a:lnTo>
                  <a:pt x="2079" y="510"/>
                </a:lnTo>
                <a:lnTo>
                  <a:pt x="2079" y="505"/>
                </a:lnTo>
                <a:lnTo>
                  <a:pt x="2079" y="503"/>
                </a:lnTo>
                <a:lnTo>
                  <a:pt x="2084" y="500"/>
                </a:lnTo>
                <a:lnTo>
                  <a:pt x="2086" y="498"/>
                </a:lnTo>
                <a:lnTo>
                  <a:pt x="2089" y="500"/>
                </a:lnTo>
                <a:lnTo>
                  <a:pt x="2091" y="498"/>
                </a:lnTo>
                <a:lnTo>
                  <a:pt x="2091" y="496"/>
                </a:lnTo>
                <a:lnTo>
                  <a:pt x="2089" y="496"/>
                </a:lnTo>
                <a:lnTo>
                  <a:pt x="2084" y="496"/>
                </a:lnTo>
                <a:lnTo>
                  <a:pt x="2082" y="493"/>
                </a:lnTo>
                <a:lnTo>
                  <a:pt x="2084" y="493"/>
                </a:lnTo>
                <a:lnTo>
                  <a:pt x="2084" y="491"/>
                </a:lnTo>
                <a:lnTo>
                  <a:pt x="2082" y="491"/>
                </a:lnTo>
                <a:lnTo>
                  <a:pt x="2077" y="486"/>
                </a:lnTo>
                <a:lnTo>
                  <a:pt x="2072" y="482"/>
                </a:lnTo>
                <a:lnTo>
                  <a:pt x="2070" y="482"/>
                </a:lnTo>
                <a:lnTo>
                  <a:pt x="2070" y="479"/>
                </a:lnTo>
                <a:lnTo>
                  <a:pt x="2065" y="474"/>
                </a:lnTo>
                <a:lnTo>
                  <a:pt x="2065" y="472"/>
                </a:lnTo>
                <a:lnTo>
                  <a:pt x="2060" y="470"/>
                </a:lnTo>
                <a:lnTo>
                  <a:pt x="2056" y="470"/>
                </a:lnTo>
                <a:lnTo>
                  <a:pt x="2056" y="467"/>
                </a:lnTo>
                <a:lnTo>
                  <a:pt x="2053" y="467"/>
                </a:lnTo>
                <a:lnTo>
                  <a:pt x="2051" y="467"/>
                </a:lnTo>
                <a:lnTo>
                  <a:pt x="2048" y="465"/>
                </a:lnTo>
                <a:lnTo>
                  <a:pt x="2046" y="465"/>
                </a:lnTo>
                <a:lnTo>
                  <a:pt x="2046" y="467"/>
                </a:lnTo>
                <a:lnTo>
                  <a:pt x="2048" y="467"/>
                </a:lnTo>
                <a:lnTo>
                  <a:pt x="2051" y="467"/>
                </a:lnTo>
                <a:lnTo>
                  <a:pt x="2053" y="467"/>
                </a:lnTo>
                <a:lnTo>
                  <a:pt x="2053" y="470"/>
                </a:lnTo>
                <a:lnTo>
                  <a:pt x="2056" y="470"/>
                </a:lnTo>
                <a:lnTo>
                  <a:pt x="2053" y="470"/>
                </a:lnTo>
                <a:lnTo>
                  <a:pt x="2051" y="470"/>
                </a:lnTo>
                <a:lnTo>
                  <a:pt x="2048" y="470"/>
                </a:lnTo>
                <a:lnTo>
                  <a:pt x="2046" y="470"/>
                </a:lnTo>
                <a:lnTo>
                  <a:pt x="2046" y="467"/>
                </a:lnTo>
                <a:lnTo>
                  <a:pt x="2046" y="470"/>
                </a:lnTo>
                <a:lnTo>
                  <a:pt x="2046" y="472"/>
                </a:lnTo>
                <a:lnTo>
                  <a:pt x="2046" y="474"/>
                </a:lnTo>
                <a:lnTo>
                  <a:pt x="2044" y="474"/>
                </a:lnTo>
                <a:lnTo>
                  <a:pt x="2044" y="470"/>
                </a:lnTo>
                <a:lnTo>
                  <a:pt x="2044" y="467"/>
                </a:lnTo>
                <a:lnTo>
                  <a:pt x="2044" y="465"/>
                </a:lnTo>
                <a:lnTo>
                  <a:pt x="2039" y="463"/>
                </a:lnTo>
                <a:lnTo>
                  <a:pt x="2030" y="465"/>
                </a:lnTo>
                <a:lnTo>
                  <a:pt x="2027" y="465"/>
                </a:lnTo>
                <a:lnTo>
                  <a:pt x="2027" y="467"/>
                </a:lnTo>
                <a:lnTo>
                  <a:pt x="2030" y="467"/>
                </a:lnTo>
                <a:lnTo>
                  <a:pt x="2032" y="465"/>
                </a:lnTo>
                <a:lnTo>
                  <a:pt x="2034" y="467"/>
                </a:lnTo>
                <a:lnTo>
                  <a:pt x="2034" y="470"/>
                </a:lnTo>
                <a:lnTo>
                  <a:pt x="2039" y="486"/>
                </a:lnTo>
                <a:lnTo>
                  <a:pt x="2039" y="489"/>
                </a:lnTo>
                <a:lnTo>
                  <a:pt x="2034" y="493"/>
                </a:lnTo>
                <a:lnTo>
                  <a:pt x="2034" y="491"/>
                </a:lnTo>
                <a:lnTo>
                  <a:pt x="2034" y="489"/>
                </a:lnTo>
                <a:lnTo>
                  <a:pt x="2034" y="484"/>
                </a:lnTo>
                <a:lnTo>
                  <a:pt x="2030" y="484"/>
                </a:lnTo>
                <a:lnTo>
                  <a:pt x="2025" y="482"/>
                </a:lnTo>
                <a:lnTo>
                  <a:pt x="2023" y="479"/>
                </a:lnTo>
                <a:lnTo>
                  <a:pt x="2023" y="477"/>
                </a:lnTo>
                <a:lnTo>
                  <a:pt x="2025" y="477"/>
                </a:lnTo>
                <a:lnTo>
                  <a:pt x="2025" y="474"/>
                </a:lnTo>
                <a:lnTo>
                  <a:pt x="2025" y="472"/>
                </a:lnTo>
                <a:lnTo>
                  <a:pt x="2025" y="470"/>
                </a:lnTo>
                <a:lnTo>
                  <a:pt x="2025" y="467"/>
                </a:lnTo>
                <a:lnTo>
                  <a:pt x="2023" y="467"/>
                </a:lnTo>
                <a:lnTo>
                  <a:pt x="2023" y="465"/>
                </a:lnTo>
                <a:lnTo>
                  <a:pt x="2025" y="458"/>
                </a:lnTo>
                <a:lnTo>
                  <a:pt x="2025" y="456"/>
                </a:lnTo>
                <a:lnTo>
                  <a:pt x="2023" y="453"/>
                </a:lnTo>
                <a:lnTo>
                  <a:pt x="2018" y="446"/>
                </a:lnTo>
                <a:lnTo>
                  <a:pt x="2011" y="439"/>
                </a:lnTo>
                <a:lnTo>
                  <a:pt x="2008" y="439"/>
                </a:lnTo>
                <a:lnTo>
                  <a:pt x="1997" y="430"/>
                </a:lnTo>
                <a:lnTo>
                  <a:pt x="1994" y="427"/>
                </a:lnTo>
                <a:lnTo>
                  <a:pt x="1992" y="425"/>
                </a:lnTo>
                <a:lnTo>
                  <a:pt x="1989" y="427"/>
                </a:lnTo>
                <a:lnTo>
                  <a:pt x="1987" y="425"/>
                </a:lnTo>
                <a:lnTo>
                  <a:pt x="1989" y="425"/>
                </a:lnTo>
                <a:lnTo>
                  <a:pt x="1987" y="423"/>
                </a:lnTo>
                <a:lnTo>
                  <a:pt x="1987" y="420"/>
                </a:lnTo>
                <a:lnTo>
                  <a:pt x="1985" y="418"/>
                </a:lnTo>
                <a:lnTo>
                  <a:pt x="1982" y="418"/>
                </a:lnTo>
                <a:lnTo>
                  <a:pt x="1980" y="415"/>
                </a:lnTo>
                <a:lnTo>
                  <a:pt x="1980" y="418"/>
                </a:lnTo>
                <a:lnTo>
                  <a:pt x="1987" y="423"/>
                </a:lnTo>
                <a:lnTo>
                  <a:pt x="1985" y="425"/>
                </a:lnTo>
                <a:lnTo>
                  <a:pt x="1978" y="413"/>
                </a:lnTo>
                <a:lnTo>
                  <a:pt x="1975" y="411"/>
                </a:lnTo>
                <a:lnTo>
                  <a:pt x="1973" y="408"/>
                </a:lnTo>
                <a:lnTo>
                  <a:pt x="1971" y="406"/>
                </a:lnTo>
                <a:lnTo>
                  <a:pt x="1968" y="406"/>
                </a:lnTo>
                <a:lnTo>
                  <a:pt x="1966" y="406"/>
                </a:lnTo>
                <a:lnTo>
                  <a:pt x="1959" y="401"/>
                </a:lnTo>
                <a:lnTo>
                  <a:pt x="1956" y="401"/>
                </a:lnTo>
                <a:lnTo>
                  <a:pt x="1956" y="399"/>
                </a:lnTo>
                <a:lnTo>
                  <a:pt x="1954" y="399"/>
                </a:lnTo>
                <a:lnTo>
                  <a:pt x="1954" y="397"/>
                </a:lnTo>
                <a:lnTo>
                  <a:pt x="1952" y="397"/>
                </a:lnTo>
                <a:lnTo>
                  <a:pt x="1954" y="397"/>
                </a:lnTo>
                <a:lnTo>
                  <a:pt x="1956" y="397"/>
                </a:lnTo>
                <a:lnTo>
                  <a:pt x="1947" y="387"/>
                </a:lnTo>
                <a:lnTo>
                  <a:pt x="1945" y="387"/>
                </a:lnTo>
                <a:lnTo>
                  <a:pt x="1945" y="385"/>
                </a:lnTo>
                <a:lnTo>
                  <a:pt x="1942" y="385"/>
                </a:lnTo>
                <a:lnTo>
                  <a:pt x="1940" y="382"/>
                </a:lnTo>
                <a:lnTo>
                  <a:pt x="1937" y="382"/>
                </a:lnTo>
                <a:lnTo>
                  <a:pt x="1935" y="382"/>
                </a:lnTo>
                <a:lnTo>
                  <a:pt x="1916" y="375"/>
                </a:lnTo>
                <a:lnTo>
                  <a:pt x="1911" y="371"/>
                </a:lnTo>
                <a:lnTo>
                  <a:pt x="1909" y="368"/>
                </a:lnTo>
                <a:lnTo>
                  <a:pt x="1909" y="366"/>
                </a:lnTo>
                <a:lnTo>
                  <a:pt x="1907" y="366"/>
                </a:lnTo>
                <a:lnTo>
                  <a:pt x="1904" y="366"/>
                </a:lnTo>
                <a:lnTo>
                  <a:pt x="1902" y="366"/>
                </a:lnTo>
                <a:lnTo>
                  <a:pt x="1902" y="368"/>
                </a:lnTo>
                <a:lnTo>
                  <a:pt x="1900" y="368"/>
                </a:lnTo>
                <a:lnTo>
                  <a:pt x="1897" y="368"/>
                </a:lnTo>
                <a:lnTo>
                  <a:pt x="1895" y="368"/>
                </a:lnTo>
                <a:lnTo>
                  <a:pt x="1893" y="368"/>
                </a:lnTo>
                <a:lnTo>
                  <a:pt x="1890" y="368"/>
                </a:lnTo>
                <a:lnTo>
                  <a:pt x="1888" y="368"/>
                </a:lnTo>
                <a:lnTo>
                  <a:pt x="1885" y="368"/>
                </a:lnTo>
                <a:lnTo>
                  <a:pt x="1883" y="368"/>
                </a:lnTo>
                <a:lnTo>
                  <a:pt x="1881" y="368"/>
                </a:lnTo>
                <a:lnTo>
                  <a:pt x="1878" y="368"/>
                </a:lnTo>
                <a:lnTo>
                  <a:pt x="1876" y="368"/>
                </a:lnTo>
                <a:lnTo>
                  <a:pt x="1876" y="366"/>
                </a:lnTo>
                <a:lnTo>
                  <a:pt x="1874" y="366"/>
                </a:lnTo>
                <a:lnTo>
                  <a:pt x="1871" y="366"/>
                </a:lnTo>
                <a:lnTo>
                  <a:pt x="1848" y="361"/>
                </a:lnTo>
                <a:lnTo>
                  <a:pt x="1838" y="359"/>
                </a:lnTo>
                <a:lnTo>
                  <a:pt x="1836" y="359"/>
                </a:lnTo>
                <a:lnTo>
                  <a:pt x="1838" y="380"/>
                </a:lnTo>
                <a:lnTo>
                  <a:pt x="1841" y="389"/>
                </a:lnTo>
                <a:lnTo>
                  <a:pt x="1843" y="399"/>
                </a:lnTo>
                <a:lnTo>
                  <a:pt x="1836" y="406"/>
                </a:lnTo>
                <a:lnTo>
                  <a:pt x="1834" y="406"/>
                </a:lnTo>
                <a:lnTo>
                  <a:pt x="1831" y="406"/>
                </a:lnTo>
                <a:lnTo>
                  <a:pt x="1826" y="408"/>
                </a:lnTo>
                <a:lnTo>
                  <a:pt x="1824" y="408"/>
                </a:lnTo>
                <a:lnTo>
                  <a:pt x="1824" y="406"/>
                </a:lnTo>
                <a:lnTo>
                  <a:pt x="1824" y="404"/>
                </a:lnTo>
                <a:lnTo>
                  <a:pt x="1822" y="404"/>
                </a:lnTo>
                <a:lnTo>
                  <a:pt x="1824" y="401"/>
                </a:lnTo>
                <a:lnTo>
                  <a:pt x="1822" y="399"/>
                </a:lnTo>
                <a:lnTo>
                  <a:pt x="1822" y="397"/>
                </a:lnTo>
                <a:lnTo>
                  <a:pt x="1815" y="392"/>
                </a:lnTo>
                <a:lnTo>
                  <a:pt x="1812" y="392"/>
                </a:lnTo>
                <a:lnTo>
                  <a:pt x="1810" y="392"/>
                </a:lnTo>
                <a:lnTo>
                  <a:pt x="1808" y="392"/>
                </a:lnTo>
                <a:lnTo>
                  <a:pt x="1808" y="389"/>
                </a:lnTo>
                <a:lnTo>
                  <a:pt x="1808" y="385"/>
                </a:lnTo>
                <a:lnTo>
                  <a:pt x="1808" y="382"/>
                </a:lnTo>
                <a:lnTo>
                  <a:pt x="1808" y="380"/>
                </a:lnTo>
                <a:lnTo>
                  <a:pt x="1805" y="373"/>
                </a:lnTo>
                <a:lnTo>
                  <a:pt x="1803" y="373"/>
                </a:lnTo>
                <a:lnTo>
                  <a:pt x="1803" y="371"/>
                </a:lnTo>
                <a:lnTo>
                  <a:pt x="1800" y="371"/>
                </a:lnTo>
                <a:lnTo>
                  <a:pt x="1800" y="373"/>
                </a:lnTo>
                <a:lnTo>
                  <a:pt x="1798" y="373"/>
                </a:lnTo>
                <a:lnTo>
                  <a:pt x="1798" y="375"/>
                </a:lnTo>
                <a:lnTo>
                  <a:pt x="1796" y="375"/>
                </a:lnTo>
                <a:lnTo>
                  <a:pt x="1793" y="378"/>
                </a:lnTo>
                <a:lnTo>
                  <a:pt x="1791" y="382"/>
                </a:lnTo>
                <a:lnTo>
                  <a:pt x="1782" y="380"/>
                </a:lnTo>
                <a:lnTo>
                  <a:pt x="1779" y="380"/>
                </a:lnTo>
                <a:lnTo>
                  <a:pt x="1777" y="380"/>
                </a:lnTo>
                <a:lnTo>
                  <a:pt x="1777" y="378"/>
                </a:lnTo>
                <a:lnTo>
                  <a:pt x="1774" y="378"/>
                </a:lnTo>
                <a:lnTo>
                  <a:pt x="1770" y="378"/>
                </a:lnTo>
                <a:lnTo>
                  <a:pt x="1765" y="378"/>
                </a:lnTo>
                <a:lnTo>
                  <a:pt x="1763" y="378"/>
                </a:lnTo>
                <a:lnTo>
                  <a:pt x="1760" y="378"/>
                </a:lnTo>
                <a:lnTo>
                  <a:pt x="1758" y="378"/>
                </a:lnTo>
                <a:lnTo>
                  <a:pt x="1756" y="375"/>
                </a:lnTo>
                <a:lnTo>
                  <a:pt x="1744" y="373"/>
                </a:lnTo>
                <a:lnTo>
                  <a:pt x="1734" y="375"/>
                </a:lnTo>
                <a:lnTo>
                  <a:pt x="1732" y="375"/>
                </a:lnTo>
                <a:lnTo>
                  <a:pt x="1725" y="380"/>
                </a:lnTo>
                <a:lnTo>
                  <a:pt x="1723" y="382"/>
                </a:lnTo>
                <a:lnTo>
                  <a:pt x="1723" y="385"/>
                </a:lnTo>
                <a:lnTo>
                  <a:pt x="1720" y="385"/>
                </a:lnTo>
                <a:lnTo>
                  <a:pt x="1720" y="392"/>
                </a:lnTo>
                <a:lnTo>
                  <a:pt x="1720" y="394"/>
                </a:lnTo>
                <a:lnTo>
                  <a:pt x="1720" y="397"/>
                </a:lnTo>
                <a:lnTo>
                  <a:pt x="1723" y="397"/>
                </a:lnTo>
                <a:lnTo>
                  <a:pt x="1723" y="404"/>
                </a:lnTo>
                <a:lnTo>
                  <a:pt x="1718" y="413"/>
                </a:lnTo>
                <a:lnTo>
                  <a:pt x="1715" y="415"/>
                </a:lnTo>
                <a:lnTo>
                  <a:pt x="1713" y="415"/>
                </a:lnTo>
                <a:lnTo>
                  <a:pt x="1711" y="415"/>
                </a:lnTo>
                <a:lnTo>
                  <a:pt x="1713" y="415"/>
                </a:lnTo>
                <a:lnTo>
                  <a:pt x="1715" y="415"/>
                </a:lnTo>
                <a:lnTo>
                  <a:pt x="1715" y="413"/>
                </a:lnTo>
                <a:lnTo>
                  <a:pt x="1718" y="411"/>
                </a:lnTo>
                <a:lnTo>
                  <a:pt x="1720" y="401"/>
                </a:lnTo>
                <a:lnTo>
                  <a:pt x="1720" y="399"/>
                </a:lnTo>
                <a:lnTo>
                  <a:pt x="1718" y="399"/>
                </a:lnTo>
                <a:lnTo>
                  <a:pt x="1715" y="397"/>
                </a:lnTo>
                <a:lnTo>
                  <a:pt x="1713" y="397"/>
                </a:lnTo>
                <a:lnTo>
                  <a:pt x="1715" y="394"/>
                </a:lnTo>
                <a:lnTo>
                  <a:pt x="1715" y="387"/>
                </a:lnTo>
                <a:lnTo>
                  <a:pt x="1713" y="380"/>
                </a:lnTo>
                <a:lnTo>
                  <a:pt x="1713" y="375"/>
                </a:lnTo>
                <a:lnTo>
                  <a:pt x="1711" y="375"/>
                </a:lnTo>
                <a:lnTo>
                  <a:pt x="1704" y="373"/>
                </a:lnTo>
                <a:lnTo>
                  <a:pt x="1699" y="371"/>
                </a:lnTo>
                <a:lnTo>
                  <a:pt x="1699" y="368"/>
                </a:lnTo>
                <a:lnTo>
                  <a:pt x="1699" y="366"/>
                </a:lnTo>
                <a:lnTo>
                  <a:pt x="1699" y="359"/>
                </a:lnTo>
                <a:lnTo>
                  <a:pt x="1701" y="359"/>
                </a:lnTo>
                <a:lnTo>
                  <a:pt x="1704" y="354"/>
                </a:lnTo>
                <a:lnTo>
                  <a:pt x="1704" y="352"/>
                </a:lnTo>
                <a:lnTo>
                  <a:pt x="1701" y="347"/>
                </a:lnTo>
                <a:lnTo>
                  <a:pt x="1701" y="342"/>
                </a:lnTo>
                <a:lnTo>
                  <a:pt x="1699" y="340"/>
                </a:lnTo>
                <a:lnTo>
                  <a:pt x="1699" y="337"/>
                </a:lnTo>
                <a:lnTo>
                  <a:pt x="1697" y="335"/>
                </a:lnTo>
                <a:lnTo>
                  <a:pt x="1694" y="335"/>
                </a:lnTo>
                <a:lnTo>
                  <a:pt x="1694" y="333"/>
                </a:lnTo>
                <a:lnTo>
                  <a:pt x="1692" y="333"/>
                </a:lnTo>
                <a:lnTo>
                  <a:pt x="1692" y="330"/>
                </a:lnTo>
                <a:lnTo>
                  <a:pt x="1689" y="330"/>
                </a:lnTo>
                <a:lnTo>
                  <a:pt x="1685" y="328"/>
                </a:lnTo>
                <a:lnTo>
                  <a:pt x="1680" y="326"/>
                </a:lnTo>
                <a:lnTo>
                  <a:pt x="1678" y="323"/>
                </a:lnTo>
                <a:lnTo>
                  <a:pt x="1675" y="323"/>
                </a:lnTo>
                <a:lnTo>
                  <a:pt x="1673" y="321"/>
                </a:lnTo>
                <a:lnTo>
                  <a:pt x="1671" y="321"/>
                </a:lnTo>
                <a:lnTo>
                  <a:pt x="1666" y="321"/>
                </a:lnTo>
                <a:lnTo>
                  <a:pt x="1661" y="321"/>
                </a:lnTo>
                <a:lnTo>
                  <a:pt x="1652" y="321"/>
                </a:lnTo>
                <a:lnTo>
                  <a:pt x="1649" y="321"/>
                </a:lnTo>
                <a:lnTo>
                  <a:pt x="1640" y="323"/>
                </a:lnTo>
                <a:lnTo>
                  <a:pt x="1637" y="323"/>
                </a:lnTo>
                <a:lnTo>
                  <a:pt x="1628" y="326"/>
                </a:lnTo>
                <a:lnTo>
                  <a:pt x="1628" y="328"/>
                </a:lnTo>
                <a:lnTo>
                  <a:pt x="1626" y="328"/>
                </a:lnTo>
                <a:lnTo>
                  <a:pt x="1621" y="330"/>
                </a:lnTo>
                <a:lnTo>
                  <a:pt x="1614" y="330"/>
                </a:lnTo>
                <a:lnTo>
                  <a:pt x="1609" y="330"/>
                </a:lnTo>
                <a:lnTo>
                  <a:pt x="1607" y="330"/>
                </a:lnTo>
                <a:lnTo>
                  <a:pt x="1607" y="333"/>
                </a:lnTo>
                <a:lnTo>
                  <a:pt x="1607" y="330"/>
                </a:lnTo>
                <a:lnTo>
                  <a:pt x="1604" y="330"/>
                </a:lnTo>
                <a:lnTo>
                  <a:pt x="1602" y="330"/>
                </a:lnTo>
                <a:lnTo>
                  <a:pt x="1602" y="328"/>
                </a:lnTo>
                <a:lnTo>
                  <a:pt x="1600" y="328"/>
                </a:lnTo>
                <a:lnTo>
                  <a:pt x="1597" y="326"/>
                </a:lnTo>
                <a:lnTo>
                  <a:pt x="1595" y="326"/>
                </a:lnTo>
                <a:lnTo>
                  <a:pt x="1597" y="326"/>
                </a:lnTo>
                <a:lnTo>
                  <a:pt x="1600" y="326"/>
                </a:lnTo>
                <a:lnTo>
                  <a:pt x="1602" y="326"/>
                </a:lnTo>
                <a:lnTo>
                  <a:pt x="1602" y="323"/>
                </a:lnTo>
                <a:lnTo>
                  <a:pt x="1595" y="314"/>
                </a:lnTo>
                <a:lnTo>
                  <a:pt x="1593" y="311"/>
                </a:lnTo>
                <a:lnTo>
                  <a:pt x="1588" y="309"/>
                </a:lnTo>
                <a:lnTo>
                  <a:pt x="1583" y="309"/>
                </a:lnTo>
                <a:lnTo>
                  <a:pt x="1581" y="311"/>
                </a:lnTo>
                <a:lnTo>
                  <a:pt x="1578" y="314"/>
                </a:lnTo>
                <a:lnTo>
                  <a:pt x="1576" y="316"/>
                </a:lnTo>
                <a:lnTo>
                  <a:pt x="1574" y="316"/>
                </a:lnTo>
                <a:lnTo>
                  <a:pt x="1578" y="311"/>
                </a:lnTo>
                <a:lnTo>
                  <a:pt x="1581" y="304"/>
                </a:lnTo>
                <a:lnTo>
                  <a:pt x="1571" y="297"/>
                </a:lnTo>
                <a:lnTo>
                  <a:pt x="1564" y="297"/>
                </a:lnTo>
                <a:lnTo>
                  <a:pt x="1562" y="297"/>
                </a:lnTo>
                <a:lnTo>
                  <a:pt x="1562" y="293"/>
                </a:lnTo>
                <a:lnTo>
                  <a:pt x="1567" y="288"/>
                </a:lnTo>
                <a:lnTo>
                  <a:pt x="1567" y="290"/>
                </a:lnTo>
                <a:lnTo>
                  <a:pt x="1569" y="293"/>
                </a:lnTo>
                <a:lnTo>
                  <a:pt x="1569" y="295"/>
                </a:lnTo>
                <a:lnTo>
                  <a:pt x="1569" y="293"/>
                </a:lnTo>
                <a:lnTo>
                  <a:pt x="1571" y="293"/>
                </a:lnTo>
                <a:lnTo>
                  <a:pt x="1574" y="290"/>
                </a:lnTo>
                <a:lnTo>
                  <a:pt x="1574" y="288"/>
                </a:lnTo>
                <a:lnTo>
                  <a:pt x="1574" y="286"/>
                </a:lnTo>
                <a:lnTo>
                  <a:pt x="1574" y="283"/>
                </a:lnTo>
                <a:lnTo>
                  <a:pt x="1571" y="281"/>
                </a:lnTo>
                <a:lnTo>
                  <a:pt x="1569" y="278"/>
                </a:lnTo>
                <a:lnTo>
                  <a:pt x="1567" y="278"/>
                </a:lnTo>
                <a:lnTo>
                  <a:pt x="1564" y="276"/>
                </a:lnTo>
                <a:lnTo>
                  <a:pt x="1555" y="271"/>
                </a:lnTo>
                <a:lnTo>
                  <a:pt x="1552" y="271"/>
                </a:lnTo>
                <a:lnTo>
                  <a:pt x="1550" y="271"/>
                </a:lnTo>
                <a:lnTo>
                  <a:pt x="1545" y="271"/>
                </a:lnTo>
                <a:lnTo>
                  <a:pt x="1543" y="271"/>
                </a:lnTo>
                <a:lnTo>
                  <a:pt x="1538" y="271"/>
                </a:lnTo>
                <a:lnTo>
                  <a:pt x="1536" y="271"/>
                </a:lnTo>
                <a:lnTo>
                  <a:pt x="1531" y="281"/>
                </a:lnTo>
                <a:lnTo>
                  <a:pt x="1529" y="283"/>
                </a:lnTo>
                <a:lnTo>
                  <a:pt x="1526" y="288"/>
                </a:lnTo>
                <a:lnTo>
                  <a:pt x="1524" y="290"/>
                </a:lnTo>
                <a:lnTo>
                  <a:pt x="1524" y="293"/>
                </a:lnTo>
                <a:lnTo>
                  <a:pt x="1519" y="295"/>
                </a:lnTo>
                <a:lnTo>
                  <a:pt x="1512" y="297"/>
                </a:lnTo>
                <a:lnTo>
                  <a:pt x="1508" y="297"/>
                </a:lnTo>
                <a:lnTo>
                  <a:pt x="1510" y="288"/>
                </a:lnTo>
                <a:lnTo>
                  <a:pt x="1512" y="288"/>
                </a:lnTo>
                <a:lnTo>
                  <a:pt x="1515" y="288"/>
                </a:lnTo>
                <a:lnTo>
                  <a:pt x="1515" y="290"/>
                </a:lnTo>
                <a:lnTo>
                  <a:pt x="1519" y="288"/>
                </a:lnTo>
                <a:lnTo>
                  <a:pt x="1519" y="286"/>
                </a:lnTo>
                <a:lnTo>
                  <a:pt x="1519" y="283"/>
                </a:lnTo>
                <a:lnTo>
                  <a:pt x="1517" y="274"/>
                </a:lnTo>
                <a:lnTo>
                  <a:pt x="1519" y="274"/>
                </a:lnTo>
                <a:lnTo>
                  <a:pt x="1524" y="276"/>
                </a:lnTo>
                <a:lnTo>
                  <a:pt x="1526" y="276"/>
                </a:lnTo>
                <a:lnTo>
                  <a:pt x="1526" y="278"/>
                </a:lnTo>
                <a:lnTo>
                  <a:pt x="1526" y="281"/>
                </a:lnTo>
                <a:lnTo>
                  <a:pt x="1524" y="283"/>
                </a:lnTo>
                <a:lnTo>
                  <a:pt x="1522" y="283"/>
                </a:lnTo>
                <a:lnTo>
                  <a:pt x="1522" y="290"/>
                </a:lnTo>
                <a:lnTo>
                  <a:pt x="1526" y="286"/>
                </a:lnTo>
                <a:lnTo>
                  <a:pt x="1529" y="283"/>
                </a:lnTo>
                <a:lnTo>
                  <a:pt x="1531" y="278"/>
                </a:lnTo>
                <a:lnTo>
                  <a:pt x="1534" y="274"/>
                </a:lnTo>
                <a:lnTo>
                  <a:pt x="1534" y="271"/>
                </a:lnTo>
                <a:lnTo>
                  <a:pt x="1526" y="271"/>
                </a:lnTo>
                <a:lnTo>
                  <a:pt x="1524" y="271"/>
                </a:lnTo>
                <a:lnTo>
                  <a:pt x="1522" y="271"/>
                </a:lnTo>
                <a:lnTo>
                  <a:pt x="1510" y="274"/>
                </a:lnTo>
                <a:lnTo>
                  <a:pt x="1508" y="274"/>
                </a:lnTo>
                <a:lnTo>
                  <a:pt x="1505" y="276"/>
                </a:lnTo>
                <a:lnTo>
                  <a:pt x="1503" y="276"/>
                </a:lnTo>
                <a:lnTo>
                  <a:pt x="1500" y="276"/>
                </a:lnTo>
                <a:lnTo>
                  <a:pt x="1498" y="274"/>
                </a:lnTo>
                <a:lnTo>
                  <a:pt x="1508" y="267"/>
                </a:lnTo>
                <a:lnTo>
                  <a:pt x="1510" y="267"/>
                </a:lnTo>
                <a:lnTo>
                  <a:pt x="1512" y="267"/>
                </a:lnTo>
                <a:lnTo>
                  <a:pt x="1512" y="269"/>
                </a:lnTo>
                <a:lnTo>
                  <a:pt x="1515" y="269"/>
                </a:lnTo>
                <a:lnTo>
                  <a:pt x="1531" y="269"/>
                </a:lnTo>
                <a:lnTo>
                  <a:pt x="1524" y="264"/>
                </a:lnTo>
                <a:lnTo>
                  <a:pt x="1519" y="262"/>
                </a:lnTo>
                <a:lnTo>
                  <a:pt x="1515" y="262"/>
                </a:lnTo>
                <a:lnTo>
                  <a:pt x="1515" y="260"/>
                </a:lnTo>
                <a:lnTo>
                  <a:pt x="1503" y="257"/>
                </a:lnTo>
                <a:lnTo>
                  <a:pt x="1491" y="255"/>
                </a:lnTo>
                <a:lnTo>
                  <a:pt x="1489" y="255"/>
                </a:lnTo>
                <a:lnTo>
                  <a:pt x="1486" y="255"/>
                </a:lnTo>
                <a:lnTo>
                  <a:pt x="1482" y="255"/>
                </a:lnTo>
                <a:lnTo>
                  <a:pt x="1477" y="255"/>
                </a:lnTo>
                <a:lnTo>
                  <a:pt x="1474" y="255"/>
                </a:lnTo>
                <a:lnTo>
                  <a:pt x="1472" y="252"/>
                </a:lnTo>
                <a:lnTo>
                  <a:pt x="1470" y="252"/>
                </a:lnTo>
                <a:lnTo>
                  <a:pt x="1465" y="252"/>
                </a:lnTo>
                <a:lnTo>
                  <a:pt x="1465" y="250"/>
                </a:lnTo>
                <a:lnTo>
                  <a:pt x="1463" y="250"/>
                </a:lnTo>
                <a:lnTo>
                  <a:pt x="1463" y="248"/>
                </a:lnTo>
                <a:lnTo>
                  <a:pt x="1458" y="248"/>
                </a:lnTo>
                <a:lnTo>
                  <a:pt x="1456" y="245"/>
                </a:lnTo>
                <a:lnTo>
                  <a:pt x="1453" y="245"/>
                </a:lnTo>
                <a:lnTo>
                  <a:pt x="1453" y="248"/>
                </a:lnTo>
                <a:lnTo>
                  <a:pt x="1453" y="250"/>
                </a:lnTo>
                <a:lnTo>
                  <a:pt x="1456" y="252"/>
                </a:lnTo>
                <a:lnTo>
                  <a:pt x="1458" y="255"/>
                </a:lnTo>
                <a:lnTo>
                  <a:pt x="1458" y="260"/>
                </a:lnTo>
                <a:lnTo>
                  <a:pt x="1456" y="262"/>
                </a:lnTo>
                <a:lnTo>
                  <a:pt x="1453" y="264"/>
                </a:lnTo>
                <a:lnTo>
                  <a:pt x="1451" y="264"/>
                </a:lnTo>
                <a:lnTo>
                  <a:pt x="1446" y="264"/>
                </a:lnTo>
                <a:lnTo>
                  <a:pt x="1444" y="264"/>
                </a:lnTo>
                <a:lnTo>
                  <a:pt x="1441" y="264"/>
                </a:lnTo>
                <a:lnTo>
                  <a:pt x="1439" y="264"/>
                </a:lnTo>
                <a:lnTo>
                  <a:pt x="1437" y="267"/>
                </a:lnTo>
                <a:lnTo>
                  <a:pt x="1434" y="271"/>
                </a:lnTo>
                <a:lnTo>
                  <a:pt x="1434" y="274"/>
                </a:lnTo>
                <a:lnTo>
                  <a:pt x="1434" y="276"/>
                </a:lnTo>
                <a:lnTo>
                  <a:pt x="1434" y="278"/>
                </a:lnTo>
                <a:lnTo>
                  <a:pt x="1437" y="278"/>
                </a:lnTo>
                <a:lnTo>
                  <a:pt x="1439" y="276"/>
                </a:lnTo>
                <a:lnTo>
                  <a:pt x="1439" y="274"/>
                </a:lnTo>
                <a:lnTo>
                  <a:pt x="1446" y="274"/>
                </a:lnTo>
                <a:lnTo>
                  <a:pt x="1446" y="276"/>
                </a:lnTo>
                <a:lnTo>
                  <a:pt x="1448" y="276"/>
                </a:lnTo>
                <a:lnTo>
                  <a:pt x="1446" y="278"/>
                </a:lnTo>
                <a:lnTo>
                  <a:pt x="1446" y="276"/>
                </a:lnTo>
                <a:lnTo>
                  <a:pt x="1444" y="276"/>
                </a:lnTo>
                <a:lnTo>
                  <a:pt x="1441" y="281"/>
                </a:lnTo>
                <a:lnTo>
                  <a:pt x="1441" y="286"/>
                </a:lnTo>
                <a:lnTo>
                  <a:pt x="1441" y="288"/>
                </a:lnTo>
                <a:lnTo>
                  <a:pt x="1441" y="295"/>
                </a:lnTo>
                <a:lnTo>
                  <a:pt x="1441" y="297"/>
                </a:lnTo>
                <a:lnTo>
                  <a:pt x="1444" y="300"/>
                </a:lnTo>
                <a:lnTo>
                  <a:pt x="1444" y="302"/>
                </a:lnTo>
                <a:lnTo>
                  <a:pt x="1441" y="304"/>
                </a:lnTo>
                <a:lnTo>
                  <a:pt x="1437" y="309"/>
                </a:lnTo>
                <a:lnTo>
                  <a:pt x="1434" y="309"/>
                </a:lnTo>
                <a:lnTo>
                  <a:pt x="1434" y="307"/>
                </a:lnTo>
                <a:lnTo>
                  <a:pt x="1434" y="302"/>
                </a:lnTo>
                <a:lnTo>
                  <a:pt x="1432" y="302"/>
                </a:lnTo>
                <a:lnTo>
                  <a:pt x="1430" y="300"/>
                </a:lnTo>
                <a:lnTo>
                  <a:pt x="1423" y="300"/>
                </a:lnTo>
                <a:lnTo>
                  <a:pt x="1420" y="302"/>
                </a:lnTo>
                <a:lnTo>
                  <a:pt x="1418" y="309"/>
                </a:lnTo>
                <a:lnTo>
                  <a:pt x="1420" y="311"/>
                </a:lnTo>
                <a:lnTo>
                  <a:pt x="1423" y="311"/>
                </a:lnTo>
                <a:lnTo>
                  <a:pt x="1425" y="311"/>
                </a:lnTo>
                <a:lnTo>
                  <a:pt x="1420" y="319"/>
                </a:lnTo>
                <a:lnTo>
                  <a:pt x="1420" y="321"/>
                </a:lnTo>
                <a:lnTo>
                  <a:pt x="1418" y="321"/>
                </a:lnTo>
                <a:lnTo>
                  <a:pt x="1413" y="314"/>
                </a:lnTo>
                <a:lnTo>
                  <a:pt x="1411" y="309"/>
                </a:lnTo>
                <a:lnTo>
                  <a:pt x="1411" y="311"/>
                </a:lnTo>
                <a:lnTo>
                  <a:pt x="1411" y="309"/>
                </a:lnTo>
                <a:lnTo>
                  <a:pt x="1406" y="307"/>
                </a:lnTo>
                <a:lnTo>
                  <a:pt x="1401" y="304"/>
                </a:lnTo>
                <a:lnTo>
                  <a:pt x="1401" y="302"/>
                </a:lnTo>
                <a:lnTo>
                  <a:pt x="1394" y="300"/>
                </a:lnTo>
                <a:lnTo>
                  <a:pt x="1392" y="300"/>
                </a:lnTo>
                <a:lnTo>
                  <a:pt x="1389" y="300"/>
                </a:lnTo>
                <a:lnTo>
                  <a:pt x="1382" y="304"/>
                </a:lnTo>
                <a:lnTo>
                  <a:pt x="1378" y="307"/>
                </a:lnTo>
                <a:lnTo>
                  <a:pt x="1378" y="309"/>
                </a:lnTo>
                <a:lnTo>
                  <a:pt x="1373" y="309"/>
                </a:lnTo>
                <a:lnTo>
                  <a:pt x="1368" y="309"/>
                </a:lnTo>
                <a:lnTo>
                  <a:pt x="1363" y="307"/>
                </a:lnTo>
                <a:lnTo>
                  <a:pt x="1361" y="307"/>
                </a:lnTo>
                <a:lnTo>
                  <a:pt x="1361" y="304"/>
                </a:lnTo>
                <a:lnTo>
                  <a:pt x="1359" y="302"/>
                </a:lnTo>
                <a:lnTo>
                  <a:pt x="1352" y="293"/>
                </a:lnTo>
                <a:lnTo>
                  <a:pt x="1352" y="290"/>
                </a:lnTo>
                <a:lnTo>
                  <a:pt x="1352" y="288"/>
                </a:lnTo>
                <a:lnTo>
                  <a:pt x="1352" y="286"/>
                </a:lnTo>
                <a:lnTo>
                  <a:pt x="1352" y="288"/>
                </a:lnTo>
                <a:lnTo>
                  <a:pt x="1349" y="288"/>
                </a:lnTo>
                <a:lnTo>
                  <a:pt x="1349" y="290"/>
                </a:lnTo>
                <a:lnTo>
                  <a:pt x="1347" y="297"/>
                </a:lnTo>
                <a:lnTo>
                  <a:pt x="1345" y="304"/>
                </a:lnTo>
                <a:lnTo>
                  <a:pt x="1342" y="314"/>
                </a:lnTo>
                <a:lnTo>
                  <a:pt x="1337" y="326"/>
                </a:lnTo>
                <a:lnTo>
                  <a:pt x="1337" y="328"/>
                </a:lnTo>
                <a:lnTo>
                  <a:pt x="1337" y="330"/>
                </a:lnTo>
                <a:lnTo>
                  <a:pt x="1335" y="330"/>
                </a:lnTo>
                <a:lnTo>
                  <a:pt x="1335" y="333"/>
                </a:lnTo>
                <a:lnTo>
                  <a:pt x="1333" y="333"/>
                </a:lnTo>
                <a:lnTo>
                  <a:pt x="1333" y="335"/>
                </a:lnTo>
                <a:lnTo>
                  <a:pt x="1330" y="335"/>
                </a:lnTo>
                <a:lnTo>
                  <a:pt x="1328" y="335"/>
                </a:lnTo>
                <a:lnTo>
                  <a:pt x="1323" y="328"/>
                </a:lnTo>
                <a:lnTo>
                  <a:pt x="1321" y="326"/>
                </a:lnTo>
                <a:lnTo>
                  <a:pt x="1319" y="323"/>
                </a:lnTo>
                <a:lnTo>
                  <a:pt x="1314" y="314"/>
                </a:lnTo>
                <a:lnTo>
                  <a:pt x="1307" y="302"/>
                </a:lnTo>
                <a:lnTo>
                  <a:pt x="1307" y="300"/>
                </a:lnTo>
                <a:lnTo>
                  <a:pt x="1304" y="300"/>
                </a:lnTo>
                <a:lnTo>
                  <a:pt x="1302" y="300"/>
                </a:lnTo>
                <a:lnTo>
                  <a:pt x="1302" y="297"/>
                </a:lnTo>
                <a:lnTo>
                  <a:pt x="1304" y="295"/>
                </a:lnTo>
                <a:lnTo>
                  <a:pt x="1307" y="295"/>
                </a:lnTo>
                <a:lnTo>
                  <a:pt x="1311" y="295"/>
                </a:lnTo>
                <a:lnTo>
                  <a:pt x="1309" y="288"/>
                </a:lnTo>
                <a:lnTo>
                  <a:pt x="1304" y="283"/>
                </a:lnTo>
                <a:lnTo>
                  <a:pt x="1304" y="286"/>
                </a:lnTo>
                <a:lnTo>
                  <a:pt x="1304" y="288"/>
                </a:lnTo>
                <a:lnTo>
                  <a:pt x="1307" y="288"/>
                </a:lnTo>
                <a:lnTo>
                  <a:pt x="1307" y="290"/>
                </a:lnTo>
                <a:lnTo>
                  <a:pt x="1307" y="293"/>
                </a:lnTo>
                <a:lnTo>
                  <a:pt x="1304" y="293"/>
                </a:lnTo>
                <a:lnTo>
                  <a:pt x="1304" y="295"/>
                </a:lnTo>
                <a:lnTo>
                  <a:pt x="1302" y="293"/>
                </a:lnTo>
                <a:lnTo>
                  <a:pt x="1300" y="293"/>
                </a:lnTo>
                <a:lnTo>
                  <a:pt x="1297" y="286"/>
                </a:lnTo>
                <a:lnTo>
                  <a:pt x="1297" y="283"/>
                </a:lnTo>
                <a:lnTo>
                  <a:pt x="1295" y="281"/>
                </a:lnTo>
                <a:lnTo>
                  <a:pt x="1295" y="278"/>
                </a:lnTo>
                <a:lnTo>
                  <a:pt x="1288" y="269"/>
                </a:lnTo>
                <a:lnTo>
                  <a:pt x="1281" y="267"/>
                </a:lnTo>
                <a:lnTo>
                  <a:pt x="1278" y="267"/>
                </a:lnTo>
                <a:lnTo>
                  <a:pt x="1276" y="267"/>
                </a:lnTo>
                <a:lnTo>
                  <a:pt x="1276" y="269"/>
                </a:lnTo>
                <a:lnTo>
                  <a:pt x="1276" y="271"/>
                </a:lnTo>
                <a:lnTo>
                  <a:pt x="1278" y="271"/>
                </a:lnTo>
                <a:lnTo>
                  <a:pt x="1278" y="274"/>
                </a:lnTo>
                <a:lnTo>
                  <a:pt x="1278" y="276"/>
                </a:lnTo>
                <a:lnTo>
                  <a:pt x="1278" y="281"/>
                </a:lnTo>
                <a:lnTo>
                  <a:pt x="1278" y="283"/>
                </a:lnTo>
                <a:lnTo>
                  <a:pt x="1281" y="286"/>
                </a:lnTo>
                <a:lnTo>
                  <a:pt x="1283" y="288"/>
                </a:lnTo>
                <a:lnTo>
                  <a:pt x="1283" y="290"/>
                </a:lnTo>
                <a:lnTo>
                  <a:pt x="1281" y="290"/>
                </a:lnTo>
                <a:lnTo>
                  <a:pt x="1283" y="304"/>
                </a:lnTo>
                <a:lnTo>
                  <a:pt x="1283" y="307"/>
                </a:lnTo>
                <a:lnTo>
                  <a:pt x="1283" y="309"/>
                </a:lnTo>
                <a:lnTo>
                  <a:pt x="1281" y="309"/>
                </a:lnTo>
                <a:lnTo>
                  <a:pt x="1281" y="307"/>
                </a:lnTo>
                <a:lnTo>
                  <a:pt x="1281" y="290"/>
                </a:lnTo>
                <a:lnTo>
                  <a:pt x="1278" y="288"/>
                </a:lnTo>
                <a:lnTo>
                  <a:pt x="1276" y="283"/>
                </a:lnTo>
                <a:lnTo>
                  <a:pt x="1276" y="278"/>
                </a:lnTo>
                <a:lnTo>
                  <a:pt x="1274" y="276"/>
                </a:lnTo>
                <a:lnTo>
                  <a:pt x="1274" y="274"/>
                </a:lnTo>
                <a:lnTo>
                  <a:pt x="1271" y="269"/>
                </a:lnTo>
                <a:lnTo>
                  <a:pt x="1269" y="269"/>
                </a:lnTo>
                <a:lnTo>
                  <a:pt x="1269" y="271"/>
                </a:lnTo>
                <a:lnTo>
                  <a:pt x="1267" y="274"/>
                </a:lnTo>
                <a:lnTo>
                  <a:pt x="1262" y="271"/>
                </a:lnTo>
                <a:lnTo>
                  <a:pt x="1262" y="269"/>
                </a:lnTo>
                <a:lnTo>
                  <a:pt x="1257" y="264"/>
                </a:lnTo>
                <a:lnTo>
                  <a:pt x="1255" y="264"/>
                </a:lnTo>
                <a:lnTo>
                  <a:pt x="1255" y="262"/>
                </a:lnTo>
                <a:lnTo>
                  <a:pt x="1250" y="257"/>
                </a:lnTo>
                <a:lnTo>
                  <a:pt x="1248" y="257"/>
                </a:lnTo>
                <a:lnTo>
                  <a:pt x="1245" y="257"/>
                </a:lnTo>
                <a:lnTo>
                  <a:pt x="1243" y="257"/>
                </a:lnTo>
                <a:lnTo>
                  <a:pt x="1243" y="255"/>
                </a:lnTo>
                <a:lnTo>
                  <a:pt x="1241" y="255"/>
                </a:lnTo>
                <a:lnTo>
                  <a:pt x="1238" y="252"/>
                </a:lnTo>
                <a:lnTo>
                  <a:pt x="1236" y="252"/>
                </a:lnTo>
                <a:lnTo>
                  <a:pt x="1234" y="252"/>
                </a:lnTo>
                <a:lnTo>
                  <a:pt x="1231" y="252"/>
                </a:lnTo>
                <a:lnTo>
                  <a:pt x="1229" y="252"/>
                </a:lnTo>
                <a:lnTo>
                  <a:pt x="1226" y="250"/>
                </a:lnTo>
                <a:lnTo>
                  <a:pt x="1224" y="250"/>
                </a:lnTo>
                <a:lnTo>
                  <a:pt x="1217" y="245"/>
                </a:lnTo>
                <a:lnTo>
                  <a:pt x="1215" y="243"/>
                </a:lnTo>
                <a:lnTo>
                  <a:pt x="1191" y="241"/>
                </a:lnTo>
                <a:lnTo>
                  <a:pt x="1191" y="245"/>
                </a:lnTo>
                <a:lnTo>
                  <a:pt x="1196" y="245"/>
                </a:lnTo>
                <a:lnTo>
                  <a:pt x="1196" y="248"/>
                </a:lnTo>
                <a:lnTo>
                  <a:pt x="1193" y="245"/>
                </a:lnTo>
                <a:lnTo>
                  <a:pt x="1189" y="245"/>
                </a:lnTo>
                <a:lnTo>
                  <a:pt x="1172" y="234"/>
                </a:lnTo>
                <a:lnTo>
                  <a:pt x="1170" y="234"/>
                </a:lnTo>
                <a:lnTo>
                  <a:pt x="1170" y="231"/>
                </a:lnTo>
                <a:lnTo>
                  <a:pt x="1167" y="231"/>
                </a:lnTo>
                <a:lnTo>
                  <a:pt x="1167" y="229"/>
                </a:lnTo>
                <a:lnTo>
                  <a:pt x="1167" y="224"/>
                </a:lnTo>
                <a:lnTo>
                  <a:pt x="1167" y="222"/>
                </a:lnTo>
                <a:lnTo>
                  <a:pt x="1170" y="219"/>
                </a:lnTo>
                <a:lnTo>
                  <a:pt x="1172" y="219"/>
                </a:lnTo>
                <a:lnTo>
                  <a:pt x="1172" y="222"/>
                </a:lnTo>
                <a:lnTo>
                  <a:pt x="1174" y="222"/>
                </a:lnTo>
                <a:lnTo>
                  <a:pt x="1177" y="222"/>
                </a:lnTo>
                <a:lnTo>
                  <a:pt x="1177" y="219"/>
                </a:lnTo>
                <a:lnTo>
                  <a:pt x="1174" y="217"/>
                </a:lnTo>
                <a:lnTo>
                  <a:pt x="1172" y="217"/>
                </a:lnTo>
                <a:lnTo>
                  <a:pt x="1170" y="215"/>
                </a:lnTo>
                <a:lnTo>
                  <a:pt x="1163" y="215"/>
                </a:lnTo>
                <a:lnTo>
                  <a:pt x="1151" y="215"/>
                </a:lnTo>
                <a:lnTo>
                  <a:pt x="1146" y="212"/>
                </a:lnTo>
                <a:lnTo>
                  <a:pt x="1134" y="210"/>
                </a:lnTo>
                <a:lnTo>
                  <a:pt x="1132" y="210"/>
                </a:lnTo>
                <a:lnTo>
                  <a:pt x="1130" y="210"/>
                </a:lnTo>
                <a:lnTo>
                  <a:pt x="1127" y="210"/>
                </a:lnTo>
                <a:lnTo>
                  <a:pt x="1113" y="215"/>
                </a:lnTo>
                <a:lnTo>
                  <a:pt x="1106" y="219"/>
                </a:lnTo>
                <a:lnTo>
                  <a:pt x="1106" y="222"/>
                </a:lnTo>
                <a:lnTo>
                  <a:pt x="1106" y="224"/>
                </a:lnTo>
                <a:lnTo>
                  <a:pt x="1108" y="229"/>
                </a:lnTo>
                <a:lnTo>
                  <a:pt x="1106" y="243"/>
                </a:lnTo>
                <a:lnTo>
                  <a:pt x="1104" y="245"/>
                </a:lnTo>
                <a:lnTo>
                  <a:pt x="1104" y="248"/>
                </a:lnTo>
                <a:lnTo>
                  <a:pt x="1101" y="248"/>
                </a:lnTo>
                <a:lnTo>
                  <a:pt x="1101" y="250"/>
                </a:lnTo>
                <a:lnTo>
                  <a:pt x="1101" y="252"/>
                </a:lnTo>
                <a:lnTo>
                  <a:pt x="1104" y="255"/>
                </a:lnTo>
                <a:lnTo>
                  <a:pt x="1106" y="255"/>
                </a:lnTo>
                <a:lnTo>
                  <a:pt x="1108" y="257"/>
                </a:lnTo>
                <a:lnTo>
                  <a:pt x="1111" y="257"/>
                </a:lnTo>
                <a:lnTo>
                  <a:pt x="1113" y="257"/>
                </a:lnTo>
                <a:lnTo>
                  <a:pt x="1113" y="260"/>
                </a:lnTo>
                <a:lnTo>
                  <a:pt x="1106" y="257"/>
                </a:lnTo>
                <a:lnTo>
                  <a:pt x="1104" y="255"/>
                </a:lnTo>
                <a:lnTo>
                  <a:pt x="1101" y="255"/>
                </a:lnTo>
                <a:lnTo>
                  <a:pt x="1101" y="252"/>
                </a:lnTo>
                <a:lnTo>
                  <a:pt x="1101" y="248"/>
                </a:lnTo>
                <a:lnTo>
                  <a:pt x="1104" y="245"/>
                </a:lnTo>
                <a:lnTo>
                  <a:pt x="1106" y="243"/>
                </a:lnTo>
                <a:lnTo>
                  <a:pt x="1106" y="238"/>
                </a:lnTo>
                <a:lnTo>
                  <a:pt x="1106" y="226"/>
                </a:lnTo>
                <a:lnTo>
                  <a:pt x="1104" y="212"/>
                </a:lnTo>
                <a:lnTo>
                  <a:pt x="1104" y="210"/>
                </a:lnTo>
                <a:lnTo>
                  <a:pt x="1101" y="203"/>
                </a:lnTo>
                <a:lnTo>
                  <a:pt x="1099" y="198"/>
                </a:lnTo>
                <a:lnTo>
                  <a:pt x="1099" y="203"/>
                </a:lnTo>
                <a:lnTo>
                  <a:pt x="1099" y="205"/>
                </a:lnTo>
                <a:lnTo>
                  <a:pt x="1099" y="208"/>
                </a:lnTo>
                <a:lnTo>
                  <a:pt x="1097" y="208"/>
                </a:lnTo>
                <a:lnTo>
                  <a:pt x="1097" y="210"/>
                </a:lnTo>
                <a:lnTo>
                  <a:pt x="1094" y="210"/>
                </a:lnTo>
                <a:lnTo>
                  <a:pt x="1092" y="210"/>
                </a:lnTo>
                <a:lnTo>
                  <a:pt x="1089" y="210"/>
                </a:lnTo>
                <a:lnTo>
                  <a:pt x="1087" y="210"/>
                </a:lnTo>
                <a:lnTo>
                  <a:pt x="1085" y="208"/>
                </a:lnTo>
                <a:lnTo>
                  <a:pt x="1082" y="208"/>
                </a:lnTo>
                <a:lnTo>
                  <a:pt x="1080" y="208"/>
                </a:lnTo>
                <a:lnTo>
                  <a:pt x="1078" y="205"/>
                </a:lnTo>
                <a:lnTo>
                  <a:pt x="1078" y="203"/>
                </a:lnTo>
                <a:lnTo>
                  <a:pt x="1078" y="200"/>
                </a:lnTo>
                <a:lnTo>
                  <a:pt x="1075" y="198"/>
                </a:lnTo>
                <a:lnTo>
                  <a:pt x="1075" y="196"/>
                </a:lnTo>
                <a:lnTo>
                  <a:pt x="1061" y="196"/>
                </a:lnTo>
                <a:lnTo>
                  <a:pt x="1059" y="198"/>
                </a:lnTo>
                <a:lnTo>
                  <a:pt x="1054" y="205"/>
                </a:lnTo>
                <a:lnTo>
                  <a:pt x="1054" y="208"/>
                </a:lnTo>
                <a:lnTo>
                  <a:pt x="1056" y="210"/>
                </a:lnTo>
                <a:lnTo>
                  <a:pt x="1056" y="212"/>
                </a:lnTo>
                <a:lnTo>
                  <a:pt x="1059" y="212"/>
                </a:lnTo>
                <a:lnTo>
                  <a:pt x="1063" y="210"/>
                </a:lnTo>
                <a:lnTo>
                  <a:pt x="1068" y="208"/>
                </a:lnTo>
                <a:lnTo>
                  <a:pt x="1068" y="205"/>
                </a:lnTo>
                <a:lnTo>
                  <a:pt x="1071" y="205"/>
                </a:lnTo>
                <a:lnTo>
                  <a:pt x="1073" y="208"/>
                </a:lnTo>
                <a:lnTo>
                  <a:pt x="1073" y="210"/>
                </a:lnTo>
                <a:lnTo>
                  <a:pt x="1061" y="219"/>
                </a:lnTo>
                <a:lnTo>
                  <a:pt x="1059" y="222"/>
                </a:lnTo>
                <a:lnTo>
                  <a:pt x="1049" y="226"/>
                </a:lnTo>
                <a:lnTo>
                  <a:pt x="1042" y="226"/>
                </a:lnTo>
                <a:lnTo>
                  <a:pt x="1033" y="234"/>
                </a:lnTo>
                <a:lnTo>
                  <a:pt x="1030" y="234"/>
                </a:lnTo>
                <a:lnTo>
                  <a:pt x="1019" y="236"/>
                </a:lnTo>
                <a:lnTo>
                  <a:pt x="1016" y="234"/>
                </a:lnTo>
                <a:lnTo>
                  <a:pt x="1011" y="238"/>
                </a:lnTo>
                <a:lnTo>
                  <a:pt x="1009" y="243"/>
                </a:lnTo>
                <a:lnTo>
                  <a:pt x="1004" y="250"/>
                </a:lnTo>
                <a:lnTo>
                  <a:pt x="1002" y="252"/>
                </a:lnTo>
                <a:lnTo>
                  <a:pt x="997" y="252"/>
                </a:lnTo>
                <a:lnTo>
                  <a:pt x="997" y="250"/>
                </a:lnTo>
                <a:lnTo>
                  <a:pt x="1000" y="250"/>
                </a:lnTo>
                <a:lnTo>
                  <a:pt x="1004" y="245"/>
                </a:lnTo>
                <a:lnTo>
                  <a:pt x="1007" y="241"/>
                </a:lnTo>
                <a:lnTo>
                  <a:pt x="1009" y="236"/>
                </a:lnTo>
                <a:lnTo>
                  <a:pt x="1009" y="234"/>
                </a:lnTo>
                <a:lnTo>
                  <a:pt x="1009" y="231"/>
                </a:lnTo>
                <a:lnTo>
                  <a:pt x="1009" y="229"/>
                </a:lnTo>
                <a:lnTo>
                  <a:pt x="1011" y="229"/>
                </a:lnTo>
                <a:lnTo>
                  <a:pt x="1014" y="226"/>
                </a:lnTo>
                <a:lnTo>
                  <a:pt x="1016" y="229"/>
                </a:lnTo>
                <a:lnTo>
                  <a:pt x="1019" y="229"/>
                </a:lnTo>
                <a:lnTo>
                  <a:pt x="1019" y="226"/>
                </a:lnTo>
                <a:lnTo>
                  <a:pt x="1021" y="226"/>
                </a:lnTo>
                <a:lnTo>
                  <a:pt x="1023" y="215"/>
                </a:lnTo>
                <a:lnTo>
                  <a:pt x="1026" y="212"/>
                </a:lnTo>
                <a:lnTo>
                  <a:pt x="1035" y="212"/>
                </a:lnTo>
                <a:lnTo>
                  <a:pt x="1037" y="210"/>
                </a:lnTo>
                <a:lnTo>
                  <a:pt x="1042" y="208"/>
                </a:lnTo>
                <a:lnTo>
                  <a:pt x="1042" y="205"/>
                </a:lnTo>
                <a:lnTo>
                  <a:pt x="1042" y="203"/>
                </a:lnTo>
                <a:lnTo>
                  <a:pt x="1045" y="200"/>
                </a:lnTo>
                <a:lnTo>
                  <a:pt x="1045" y="198"/>
                </a:lnTo>
                <a:lnTo>
                  <a:pt x="1049" y="196"/>
                </a:lnTo>
                <a:lnTo>
                  <a:pt x="1049" y="193"/>
                </a:lnTo>
                <a:lnTo>
                  <a:pt x="1052" y="193"/>
                </a:lnTo>
                <a:lnTo>
                  <a:pt x="1054" y="193"/>
                </a:lnTo>
                <a:lnTo>
                  <a:pt x="1054" y="191"/>
                </a:lnTo>
                <a:lnTo>
                  <a:pt x="1056" y="189"/>
                </a:lnTo>
                <a:lnTo>
                  <a:pt x="1059" y="189"/>
                </a:lnTo>
                <a:lnTo>
                  <a:pt x="1059" y="186"/>
                </a:lnTo>
                <a:lnTo>
                  <a:pt x="1061" y="186"/>
                </a:lnTo>
                <a:lnTo>
                  <a:pt x="1061" y="184"/>
                </a:lnTo>
                <a:lnTo>
                  <a:pt x="1066" y="177"/>
                </a:lnTo>
                <a:lnTo>
                  <a:pt x="1080" y="163"/>
                </a:lnTo>
                <a:lnTo>
                  <a:pt x="1087" y="158"/>
                </a:lnTo>
                <a:lnTo>
                  <a:pt x="1087" y="156"/>
                </a:lnTo>
                <a:lnTo>
                  <a:pt x="1089" y="153"/>
                </a:lnTo>
                <a:lnTo>
                  <a:pt x="1094" y="153"/>
                </a:lnTo>
                <a:lnTo>
                  <a:pt x="1097" y="151"/>
                </a:lnTo>
                <a:lnTo>
                  <a:pt x="1097" y="148"/>
                </a:lnTo>
                <a:lnTo>
                  <a:pt x="1099" y="148"/>
                </a:lnTo>
                <a:lnTo>
                  <a:pt x="1104" y="139"/>
                </a:lnTo>
                <a:lnTo>
                  <a:pt x="1106" y="134"/>
                </a:lnTo>
                <a:lnTo>
                  <a:pt x="1108" y="130"/>
                </a:lnTo>
                <a:lnTo>
                  <a:pt x="1106" y="123"/>
                </a:lnTo>
                <a:lnTo>
                  <a:pt x="1104" y="123"/>
                </a:lnTo>
                <a:lnTo>
                  <a:pt x="1097" y="115"/>
                </a:lnTo>
                <a:lnTo>
                  <a:pt x="1097" y="113"/>
                </a:lnTo>
                <a:lnTo>
                  <a:pt x="1097" y="111"/>
                </a:lnTo>
                <a:lnTo>
                  <a:pt x="1094" y="111"/>
                </a:lnTo>
                <a:lnTo>
                  <a:pt x="1094" y="108"/>
                </a:lnTo>
                <a:lnTo>
                  <a:pt x="1092" y="108"/>
                </a:lnTo>
                <a:lnTo>
                  <a:pt x="1092" y="106"/>
                </a:lnTo>
                <a:lnTo>
                  <a:pt x="1094" y="106"/>
                </a:lnTo>
                <a:lnTo>
                  <a:pt x="1106" y="115"/>
                </a:lnTo>
                <a:lnTo>
                  <a:pt x="1106" y="118"/>
                </a:lnTo>
                <a:lnTo>
                  <a:pt x="1106" y="120"/>
                </a:lnTo>
                <a:lnTo>
                  <a:pt x="1104" y="120"/>
                </a:lnTo>
                <a:lnTo>
                  <a:pt x="1106" y="123"/>
                </a:lnTo>
                <a:lnTo>
                  <a:pt x="1106" y="120"/>
                </a:lnTo>
                <a:lnTo>
                  <a:pt x="1108" y="118"/>
                </a:lnTo>
                <a:lnTo>
                  <a:pt x="1111" y="108"/>
                </a:lnTo>
                <a:lnTo>
                  <a:pt x="1111" y="106"/>
                </a:lnTo>
                <a:lnTo>
                  <a:pt x="1111" y="101"/>
                </a:lnTo>
                <a:lnTo>
                  <a:pt x="1104" y="87"/>
                </a:lnTo>
                <a:lnTo>
                  <a:pt x="1104" y="82"/>
                </a:lnTo>
                <a:lnTo>
                  <a:pt x="1089" y="73"/>
                </a:lnTo>
                <a:lnTo>
                  <a:pt x="1085" y="78"/>
                </a:lnTo>
                <a:lnTo>
                  <a:pt x="1087" y="75"/>
                </a:lnTo>
                <a:lnTo>
                  <a:pt x="1089" y="73"/>
                </a:lnTo>
                <a:lnTo>
                  <a:pt x="1089" y="71"/>
                </a:lnTo>
                <a:lnTo>
                  <a:pt x="1087" y="71"/>
                </a:lnTo>
                <a:lnTo>
                  <a:pt x="1085" y="66"/>
                </a:lnTo>
                <a:lnTo>
                  <a:pt x="1080" y="59"/>
                </a:lnTo>
                <a:lnTo>
                  <a:pt x="1075" y="56"/>
                </a:lnTo>
                <a:lnTo>
                  <a:pt x="1068" y="56"/>
                </a:lnTo>
                <a:lnTo>
                  <a:pt x="1049" y="59"/>
                </a:lnTo>
                <a:lnTo>
                  <a:pt x="1042" y="59"/>
                </a:lnTo>
                <a:lnTo>
                  <a:pt x="1035" y="63"/>
                </a:lnTo>
                <a:lnTo>
                  <a:pt x="1033" y="68"/>
                </a:lnTo>
                <a:lnTo>
                  <a:pt x="1030" y="71"/>
                </a:lnTo>
                <a:lnTo>
                  <a:pt x="1019" y="71"/>
                </a:lnTo>
                <a:lnTo>
                  <a:pt x="1016" y="71"/>
                </a:lnTo>
                <a:lnTo>
                  <a:pt x="1014" y="71"/>
                </a:lnTo>
                <a:lnTo>
                  <a:pt x="1014" y="68"/>
                </a:lnTo>
                <a:lnTo>
                  <a:pt x="1014" y="66"/>
                </a:lnTo>
                <a:lnTo>
                  <a:pt x="1014" y="63"/>
                </a:lnTo>
                <a:lnTo>
                  <a:pt x="1016" y="63"/>
                </a:lnTo>
                <a:lnTo>
                  <a:pt x="1016" y="66"/>
                </a:lnTo>
                <a:lnTo>
                  <a:pt x="1019" y="66"/>
                </a:lnTo>
                <a:lnTo>
                  <a:pt x="1026" y="54"/>
                </a:lnTo>
                <a:lnTo>
                  <a:pt x="1026" y="52"/>
                </a:lnTo>
                <a:lnTo>
                  <a:pt x="1026" y="49"/>
                </a:lnTo>
                <a:lnTo>
                  <a:pt x="1028" y="47"/>
                </a:lnTo>
                <a:lnTo>
                  <a:pt x="1026" y="42"/>
                </a:lnTo>
                <a:lnTo>
                  <a:pt x="1021" y="40"/>
                </a:lnTo>
                <a:lnTo>
                  <a:pt x="1019" y="40"/>
                </a:lnTo>
                <a:lnTo>
                  <a:pt x="1011" y="40"/>
                </a:lnTo>
                <a:lnTo>
                  <a:pt x="1009" y="42"/>
                </a:lnTo>
                <a:lnTo>
                  <a:pt x="1007" y="42"/>
                </a:lnTo>
                <a:lnTo>
                  <a:pt x="1002" y="45"/>
                </a:lnTo>
                <a:lnTo>
                  <a:pt x="1002" y="42"/>
                </a:lnTo>
                <a:lnTo>
                  <a:pt x="1002" y="40"/>
                </a:lnTo>
                <a:lnTo>
                  <a:pt x="1002" y="37"/>
                </a:lnTo>
                <a:lnTo>
                  <a:pt x="988" y="37"/>
                </a:lnTo>
                <a:lnTo>
                  <a:pt x="986" y="37"/>
                </a:lnTo>
                <a:lnTo>
                  <a:pt x="986" y="35"/>
                </a:lnTo>
                <a:lnTo>
                  <a:pt x="990" y="33"/>
                </a:lnTo>
                <a:lnTo>
                  <a:pt x="995" y="33"/>
                </a:lnTo>
                <a:lnTo>
                  <a:pt x="1000" y="30"/>
                </a:lnTo>
                <a:lnTo>
                  <a:pt x="1014" y="21"/>
                </a:lnTo>
                <a:lnTo>
                  <a:pt x="1007" y="9"/>
                </a:lnTo>
                <a:lnTo>
                  <a:pt x="1004" y="9"/>
                </a:lnTo>
                <a:lnTo>
                  <a:pt x="1002" y="11"/>
                </a:lnTo>
                <a:lnTo>
                  <a:pt x="1000" y="9"/>
                </a:lnTo>
                <a:lnTo>
                  <a:pt x="995" y="9"/>
                </a:lnTo>
                <a:lnTo>
                  <a:pt x="995" y="7"/>
                </a:lnTo>
                <a:lnTo>
                  <a:pt x="993" y="4"/>
                </a:lnTo>
                <a:lnTo>
                  <a:pt x="988" y="0"/>
                </a:lnTo>
                <a:lnTo>
                  <a:pt x="986" y="0"/>
                </a:lnTo>
                <a:lnTo>
                  <a:pt x="974" y="4"/>
                </a:lnTo>
                <a:lnTo>
                  <a:pt x="971" y="7"/>
                </a:lnTo>
                <a:lnTo>
                  <a:pt x="964" y="14"/>
                </a:lnTo>
                <a:lnTo>
                  <a:pt x="960" y="21"/>
                </a:lnTo>
                <a:lnTo>
                  <a:pt x="948" y="37"/>
                </a:lnTo>
                <a:lnTo>
                  <a:pt x="945" y="42"/>
                </a:lnTo>
                <a:lnTo>
                  <a:pt x="943" y="45"/>
                </a:lnTo>
                <a:lnTo>
                  <a:pt x="943" y="49"/>
                </a:lnTo>
                <a:lnTo>
                  <a:pt x="943" y="52"/>
                </a:lnTo>
                <a:lnTo>
                  <a:pt x="945" y="63"/>
                </a:lnTo>
                <a:lnTo>
                  <a:pt x="950" y="71"/>
                </a:lnTo>
                <a:lnTo>
                  <a:pt x="952" y="71"/>
                </a:lnTo>
                <a:lnTo>
                  <a:pt x="962" y="75"/>
                </a:lnTo>
                <a:lnTo>
                  <a:pt x="962" y="78"/>
                </a:lnTo>
                <a:lnTo>
                  <a:pt x="957" y="75"/>
                </a:lnTo>
                <a:lnTo>
                  <a:pt x="955" y="75"/>
                </a:lnTo>
                <a:lnTo>
                  <a:pt x="941" y="71"/>
                </a:lnTo>
                <a:lnTo>
                  <a:pt x="938" y="71"/>
                </a:lnTo>
                <a:lnTo>
                  <a:pt x="929" y="73"/>
                </a:lnTo>
                <a:lnTo>
                  <a:pt x="926" y="73"/>
                </a:lnTo>
                <a:lnTo>
                  <a:pt x="924" y="80"/>
                </a:lnTo>
                <a:lnTo>
                  <a:pt x="926" y="85"/>
                </a:lnTo>
                <a:lnTo>
                  <a:pt x="931" y="89"/>
                </a:lnTo>
                <a:lnTo>
                  <a:pt x="931" y="92"/>
                </a:lnTo>
                <a:lnTo>
                  <a:pt x="931" y="99"/>
                </a:lnTo>
                <a:lnTo>
                  <a:pt x="931" y="101"/>
                </a:lnTo>
                <a:lnTo>
                  <a:pt x="931" y="104"/>
                </a:lnTo>
                <a:lnTo>
                  <a:pt x="929" y="108"/>
                </a:lnTo>
                <a:lnTo>
                  <a:pt x="924" y="108"/>
                </a:lnTo>
                <a:lnTo>
                  <a:pt x="924" y="111"/>
                </a:lnTo>
                <a:lnTo>
                  <a:pt x="922" y="120"/>
                </a:lnTo>
                <a:lnTo>
                  <a:pt x="926" y="123"/>
                </a:lnTo>
                <a:lnTo>
                  <a:pt x="929" y="125"/>
                </a:lnTo>
                <a:lnTo>
                  <a:pt x="929" y="127"/>
                </a:lnTo>
                <a:lnTo>
                  <a:pt x="934" y="134"/>
                </a:lnTo>
                <a:lnTo>
                  <a:pt x="936" y="139"/>
                </a:lnTo>
                <a:lnTo>
                  <a:pt x="941" y="144"/>
                </a:lnTo>
                <a:lnTo>
                  <a:pt x="941" y="146"/>
                </a:lnTo>
                <a:lnTo>
                  <a:pt x="941" y="148"/>
                </a:lnTo>
                <a:lnTo>
                  <a:pt x="941" y="153"/>
                </a:lnTo>
                <a:lnTo>
                  <a:pt x="941" y="158"/>
                </a:lnTo>
                <a:lnTo>
                  <a:pt x="941" y="160"/>
                </a:lnTo>
                <a:lnTo>
                  <a:pt x="945" y="165"/>
                </a:lnTo>
                <a:lnTo>
                  <a:pt x="948" y="165"/>
                </a:lnTo>
                <a:lnTo>
                  <a:pt x="950" y="167"/>
                </a:lnTo>
                <a:lnTo>
                  <a:pt x="952" y="167"/>
                </a:lnTo>
                <a:lnTo>
                  <a:pt x="960" y="165"/>
                </a:lnTo>
                <a:lnTo>
                  <a:pt x="962" y="165"/>
                </a:lnTo>
                <a:lnTo>
                  <a:pt x="964" y="165"/>
                </a:lnTo>
                <a:lnTo>
                  <a:pt x="967" y="165"/>
                </a:lnTo>
                <a:lnTo>
                  <a:pt x="967" y="167"/>
                </a:lnTo>
                <a:lnTo>
                  <a:pt x="969" y="167"/>
                </a:lnTo>
                <a:lnTo>
                  <a:pt x="971" y="165"/>
                </a:lnTo>
                <a:lnTo>
                  <a:pt x="974" y="165"/>
                </a:lnTo>
                <a:lnTo>
                  <a:pt x="986" y="158"/>
                </a:lnTo>
                <a:lnTo>
                  <a:pt x="988" y="158"/>
                </a:lnTo>
                <a:lnTo>
                  <a:pt x="988" y="156"/>
                </a:lnTo>
                <a:lnTo>
                  <a:pt x="990" y="156"/>
                </a:lnTo>
                <a:lnTo>
                  <a:pt x="988" y="153"/>
                </a:lnTo>
                <a:lnTo>
                  <a:pt x="986" y="153"/>
                </a:lnTo>
                <a:lnTo>
                  <a:pt x="983" y="156"/>
                </a:lnTo>
                <a:lnTo>
                  <a:pt x="983" y="153"/>
                </a:lnTo>
                <a:lnTo>
                  <a:pt x="981" y="153"/>
                </a:lnTo>
                <a:lnTo>
                  <a:pt x="981" y="151"/>
                </a:lnTo>
                <a:lnTo>
                  <a:pt x="981" y="148"/>
                </a:lnTo>
                <a:lnTo>
                  <a:pt x="986" y="141"/>
                </a:lnTo>
                <a:lnTo>
                  <a:pt x="988" y="141"/>
                </a:lnTo>
                <a:lnTo>
                  <a:pt x="990" y="144"/>
                </a:lnTo>
                <a:lnTo>
                  <a:pt x="990" y="146"/>
                </a:lnTo>
                <a:lnTo>
                  <a:pt x="993" y="146"/>
                </a:lnTo>
                <a:lnTo>
                  <a:pt x="993" y="148"/>
                </a:lnTo>
                <a:lnTo>
                  <a:pt x="993" y="151"/>
                </a:lnTo>
                <a:lnTo>
                  <a:pt x="993" y="153"/>
                </a:lnTo>
                <a:lnTo>
                  <a:pt x="1000" y="156"/>
                </a:lnTo>
                <a:lnTo>
                  <a:pt x="1002" y="156"/>
                </a:lnTo>
                <a:lnTo>
                  <a:pt x="1004" y="156"/>
                </a:lnTo>
                <a:lnTo>
                  <a:pt x="1007" y="156"/>
                </a:lnTo>
                <a:lnTo>
                  <a:pt x="1004" y="158"/>
                </a:lnTo>
                <a:lnTo>
                  <a:pt x="1000" y="160"/>
                </a:lnTo>
                <a:lnTo>
                  <a:pt x="997" y="160"/>
                </a:lnTo>
                <a:lnTo>
                  <a:pt x="995" y="160"/>
                </a:lnTo>
                <a:lnTo>
                  <a:pt x="995" y="158"/>
                </a:lnTo>
                <a:lnTo>
                  <a:pt x="993" y="158"/>
                </a:lnTo>
                <a:lnTo>
                  <a:pt x="986" y="163"/>
                </a:lnTo>
                <a:lnTo>
                  <a:pt x="978" y="167"/>
                </a:lnTo>
                <a:lnTo>
                  <a:pt x="974" y="167"/>
                </a:lnTo>
                <a:lnTo>
                  <a:pt x="967" y="170"/>
                </a:lnTo>
                <a:lnTo>
                  <a:pt x="967" y="172"/>
                </a:lnTo>
                <a:lnTo>
                  <a:pt x="969" y="172"/>
                </a:lnTo>
                <a:lnTo>
                  <a:pt x="969" y="174"/>
                </a:lnTo>
                <a:lnTo>
                  <a:pt x="967" y="172"/>
                </a:lnTo>
                <a:lnTo>
                  <a:pt x="964" y="172"/>
                </a:lnTo>
                <a:lnTo>
                  <a:pt x="957" y="172"/>
                </a:lnTo>
                <a:lnTo>
                  <a:pt x="957" y="174"/>
                </a:lnTo>
                <a:lnTo>
                  <a:pt x="957" y="177"/>
                </a:lnTo>
                <a:lnTo>
                  <a:pt x="960" y="179"/>
                </a:lnTo>
                <a:lnTo>
                  <a:pt x="960" y="184"/>
                </a:lnTo>
                <a:lnTo>
                  <a:pt x="960" y="186"/>
                </a:lnTo>
                <a:lnTo>
                  <a:pt x="957" y="184"/>
                </a:lnTo>
                <a:lnTo>
                  <a:pt x="955" y="184"/>
                </a:lnTo>
                <a:lnTo>
                  <a:pt x="950" y="179"/>
                </a:lnTo>
                <a:lnTo>
                  <a:pt x="950" y="177"/>
                </a:lnTo>
                <a:lnTo>
                  <a:pt x="950" y="174"/>
                </a:lnTo>
                <a:lnTo>
                  <a:pt x="950" y="172"/>
                </a:lnTo>
                <a:lnTo>
                  <a:pt x="948" y="172"/>
                </a:lnTo>
                <a:lnTo>
                  <a:pt x="943" y="174"/>
                </a:lnTo>
                <a:lnTo>
                  <a:pt x="941" y="177"/>
                </a:lnTo>
                <a:lnTo>
                  <a:pt x="943" y="177"/>
                </a:lnTo>
                <a:lnTo>
                  <a:pt x="945" y="182"/>
                </a:lnTo>
                <a:lnTo>
                  <a:pt x="952" y="196"/>
                </a:lnTo>
                <a:lnTo>
                  <a:pt x="952" y="203"/>
                </a:lnTo>
                <a:lnTo>
                  <a:pt x="952" y="205"/>
                </a:lnTo>
                <a:lnTo>
                  <a:pt x="950" y="205"/>
                </a:lnTo>
                <a:lnTo>
                  <a:pt x="945" y="203"/>
                </a:lnTo>
                <a:lnTo>
                  <a:pt x="945" y="198"/>
                </a:lnTo>
                <a:lnTo>
                  <a:pt x="948" y="196"/>
                </a:lnTo>
                <a:lnTo>
                  <a:pt x="948" y="193"/>
                </a:lnTo>
                <a:lnTo>
                  <a:pt x="945" y="186"/>
                </a:lnTo>
                <a:lnTo>
                  <a:pt x="943" y="184"/>
                </a:lnTo>
                <a:lnTo>
                  <a:pt x="943" y="182"/>
                </a:lnTo>
                <a:lnTo>
                  <a:pt x="938" y="179"/>
                </a:lnTo>
                <a:lnTo>
                  <a:pt x="936" y="179"/>
                </a:lnTo>
                <a:lnTo>
                  <a:pt x="929" y="179"/>
                </a:lnTo>
                <a:lnTo>
                  <a:pt x="926" y="179"/>
                </a:lnTo>
                <a:lnTo>
                  <a:pt x="924" y="179"/>
                </a:lnTo>
                <a:lnTo>
                  <a:pt x="922" y="177"/>
                </a:lnTo>
                <a:lnTo>
                  <a:pt x="926" y="177"/>
                </a:lnTo>
                <a:lnTo>
                  <a:pt x="929" y="177"/>
                </a:lnTo>
                <a:lnTo>
                  <a:pt x="931" y="177"/>
                </a:lnTo>
                <a:lnTo>
                  <a:pt x="931" y="179"/>
                </a:lnTo>
                <a:lnTo>
                  <a:pt x="934" y="179"/>
                </a:lnTo>
                <a:lnTo>
                  <a:pt x="941" y="167"/>
                </a:lnTo>
                <a:lnTo>
                  <a:pt x="938" y="153"/>
                </a:lnTo>
                <a:lnTo>
                  <a:pt x="936" y="144"/>
                </a:lnTo>
                <a:lnTo>
                  <a:pt x="934" y="146"/>
                </a:lnTo>
                <a:lnTo>
                  <a:pt x="934" y="144"/>
                </a:lnTo>
                <a:lnTo>
                  <a:pt x="934" y="141"/>
                </a:lnTo>
                <a:lnTo>
                  <a:pt x="936" y="139"/>
                </a:lnTo>
                <a:lnTo>
                  <a:pt x="929" y="127"/>
                </a:lnTo>
                <a:lnTo>
                  <a:pt x="929" y="125"/>
                </a:lnTo>
                <a:lnTo>
                  <a:pt x="924" y="123"/>
                </a:lnTo>
                <a:lnTo>
                  <a:pt x="922" y="123"/>
                </a:lnTo>
                <a:lnTo>
                  <a:pt x="922" y="120"/>
                </a:lnTo>
                <a:lnTo>
                  <a:pt x="922" y="118"/>
                </a:lnTo>
                <a:lnTo>
                  <a:pt x="922" y="115"/>
                </a:lnTo>
                <a:lnTo>
                  <a:pt x="922" y="111"/>
                </a:lnTo>
                <a:lnTo>
                  <a:pt x="922" y="108"/>
                </a:lnTo>
                <a:lnTo>
                  <a:pt x="924" y="108"/>
                </a:lnTo>
                <a:lnTo>
                  <a:pt x="926" y="108"/>
                </a:lnTo>
                <a:lnTo>
                  <a:pt x="926" y="106"/>
                </a:lnTo>
                <a:lnTo>
                  <a:pt x="929" y="104"/>
                </a:lnTo>
                <a:lnTo>
                  <a:pt x="929" y="97"/>
                </a:lnTo>
                <a:lnTo>
                  <a:pt x="929" y="94"/>
                </a:lnTo>
                <a:lnTo>
                  <a:pt x="924" y="85"/>
                </a:lnTo>
                <a:lnTo>
                  <a:pt x="917" y="82"/>
                </a:lnTo>
                <a:lnTo>
                  <a:pt x="908" y="89"/>
                </a:lnTo>
                <a:lnTo>
                  <a:pt x="903" y="92"/>
                </a:lnTo>
                <a:lnTo>
                  <a:pt x="900" y="94"/>
                </a:lnTo>
                <a:lnTo>
                  <a:pt x="903" y="94"/>
                </a:lnTo>
                <a:lnTo>
                  <a:pt x="905" y="97"/>
                </a:lnTo>
                <a:lnTo>
                  <a:pt x="905" y="99"/>
                </a:lnTo>
                <a:lnTo>
                  <a:pt x="893" y="99"/>
                </a:lnTo>
                <a:lnTo>
                  <a:pt x="889" y="99"/>
                </a:lnTo>
                <a:lnTo>
                  <a:pt x="886" y="97"/>
                </a:lnTo>
                <a:lnTo>
                  <a:pt x="884" y="94"/>
                </a:lnTo>
                <a:lnTo>
                  <a:pt x="884" y="92"/>
                </a:lnTo>
                <a:lnTo>
                  <a:pt x="879" y="89"/>
                </a:lnTo>
                <a:lnTo>
                  <a:pt x="877" y="89"/>
                </a:lnTo>
                <a:lnTo>
                  <a:pt x="874" y="89"/>
                </a:lnTo>
                <a:lnTo>
                  <a:pt x="872" y="89"/>
                </a:lnTo>
                <a:lnTo>
                  <a:pt x="872" y="92"/>
                </a:lnTo>
                <a:lnTo>
                  <a:pt x="870" y="92"/>
                </a:lnTo>
                <a:lnTo>
                  <a:pt x="860" y="94"/>
                </a:lnTo>
                <a:lnTo>
                  <a:pt x="860" y="92"/>
                </a:lnTo>
                <a:lnTo>
                  <a:pt x="851" y="89"/>
                </a:lnTo>
                <a:lnTo>
                  <a:pt x="851" y="92"/>
                </a:lnTo>
                <a:lnTo>
                  <a:pt x="853" y="94"/>
                </a:lnTo>
                <a:lnTo>
                  <a:pt x="856" y="94"/>
                </a:lnTo>
                <a:lnTo>
                  <a:pt x="849" y="97"/>
                </a:lnTo>
                <a:lnTo>
                  <a:pt x="846" y="94"/>
                </a:lnTo>
                <a:lnTo>
                  <a:pt x="849" y="92"/>
                </a:lnTo>
                <a:lnTo>
                  <a:pt x="846" y="92"/>
                </a:lnTo>
                <a:lnTo>
                  <a:pt x="844" y="92"/>
                </a:lnTo>
                <a:lnTo>
                  <a:pt x="841" y="94"/>
                </a:lnTo>
                <a:lnTo>
                  <a:pt x="841" y="99"/>
                </a:lnTo>
                <a:lnTo>
                  <a:pt x="841" y="101"/>
                </a:lnTo>
                <a:lnTo>
                  <a:pt x="841" y="104"/>
                </a:lnTo>
                <a:lnTo>
                  <a:pt x="844" y="104"/>
                </a:lnTo>
                <a:lnTo>
                  <a:pt x="849" y="104"/>
                </a:lnTo>
                <a:lnTo>
                  <a:pt x="853" y="101"/>
                </a:lnTo>
                <a:lnTo>
                  <a:pt x="858" y="101"/>
                </a:lnTo>
                <a:lnTo>
                  <a:pt x="858" y="99"/>
                </a:lnTo>
                <a:lnTo>
                  <a:pt x="858" y="101"/>
                </a:lnTo>
                <a:lnTo>
                  <a:pt x="856" y="101"/>
                </a:lnTo>
                <a:lnTo>
                  <a:pt x="853" y="104"/>
                </a:lnTo>
                <a:lnTo>
                  <a:pt x="849" y="106"/>
                </a:lnTo>
                <a:lnTo>
                  <a:pt x="846" y="106"/>
                </a:lnTo>
                <a:lnTo>
                  <a:pt x="834" y="111"/>
                </a:lnTo>
                <a:lnTo>
                  <a:pt x="830" y="111"/>
                </a:lnTo>
                <a:lnTo>
                  <a:pt x="827" y="111"/>
                </a:lnTo>
                <a:lnTo>
                  <a:pt x="825" y="113"/>
                </a:lnTo>
                <a:lnTo>
                  <a:pt x="825" y="115"/>
                </a:lnTo>
                <a:lnTo>
                  <a:pt x="818" y="118"/>
                </a:lnTo>
                <a:lnTo>
                  <a:pt x="815" y="118"/>
                </a:lnTo>
                <a:lnTo>
                  <a:pt x="815" y="115"/>
                </a:lnTo>
                <a:lnTo>
                  <a:pt x="813" y="115"/>
                </a:lnTo>
                <a:lnTo>
                  <a:pt x="806" y="118"/>
                </a:lnTo>
                <a:lnTo>
                  <a:pt x="804" y="120"/>
                </a:lnTo>
                <a:lnTo>
                  <a:pt x="794" y="125"/>
                </a:lnTo>
                <a:lnTo>
                  <a:pt x="792" y="127"/>
                </a:lnTo>
                <a:lnTo>
                  <a:pt x="787" y="132"/>
                </a:lnTo>
                <a:lnTo>
                  <a:pt x="785" y="132"/>
                </a:lnTo>
                <a:lnTo>
                  <a:pt x="782" y="137"/>
                </a:lnTo>
                <a:lnTo>
                  <a:pt x="782" y="139"/>
                </a:lnTo>
                <a:lnTo>
                  <a:pt x="782" y="141"/>
                </a:lnTo>
                <a:lnTo>
                  <a:pt x="778" y="144"/>
                </a:lnTo>
                <a:lnTo>
                  <a:pt x="773" y="141"/>
                </a:lnTo>
                <a:lnTo>
                  <a:pt x="771" y="141"/>
                </a:lnTo>
                <a:lnTo>
                  <a:pt x="768" y="141"/>
                </a:lnTo>
                <a:lnTo>
                  <a:pt x="768" y="139"/>
                </a:lnTo>
                <a:lnTo>
                  <a:pt x="766" y="141"/>
                </a:lnTo>
                <a:lnTo>
                  <a:pt x="763" y="144"/>
                </a:lnTo>
                <a:lnTo>
                  <a:pt x="766" y="144"/>
                </a:lnTo>
                <a:lnTo>
                  <a:pt x="766" y="146"/>
                </a:lnTo>
                <a:lnTo>
                  <a:pt x="766" y="144"/>
                </a:lnTo>
                <a:lnTo>
                  <a:pt x="775" y="146"/>
                </a:lnTo>
                <a:lnTo>
                  <a:pt x="775" y="148"/>
                </a:lnTo>
                <a:lnTo>
                  <a:pt x="773" y="151"/>
                </a:lnTo>
                <a:lnTo>
                  <a:pt x="768" y="148"/>
                </a:lnTo>
                <a:lnTo>
                  <a:pt x="766" y="163"/>
                </a:lnTo>
                <a:lnTo>
                  <a:pt x="766" y="160"/>
                </a:lnTo>
                <a:lnTo>
                  <a:pt x="763" y="160"/>
                </a:lnTo>
                <a:lnTo>
                  <a:pt x="763" y="163"/>
                </a:lnTo>
                <a:lnTo>
                  <a:pt x="761" y="163"/>
                </a:lnTo>
                <a:lnTo>
                  <a:pt x="759" y="160"/>
                </a:lnTo>
                <a:lnTo>
                  <a:pt x="756" y="158"/>
                </a:lnTo>
                <a:lnTo>
                  <a:pt x="754" y="158"/>
                </a:lnTo>
                <a:lnTo>
                  <a:pt x="752" y="163"/>
                </a:lnTo>
                <a:lnTo>
                  <a:pt x="749" y="165"/>
                </a:lnTo>
                <a:lnTo>
                  <a:pt x="749" y="167"/>
                </a:lnTo>
                <a:lnTo>
                  <a:pt x="752" y="167"/>
                </a:lnTo>
                <a:lnTo>
                  <a:pt x="754" y="167"/>
                </a:lnTo>
                <a:lnTo>
                  <a:pt x="756" y="167"/>
                </a:lnTo>
                <a:lnTo>
                  <a:pt x="759" y="170"/>
                </a:lnTo>
                <a:lnTo>
                  <a:pt x="766" y="177"/>
                </a:lnTo>
                <a:lnTo>
                  <a:pt x="768" y="179"/>
                </a:lnTo>
                <a:lnTo>
                  <a:pt x="766" y="179"/>
                </a:lnTo>
                <a:lnTo>
                  <a:pt x="766" y="182"/>
                </a:lnTo>
                <a:lnTo>
                  <a:pt x="763" y="182"/>
                </a:lnTo>
                <a:lnTo>
                  <a:pt x="761" y="182"/>
                </a:lnTo>
                <a:lnTo>
                  <a:pt x="763" y="182"/>
                </a:lnTo>
                <a:lnTo>
                  <a:pt x="763" y="179"/>
                </a:lnTo>
                <a:lnTo>
                  <a:pt x="766" y="179"/>
                </a:lnTo>
                <a:lnTo>
                  <a:pt x="759" y="174"/>
                </a:lnTo>
                <a:lnTo>
                  <a:pt x="756" y="174"/>
                </a:lnTo>
                <a:lnTo>
                  <a:pt x="754" y="177"/>
                </a:lnTo>
                <a:lnTo>
                  <a:pt x="752" y="179"/>
                </a:lnTo>
                <a:lnTo>
                  <a:pt x="752" y="182"/>
                </a:lnTo>
                <a:lnTo>
                  <a:pt x="752" y="184"/>
                </a:lnTo>
                <a:lnTo>
                  <a:pt x="754" y="184"/>
                </a:lnTo>
                <a:lnTo>
                  <a:pt x="756" y="184"/>
                </a:lnTo>
                <a:lnTo>
                  <a:pt x="759" y="184"/>
                </a:lnTo>
                <a:lnTo>
                  <a:pt x="761" y="184"/>
                </a:lnTo>
                <a:lnTo>
                  <a:pt x="761" y="186"/>
                </a:lnTo>
                <a:lnTo>
                  <a:pt x="768" y="193"/>
                </a:lnTo>
                <a:lnTo>
                  <a:pt x="766" y="193"/>
                </a:lnTo>
                <a:lnTo>
                  <a:pt x="766" y="196"/>
                </a:lnTo>
                <a:lnTo>
                  <a:pt x="768" y="203"/>
                </a:lnTo>
                <a:lnTo>
                  <a:pt x="771" y="205"/>
                </a:lnTo>
                <a:lnTo>
                  <a:pt x="773" y="205"/>
                </a:lnTo>
                <a:lnTo>
                  <a:pt x="773" y="203"/>
                </a:lnTo>
                <a:lnTo>
                  <a:pt x="773" y="200"/>
                </a:lnTo>
                <a:lnTo>
                  <a:pt x="775" y="200"/>
                </a:lnTo>
                <a:lnTo>
                  <a:pt x="773" y="203"/>
                </a:lnTo>
                <a:lnTo>
                  <a:pt x="773" y="205"/>
                </a:lnTo>
                <a:lnTo>
                  <a:pt x="768" y="212"/>
                </a:lnTo>
                <a:lnTo>
                  <a:pt x="768" y="215"/>
                </a:lnTo>
                <a:lnTo>
                  <a:pt x="763" y="215"/>
                </a:lnTo>
                <a:lnTo>
                  <a:pt x="761" y="215"/>
                </a:lnTo>
                <a:lnTo>
                  <a:pt x="761" y="217"/>
                </a:lnTo>
                <a:lnTo>
                  <a:pt x="759" y="217"/>
                </a:lnTo>
                <a:lnTo>
                  <a:pt x="756" y="217"/>
                </a:lnTo>
                <a:lnTo>
                  <a:pt x="752" y="219"/>
                </a:lnTo>
                <a:lnTo>
                  <a:pt x="752" y="222"/>
                </a:lnTo>
                <a:lnTo>
                  <a:pt x="752" y="224"/>
                </a:lnTo>
                <a:lnTo>
                  <a:pt x="752" y="226"/>
                </a:lnTo>
                <a:lnTo>
                  <a:pt x="752" y="229"/>
                </a:lnTo>
                <a:lnTo>
                  <a:pt x="754" y="229"/>
                </a:lnTo>
                <a:lnTo>
                  <a:pt x="756" y="229"/>
                </a:lnTo>
                <a:lnTo>
                  <a:pt x="756" y="231"/>
                </a:lnTo>
                <a:lnTo>
                  <a:pt x="759" y="231"/>
                </a:lnTo>
                <a:lnTo>
                  <a:pt x="761" y="234"/>
                </a:lnTo>
                <a:lnTo>
                  <a:pt x="761" y="236"/>
                </a:lnTo>
                <a:lnTo>
                  <a:pt x="763" y="238"/>
                </a:lnTo>
                <a:lnTo>
                  <a:pt x="763" y="241"/>
                </a:lnTo>
                <a:lnTo>
                  <a:pt x="761" y="238"/>
                </a:lnTo>
                <a:lnTo>
                  <a:pt x="761" y="236"/>
                </a:lnTo>
                <a:lnTo>
                  <a:pt x="756" y="231"/>
                </a:lnTo>
                <a:lnTo>
                  <a:pt x="752" y="229"/>
                </a:lnTo>
                <a:lnTo>
                  <a:pt x="752" y="226"/>
                </a:lnTo>
                <a:lnTo>
                  <a:pt x="749" y="226"/>
                </a:lnTo>
                <a:lnTo>
                  <a:pt x="749" y="224"/>
                </a:lnTo>
                <a:lnTo>
                  <a:pt x="749" y="222"/>
                </a:lnTo>
                <a:lnTo>
                  <a:pt x="749" y="219"/>
                </a:lnTo>
                <a:lnTo>
                  <a:pt x="752" y="219"/>
                </a:lnTo>
                <a:lnTo>
                  <a:pt x="754" y="215"/>
                </a:lnTo>
                <a:lnTo>
                  <a:pt x="756" y="215"/>
                </a:lnTo>
                <a:lnTo>
                  <a:pt x="761" y="212"/>
                </a:lnTo>
                <a:lnTo>
                  <a:pt x="763" y="210"/>
                </a:lnTo>
                <a:lnTo>
                  <a:pt x="763" y="208"/>
                </a:lnTo>
                <a:lnTo>
                  <a:pt x="766" y="208"/>
                </a:lnTo>
                <a:lnTo>
                  <a:pt x="766" y="205"/>
                </a:lnTo>
                <a:lnTo>
                  <a:pt x="766" y="203"/>
                </a:lnTo>
                <a:lnTo>
                  <a:pt x="768" y="203"/>
                </a:lnTo>
                <a:lnTo>
                  <a:pt x="766" y="203"/>
                </a:lnTo>
                <a:lnTo>
                  <a:pt x="763" y="200"/>
                </a:lnTo>
                <a:lnTo>
                  <a:pt x="754" y="203"/>
                </a:lnTo>
                <a:lnTo>
                  <a:pt x="747" y="205"/>
                </a:lnTo>
                <a:lnTo>
                  <a:pt x="747" y="208"/>
                </a:lnTo>
                <a:lnTo>
                  <a:pt x="740" y="210"/>
                </a:lnTo>
                <a:lnTo>
                  <a:pt x="733" y="210"/>
                </a:lnTo>
                <a:lnTo>
                  <a:pt x="728" y="210"/>
                </a:lnTo>
                <a:lnTo>
                  <a:pt x="721" y="212"/>
                </a:lnTo>
                <a:lnTo>
                  <a:pt x="712" y="212"/>
                </a:lnTo>
                <a:lnTo>
                  <a:pt x="709" y="212"/>
                </a:lnTo>
                <a:lnTo>
                  <a:pt x="707" y="212"/>
                </a:lnTo>
                <a:lnTo>
                  <a:pt x="695" y="212"/>
                </a:lnTo>
                <a:lnTo>
                  <a:pt x="683" y="215"/>
                </a:lnTo>
                <a:lnTo>
                  <a:pt x="683" y="217"/>
                </a:lnTo>
                <a:lnTo>
                  <a:pt x="681" y="224"/>
                </a:lnTo>
                <a:lnTo>
                  <a:pt x="681" y="229"/>
                </a:lnTo>
                <a:lnTo>
                  <a:pt x="683" y="236"/>
                </a:lnTo>
                <a:lnTo>
                  <a:pt x="686" y="241"/>
                </a:lnTo>
                <a:lnTo>
                  <a:pt x="686" y="243"/>
                </a:lnTo>
                <a:lnTo>
                  <a:pt x="686" y="245"/>
                </a:lnTo>
                <a:lnTo>
                  <a:pt x="686" y="248"/>
                </a:lnTo>
                <a:lnTo>
                  <a:pt x="686" y="250"/>
                </a:lnTo>
                <a:lnTo>
                  <a:pt x="686" y="252"/>
                </a:lnTo>
                <a:lnTo>
                  <a:pt x="683" y="252"/>
                </a:lnTo>
                <a:lnTo>
                  <a:pt x="683" y="255"/>
                </a:lnTo>
                <a:lnTo>
                  <a:pt x="686" y="262"/>
                </a:lnTo>
                <a:lnTo>
                  <a:pt x="688" y="264"/>
                </a:lnTo>
                <a:lnTo>
                  <a:pt x="690" y="269"/>
                </a:lnTo>
                <a:lnTo>
                  <a:pt x="693" y="269"/>
                </a:lnTo>
                <a:lnTo>
                  <a:pt x="695" y="269"/>
                </a:lnTo>
                <a:lnTo>
                  <a:pt x="697" y="271"/>
                </a:lnTo>
                <a:lnTo>
                  <a:pt x="704" y="271"/>
                </a:lnTo>
                <a:lnTo>
                  <a:pt x="704" y="274"/>
                </a:lnTo>
                <a:lnTo>
                  <a:pt x="707" y="276"/>
                </a:lnTo>
                <a:lnTo>
                  <a:pt x="707" y="278"/>
                </a:lnTo>
                <a:lnTo>
                  <a:pt x="707" y="283"/>
                </a:lnTo>
                <a:lnTo>
                  <a:pt x="712" y="288"/>
                </a:lnTo>
                <a:lnTo>
                  <a:pt x="714" y="288"/>
                </a:lnTo>
                <a:lnTo>
                  <a:pt x="716" y="288"/>
                </a:lnTo>
                <a:lnTo>
                  <a:pt x="716" y="290"/>
                </a:lnTo>
                <a:lnTo>
                  <a:pt x="719" y="290"/>
                </a:lnTo>
                <a:lnTo>
                  <a:pt x="719" y="293"/>
                </a:lnTo>
                <a:lnTo>
                  <a:pt x="721" y="293"/>
                </a:lnTo>
                <a:lnTo>
                  <a:pt x="723" y="300"/>
                </a:lnTo>
                <a:lnTo>
                  <a:pt x="723" y="302"/>
                </a:lnTo>
                <a:lnTo>
                  <a:pt x="721" y="304"/>
                </a:lnTo>
                <a:lnTo>
                  <a:pt x="719" y="311"/>
                </a:lnTo>
                <a:lnTo>
                  <a:pt x="719" y="314"/>
                </a:lnTo>
                <a:lnTo>
                  <a:pt x="716" y="314"/>
                </a:lnTo>
                <a:lnTo>
                  <a:pt x="716" y="316"/>
                </a:lnTo>
                <a:lnTo>
                  <a:pt x="719" y="321"/>
                </a:lnTo>
                <a:lnTo>
                  <a:pt x="721" y="330"/>
                </a:lnTo>
                <a:lnTo>
                  <a:pt x="723" y="340"/>
                </a:lnTo>
                <a:lnTo>
                  <a:pt x="723" y="342"/>
                </a:lnTo>
                <a:lnTo>
                  <a:pt x="723" y="345"/>
                </a:lnTo>
                <a:lnTo>
                  <a:pt x="723" y="347"/>
                </a:lnTo>
                <a:lnTo>
                  <a:pt x="721" y="349"/>
                </a:lnTo>
                <a:lnTo>
                  <a:pt x="719" y="352"/>
                </a:lnTo>
                <a:lnTo>
                  <a:pt x="716" y="352"/>
                </a:lnTo>
                <a:lnTo>
                  <a:pt x="716" y="354"/>
                </a:lnTo>
                <a:lnTo>
                  <a:pt x="716" y="359"/>
                </a:lnTo>
                <a:lnTo>
                  <a:pt x="716" y="361"/>
                </a:lnTo>
                <a:lnTo>
                  <a:pt x="714" y="361"/>
                </a:lnTo>
                <a:lnTo>
                  <a:pt x="712" y="359"/>
                </a:lnTo>
                <a:lnTo>
                  <a:pt x="709" y="356"/>
                </a:lnTo>
                <a:lnTo>
                  <a:pt x="709" y="354"/>
                </a:lnTo>
                <a:lnTo>
                  <a:pt x="712" y="349"/>
                </a:lnTo>
                <a:lnTo>
                  <a:pt x="714" y="347"/>
                </a:lnTo>
                <a:lnTo>
                  <a:pt x="716" y="330"/>
                </a:lnTo>
                <a:lnTo>
                  <a:pt x="716" y="328"/>
                </a:lnTo>
                <a:lnTo>
                  <a:pt x="714" y="326"/>
                </a:lnTo>
                <a:lnTo>
                  <a:pt x="712" y="326"/>
                </a:lnTo>
                <a:lnTo>
                  <a:pt x="709" y="326"/>
                </a:lnTo>
                <a:lnTo>
                  <a:pt x="709" y="328"/>
                </a:lnTo>
                <a:lnTo>
                  <a:pt x="704" y="340"/>
                </a:lnTo>
                <a:lnTo>
                  <a:pt x="704" y="342"/>
                </a:lnTo>
                <a:lnTo>
                  <a:pt x="704" y="349"/>
                </a:lnTo>
                <a:lnTo>
                  <a:pt x="707" y="354"/>
                </a:lnTo>
                <a:lnTo>
                  <a:pt x="704" y="354"/>
                </a:lnTo>
                <a:lnTo>
                  <a:pt x="704" y="352"/>
                </a:lnTo>
                <a:lnTo>
                  <a:pt x="702" y="342"/>
                </a:lnTo>
                <a:lnTo>
                  <a:pt x="704" y="337"/>
                </a:lnTo>
                <a:lnTo>
                  <a:pt x="707" y="328"/>
                </a:lnTo>
                <a:lnTo>
                  <a:pt x="704" y="314"/>
                </a:lnTo>
                <a:lnTo>
                  <a:pt x="707" y="311"/>
                </a:lnTo>
                <a:lnTo>
                  <a:pt x="709" y="311"/>
                </a:lnTo>
                <a:lnTo>
                  <a:pt x="712" y="309"/>
                </a:lnTo>
                <a:lnTo>
                  <a:pt x="714" y="309"/>
                </a:lnTo>
                <a:lnTo>
                  <a:pt x="714" y="307"/>
                </a:lnTo>
                <a:lnTo>
                  <a:pt x="719" y="297"/>
                </a:lnTo>
                <a:lnTo>
                  <a:pt x="719" y="295"/>
                </a:lnTo>
                <a:lnTo>
                  <a:pt x="716" y="295"/>
                </a:lnTo>
                <a:lnTo>
                  <a:pt x="714" y="293"/>
                </a:lnTo>
                <a:lnTo>
                  <a:pt x="712" y="293"/>
                </a:lnTo>
                <a:lnTo>
                  <a:pt x="707" y="295"/>
                </a:lnTo>
                <a:lnTo>
                  <a:pt x="704" y="295"/>
                </a:lnTo>
                <a:lnTo>
                  <a:pt x="704" y="297"/>
                </a:lnTo>
                <a:lnTo>
                  <a:pt x="702" y="297"/>
                </a:lnTo>
                <a:lnTo>
                  <a:pt x="697" y="297"/>
                </a:lnTo>
                <a:lnTo>
                  <a:pt x="693" y="293"/>
                </a:lnTo>
                <a:lnTo>
                  <a:pt x="683" y="283"/>
                </a:lnTo>
                <a:lnTo>
                  <a:pt x="681" y="278"/>
                </a:lnTo>
                <a:lnTo>
                  <a:pt x="669" y="269"/>
                </a:lnTo>
                <a:lnTo>
                  <a:pt x="667" y="269"/>
                </a:lnTo>
                <a:lnTo>
                  <a:pt x="657" y="267"/>
                </a:lnTo>
                <a:lnTo>
                  <a:pt x="655" y="269"/>
                </a:lnTo>
                <a:lnTo>
                  <a:pt x="650" y="271"/>
                </a:lnTo>
                <a:lnTo>
                  <a:pt x="643" y="276"/>
                </a:lnTo>
                <a:lnTo>
                  <a:pt x="643" y="278"/>
                </a:lnTo>
                <a:lnTo>
                  <a:pt x="643" y="281"/>
                </a:lnTo>
                <a:lnTo>
                  <a:pt x="645" y="281"/>
                </a:lnTo>
                <a:lnTo>
                  <a:pt x="648" y="278"/>
                </a:lnTo>
                <a:lnTo>
                  <a:pt x="650" y="278"/>
                </a:lnTo>
                <a:lnTo>
                  <a:pt x="650" y="281"/>
                </a:lnTo>
                <a:lnTo>
                  <a:pt x="652" y="281"/>
                </a:lnTo>
                <a:lnTo>
                  <a:pt x="652" y="283"/>
                </a:lnTo>
                <a:lnTo>
                  <a:pt x="652" y="286"/>
                </a:lnTo>
                <a:lnTo>
                  <a:pt x="652" y="288"/>
                </a:lnTo>
                <a:lnTo>
                  <a:pt x="652" y="290"/>
                </a:lnTo>
                <a:lnTo>
                  <a:pt x="650" y="290"/>
                </a:lnTo>
                <a:lnTo>
                  <a:pt x="648" y="290"/>
                </a:lnTo>
                <a:lnTo>
                  <a:pt x="645" y="290"/>
                </a:lnTo>
                <a:lnTo>
                  <a:pt x="643" y="290"/>
                </a:lnTo>
                <a:lnTo>
                  <a:pt x="643" y="288"/>
                </a:lnTo>
                <a:lnTo>
                  <a:pt x="641" y="288"/>
                </a:lnTo>
                <a:lnTo>
                  <a:pt x="641" y="286"/>
                </a:lnTo>
                <a:lnTo>
                  <a:pt x="636" y="283"/>
                </a:lnTo>
                <a:lnTo>
                  <a:pt x="634" y="283"/>
                </a:lnTo>
                <a:lnTo>
                  <a:pt x="631" y="283"/>
                </a:lnTo>
                <a:lnTo>
                  <a:pt x="629" y="286"/>
                </a:lnTo>
                <a:lnTo>
                  <a:pt x="626" y="288"/>
                </a:lnTo>
                <a:lnTo>
                  <a:pt x="624" y="288"/>
                </a:lnTo>
                <a:lnTo>
                  <a:pt x="629" y="300"/>
                </a:lnTo>
                <a:lnTo>
                  <a:pt x="631" y="302"/>
                </a:lnTo>
                <a:lnTo>
                  <a:pt x="634" y="307"/>
                </a:lnTo>
                <a:lnTo>
                  <a:pt x="641" y="311"/>
                </a:lnTo>
                <a:lnTo>
                  <a:pt x="643" y="311"/>
                </a:lnTo>
                <a:lnTo>
                  <a:pt x="643" y="314"/>
                </a:lnTo>
                <a:lnTo>
                  <a:pt x="648" y="311"/>
                </a:lnTo>
                <a:lnTo>
                  <a:pt x="650" y="309"/>
                </a:lnTo>
                <a:lnTo>
                  <a:pt x="655" y="314"/>
                </a:lnTo>
                <a:lnTo>
                  <a:pt x="655" y="316"/>
                </a:lnTo>
                <a:lnTo>
                  <a:pt x="655" y="323"/>
                </a:lnTo>
                <a:lnTo>
                  <a:pt x="655" y="328"/>
                </a:lnTo>
                <a:lnTo>
                  <a:pt x="662" y="326"/>
                </a:lnTo>
                <a:lnTo>
                  <a:pt x="662" y="323"/>
                </a:lnTo>
                <a:lnTo>
                  <a:pt x="664" y="323"/>
                </a:lnTo>
                <a:lnTo>
                  <a:pt x="664" y="326"/>
                </a:lnTo>
                <a:lnTo>
                  <a:pt x="664" y="328"/>
                </a:lnTo>
                <a:lnTo>
                  <a:pt x="662" y="328"/>
                </a:lnTo>
                <a:lnTo>
                  <a:pt x="660" y="328"/>
                </a:lnTo>
                <a:lnTo>
                  <a:pt x="657" y="328"/>
                </a:lnTo>
                <a:lnTo>
                  <a:pt x="655" y="328"/>
                </a:lnTo>
                <a:lnTo>
                  <a:pt x="650" y="326"/>
                </a:lnTo>
                <a:lnTo>
                  <a:pt x="648" y="323"/>
                </a:lnTo>
                <a:lnTo>
                  <a:pt x="648" y="321"/>
                </a:lnTo>
                <a:lnTo>
                  <a:pt x="648" y="319"/>
                </a:lnTo>
                <a:lnTo>
                  <a:pt x="645" y="319"/>
                </a:lnTo>
                <a:lnTo>
                  <a:pt x="638" y="316"/>
                </a:lnTo>
                <a:lnTo>
                  <a:pt x="638" y="319"/>
                </a:lnTo>
                <a:lnTo>
                  <a:pt x="636" y="319"/>
                </a:lnTo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64" name="Freeform 2386"/>
          <p:cNvSpPr>
            <a:spLocks/>
          </p:cNvSpPr>
          <p:nvPr/>
        </p:nvSpPr>
        <p:spPr bwMode="auto">
          <a:xfrm>
            <a:off x="2855913" y="4578350"/>
            <a:ext cx="115887" cy="254000"/>
          </a:xfrm>
          <a:custGeom>
            <a:avLst/>
            <a:gdLst>
              <a:gd name="T0" fmla="*/ 2147483647 w 94"/>
              <a:gd name="T1" fmla="*/ 2147483647 h 196"/>
              <a:gd name="T2" fmla="*/ 2147483647 w 94"/>
              <a:gd name="T3" fmla="*/ 2147483647 h 196"/>
              <a:gd name="T4" fmla="*/ 2147483647 w 94"/>
              <a:gd name="T5" fmla="*/ 2147483647 h 196"/>
              <a:gd name="T6" fmla="*/ 2147483647 w 94"/>
              <a:gd name="T7" fmla="*/ 2147483647 h 196"/>
              <a:gd name="T8" fmla="*/ 2147483647 w 94"/>
              <a:gd name="T9" fmla="*/ 2147483647 h 196"/>
              <a:gd name="T10" fmla="*/ 2147483647 w 94"/>
              <a:gd name="T11" fmla="*/ 2147483647 h 196"/>
              <a:gd name="T12" fmla="*/ 2147483647 w 94"/>
              <a:gd name="T13" fmla="*/ 2147483647 h 196"/>
              <a:gd name="T14" fmla="*/ 2147483647 w 94"/>
              <a:gd name="T15" fmla="*/ 2147483647 h 196"/>
              <a:gd name="T16" fmla="*/ 2147483647 w 94"/>
              <a:gd name="T17" fmla="*/ 2147483647 h 196"/>
              <a:gd name="T18" fmla="*/ 2147483647 w 94"/>
              <a:gd name="T19" fmla="*/ 0 h 196"/>
              <a:gd name="T20" fmla="*/ 2147483647 w 94"/>
              <a:gd name="T21" fmla="*/ 2147483647 h 196"/>
              <a:gd name="T22" fmla="*/ 2147483647 w 94"/>
              <a:gd name="T23" fmla="*/ 2147483647 h 196"/>
              <a:gd name="T24" fmla="*/ 2147483647 w 94"/>
              <a:gd name="T25" fmla="*/ 2147483647 h 196"/>
              <a:gd name="T26" fmla="*/ 2147483647 w 94"/>
              <a:gd name="T27" fmla="*/ 2147483647 h 196"/>
              <a:gd name="T28" fmla="*/ 2147483647 w 94"/>
              <a:gd name="T29" fmla="*/ 2147483647 h 196"/>
              <a:gd name="T30" fmla="*/ 2147483647 w 94"/>
              <a:gd name="T31" fmla="*/ 2147483647 h 196"/>
              <a:gd name="T32" fmla="*/ 2147483647 w 94"/>
              <a:gd name="T33" fmla="*/ 2147483647 h 196"/>
              <a:gd name="T34" fmla="*/ 2147483647 w 94"/>
              <a:gd name="T35" fmla="*/ 2147483647 h 196"/>
              <a:gd name="T36" fmla="*/ 2147483647 w 94"/>
              <a:gd name="T37" fmla="*/ 2147483647 h 196"/>
              <a:gd name="T38" fmla="*/ 2147483647 w 94"/>
              <a:gd name="T39" fmla="*/ 2147483647 h 196"/>
              <a:gd name="T40" fmla="*/ 2147483647 w 94"/>
              <a:gd name="T41" fmla="*/ 2147483647 h 196"/>
              <a:gd name="T42" fmla="*/ 2147483647 w 94"/>
              <a:gd name="T43" fmla="*/ 2147483647 h 196"/>
              <a:gd name="T44" fmla="*/ 2147483647 w 94"/>
              <a:gd name="T45" fmla="*/ 2147483647 h 196"/>
              <a:gd name="T46" fmla="*/ 2147483647 w 94"/>
              <a:gd name="T47" fmla="*/ 2147483647 h 196"/>
              <a:gd name="T48" fmla="*/ 2147483647 w 94"/>
              <a:gd name="T49" fmla="*/ 2147483647 h 196"/>
              <a:gd name="T50" fmla="*/ 2147483647 w 94"/>
              <a:gd name="T51" fmla="*/ 2147483647 h 196"/>
              <a:gd name="T52" fmla="*/ 2147483647 w 94"/>
              <a:gd name="T53" fmla="*/ 2147483647 h 196"/>
              <a:gd name="T54" fmla="*/ 2147483647 w 94"/>
              <a:gd name="T55" fmla="*/ 2147483647 h 196"/>
              <a:gd name="T56" fmla="*/ 2147483647 w 94"/>
              <a:gd name="T57" fmla="*/ 2147483647 h 196"/>
              <a:gd name="T58" fmla="*/ 2147483647 w 94"/>
              <a:gd name="T59" fmla="*/ 2147483647 h 196"/>
              <a:gd name="T60" fmla="*/ 2147483647 w 94"/>
              <a:gd name="T61" fmla="*/ 2147483647 h 196"/>
              <a:gd name="T62" fmla="*/ 2147483647 w 94"/>
              <a:gd name="T63" fmla="*/ 2147483647 h 196"/>
              <a:gd name="T64" fmla="*/ 2147483647 w 94"/>
              <a:gd name="T65" fmla="*/ 2147483647 h 196"/>
              <a:gd name="T66" fmla="*/ 2147483647 w 94"/>
              <a:gd name="T67" fmla="*/ 2147483647 h 196"/>
              <a:gd name="T68" fmla="*/ 2147483647 w 94"/>
              <a:gd name="T69" fmla="*/ 2147483647 h 196"/>
              <a:gd name="T70" fmla="*/ 2147483647 w 94"/>
              <a:gd name="T71" fmla="*/ 2147483647 h 196"/>
              <a:gd name="T72" fmla="*/ 2147483647 w 94"/>
              <a:gd name="T73" fmla="*/ 2147483647 h 196"/>
              <a:gd name="T74" fmla="*/ 2147483647 w 94"/>
              <a:gd name="T75" fmla="*/ 2147483647 h 196"/>
              <a:gd name="T76" fmla="*/ 2147483647 w 94"/>
              <a:gd name="T77" fmla="*/ 2147483647 h 196"/>
              <a:gd name="T78" fmla="*/ 2147483647 w 94"/>
              <a:gd name="T79" fmla="*/ 2147483647 h 196"/>
              <a:gd name="T80" fmla="*/ 2147483647 w 94"/>
              <a:gd name="T81" fmla="*/ 2147483647 h 196"/>
              <a:gd name="T82" fmla="*/ 2147483647 w 94"/>
              <a:gd name="T83" fmla="*/ 2147483647 h 196"/>
              <a:gd name="T84" fmla="*/ 2147483647 w 94"/>
              <a:gd name="T85" fmla="*/ 2147483647 h 196"/>
              <a:gd name="T86" fmla="*/ 2147483647 w 94"/>
              <a:gd name="T87" fmla="*/ 2147483647 h 196"/>
              <a:gd name="T88" fmla="*/ 2147483647 w 94"/>
              <a:gd name="T89" fmla="*/ 2147483647 h 196"/>
              <a:gd name="T90" fmla="*/ 2147483647 w 94"/>
              <a:gd name="T91" fmla="*/ 2147483647 h 196"/>
              <a:gd name="T92" fmla="*/ 2147483647 w 94"/>
              <a:gd name="T93" fmla="*/ 2147483647 h 196"/>
              <a:gd name="T94" fmla="*/ 2147483647 w 94"/>
              <a:gd name="T95" fmla="*/ 2147483647 h 196"/>
              <a:gd name="T96" fmla="*/ 2147483647 w 94"/>
              <a:gd name="T97" fmla="*/ 2147483647 h 196"/>
              <a:gd name="T98" fmla="*/ 2147483647 w 94"/>
              <a:gd name="T99" fmla="*/ 2147483647 h 196"/>
              <a:gd name="T100" fmla="*/ 2147483647 w 94"/>
              <a:gd name="T101" fmla="*/ 2147483647 h 196"/>
              <a:gd name="T102" fmla="*/ 2147483647 w 94"/>
              <a:gd name="T103" fmla="*/ 2147483647 h 196"/>
              <a:gd name="T104" fmla="*/ 2147483647 w 94"/>
              <a:gd name="T105" fmla="*/ 2147483647 h 196"/>
              <a:gd name="T106" fmla="*/ 2147483647 w 94"/>
              <a:gd name="T107" fmla="*/ 2147483647 h 196"/>
              <a:gd name="T108" fmla="*/ 2147483647 w 94"/>
              <a:gd name="T109" fmla="*/ 2147483647 h 196"/>
              <a:gd name="T110" fmla="*/ 2147483647 w 94"/>
              <a:gd name="T111" fmla="*/ 2147483647 h 196"/>
              <a:gd name="T112" fmla="*/ 2147483647 w 94"/>
              <a:gd name="T113" fmla="*/ 2147483647 h 196"/>
              <a:gd name="T114" fmla="*/ 2147483647 w 94"/>
              <a:gd name="T115" fmla="*/ 2147483647 h 196"/>
              <a:gd name="T116" fmla="*/ 2147483647 w 94"/>
              <a:gd name="T117" fmla="*/ 2147483647 h 196"/>
              <a:gd name="T118" fmla="*/ 2147483647 w 94"/>
              <a:gd name="T119" fmla="*/ 2147483647 h 196"/>
              <a:gd name="T120" fmla="*/ 2147483647 w 94"/>
              <a:gd name="T121" fmla="*/ 2147483647 h 196"/>
              <a:gd name="T122" fmla="*/ 2147483647 w 94"/>
              <a:gd name="T123" fmla="*/ 2147483647 h 196"/>
              <a:gd name="T124" fmla="*/ 2147483647 w 94"/>
              <a:gd name="T125" fmla="*/ 2147483647 h 19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4"/>
              <a:gd name="T190" fmla="*/ 0 h 196"/>
              <a:gd name="T191" fmla="*/ 94 w 94"/>
              <a:gd name="T192" fmla="*/ 196 h 19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4" h="196">
                <a:moveTo>
                  <a:pt x="47" y="52"/>
                </a:moveTo>
                <a:lnTo>
                  <a:pt x="47" y="52"/>
                </a:lnTo>
                <a:lnTo>
                  <a:pt x="47" y="50"/>
                </a:lnTo>
                <a:lnTo>
                  <a:pt x="49" y="48"/>
                </a:lnTo>
                <a:lnTo>
                  <a:pt x="51" y="48"/>
                </a:lnTo>
                <a:lnTo>
                  <a:pt x="51" y="45"/>
                </a:lnTo>
                <a:lnTo>
                  <a:pt x="56" y="43"/>
                </a:lnTo>
                <a:lnTo>
                  <a:pt x="56" y="40"/>
                </a:lnTo>
                <a:lnTo>
                  <a:pt x="56" y="38"/>
                </a:lnTo>
                <a:lnTo>
                  <a:pt x="59" y="38"/>
                </a:lnTo>
                <a:lnTo>
                  <a:pt x="59" y="33"/>
                </a:lnTo>
                <a:lnTo>
                  <a:pt x="63" y="33"/>
                </a:lnTo>
                <a:lnTo>
                  <a:pt x="66" y="33"/>
                </a:lnTo>
                <a:lnTo>
                  <a:pt x="68" y="33"/>
                </a:lnTo>
                <a:lnTo>
                  <a:pt x="68" y="31"/>
                </a:lnTo>
                <a:lnTo>
                  <a:pt x="66" y="31"/>
                </a:lnTo>
                <a:lnTo>
                  <a:pt x="66" y="29"/>
                </a:lnTo>
                <a:lnTo>
                  <a:pt x="68" y="29"/>
                </a:lnTo>
                <a:lnTo>
                  <a:pt x="70" y="29"/>
                </a:lnTo>
                <a:lnTo>
                  <a:pt x="73" y="26"/>
                </a:lnTo>
                <a:lnTo>
                  <a:pt x="75" y="26"/>
                </a:lnTo>
                <a:lnTo>
                  <a:pt x="73" y="26"/>
                </a:lnTo>
                <a:lnTo>
                  <a:pt x="75" y="26"/>
                </a:lnTo>
                <a:lnTo>
                  <a:pt x="73" y="24"/>
                </a:lnTo>
                <a:lnTo>
                  <a:pt x="70" y="24"/>
                </a:lnTo>
                <a:lnTo>
                  <a:pt x="68" y="24"/>
                </a:lnTo>
                <a:lnTo>
                  <a:pt x="59" y="19"/>
                </a:lnTo>
                <a:lnTo>
                  <a:pt x="59" y="17"/>
                </a:lnTo>
                <a:lnTo>
                  <a:pt x="59" y="14"/>
                </a:lnTo>
                <a:lnTo>
                  <a:pt x="59" y="10"/>
                </a:lnTo>
                <a:lnTo>
                  <a:pt x="61" y="7"/>
                </a:lnTo>
                <a:lnTo>
                  <a:pt x="59" y="7"/>
                </a:lnTo>
                <a:lnTo>
                  <a:pt x="56" y="7"/>
                </a:lnTo>
                <a:lnTo>
                  <a:pt x="56" y="5"/>
                </a:lnTo>
                <a:lnTo>
                  <a:pt x="49" y="5"/>
                </a:lnTo>
                <a:lnTo>
                  <a:pt x="47" y="5"/>
                </a:lnTo>
                <a:lnTo>
                  <a:pt x="44" y="3"/>
                </a:lnTo>
                <a:lnTo>
                  <a:pt x="42" y="0"/>
                </a:lnTo>
                <a:lnTo>
                  <a:pt x="40" y="0"/>
                </a:lnTo>
                <a:lnTo>
                  <a:pt x="37" y="3"/>
                </a:lnTo>
                <a:lnTo>
                  <a:pt x="35" y="3"/>
                </a:lnTo>
                <a:lnTo>
                  <a:pt x="35" y="5"/>
                </a:lnTo>
                <a:lnTo>
                  <a:pt x="35" y="7"/>
                </a:lnTo>
                <a:lnTo>
                  <a:pt x="33" y="7"/>
                </a:lnTo>
                <a:lnTo>
                  <a:pt x="28" y="10"/>
                </a:lnTo>
                <a:lnTo>
                  <a:pt x="28" y="7"/>
                </a:lnTo>
                <a:lnTo>
                  <a:pt x="26" y="7"/>
                </a:lnTo>
                <a:lnTo>
                  <a:pt x="26" y="10"/>
                </a:lnTo>
                <a:lnTo>
                  <a:pt x="23" y="10"/>
                </a:lnTo>
                <a:lnTo>
                  <a:pt x="23" y="12"/>
                </a:lnTo>
                <a:lnTo>
                  <a:pt x="18" y="7"/>
                </a:lnTo>
                <a:lnTo>
                  <a:pt x="16" y="10"/>
                </a:lnTo>
                <a:lnTo>
                  <a:pt x="14" y="12"/>
                </a:lnTo>
                <a:lnTo>
                  <a:pt x="11" y="12"/>
                </a:lnTo>
                <a:lnTo>
                  <a:pt x="9" y="12"/>
                </a:lnTo>
                <a:lnTo>
                  <a:pt x="9" y="10"/>
                </a:lnTo>
                <a:lnTo>
                  <a:pt x="4" y="7"/>
                </a:lnTo>
                <a:lnTo>
                  <a:pt x="4" y="10"/>
                </a:lnTo>
                <a:lnTo>
                  <a:pt x="2" y="12"/>
                </a:lnTo>
                <a:lnTo>
                  <a:pt x="0" y="14"/>
                </a:lnTo>
                <a:lnTo>
                  <a:pt x="2" y="17"/>
                </a:lnTo>
                <a:lnTo>
                  <a:pt x="7" y="19"/>
                </a:lnTo>
                <a:lnTo>
                  <a:pt x="11" y="22"/>
                </a:lnTo>
                <a:lnTo>
                  <a:pt x="11" y="24"/>
                </a:lnTo>
                <a:lnTo>
                  <a:pt x="9" y="26"/>
                </a:lnTo>
                <a:lnTo>
                  <a:pt x="9" y="29"/>
                </a:lnTo>
                <a:lnTo>
                  <a:pt x="14" y="33"/>
                </a:lnTo>
                <a:lnTo>
                  <a:pt x="14" y="36"/>
                </a:lnTo>
                <a:lnTo>
                  <a:pt x="16" y="36"/>
                </a:lnTo>
                <a:lnTo>
                  <a:pt x="18" y="36"/>
                </a:lnTo>
                <a:lnTo>
                  <a:pt x="21" y="33"/>
                </a:lnTo>
                <a:lnTo>
                  <a:pt x="26" y="33"/>
                </a:lnTo>
                <a:lnTo>
                  <a:pt x="28" y="33"/>
                </a:lnTo>
                <a:lnTo>
                  <a:pt x="33" y="38"/>
                </a:lnTo>
                <a:lnTo>
                  <a:pt x="30" y="38"/>
                </a:lnTo>
                <a:lnTo>
                  <a:pt x="30" y="40"/>
                </a:lnTo>
                <a:lnTo>
                  <a:pt x="33" y="40"/>
                </a:lnTo>
                <a:lnTo>
                  <a:pt x="35" y="43"/>
                </a:lnTo>
                <a:lnTo>
                  <a:pt x="37" y="45"/>
                </a:lnTo>
                <a:lnTo>
                  <a:pt x="33" y="50"/>
                </a:lnTo>
                <a:lnTo>
                  <a:pt x="33" y="52"/>
                </a:lnTo>
                <a:lnTo>
                  <a:pt x="30" y="52"/>
                </a:lnTo>
                <a:lnTo>
                  <a:pt x="28" y="50"/>
                </a:lnTo>
                <a:lnTo>
                  <a:pt x="23" y="50"/>
                </a:lnTo>
                <a:lnTo>
                  <a:pt x="23" y="52"/>
                </a:lnTo>
                <a:lnTo>
                  <a:pt x="26" y="52"/>
                </a:lnTo>
                <a:lnTo>
                  <a:pt x="26" y="55"/>
                </a:lnTo>
                <a:lnTo>
                  <a:pt x="23" y="55"/>
                </a:lnTo>
                <a:lnTo>
                  <a:pt x="23" y="57"/>
                </a:lnTo>
                <a:lnTo>
                  <a:pt x="26" y="57"/>
                </a:lnTo>
                <a:lnTo>
                  <a:pt x="35" y="64"/>
                </a:lnTo>
                <a:lnTo>
                  <a:pt x="40" y="64"/>
                </a:lnTo>
                <a:lnTo>
                  <a:pt x="37" y="66"/>
                </a:lnTo>
                <a:lnTo>
                  <a:pt x="40" y="69"/>
                </a:lnTo>
                <a:lnTo>
                  <a:pt x="47" y="78"/>
                </a:lnTo>
                <a:lnTo>
                  <a:pt x="56" y="88"/>
                </a:lnTo>
                <a:lnTo>
                  <a:pt x="56" y="92"/>
                </a:lnTo>
                <a:lnTo>
                  <a:pt x="59" y="95"/>
                </a:lnTo>
                <a:lnTo>
                  <a:pt x="61" y="92"/>
                </a:lnTo>
                <a:lnTo>
                  <a:pt x="66" y="100"/>
                </a:lnTo>
                <a:lnTo>
                  <a:pt x="66" y="102"/>
                </a:lnTo>
                <a:lnTo>
                  <a:pt x="63" y="102"/>
                </a:lnTo>
                <a:lnTo>
                  <a:pt x="66" y="102"/>
                </a:lnTo>
                <a:lnTo>
                  <a:pt x="66" y="104"/>
                </a:lnTo>
                <a:lnTo>
                  <a:pt x="66" y="107"/>
                </a:lnTo>
                <a:lnTo>
                  <a:pt x="68" y="107"/>
                </a:lnTo>
                <a:lnTo>
                  <a:pt x="70" y="109"/>
                </a:lnTo>
                <a:lnTo>
                  <a:pt x="70" y="111"/>
                </a:lnTo>
                <a:lnTo>
                  <a:pt x="68" y="116"/>
                </a:lnTo>
                <a:lnTo>
                  <a:pt x="70" y="116"/>
                </a:lnTo>
                <a:lnTo>
                  <a:pt x="70" y="118"/>
                </a:lnTo>
                <a:lnTo>
                  <a:pt x="68" y="118"/>
                </a:lnTo>
                <a:lnTo>
                  <a:pt x="68" y="121"/>
                </a:lnTo>
                <a:lnTo>
                  <a:pt x="68" y="123"/>
                </a:lnTo>
                <a:lnTo>
                  <a:pt x="66" y="126"/>
                </a:lnTo>
                <a:lnTo>
                  <a:pt x="68" y="126"/>
                </a:lnTo>
                <a:lnTo>
                  <a:pt x="68" y="128"/>
                </a:lnTo>
                <a:lnTo>
                  <a:pt x="68" y="130"/>
                </a:lnTo>
                <a:lnTo>
                  <a:pt x="70" y="133"/>
                </a:lnTo>
                <a:lnTo>
                  <a:pt x="70" y="135"/>
                </a:lnTo>
                <a:lnTo>
                  <a:pt x="68" y="140"/>
                </a:lnTo>
                <a:lnTo>
                  <a:pt x="68" y="142"/>
                </a:lnTo>
                <a:lnTo>
                  <a:pt x="70" y="142"/>
                </a:lnTo>
                <a:lnTo>
                  <a:pt x="70" y="144"/>
                </a:lnTo>
                <a:lnTo>
                  <a:pt x="70" y="147"/>
                </a:lnTo>
                <a:lnTo>
                  <a:pt x="68" y="147"/>
                </a:lnTo>
                <a:lnTo>
                  <a:pt x="68" y="149"/>
                </a:lnTo>
                <a:lnTo>
                  <a:pt x="61" y="151"/>
                </a:lnTo>
                <a:lnTo>
                  <a:pt x="59" y="154"/>
                </a:lnTo>
                <a:lnTo>
                  <a:pt x="56" y="154"/>
                </a:lnTo>
                <a:lnTo>
                  <a:pt x="56" y="156"/>
                </a:lnTo>
                <a:lnTo>
                  <a:pt x="51" y="156"/>
                </a:lnTo>
                <a:lnTo>
                  <a:pt x="47" y="156"/>
                </a:lnTo>
                <a:lnTo>
                  <a:pt x="47" y="159"/>
                </a:lnTo>
                <a:lnTo>
                  <a:pt x="49" y="161"/>
                </a:lnTo>
                <a:lnTo>
                  <a:pt x="47" y="161"/>
                </a:lnTo>
                <a:lnTo>
                  <a:pt x="49" y="163"/>
                </a:lnTo>
                <a:lnTo>
                  <a:pt x="51" y="163"/>
                </a:lnTo>
                <a:lnTo>
                  <a:pt x="51" y="166"/>
                </a:lnTo>
                <a:lnTo>
                  <a:pt x="51" y="168"/>
                </a:lnTo>
                <a:lnTo>
                  <a:pt x="47" y="166"/>
                </a:lnTo>
                <a:lnTo>
                  <a:pt x="40" y="166"/>
                </a:lnTo>
                <a:lnTo>
                  <a:pt x="37" y="168"/>
                </a:lnTo>
                <a:lnTo>
                  <a:pt x="37" y="170"/>
                </a:lnTo>
                <a:lnTo>
                  <a:pt x="35" y="170"/>
                </a:lnTo>
                <a:lnTo>
                  <a:pt x="33" y="170"/>
                </a:lnTo>
                <a:lnTo>
                  <a:pt x="30" y="173"/>
                </a:lnTo>
                <a:lnTo>
                  <a:pt x="30" y="175"/>
                </a:lnTo>
                <a:lnTo>
                  <a:pt x="33" y="175"/>
                </a:lnTo>
                <a:lnTo>
                  <a:pt x="35" y="177"/>
                </a:lnTo>
                <a:lnTo>
                  <a:pt x="37" y="180"/>
                </a:lnTo>
                <a:lnTo>
                  <a:pt x="35" y="180"/>
                </a:lnTo>
                <a:lnTo>
                  <a:pt x="35" y="182"/>
                </a:lnTo>
                <a:lnTo>
                  <a:pt x="35" y="185"/>
                </a:lnTo>
                <a:lnTo>
                  <a:pt x="35" y="189"/>
                </a:lnTo>
                <a:lnTo>
                  <a:pt x="35" y="194"/>
                </a:lnTo>
                <a:lnTo>
                  <a:pt x="33" y="196"/>
                </a:lnTo>
                <a:lnTo>
                  <a:pt x="35" y="196"/>
                </a:lnTo>
                <a:lnTo>
                  <a:pt x="37" y="196"/>
                </a:lnTo>
                <a:lnTo>
                  <a:pt x="40" y="194"/>
                </a:lnTo>
                <a:lnTo>
                  <a:pt x="42" y="194"/>
                </a:lnTo>
                <a:lnTo>
                  <a:pt x="42" y="192"/>
                </a:lnTo>
                <a:lnTo>
                  <a:pt x="44" y="189"/>
                </a:lnTo>
                <a:lnTo>
                  <a:pt x="49" y="187"/>
                </a:lnTo>
                <a:lnTo>
                  <a:pt x="51" y="187"/>
                </a:lnTo>
                <a:lnTo>
                  <a:pt x="51" y="185"/>
                </a:lnTo>
                <a:lnTo>
                  <a:pt x="51" y="182"/>
                </a:lnTo>
                <a:lnTo>
                  <a:pt x="49" y="182"/>
                </a:lnTo>
                <a:lnTo>
                  <a:pt x="49" y="180"/>
                </a:lnTo>
                <a:lnTo>
                  <a:pt x="47" y="177"/>
                </a:lnTo>
                <a:lnTo>
                  <a:pt x="51" y="182"/>
                </a:lnTo>
                <a:lnTo>
                  <a:pt x="54" y="182"/>
                </a:lnTo>
                <a:lnTo>
                  <a:pt x="54" y="185"/>
                </a:lnTo>
                <a:lnTo>
                  <a:pt x="56" y="185"/>
                </a:lnTo>
                <a:lnTo>
                  <a:pt x="56" y="182"/>
                </a:lnTo>
                <a:lnTo>
                  <a:pt x="56" y="180"/>
                </a:lnTo>
                <a:lnTo>
                  <a:pt x="54" y="180"/>
                </a:lnTo>
                <a:lnTo>
                  <a:pt x="51" y="177"/>
                </a:lnTo>
                <a:lnTo>
                  <a:pt x="51" y="175"/>
                </a:lnTo>
                <a:lnTo>
                  <a:pt x="51" y="177"/>
                </a:lnTo>
                <a:lnTo>
                  <a:pt x="54" y="177"/>
                </a:lnTo>
                <a:lnTo>
                  <a:pt x="54" y="180"/>
                </a:lnTo>
                <a:lnTo>
                  <a:pt x="56" y="180"/>
                </a:lnTo>
                <a:lnTo>
                  <a:pt x="59" y="180"/>
                </a:lnTo>
                <a:lnTo>
                  <a:pt x="56" y="180"/>
                </a:lnTo>
                <a:lnTo>
                  <a:pt x="59" y="180"/>
                </a:lnTo>
                <a:lnTo>
                  <a:pt x="59" y="177"/>
                </a:lnTo>
                <a:lnTo>
                  <a:pt x="54" y="175"/>
                </a:lnTo>
                <a:lnTo>
                  <a:pt x="56" y="175"/>
                </a:lnTo>
                <a:lnTo>
                  <a:pt x="59" y="175"/>
                </a:lnTo>
                <a:lnTo>
                  <a:pt x="59" y="173"/>
                </a:lnTo>
                <a:lnTo>
                  <a:pt x="56" y="173"/>
                </a:lnTo>
                <a:lnTo>
                  <a:pt x="59" y="173"/>
                </a:lnTo>
                <a:lnTo>
                  <a:pt x="59" y="170"/>
                </a:lnTo>
                <a:lnTo>
                  <a:pt x="61" y="170"/>
                </a:lnTo>
                <a:lnTo>
                  <a:pt x="63" y="173"/>
                </a:lnTo>
                <a:lnTo>
                  <a:pt x="66" y="173"/>
                </a:lnTo>
                <a:lnTo>
                  <a:pt x="68" y="173"/>
                </a:lnTo>
                <a:lnTo>
                  <a:pt x="73" y="170"/>
                </a:lnTo>
                <a:lnTo>
                  <a:pt x="75" y="166"/>
                </a:lnTo>
                <a:lnTo>
                  <a:pt x="77" y="166"/>
                </a:lnTo>
                <a:lnTo>
                  <a:pt x="80" y="166"/>
                </a:lnTo>
                <a:lnTo>
                  <a:pt x="87" y="161"/>
                </a:lnTo>
                <a:lnTo>
                  <a:pt x="89" y="161"/>
                </a:lnTo>
                <a:lnTo>
                  <a:pt x="89" y="156"/>
                </a:lnTo>
                <a:lnTo>
                  <a:pt x="92" y="156"/>
                </a:lnTo>
                <a:lnTo>
                  <a:pt x="89" y="154"/>
                </a:lnTo>
                <a:lnTo>
                  <a:pt x="92" y="144"/>
                </a:lnTo>
                <a:lnTo>
                  <a:pt x="94" y="142"/>
                </a:lnTo>
                <a:lnTo>
                  <a:pt x="94" y="140"/>
                </a:lnTo>
                <a:lnTo>
                  <a:pt x="92" y="137"/>
                </a:lnTo>
                <a:lnTo>
                  <a:pt x="92" y="135"/>
                </a:lnTo>
                <a:lnTo>
                  <a:pt x="92" y="133"/>
                </a:lnTo>
                <a:lnTo>
                  <a:pt x="92" y="128"/>
                </a:lnTo>
                <a:lnTo>
                  <a:pt x="92" y="130"/>
                </a:lnTo>
                <a:lnTo>
                  <a:pt x="92" y="128"/>
                </a:lnTo>
                <a:lnTo>
                  <a:pt x="89" y="116"/>
                </a:lnTo>
                <a:lnTo>
                  <a:pt x="87" y="116"/>
                </a:lnTo>
                <a:lnTo>
                  <a:pt x="85" y="107"/>
                </a:lnTo>
                <a:lnTo>
                  <a:pt x="82" y="107"/>
                </a:lnTo>
                <a:lnTo>
                  <a:pt x="82" y="104"/>
                </a:lnTo>
                <a:lnTo>
                  <a:pt x="77" y="100"/>
                </a:lnTo>
                <a:lnTo>
                  <a:pt x="77" y="97"/>
                </a:lnTo>
                <a:lnTo>
                  <a:pt x="75" y="95"/>
                </a:lnTo>
                <a:lnTo>
                  <a:pt x="73" y="97"/>
                </a:lnTo>
                <a:lnTo>
                  <a:pt x="73" y="95"/>
                </a:lnTo>
                <a:lnTo>
                  <a:pt x="68" y="92"/>
                </a:lnTo>
                <a:lnTo>
                  <a:pt x="66" y="90"/>
                </a:lnTo>
                <a:lnTo>
                  <a:pt x="66" y="88"/>
                </a:lnTo>
                <a:lnTo>
                  <a:pt x="63" y="88"/>
                </a:lnTo>
                <a:lnTo>
                  <a:pt x="61" y="83"/>
                </a:lnTo>
                <a:lnTo>
                  <a:pt x="59" y="83"/>
                </a:lnTo>
                <a:lnTo>
                  <a:pt x="59" y="81"/>
                </a:lnTo>
                <a:lnTo>
                  <a:pt x="56" y="78"/>
                </a:lnTo>
                <a:lnTo>
                  <a:pt x="56" y="76"/>
                </a:lnTo>
                <a:lnTo>
                  <a:pt x="56" y="74"/>
                </a:lnTo>
                <a:lnTo>
                  <a:pt x="54" y="71"/>
                </a:lnTo>
                <a:lnTo>
                  <a:pt x="51" y="69"/>
                </a:lnTo>
                <a:lnTo>
                  <a:pt x="49" y="69"/>
                </a:lnTo>
                <a:lnTo>
                  <a:pt x="49" y="66"/>
                </a:lnTo>
                <a:lnTo>
                  <a:pt x="47" y="66"/>
                </a:lnTo>
                <a:lnTo>
                  <a:pt x="44" y="62"/>
                </a:lnTo>
                <a:lnTo>
                  <a:pt x="44" y="59"/>
                </a:lnTo>
                <a:lnTo>
                  <a:pt x="47" y="59"/>
                </a:lnTo>
                <a:lnTo>
                  <a:pt x="47" y="57"/>
                </a:lnTo>
                <a:lnTo>
                  <a:pt x="47" y="5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65" name="Freeform 2387"/>
          <p:cNvSpPr>
            <a:spLocks/>
          </p:cNvSpPr>
          <p:nvPr/>
        </p:nvSpPr>
        <p:spPr bwMode="auto">
          <a:xfrm>
            <a:off x="2401888" y="3919538"/>
            <a:ext cx="971550" cy="714375"/>
          </a:xfrm>
          <a:custGeom>
            <a:avLst/>
            <a:gdLst>
              <a:gd name="T0" fmla="*/ 2147483647 w 782"/>
              <a:gd name="T1" fmla="*/ 2147483647 h 548"/>
              <a:gd name="T2" fmla="*/ 2147483647 w 782"/>
              <a:gd name="T3" fmla="*/ 2147483647 h 548"/>
              <a:gd name="T4" fmla="*/ 2147483647 w 782"/>
              <a:gd name="T5" fmla="*/ 2147483647 h 548"/>
              <a:gd name="T6" fmla="*/ 2147483647 w 782"/>
              <a:gd name="T7" fmla="*/ 2147483647 h 548"/>
              <a:gd name="T8" fmla="*/ 2147483647 w 782"/>
              <a:gd name="T9" fmla="*/ 2147483647 h 548"/>
              <a:gd name="T10" fmla="*/ 2147483647 w 782"/>
              <a:gd name="T11" fmla="*/ 2147483647 h 548"/>
              <a:gd name="T12" fmla="*/ 2147483647 w 782"/>
              <a:gd name="T13" fmla="*/ 2147483647 h 548"/>
              <a:gd name="T14" fmla="*/ 2147483647 w 782"/>
              <a:gd name="T15" fmla="*/ 2147483647 h 548"/>
              <a:gd name="T16" fmla="*/ 2147483647 w 782"/>
              <a:gd name="T17" fmla="*/ 2147483647 h 548"/>
              <a:gd name="T18" fmla="*/ 2147483647 w 782"/>
              <a:gd name="T19" fmla="*/ 2147483647 h 548"/>
              <a:gd name="T20" fmla="*/ 2147483647 w 782"/>
              <a:gd name="T21" fmla="*/ 2147483647 h 548"/>
              <a:gd name="T22" fmla="*/ 2147483647 w 782"/>
              <a:gd name="T23" fmla="*/ 2147483647 h 548"/>
              <a:gd name="T24" fmla="*/ 2147483647 w 782"/>
              <a:gd name="T25" fmla="*/ 2147483647 h 548"/>
              <a:gd name="T26" fmla="*/ 2147483647 w 782"/>
              <a:gd name="T27" fmla="*/ 2147483647 h 548"/>
              <a:gd name="T28" fmla="*/ 2147483647 w 782"/>
              <a:gd name="T29" fmla="*/ 2147483647 h 548"/>
              <a:gd name="T30" fmla="*/ 2147483647 w 782"/>
              <a:gd name="T31" fmla="*/ 2147483647 h 548"/>
              <a:gd name="T32" fmla="*/ 2147483647 w 782"/>
              <a:gd name="T33" fmla="*/ 2147483647 h 548"/>
              <a:gd name="T34" fmla="*/ 2147483647 w 782"/>
              <a:gd name="T35" fmla="*/ 2147483647 h 548"/>
              <a:gd name="T36" fmla="*/ 2147483647 w 782"/>
              <a:gd name="T37" fmla="*/ 2147483647 h 548"/>
              <a:gd name="T38" fmla="*/ 2147483647 w 782"/>
              <a:gd name="T39" fmla="*/ 2147483647 h 548"/>
              <a:gd name="T40" fmla="*/ 2147483647 w 782"/>
              <a:gd name="T41" fmla="*/ 2147483647 h 548"/>
              <a:gd name="T42" fmla="*/ 2147483647 w 782"/>
              <a:gd name="T43" fmla="*/ 2147483647 h 548"/>
              <a:gd name="T44" fmla="*/ 2147483647 w 782"/>
              <a:gd name="T45" fmla="*/ 2147483647 h 548"/>
              <a:gd name="T46" fmla="*/ 2147483647 w 782"/>
              <a:gd name="T47" fmla="*/ 2147483647 h 548"/>
              <a:gd name="T48" fmla="*/ 2147483647 w 782"/>
              <a:gd name="T49" fmla="*/ 2147483647 h 548"/>
              <a:gd name="T50" fmla="*/ 2147483647 w 782"/>
              <a:gd name="T51" fmla="*/ 2147483647 h 548"/>
              <a:gd name="T52" fmla="*/ 2147483647 w 782"/>
              <a:gd name="T53" fmla="*/ 2147483647 h 548"/>
              <a:gd name="T54" fmla="*/ 2147483647 w 782"/>
              <a:gd name="T55" fmla="*/ 2147483647 h 548"/>
              <a:gd name="T56" fmla="*/ 2147483647 w 782"/>
              <a:gd name="T57" fmla="*/ 2147483647 h 548"/>
              <a:gd name="T58" fmla="*/ 2147483647 w 782"/>
              <a:gd name="T59" fmla="*/ 2147483647 h 548"/>
              <a:gd name="T60" fmla="*/ 2147483647 w 782"/>
              <a:gd name="T61" fmla="*/ 2147483647 h 548"/>
              <a:gd name="T62" fmla="*/ 2147483647 w 782"/>
              <a:gd name="T63" fmla="*/ 2147483647 h 548"/>
              <a:gd name="T64" fmla="*/ 2147483647 w 782"/>
              <a:gd name="T65" fmla="*/ 2147483647 h 548"/>
              <a:gd name="T66" fmla="*/ 2147483647 w 782"/>
              <a:gd name="T67" fmla="*/ 2147483647 h 548"/>
              <a:gd name="T68" fmla="*/ 2147483647 w 782"/>
              <a:gd name="T69" fmla="*/ 2147483647 h 548"/>
              <a:gd name="T70" fmla="*/ 2147483647 w 782"/>
              <a:gd name="T71" fmla="*/ 2147483647 h 548"/>
              <a:gd name="T72" fmla="*/ 2147483647 w 782"/>
              <a:gd name="T73" fmla="*/ 2147483647 h 548"/>
              <a:gd name="T74" fmla="*/ 2147483647 w 782"/>
              <a:gd name="T75" fmla="*/ 2147483647 h 548"/>
              <a:gd name="T76" fmla="*/ 2147483647 w 782"/>
              <a:gd name="T77" fmla="*/ 2147483647 h 548"/>
              <a:gd name="T78" fmla="*/ 2147483647 w 782"/>
              <a:gd name="T79" fmla="*/ 2147483647 h 548"/>
              <a:gd name="T80" fmla="*/ 2147483647 w 782"/>
              <a:gd name="T81" fmla="*/ 2147483647 h 548"/>
              <a:gd name="T82" fmla="*/ 2147483647 w 782"/>
              <a:gd name="T83" fmla="*/ 2147483647 h 548"/>
              <a:gd name="T84" fmla="*/ 2147483647 w 782"/>
              <a:gd name="T85" fmla="*/ 2147483647 h 548"/>
              <a:gd name="T86" fmla="*/ 2147483647 w 782"/>
              <a:gd name="T87" fmla="*/ 2147483647 h 548"/>
              <a:gd name="T88" fmla="*/ 2147483647 w 782"/>
              <a:gd name="T89" fmla="*/ 2147483647 h 548"/>
              <a:gd name="T90" fmla="*/ 2147483647 w 782"/>
              <a:gd name="T91" fmla="*/ 2147483647 h 548"/>
              <a:gd name="T92" fmla="*/ 2147483647 w 782"/>
              <a:gd name="T93" fmla="*/ 2147483647 h 548"/>
              <a:gd name="T94" fmla="*/ 2147483647 w 782"/>
              <a:gd name="T95" fmla="*/ 2147483647 h 548"/>
              <a:gd name="T96" fmla="*/ 2147483647 w 782"/>
              <a:gd name="T97" fmla="*/ 2147483647 h 548"/>
              <a:gd name="T98" fmla="*/ 2147483647 w 782"/>
              <a:gd name="T99" fmla="*/ 2147483647 h 548"/>
              <a:gd name="T100" fmla="*/ 2147483647 w 782"/>
              <a:gd name="T101" fmla="*/ 2147483647 h 548"/>
              <a:gd name="T102" fmla="*/ 2147483647 w 782"/>
              <a:gd name="T103" fmla="*/ 2147483647 h 548"/>
              <a:gd name="T104" fmla="*/ 2147483647 w 782"/>
              <a:gd name="T105" fmla="*/ 2147483647 h 548"/>
              <a:gd name="T106" fmla="*/ 2147483647 w 782"/>
              <a:gd name="T107" fmla="*/ 2147483647 h 548"/>
              <a:gd name="T108" fmla="*/ 2147483647 w 782"/>
              <a:gd name="T109" fmla="*/ 2147483647 h 548"/>
              <a:gd name="T110" fmla="*/ 2147483647 w 782"/>
              <a:gd name="T111" fmla="*/ 2147483647 h 548"/>
              <a:gd name="T112" fmla="*/ 2147483647 w 782"/>
              <a:gd name="T113" fmla="*/ 2147483647 h 548"/>
              <a:gd name="T114" fmla="*/ 2147483647 w 782"/>
              <a:gd name="T115" fmla="*/ 2147483647 h 548"/>
              <a:gd name="T116" fmla="*/ 2147483647 w 782"/>
              <a:gd name="T117" fmla="*/ 2147483647 h 548"/>
              <a:gd name="T118" fmla="*/ 2147483647 w 782"/>
              <a:gd name="T119" fmla="*/ 2147483647 h 548"/>
              <a:gd name="T120" fmla="*/ 2147483647 w 782"/>
              <a:gd name="T121" fmla="*/ 2147483647 h 548"/>
              <a:gd name="T122" fmla="*/ 2147483647 w 782"/>
              <a:gd name="T123" fmla="*/ 2147483647 h 548"/>
              <a:gd name="T124" fmla="*/ 2147483647 w 782"/>
              <a:gd name="T125" fmla="*/ 2147483647 h 54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82"/>
              <a:gd name="T190" fmla="*/ 0 h 548"/>
              <a:gd name="T191" fmla="*/ 782 w 782"/>
              <a:gd name="T192" fmla="*/ 548 h 54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82" h="548">
                <a:moveTo>
                  <a:pt x="730" y="212"/>
                </a:moveTo>
                <a:lnTo>
                  <a:pt x="727" y="208"/>
                </a:lnTo>
                <a:lnTo>
                  <a:pt x="732" y="205"/>
                </a:lnTo>
                <a:lnTo>
                  <a:pt x="734" y="205"/>
                </a:lnTo>
                <a:lnTo>
                  <a:pt x="737" y="203"/>
                </a:lnTo>
                <a:lnTo>
                  <a:pt x="737" y="196"/>
                </a:lnTo>
                <a:lnTo>
                  <a:pt x="737" y="193"/>
                </a:lnTo>
                <a:lnTo>
                  <a:pt x="737" y="191"/>
                </a:lnTo>
                <a:lnTo>
                  <a:pt x="737" y="189"/>
                </a:lnTo>
                <a:lnTo>
                  <a:pt x="737" y="186"/>
                </a:lnTo>
                <a:lnTo>
                  <a:pt x="737" y="184"/>
                </a:lnTo>
                <a:lnTo>
                  <a:pt x="734" y="172"/>
                </a:lnTo>
                <a:lnTo>
                  <a:pt x="737" y="170"/>
                </a:lnTo>
                <a:lnTo>
                  <a:pt x="741" y="165"/>
                </a:lnTo>
                <a:lnTo>
                  <a:pt x="746" y="163"/>
                </a:lnTo>
                <a:lnTo>
                  <a:pt x="758" y="167"/>
                </a:lnTo>
                <a:lnTo>
                  <a:pt x="760" y="167"/>
                </a:lnTo>
                <a:lnTo>
                  <a:pt x="760" y="165"/>
                </a:lnTo>
                <a:lnTo>
                  <a:pt x="760" y="163"/>
                </a:lnTo>
                <a:lnTo>
                  <a:pt x="760" y="160"/>
                </a:lnTo>
                <a:lnTo>
                  <a:pt x="763" y="158"/>
                </a:lnTo>
                <a:lnTo>
                  <a:pt x="765" y="158"/>
                </a:lnTo>
                <a:lnTo>
                  <a:pt x="765" y="156"/>
                </a:lnTo>
                <a:lnTo>
                  <a:pt x="765" y="151"/>
                </a:lnTo>
                <a:lnTo>
                  <a:pt x="767" y="151"/>
                </a:lnTo>
                <a:lnTo>
                  <a:pt x="772" y="144"/>
                </a:lnTo>
                <a:lnTo>
                  <a:pt x="772" y="137"/>
                </a:lnTo>
                <a:lnTo>
                  <a:pt x="772" y="134"/>
                </a:lnTo>
                <a:lnTo>
                  <a:pt x="775" y="125"/>
                </a:lnTo>
                <a:lnTo>
                  <a:pt x="777" y="123"/>
                </a:lnTo>
                <a:lnTo>
                  <a:pt x="779" y="123"/>
                </a:lnTo>
                <a:lnTo>
                  <a:pt x="782" y="120"/>
                </a:lnTo>
                <a:lnTo>
                  <a:pt x="782" y="118"/>
                </a:lnTo>
                <a:lnTo>
                  <a:pt x="782" y="116"/>
                </a:lnTo>
                <a:lnTo>
                  <a:pt x="779" y="113"/>
                </a:lnTo>
                <a:lnTo>
                  <a:pt x="779" y="111"/>
                </a:lnTo>
                <a:lnTo>
                  <a:pt x="782" y="106"/>
                </a:lnTo>
                <a:lnTo>
                  <a:pt x="779" y="104"/>
                </a:lnTo>
                <a:lnTo>
                  <a:pt x="777" y="104"/>
                </a:lnTo>
                <a:lnTo>
                  <a:pt x="775" y="104"/>
                </a:lnTo>
                <a:lnTo>
                  <a:pt x="770" y="106"/>
                </a:lnTo>
                <a:lnTo>
                  <a:pt x="760" y="108"/>
                </a:lnTo>
                <a:lnTo>
                  <a:pt x="756" y="113"/>
                </a:lnTo>
                <a:lnTo>
                  <a:pt x="753" y="118"/>
                </a:lnTo>
                <a:lnTo>
                  <a:pt x="753" y="116"/>
                </a:lnTo>
                <a:lnTo>
                  <a:pt x="749" y="118"/>
                </a:lnTo>
                <a:lnTo>
                  <a:pt x="746" y="118"/>
                </a:lnTo>
                <a:lnTo>
                  <a:pt x="741" y="118"/>
                </a:lnTo>
                <a:lnTo>
                  <a:pt x="739" y="116"/>
                </a:lnTo>
                <a:lnTo>
                  <a:pt x="737" y="116"/>
                </a:lnTo>
                <a:lnTo>
                  <a:pt x="737" y="118"/>
                </a:lnTo>
                <a:lnTo>
                  <a:pt x="734" y="118"/>
                </a:lnTo>
                <a:lnTo>
                  <a:pt x="732" y="118"/>
                </a:lnTo>
                <a:lnTo>
                  <a:pt x="732" y="116"/>
                </a:lnTo>
                <a:lnTo>
                  <a:pt x="730" y="108"/>
                </a:lnTo>
                <a:lnTo>
                  <a:pt x="730" y="101"/>
                </a:lnTo>
                <a:lnTo>
                  <a:pt x="727" y="99"/>
                </a:lnTo>
                <a:lnTo>
                  <a:pt x="730" y="97"/>
                </a:lnTo>
                <a:lnTo>
                  <a:pt x="725" y="94"/>
                </a:lnTo>
                <a:lnTo>
                  <a:pt x="723" y="94"/>
                </a:lnTo>
                <a:lnTo>
                  <a:pt x="720" y="92"/>
                </a:lnTo>
                <a:lnTo>
                  <a:pt x="715" y="87"/>
                </a:lnTo>
                <a:lnTo>
                  <a:pt x="715" y="85"/>
                </a:lnTo>
                <a:lnTo>
                  <a:pt x="713" y="85"/>
                </a:lnTo>
                <a:lnTo>
                  <a:pt x="708" y="85"/>
                </a:lnTo>
                <a:lnTo>
                  <a:pt x="708" y="82"/>
                </a:lnTo>
                <a:lnTo>
                  <a:pt x="706" y="82"/>
                </a:lnTo>
                <a:lnTo>
                  <a:pt x="706" y="80"/>
                </a:lnTo>
                <a:lnTo>
                  <a:pt x="704" y="80"/>
                </a:lnTo>
                <a:lnTo>
                  <a:pt x="701" y="80"/>
                </a:lnTo>
                <a:lnTo>
                  <a:pt x="699" y="82"/>
                </a:lnTo>
                <a:lnTo>
                  <a:pt x="697" y="82"/>
                </a:lnTo>
                <a:lnTo>
                  <a:pt x="694" y="80"/>
                </a:lnTo>
                <a:lnTo>
                  <a:pt x="692" y="80"/>
                </a:lnTo>
                <a:lnTo>
                  <a:pt x="690" y="75"/>
                </a:lnTo>
                <a:lnTo>
                  <a:pt x="690" y="73"/>
                </a:lnTo>
                <a:lnTo>
                  <a:pt x="690" y="71"/>
                </a:lnTo>
                <a:lnTo>
                  <a:pt x="690" y="68"/>
                </a:lnTo>
                <a:lnTo>
                  <a:pt x="687" y="66"/>
                </a:lnTo>
                <a:lnTo>
                  <a:pt x="687" y="64"/>
                </a:lnTo>
                <a:lnTo>
                  <a:pt x="687" y="61"/>
                </a:lnTo>
                <a:lnTo>
                  <a:pt x="687" y="59"/>
                </a:lnTo>
                <a:lnTo>
                  <a:pt x="685" y="56"/>
                </a:lnTo>
                <a:lnTo>
                  <a:pt x="682" y="47"/>
                </a:lnTo>
                <a:lnTo>
                  <a:pt x="680" y="42"/>
                </a:lnTo>
                <a:lnTo>
                  <a:pt x="680" y="40"/>
                </a:lnTo>
                <a:lnTo>
                  <a:pt x="678" y="38"/>
                </a:lnTo>
                <a:lnTo>
                  <a:pt x="675" y="33"/>
                </a:lnTo>
                <a:lnTo>
                  <a:pt x="675" y="30"/>
                </a:lnTo>
                <a:lnTo>
                  <a:pt x="675" y="28"/>
                </a:lnTo>
                <a:lnTo>
                  <a:pt x="675" y="23"/>
                </a:lnTo>
                <a:lnTo>
                  <a:pt x="671" y="16"/>
                </a:lnTo>
                <a:lnTo>
                  <a:pt x="668" y="14"/>
                </a:lnTo>
                <a:lnTo>
                  <a:pt x="666" y="12"/>
                </a:lnTo>
                <a:lnTo>
                  <a:pt x="664" y="9"/>
                </a:lnTo>
                <a:lnTo>
                  <a:pt x="659" y="7"/>
                </a:lnTo>
                <a:lnTo>
                  <a:pt x="656" y="7"/>
                </a:lnTo>
                <a:lnTo>
                  <a:pt x="649" y="4"/>
                </a:lnTo>
                <a:lnTo>
                  <a:pt x="647" y="4"/>
                </a:lnTo>
                <a:lnTo>
                  <a:pt x="642" y="2"/>
                </a:lnTo>
                <a:lnTo>
                  <a:pt x="642" y="0"/>
                </a:lnTo>
                <a:lnTo>
                  <a:pt x="640" y="0"/>
                </a:lnTo>
                <a:lnTo>
                  <a:pt x="638" y="0"/>
                </a:lnTo>
                <a:lnTo>
                  <a:pt x="635" y="0"/>
                </a:lnTo>
                <a:lnTo>
                  <a:pt x="633" y="0"/>
                </a:lnTo>
                <a:lnTo>
                  <a:pt x="630" y="0"/>
                </a:lnTo>
                <a:lnTo>
                  <a:pt x="628" y="2"/>
                </a:lnTo>
                <a:lnTo>
                  <a:pt x="623" y="2"/>
                </a:lnTo>
                <a:lnTo>
                  <a:pt x="621" y="2"/>
                </a:lnTo>
                <a:lnTo>
                  <a:pt x="616" y="2"/>
                </a:lnTo>
                <a:lnTo>
                  <a:pt x="614" y="2"/>
                </a:lnTo>
                <a:lnTo>
                  <a:pt x="612" y="4"/>
                </a:lnTo>
                <a:lnTo>
                  <a:pt x="609" y="4"/>
                </a:lnTo>
                <a:lnTo>
                  <a:pt x="604" y="4"/>
                </a:lnTo>
                <a:lnTo>
                  <a:pt x="595" y="14"/>
                </a:lnTo>
                <a:lnTo>
                  <a:pt x="595" y="19"/>
                </a:lnTo>
                <a:lnTo>
                  <a:pt x="597" y="19"/>
                </a:lnTo>
                <a:lnTo>
                  <a:pt x="600" y="19"/>
                </a:lnTo>
                <a:lnTo>
                  <a:pt x="602" y="21"/>
                </a:lnTo>
                <a:lnTo>
                  <a:pt x="602" y="28"/>
                </a:lnTo>
                <a:lnTo>
                  <a:pt x="602" y="30"/>
                </a:lnTo>
                <a:lnTo>
                  <a:pt x="600" y="33"/>
                </a:lnTo>
                <a:lnTo>
                  <a:pt x="597" y="35"/>
                </a:lnTo>
                <a:lnTo>
                  <a:pt x="595" y="40"/>
                </a:lnTo>
                <a:lnTo>
                  <a:pt x="593" y="40"/>
                </a:lnTo>
                <a:lnTo>
                  <a:pt x="593" y="42"/>
                </a:lnTo>
                <a:lnTo>
                  <a:pt x="590" y="52"/>
                </a:lnTo>
                <a:lnTo>
                  <a:pt x="588" y="56"/>
                </a:lnTo>
                <a:lnTo>
                  <a:pt x="583" y="61"/>
                </a:lnTo>
                <a:lnTo>
                  <a:pt x="583" y="64"/>
                </a:lnTo>
                <a:lnTo>
                  <a:pt x="583" y="66"/>
                </a:lnTo>
                <a:lnTo>
                  <a:pt x="586" y="66"/>
                </a:lnTo>
                <a:lnTo>
                  <a:pt x="581" y="73"/>
                </a:lnTo>
                <a:lnTo>
                  <a:pt x="578" y="73"/>
                </a:lnTo>
                <a:lnTo>
                  <a:pt x="576" y="73"/>
                </a:lnTo>
                <a:lnTo>
                  <a:pt x="574" y="73"/>
                </a:lnTo>
                <a:lnTo>
                  <a:pt x="574" y="75"/>
                </a:lnTo>
                <a:lnTo>
                  <a:pt x="567" y="82"/>
                </a:lnTo>
                <a:lnTo>
                  <a:pt x="564" y="82"/>
                </a:lnTo>
                <a:lnTo>
                  <a:pt x="557" y="80"/>
                </a:lnTo>
                <a:lnTo>
                  <a:pt x="555" y="78"/>
                </a:lnTo>
                <a:lnTo>
                  <a:pt x="553" y="78"/>
                </a:lnTo>
                <a:lnTo>
                  <a:pt x="553" y="75"/>
                </a:lnTo>
                <a:lnTo>
                  <a:pt x="550" y="75"/>
                </a:lnTo>
                <a:lnTo>
                  <a:pt x="550" y="78"/>
                </a:lnTo>
                <a:lnTo>
                  <a:pt x="548" y="80"/>
                </a:lnTo>
                <a:lnTo>
                  <a:pt x="545" y="87"/>
                </a:lnTo>
                <a:lnTo>
                  <a:pt x="543" y="92"/>
                </a:lnTo>
                <a:lnTo>
                  <a:pt x="543" y="94"/>
                </a:lnTo>
                <a:lnTo>
                  <a:pt x="538" y="101"/>
                </a:lnTo>
                <a:lnTo>
                  <a:pt x="538" y="104"/>
                </a:lnTo>
                <a:lnTo>
                  <a:pt x="541" y="106"/>
                </a:lnTo>
                <a:lnTo>
                  <a:pt x="538" y="106"/>
                </a:lnTo>
                <a:lnTo>
                  <a:pt x="536" y="108"/>
                </a:lnTo>
                <a:lnTo>
                  <a:pt x="536" y="111"/>
                </a:lnTo>
                <a:lnTo>
                  <a:pt x="536" y="113"/>
                </a:lnTo>
                <a:lnTo>
                  <a:pt x="541" y="118"/>
                </a:lnTo>
                <a:lnTo>
                  <a:pt x="543" y="116"/>
                </a:lnTo>
                <a:lnTo>
                  <a:pt x="545" y="113"/>
                </a:lnTo>
                <a:lnTo>
                  <a:pt x="553" y="113"/>
                </a:lnTo>
                <a:lnTo>
                  <a:pt x="555" y="113"/>
                </a:lnTo>
                <a:lnTo>
                  <a:pt x="555" y="116"/>
                </a:lnTo>
                <a:lnTo>
                  <a:pt x="557" y="116"/>
                </a:lnTo>
                <a:lnTo>
                  <a:pt x="562" y="116"/>
                </a:lnTo>
                <a:lnTo>
                  <a:pt x="564" y="113"/>
                </a:lnTo>
                <a:lnTo>
                  <a:pt x="564" y="111"/>
                </a:lnTo>
                <a:lnTo>
                  <a:pt x="569" y="111"/>
                </a:lnTo>
                <a:lnTo>
                  <a:pt x="574" y="111"/>
                </a:lnTo>
                <a:lnTo>
                  <a:pt x="576" y="113"/>
                </a:lnTo>
                <a:lnTo>
                  <a:pt x="581" y="118"/>
                </a:lnTo>
                <a:lnTo>
                  <a:pt x="586" y="120"/>
                </a:lnTo>
                <a:lnTo>
                  <a:pt x="583" y="123"/>
                </a:lnTo>
                <a:lnTo>
                  <a:pt x="586" y="125"/>
                </a:lnTo>
                <a:lnTo>
                  <a:pt x="588" y="125"/>
                </a:lnTo>
                <a:lnTo>
                  <a:pt x="588" y="127"/>
                </a:lnTo>
                <a:lnTo>
                  <a:pt x="590" y="127"/>
                </a:lnTo>
                <a:lnTo>
                  <a:pt x="590" y="130"/>
                </a:lnTo>
                <a:lnTo>
                  <a:pt x="593" y="132"/>
                </a:lnTo>
                <a:lnTo>
                  <a:pt x="593" y="137"/>
                </a:lnTo>
                <a:lnTo>
                  <a:pt x="590" y="137"/>
                </a:lnTo>
                <a:lnTo>
                  <a:pt x="588" y="137"/>
                </a:lnTo>
                <a:lnTo>
                  <a:pt x="586" y="137"/>
                </a:lnTo>
                <a:lnTo>
                  <a:pt x="581" y="137"/>
                </a:lnTo>
                <a:lnTo>
                  <a:pt x="576" y="137"/>
                </a:lnTo>
                <a:lnTo>
                  <a:pt x="571" y="134"/>
                </a:lnTo>
                <a:lnTo>
                  <a:pt x="567" y="137"/>
                </a:lnTo>
                <a:lnTo>
                  <a:pt x="564" y="139"/>
                </a:lnTo>
                <a:lnTo>
                  <a:pt x="560" y="142"/>
                </a:lnTo>
                <a:lnTo>
                  <a:pt x="557" y="142"/>
                </a:lnTo>
                <a:lnTo>
                  <a:pt x="555" y="142"/>
                </a:lnTo>
                <a:lnTo>
                  <a:pt x="553" y="142"/>
                </a:lnTo>
                <a:lnTo>
                  <a:pt x="550" y="144"/>
                </a:lnTo>
                <a:lnTo>
                  <a:pt x="548" y="146"/>
                </a:lnTo>
                <a:lnTo>
                  <a:pt x="545" y="149"/>
                </a:lnTo>
                <a:lnTo>
                  <a:pt x="545" y="151"/>
                </a:lnTo>
                <a:lnTo>
                  <a:pt x="543" y="156"/>
                </a:lnTo>
                <a:lnTo>
                  <a:pt x="538" y="158"/>
                </a:lnTo>
                <a:lnTo>
                  <a:pt x="534" y="160"/>
                </a:lnTo>
                <a:lnTo>
                  <a:pt x="529" y="160"/>
                </a:lnTo>
                <a:lnTo>
                  <a:pt x="527" y="160"/>
                </a:lnTo>
                <a:lnTo>
                  <a:pt x="522" y="163"/>
                </a:lnTo>
                <a:lnTo>
                  <a:pt x="517" y="167"/>
                </a:lnTo>
                <a:lnTo>
                  <a:pt x="510" y="172"/>
                </a:lnTo>
                <a:lnTo>
                  <a:pt x="505" y="172"/>
                </a:lnTo>
                <a:lnTo>
                  <a:pt x="501" y="170"/>
                </a:lnTo>
                <a:lnTo>
                  <a:pt x="498" y="167"/>
                </a:lnTo>
                <a:lnTo>
                  <a:pt x="496" y="165"/>
                </a:lnTo>
                <a:lnTo>
                  <a:pt x="491" y="165"/>
                </a:lnTo>
                <a:lnTo>
                  <a:pt x="489" y="167"/>
                </a:lnTo>
                <a:lnTo>
                  <a:pt x="484" y="172"/>
                </a:lnTo>
                <a:lnTo>
                  <a:pt x="484" y="177"/>
                </a:lnTo>
                <a:lnTo>
                  <a:pt x="484" y="179"/>
                </a:lnTo>
                <a:lnTo>
                  <a:pt x="482" y="179"/>
                </a:lnTo>
                <a:lnTo>
                  <a:pt x="484" y="179"/>
                </a:lnTo>
                <a:lnTo>
                  <a:pt x="486" y="184"/>
                </a:lnTo>
                <a:lnTo>
                  <a:pt x="489" y="186"/>
                </a:lnTo>
                <a:lnTo>
                  <a:pt x="489" y="189"/>
                </a:lnTo>
                <a:lnTo>
                  <a:pt x="491" y="189"/>
                </a:lnTo>
                <a:lnTo>
                  <a:pt x="491" y="191"/>
                </a:lnTo>
                <a:lnTo>
                  <a:pt x="489" y="191"/>
                </a:lnTo>
                <a:lnTo>
                  <a:pt x="477" y="198"/>
                </a:lnTo>
                <a:lnTo>
                  <a:pt x="475" y="201"/>
                </a:lnTo>
                <a:lnTo>
                  <a:pt x="475" y="203"/>
                </a:lnTo>
                <a:lnTo>
                  <a:pt x="472" y="205"/>
                </a:lnTo>
                <a:lnTo>
                  <a:pt x="470" y="208"/>
                </a:lnTo>
                <a:lnTo>
                  <a:pt x="467" y="210"/>
                </a:lnTo>
                <a:lnTo>
                  <a:pt x="458" y="212"/>
                </a:lnTo>
                <a:lnTo>
                  <a:pt x="456" y="212"/>
                </a:lnTo>
                <a:lnTo>
                  <a:pt x="446" y="212"/>
                </a:lnTo>
                <a:lnTo>
                  <a:pt x="441" y="212"/>
                </a:lnTo>
                <a:lnTo>
                  <a:pt x="434" y="212"/>
                </a:lnTo>
                <a:lnTo>
                  <a:pt x="425" y="215"/>
                </a:lnTo>
                <a:lnTo>
                  <a:pt x="420" y="217"/>
                </a:lnTo>
                <a:lnTo>
                  <a:pt x="411" y="219"/>
                </a:lnTo>
                <a:lnTo>
                  <a:pt x="408" y="222"/>
                </a:lnTo>
                <a:lnTo>
                  <a:pt x="404" y="224"/>
                </a:lnTo>
                <a:lnTo>
                  <a:pt x="399" y="229"/>
                </a:lnTo>
                <a:lnTo>
                  <a:pt x="394" y="227"/>
                </a:lnTo>
                <a:lnTo>
                  <a:pt x="392" y="224"/>
                </a:lnTo>
                <a:lnTo>
                  <a:pt x="390" y="224"/>
                </a:lnTo>
                <a:lnTo>
                  <a:pt x="387" y="224"/>
                </a:lnTo>
                <a:lnTo>
                  <a:pt x="385" y="224"/>
                </a:lnTo>
                <a:lnTo>
                  <a:pt x="382" y="222"/>
                </a:lnTo>
                <a:lnTo>
                  <a:pt x="380" y="222"/>
                </a:lnTo>
                <a:lnTo>
                  <a:pt x="378" y="222"/>
                </a:lnTo>
                <a:lnTo>
                  <a:pt x="375" y="219"/>
                </a:lnTo>
                <a:lnTo>
                  <a:pt x="368" y="219"/>
                </a:lnTo>
                <a:lnTo>
                  <a:pt x="366" y="219"/>
                </a:lnTo>
                <a:lnTo>
                  <a:pt x="366" y="217"/>
                </a:lnTo>
                <a:lnTo>
                  <a:pt x="364" y="217"/>
                </a:lnTo>
                <a:lnTo>
                  <a:pt x="364" y="215"/>
                </a:lnTo>
                <a:lnTo>
                  <a:pt x="361" y="215"/>
                </a:lnTo>
                <a:lnTo>
                  <a:pt x="361" y="212"/>
                </a:lnTo>
                <a:lnTo>
                  <a:pt x="356" y="212"/>
                </a:lnTo>
                <a:lnTo>
                  <a:pt x="345" y="210"/>
                </a:lnTo>
                <a:lnTo>
                  <a:pt x="338" y="210"/>
                </a:lnTo>
                <a:lnTo>
                  <a:pt x="335" y="210"/>
                </a:lnTo>
                <a:lnTo>
                  <a:pt x="328" y="212"/>
                </a:lnTo>
                <a:lnTo>
                  <a:pt x="326" y="212"/>
                </a:lnTo>
                <a:lnTo>
                  <a:pt x="321" y="210"/>
                </a:lnTo>
                <a:lnTo>
                  <a:pt x="312" y="210"/>
                </a:lnTo>
                <a:lnTo>
                  <a:pt x="307" y="210"/>
                </a:lnTo>
                <a:lnTo>
                  <a:pt x="304" y="208"/>
                </a:lnTo>
                <a:lnTo>
                  <a:pt x="297" y="208"/>
                </a:lnTo>
                <a:lnTo>
                  <a:pt x="290" y="208"/>
                </a:lnTo>
                <a:lnTo>
                  <a:pt x="290" y="205"/>
                </a:lnTo>
                <a:lnTo>
                  <a:pt x="288" y="203"/>
                </a:lnTo>
                <a:lnTo>
                  <a:pt x="283" y="198"/>
                </a:lnTo>
                <a:lnTo>
                  <a:pt x="283" y="196"/>
                </a:lnTo>
                <a:lnTo>
                  <a:pt x="281" y="186"/>
                </a:lnTo>
                <a:lnTo>
                  <a:pt x="278" y="186"/>
                </a:lnTo>
                <a:lnTo>
                  <a:pt x="276" y="182"/>
                </a:lnTo>
                <a:lnTo>
                  <a:pt x="267" y="177"/>
                </a:lnTo>
                <a:lnTo>
                  <a:pt x="262" y="175"/>
                </a:lnTo>
                <a:lnTo>
                  <a:pt x="260" y="172"/>
                </a:lnTo>
                <a:lnTo>
                  <a:pt x="257" y="172"/>
                </a:lnTo>
                <a:lnTo>
                  <a:pt x="257" y="170"/>
                </a:lnTo>
                <a:lnTo>
                  <a:pt x="255" y="170"/>
                </a:lnTo>
                <a:lnTo>
                  <a:pt x="253" y="167"/>
                </a:lnTo>
                <a:lnTo>
                  <a:pt x="248" y="167"/>
                </a:lnTo>
                <a:lnTo>
                  <a:pt x="245" y="167"/>
                </a:lnTo>
                <a:lnTo>
                  <a:pt x="241" y="167"/>
                </a:lnTo>
                <a:lnTo>
                  <a:pt x="238" y="167"/>
                </a:lnTo>
                <a:lnTo>
                  <a:pt x="231" y="167"/>
                </a:lnTo>
                <a:lnTo>
                  <a:pt x="219" y="163"/>
                </a:lnTo>
                <a:lnTo>
                  <a:pt x="217" y="160"/>
                </a:lnTo>
                <a:lnTo>
                  <a:pt x="217" y="158"/>
                </a:lnTo>
                <a:lnTo>
                  <a:pt x="217" y="156"/>
                </a:lnTo>
                <a:lnTo>
                  <a:pt x="217" y="153"/>
                </a:lnTo>
                <a:lnTo>
                  <a:pt x="219" y="153"/>
                </a:lnTo>
                <a:lnTo>
                  <a:pt x="219" y="151"/>
                </a:lnTo>
                <a:lnTo>
                  <a:pt x="222" y="146"/>
                </a:lnTo>
                <a:lnTo>
                  <a:pt x="222" y="137"/>
                </a:lnTo>
                <a:lnTo>
                  <a:pt x="219" y="132"/>
                </a:lnTo>
                <a:lnTo>
                  <a:pt x="217" y="130"/>
                </a:lnTo>
                <a:lnTo>
                  <a:pt x="215" y="127"/>
                </a:lnTo>
                <a:lnTo>
                  <a:pt x="215" y="125"/>
                </a:lnTo>
                <a:lnTo>
                  <a:pt x="215" y="123"/>
                </a:lnTo>
                <a:lnTo>
                  <a:pt x="215" y="120"/>
                </a:lnTo>
                <a:lnTo>
                  <a:pt x="212" y="118"/>
                </a:lnTo>
                <a:lnTo>
                  <a:pt x="203" y="113"/>
                </a:lnTo>
                <a:lnTo>
                  <a:pt x="198" y="113"/>
                </a:lnTo>
                <a:lnTo>
                  <a:pt x="193" y="111"/>
                </a:lnTo>
                <a:lnTo>
                  <a:pt x="191" y="106"/>
                </a:lnTo>
                <a:lnTo>
                  <a:pt x="189" y="104"/>
                </a:lnTo>
                <a:lnTo>
                  <a:pt x="186" y="104"/>
                </a:lnTo>
                <a:lnTo>
                  <a:pt x="184" y="101"/>
                </a:lnTo>
                <a:lnTo>
                  <a:pt x="179" y="94"/>
                </a:lnTo>
                <a:lnTo>
                  <a:pt x="182" y="92"/>
                </a:lnTo>
                <a:lnTo>
                  <a:pt x="182" y="90"/>
                </a:lnTo>
                <a:lnTo>
                  <a:pt x="179" y="90"/>
                </a:lnTo>
                <a:lnTo>
                  <a:pt x="177" y="90"/>
                </a:lnTo>
                <a:lnTo>
                  <a:pt x="175" y="92"/>
                </a:lnTo>
                <a:lnTo>
                  <a:pt x="175" y="90"/>
                </a:lnTo>
                <a:lnTo>
                  <a:pt x="172" y="90"/>
                </a:lnTo>
                <a:lnTo>
                  <a:pt x="167" y="90"/>
                </a:lnTo>
                <a:lnTo>
                  <a:pt x="167" y="92"/>
                </a:lnTo>
                <a:lnTo>
                  <a:pt x="167" y="94"/>
                </a:lnTo>
                <a:lnTo>
                  <a:pt x="167" y="97"/>
                </a:lnTo>
                <a:lnTo>
                  <a:pt x="167" y="99"/>
                </a:lnTo>
                <a:lnTo>
                  <a:pt x="165" y="101"/>
                </a:lnTo>
                <a:lnTo>
                  <a:pt x="163" y="101"/>
                </a:lnTo>
                <a:lnTo>
                  <a:pt x="160" y="104"/>
                </a:lnTo>
                <a:lnTo>
                  <a:pt x="158" y="104"/>
                </a:lnTo>
                <a:lnTo>
                  <a:pt x="156" y="104"/>
                </a:lnTo>
                <a:lnTo>
                  <a:pt x="153" y="104"/>
                </a:lnTo>
                <a:lnTo>
                  <a:pt x="153" y="108"/>
                </a:lnTo>
                <a:lnTo>
                  <a:pt x="151" y="113"/>
                </a:lnTo>
                <a:lnTo>
                  <a:pt x="153" y="118"/>
                </a:lnTo>
                <a:lnTo>
                  <a:pt x="153" y="123"/>
                </a:lnTo>
                <a:lnTo>
                  <a:pt x="153" y="125"/>
                </a:lnTo>
                <a:lnTo>
                  <a:pt x="153" y="127"/>
                </a:lnTo>
                <a:lnTo>
                  <a:pt x="151" y="130"/>
                </a:lnTo>
                <a:lnTo>
                  <a:pt x="144" y="132"/>
                </a:lnTo>
                <a:lnTo>
                  <a:pt x="141" y="132"/>
                </a:lnTo>
                <a:lnTo>
                  <a:pt x="139" y="130"/>
                </a:lnTo>
                <a:lnTo>
                  <a:pt x="134" y="130"/>
                </a:lnTo>
                <a:lnTo>
                  <a:pt x="132" y="132"/>
                </a:lnTo>
                <a:lnTo>
                  <a:pt x="130" y="132"/>
                </a:lnTo>
                <a:lnTo>
                  <a:pt x="130" y="130"/>
                </a:lnTo>
                <a:lnTo>
                  <a:pt x="127" y="130"/>
                </a:lnTo>
                <a:lnTo>
                  <a:pt x="123" y="127"/>
                </a:lnTo>
                <a:lnTo>
                  <a:pt x="120" y="127"/>
                </a:lnTo>
                <a:lnTo>
                  <a:pt x="118" y="127"/>
                </a:lnTo>
                <a:lnTo>
                  <a:pt x="118" y="130"/>
                </a:lnTo>
                <a:lnTo>
                  <a:pt x="118" y="132"/>
                </a:lnTo>
                <a:lnTo>
                  <a:pt x="116" y="139"/>
                </a:lnTo>
                <a:lnTo>
                  <a:pt x="111" y="156"/>
                </a:lnTo>
                <a:lnTo>
                  <a:pt x="111" y="158"/>
                </a:lnTo>
                <a:lnTo>
                  <a:pt x="113" y="158"/>
                </a:lnTo>
                <a:lnTo>
                  <a:pt x="113" y="160"/>
                </a:lnTo>
                <a:lnTo>
                  <a:pt x="113" y="163"/>
                </a:lnTo>
                <a:lnTo>
                  <a:pt x="113" y="165"/>
                </a:lnTo>
                <a:lnTo>
                  <a:pt x="104" y="163"/>
                </a:lnTo>
                <a:lnTo>
                  <a:pt x="104" y="160"/>
                </a:lnTo>
                <a:lnTo>
                  <a:pt x="101" y="160"/>
                </a:lnTo>
                <a:lnTo>
                  <a:pt x="90" y="165"/>
                </a:lnTo>
                <a:lnTo>
                  <a:pt x="82" y="167"/>
                </a:lnTo>
                <a:lnTo>
                  <a:pt x="80" y="167"/>
                </a:lnTo>
                <a:lnTo>
                  <a:pt x="78" y="170"/>
                </a:lnTo>
                <a:lnTo>
                  <a:pt x="80" y="170"/>
                </a:lnTo>
                <a:lnTo>
                  <a:pt x="80" y="172"/>
                </a:lnTo>
                <a:lnTo>
                  <a:pt x="82" y="170"/>
                </a:lnTo>
                <a:lnTo>
                  <a:pt x="85" y="170"/>
                </a:lnTo>
                <a:lnTo>
                  <a:pt x="85" y="172"/>
                </a:lnTo>
                <a:lnTo>
                  <a:pt x="87" y="172"/>
                </a:lnTo>
                <a:lnTo>
                  <a:pt x="85" y="175"/>
                </a:lnTo>
                <a:lnTo>
                  <a:pt x="85" y="177"/>
                </a:lnTo>
                <a:lnTo>
                  <a:pt x="85" y="182"/>
                </a:lnTo>
                <a:lnTo>
                  <a:pt x="85" y="184"/>
                </a:lnTo>
                <a:lnTo>
                  <a:pt x="87" y="189"/>
                </a:lnTo>
                <a:lnTo>
                  <a:pt x="90" y="193"/>
                </a:lnTo>
                <a:lnTo>
                  <a:pt x="90" y="201"/>
                </a:lnTo>
                <a:lnTo>
                  <a:pt x="87" y="201"/>
                </a:lnTo>
                <a:lnTo>
                  <a:pt x="85" y="203"/>
                </a:lnTo>
                <a:lnTo>
                  <a:pt x="87" y="205"/>
                </a:lnTo>
                <a:lnTo>
                  <a:pt x="82" y="205"/>
                </a:lnTo>
                <a:lnTo>
                  <a:pt x="82" y="212"/>
                </a:lnTo>
                <a:lnTo>
                  <a:pt x="82" y="217"/>
                </a:lnTo>
                <a:lnTo>
                  <a:pt x="85" y="219"/>
                </a:lnTo>
                <a:lnTo>
                  <a:pt x="82" y="219"/>
                </a:lnTo>
                <a:lnTo>
                  <a:pt x="78" y="222"/>
                </a:lnTo>
                <a:lnTo>
                  <a:pt x="73" y="224"/>
                </a:lnTo>
                <a:lnTo>
                  <a:pt x="71" y="224"/>
                </a:lnTo>
                <a:lnTo>
                  <a:pt x="68" y="224"/>
                </a:lnTo>
                <a:lnTo>
                  <a:pt x="66" y="227"/>
                </a:lnTo>
                <a:lnTo>
                  <a:pt x="64" y="229"/>
                </a:lnTo>
                <a:lnTo>
                  <a:pt x="61" y="229"/>
                </a:lnTo>
                <a:lnTo>
                  <a:pt x="59" y="231"/>
                </a:lnTo>
                <a:lnTo>
                  <a:pt x="59" y="234"/>
                </a:lnTo>
                <a:lnTo>
                  <a:pt x="56" y="234"/>
                </a:lnTo>
                <a:lnTo>
                  <a:pt x="56" y="236"/>
                </a:lnTo>
                <a:lnTo>
                  <a:pt x="49" y="238"/>
                </a:lnTo>
                <a:lnTo>
                  <a:pt x="47" y="238"/>
                </a:lnTo>
                <a:lnTo>
                  <a:pt x="42" y="236"/>
                </a:lnTo>
                <a:lnTo>
                  <a:pt x="40" y="236"/>
                </a:lnTo>
                <a:lnTo>
                  <a:pt x="40" y="238"/>
                </a:lnTo>
                <a:lnTo>
                  <a:pt x="38" y="241"/>
                </a:lnTo>
                <a:lnTo>
                  <a:pt x="38" y="243"/>
                </a:lnTo>
                <a:lnTo>
                  <a:pt x="35" y="245"/>
                </a:lnTo>
                <a:lnTo>
                  <a:pt x="35" y="248"/>
                </a:lnTo>
                <a:lnTo>
                  <a:pt x="33" y="248"/>
                </a:lnTo>
                <a:lnTo>
                  <a:pt x="28" y="248"/>
                </a:lnTo>
                <a:lnTo>
                  <a:pt x="26" y="248"/>
                </a:lnTo>
                <a:lnTo>
                  <a:pt x="23" y="245"/>
                </a:lnTo>
                <a:lnTo>
                  <a:pt x="21" y="245"/>
                </a:lnTo>
                <a:lnTo>
                  <a:pt x="16" y="245"/>
                </a:lnTo>
                <a:lnTo>
                  <a:pt x="4" y="253"/>
                </a:lnTo>
                <a:lnTo>
                  <a:pt x="2" y="253"/>
                </a:lnTo>
                <a:lnTo>
                  <a:pt x="2" y="257"/>
                </a:lnTo>
                <a:lnTo>
                  <a:pt x="2" y="260"/>
                </a:lnTo>
                <a:lnTo>
                  <a:pt x="2" y="262"/>
                </a:lnTo>
                <a:lnTo>
                  <a:pt x="0" y="262"/>
                </a:lnTo>
                <a:lnTo>
                  <a:pt x="0" y="276"/>
                </a:lnTo>
                <a:lnTo>
                  <a:pt x="2" y="276"/>
                </a:lnTo>
                <a:lnTo>
                  <a:pt x="2" y="279"/>
                </a:lnTo>
                <a:lnTo>
                  <a:pt x="4" y="279"/>
                </a:lnTo>
                <a:lnTo>
                  <a:pt x="4" y="276"/>
                </a:lnTo>
                <a:lnTo>
                  <a:pt x="7" y="276"/>
                </a:lnTo>
                <a:lnTo>
                  <a:pt x="9" y="276"/>
                </a:lnTo>
                <a:lnTo>
                  <a:pt x="14" y="279"/>
                </a:lnTo>
                <a:lnTo>
                  <a:pt x="14" y="281"/>
                </a:lnTo>
                <a:lnTo>
                  <a:pt x="14" y="286"/>
                </a:lnTo>
                <a:lnTo>
                  <a:pt x="16" y="290"/>
                </a:lnTo>
                <a:lnTo>
                  <a:pt x="16" y="295"/>
                </a:lnTo>
                <a:lnTo>
                  <a:pt x="19" y="297"/>
                </a:lnTo>
                <a:lnTo>
                  <a:pt x="16" y="297"/>
                </a:lnTo>
                <a:lnTo>
                  <a:pt x="14" y="300"/>
                </a:lnTo>
                <a:lnTo>
                  <a:pt x="14" y="297"/>
                </a:lnTo>
                <a:lnTo>
                  <a:pt x="12" y="297"/>
                </a:lnTo>
                <a:lnTo>
                  <a:pt x="9" y="300"/>
                </a:lnTo>
                <a:lnTo>
                  <a:pt x="7" y="300"/>
                </a:lnTo>
                <a:lnTo>
                  <a:pt x="9" y="300"/>
                </a:lnTo>
                <a:lnTo>
                  <a:pt x="9" y="302"/>
                </a:lnTo>
                <a:lnTo>
                  <a:pt x="12" y="302"/>
                </a:lnTo>
                <a:lnTo>
                  <a:pt x="19" y="302"/>
                </a:lnTo>
                <a:lnTo>
                  <a:pt x="21" y="305"/>
                </a:lnTo>
                <a:lnTo>
                  <a:pt x="26" y="307"/>
                </a:lnTo>
                <a:lnTo>
                  <a:pt x="26" y="309"/>
                </a:lnTo>
                <a:lnTo>
                  <a:pt x="28" y="309"/>
                </a:lnTo>
                <a:lnTo>
                  <a:pt x="28" y="312"/>
                </a:lnTo>
                <a:lnTo>
                  <a:pt x="30" y="314"/>
                </a:lnTo>
                <a:lnTo>
                  <a:pt x="28" y="316"/>
                </a:lnTo>
                <a:lnTo>
                  <a:pt x="30" y="321"/>
                </a:lnTo>
                <a:lnTo>
                  <a:pt x="33" y="321"/>
                </a:lnTo>
                <a:lnTo>
                  <a:pt x="35" y="321"/>
                </a:lnTo>
                <a:lnTo>
                  <a:pt x="38" y="323"/>
                </a:lnTo>
                <a:lnTo>
                  <a:pt x="40" y="326"/>
                </a:lnTo>
                <a:lnTo>
                  <a:pt x="45" y="326"/>
                </a:lnTo>
                <a:lnTo>
                  <a:pt x="47" y="328"/>
                </a:lnTo>
                <a:lnTo>
                  <a:pt x="49" y="328"/>
                </a:lnTo>
                <a:lnTo>
                  <a:pt x="52" y="326"/>
                </a:lnTo>
                <a:lnTo>
                  <a:pt x="54" y="326"/>
                </a:lnTo>
                <a:lnTo>
                  <a:pt x="54" y="330"/>
                </a:lnTo>
                <a:lnTo>
                  <a:pt x="59" y="340"/>
                </a:lnTo>
                <a:lnTo>
                  <a:pt x="59" y="342"/>
                </a:lnTo>
                <a:lnTo>
                  <a:pt x="61" y="342"/>
                </a:lnTo>
                <a:lnTo>
                  <a:pt x="64" y="342"/>
                </a:lnTo>
                <a:lnTo>
                  <a:pt x="66" y="345"/>
                </a:lnTo>
                <a:lnTo>
                  <a:pt x="68" y="345"/>
                </a:lnTo>
                <a:lnTo>
                  <a:pt x="68" y="347"/>
                </a:lnTo>
                <a:lnTo>
                  <a:pt x="66" y="347"/>
                </a:lnTo>
                <a:lnTo>
                  <a:pt x="64" y="352"/>
                </a:lnTo>
                <a:lnTo>
                  <a:pt x="66" y="356"/>
                </a:lnTo>
                <a:lnTo>
                  <a:pt x="66" y="359"/>
                </a:lnTo>
                <a:lnTo>
                  <a:pt x="73" y="368"/>
                </a:lnTo>
                <a:lnTo>
                  <a:pt x="73" y="371"/>
                </a:lnTo>
                <a:lnTo>
                  <a:pt x="71" y="373"/>
                </a:lnTo>
                <a:lnTo>
                  <a:pt x="68" y="375"/>
                </a:lnTo>
                <a:lnTo>
                  <a:pt x="66" y="375"/>
                </a:lnTo>
                <a:lnTo>
                  <a:pt x="66" y="373"/>
                </a:lnTo>
                <a:lnTo>
                  <a:pt x="64" y="373"/>
                </a:lnTo>
                <a:lnTo>
                  <a:pt x="64" y="371"/>
                </a:lnTo>
                <a:lnTo>
                  <a:pt x="61" y="371"/>
                </a:lnTo>
                <a:lnTo>
                  <a:pt x="59" y="371"/>
                </a:lnTo>
                <a:lnTo>
                  <a:pt x="59" y="373"/>
                </a:lnTo>
                <a:lnTo>
                  <a:pt x="61" y="375"/>
                </a:lnTo>
                <a:lnTo>
                  <a:pt x="61" y="378"/>
                </a:lnTo>
                <a:lnTo>
                  <a:pt x="64" y="380"/>
                </a:lnTo>
                <a:lnTo>
                  <a:pt x="64" y="385"/>
                </a:lnTo>
                <a:lnTo>
                  <a:pt x="64" y="387"/>
                </a:lnTo>
                <a:lnTo>
                  <a:pt x="66" y="392"/>
                </a:lnTo>
                <a:lnTo>
                  <a:pt x="71" y="392"/>
                </a:lnTo>
                <a:lnTo>
                  <a:pt x="78" y="397"/>
                </a:lnTo>
                <a:lnTo>
                  <a:pt x="82" y="399"/>
                </a:lnTo>
                <a:lnTo>
                  <a:pt x="87" y="404"/>
                </a:lnTo>
                <a:lnTo>
                  <a:pt x="90" y="404"/>
                </a:lnTo>
                <a:lnTo>
                  <a:pt x="92" y="406"/>
                </a:lnTo>
                <a:lnTo>
                  <a:pt x="94" y="406"/>
                </a:lnTo>
                <a:lnTo>
                  <a:pt x="94" y="408"/>
                </a:lnTo>
                <a:lnTo>
                  <a:pt x="94" y="411"/>
                </a:lnTo>
                <a:lnTo>
                  <a:pt x="97" y="411"/>
                </a:lnTo>
                <a:lnTo>
                  <a:pt x="97" y="408"/>
                </a:lnTo>
                <a:lnTo>
                  <a:pt x="97" y="406"/>
                </a:lnTo>
                <a:lnTo>
                  <a:pt x="99" y="406"/>
                </a:lnTo>
                <a:lnTo>
                  <a:pt x="101" y="404"/>
                </a:lnTo>
                <a:lnTo>
                  <a:pt x="101" y="406"/>
                </a:lnTo>
                <a:lnTo>
                  <a:pt x="104" y="406"/>
                </a:lnTo>
                <a:lnTo>
                  <a:pt x="106" y="408"/>
                </a:lnTo>
                <a:lnTo>
                  <a:pt x="108" y="408"/>
                </a:lnTo>
                <a:lnTo>
                  <a:pt x="111" y="411"/>
                </a:lnTo>
                <a:lnTo>
                  <a:pt x="113" y="411"/>
                </a:lnTo>
                <a:lnTo>
                  <a:pt x="120" y="416"/>
                </a:lnTo>
                <a:lnTo>
                  <a:pt x="123" y="416"/>
                </a:lnTo>
                <a:lnTo>
                  <a:pt x="123" y="418"/>
                </a:lnTo>
                <a:lnTo>
                  <a:pt x="123" y="420"/>
                </a:lnTo>
                <a:lnTo>
                  <a:pt x="125" y="420"/>
                </a:lnTo>
                <a:lnTo>
                  <a:pt x="125" y="423"/>
                </a:lnTo>
                <a:lnTo>
                  <a:pt x="125" y="425"/>
                </a:lnTo>
                <a:lnTo>
                  <a:pt x="127" y="425"/>
                </a:lnTo>
                <a:lnTo>
                  <a:pt x="137" y="430"/>
                </a:lnTo>
                <a:lnTo>
                  <a:pt x="141" y="432"/>
                </a:lnTo>
                <a:lnTo>
                  <a:pt x="144" y="430"/>
                </a:lnTo>
                <a:lnTo>
                  <a:pt x="146" y="430"/>
                </a:lnTo>
                <a:lnTo>
                  <a:pt x="146" y="432"/>
                </a:lnTo>
                <a:lnTo>
                  <a:pt x="146" y="434"/>
                </a:lnTo>
                <a:lnTo>
                  <a:pt x="149" y="437"/>
                </a:lnTo>
                <a:lnTo>
                  <a:pt x="149" y="434"/>
                </a:lnTo>
                <a:lnTo>
                  <a:pt x="151" y="434"/>
                </a:lnTo>
                <a:lnTo>
                  <a:pt x="156" y="437"/>
                </a:lnTo>
                <a:lnTo>
                  <a:pt x="156" y="439"/>
                </a:lnTo>
                <a:lnTo>
                  <a:pt x="156" y="442"/>
                </a:lnTo>
                <a:lnTo>
                  <a:pt x="158" y="442"/>
                </a:lnTo>
                <a:lnTo>
                  <a:pt x="163" y="439"/>
                </a:lnTo>
                <a:lnTo>
                  <a:pt x="167" y="439"/>
                </a:lnTo>
                <a:lnTo>
                  <a:pt x="172" y="442"/>
                </a:lnTo>
                <a:lnTo>
                  <a:pt x="175" y="442"/>
                </a:lnTo>
                <a:lnTo>
                  <a:pt x="177" y="442"/>
                </a:lnTo>
                <a:lnTo>
                  <a:pt x="179" y="442"/>
                </a:lnTo>
                <a:lnTo>
                  <a:pt x="182" y="442"/>
                </a:lnTo>
                <a:lnTo>
                  <a:pt x="184" y="442"/>
                </a:lnTo>
                <a:lnTo>
                  <a:pt x="184" y="439"/>
                </a:lnTo>
                <a:lnTo>
                  <a:pt x="191" y="437"/>
                </a:lnTo>
                <a:lnTo>
                  <a:pt x="193" y="439"/>
                </a:lnTo>
                <a:lnTo>
                  <a:pt x="193" y="442"/>
                </a:lnTo>
                <a:lnTo>
                  <a:pt x="193" y="444"/>
                </a:lnTo>
                <a:lnTo>
                  <a:pt x="193" y="446"/>
                </a:lnTo>
                <a:lnTo>
                  <a:pt x="193" y="449"/>
                </a:lnTo>
                <a:lnTo>
                  <a:pt x="196" y="446"/>
                </a:lnTo>
                <a:lnTo>
                  <a:pt x="198" y="442"/>
                </a:lnTo>
                <a:lnTo>
                  <a:pt x="203" y="439"/>
                </a:lnTo>
                <a:lnTo>
                  <a:pt x="203" y="437"/>
                </a:lnTo>
                <a:lnTo>
                  <a:pt x="208" y="434"/>
                </a:lnTo>
                <a:lnTo>
                  <a:pt x="210" y="434"/>
                </a:lnTo>
                <a:lnTo>
                  <a:pt x="212" y="437"/>
                </a:lnTo>
                <a:lnTo>
                  <a:pt x="212" y="439"/>
                </a:lnTo>
                <a:lnTo>
                  <a:pt x="222" y="439"/>
                </a:lnTo>
                <a:lnTo>
                  <a:pt x="224" y="439"/>
                </a:lnTo>
                <a:lnTo>
                  <a:pt x="229" y="439"/>
                </a:lnTo>
                <a:lnTo>
                  <a:pt x="229" y="442"/>
                </a:lnTo>
                <a:lnTo>
                  <a:pt x="229" y="444"/>
                </a:lnTo>
                <a:lnTo>
                  <a:pt x="231" y="444"/>
                </a:lnTo>
                <a:lnTo>
                  <a:pt x="238" y="442"/>
                </a:lnTo>
                <a:lnTo>
                  <a:pt x="241" y="442"/>
                </a:lnTo>
                <a:lnTo>
                  <a:pt x="243" y="442"/>
                </a:lnTo>
                <a:lnTo>
                  <a:pt x="243" y="439"/>
                </a:lnTo>
                <a:lnTo>
                  <a:pt x="250" y="432"/>
                </a:lnTo>
                <a:lnTo>
                  <a:pt x="255" y="430"/>
                </a:lnTo>
                <a:lnTo>
                  <a:pt x="257" y="430"/>
                </a:lnTo>
                <a:lnTo>
                  <a:pt x="260" y="427"/>
                </a:lnTo>
                <a:lnTo>
                  <a:pt x="267" y="423"/>
                </a:lnTo>
                <a:lnTo>
                  <a:pt x="267" y="420"/>
                </a:lnTo>
                <a:lnTo>
                  <a:pt x="269" y="420"/>
                </a:lnTo>
                <a:lnTo>
                  <a:pt x="269" y="423"/>
                </a:lnTo>
                <a:lnTo>
                  <a:pt x="271" y="423"/>
                </a:lnTo>
                <a:lnTo>
                  <a:pt x="276" y="425"/>
                </a:lnTo>
                <a:lnTo>
                  <a:pt x="278" y="425"/>
                </a:lnTo>
                <a:lnTo>
                  <a:pt x="278" y="423"/>
                </a:lnTo>
                <a:lnTo>
                  <a:pt x="281" y="420"/>
                </a:lnTo>
                <a:lnTo>
                  <a:pt x="283" y="420"/>
                </a:lnTo>
                <a:lnTo>
                  <a:pt x="286" y="418"/>
                </a:lnTo>
                <a:lnTo>
                  <a:pt x="288" y="418"/>
                </a:lnTo>
                <a:lnTo>
                  <a:pt x="290" y="425"/>
                </a:lnTo>
                <a:lnTo>
                  <a:pt x="293" y="427"/>
                </a:lnTo>
                <a:lnTo>
                  <a:pt x="293" y="430"/>
                </a:lnTo>
                <a:lnTo>
                  <a:pt x="290" y="430"/>
                </a:lnTo>
                <a:lnTo>
                  <a:pt x="288" y="434"/>
                </a:lnTo>
                <a:lnTo>
                  <a:pt x="290" y="434"/>
                </a:lnTo>
                <a:lnTo>
                  <a:pt x="293" y="434"/>
                </a:lnTo>
                <a:lnTo>
                  <a:pt x="293" y="432"/>
                </a:lnTo>
                <a:lnTo>
                  <a:pt x="300" y="434"/>
                </a:lnTo>
                <a:lnTo>
                  <a:pt x="302" y="437"/>
                </a:lnTo>
                <a:lnTo>
                  <a:pt x="304" y="434"/>
                </a:lnTo>
                <a:lnTo>
                  <a:pt x="304" y="432"/>
                </a:lnTo>
                <a:lnTo>
                  <a:pt x="307" y="432"/>
                </a:lnTo>
                <a:lnTo>
                  <a:pt x="309" y="434"/>
                </a:lnTo>
                <a:lnTo>
                  <a:pt x="312" y="437"/>
                </a:lnTo>
                <a:lnTo>
                  <a:pt x="312" y="439"/>
                </a:lnTo>
                <a:lnTo>
                  <a:pt x="314" y="442"/>
                </a:lnTo>
                <a:lnTo>
                  <a:pt x="314" y="444"/>
                </a:lnTo>
                <a:lnTo>
                  <a:pt x="316" y="444"/>
                </a:lnTo>
                <a:lnTo>
                  <a:pt x="319" y="444"/>
                </a:lnTo>
                <a:lnTo>
                  <a:pt x="319" y="446"/>
                </a:lnTo>
                <a:lnTo>
                  <a:pt x="321" y="446"/>
                </a:lnTo>
                <a:lnTo>
                  <a:pt x="321" y="456"/>
                </a:lnTo>
                <a:lnTo>
                  <a:pt x="321" y="458"/>
                </a:lnTo>
                <a:lnTo>
                  <a:pt x="321" y="460"/>
                </a:lnTo>
                <a:lnTo>
                  <a:pt x="321" y="463"/>
                </a:lnTo>
                <a:lnTo>
                  <a:pt x="321" y="465"/>
                </a:lnTo>
                <a:lnTo>
                  <a:pt x="319" y="468"/>
                </a:lnTo>
                <a:lnTo>
                  <a:pt x="319" y="470"/>
                </a:lnTo>
                <a:lnTo>
                  <a:pt x="312" y="477"/>
                </a:lnTo>
                <a:lnTo>
                  <a:pt x="309" y="479"/>
                </a:lnTo>
                <a:lnTo>
                  <a:pt x="304" y="486"/>
                </a:lnTo>
                <a:lnTo>
                  <a:pt x="304" y="489"/>
                </a:lnTo>
                <a:lnTo>
                  <a:pt x="307" y="491"/>
                </a:lnTo>
                <a:lnTo>
                  <a:pt x="307" y="493"/>
                </a:lnTo>
                <a:lnTo>
                  <a:pt x="304" y="496"/>
                </a:lnTo>
                <a:lnTo>
                  <a:pt x="304" y="498"/>
                </a:lnTo>
                <a:lnTo>
                  <a:pt x="307" y="498"/>
                </a:lnTo>
                <a:lnTo>
                  <a:pt x="309" y="496"/>
                </a:lnTo>
                <a:lnTo>
                  <a:pt x="312" y="496"/>
                </a:lnTo>
                <a:lnTo>
                  <a:pt x="314" y="493"/>
                </a:lnTo>
                <a:lnTo>
                  <a:pt x="319" y="496"/>
                </a:lnTo>
                <a:lnTo>
                  <a:pt x="323" y="493"/>
                </a:lnTo>
                <a:lnTo>
                  <a:pt x="321" y="496"/>
                </a:lnTo>
                <a:lnTo>
                  <a:pt x="321" y="501"/>
                </a:lnTo>
                <a:lnTo>
                  <a:pt x="323" y="508"/>
                </a:lnTo>
                <a:lnTo>
                  <a:pt x="326" y="508"/>
                </a:lnTo>
                <a:lnTo>
                  <a:pt x="326" y="510"/>
                </a:lnTo>
                <a:lnTo>
                  <a:pt x="330" y="512"/>
                </a:lnTo>
                <a:lnTo>
                  <a:pt x="328" y="512"/>
                </a:lnTo>
                <a:lnTo>
                  <a:pt x="328" y="515"/>
                </a:lnTo>
                <a:lnTo>
                  <a:pt x="326" y="522"/>
                </a:lnTo>
                <a:lnTo>
                  <a:pt x="328" y="522"/>
                </a:lnTo>
                <a:lnTo>
                  <a:pt x="330" y="522"/>
                </a:lnTo>
                <a:lnTo>
                  <a:pt x="335" y="524"/>
                </a:lnTo>
                <a:lnTo>
                  <a:pt x="335" y="527"/>
                </a:lnTo>
                <a:lnTo>
                  <a:pt x="335" y="529"/>
                </a:lnTo>
                <a:lnTo>
                  <a:pt x="338" y="531"/>
                </a:lnTo>
                <a:lnTo>
                  <a:pt x="340" y="531"/>
                </a:lnTo>
                <a:lnTo>
                  <a:pt x="342" y="531"/>
                </a:lnTo>
                <a:lnTo>
                  <a:pt x="347" y="529"/>
                </a:lnTo>
                <a:lnTo>
                  <a:pt x="352" y="527"/>
                </a:lnTo>
                <a:lnTo>
                  <a:pt x="352" y="529"/>
                </a:lnTo>
                <a:lnTo>
                  <a:pt x="352" y="531"/>
                </a:lnTo>
                <a:lnTo>
                  <a:pt x="352" y="534"/>
                </a:lnTo>
                <a:lnTo>
                  <a:pt x="354" y="534"/>
                </a:lnTo>
                <a:lnTo>
                  <a:pt x="356" y="534"/>
                </a:lnTo>
                <a:lnTo>
                  <a:pt x="359" y="534"/>
                </a:lnTo>
                <a:lnTo>
                  <a:pt x="359" y="529"/>
                </a:lnTo>
                <a:lnTo>
                  <a:pt x="359" y="527"/>
                </a:lnTo>
                <a:lnTo>
                  <a:pt x="356" y="524"/>
                </a:lnTo>
                <a:lnTo>
                  <a:pt x="356" y="522"/>
                </a:lnTo>
                <a:lnTo>
                  <a:pt x="359" y="517"/>
                </a:lnTo>
                <a:lnTo>
                  <a:pt x="364" y="517"/>
                </a:lnTo>
                <a:lnTo>
                  <a:pt x="364" y="519"/>
                </a:lnTo>
                <a:lnTo>
                  <a:pt x="366" y="517"/>
                </a:lnTo>
                <a:lnTo>
                  <a:pt x="368" y="515"/>
                </a:lnTo>
                <a:lnTo>
                  <a:pt x="368" y="512"/>
                </a:lnTo>
                <a:lnTo>
                  <a:pt x="373" y="515"/>
                </a:lnTo>
                <a:lnTo>
                  <a:pt x="373" y="517"/>
                </a:lnTo>
                <a:lnTo>
                  <a:pt x="375" y="517"/>
                </a:lnTo>
                <a:lnTo>
                  <a:pt x="378" y="517"/>
                </a:lnTo>
                <a:lnTo>
                  <a:pt x="380" y="515"/>
                </a:lnTo>
                <a:lnTo>
                  <a:pt x="382" y="512"/>
                </a:lnTo>
                <a:lnTo>
                  <a:pt x="387" y="517"/>
                </a:lnTo>
                <a:lnTo>
                  <a:pt x="387" y="515"/>
                </a:lnTo>
                <a:lnTo>
                  <a:pt x="390" y="515"/>
                </a:lnTo>
                <a:lnTo>
                  <a:pt x="390" y="512"/>
                </a:lnTo>
                <a:lnTo>
                  <a:pt x="392" y="512"/>
                </a:lnTo>
                <a:lnTo>
                  <a:pt x="392" y="515"/>
                </a:lnTo>
                <a:lnTo>
                  <a:pt x="397" y="512"/>
                </a:lnTo>
                <a:lnTo>
                  <a:pt x="399" y="512"/>
                </a:lnTo>
                <a:lnTo>
                  <a:pt x="399" y="510"/>
                </a:lnTo>
                <a:lnTo>
                  <a:pt x="399" y="508"/>
                </a:lnTo>
                <a:lnTo>
                  <a:pt x="401" y="508"/>
                </a:lnTo>
                <a:lnTo>
                  <a:pt x="404" y="505"/>
                </a:lnTo>
                <a:lnTo>
                  <a:pt x="406" y="505"/>
                </a:lnTo>
                <a:lnTo>
                  <a:pt x="408" y="508"/>
                </a:lnTo>
                <a:lnTo>
                  <a:pt x="411" y="510"/>
                </a:lnTo>
                <a:lnTo>
                  <a:pt x="413" y="510"/>
                </a:lnTo>
                <a:lnTo>
                  <a:pt x="420" y="510"/>
                </a:lnTo>
                <a:lnTo>
                  <a:pt x="420" y="512"/>
                </a:lnTo>
                <a:lnTo>
                  <a:pt x="423" y="512"/>
                </a:lnTo>
                <a:lnTo>
                  <a:pt x="425" y="512"/>
                </a:lnTo>
                <a:lnTo>
                  <a:pt x="423" y="515"/>
                </a:lnTo>
                <a:lnTo>
                  <a:pt x="423" y="519"/>
                </a:lnTo>
                <a:lnTo>
                  <a:pt x="423" y="522"/>
                </a:lnTo>
                <a:lnTo>
                  <a:pt x="423" y="524"/>
                </a:lnTo>
                <a:lnTo>
                  <a:pt x="432" y="529"/>
                </a:lnTo>
                <a:lnTo>
                  <a:pt x="434" y="529"/>
                </a:lnTo>
                <a:lnTo>
                  <a:pt x="437" y="529"/>
                </a:lnTo>
                <a:lnTo>
                  <a:pt x="439" y="531"/>
                </a:lnTo>
                <a:lnTo>
                  <a:pt x="439" y="529"/>
                </a:lnTo>
                <a:lnTo>
                  <a:pt x="441" y="529"/>
                </a:lnTo>
                <a:lnTo>
                  <a:pt x="441" y="531"/>
                </a:lnTo>
                <a:lnTo>
                  <a:pt x="446" y="529"/>
                </a:lnTo>
                <a:lnTo>
                  <a:pt x="451" y="529"/>
                </a:lnTo>
                <a:lnTo>
                  <a:pt x="453" y="531"/>
                </a:lnTo>
                <a:lnTo>
                  <a:pt x="456" y="531"/>
                </a:lnTo>
                <a:lnTo>
                  <a:pt x="458" y="531"/>
                </a:lnTo>
                <a:lnTo>
                  <a:pt x="463" y="531"/>
                </a:lnTo>
                <a:lnTo>
                  <a:pt x="465" y="531"/>
                </a:lnTo>
                <a:lnTo>
                  <a:pt x="463" y="534"/>
                </a:lnTo>
                <a:lnTo>
                  <a:pt x="460" y="536"/>
                </a:lnTo>
                <a:lnTo>
                  <a:pt x="460" y="538"/>
                </a:lnTo>
                <a:lnTo>
                  <a:pt x="463" y="545"/>
                </a:lnTo>
                <a:lnTo>
                  <a:pt x="463" y="548"/>
                </a:lnTo>
                <a:lnTo>
                  <a:pt x="465" y="548"/>
                </a:lnTo>
                <a:lnTo>
                  <a:pt x="467" y="548"/>
                </a:lnTo>
                <a:lnTo>
                  <a:pt x="470" y="548"/>
                </a:lnTo>
                <a:lnTo>
                  <a:pt x="470" y="545"/>
                </a:lnTo>
                <a:lnTo>
                  <a:pt x="472" y="545"/>
                </a:lnTo>
                <a:lnTo>
                  <a:pt x="472" y="543"/>
                </a:lnTo>
                <a:lnTo>
                  <a:pt x="470" y="543"/>
                </a:lnTo>
                <a:lnTo>
                  <a:pt x="467" y="541"/>
                </a:lnTo>
                <a:lnTo>
                  <a:pt x="467" y="538"/>
                </a:lnTo>
                <a:lnTo>
                  <a:pt x="467" y="536"/>
                </a:lnTo>
                <a:lnTo>
                  <a:pt x="470" y="536"/>
                </a:lnTo>
                <a:lnTo>
                  <a:pt x="470" y="534"/>
                </a:lnTo>
                <a:lnTo>
                  <a:pt x="470" y="531"/>
                </a:lnTo>
                <a:lnTo>
                  <a:pt x="470" y="534"/>
                </a:lnTo>
                <a:lnTo>
                  <a:pt x="472" y="534"/>
                </a:lnTo>
                <a:lnTo>
                  <a:pt x="475" y="534"/>
                </a:lnTo>
                <a:lnTo>
                  <a:pt x="475" y="531"/>
                </a:lnTo>
                <a:lnTo>
                  <a:pt x="477" y="531"/>
                </a:lnTo>
                <a:lnTo>
                  <a:pt x="479" y="531"/>
                </a:lnTo>
                <a:lnTo>
                  <a:pt x="482" y="531"/>
                </a:lnTo>
                <a:lnTo>
                  <a:pt x="486" y="531"/>
                </a:lnTo>
                <a:lnTo>
                  <a:pt x="489" y="529"/>
                </a:lnTo>
                <a:lnTo>
                  <a:pt x="491" y="527"/>
                </a:lnTo>
                <a:lnTo>
                  <a:pt x="493" y="527"/>
                </a:lnTo>
                <a:lnTo>
                  <a:pt x="493" y="529"/>
                </a:lnTo>
                <a:lnTo>
                  <a:pt x="498" y="527"/>
                </a:lnTo>
                <a:lnTo>
                  <a:pt x="505" y="522"/>
                </a:lnTo>
                <a:lnTo>
                  <a:pt x="505" y="524"/>
                </a:lnTo>
                <a:lnTo>
                  <a:pt x="505" y="522"/>
                </a:lnTo>
                <a:lnTo>
                  <a:pt x="508" y="522"/>
                </a:lnTo>
                <a:lnTo>
                  <a:pt x="508" y="519"/>
                </a:lnTo>
                <a:lnTo>
                  <a:pt x="508" y="522"/>
                </a:lnTo>
                <a:lnTo>
                  <a:pt x="510" y="522"/>
                </a:lnTo>
                <a:lnTo>
                  <a:pt x="510" y="519"/>
                </a:lnTo>
                <a:lnTo>
                  <a:pt x="510" y="517"/>
                </a:lnTo>
                <a:lnTo>
                  <a:pt x="510" y="515"/>
                </a:lnTo>
                <a:lnTo>
                  <a:pt x="508" y="515"/>
                </a:lnTo>
                <a:lnTo>
                  <a:pt x="508" y="512"/>
                </a:lnTo>
                <a:lnTo>
                  <a:pt x="510" y="512"/>
                </a:lnTo>
                <a:lnTo>
                  <a:pt x="508" y="512"/>
                </a:lnTo>
                <a:lnTo>
                  <a:pt x="510" y="512"/>
                </a:lnTo>
                <a:lnTo>
                  <a:pt x="510" y="510"/>
                </a:lnTo>
                <a:lnTo>
                  <a:pt x="512" y="512"/>
                </a:lnTo>
                <a:lnTo>
                  <a:pt x="512" y="515"/>
                </a:lnTo>
                <a:lnTo>
                  <a:pt x="515" y="517"/>
                </a:lnTo>
                <a:lnTo>
                  <a:pt x="517" y="517"/>
                </a:lnTo>
                <a:lnTo>
                  <a:pt x="515" y="517"/>
                </a:lnTo>
                <a:lnTo>
                  <a:pt x="515" y="519"/>
                </a:lnTo>
                <a:lnTo>
                  <a:pt x="517" y="519"/>
                </a:lnTo>
                <a:lnTo>
                  <a:pt x="519" y="519"/>
                </a:lnTo>
                <a:lnTo>
                  <a:pt x="522" y="519"/>
                </a:lnTo>
                <a:lnTo>
                  <a:pt x="522" y="517"/>
                </a:lnTo>
                <a:lnTo>
                  <a:pt x="519" y="517"/>
                </a:lnTo>
                <a:lnTo>
                  <a:pt x="522" y="517"/>
                </a:lnTo>
                <a:lnTo>
                  <a:pt x="527" y="517"/>
                </a:lnTo>
                <a:lnTo>
                  <a:pt x="527" y="515"/>
                </a:lnTo>
                <a:lnTo>
                  <a:pt x="529" y="515"/>
                </a:lnTo>
                <a:lnTo>
                  <a:pt x="531" y="512"/>
                </a:lnTo>
                <a:lnTo>
                  <a:pt x="536" y="515"/>
                </a:lnTo>
                <a:lnTo>
                  <a:pt x="541" y="512"/>
                </a:lnTo>
                <a:lnTo>
                  <a:pt x="543" y="512"/>
                </a:lnTo>
                <a:lnTo>
                  <a:pt x="548" y="510"/>
                </a:lnTo>
                <a:lnTo>
                  <a:pt x="553" y="508"/>
                </a:lnTo>
                <a:lnTo>
                  <a:pt x="553" y="503"/>
                </a:lnTo>
                <a:lnTo>
                  <a:pt x="553" y="501"/>
                </a:lnTo>
                <a:lnTo>
                  <a:pt x="555" y="501"/>
                </a:lnTo>
                <a:lnTo>
                  <a:pt x="557" y="501"/>
                </a:lnTo>
                <a:lnTo>
                  <a:pt x="560" y="498"/>
                </a:lnTo>
                <a:lnTo>
                  <a:pt x="562" y="498"/>
                </a:lnTo>
                <a:lnTo>
                  <a:pt x="564" y="496"/>
                </a:lnTo>
                <a:lnTo>
                  <a:pt x="567" y="496"/>
                </a:lnTo>
                <a:lnTo>
                  <a:pt x="567" y="493"/>
                </a:lnTo>
                <a:lnTo>
                  <a:pt x="569" y="493"/>
                </a:lnTo>
                <a:lnTo>
                  <a:pt x="569" y="491"/>
                </a:lnTo>
                <a:lnTo>
                  <a:pt x="567" y="491"/>
                </a:lnTo>
                <a:lnTo>
                  <a:pt x="564" y="491"/>
                </a:lnTo>
                <a:lnTo>
                  <a:pt x="564" y="489"/>
                </a:lnTo>
                <a:lnTo>
                  <a:pt x="567" y="491"/>
                </a:lnTo>
                <a:lnTo>
                  <a:pt x="567" y="489"/>
                </a:lnTo>
                <a:lnTo>
                  <a:pt x="569" y="489"/>
                </a:lnTo>
                <a:lnTo>
                  <a:pt x="569" y="486"/>
                </a:lnTo>
                <a:lnTo>
                  <a:pt x="571" y="489"/>
                </a:lnTo>
                <a:lnTo>
                  <a:pt x="574" y="489"/>
                </a:lnTo>
                <a:lnTo>
                  <a:pt x="576" y="489"/>
                </a:lnTo>
                <a:lnTo>
                  <a:pt x="581" y="482"/>
                </a:lnTo>
                <a:lnTo>
                  <a:pt x="583" y="477"/>
                </a:lnTo>
                <a:lnTo>
                  <a:pt x="581" y="477"/>
                </a:lnTo>
                <a:lnTo>
                  <a:pt x="583" y="475"/>
                </a:lnTo>
                <a:lnTo>
                  <a:pt x="588" y="477"/>
                </a:lnTo>
                <a:lnTo>
                  <a:pt x="588" y="472"/>
                </a:lnTo>
                <a:lnTo>
                  <a:pt x="588" y="468"/>
                </a:lnTo>
                <a:lnTo>
                  <a:pt x="586" y="470"/>
                </a:lnTo>
                <a:lnTo>
                  <a:pt x="583" y="470"/>
                </a:lnTo>
                <a:lnTo>
                  <a:pt x="583" y="468"/>
                </a:lnTo>
                <a:lnTo>
                  <a:pt x="581" y="465"/>
                </a:lnTo>
                <a:lnTo>
                  <a:pt x="583" y="468"/>
                </a:lnTo>
                <a:lnTo>
                  <a:pt x="586" y="468"/>
                </a:lnTo>
                <a:lnTo>
                  <a:pt x="590" y="463"/>
                </a:lnTo>
                <a:lnTo>
                  <a:pt x="590" y="460"/>
                </a:lnTo>
                <a:lnTo>
                  <a:pt x="588" y="458"/>
                </a:lnTo>
                <a:lnTo>
                  <a:pt x="588" y="460"/>
                </a:lnTo>
                <a:lnTo>
                  <a:pt x="588" y="458"/>
                </a:lnTo>
                <a:lnTo>
                  <a:pt x="588" y="456"/>
                </a:lnTo>
                <a:lnTo>
                  <a:pt x="590" y="456"/>
                </a:lnTo>
                <a:lnTo>
                  <a:pt x="593" y="456"/>
                </a:lnTo>
                <a:lnTo>
                  <a:pt x="595" y="456"/>
                </a:lnTo>
                <a:lnTo>
                  <a:pt x="600" y="451"/>
                </a:lnTo>
                <a:lnTo>
                  <a:pt x="600" y="449"/>
                </a:lnTo>
                <a:lnTo>
                  <a:pt x="602" y="446"/>
                </a:lnTo>
                <a:lnTo>
                  <a:pt x="602" y="442"/>
                </a:lnTo>
                <a:lnTo>
                  <a:pt x="602" y="439"/>
                </a:lnTo>
                <a:lnTo>
                  <a:pt x="600" y="439"/>
                </a:lnTo>
                <a:lnTo>
                  <a:pt x="602" y="439"/>
                </a:lnTo>
                <a:lnTo>
                  <a:pt x="604" y="439"/>
                </a:lnTo>
                <a:lnTo>
                  <a:pt x="607" y="437"/>
                </a:lnTo>
                <a:lnTo>
                  <a:pt x="614" y="434"/>
                </a:lnTo>
                <a:lnTo>
                  <a:pt x="616" y="425"/>
                </a:lnTo>
                <a:lnTo>
                  <a:pt x="614" y="425"/>
                </a:lnTo>
                <a:lnTo>
                  <a:pt x="614" y="423"/>
                </a:lnTo>
                <a:lnTo>
                  <a:pt x="612" y="423"/>
                </a:lnTo>
                <a:lnTo>
                  <a:pt x="614" y="420"/>
                </a:lnTo>
                <a:lnTo>
                  <a:pt x="616" y="423"/>
                </a:lnTo>
                <a:lnTo>
                  <a:pt x="619" y="423"/>
                </a:lnTo>
                <a:lnTo>
                  <a:pt x="619" y="420"/>
                </a:lnTo>
                <a:lnTo>
                  <a:pt x="619" y="416"/>
                </a:lnTo>
                <a:lnTo>
                  <a:pt x="616" y="416"/>
                </a:lnTo>
                <a:lnTo>
                  <a:pt x="614" y="418"/>
                </a:lnTo>
                <a:lnTo>
                  <a:pt x="612" y="418"/>
                </a:lnTo>
                <a:lnTo>
                  <a:pt x="614" y="416"/>
                </a:lnTo>
                <a:lnTo>
                  <a:pt x="619" y="413"/>
                </a:lnTo>
                <a:lnTo>
                  <a:pt x="619" y="411"/>
                </a:lnTo>
                <a:lnTo>
                  <a:pt x="616" y="411"/>
                </a:lnTo>
                <a:lnTo>
                  <a:pt x="612" y="408"/>
                </a:lnTo>
                <a:lnTo>
                  <a:pt x="612" y="406"/>
                </a:lnTo>
                <a:lnTo>
                  <a:pt x="609" y="406"/>
                </a:lnTo>
                <a:lnTo>
                  <a:pt x="607" y="406"/>
                </a:lnTo>
                <a:lnTo>
                  <a:pt x="604" y="408"/>
                </a:lnTo>
                <a:lnTo>
                  <a:pt x="602" y="408"/>
                </a:lnTo>
                <a:lnTo>
                  <a:pt x="600" y="408"/>
                </a:lnTo>
                <a:lnTo>
                  <a:pt x="597" y="406"/>
                </a:lnTo>
                <a:lnTo>
                  <a:pt x="595" y="408"/>
                </a:lnTo>
                <a:lnTo>
                  <a:pt x="595" y="406"/>
                </a:lnTo>
                <a:lnTo>
                  <a:pt x="597" y="404"/>
                </a:lnTo>
                <a:lnTo>
                  <a:pt x="600" y="404"/>
                </a:lnTo>
                <a:lnTo>
                  <a:pt x="602" y="404"/>
                </a:lnTo>
                <a:lnTo>
                  <a:pt x="604" y="401"/>
                </a:lnTo>
                <a:lnTo>
                  <a:pt x="612" y="399"/>
                </a:lnTo>
                <a:lnTo>
                  <a:pt x="614" y="397"/>
                </a:lnTo>
                <a:lnTo>
                  <a:pt x="616" y="397"/>
                </a:lnTo>
                <a:lnTo>
                  <a:pt x="616" y="394"/>
                </a:lnTo>
                <a:lnTo>
                  <a:pt x="616" y="392"/>
                </a:lnTo>
                <a:lnTo>
                  <a:pt x="614" y="392"/>
                </a:lnTo>
                <a:lnTo>
                  <a:pt x="614" y="390"/>
                </a:lnTo>
                <a:lnTo>
                  <a:pt x="612" y="390"/>
                </a:lnTo>
                <a:lnTo>
                  <a:pt x="609" y="387"/>
                </a:lnTo>
                <a:lnTo>
                  <a:pt x="602" y="382"/>
                </a:lnTo>
                <a:lnTo>
                  <a:pt x="597" y="380"/>
                </a:lnTo>
                <a:lnTo>
                  <a:pt x="600" y="380"/>
                </a:lnTo>
                <a:lnTo>
                  <a:pt x="597" y="380"/>
                </a:lnTo>
                <a:lnTo>
                  <a:pt x="595" y="382"/>
                </a:lnTo>
                <a:lnTo>
                  <a:pt x="593" y="382"/>
                </a:lnTo>
                <a:lnTo>
                  <a:pt x="593" y="380"/>
                </a:lnTo>
                <a:lnTo>
                  <a:pt x="590" y="380"/>
                </a:lnTo>
                <a:lnTo>
                  <a:pt x="590" y="378"/>
                </a:lnTo>
                <a:lnTo>
                  <a:pt x="588" y="378"/>
                </a:lnTo>
                <a:lnTo>
                  <a:pt x="588" y="375"/>
                </a:lnTo>
                <a:lnTo>
                  <a:pt x="590" y="375"/>
                </a:lnTo>
                <a:lnTo>
                  <a:pt x="593" y="378"/>
                </a:lnTo>
                <a:lnTo>
                  <a:pt x="593" y="380"/>
                </a:lnTo>
                <a:lnTo>
                  <a:pt x="595" y="382"/>
                </a:lnTo>
                <a:lnTo>
                  <a:pt x="597" y="382"/>
                </a:lnTo>
                <a:lnTo>
                  <a:pt x="597" y="380"/>
                </a:lnTo>
                <a:lnTo>
                  <a:pt x="600" y="380"/>
                </a:lnTo>
                <a:lnTo>
                  <a:pt x="602" y="380"/>
                </a:lnTo>
                <a:lnTo>
                  <a:pt x="612" y="382"/>
                </a:lnTo>
                <a:lnTo>
                  <a:pt x="614" y="385"/>
                </a:lnTo>
                <a:lnTo>
                  <a:pt x="616" y="385"/>
                </a:lnTo>
                <a:lnTo>
                  <a:pt x="616" y="382"/>
                </a:lnTo>
                <a:lnTo>
                  <a:pt x="612" y="375"/>
                </a:lnTo>
                <a:lnTo>
                  <a:pt x="609" y="373"/>
                </a:lnTo>
                <a:lnTo>
                  <a:pt x="604" y="371"/>
                </a:lnTo>
                <a:lnTo>
                  <a:pt x="604" y="368"/>
                </a:lnTo>
                <a:lnTo>
                  <a:pt x="604" y="366"/>
                </a:lnTo>
                <a:lnTo>
                  <a:pt x="604" y="364"/>
                </a:lnTo>
                <a:lnTo>
                  <a:pt x="602" y="361"/>
                </a:lnTo>
                <a:lnTo>
                  <a:pt x="600" y="356"/>
                </a:lnTo>
                <a:lnTo>
                  <a:pt x="600" y="354"/>
                </a:lnTo>
                <a:lnTo>
                  <a:pt x="597" y="347"/>
                </a:lnTo>
                <a:lnTo>
                  <a:pt x="597" y="345"/>
                </a:lnTo>
                <a:lnTo>
                  <a:pt x="595" y="345"/>
                </a:lnTo>
                <a:lnTo>
                  <a:pt x="593" y="345"/>
                </a:lnTo>
                <a:lnTo>
                  <a:pt x="593" y="342"/>
                </a:lnTo>
                <a:lnTo>
                  <a:pt x="590" y="342"/>
                </a:lnTo>
                <a:lnTo>
                  <a:pt x="588" y="342"/>
                </a:lnTo>
                <a:lnTo>
                  <a:pt x="588" y="340"/>
                </a:lnTo>
                <a:lnTo>
                  <a:pt x="586" y="340"/>
                </a:lnTo>
                <a:lnTo>
                  <a:pt x="586" y="338"/>
                </a:lnTo>
                <a:lnTo>
                  <a:pt x="583" y="338"/>
                </a:lnTo>
                <a:lnTo>
                  <a:pt x="583" y="340"/>
                </a:lnTo>
                <a:lnTo>
                  <a:pt x="583" y="338"/>
                </a:lnTo>
                <a:lnTo>
                  <a:pt x="583" y="333"/>
                </a:lnTo>
                <a:lnTo>
                  <a:pt x="588" y="326"/>
                </a:lnTo>
                <a:lnTo>
                  <a:pt x="590" y="326"/>
                </a:lnTo>
                <a:lnTo>
                  <a:pt x="597" y="319"/>
                </a:lnTo>
                <a:lnTo>
                  <a:pt x="602" y="316"/>
                </a:lnTo>
                <a:lnTo>
                  <a:pt x="604" y="312"/>
                </a:lnTo>
                <a:lnTo>
                  <a:pt x="604" y="309"/>
                </a:lnTo>
                <a:lnTo>
                  <a:pt x="612" y="307"/>
                </a:lnTo>
                <a:lnTo>
                  <a:pt x="614" y="307"/>
                </a:lnTo>
                <a:lnTo>
                  <a:pt x="619" y="302"/>
                </a:lnTo>
                <a:lnTo>
                  <a:pt x="621" y="305"/>
                </a:lnTo>
                <a:lnTo>
                  <a:pt x="623" y="307"/>
                </a:lnTo>
                <a:lnTo>
                  <a:pt x="623" y="305"/>
                </a:lnTo>
                <a:lnTo>
                  <a:pt x="626" y="305"/>
                </a:lnTo>
                <a:lnTo>
                  <a:pt x="626" y="302"/>
                </a:lnTo>
                <a:lnTo>
                  <a:pt x="626" y="300"/>
                </a:lnTo>
                <a:lnTo>
                  <a:pt x="626" y="297"/>
                </a:lnTo>
                <a:lnTo>
                  <a:pt x="621" y="295"/>
                </a:lnTo>
                <a:lnTo>
                  <a:pt x="619" y="295"/>
                </a:lnTo>
                <a:lnTo>
                  <a:pt x="614" y="297"/>
                </a:lnTo>
                <a:lnTo>
                  <a:pt x="612" y="295"/>
                </a:lnTo>
                <a:lnTo>
                  <a:pt x="607" y="293"/>
                </a:lnTo>
                <a:lnTo>
                  <a:pt x="604" y="290"/>
                </a:lnTo>
                <a:lnTo>
                  <a:pt x="602" y="290"/>
                </a:lnTo>
                <a:lnTo>
                  <a:pt x="597" y="293"/>
                </a:lnTo>
                <a:lnTo>
                  <a:pt x="590" y="300"/>
                </a:lnTo>
                <a:lnTo>
                  <a:pt x="588" y="302"/>
                </a:lnTo>
                <a:lnTo>
                  <a:pt x="586" y="302"/>
                </a:lnTo>
                <a:lnTo>
                  <a:pt x="583" y="302"/>
                </a:lnTo>
                <a:lnTo>
                  <a:pt x="583" y="300"/>
                </a:lnTo>
                <a:lnTo>
                  <a:pt x="581" y="300"/>
                </a:lnTo>
                <a:lnTo>
                  <a:pt x="581" y="297"/>
                </a:lnTo>
                <a:lnTo>
                  <a:pt x="578" y="297"/>
                </a:lnTo>
                <a:lnTo>
                  <a:pt x="578" y="295"/>
                </a:lnTo>
                <a:lnTo>
                  <a:pt x="581" y="295"/>
                </a:lnTo>
                <a:lnTo>
                  <a:pt x="581" y="290"/>
                </a:lnTo>
                <a:lnTo>
                  <a:pt x="581" y="288"/>
                </a:lnTo>
                <a:lnTo>
                  <a:pt x="581" y="286"/>
                </a:lnTo>
                <a:lnTo>
                  <a:pt x="578" y="286"/>
                </a:lnTo>
                <a:lnTo>
                  <a:pt x="578" y="283"/>
                </a:lnTo>
                <a:lnTo>
                  <a:pt x="569" y="283"/>
                </a:lnTo>
                <a:lnTo>
                  <a:pt x="567" y="286"/>
                </a:lnTo>
                <a:lnTo>
                  <a:pt x="564" y="283"/>
                </a:lnTo>
                <a:lnTo>
                  <a:pt x="564" y="281"/>
                </a:lnTo>
                <a:lnTo>
                  <a:pt x="562" y="281"/>
                </a:lnTo>
                <a:lnTo>
                  <a:pt x="562" y="279"/>
                </a:lnTo>
                <a:lnTo>
                  <a:pt x="562" y="276"/>
                </a:lnTo>
                <a:lnTo>
                  <a:pt x="562" y="274"/>
                </a:lnTo>
                <a:lnTo>
                  <a:pt x="564" y="271"/>
                </a:lnTo>
                <a:lnTo>
                  <a:pt x="564" y="269"/>
                </a:lnTo>
                <a:lnTo>
                  <a:pt x="564" y="267"/>
                </a:lnTo>
                <a:lnTo>
                  <a:pt x="567" y="267"/>
                </a:lnTo>
                <a:lnTo>
                  <a:pt x="569" y="267"/>
                </a:lnTo>
                <a:lnTo>
                  <a:pt x="569" y="269"/>
                </a:lnTo>
                <a:lnTo>
                  <a:pt x="574" y="269"/>
                </a:lnTo>
                <a:lnTo>
                  <a:pt x="576" y="269"/>
                </a:lnTo>
                <a:lnTo>
                  <a:pt x="581" y="267"/>
                </a:lnTo>
                <a:lnTo>
                  <a:pt x="583" y="264"/>
                </a:lnTo>
                <a:lnTo>
                  <a:pt x="583" y="262"/>
                </a:lnTo>
                <a:lnTo>
                  <a:pt x="586" y="260"/>
                </a:lnTo>
                <a:lnTo>
                  <a:pt x="588" y="257"/>
                </a:lnTo>
                <a:lnTo>
                  <a:pt x="588" y="255"/>
                </a:lnTo>
                <a:lnTo>
                  <a:pt x="593" y="253"/>
                </a:lnTo>
                <a:lnTo>
                  <a:pt x="595" y="253"/>
                </a:lnTo>
                <a:lnTo>
                  <a:pt x="600" y="250"/>
                </a:lnTo>
                <a:lnTo>
                  <a:pt x="600" y="248"/>
                </a:lnTo>
                <a:lnTo>
                  <a:pt x="604" y="241"/>
                </a:lnTo>
                <a:lnTo>
                  <a:pt x="607" y="238"/>
                </a:lnTo>
                <a:lnTo>
                  <a:pt x="609" y="238"/>
                </a:lnTo>
                <a:lnTo>
                  <a:pt x="612" y="238"/>
                </a:lnTo>
                <a:lnTo>
                  <a:pt x="614" y="241"/>
                </a:lnTo>
                <a:lnTo>
                  <a:pt x="619" y="241"/>
                </a:lnTo>
                <a:lnTo>
                  <a:pt x="621" y="243"/>
                </a:lnTo>
                <a:lnTo>
                  <a:pt x="623" y="245"/>
                </a:lnTo>
                <a:lnTo>
                  <a:pt x="621" y="250"/>
                </a:lnTo>
                <a:lnTo>
                  <a:pt x="619" y="253"/>
                </a:lnTo>
                <a:lnTo>
                  <a:pt x="616" y="253"/>
                </a:lnTo>
                <a:lnTo>
                  <a:pt x="614" y="255"/>
                </a:lnTo>
                <a:lnTo>
                  <a:pt x="612" y="257"/>
                </a:lnTo>
                <a:lnTo>
                  <a:pt x="609" y="262"/>
                </a:lnTo>
                <a:lnTo>
                  <a:pt x="612" y="262"/>
                </a:lnTo>
                <a:lnTo>
                  <a:pt x="612" y="264"/>
                </a:lnTo>
                <a:lnTo>
                  <a:pt x="614" y="267"/>
                </a:lnTo>
                <a:lnTo>
                  <a:pt x="614" y="269"/>
                </a:lnTo>
                <a:lnTo>
                  <a:pt x="609" y="271"/>
                </a:lnTo>
                <a:lnTo>
                  <a:pt x="607" y="271"/>
                </a:lnTo>
                <a:lnTo>
                  <a:pt x="607" y="274"/>
                </a:lnTo>
                <a:lnTo>
                  <a:pt x="607" y="276"/>
                </a:lnTo>
                <a:lnTo>
                  <a:pt x="609" y="276"/>
                </a:lnTo>
                <a:lnTo>
                  <a:pt x="614" y="274"/>
                </a:lnTo>
                <a:lnTo>
                  <a:pt x="614" y="271"/>
                </a:lnTo>
                <a:lnTo>
                  <a:pt x="623" y="264"/>
                </a:lnTo>
                <a:lnTo>
                  <a:pt x="635" y="260"/>
                </a:lnTo>
                <a:lnTo>
                  <a:pt x="638" y="257"/>
                </a:lnTo>
                <a:lnTo>
                  <a:pt x="645" y="257"/>
                </a:lnTo>
                <a:lnTo>
                  <a:pt x="647" y="257"/>
                </a:lnTo>
                <a:lnTo>
                  <a:pt x="649" y="253"/>
                </a:lnTo>
                <a:lnTo>
                  <a:pt x="656" y="245"/>
                </a:lnTo>
                <a:lnTo>
                  <a:pt x="661" y="243"/>
                </a:lnTo>
                <a:lnTo>
                  <a:pt x="668" y="238"/>
                </a:lnTo>
                <a:lnTo>
                  <a:pt x="675" y="231"/>
                </a:lnTo>
                <a:lnTo>
                  <a:pt x="678" y="229"/>
                </a:lnTo>
                <a:lnTo>
                  <a:pt x="678" y="227"/>
                </a:lnTo>
                <a:lnTo>
                  <a:pt x="682" y="224"/>
                </a:lnTo>
                <a:lnTo>
                  <a:pt x="685" y="227"/>
                </a:lnTo>
                <a:lnTo>
                  <a:pt x="685" y="229"/>
                </a:lnTo>
                <a:lnTo>
                  <a:pt x="687" y="229"/>
                </a:lnTo>
                <a:lnTo>
                  <a:pt x="690" y="231"/>
                </a:lnTo>
                <a:lnTo>
                  <a:pt x="697" y="231"/>
                </a:lnTo>
                <a:lnTo>
                  <a:pt x="699" y="231"/>
                </a:lnTo>
                <a:lnTo>
                  <a:pt x="699" y="229"/>
                </a:lnTo>
                <a:lnTo>
                  <a:pt x="699" y="227"/>
                </a:lnTo>
                <a:lnTo>
                  <a:pt x="697" y="224"/>
                </a:lnTo>
                <a:lnTo>
                  <a:pt x="697" y="222"/>
                </a:lnTo>
                <a:lnTo>
                  <a:pt x="697" y="219"/>
                </a:lnTo>
                <a:lnTo>
                  <a:pt x="699" y="219"/>
                </a:lnTo>
                <a:lnTo>
                  <a:pt x="701" y="219"/>
                </a:lnTo>
                <a:lnTo>
                  <a:pt x="708" y="219"/>
                </a:lnTo>
                <a:lnTo>
                  <a:pt x="711" y="217"/>
                </a:lnTo>
                <a:lnTo>
                  <a:pt x="713" y="212"/>
                </a:lnTo>
                <a:lnTo>
                  <a:pt x="718" y="208"/>
                </a:lnTo>
                <a:lnTo>
                  <a:pt x="718" y="205"/>
                </a:lnTo>
                <a:lnTo>
                  <a:pt x="720" y="203"/>
                </a:lnTo>
                <a:lnTo>
                  <a:pt x="725" y="205"/>
                </a:lnTo>
                <a:lnTo>
                  <a:pt x="725" y="208"/>
                </a:lnTo>
                <a:lnTo>
                  <a:pt x="725" y="210"/>
                </a:lnTo>
                <a:lnTo>
                  <a:pt x="727" y="212"/>
                </a:lnTo>
                <a:lnTo>
                  <a:pt x="730" y="21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66" name="Freeform 2388"/>
          <p:cNvSpPr>
            <a:spLocks/>
          </p:cNvSpPr>
          <p:nvPr/>
        </p:nvSpPr>
        <p:spPr bwMode="auto">
          <a:xfrm>
            <a:off x="2195513" y="4313238"/>
            <a:ext cx="271462" cy="254000"/>
          </a:xfrm>
          <a:custGeom>
            <a:avLst/>
            <a:gdLst>
              <a:gd name="T0" fmla="*/ 2147483647 w 218"/>
              <a:gd name="T1" fmla="*/ 2147483647 h 196"/>
              <a:gd name="T2" fmla="*/ 2147483647 w 218"/>
              <a:gd name="T3" fmla="*/ 2147483647 h 196"/>
              <a:gd name="T4" fmla="*/ 2147483647 w 218"/>
              <a:gd name="T5" fmla="*/ 2147483647 h 196"/>
              <a:gd name="T6" fmla="*/ 2147483647 w 218"/>
              <a:gd name="T7" fmla="*/ 2147483647 h 196"/>
              <a:gd name="T8" fmla="*/ 2147483647 w 218"/>
              <a:gd name="T9" fmla="*/ 2147483647 h 196"/>
              <a:gd name="T10" fmla="*/ 2147483647 w 218"/>
              <a:gd name="T11" fmla="*/ 2147483647 h 196"/>
              <a:gd name="T12" fmla="*/ 2147483647 w 218"/>
              <a:gd name="T13" fmla="*/ 2147483647 h 196"/>
              <a:gd name="T14" fmla="*/ 2147483647 w 218"/>
              <a:gd name="T15" fmla="*/ 2147483647 h 196"/>
              <a:gd name="T16" fmla="*/ 2147483647 w 218"/>
              <a:gd name="T17" fmla="*/ 2147483647 h 196"/>
              <a:gd name="T18" fmla="*/ 2147483647 w 218"/>
              <a:gd name="T19" fmla="*/ 2147483647 h 196"/>
              <a:gd name="T20" fmla="*/ 2147483647 w 218"/>
              <a:gd name="T21" fmla="*/ 2147483647 h 196"/>
              <a:gd name="T22" fmla="*/ 2147483647 w 218"/>
              <a:gd name="T23" fmla="*/ 2147483647 h 196"/>
              <a:gd name="T24" fmla="*/ 2147483647 w 218"/>
              <a:gd name="T25" fmla="*/ 2147483647 h 196"/>
              <a:gd name="T26" fmla="*/ 2147483647 w 218"/>
              <a:gd name="T27" fmla="*/ 2147483647 h 196"/>
              <a:gd name="T28" fmla="*/ 2147483647 w 218"/>
              <a:gd name="T29" fmla="*/ 2147483647 h 196"/>
              <a:gd name="T30" fmla="*/ 2147483647 w 218"/>
              <a:gd name="T31" fmla="*/ 2147483647 h 196"/>
              <a:gd name="T32" fmla="*/ 2147483647 w 218"/>
              <a:gd name="T33" fmla="*/ 2147483647 h 196"/>
              <a:gd name="T34" fmla="*/ 2147483647 w 218"/>
              <a:gd name="T35" fmla="*/ 2147483647 h 196"/>
              <a:gd name="T36" fmla="*/ 2147483647 w 218"/>
              <a:gd name="T37" fmla="*/ 2147483647 h 196"/>
              <a:gd name="T38" fmla="*/ 2147483647 w 218"/>
              <a:gd name="T39" fmla="*/ 2147483647 h 196"/>
              <a:gd name="T40" fmla="*/ 2147483647 w 218"/>
              <a:gd name="T41" fmla="*/ 2147483647 h 196"/>
              <a:gd name="T42" fmla="*/ 2147483647 w 218"/>
              <a:gd name="T43" fmla="*/ 2147483647 h 196"/>
              <a:gd name="T44" fmla="*/ 2147483647 w 218"/>
              <a:gd name="T45" fmla="*/ 2147483647 h 196"/>
              <a:gd name="T46" fmla="*/ 2147483647 w 218"/>
              <a:gd name="T47" fmla="*/ 2147483647 h 196"/>
              <a:gd name="T48" fmla="*/ 2147483647 w 218"/>
              <a:gd name="T49" fmla="*/ 2147483647 h 196"/>
              <a:gd name="T50" fmla="*/ 2147483647 w 218"/>
              <a:gd name="T51" fmla="*/ 2147483647 h 196"/>
              <a:gd name="T52" fmla="*/ 2147483647 w 218"/>
              <a:gd name="T53" fmla="*/ 2147483647 h 196"/>
              <a:gd name="T54" fmla="*/ 2147483647 w 218"/>
              <a:gd name="T55" fmla="*/ 2147483647 h 196"/>
              <a:gd name="T56" fmla="*/ 2147483647 w 218"/>
              <a:gd name="T57" fmla="*/ 2147483647 h 196"/>
              <a:gd name="T58" fmla="*/ 2147483647 w 218"/>
              <a:gd name="T59" fmla="*/ 2147483647 h 196"/>
              <a:gd name="T60" fmla="*/ 2147483647 w 218"/>
              <a:gd name="T61" fmla="*/ 2147483647 h 196"/>
              <a:gd name="T62" fmla="*/ 2147483647 w 218"/>
              <a:gd name="T63" fmla="*/ 2147483647 h 196"/>
              <a:gd name="T64" fmla="*/ 2147483647 w 218"/>
              <a:gd name="T65" fmla="*/ 2147483647 h 196"/>
              <a:gd name="T66" fmla="*/ 2147483647 w 218"/>
              <a:gd name="T67" fmla="*/ 2147483647 h 196"/>
              <a:gd name="T68" fmla="*/ 2147483647 w 218"/>
              <a:gd name="T69" fmla="*/ 2147483647 h 196"/>
              <a:gd name="T70" fmla="*/ 2147483647 w 218"/>
              <a:gd name="T71" fmla="*/ 2147483647 h 196"/>
              <a:gd name="T72" fmla="*/ 2147483647 w 218"/>
              <a:gd name="T73" fmla="*/ 2147483647 h 196"/>
              <a:gd name="T74" fmla="*/ 2147483647 w 218"/>
              <a:gd name="T75" fmla="*/ 2147483647 h 196"/>
              <a:gd name="T76" fmla="*/ 2147483647 w 218"/>
              <a:gd name="T77" fmla="*/ 2147483647 h 196"/>
              <a:gd name="T78" fmla="*/ 2147483647 w 218"/>
              <a:gd name="T79" fmla="*/ 2147483647 h 196"/>
              <a:gd name="T80" fmla="*/ 2147483647 w 218"/>
              <a:gd name="T81" fmla="*/ 2147483647 h 196"/>
              <a:gd name="T82" fmla="*/ 2147483647 w 218"/>
              <a:gd name="T83" fmla="*/ 2147483647 h 196"/>
              <a:gd name="T84" fmla="*/ 2147483647 w 218"/>
              <a:gd name="T85" fmla="*/ 2147483647 h 196"/>
              <a:gd name="T86" fmla="*/ 2147483647 w 218"/>
              <a:gd name="T87" fmla="*/ 2147483647 h 196"/>
              <a:gd name="T88" fmla="*/ 2147483647 w 218"/>
              <a:gd name="T89" fmla="*/ 2147483647 h 196"/>
              <a:gd name="T90" fmla="*/ 2147483647 w 218"/>
              <a:gd name="T91" fmla="*/ 2147483647 h 196"/>
              <a:gd name="T92" fmla="*/ 2147483647 w 218"/>
              <a:gd name="T93" fmla="*/ 2147483647 h 196"/>
              <a:gd name="T94" fmla="*/ 2147483647 w 218"/>
              <a:gd name="T95" fmla="*/ 2147483647 h 196"/>
              <a:gd name="T96" fmla="*/ 2147483647 w 218"/>
              <a:gd name="T97" fmla="*/ 2147483647 h 196"/>
              <a:gd name="T98" fmla="*/ 2147483647 w 218"/>
              <a:gd name="T99" fmla="*/ 2147483647 h 196"/>
              <a:gd name="T100" fmla="*/ 2147483647 w 218"/>
              <a:gd name="T101" fmla="*/ 2147483647 h 196"/>
              <a:gd name="T102" fmla="*/ 2147483647 w 218"/>
              <a:gd name="T103" fmla="*/ 2147483647 h 196"/>
              <a:gd name="T104" fmla="*/ 2147483647 w 218"/>
              <a:gd name="T105" fmla="*/ 2147483647 h 196"/>
              <a:gd name="T106" fmla="*/ 2147483647 w 218"/>
              <a:gd name="T107" fmla="*/ 2147483647 h 196"/>
              <a:gd name="T108" fmla="*/ 2147483647 w 218"/>
              <a:gd name="T109" fmla="*/ 2147483647 h 196"/>
              <a:gd name="T110" fmla="*/ 2147483647 w 218"/>
              <a:gd name="T111" fmla="*/ 2147483647 h 196"/>
              <a:gd name="T112" fmla="*/ 2147483647 w 218"/>
              <a:gd name="T113" fmla="*/ 2147483647 h 19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18"/>
              <a:gd name="T172" fmla="*/ 0 h 196"/>
              <a:gd name="T173" fmla="*/ 218 w 218"/>
              <a:gd name="T174" fmla="*/ 196 h 19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18" h="196">
                <a:moveTo>
                  <a:pt x="95" y="196"/>
                </a:moveTo>
                <a:lnTo>
                  <a:pt x="93" y="194"/>
                </a:lnTo>
                <a:lnTo>
                  <a:pt x="90" y="196"/>
                </a:lnTo>
                <a:lnTo>
                  <a:pt x="88" y="196"/>
                </a:lnTo>
                <a:lnTo>
                  <a:pt x="85" y="194"/>
                </a:lnTo>
                <a:lnTo>
                  <a:pt x="83" y="194"/>
                </a:lnTo>
                <a:lnTo>
                  <a:pt x="83" y="191"/>
                </a:lnTo>
                <a:lnTo>
                  <a:pt x="83" y="187"/>
                </a:lnTo>
                <a:lnTo>
                  <a:pt x="83" y="184"/>
                </a:lnTo>
                <a:lnTo>
                  <a:pt x="81" y="182"/>
                </a:lnTo>
                <a:lnTo>
                  <a:pt x="78" y="182"/>
                </a:lnTo>
                <a:lnTo>
                  <a:pt x="76" y="182"/>
                </a:lnTo>
                <a:lnTo>
                  <a:pt x="76" y="180"/>
                </a:lnTo>
                <a:lnTo>
                  <a:pt x="76" y="177"/>
                </a:lnTo>
                <a:lnTo>
                  <a:pt x="71" y="173"/>
                </a:lnTo>
                <a:lnTo>
                  <a:pt x="69" y="173"/>
                </a:lnTo>
                <a:lnTo>
                  <a:pt x="67" y="175"/>
                </a:lnTo>
                <a:lnTo>
                  <a:pt x="59" y="175"/>
                </a:lnTo>
                <a:lnTo>
                  <a:pt x="57" y="175"/>
                </a:lnTo>
                <a:lnTo>
                  <a:pt x="50" y="175"/>
                </a:lnTo>
                <a:lnTo>
                  <a:pt x="50" y="177"/>
                </a:lnTo>
                <a:lnTo>
                  <a:pt x="48" y="177"/>
                </a:lnTo>
                <a:lnTo>
                  <a:pt x="45" y="177"/>
                </a:lnTo>
                <a:lnTo>
                  <a:pt x="43" y="175"/>
                </a:lnTo>
                <a:lnTo>
                  <a:pt x="38" y="175"/>
                </a:lnTo>
                <a:lnTo>
                  <a:pt x="36" y="175"/>
                </a:lnTo>
                <a:lnTo>
                  <a:pt x="33" y="175"/>
                </a:lnTo>
                <a:lnTo>
                  <a:pt x="33" y="177"/>
                </a:lnTo>
                <a:lnTo>
                  <a:pt x="12" y="177"/>
                </a:lnTo>
                <a:lnTo>
                  <a:pt x="10" y="177"/>
                </a:lnTo>
                <a:lnTo>
                  <a:pt x="10" y="173"/>
                </a:lnTo>
                <a:lnTo>
                  <a:pt x="12" y="166"/>
                </a:lnTo>
                <a:lnTo>
                  <a:pt x="12" y="163"/>
                </a:lnTo>
                <a:lnTo>
                  <a:pt x="15" y="163"/>
                </a:lnTo>
                <a:lnTo>
                  <a:pt x="15" y="161"/>
                </a:lnTo>
                <a:lnTo>
                  <a:pt x="17" y="161"/>
                </a:lnTo>
                <a:lnTo>
                  <a:pt x="19" y="163"/>
                </a:lnTo>
                <a:lnTo>
                  <a:pt x="19" y="158"/>
                </a:lnTo>
                <a:lnTo>
                  <a:pt x="24" y="156"/>
                </a:lnTo>
                <a:lnTo>
                  <a:pt x="26" y="156"/>
                </a:lnTo>
                <a:lnTo>
                  <a:pt x="29" y="156"/>
                </a:lnTo>
                <a:lnTo>
                  <a:pt x="31" y="156"/>
                </a:lnTo>
                <a:lnTo>
                  <a:pt x="33" y="149"/>
                </a:lnTo>
                <a:lnTo>
                  <a:pt x="31" y="149"/>
                </a:lnTo>
                <a:lnTo>
                  <a:pt x="29" y="149"/>
                </a:lnTo>
                <a:lnTo>
                  <a:pt x="26" y="144"/>
                </a:lnTo>
                <a:lnTo>
                  <a:pt x="26" y="135"/>
                </a:lnTo>
                <a:lnTo>
                  <a:pt x="26" y="132"/>
                </a:lnTo>
                <a:lnTo>
                  <a:pt x="24" y="132"/>
                </a:lnTo>
                <a:lnTo>
                  <a:pt x="22" y="132"/>
                </a:lnTo>
                <a:lnTo>
                  <a:pt x="19" y="130"/>
                </a:lnTo>
                <a:lnTo>
                  <a:pt x="15" y="130"/>
                </a:lnTo>
                <a:lnTo>
                  <a:pt x="12" y="128"/>
                </a:lnTo>
                <a:lnTo>
                  <a:pt x="10" y="125"/>
                </a:lnTo>
                <a:lnTo>
                  <a:pt x="10" y="123"/>
                </a:lnTo>
                <a:lnTo>
                  <a:pt x="7" y="118"/>
                </a:lnTo>
                <a:lnTo>
                  <a:pt x="7" y="116"/>
                </a:lnTo>
                <a:lnTo>
                  <a:pt x="3" y="111"/>
                </a:lnTo>
                <a:lnTo>
                  <a:pt x="0" y="111"/>
                </a:lnTo>
                <a:lnTo>
                  <a:pt x="5" y="111"/>
                </a:lnTo>
                <a:lnTo>
                  <a:pt x="12" y="114"/>
                </a:lnTo>
                <a:lnTo>
                  <a:pt x="17" y="116"/>
                </a:lnTo>
                <a:lnTo>
                  <a:pt x="19" y="116"/>
                </a:lnTo>
                <a:lnTo>
                  <a:pt x="22" y="116"/>
                </a:lnTo>
                <a:lnTo>
                  <a:pt x="29" y="116"/>
                </a:lnTo>
                <a:lnTo>
                  <a:pt x="38" y="116"/>
                </a:lnTo>
                <a:lnTo>
                  <a:pt x="45" y="116"/>
                </a:lnTo>
                <a:lnTo>
                  <a:pt x="45" y="114"/>
                </a:lnTo>
                <a:lnTo>
                  <a:pt x="48" y="114"/>
                </a:lnTo>
                <a:lnTo>
                  <a:pt x="50" y="114"/>
                </a:lnTo>
                <a:lnTo>
                  <a:pt x="52" y="114"/>
                </a:lnTo>
                <a:lnTo>
                  <a:pt x="52" y="116"/>
                </a:lnTo>
                <a:lnTo>
                  <a:pt x="57" y="114"/>
                </a:lnTo>
                <a:lnTo>
                  <a:pt x="67" y="111"/>
                </a:lnTo>
                <a:lnTo>
                  <a:pt x="69" y="111"/>
                </a:lnTo>
                <a:lnTo>
                  <a:pt x="71" y="109"/>
                </a:lnTo>
                <a:lnTo>
                  <a:pt x="71" y="102"/>
                </a:lnTo>
                <a:lnTo>
                  <a:pt x="71" y="99"/>
                </a:lnTo>
                <a:lnTo>
                  <a:pt x="71" y="95"/>
                </a:lnTo>
                <a:lnTo>
                  <a:pt x="76" y="90"/>
                </a:lnTo>
                <a:lnTo>
                  <a:pt x="78" y="90"/>
                </a:lnTo>
                <a:lnTo>
                  <a:pt x="78" y="88"/>
                </a:lnTo>
                <a:lnTo>
                  <a:pt x="81" y="90"/>
                </a:lnTo>
                <a:lnTo>
                  <a:pt x="83" y="90"/>
                </a:lnTo>
                <a:lnTo>
                  <a:pt x="90" y="88"/>
                </a:lnTo>
                <a:lnTo>
                  <a:pt x="88" y="88"/>
                </a:lnTo>
                <a:lnTo>
                  <a:pt x="88" y="85"/>
                </a:lnTo>
                <a:lnTo>
                  <a:pt x="93" y="83"/>
                </a:lnTo>
                <a:lnTo>
                  <a:pt x="95" y="80"/>
                </a:lnTo>
                <a:lnTo>
                  <a:pt x="102" y="85"/>
                </a:lnTo>
                <a:lnTo>
                  <a:pt x="104" y="85"/>
                </a:lnTo>
                <a:lnTo>
                  <a:pt x="104" y="83"/>
                </a:lnTo>
                <a:lnTo>
                  <a:pt x="107" y="83"/>
                </a:lnTo>
                <a:lnTo>
                  <a:pt x="109" y="80"/>
                </a:lnTo>
                <a:lnTo>
                  <a:pt x="109" y="78"/>
                </a:lnTo>
                <a:lnTo>
                  <a:pt x="109" y="76"/>
                </a:lnTo>
                <a:lnTo>
                  <a:pt x="109" y="71"/>
                </a:lnTo>
                <a:lnTo>
                  <a:pt x="111" y="64"/>
                </a:lnTo>
                <a:lnTo>
                  <a:pt x="111" y="62"/>
                </a:lnTo>
                <a:lnTo>
                  <a:pt x="114" y="62"/>
                </a:lnTo>
                <a:lnTo>
                  <a:pt x="116" y="62"/>
                </a:lnTo>
                <a:lnTo>
                  <a:pt x="119" y="62"/>
                </a:lnTo>
                <a:lnTo>
                  <a:pt x="121" y="59"/>
                </a:lnTo>
                <a:lnTo>
                  <a:pt x="121" y="57"/>
                </a:lnTo>
                <a:lnTo>
                  <a:pt x="121" y="54"/>
                </a:lnTo>
                <a:lnTo>
                  <a:pt x="119" y="52"/>
                </a:lnTo>
                <a:lnTo>
                  <a:pt x="116" y="50"/>
                </a:lnTo>
                <a:lnTo>
                  <a:pt x="116" y="47"/>
                </a:lnTo>
                <a:lnTo>
                  <a:pt x="119" y="47"/>
                </a:lnTo>
                <a:lnTo>
                  <a:pt x="121" y="47"/>
                </a:lnTo>
                <a:lnTo>
                  <a:pt x="121" y="50"/>
                </a:lnTo>
                <a:lnTo>
                  <a:pt x="123" y="50"/>
                </a:lnTo>
                <a:lnTo>
                  <a:pt x="128" y="50"/>
                </a:lnTo>
                <a:lnTo>
                  <a:pt x="130" y="50"/>
                </a:lnTo>
                <a:lnTo>
                  <a:pt x="133" y="47"/>
                </a:lnTo>
                <a:lnTo>
                  <a:pt x="133" y="45"/>
                </a:lnTo>
                <a:lnTo>
                  <a:pt x="133" y="43"/>
                </a:lnTo>
                <a:lnTo>
                  <a:pt x="130" y="43"/>
                </a:lnTo>
                <a:lnTo>
                  <a:pt x="130" y="40"/>
                </a:lnTo>
                <a:lnTo>
                  <a:pt x="133" y="38"/>
                </a:lnTo>
                <a:lnTo>
                  <a:pt x="135" y="36"/>
                </a:lnTo>
                <a:lnTo>
                  <a:pt x="135" y="33"/>
                </a:lnTo>
                <a:lnTo>
                  <a:pt x="137" y="33"/>
                </a:lnTo>
                <a:lnTo>
                  <a:pt x="137" y="28"/>
                </a:lnTo>
                <a:lnTo>
                  <a:pt x="140" y="26"/>
                </a:lnTo>
                <a:lnTo>
                  <a:pt x="137" y="21"/>
                </a:lnTo>
                <a:lnTo>
                  <a:pt x="137" y="19"/>
                </a:lnTo>
                <a:lnTo>
                  <a:pt x="135" y="17"/>
                </a:lnTo>
                <a:lnTo>
                  <a:pt x="135" y="14"/>
                </a:lnTo>
                <a:lnTo>
                  <a:pt x="137" y="10"/>
                </a:lnTo>
                <a:lnTo>
                  <a:pt x="140" y="10"/>
                </a:lnTo>
                <a:lnTo>
                  <a:pt x="142" y="7"/>
                </a:lnTo>
                <a:lnTo>
                  <a:pt x="144" y="7"/>
                </a:lnTo>
                <a:lnTo>
                  <a:pt x="147" y="5"/>
                </a:lnTo>
                <a:lnTo>
                  <a:pt x="152" y="5"/>
                </a:lnTo>
                <a:lnTo>
                  <a:pt x="156" y="3"/>
                </a:lnTo>
                <a:lnTo>
                  <a:pt x="159" y="3"/>
                </a:lnTo>
                <a:lnTo>
                  <a:pt x="166" y="3"/>
                </a:lnTo>
                <a:lnTo>
                  <a:pt x="168" y="3"/>
                </a:lnTo>
                <a:lnTo>
                  <a:pt x="173" y="3"/>
                </a:lnTo>
                <a:lnTo>
                  <a:pt x="175" y="0"/>
                </a:lnTo>
                <a:lnTo>
                  <a:pt x="178" y="0"/>
                </a:lnTo>
                <a:lnTo>
                  <a:pt x="185" y="0"/>
                </a:lnTo>
                <a:lnTo>
                  <a:pt x="187" y="3"/>
                </a:lnTo>
                <a:lnTo>
                  <a:pt x="192" y="5"/>
                </a:lnTo>
                <a:lnTo>
                  <a:pt x="192" y="7"/>
                </a:lnTo>
                <a:lnTo>
                  <a:pt x="194" y="7"/>
                </a:lnTo>
                <a:lnTo>
                  <a:pt x="194" y="10"/>
                </a:lnTo>
                <a:lnTo>
                  <a:pt x="196" y="12"/>
                </a:lnTo>
                <a:lnTo>
                  <a:pt x="194" y="14"/>
                </a:lnTo>
                <a:lnTo>
                  <a:pt x="196" y="19"/>
                </a:lnTo>
                <a:lnTo>
                  <a:pt x="199" y="19"/>
                </a:lnTo>
                <a:lnTo>
                  <a:pt x="201" y="19"/>
                </a:lnTo>
                <a:lnTo>
                  <a:pt x="204" y="21"/>
                </a:lnTo>
                <a:lnTo>
                  <a:pt x="206" y="24"/>
                </a:lnTo>
                <a:lnTo>
                  <a:pt x="211" y="24"/>
                </a:lnTo>
                <a:lnTo>
                  <a:pt x="213" y="26"/>
                </a:lnTo>
                <a:lnTo>
                  <a:pt x="215" y="26"/>
                </a:lnTo>
                <a:lnTo>
                  <a:pt x="218" y="24"/>
                </a:lnTo>
                <a:lnTo>
                  <a:pt x="215" y="28"/>
                </a:lnTo>
                <a:lnTo>
                  <a:pt x="211" y="31"/>
                </a:lnTo>
                <a:lnTo>
                  <a:pt x="208" y="36"/>
                </a:lnTo>
                <a:lnTo>
                  <a:pt x="204" y="36"/>
                </a:lnTo>
                <a:lnTo>
                  <a:pt x="194" y="40"/>
                </a:lnTo>
                <a:lnTo>
                  <a:pt x="192" y="40"/>
                </a:lnTo>
                <a:lnTo>
                  <a:pt x="189" y="40"/>
                </a:lnTo>
                <a:lnTo>
                  <a:pt x="187" y="40"/>
                </a:lnTo>
                <a:lnTo>
                  <a:pt x="187" y="38"/>
                </a:lnTo>
                <a:lnTo>
                  <a:pt x="182" y="38"/>
                </a:lnTo>
                <a:lnTo>
                  <a:pt x="175" y="36"/>
                </a:lnTo>
                <a:lnTo>
                  <a:pt x="173" y="36"/>
                </a:lnTo>
                <a:lnTo>
                  <a:pt x="168" y="38"/>
                </a:lnTo>
                <a:lnTo>
                  <a:pt x="166" y="43"/>
                </a:lnTo>
                <a:lnTo>
                  <a:pt x="168" y="43"/>
                </a:lnTo>
                <a:lnTo>
                  <a:pt x="170" y="45"/>
                </a:lnTo>
                <a:lnTo>
                  <a:pt x="173" y="47"/>
                </a:lnTo>
                <a:lnTo>
                  <a:pt x="173" y="50"/>
                </a:lnTo>
                <a:lnTo>
                  <a:pt x="170" y="50"/>
                </a:lnTo>
                <a:lnTo>
                  <a:pt x="170" y="52"/>
                </a:lnTo>
                <a:lnTo>
                  <a:pt x="170" y="59"/>
                </a:lnTo>
                <a:lnTo>
                  <a:pt x="175" y="66"/>
                </a:lnTo>
                <a:lnTo>
                  <a:pt x="178" y="71"/>
                </a:lnTo>
                <a:lnTo>
                  <a:pt x="180" y="71"/>
                </a:lnTo>
                <a:lnTo>
                  <a:pt x="182" y="71"/>
                </a:lnTo>
                <a:lnTo>
                  <a:pt x="185" y="73"/>
                </a:lnTo>
                <a:lnTo>
                  <a:pt x="187" y="73"/>
                </a:lnTo>
                <a:lnTo>
                  <a:pt x="187" y="76"/>
                </a:lnTo>
                <a:lnTo>
                  <a:pt x="182" y="78"/>
                </a:lnTo>
                <a:lnTo>
                  <a:pt x="178" y="80"/>
                </a:lnTo>
                <a:lnTo>
                  <a:pt x="175" y="80"/>
                </a:lnTo>
                <a:lnTo>
                  <a:pt x="175" y="83"/>
                </a:lnTo>
                <a:lnTo>
                  <a:pt x="178" y="85"/>
                </a:lnTo>
                <a:lnTo>
                  <a:pt x="178" y="88"/>
                </a:lnTo>
                <a:lnTo>
                  <a:pt x="175" y="90"/>
                </a:lnTo>
                <a:lnTo>
                  <a:pt x="175" y="92"/>
                </a:lnTo>
                <a:lnTo>
                  <a:pt x="178" y="92"/>
                </a:lnTo>
                <a:lnTo>
                  <a:pt x="175" y="95"/>
                </a:lnTo>
                <a:lnTo>
                  <a:pt x="173" y="95"/>
                </a:lnTo>
                <a:lnTo>
                  <a:pt x="173" y="97"/>
                </a:lnTo>
                <a:lnTo>
                  <a:pt x="168" y="102"/>
                </a:lnTo>
                <a:lnTo>
                  <a:pt x="168" y="106"/>
                </a:lnTo>
                <a:lnTo>
                  <a:pt x="166" y="106"/>
                </a:lnTo>
                <a:lnTo>
                  <a:pt x="163" y="109"/>
                </a:lnTo>
                <a:lnTo>
                  <a:pt x="161" y="109"/>
                </a:lnTo>
                <a:lnTo>
                  <a:pt x="161" y="114"/>
                </a:lnTo>
                <a:lnTo>
                  <a:pt x="159" y="114"/>
                </a:lnTo>
                <a:lnTo>
                  <a:pt x="159" y="118"/>
                </a:lnTo>
                <a:lnTo>
                  <a:pt x="156" y="121"/>
                </a:lnTo>
                <a:lnTo>
                  <a:pt x="156" y="123"/>
                </a:lnTo>
                <a:lnTo>
                  <a:pt x="154" y="123"/>
                </a:lnTo>
                <a:lnTo>
                  <a:pt x="149" y="125"/>
                </a:lnTo>
                <a:lnTo>
                  <a:pt x="147" y="128"/>
                </a:lnTo>
                <a:lnTo>
                  <a:pt x="147" y="130"/>
                </a:lnTo>
                <a:lnTo>
                  <a:pt x="147" y="132"/>
                </a:lnTo>
                <a:lnTo>
                  <a:pt x="142" y="137"/>
                </a:lnTo>
                <a:lnTo>
                  <a:pt x="140" y="140"/>
                </a:lnTo>
                <a:lnTo>
                  <a:pt x="128" y="142"/>
                </a:lnTo>
                <a:lnTo>
                  <a:pt x="126" y="140"/>
                </a:lnTo>
                <a:lnTo>
                  <a:pt x="126" y="137"/>
                </a:lnTo>
                <a:lnTo>
                  <a:pt x="123" y="137"/>
                </a:lnTo>
                <a:lnTo>
                  <a:pt x="121" y="140"/>
                </a:lnTo>
                <a:lnTo>
                  <a:pt x="119" y="140"/>
                </a:lnTo>
                <a:lnTo>
                  <a:pt x="119" y="142"/>
                </a:lnTo>
                <a:lnTo>
                  <a:pt x="119" y="144"/>
                </a:lnTo>
                <a:lnTo>
                  <a:pt x="116" y="147"/>
                </a:lnTo>
                <a:lnTo>
                  <a:pt x="114" y="147"/>
                </a:lnTo>
                <a:lnTo>
                  <a:pt x="114" y="149"/>
                </a:lnTo>
                <a:lnTo>
                  <a:pt x="111" y="149"/>
                </a:lnTo>
                <a:lnTo>
                  <a:pt x="111" y="151"/>
                </a:lnTo>
                <a:lnTo>
                  <a:pt x="111" y="154"/>
                </a:lnTo>
                <a:lnTo>
                  <a:pt x="111" y="156"/>
                </a:lnTo>
                <a:lnTo>
                  <a:pt x="116" y="158"/>
                </a:lnTo>
                <a:lnTo>
                  <a:pt x="119" y="158"/>
                </a:lnTo>
                <a:lnTo>
                  <a:pt x="121" y="158"/>
                </a:lnTo>
                <a:lnTo>
                  <a:pt x="121" y="161"/>
                </a:lnTo>
                <a:lnTo>
                  <a:pt x="121" y="163"/>
                </a:lnTo>
                <a:lnTo>
                  <a:pt x="119" y="163"/>
                </a:lnTo>
                <a:lnTo>
                  <a:pt x="119" y="166"/>
                </a:lnTo>
                <a:lnTo>
                  <a:pt x="119" y="168"/>
                </a:lnTo>
                <a:lnTo>
                  <a:pt x="121" y="170"/>
                </a:lnTo>
                <a:lnTo>
                  <a:pt x="123" y="170"/>
                </a:lnTo>
                <a:lnTo>
                  <a:pt x="126" y="175"/>
                </a:lnTo>
                <a:lnTo>
                  <a:pt x="130" y="184"/>
                </a:lnTo>
                <a:lnTo>
                  <a:pt x="133" y="184"/>
                </a:lnTo>
                <a:lnTo>
                  <a:pt x="130" y="184"/>
                </a:lnTo>
                <a:lnTo>
                  <a:pt x="130" y="187"/>
                </a:lnTo>
                <a:lnTo>
                  <a:pt x="133" y="187"/>
                </a:lnTo>
                <a:lnTo>
                  <a:pt x="133" y="189"/>
                </a:lnTo>
                <a:lnTo>
                  <a:pt x="130" y="189"/>
                </a:lnTo>
                <a:lnTo>
                  <a:pt x="128" y="191"/>
                </a:lnTo>
                <a:lnTo>
                  <a:pt x="126" y="191"/>
                </a:lnTo>
                <a:lnTo>
                  <a:pt x="126" y="189"/>
                </a:lnTo>
                <a:lnTo>
                  <a:pt x="121" y="189"/>
                </a:lnTo>
                <a:lnTo>
                  <a:pt x="119" y="189"/>
                </a:lnTo>
                <a:lnTo>
                  <a:pt x="119" y="191"/>
                </a:lnTo>
                <a:lnTo>
                  <a:pt x="116" y="191"/>
                </a:lnTo>
                <a:lnTo>
                  <a:pt x="114" y="191"/>
                </a:lnTo>
                <a:lnTo>
                  <a:pt x="114" y="189"/>
                </a:lnTo>
                <a:lnTo>
                  <a:pt x="109" y="189"/>
                </a:lnTo>
                <a:lnTo>
                  <a:pt x="109" y="191"/>
                </a:lnTo>
                <a:lnTo>
                  <a:pt x="104" y="189"/>
                </a:lnTo>
                <a:lnTo>
                  <a:pt x="102" y="189"/>
                </a:lnTo>
                <a:lnTo>
                  <a:pt x="102" y="194"/>
                </a:lnTo>
                <a:lnTo>
                  <a:pt x="97" y="194"/>
                </a:lnTo>
                <a:lnTo>
                  <a:pt x="95" y="194"/>
                </a:lnTo>
                <a:lnTo>
                  <a:pt x="95" y="19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67" name="Freeform 2389"/>
          <p:cNvSpPr>
            <a:spLocks/>
          </p:cNvSpPr>
          <p:nvPr/>
        </p:nvSpPr>
        <p:spPr bwMode="auto">
          <a:xfrm>
            <a:off x="1546225" y="4211638"/>
            <a:ext cx="104775" cy="115887"/>
          </a:xfrm>
          <a:custGeom>
            <a:avLst/>
            <a:gdLst>
              <a:gd name="T0" fmla="*/ 2147483647 w 85"/>
              <a:gd name="T1" fmla="*/ 2147483647 h 88"/>
              <a:gd name="T2" fmla="*/ 2147483647 w 85"/>
              <a:gd name="T3" fmla="*/ 2147483647 h 88"/>
              <a:gd name="T4" fmla="*/ 2147483647 w 85"/>
              <a:gd name="T5" fmla="*/ 0 h 88"/>
              <a:gd name="T6" fmla="*/ 2147483647 w 85"/>
              <a:gd name="T7" fmla="*/ 2147483647 h 88"/>
              <a:gd name="T8" fmla="*/ 2147483647 w 85"/>
              <a:gd name="T9" fmla="*/ 2147483647 h 88"/>
              <a:gd name="T10" fmla="*/ 2147483647 w 85"/>
              <a:gd name="T11" fmla="*/ 2147483647 h 88"/>
              <a:gd name="T12" fmla="*/ 2147483647 w 85"/>
              <a:gd name="T13" fmla="*/ 2147483647 h 88"/>
              <a:gd name="T14" fmla="*/ 2147483647 w 85"/>
              <a:gd name="T15" fmla="*/ 2147483647 h 88"/>
              <a:gd name="T16" fmla="*/ 2147483647 w 85"/>
              <a:gd name="T17" fmla="*/ 2147483647 h 88"/>
              <a:gd name="T18" fmla="*/ 2147483647 w 85"/>
              <a:gd name="T19" fmla="*/ 2147483647 h 88"/>
              <a:gd name="T20" fmla="*/ 2147483647 w 85"/>
              <a:gd name="T21" fmla="*/ 2147483647 h 88"/>
              <a:gd name="T22" fmla="*/ 2147483647 w 85"/>
              <a:gd name="T23" fmla="*/ 2147483647 h 88"/>
              <a:gd name="T24" fmla="*/ 2147483647 w 85"/>
              <a:gd name="T25" fmla="*/ 2147483647 h 88"/>
              <a:gd name="T26" fmla="*/ 2147483647 w 85"/>
              <a:gd name="T27" fmla="*/ 2147483647 h 88"/>
              <a:gd name="T28" fmla="*/ 2147483647 w 85"/>
              <a:gd name="T29" fmla="*/ 2147483647 h 88"/>
              <a:gd name="T30" fmla="*/ 2147483647 w 85"/>
              <a:gd name="T31" fmla="*/ 2147483647 h 88"/>
              <a:gd name="T32" fmla="*/ 2147483647 w 85"/>
              <a:gd name="T33" fmla="*/ 2147483647 h 88"/>
              <a:gd name="T34" fmla="*/ 2147483647 w 85"/>
              <a:gd name="T35" fmla="*/ 2147483647 h 88"/>
              <a:gd name="T36" fmla="*/ 2147483647 w 85"/>
              <a:gd name="T37" fmla="*/ 2147483647 h 88"/>
              <a:gd name="T38" fmla="*/ 2147483647 w 85"/>
              <a:gd name="T39" fmla="*/ 2147483647 h 88"/>
              <a:gd name="T40" fmla="*/ 2147483647 w 85"/>
              <a:gd name="T41" fmla="*/ 2147483647 h 88"/>
              <a:gd name="T42" fmla="*/ 2147483647 w 85"/>
              <a:gd name="T43" fmla="*/ 2147483647 h 88"/>
              <a:gd name="T44" fmla="*/ 2147483647 w 85"/>
              <a:gd name="T45" fmla="*/ 2147483647 h 88"/>
              <a:gd name="T46" fmla="*/ 2147483647 w 85"/>
              <a:gd name="T47" fmla="*/ 2147483647 h 88"/>
              <a:gd name="T48" fmla="*/ 2147483647 w 85"/>
              <a:gd name="T49" fmla="*/ 2147483647 h 88"/>
              <a:gd name="T50" fmla="*/ 2147483647 w 85"/>
              <a:gd name="T51" fmla="*/ 2147483647 h 88"/>
              <a:gd name="T52" fmla="*/ 2147483647 w 85"/>
              <a:gd name="T53" fmla="*/ 2147483647 h 88"/>
              <a:gd name="T54" fmla="*/ 2147483647 w 85"/>
              <a:gd name="T55" fmla="*/ 2147483647 h 88"/>
              <a:gd name="T56" fmla="*/ 2147483647 w 85"/>
              <a:gd name="T57" fmla="*/ 2147483647 h 88"/>
              <a:gd name="T58" fmla="*/ 2147483647 w 85"/>
              <a:gd name="T59" fmla="*/ 2147483647 h 88"/>
              <a:gd name="T60" fmla="*/ 2147483647 w 85"/>
              <a:gd name="T61" fmla="*/ 2147483647 h 88"/>
              <a:gd name="T62" fmla="*/ 2147483647 w 85"/>
              <a:gd name="T63" fmla="*/ 2147483647 h 88"/>
              <a:gd name="T64" fmla="*/ 2147483647 w 85"/>
              <a:gd name="T65" fmla="*/ 2147483647 h 88"/>
              <a:gd name="T66" fmla="*/ 2147483647 w 85"/>
              <a:gd name="T67" fmla="*/ 2147483647 h 88"/>
              <a:gd name="T68" fmla="*/ 2147483647 w 85"/>
              <a:gd name="T69" fmla="*/ 2147483647 h 88"/>
              <a:gd name="T70" fmla="*/ 2147483647 w 85"/>
              <a:gd name="T71" fmla="*/ 2147483647 h 88"/>
              <a:gd name="T72" fmla="*/ 2147483647 w 85"/>
              <a:gd name="T73" fmla="*/ 2147483647 h 88"/>
              <a:gd name="T74" fmla="*/ 2147483647 w 85"/>
              <a:gd name="T75" fmla="*/ 2147483647 h 88"/>
              <a:gd name="T76" fmla="*/ 2147483647 w 85"/>
              <a:gd name="T77" fmla="*/ 2147483647 h 88"/>
              <a:gd name="T78" fmla="*/ 2147483647 w 85"/>
              <a:gd name="T79" fmla="*/ 2147483647 h 88"/>
              <a:gd name="T80" fmla="*/ 2147483647 w 85"/>
              <a:gd name="T81" fmla="*/ 2147483647 h 88"/>
              <a:gd name="T82" fmla="*/ 2147483647 w 85"/>
              <a:gd name="T83" fmla="*/ 2147483647 h 88"/>
              <a:gd name="T84" fmla="*/ 2147483647 w 85"/>
              <a:gd name="T85" fmla="*/ 2147483647 h 88"/>
              <a:gd name="T86" fmla="*/ 2147483647 w 85"/>
              <a:gd name="T87" fmla="*/ 2147483647 h 88"/>
              <a:gd name="T88" fmla="*/ 2147483647 w 85"/>
              <a:gd name="T89" fmla="*/ 2147483647 h 88"/>
              <a:gd name="T90" fmla="*/ 2147483647 w 85"/>
              <a:gd name="T91" fmla="*/ 2147483647 h 88"/>
              <a:gd name="T92" fmla="*/ 2147483647 w 85"/>
              <a:gd name="T93" fmla="*/ 2147483647 h 88"/>
              <a:gd name="T94" fmla="*/ 2147483647 w 85"/>
              <a:gd name="T95" fmla="*/ 2147483647 h 88"/>
              <a:gd name="T96" fmla="*/ 2147483647 w 85"/>
              <a:gd name="T97" fmla="*/ 2147483647 h 88"/>
              <a:gd name="T98" fmla="*/ 2147483647 w 85"/>
              <a:gd name="T99" fmla="*/ 2147483647 h 88"/>
              <a:gd name="T100" fmla="*/ 2147483647 w 85"/>
              <a:gd name="T101" fmla="*/ 2147483647 h 88"/>
              <a:gd name="T102" fmla="*/ 2147483647 w 85"/>
              <a:gd name="T103" fmla="*/ 2147483647 h 88"/>
              <a:gd name="T104" fmla="*/ 2147483647 w 85"/>
              <a:gd name="T105" fmla="*/ 2147483647 h 88"/>
              <a:gd name="T106" fmla="*/ 2147483647 w 85"/>
              <a:gd name="T107" fmla="*/ 2147483647 h 88"/>
              <a:gd name="T108" fmla="*/ 2147483647 w 85"/>
              <a:gd name="T109" fmla="*/ 2147483647 h 88"/>
              <a:gd name="T110" fmla="*/ 2147483647 w 85"/>
              <a:gd name="T111" fmla="*/ 2147483647 h 88"/>
              <a:gd name="T112" fmla="*/ 2147483647 w 85"/>
              <a:gd name="T113" fmla="*/ 2147483647 h 88"/>
              <a:gd name="T114" fmla="*/ 2147483647 w 85"/>
              <a:gd name="T115" fmla="*/ 2147483647 h 88"/>
              <a:gd name="T116" fmla="*/ 2147483647 w 85"/>
              <a:gd name="T117" fmla="*/ 2147483647 h 8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85"/>
              <a:gd name="T178" fmla="*/ 0 h 88"/>
              <a:gd name="T179" fmla="*/ 85 w 85"/>
              <a:gd name="T180" fmla="*/ 88 h 8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85" h="88">
                <a:moveTo>
                  <a:pt x="78" y="17"/>
                </a:moveTo>
                <a:lnTo>
                  <a:pt x="78" y="17"/>
                </a:lnTo>
                <a:lnTo>
                  <a:pt x="80" y="17"/>
                </a:lnTo>
                <a:lnTo>
                  <a:pt x="83" y="14"/>
                </a:lnTo>
                <a:lnTo>
                  <a:pt x="85" y="7"/>
                </a:lnTo>
                <a:lnTo>
                  <a:pt x="85" y="3"/>
                </a:lnTo>
                <a:lnTo>
                  <a:pt x="83" y="0"/>
                </a:lnTo>
                <a:lnTo>
                  <a:pt x="80" y="0"/>
                </a:lnTo>
                <a:lnTo>
                  <a:pt x="78" y="0"/>
                </a:lnTo>
                <a:lnTo>
                  <a:pt x="78" y="3"/>
                </a:lnTo>
                <a:lnTo>
                  <a:pt x="80" y="3"/>
                </a:lnTo>
                <a:lnTo>
                  <a:pt x="80" y="5"/>
                </a:lnTo>
                <a:lnTo>
                  <a:pt x="80" y="7"/>
                </a:lnTo>
                <a:lnTo>
                  <a:pt x="78" y="7"/>
                </a:lnTo>
                <a:lnTo>
                  <a:pt x="76" y="7"/>
                </a:lnTo>
                <a:lnTo>
                  <a:pt x="69" y="10"/>
                </a:lnTo>
                <a:lnTo>
                  <a:pt x="69" y="7"/>
                </a:lnTo>
                <a:lnTo>
                  <a:pt x="66" y="7"/>
                </a:lnTo>
                <a:lnTo>
                  <a:pt x="57" y="5"/>
                </a:lnTo>
                <a:lnTo>
                  <a:pt x="54" y="3"/>
                </a:lnTo>
                <a:lnTo>
                  <a:pt x="52" y="5"/>
                </a:lnTo>
                <a:lnTo>
                  <a:pt x="50" y="5"/>
                </a:lnTo>
                <a:lnTo>
                  <a:pt x="47" y="7"/>
                </a:lnTo>
                <a:lnTo>
                  <a:pt x="43" y="7"/>
                </a:lnTo>
                <a:lnTo>
                  <a:pt x="40" y="7"/>
                </a:lnTo>
                <a:lnTo>
                  <a:pt x="38" y="7"/>
                </a:lnTo>
                <a:lnTo>
                  <a:pt x="35" y="10"/>
                </a:lnTo>
                <a:lnTo>
                  <a:pt x="33" y="12"/>
                </a:lnTo>
                <a:lnTo>
                  <a:pt x="26" y="12"/>
                </a:lnTo>
                <a:lnTo>
                  <a:pt x="24" y="14"/>
                </a:lnTo>
                <a:lnTo>
                  <a:pt x="21" y="14"/>
                </a:lnTo>
                <a:lnTo>
                  <a:pt x="14" y="14"/>
                </a:lnTo>
                <a:lnTo>
                  <a:pt x="14" y="17"/>
                </a:lnTo>
                <a:lnTo>
                  <a:pt x="14" y="19"/>
                </a:lnTo>
                <a:lnTo>
                  <a:pt x="14" y="21"/>
                </a:lnTo>
                <a:lnTo>
                  <a:pt x="5" y="33"/>
                </a:lnTo>
                <a:lnTo>
                  <a:pt x="5" y="36"/>
                </a:lnTo>
                <a:lnTo>
                  <a:pt x="2" y="36"/>
                </a:lnTo>
                <a:lnTo>
                  <a:pt x="0" y="36"/>
                </a:lnTo>
                <a:lnTo>
                  <a:pt x="2" y="38"/>
                </a:lnTo>
                <a:lnTo>
                  <a:pt x="5" y="43"/>
                </a:lnTo>
                <a:lnTo>
                  <a:pt x="9" y="45"/>
                </a:lnTo>
                <a:lnTo>
                  <a:pt x="12" y="45"/>
                </a:lnTo>
                <a:lnTo>
                  <a:pt x="12" y="50"/>
                </a:lnTo>
                <a:lnTo>
                  <a:pt x="14" y="52"/>
                </a:lnTo>
                <a:lnTo>
                  <a:pt x="14" y="55"/>
                </a:lnTo>
                <a:lnTo>
                  <a:pt x="14" y="57"/>
                </a:lnTo>
                <a:lnTo>
                  <a:pt x="17" y="57"/>
                </a:lnTo>
                <a:lnTo>
                  <a:pt x="19" y="57"/>
                </a:lnTo>
                <a:lnTo>
                  <a:pt x="26" y="57"/>
                </a:lnTo>
                <a:lnTo>
                  <a:pt x="31" y="57"/>
                </a:lnTo>
                <a:lnTo>
                  <a:pt x="40" y="59"/>
                </a:lnTo>
                <a:lnTo>
                  <a:pt x="43" y="59"/>
                </a:lnTo>
                <a:lnTo>
                  <a:pt x="43" y="62"/>
                </a:lnTo>
                <a:lnTo>
                  <a:pt x="40" y="62"/>
                </a:lnTo>
                <a:lnTo>
                  <a:pt x="38" y="62"/>
                </a:lnTo>
                <a:lnTo>
                  <a:pt x="35" y="62"/>
                </a:lnTo>
                <a:lnTo>
                  <a:pt x="28" y="59"/>
                </a:lnTo>
                <a:lnTo>
                  <a:pt x="26" y="59"/>
                </a:lnTo>
                <a:lnTo>
                  <a:pt x="24" y="59"/>
                </a:lnTo>
                <a:lnTo>
                  <a:pt x="19" y="62"/>
                </a:lnTo>
                <a:lnTo>
                  <a:pt x="17" y="64"/>
                </a:lnTo>
                <a:lnTo>
                  <a:pt x="17" y="66"/>
                </a:lnTo>
                <a:lnTo>
                  <a:pt x="21" y="71"/>
                </a:lnTo>
                <a:lnTo>
                  <a:pt x="21" y="73"/>
                </a:lnTo>
                <a:lnTo>
                  <a:pt x="21" y="76"/>
                </a:lnTo>
                <a:lnTo>
                  <a:pt x="21" y="78"/>
                </a:lnTo>
                <a:lnTo>
                  <a:pt x="21" y="81"/>
                </a:lnTo>
                <a:lnTo>
                  <a:pt x="21" y="83"/>
                </a:lnTo>
                <a:lnTo>
                  <a:pt x="24" y="83"/>
                </a:lnTo>
                <a:lnTo>
                  <a:pt x="26" y="83"/>
                </a:lnTo>
                <a:lnTo>
                  <a:pt x="26" y="81"/>
                </a:lnTo>
                <a:lnTo>
                  <a:pt x="26" y="78"/>
                </a:lnTo>
                <a:lnTo>
                  <a:pt x="28" y="78"/>
                </a:lnTo>
                <a:lnTo>
                  <a:pt x="31" y="83"/>
                </a:lnTo>
                <a:lnTo>
                  <a:pt x="33" y="88"/>
                </a:lnTo>
                <a:lnTo>
                  <a:pt x="33" y="85"/>
                </a:lnTo>
                <a:lnTo>
                  <a:pt x="33" y="83"/>
                </a:lnTo>
                <a:lnTo>
                  <a:pt x="35" y="83"/>
                </a:lnTo>
                <a:lnTo>
                  <a:pt x="38" y="83"/>
                </a:lnTo>
                <a:lnTo>
                  <a:pt x="38" y="85"/>
                </a:lnTo>
                <a:lnTo>
                  <a:pt x="40" y="88"/>
                </a:lnTo>
                <a:lnTo>
                  <a:pt x="43" y="88"/>
                </a:lnTo>
                <a:lnTo>
                  <a:pt x="40" y="88"/>
                </a:lnTo>
                <a:lnTo>
                  <a:pt x="40" y="85"/>
                </a:lnTo>
                <a:lnTo>
                  <a:pt x="40" y="83"/>
                </a:lnTo>
                <a:lnTo>
                  <a:pt x="40" y="81"/>
                </a:lnTo>
                <a:lnTo>
                  <a:pt x="40" y="78"/>
                </a:lnTo>
                <a:lnTo>
                  <a:pt x="38" y="76"/>
                </a:lnTo>
                <a:lnTo>
                  <a:pt x="35" y="73"/>
                </a:lnTo>
                <a:lnTo>
                  <a:pt x="35" y="71"/>
                </a:lnTo>
                <a:lnTo>
                  <a:pt x="35" y="69"/>
                </a:lnTo>
                <a:lnTo>
                  <a:pt x="38" y="71"/>
                </a:lnTo>
                <a:lnTo>
                  <a:pt x="40" y="71"/>
                </a:lnTo>
                <a:lnTo>
                  <a:pt x="43" y="73"/>
                </a:lnTo>
                <a:lnTo>
                  <a:pt x="45" y="73"/>
                </a:lnTo>
                <a:lnTo>
                  <a:pt x="45" y="71"/>
                </a:lnTo>
                <a:lnTo>
                  <a:pt x="45" y="69"/>
                </a:lnTo>
                <a:lnTo>
                  <a:pt x="43" y="69"/>
                </a:lnTo>
                <a:lnTo>
                  <a:pt x="45" y="71"/>
                </a:lnTo>
                <a:lnTo>
                  <a:pt x="43" y="71"/>
                </a:lnTo>
                <a:lnTo>
                  <a:pt x="43" y="69"/>
                </a:lnTo>
                <a:lnTo>
                  <a:pt x="40" y="69"/>
                </a:lnTo>
                <a:lnTo>
                  <a:pt x="40" y="66"/>
                </a:lnTo>
                <a:lnTo>
                  <a:pt x="40" y="64"/>
                </a:lnTo>
                <a:lnTo>
                  <a:pt x="45" y="62"/>
                </a:lnTo>
                <a:lnTo>
                  <a:pt x="47" y="62"/>
                </a:lnTo>
                <a:lnTo>
                  <a:pt x="52" y="66"/>
                </a:lnTo>
                <a:lnTo>
                  <a:pt x="52" y="69"/>
                </a:lnTo>
                <a:lnTo>
                  <a:pt x="52" y="66"/>
                </a:lnTo>
                <a:lnTo>
                  <a:pt x="52" y="59"/>
                </a:lnTo>
                <a:lnTo>
                  <a:pt x="45" y="55"/>
                </a:lnTo>
                <a:lnTo>
                  <a:pt x="43" y="52"/>
                </a:lnTo>
                <a:lnTo>
                  <a:pt x="38" y="50"/>
                </a:lnTo>
                <a:lnTo>
                  <a:pt x="35" y="50"/>
                </a:lnTo>
                <a:lnTo>
                  <a:pt x="33" y="50"/>
                </a:lnTo>
                <a:lnTo>
                  <a:pt x="33" y="47"/>
                </a:lnTo>
                <a:lnTo>
                  <a:pt x="35" y="47"/>
                </a:lnTo>
                <a:lnTo>
                  <a:pt x="35" y="50"/>
                </a:lnTo>
                <a:lnTo>
                  <a:pt x="35" y="47"/>
                </a:lnTo>
                <a:lnTo>
                  <a:pt x="38" y="47"/>
                </a:lnTo>
                <a:lnTo>
                  <a:pt x="38" y="43"/>
                </a:lnTo>
                <a:lnTo>
                  <a:pt x="38" y="40"/>
                </a:lnTo>
                <a:lnTo>
                  <a:pt x="40" y="40"/>
                </a:lnTo>
                <a:lnTo>
                  <a:pt x="40" y="43"/>
                </a:lnTo>
                <a:lnTo>
                  <a:pt x="43" y="43"/>
                </a:lnTo>
                <a:lnTo>
                  <a:pt x="43" y="45"/>
                </a:lnTo>
                <a:lnTo>
                  <a:pt x="40" y="45"/>
                </a:lnTo>
                <a:lnTo>
                  <a:pt x="43" y="45"/>
                </a:lnTo>
                <a:lnTo>
                  <a:pt x="43" y="43"/>
                </a:lnTo>
                <a:lnTo>
                  <a:pt x="43" y="40"/>
                </a:lnTo>
                <a:lnTo>
                  <a:pt x="38" y="33"/>
                </a:lnTo>
                <a:lnTo>
                  <a:pt x="35" y="33"/>
                </a:lnTo>
                <a:lnTo>
                  <a:pt x="33" y="31"/>
                </a:lnTo>
                <a:lnTo>
                  <a:pt x="33" y="29"/>
                </a:lnTo>
                <a:lnTo>
                  <a:pt x="33" y="21"/>
                </a:lnTo>
                <a:lnTo>
                  <a:pt x="35" y="21"/>
                </a:lnTo>
                <a:lnTo>
                  <a:pt x="38" y="19"/>
                </a:lnTo>
                <a:lnTo>
                  <a:pt x="38" y="21"/>
                </a:lnTo>
                <a:lnTo>
                  <a:pt x="40" y="24"/>
                </a:lnTo>
                <a:lnTo>
                  <a:pt x="45" y="31"/>
                </a:lnTo>
                <a:lnTo>
                  <a:pt x="47" y="31"/>
                </a:lnTo>
                <a:lnTo>
                  <a:pt x="50" y="31"/>
                </a:lnTo>
                <a:lnTo>
                  <a:pt x="47" y="31"/>
                </a:lnTo>
                <a:lnTo>
                  <a:pt x="45" y="31"/>
                </a:lnTo>
                <a:lnTo>
                  <a:pt x="45" y="29"/>
                </a:lnTo>
                <a:lnTo>
                  <a:pt x="43" y="26"/>
                </a:lnTo>
                <a:lnTo>
                  <a:pt x="45" y="26"/>
                </a:lnTo>
                <a:lnTo>
                  <a:pt x="50" y="24"/>
                </a:lnTo>
                <a:lnTo>
                  <a:pt x="52" y="24"/>
                </a:lnTo>
                <a:lnTo>
                  <a:pt x="54" y="26"/>
                </a:lnTo>
                <a:lnTo>
                  <a:pt x="57" y="29"/>
                </a:lnTo>
                <a:lnTo>
                  <a:pt x="57" y="26"/>
                </a:lnTo>
                <a:lnTo>
                  <a:pt x="54" y="24"/>
                </a:lnTo>
                <a:lnTo>
                  <a:pt x="52" y="24"/>
                </a:lnTo>
                <a:lnTo>
                  <a:pt x="50" y="24"/>
                </a:lnTo>
                <a:lnTo>
                  <a:pt x="50" y="21"/>
                </a:lnTo>
                <a:lnTo>
                  <a:pt x="47" y="19"/>
                </a:lnTo>
                <a:lnTo>
                  <a:pt x="47" y="17"/>
                </a:lnTo>
                <a:lnTo>
                  <a:pt x="50" y="17"/>
                </a:lnTo>
                <a:lnTo>
                  <a:pt x="52" y="17"/>
                </a:lnTo>
                <a:lnTo>
                  <a:pt x="54" y="17"/>
                </a:lnTo>
                <a:lnTo>
                  <a:pt x="59" y="14"/>
                </a:lnTo>
                <a:lnTo>
                  <a:pt x="66" y="14"/>
                </a:lnTo>
                <a:lnTo>
                  <a:pt x="69" y="14"/>
                </a:lnTo>
                <a:lnTo>
                  <a:pt x="71" y="14"/>
                </a:lnTo>
                <a:lnTo>
                  <a:pt x="76" y="17"/>
                </a:lnTo>
                <a:lnTo>
                  <a:pt x="78" y="1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68" name="Freeform 2390"/>
          <p:cNvSpPr>
            <a:spLocks/>
          </p:cNvSpPr>
          <p:nvPr/>
        </p:nvSpPr>
        <p:spPr bwMode="auto">
          <a:xfrm>
            <a:off x="2971800" y="4864100"/>
            <a:ext cx="155575" cy="96838"/>
          </a:xfrm>
          <a:custGeom>
            <a:avLst/>
            <a:gdLst>
              <a:gd name="T0" fmla="*/ 2147483647 w 125"/>
              <a:gd name="T1" fmla="*/ 2147483647 h 76"/>
              <a:gd name="T2" fmla="*/ 2147483647 w 125"/>
              <a:gd name="T3" fmla="*/ 2147483647 h 76"/>
              <a:gd name="T4" fmla="*/ 2147483647 w 125"/>
              <a:gd name="T5" fmla="*/ 2147483647 h 76"/>
              <a:gd name="T6" fmla="*/ 2147483647 w 125"/>
              <a:gd name="T7" fmla="*/ 2147483647 h 76"/>
              <a:gd name="T8" fmla="*/ 2147483647 w 125"/>
              <a:gd name="T9" fmla="*/ 2147483647 h 76"/>
              <a:gd name="T10" fmla="*/ 2147483647 w 125"/>
              <a:gd name="T11" fmla="*/ 2147483647 h 76"/>
              <a:gd name="T12" fmla="*/ 2147483647 w 125"/>
              <a:gd name="T13" fmla="*/ 2147483647 h 76"/>
              <a:gd name="T14" fmla="*/ 2147483647 w 125"/>
              <a:gd name="T15" fmla="*/ 2147483647 h 76"/>
              <a:gd name="T16" fmla="*/ 2147483647 w 125"/>
              <a:gd name="T17" fmla="*/ 2147483647 h 76"/>
              <a:gd name="T18" fmla="*/ 2147483647 w 125"/>
              <a:gd name="T19" fmla="*/ 2147483647 h 76"/>
              <a:gd name="T20" fmla="*/ 2147483647 w 125"/>
              <a:gd name="T21" fmla="*/ 2147483647 h 76"/>
              <a:gd name="T22" fmla="*/ 2147483647 w 125"/>
              <a:gd name="T23" fmla="*/ 0 h 76"/>
              <a:gd name="T24" fmla="*/ 2147483647 w 125"/>
              <a:gd name="T25" fmla="*/ 2147483647 h 76"/>
              <a:gd name="T26" fmla="*/ 2147483647 w 125"/>
              <a:gd name="T27" fmla="*/ 2147483647 h 76"/>
              <a:gd name="T28" fmla="*/ 2147483647 w 125"/>
              <a:gd name="T29" fmla="*/ 2147483647 h 76"/>
              <a:gd name="T30" fmla="*/ 2147483647 w 125"/>
              <a:gd name="T31" fmla="*/ 2147483647 h 76"/>
              <a:gd name="T32" fmla="*/ 2147483647 w 125"/>
              <a:gd name="T33" fmla="*/ 2147483647 h 76"/>
              <a:gd name="T34" fmla="*/ 2147483647 w 125"/>
              <a:gd name="T35" fmla="*/ 2147483647 h 76"/>
              <a:gd name="T36" fmla="*/ 2147483647 w 125"/>
              <a:gd name="T37" fmla="*/ 2147483647 h 76"/>
              <a:gd name="T38" fmla="*/ 2147483647 w 125"/>
              <a:gd name="T39" fmla="*/ 2147483647 h 76"/>
              <a:gd name="T40" fmla="*/ 2147483647 w 125"/>
              <a:gd name="T41" fmla="*/ 2147483647 h 76"/>
              <a:gd name="T42" fmla="*/ 2147483647 w 125"/>
              <a:gd name="T43" fmla="*/ 2147483647 h 76"/>
              <a:gd name="T44" fmla="*/ 2147483647 w 125"/>
              <a:gd name="T45" fmla="*/ 2147483647 h 76"/>
              <a:gd name="T46" fmla="*/ 2147483647 w 125"/>
              <a:gd name="T47" fmla="*/ 2147483647 h 76"/>
              <a:gd name="T48" fmla="*/ 2147483647 w 125"/>
              <a:gd name="T49" fmla="*/ 2147483647 h 76"/>
              <a:gd name="T50" fmla="*/ 2147483647 w 125"/>
              <a:gd name="T51" fmla="*/ 2147483647 h 76"/>
              <a:gd name="T52" fmla="*/ 2147483647 w 125"/>
              <a:gd name="T53" fmla="*/ 2147483647 h 76"/>
              <a:gd name="T54" fmla="*/ 2147483647 w 125"/>
              <a:gd name="T55" fmla="*/ 2147483647 h 76"/>
              <a:gd name="T56" fmla="*/ 2147483647 w 125"/>
              <a:gd name="T57" fmla="*/ 2147483647 h 76"/>
              <a:gd name="T58" fmla="*/ 2147483647 w 125"/>
              <a:gd name="T59" fmla="*/ 2147483647 h 76"/>
              <a:gd name="T60" fmla="*/ 2147483647 w 125"/>
              <a:gd name="T61" fmla="*/ 2147483647 h 76"/>
              <a:gd name="T62" fmla="*/ 2147483647 w 125"/>
              <a:gd name="T63" fmla="*/ 2147483647 h 76"/>
              <a:gd name="T64" fmla="*/ 2147483647 w 125"/>
              <a:gd name="T65" fmla="*/ 2147483647 h 76"/>
              <a:gd name="T66" fmla="*/ 2147483647 w 125"/>
              <a:gd name="T67" fmla="*/ 2147483647 h 76"/>
              <a:gd name="T68" fmla="*/ 2147483647 w 125"/>
              <a:gd name="T69" fmla="*/ 2147483647 h 76"/>
              <a:gd name="T70" fmla="*/ 2147483647 w 125"/>
              <a:gd name="T71" fmla="*/ 2147483647 h 76"/>
              <a:gd name="T72" fmla="*/ 2147483647 w 125"/>
              <a:gd name="T73" fmla="*/ 2147483647 h 76"/>
              <a:gd name="T74" fmla="*/ 2147483647 w 125"/>
              <a:gd name="T75" fmla="*/ 2147483647 h 76"/>
              <a:gd name="T76" fmla="*/ 2147483647 w 125"/>
              <a:gd name="T77" fmla="*/ 2147483647 h 76"/>
              <a:gd name="T78" fmla="*/ 2147483647 w 125"/>
              <a:gd name="T79" fmla="*/ 2147483647 h 76"/>
              <a:gd name="T80" fmla="*/ 2147483647 w 125"/>
              <a:gd name="T81" fmla="*/ 2147483647 h 76"/>
              <a:gd name="T82" fmla="*/ 0 w 125"/>
              <a:gd name="T83" fmla="*/ 2147483647 h 76"/>
              <a:gd name="T84" fmla="*/ 2147483647 w 125"/>
              <a:gd name="T85" fmla="*/ 2147483647 h 76"/>
              <a:gd name="T86" fmla="*/ 2147483647 w 125"/>
              <a:gd name="T87" fmla="*/ 2147483647 h 76"/>
              <a:gd name="T88" fmla="*/ 2147483647 w 125"/>
              <a:gd name="T89" fmla="*/ 2147483647 h 76"/>
              <a:gd name="T90" fmla="*/ 2147483647 w 125"/>
              <a:gd name="T91" fmla="*/ 2147483647 h 76"/>
              <a:gd name="T92" fmla="*/ 2147483647 w 125"/>
              <a:gd name="T93" fmla="*/ 2147483647 h 76"/>
              <a:gd name="T94" fmla="*/ 2147483647 w 125"/>
              <a:gd name="T95" fmla="*/ 2147483647 h 76"/>
              <a:gd name="T96" fmla="*/ 2147483647 w 125"/>
              <a:gd name="T97" fmla="*/ 2147483647 h 76"/>
              <a:gd name="T98" fmla="*/ 2147483647 w 125"/>
              <a:gd name="T99" fmla="*/ 2147483647 h 76"/>
              <a:gd name="T100" fmla="*/ 2147483647 w 125"/>
              <a:gd name="T101" fmla="*/ 2147483647 h 7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5"/>
              <a:gd name="T154" fmla="*/ 0 h 76"/>
              <a:gd name="T155" fmla="*/ 125 w 125"/>
              <a:gd name="T156" fmla="*/ 76 h 7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5" h="76">
                <a:moveTo>
                  <a:pt x="59" y="28"/>
                </a:moveTo>
                <a:lnTo>
                  <a:pt x="59" y="28"/>
                </a:lnTo>
                <a:lnTo>
                  <a:pt x="61" y="28"/>
                </a:lnTo>
                <a:lnTo>
                  <a:pt x="61" y="31"/>
                </a:lnTo>
                <a:lnTo>
                  <a:pt x="66" y="35"/>
                </a:lnTo>
                <a:lnTo>
                  <a:pt x="69" y="33"/>
                </a:lnTo>
                <a:lnTo>
                  <a:pt x="69" y="31"/>
                </a:lnTo>
                <a:lnTo>
                  <a:pt x="69" y="28"/>
                </a:lnTo>
                <a:lnTo>
                  <a:pt x="69" y="26"/>
                </a:lnTo>
                <a:lnTo>
                  <a:pt x="71" y="26"/>
                </a:lnTo>
                <a:lnTo>
                  <a:pt x="73" y="31"/>
                </a:lnTo>
                <a:lnTo>
                  <a:pt x="76" y="31"/>
                </a:lnTo>
                <a:lnTo>
                  <a:pt x="73" y="26"/>
                </a:lnTo>
                <a:lnTo>
                  <a:pt x="73" y="24"/>
                </a:lnTo>
                <a:lnTo>
                  <a:pt x="76" y="24"/>
                </a:lnTo>
                <a:lnTo>
                  <a:pt x="78" y="21"/>
                </a:lnTo>
                <a:lnTo>
                  <a:pt x="78" y="19"/>
                </a:lnTo>
                <a:lnTo>
                  <a:pt x="76" y="19"/>
                </a:lnTo>
                <a:lnTo>
                  <a:pt x="76" y="17"/>
                </a:lnTo>
                <a:lnTo>
                  <a:pt x="78" y="17"/>
                </a:lnTo>
                <a:lnTo>
                  <a:pt x="80" y="17"/>
                </a:lnTo>
                <a:lnTo>
                  <a:pt x="83" y="17"/>
                </a:lnTo>
                <a:lnTo>
                  <a:pt x="83" y="14"/>
                </a:lnTo>
                <a:lnTo>
                  <a:pt x="85" y="12"/>
                </a:lnTo>
                <a:lnTo>
                  <a:pt x="92" y="0"/>
                </a:lnTo>
                <a:lnTo>
                  <a:pt x="95" y="0"/>
                </a:lnTo>
                <a:lnTo>
                  <a:pt x="104" y="2"/>
                </a:lnTo>
                <a:lnTo>
                  <a:pt x="104" y="5"/>
                </a:lnTo>
                <a:lnTo>
                  <a:pt x="106" y="5"/>
                </a:lnTo>
                <a:lnTo>
                  <a:pt x="106" y="7"/>
                </a:lnTo>
                <a:lnTo>
                  <a:pt x="104" y="12"/>
                </a:lnTo>
                <a:lnTo>
                  <a:pt x="106" y="12"/>
                </a:lnTo>
                <a:lnTo>
                  <a:pt x="109" y="9"/>
                </a:lnTo>
                <a:lnTo>
                  <a:pt x="113" y="12"/>
                </a:lnTo>
                <a:lnTo>
                  <a:pt x="116" y="12"/>
                </a:lnTo>
                <a:lnTo>
                  <a:pt x="116" y="14"/>
                </a:lnTo>
                <a:lnTo>
                  <a:pt x="118" y="14"/>
                </a:lnTo>
                <a:lnTo>
                  <a:pt x="123" y="17"/>
                </a:lnTo>
                <a:lnTo>
                  <a:pt x="125" y="17"/>
                </a:lnTo>
                <a:lnTo>
                  <a:pt x="125" y="19"/>
                </a:lnTo>
                <a:lnTo>
                  <a:pt x="125" y="21"/>
                </a:lnTo>
                <a:lnTo>
                  <a:pt x="123" y="21"/>
                </a:lnTo>
                <a:lnTo>
                  <a:pt x="118" y="24"/>
                </a:lnTo>
                <a:lnTo>
                  <a:pt x="116" y="24"/>
                </a:lnTo>
                <a:lnTo>
                  <a:pt x="116" y="21"/>
                </a:lnTo>
                <a:lnTo>
                  <a:pt x="113" y="21"/>
                </a:lnTo>
                <a:lnTo>
                  <a:pt x="111" y="24"/>
                </a:lnTo>
                <a:lnTo>
                  <a:pt x="111" y="26"/>
                </a:lnTo>
                <a:lnTo>
                  <a:pt x="113" y="26"/>
                </a:lnTo>
                <a:lnTo>
                  <a:pt x="116" y="28"/>
                </a:lnTo>
                <a:lnTo>
                  <a:pt x="116" y="31"/>
                </a:lnTo>
                <a:lnTo>
                  <a:pt x="111" y="31"/>
                </a:lnTo>
                <a:lnTo>
                  <a:pt x="106" y="31"/>
                </a:lnTo>
                <a:lnTo>
                  <a:pt x="104" y="31"/>
                </a:lnTo>
                <a:lnTo>
                  <a:pt x="104" y="33"/>
                </a:lnTo>
                <a:lnTo>
                  <a:pt x="102" y="31"/>
                </a:lnTo>
                <a:lnTo>
                  <a:pt x="99" y="31"/>
                </a:lnTo>
                <a:lnTo>
                  <a:pt x="95" y="31"/>
                </a:lnTo>
                <a:lnTo>
                  <a:pt x="90" y="31"/>
                </a:lnTo>
                <a:lnTo>
                  <a:pt x="87" y="31"/>
                </a:lnTo>
                <a:lnTo>
                  <a:pt x="85" y="31"/>
                </a:lnTo>
                <a:lnTo>
                  <a:pt x="83" y="31"/>
                </a:lnTo>
                <a:lnTo>
                  <a:pt x="80" y="33"/>
                </a:lnTo>
                <a:lnTo>
                  <a:pt x="78" y="38"/>
                </a:lnTo>
                <a:lnTo>
                  <a:pt x="78" y="40"/>
                </a:lnTo>
                <a:lnTo>
                  <a:pt x="78" y="43"/>
                </a:lnTo>
                <a:lnTo>
                  <a:pt x="78" y="47"/>
                </a:lnTo>
                <a:lnTo>
                  <a:pt x="73" y="47"/>
                </a:lnTo>
                <a:lnTo>
                  <a:pt x="73" y="50"/>
                </a:lnTo>
                <a:lnTo>
                  <a:pt x="71" y="52"/>
                </a:lnTo>
                <a:lnTo>
                  <a:pt x="73" y="54"/>
                </a:lnTo>
                <a:lnTo>
                  <a:pt x="71" y="57"/>
                </a:lnTo>
                <a:lnTo>
                  <a:pt x="69" y="57"/>
                </a:lnTo>
                <a:lnTo>
                  <a:pt x="69" y="59"/>
                </a:lnTo>
                <a:lnTo>
                  <a:pt x="69" y="61"/>
                </a:lnTo>
                <a:lnTo>
                  <a:pt x="66" y="64"/>
                </a:lnTo>
                <a:lnTo>
                  <a:pt x="66" y="66"/>
                </a:lnTo>
                <a:lnTo>
                  <a:pt x="66" y="69"/>
                </a:lnTo>
                <a:lnTo>
                  <a:pt x="64" y="69"/>
                </a:lnTo>
                <a:lnTo>
                  <a:pt x="64" y="66"/>
                </a:lnTo>
                <a:lnTo>
                  <a:pt x="59" y="69"/>
                </a:lnTo>
                <a:lnTo>
                  <a:pt x="57" y="69"/>
                </a:lnTo>
                <a:lnTo>
                  <a:pt x="52" y="71"/>
                </a:lnTo>
                <a:lnTo>
                  <a:pt x="45" y="69"/>
                </a:lnTo>
                <a:lnTo>
                  <a:pt x="45" y="66"/>
                </a:lnTo>
                <a:lnTo>
                  <a:pt x="38" y="66"/>
                </a:lnTo>
                <a:lnTo>
                  <a:pt x="35" y="69"/>
                </a:lnTo>
                <a:lnTo>
                  <a:pt x="35" y="71"/>
                </a:lnTo>
                <a:lnTo>
                  <a:pt x="33" y="71"/>
                </a:lnTo>
                <a:lnTo>
                  <a:pt x="31" y="73"/>
                </a:lnTo>
                <a:lnTo>
                  <a:pt x="26" y="73"/>
                </a:lnTo>
                <a:lnTo>
                  <a:pt x="24" y="73"/>
                </a:lnTo>
                <a:lnTo>
                  <a:pt x="21" y="73"/>
                </a:lnTo>
                <a:lnTo>
                  <a:pt x="19" y="73"/>
                </a:lnTo>
                <a:lnTo>
                  <a:pt x="17" y="73"/>
                </a:lnTo>
                <a:lnTo>
                  <a:pt x="17" y="76"/>
                </a:lnTo>
                <a:lnTo>
                  <a:pt x="14" y="76"/>
                </a:lnTo>
                <a:lnTo>
                  <a:pt x="12" y="76"/>
                </a:lnTo>
                <a:lnTo>
                  <a:pt x="7" y="71"/>
                </a:lnTo>
                <a:lnTo>
                  <a:pt x="5" y="69"/>
                </a:lnTo>
                <a:lnTo>
                  <a:pt x="2" y="66"/>
                </a:lnTo>
                <a:lnTo>
                  <a:pt x="0" y="64"/>
                </a:lnTo>
                <a:lnTo>
                  <a:pt x="0" y="61"/>
                </a:lnTo>
                <a:lnTo>
                  <a:pt x="2" y="59"/>
                </a:lnTo>
                <a:lnTo>
                  <a:pt x="2" y="61"/>
                </a:lnTo>
                <a:lnTo>
                  <a:pt x="2" y="64"/>
                </a:lnTo>
                <a:lnTo>
                  <a:pt x="5" y="64"/>
                </a:lnTo>
                <a:lnTo>
                  <a:pt x="7" y="64"/>
                </a:lnTo>
                <a:lnTo>
                  <a:pt x="19" y="66"/>
                </a:lnTo>
                <a:lnTo>
                  <a:pt x="21" y="57"/>
                </a:lnTo>
                <a:lnTo>
                  <a:pt x="24" y="57"/>
                </a:lnTo>
                <a:lnTo>
                  <a:pt x="26" y="57"/>
                </a:lnTo>
                <a:lnTo>
                  <a:pt x="24" y="54"/>
                </a:lnTo>
                <a:lnTo>
                  <a:pt x="26" y="52"/>
                </a:lnTo>
                <a:lnTo>
                  <a:pt x="28" y="50"/>
                </a:lnTo>
                <a:lnTo>
                  <a:pt x="31" y="50"/>
                </a:lnTo>
                <a:lnTo>
                  <a:pt x="33" y="50"/>
                </a:lnTo>
                <a:lnTo>
                  <a:pt x="43" y="47"/>
                </a:lnTo>
                <a:lnTo>
                  <a:pt x="45" y="47"/>
                </a:lnTo>
                <a:lnTo>
                  <a:pt x="45" y="45"/>
                </a:lnTo>
                <a:lnTo>
                  <a:pt x="50" y="43"/>
                </a:lnTo>
                <a:lnTo>
                  <a:pt x="54" y="35"/>
                </a:lnTo>
                <a:lnTo>
                  <a:pt x="57" y="33"/>
                </a:lnTo>
                <a:lnTo>
                  <a:pt x="57" y="31"/>
                </a:lnTo>
                <a:lnTo>
                  <a:pt x="59" y="28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69" name="Freeform 2391"/>
          <p:cNvSpPr>
            <a:spLocks/>
          </p:cNvSpPr>
          <p:nvPr/>
        </p:nvSpPr>
        <p:spPr bwMode="auto">
          <a:xfrm>
            <a:off x="3217863" y="5114925"/>
            <a:ext cx="38100" cy="20638"/>
          </a:xfrm>
          <a:custGeom>
            <a:avLst/>
            <a:gdLst>
              <a:gd name="T0" fmla="*/ 2147483647 w 31"/>
              <a:gd name="T1" fmla="*/ 2147483647 h 14"/>
              <a:gd name="T2" fmla="*/ 2147483647 w 31"/>
              <a:gd name="T3" fmla="*/ 2147483647 h 14"/>
              <a:gd name="T4" fmla="*/ 2147483647 w 31"/>
              <a:gd name="T5" fmla="*/ 2147483647 h 14"/>
              <a:gd name="T6" fmla="*/ 2147483647 w 31"/>
              <a:gd name="T7" fmla="*/ 2147483647 h 14"/>
              <a:gd name="T8" fmla="*/ 2147483647 w 31"/>
              <a:gd name="T9" fmla="*/ 2147483647 h 14"/>
              <a:gd name="T10" fmla="*/ 2147483647 w 31"/>
              <a:gd name="T11" fmla="*/ 2147483647 h 14"/>
              <a:gd name="T12" fmla="*/ 2147483647 w 31"/>
              <a:gd name="T13" fmla="*/ 2147483647 h 14"/>
              <a:gd name="T14" fmla="*/ 2147483647 w 31"/>
              <a:gd name="T15" fmla="*/ 2147483647 h 14"/>
              <a:gd name="T16" fmla="*/ 2147483647 w 31"/>
              <a:gd name="T17" fmla="*/ 2147483647 h 14"/>
              <a:gd name="T18" fmla="*/ 2147483647 w 31"/>
              <a:gd name="T19" fmla="*/ 0 h 14"/>
              <a:gd name="T20" fmla="*/ 2147483647 w 31"/>
              <a:gd name="T21" fmla="*/ 0 h 14"/>
              <a:gd name="T22" fmla="*/ 2147483647 w 31"/>
              <a:gd name="T23" fmla="*/ 0 h 14"/>
              <a:gd name="T24" fmla="*/ 2147483647 w 31"/>
              <a:gd name="T25" fmla="*/ 0 h 14"/>
              <a:gd name="T26" fmla="*/ 2147483647 w 31"/>
              <a:gd name="T27" fmla="*/ 0 h 14"/>
              <a:gd name="T28" fmla="*/ 2147483647 w 31"/>
              <a:gd name="T29" fmla="*/ 0 h 14"/>
              <a:gd name="T30" fmla="*/ 2147483647 w 31"/>
              <a:gd name="T31" fmla="*/ 0 h 14"/>
              <a:gd name="T32" fmla="*/ 2147483647 w 31"/>
              <a:gd name="T33" fmla="*/ 0 h 14"/>
              <a:gd name="T34" fmla="*/ 2147483647 w 31"/>
              <a:gd name="T35" fmla="*/ 2147483647 h 14"/>
              <a:gd name="T36" fmla="*/ 2147483647 w 31"/>
              <a:gd name="T37" fmla="*/ 2147483647 h 14"/>
              <a:gd name="T38" fmla="*/ 2147483647 w 31"/>
              <a:gd name="T39" fmla="*/ 0 h 14"/>
              <a:gd name="T40" fmla="*/ 2147483647 w 31"/>
              <a:gd name="T41" fmla="*/ 0 h 14"/>
              <a:gd name="T42" fmla="*/ 2147483647 w 31"/>
              <a:gd name="T43" fmla="*/ 0 h 14"/>
              <a:gd name="T44" fmla="*/ 2147483647 w 31"/>
              <a:gd name="T45" fmla="*/ 0 h 14"/>
              <a:gd name="T46" fmla="*/ 2147483647 w 31"/>
              <a:gd name="T47" fmla="*/ 0 h 14"/>
              <a:gd name="T48" fmla="*/ 2147483647 w 31"/>
              <a:gd name="T49" fmla="*/ 2147483647 h 14"/>
              <a:gd name="T50" fmla="*/ 2147483647 w 31"/>
              <a:gd name="T51" fmla="*/ 2147483647 h 14"/>
              <a:gd name="T52" fmla="*/ 2147483647 w 31"/>
              <a:gd name="T53" fmla="*/ 2147483647 h 14"/>
              <a:gd name="T54" fmla="*/ 2147483647 w 31"/>
              <a:gd name="T55" fmla="*/ 2147483647 h 14"/>
              <a:gd name="T56" fmla="*/ 2147483647 w 31"/>
              <a:gd name="T57" fmla="*/ 2147483647 h 14"/>
              <a:gd name="T58" fmla="*/ 2147483647 w 31"/>
              <a:gd name="T59" fmla="*/ 2147483647 h 14"/>
              <a:gd name="T60" fmla="*/ 2147483647 w 31"/>
              <a:gd name="T61" fmla="*/ 2147483647 h 14"/>
              <a:gd name="T62" fmla="*/ 2147483647 w 31"/>
              <a:gd name="T63" fmla="*/ 2147483647 h 14"/>
              <a:gd name="T64" fmla="*/ 0 w 31"/>
              <a:gd name="T65" fmla="*/ 2147483647 h 14"/>
              <a:gd name="T66" fmla="*/ 0 w 31"/>
              <a:gd name="T67" fmla="*/ 2147483647 h 14"/>
              <a:gd name="T68" fmla="*/ 2147483647 w 31"/>
              <a:gd name="T69" fmla="*/ 2147483647 h 14"/>
              <a:gd name="T70" fmla="*/ 2147483647 w 31"/>
              <a:gd name="T71" fmla="*/ 2147483647 h 1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1"/>
              <a:gd name="T109" fmla="*/ 0 h 14"/>
              <a:gd name="T110" fmla="*/ 31 w 31"/>
              <a:gd name="T111" fmla="*/ 14 h 1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1" h="14">
                <a:moveTo>
                  <a:pt x="3" y="14"/>
                </a:moveTo>
                <a:lnTo>
                  <a:pt x="5" y="12"/>
                </a:lnTo>
                <a:lnTo>
                  <a:pt x="8" y="12"/>
                </a:lnTo>
                <a:lnTo>
                  <a:pt x="17" y="7"/>
                </a:lnTo>
                <a:lnTo>
                  <a:pt x="22" y="7"/>
                </a:lnTo>
                <a:lnTo>
                  <a:pt x="26" y="4"/>
                </a:lnTo>
                <a:lnTo>
                  <a:pt x="31" y="0"/>
                </a:lnTo>
                <a:lnTo>
                  <a:pt x="29" y="0"/>
                </a:lnTo>
                <a:lnTo>
                  <a:pt x="26" y="0"/>
                </a:lnTo>
                <a:lnTo>
                  <a:pt x="24" y="0"/>
                </a:lnTo>
                <a:lnTo>
                  <a:pt x="22" y="0"/>
                </a:lnTo>
                <a:lnTo>
                  <a:pt x="15" y="2"/>
                </a:lnTo>
                <a:lnTo>
                  <a:pt x="12" y="0"/>
                </a:lnTo>
                <a:lnTo>
                  <a:pt x="5" y="2"/>
                </a:lnTo>
                <a:lnTo>
                  <a:pt x="3" y="2"/>
                </a:lnTo>
                <a:lnTo>
                  <a:pt x="3" y="4"/>
                </a:lnTo>
                <a:lnTo>
                  <a:pt x="0" y="7"/>
                </a:lnTo>
                <a:lnTo>
                  <a:pt x="3" y="14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70" name="Freeform 2392"/>
          <p:cNvSpPr>
            <a:spLocks/>
          </p:cNvSpPr>
          <p:nvPr/>
        </p:nvSpPr>
        <p:spPr bwMode="auto">
          <a:xfrm>
            <a:off x="3205163" y="5127625"/>
            <a:ext cx="4762" cy="7938"/>
          </a:xfrm>
          <a:custGeom>
            <a:avLst/>
            <a:gdLst>
              <a:gd name="T0" fmla="*/ 0 w 4"/>
              <a:gd name="T1" fmla="*/ 2147483647 h 5"/>
              <a:gd name="T2" fmla="*/ 0 w 4"/>
              <a:gd name="T3" fmla="*/ 2147483647 h 5"/>
              <a:gd name="T4" fmla="*/ 0 w 4"/>
              <a:gd name="T5" fmla="*/ 2147483647 h 5"/>
              <a:gd name="T6" fmla="*/ 0 w 4"/>
              <a:gd name="T7" fmla="*/ 2147483647 h 5"/>
              <a:gd name="T8" fmla="*/ 0 w 4"/>
              <a:gd name="T9" fmla="*/ 2147483647 h 5"/>
              <a:gd name="T10" fmla="*/ 0 w 4"/>
              <a:gd name="T11" fmla="*/ 2147483647 h 5"/>
              <a:gd name="T12" fmla="*/ 0 w 4"/>
              <a:gd name="T13" fmla="*/ 2147483647 h 5"/>
              <a:gd name="T14" fmla="*/ 2147483647 w 4"/>
              <a:gd name="T15" fmla="*/ 2147483647 h 5"/>
              <a:gd name="T16" fmla="*/ 2147483647 w 4"/>
              <a:gd name="T17" fmla="*/ 2147483647 h 5"/>
              <a:gd name="T18" fmla="*/ 2147483647 w 4"/>
              <a:gd name="T19" fmla="*/ 2147483647 h 5"/>
              <a:gd name="T20" fmla="*/ 2147483647 w 4"/>
              <a:gd name="T21" fmla="*/ 2147483647 h 5"/>
              <a:gd name="T22" fmla="*/ 2147483647 w 4"/>
              <a:gd name="T23" fmla="*/ 2147483647 h 5"/>
              <a:gd name="T24" fmla="*/ 2147483647 w 4"/>
              <a:gd name="T25" fmla="*/ 2147483647 h 5"/>
              <a:gd name="T26" fmla="*/ 2147483647 w 4"/>
              <a:gd name="T27" fmla="*/ 2147483647 h 5"/>
              <a:gd name="T28" fmla="*/ 2147483647 w 4"/>
              <a:gd name="T29" fmla="*/ 2147483647 h 5"/>
              <a:gd name="T30" fmla="*/ 2147483647 w 4"/>
              <a:gd name="T31" fmla="*/ 2147483647 h 5"/>
              <a:gd name="T32" fmla="*/ 2147483647 w 4"/>
              <a:gd name="T33" fmla="*/ 2147483647 h 5"/>
              <a:gd name="T34" fmla="*/ 2147483647 w 4"/>
              <a:gd name="T35" fmla="*/ 2147483647 h 5"/>
              <a:gd name="T36" fmla="*/ 2147483647 w 4"/>
              <a:gd name="T37" fmla="*/ 0 h 5"/>
              <a:gd name="T38" fmla="*/ 2147483647 w 4"/>
              <a:gd name="T39" fmla="*/ 0 h 5"/>
              <a:gd name="T40" fmla="*/ 2147483647 w 4"/>
              <a:gd name="T41" fmla="*/ 0 h 5"/>
              <a:gd name="T42" fmla="*/ 2147483647 w 4"/>
              <a:gd name="T43" fmla="*/ 0 h 5"/>
              <a:gd name="T44" fmla="*/ 2147483647 w 4"/>
              <a:gd name="T45" fmla="*/ 0 h 5"/>
              <a:gd name="T46" fmla="*/ 2147483647 w 4"/>
              <a:gd name="T47" fmla="*/ 2147483647 h 5"/>
              <a:gd name="T48" fmla="*/ 0 w 4"/>
              <a:gd name="T49" fmla="*/ 2147483647 h 5"/>
              <a:gd name="T50" fmla="*/ 0 w 4"/>
              <a:gd name="T51" fmla="*/ 2147483647 h 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4"/>
              <a:gd name="T79" fmla="*/ 0 h 5"/>
              <a:gd name="T80" fmla="*/ 4 w 4"/>
              <a:gd name="T81" fmla="*/ 5 h 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4" h="5">
                <a:moveTo>
                  <a:pt x="0" y="3"/>
                </a:moveTo>
                <a:lnTo>
                  <a:pt x="0" y="3"/>
                </a:lnTo>
                <a:lnTo>
                  <a:pt x="0" y="5"/>
                </a:lnTo>
                <a:lnTo>
                  <a:pt x="2" y="5"/>
                </a:lnTo>
                <a:lnTo>
                  <a:pt x="4" y="5"/>
                </a:lnTo>
                <a:lnTo>
                  <a:pt x="4" y="3"/>
                </a:lnTo>
                <a:lnTo>
                  <a:pt x="4" y="0"/>
                </a:lnTo>
                <a:lnTo>
                  <a:pt x="2" y="0"/>
                </a:lnTo>
                <a:lnTo>
                  <a:pt x="2" y="3"/>
                </a:lnTo>
                <a:lnTo>
                  <a:pt x="0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71" name="Freeform 2393"/>
          <p:cNvSpPr>
            <a:spLocks/>
          </p:cNvSpPr>
          <p:nvPr/>
        </p:nvSpPr>
        <p:spPr bwMode="auto">
          <a:xfrm>
            <a:off x="3236913" y="4279900"/>
            <a:ext cx="53975" cy="88900"/>
          </a:xfrm>
          <a:custGeom>
            <a:avLst/>
            <a:gdLst>
              <a:gd name="T0" fmla="*/ 2147483647 w 44"/>
              <a:gd name="T1" fmla="*/ 2147483647 h 69"/>
              <a:gd name="T2" fmla="*/ 2147483647 w 44"/>
              <a:gd name="T3" fmla="*/ 2147483647 h 69"/>
              <a:gd name="T4" fmla="*/ 2147483647 w 44"/>
              <a:gd name="T5" fmla="*/ 2147483647 h 69"/>
              <a:gd name="T6" fmla="*/ 0 w 44"/>
              <a:gd name="T7" fmla="*/ 2147483647 h 69"/>
              <a:gd name="T8" fmla="*/ 2147483647 w 44"/>
              <a:gd name="T9" fmla="*/ 2147483647 h 69"/>
              <a:gd name="T10" fmla="*/ 2147483647 w 44"/>
              <a:gd name="T11" fmla="*/ 2147483647 h 69"/>
              <a:gd name="T12" fmla="*/ 2147483647 w 44"/>
              <a:gd name="T13" fmla="*/ 2147483647 h 69"/>
              <a:gd name="T14" fmla="*/ 2147483647 w 44"/>
              <a:gd name="T15" fmla="*/ 2147483647 h 69"/>
              <a:gd name="T16" fmla="*/ 2147483647 w 44"/>
              <a:gd name="T17" fmla="*/ 2147483647 h 69"/>
              <a:gd name="T18" fmla="*/ 2147483647 w 44"/>
              <a:gd name="T19" fmla="*/ 2147483647 h 69"/>
              <a:gd name="T20" fmla="*/ 2147483647 w 44"/>
              <a:gd name="T21" fmla="*/ 2147483647 h 69"/>
              <a:gd name="T22" fmla="*/ 2147483647 w 44"/>
              <a:gd name="T23" fmla="*/ 2147483647 h 69"/>
              <a:gd name="T24" fmla="*/ 2147483647 w 44"/>
              <a:gd name="T25" fmla="*/ 2147483647 h 69"/>
              <a:gd name="T26" fmla="*/ 2147483647 w 44"/>
              <a:gd name="T27" fmla="*/ 2147483647 h 69"/>
              <a:gd name="T28" fmla="*/ 2147483647 w 44"/>
              <a:gd name="T29" fmla="*/ 2147483647 h 69"/>
              <a:gd name="T30" fmla="*/ 2147483647 w 44"/>
              <a:gd name="T31" fmla="*/ 2147483647 h 69"/>
              <a:gd name="T32" fmla="*/ 2147483647 w 44"/>
              <a:gd name="T33" fmla="*/ 2147483647 h 69"/>
              <a:gd name="T34" fmla="*/ 2147483647 w 44"/>
              <a:gd name="T35" fmla="*/ 2147483647 h 69"/>
              <a:gd name="T36" fmla="*/ 2147483647 w 44"/>
              <a:gd name="T37" fmla="*/ 2147483647 h 69"/>
              <a:gd name="T38" fmla="*/ 2147483647 w 44"/>
              <a:gd name="T39" fmla="*/ 2147483647 h 69"/>
              <a:gd name="T40" fmla="*/ 2147483647 w 44"/>
              <a:gd name="T41" fmla="*/ 2147483647 h 69"/>
              <a:gd name="T42" fmla="*/ 2147483647 w 44"/>
              <a:gd name="T43" fmla="*/ 2147483647 h 69"/>
              <a:gd name="T44" fmla="*/ 2147483647 w 44"/>
              <a:gd name="T45" fmla="*/ 2147483647 h 69"/>
              <a:gd name="T46" fmla="*/ 2147483647 w 44"/>
              <a:gd name="T47" fmla="*/ 2147483647 h 69"/>
              <a:gd name="T48" fmla="*/ 2147483647 w 44"/>
              <a:gd name="T49" fmla="*/ 2147483647 h 69"/>
              <a:gd name="T50" fmla="*/ 2147483647 w 44"/>
              <a:gd name="T51" fmla="*/ 2147483647 h 69"/>
              <a:gd name="T52" fmla="*/ 2147483647 w 44"/>
              <a:gd name="T53" fmla="*/ 2147483647 h 69"/>
              <a:gd name="T54" fmla="*/ 2147483647 w 44"/>
              <a:gd name="T55" fmla="*/ 2147483647 h 69"/>
              <a:gd name="T56" fmla="*/ 2147483647 w 44"/>
              <a:gd name="T57" fmla="*/ 2147483647 h 69"/>
              <a:gd name="T58" fmla="*/ 2147483647 w 44"/>
              <a:gd name="T59" fmla="*/ 2147483647 h 69"/>
              <a:gd name="T60" fmla="*/ 2147483647 w 44"/>
              <a:gd name="T61" fmla="*/ 2147483647 h 69"/>
              <a:gd name="T62" fmla="*/ 2147483647 w 44"/>
              <a:gd name="T63" fmla="*/ 2147483647 h 69"/>
              <a:gd name="T64" fmla="*/ 2147483647 w 44"/>
              <a:gd name="T65" fmla="*/ 2147483647 h 69"/>
              <a:gd name="T66" fmla="*/ 2147483647 w 44"/>
              <a:gd name="T67" fmla="*/ 2147483647 h 69"/>
              <a:gd name="T68" fmla="*/ 2147483647 w 44"/>
              <a:gd name="T69" fmla="*/ 2147483647 h 69"/>
              <a:gd name="T70" fmla="*/ 2147483647 w 44"/>
              <a:gd name="T71" fmla="*/ 2147483647 h 69"/>
              <a:gd name="T72" fmla="*/ 2147483647 w 44"/>
              <a:gd name="T73" fmla="*/ 2147483647 h 69"/>
              <a:gd name="T74" fmla="*/ 2147483647 w 44"/>
              <a:gd name="T75" fmla="*/ 2147483647 h 69"/>
              <a:gd name="T76" fmla="*/ 2147483647 w 44"/>
              <a:gd name="T77" fmla="*/ 2147483647 h 69"/>
              <a:gd name="T78" fmla="*/ 2147483647 w 44"/>
              <a:gd name="T79" fmla="*/ 2147483647 h 69"/>
              <a:gd name="T80" fmla="*/ 2147483647 w 44"/>
              <a:gd name="T81" fmla="*/ 2147483647 h 69"/>
              <a:gd name="T82" fmla="*/ 2147483647 w 44"/>
              <a:gd name="T83" fmla="*/ 2147483647 h 69"/>
              <a:gd name="T84" fmla="*/ 2147483647 w 44"/>
              <a:gd name="T85" fmla="*/ 2147483647 h 69"/>
              <a:gd name="T86" fmla="*/ 2147483647 w 44"/>
              <a:gd name="T87" fmla="*/ 2147483647 h 69"/>
              <a:gd name="T88" fmla="*/ 2147483647 w 44"/>
              <a:gd name="T89" fmla="*/ 2147483647 h 69"/>
              <a:gd name="T90" fmla="*/ 2147483647 w 44"/>
              <a:gd name="T91" fmla="*/ 2147483647 h 69"/>
              <a:gd name="T92" fmla="*/ 2147483647 w 44"/>
              <a:gd name="T93" fmla="*/ 2147483647 h 69"/>
              <a:gd name="T94" fmla="*/ 2147483647 w 44"/>
              <a:gd name="T95" fmla="*/ 2147483647 h 69"/>
              <a:gd name="T96" fmla="*/ 2147483647 w 44"/>
              <a:gd name="T97" fmla="*/ 2147483647 h 69"/>
              <a:gd name="T98" fmla="*/ 2147483647 w 44"/>
              <a:gd name="T99" fmla="*/ 2147483647 h 69"/>
              <a:gd name="T100" fmla="*/ 2147483647 w 44"/>
              <a:gd name="T101" fmla="*/ 2147483647 h 69"/>
              <a:gd name="T102" fmla="*/ 2147483647 w 44"/>
              <a:gd name="T103" fmla="*/ 2147483647 h 69"/>
              <a:gd name="T104" fmla="*/ 2147483647 w 44"/>
              <a:gd name="T105" fmla="*/ 2147483647 h 69"/>
              <a:gd name="T106" fmla="*/ 2147483647 w 44"/>
              <a:gd name="T107" fmla="*/ 2147483647 h 6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4"/>
              <a:gd name="T163" fmla="*/ 0 h 69"/>
              <a:gd name="T164" fmla="*/ 44 w 44"/>
              <a:gd name="T165" fmla="*/ 69 h 6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4" h="69">
                <a:moveTo>
                  <a:pt x="7" y="14"/>
                </a:moveTo>
                <a:lnTo>
                  <a:pt x="7" y="17"/>
                </a:lnTo>
                <a:lnTo>
                  <a:pt x="7" y="19"/>
                </a:lnTo>
                <a:lnTo>
                  <a:pt x="9" y="21"/>
                </a:lnTo>
                <a:lnTo>
                  <a:pt x="7" y="24"/>
                </a:lnTo>
                <a:lnTo>
                  <a:pt x="7" y="26"/>
                </a:lnTo>
                <a:lnTo>
                  <a:pt x="2" y="29"/>
                </a:lnTo>
                <a:lnTo>
                  <a:pt x="0" y="31"/>
                </a:lnTo>
                <a:lnTo>
                  <a:pt x="2" y="33"/>
                </a:lnTo>
                <a:lnTo>
                  <a:pt x="2" y="31"/>
                </a:lnTo>
                <a:lnTo>
                  <a:pt x="4" y="31"/>
                </a:lnTo>
                <a:lnTo>
                  <a:pt x="7" y="33"/>
                </a:lnTo>
                <a:lnTo>
                  <a:pt x="4" y="33"/>
                </a:lnTo>
                <a:lnTo>
                  <a:pt x="4" y="36"/>
                </a:lnTo>
                <a:lnTo>
                  <a:pt x="7" y="40"/>
                </a:lnTo>
                <a:lnTo>
                  <a:pt x="7" y="43"/>
                </a:lnTo>
                <a:lnTo>
                  <a:pt x="9" y="43"/>
                </a:lnTo>
                <a:lnTo>
                  <a:pt x="7" y="45"/>
                </a:lnTo>
                <a:lnTo>
                  <a:pt x="4" y="50"/>
                </a:lnTo>
                <a:lnTo>
                  <a:pt x="7" y="50"/>
                </a:lnTo>
                <a:lnTo>
                  <a:pt x="4" y="50"/>
                </a:lnTo>
                <a:lnTo>
                  <a:pt x="4" y="52"/>
                </a:lnTo>
                <a:lnTo>
                  <a:pt x="4" y="54"/>
                </a:lnTo>
                <a:lnTo>
                  <a:pt x="4" y="57"/>
                </a:lnTo>
                <a:lnTo>
                  <a:pt x="4" y="59"/>
                </a:lnTo>
                <a:lnTo>
                  <a:pt x="4" y="57"/>
                </a:lnTo>
                <a:lnTo>
                  <a:pt x="2" y="57"/>
                </a:lnTo>
                <a:lnTo>
                  <a:pt x="4" y="57"/>
                </a:lnTo>
                <a:lnTo>
                  <a:pt x="4" y="59"/>
                </a:lnTo>
                <a:lnTo>
                  <a:pt x="2" y="59"/>
                </a:lnTo>
                <a:lnTo>
                  <a:pt x="4" y="59"/>
                </a:lnTo>
                <a:lnTo>
                  <a:pt x="4" y="62"/>
                </a:lnTo>
                <a:lnTo>
                  <a:pt x="7" y="62"/>
                </a:lnTo>
                <a:lnTo>
                  <a:pt x="7" y="59"/>
                </a:lnTo>
                <a:lnTo>
                  <a:pt x="7" y="62"/>
                </a:lnTo>
                <a:lnTo>
                  <a:pt x="4" y="64"/>
                </a:lnTo>
                <a:lnTo>
                  <a:pt x="7" y="64"/>
                </a:lnTo>
                <a:lnTo>
                  <a:pt x="4" y="64"/>
                </a:lnTo>
                <a:lnTo>
                  <a:pt x="4" y="66"/>
                </a:lnTo>
                <a:lnTo>
                  <a:pt x="4" y="64"/>
                </a:lnTo>
                <a:lnTo>
                  <a:pt x="2" y="64"/>
                </a:lnTo>
                <a:lnTo>
                  <a:pt x="2" y="62"/>
                </a:lnTo>
                <a:lnTo>
                  <a:pt x="2" y="64"/>
                </a:lnTo>
                <a:lnTo>
                  <a:pt x="4" y="69"/>
                </a:lnTo>
                <a:lnTo>
                  <a:pt x="7" y="69"/>
                </a:lnTo>
                <a:lnTo>
                  <a:pt x="9" y="66"/>
                </a:lnTo>
                <a:lnTo>
                  <a:pt x="14" y="64"/>
                </a:lnTo>
                <a:lnTo>
                  <a:pt x="16" y="62"/>
                </a:lnTo>
                <a:lnTo>
                  <a:pt x="16" y="64"/>
                </a:lnTo>
                <a:lnTo>
                  <a:pt x="14" y="66"/>
                </a:lnTo>
                <a:lnTo>
                  <a:pt x="14" y="64"/>
                </a:lnTo>
                <a:lnTo>
                  <a:pt x="14" y="66"/>
                </a:lnTo>
                <a:lnTo>
                  <a:pt x="16" y="66"/>
                </a:lnTo>
                <a:lnTo>
                  <a:pt x="19" y="66"/>
                </a:lnTo>
                <a:lnTo>
                  <a:pt x="21" y="64"/>
                </a:lnTo>
                <a:lnTo>
                  <a:pt x="21" y="62"/>
                </a:lnTo>
                <a:lnTo>
                  <a:pt x="21" y="59"/>
                </a:lnTo>
                <a:lnTo>
                  <a:pt x="26" y="59"/>
                </a:lnTo>
                <a:lnTo>
                  <a:pt x="26" y="62"/>
                </a:lnTo>
                <a:lnTo>
                  <a:pt x="35" y="57"/>
                </a:lnTo>
                <a:lnTo>
                  <a:pt x="37" y="57"/>
                </a:lnTo>
                <a:lnTo>
                  <a:pt x="40" y="57"/>
                </a:lnTo>
                <a:lnTo>
                  <a:pt x="40" y="54"/>
                </a:lnTo>
                <a:lnTo>
                  <a:pt x="42" y="52"/>
                </a:lnTo>
                <a:lnTo>
                  <a:pt x="44" y="50"/>
                </a:lnTo>
                <a:lnTo>
                  <a:pt x="44" y="45"/>
                </a:lnTo>
                <a:lnTo>
                  <a:pt x="42" y="36"/>
                </a:lnTo>
                <a:lnTo>
                  <a:pt x="44" y="31"/>
                </a:lnTo>
                <a:lnTo>
                  <a:pt x="42" y="26"/>
                </a:lnTo>
                <a:lnTo>
                  <a:pt x="42" y="24"/>
                </a:lnTo>
                <a:lnTo>
                  <a:pt x="40" y="21"/>
                </a:lnTo>
                <a:lnTo>
                  <a:pt x="37" y="17"/>
                </a:lnTo>
                <a:lnTo>
                  <a:pt x="33" y="5"/>
                </a:lnTo>
                <a:lnTo>
                  <a:pt x="30" y="0"/>
                </a:lnTo>
                <a:lnTo>
                  <a:pt x="28" y="3"/>
                </a:lnTo>
                <a:lnTo>
                  <a:pt x="28" y="5"/>
                </a:lnTo>
                <a:lnTo>
                  <a:pt x="26" y="5"/>
                </a:lnTo>
                <a:lnTo>
                  <a:pt x="23" y="5"/>
                </a:lnTo>
                <a:lnTo>
                  <a:pt x="21" y="5"/>
                </a:lnTo>
                <a:lnTo>
                  <a:pt x="16" y="5"/>
                </a:lnTo>
                <a:lnTo>
                  <a:pt x="14" y="5"/>
                </a:lnTo>
                <a:lnTo>
                  <a:pt x="14" y="7"/>
                </a:lnTo>
                <a:lnTo>
                  <a:pt x="11" y="7"/>
                </a:lnTo>
                <a:lnTo>
                  <a:pt x="9" y="12"/>
                </a:lnTo>
                <a:lnTo>
                  <a:pt x="7" y="14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72" name="Freeform 2394"/>
          <p:cNvSpPr>
            <a:spLocks/>
          </p:cNvSpPr>
          <p:nvPr/>
        </p:nvSpPr>
        <p:spPr bwMode="auto">
          <a:xfrm>
            <a:off x="3195638" y="5126038"/>
            <a:ext cx="26987" cy="23812"/>
          </a:xfrm>
          <a:custGeom>
            <a:avLst/>
            <a:gdLst>
              <a:gd name="T0" fmla="*/ 2147483647 w 21"/>
              <a:gd name="T1" fmla="*/ 2147483647 h 19"/>
              <a:gd name="T2" fmla="*/ 2147483647 w 21"/>
              <a:gd name="T3" fmla="*/ 2147483647 h 19"/>
              <a:gd name="T4" fmla="*/ 2147483647 w 21"/>
              <a:gd name="T5" fmla="*/ 2147483647 h 19"/>
              <a:gd name="T6" fmla="*/ 2147483647 w 21"/>
              <a:gd name="T7" fmla="*/ 2147483647 h 19"/>
              <a:gd name="T8" fmla="*/ 2147483647 w 21"/>
              <a:gd name="T9" fmla="*/ 2147483647 h 19"/>
              <a:gd name="T10" fmla="*/ 2147483647 w 21"/>
              <a:gd name="T11" fmla="*/ 0 h 19"/>
              <a:gd name="T12" fmla="*/ 2147483647 w 21"/>
              <a:gd name="T13" fmla="*/ 2147483647 h 19"/>
              <a:gd name="T14" fmla="*/ 2147483647 w 21"/>
              <a:gd name="T15" fmla="*/ 2147483647 h 19"/>
              <a:gd name="T16" fmla="*/ 2147483647 w 21"/>
              <a:gd name="T17" fmla="*/ 2147483647 h 19"/>
              <a:gd name="T18" fmla="*/ 2147483647 w 21"/>
              <a:gd name="T19" fmla="*/ 2147483647 h 19"/>
              <a:gd name="T20" fmla="*/ 2147483647 w 21"/>
              <a:gd name="T21" fmla="*/ 2147483647 h 19"/>
              <a:gd name="T22" fmla="*/ 2147483647 w 21"/>
              <a:gd name="T23" fmla="*/ 2147483647 h 19"/>
              <a:gd name="T24" fmla="*/ 2147483647 w 21"/>
              <a:gd name="T25" fmla="*/ 2147483647 h 19"/>
              <a:gd name="T26" fmla="*/ 2147483647 w 21"/>
              <a:gd name="T27" fmla="*/ 2147483647 h 19"/>
              <a:gd name="T28" fmla="*/ 2147483647 w 21"/>
              <a:gd name="T29" fmla="*/ 2147483647 h 19"/>
              <a:gd name="T30" fmla="*/ 2147483647 w 21"/>
              <a:gd name="T31" fmla="*/ 2147483647 h 19"/>
              <a:gd name="T32" fmla="*/ 2147483647 w 21"/>
              <a:gd name="T33" fmla="*/ 2147483647 h 19"/>
              <a:gd name="T34" fmla="*/ 2147483647 w 21"/>
              <a:gd name="T35" fmla="*/ 2147483647 h 19"/>
              <a:gd name="T36" fmla="*/ 2147483647 w 21"/>
              <a:gd name="T37" fmla="*/ 2147483647 h 19"/>
              <a:gd name="T38" fmla="*/ 2147483647 w 21"/>
              <a:gd name="T39" fmla="*/ 2147483647 h 19"/>
              <a:gd name="T40" fmla="*/ 2147483647 w 21"/>
              <a:gd name="T41" fmla="*/ 2147483647 h 19"/>
              <a:gd name="T42" fmla="*/ 2147483647 w 21"/>
              <a:gd name="T43" fmla="*/ 2147483647 h 19"/>
              <a:gd name="T44" fmla="*/ 2147483647 w 21"/>
              <a:gd name="T45" fmla="*/ 2147483647 h 19"/>
              <a:gd name="T46" fmla="*/ 0 w 21"/>
              <a:gd name="T47" fmla="*/ 2147483647 h 19"/>
              <a:gd name="T48" fmla="*/ 0 w 21"/>
              <a:gd name="T49" fmla="*/ 2147483647 h 19"/>
              <a:gd name="T50" fmla="*/ 0 w 21"/>
              <a:gd name="T51" fmla="*/ 2147483647 h 19"/>
              <a:gd name="T52" fmla="*/ 0 w 21"/>
              <a:gd name="T53" fmla="*/ 2147483647 h 19"/>
              <a:gd name="T54" fmla="*/ 2147483647 w 21"/>
              <a:gd name="T55" fmla="*/ 2147483647 h 19"/>
              <a:gd name="T56" fmla="*/ 2147483647 w 21"/>
              <a:gd name="T57" fmla="*/ 2147483647 h 19"/>
              <a:gd name="T58" fmla="*/ 2147483647 w 21"/>
              <a:gd name="T59" fmla="*/ 2147483647 h 19"/>
              <a:gd name="T60" fmla="*/ 2147483647 w 21"/>
              <a:gd name="T61" fmla="*/ 2147483647 h 19"/>
              <a:gd name="T62" fmla="*/ 2147483647 w 21"/>
              <a:gd name="T63" fmla="*/ 2147483647 h 19"/>
              <a:gd name="T64" fmla="*/ 2147483647 w 21"/>
              <a:gd name="T65" fmla="*/ 2147483647 h 19"/>
              <a:gd name="T66" fmla="*/ 2147483647 w 21"/>
              <a:gd name="T67" fmla="*/ 2147483647 h 19"/>
              <a:gd name="T68" fmla="*/ 2147483647 w 21"/>
              <a:gd name="T69" fmla="*/ 2147483647 h 19"/>
              <a:gd name="T70" fmla="*/ 2147483647 w 21"/>
              <a:gd name="T71" fmla="*/ 2147483647 h 19"/>
              <a:gd name="T72" fmla="*/ 2147483647 w 21"/>
              <a:gd name="T73" fmla="*/ 2147483647 h 19"/>
              <a:gd name="T74" fmla="*/ 2147483647 w 21"/>
              <a:gd name="T75" fmla="*/ 2147483647 h 19"/>
              <a:gd name="T76" fmla="*/ 2147483647 w 21"/>
              <a:gd name="T77" fmla="*/ 2147483647 h 19"/>
              <a:gd name="T78" fmla="*/ 2147483647 w 21"/>
              <a:gd name="T79" fmla="*/ 2147483647 h 19"/>
              <a:gd name="T80" fmla="*/ 2147483647 w 21"/>
              <a:gd name="T81" fmla="*/ 2147483647 h 19"/>
              <a:gd name="T82" fmla="*/ 2147483647 w 21"/>
              <a:gd name="T83" fmla="*/ 2147483647 h 19"/>
              <a:gd name="T84" fmla="*/ 2147483647 w 21"/>
              <a:gd name="T85" fmla="*/ 2147483647 h 19"/>
              <a:gd name="T86" fmla="*/ 2147483647 w 21"/>
              <a:gd name="T87" fmla="*/ 2147483647 h 19"/>
              <a:gd name="T88" fmla="*/ 2147483647 w 21"/>
              <a:gd name="T89" fmla="*/ 2147483647 h 19"/>
              <a:gd name="T90" fmla="*/ 2147483647 w 21"/>
              <a:gd name="T91" fmla="*/ 2147483647 h 19"/>
              <a:gd name="T92" fmla="*/ 2147483647 w 21"/>
              <a:gd name="T93" fmla="*/ 2147483647 h 19"/>
              <a:gd name="T94" fmla="*/ 2147483647 w 21"/>
              <a:gd name="T95" fmla="*/ 2147483647 h 19"/>
              <a:gd name="T96" fmla="*/ 2147483647 w 21"/>
              <a:gd name="T97" fmla="*/ 2147483647 h 19"/>
              <a:gd name="T98" fmla="*/ 2147483647 w 21"/>
              <a:gd name="T99" fmla="*/ 2147483647 h 19"/>
              <a:gd name="T100" fmla="*/ 2147483647 w 21"/>
              <a:gd name="T101" fmla="*/ 2147483647 h 19"/>
              <a:gd name="T102" fmla="*/ 2147483647 w 21"/>
              <a:gd name="T103" fmla="*/ 2147483647 h 19"/>
              <a:gd name="T104" fmla="*/ 2147483647 w 21"/>
              <a:gd name="T105" fmla="*/ 2147483647 h 19"/>
              <a:gd name="T106" fmla="*/ 2147483647 w 21"/>
              <a:gd name="T107" fmla="*/ 2147483647 h 1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1"/>
              <a:gd name="T163" fmla="*/ 0 h 19"/>
              <a:gd name="T164" fmla="*/ 21 w 21"/>
              <a:gd name="T165" fmla="*/ 19 h 1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1" h="19">
                <a:moveTo>
                  <a:pt x="11" y="2"/>
                </a:moveTo>
                <a:lnTo>
                  <a:pt x="14" y="2"/>
                </a:lnTo>
                <a:lnTo>
                  <a:pt x="18" y="0"/>
                </a:lnTo>
                <a:lnTo>
                  <a:pt x="21" y="7"/>
                </a:lnTo>
                <a:lnTo>
                  <a:pt x="18" y="7"/>
                </a:lnTo>
                <a:lnTo>
                  <a:pt x="18" y="9"/>
                </a:lnTo>
                <a:lnTo>
                  <a:pt x="16" y="12"/>
                </a:lnTo>
                <a:lnTo>
                  <a:pt x="14" y="14"/>
                </a:lnTo>
                <a:lnTo>
                  <a:pt x="11" y="16"/>
                </a:lnTo>
                <a:lnTo>
                  <a:pt x="4" y="19"/>
                </a:lnTo>
                <a:lnTo>
                  <a:pt x="2" y="19"/>
                </a:lnTo>
                <a:lnTo>
                  <a:pt x="0" y="19"/>
                </a:lnTo>
                <a:lnTo>
                  <a:pt x="0" y="16"/>
                </a:lnTo>
                <a:lnTo>
                  <a:pt x="2" y="16"/>
                </a:lnTo>
                <a:lnTo>
                  <a:pt x="2" y="14"/>
                </a:lnTo>
                <a:lnTo>
                  <a:pt x="2" y="12"/>
                </a:lnTo>
                <a:lnTo>
                  <a:pt x="2" y="9"/>
                </a:lnTo>
                <a:lnTo>
                  <a:pt x="7" y="5"/>
                </a:lnTo>
                <a:lnTo>
                  <a:pt x="7" y="7"/>
                </a:lnTo>
                <a:lnTo>
                  <a:pt x="9" y="7"/>
                </a:lnTo>
                <a:lnTo>
                  <a:pt x="11" y="7"/>
                </a:lnTo>
                <a:lnTo>
                  <a:pt x="11" y="5"/>
                </a:lnTo>
                <a:lnTo>
                  <a:pt x="11" y="2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73" name="Freeform 2395"/>
          <p:cNvSpPr>
            <a:spLocks/>
          </p:cNvSpPr>
          <p:nvPr/>
        </p:nvSpPr>
        <p:spPr bwMode="auto">
          <a:xfrm>
            <a:off x="1643063" y="4205288"/>
            <a:ext cx="49212" cy="44450"/>
          </a:xfrm>
          <a:custGeom>
            <a:avLst/>
            <a:gdLst>
              <a:gd name="T0" fmla="*/ 2147483647 w 40"/>
              <a:gd name="T1" fmla="*/ 2147483647 h 34"/>
              <a:gd name="T2" fmla="*/ 2147483647 w 40"/>
              <a:gd name="T3" fmla="*/ 2147483647 h 34"/>
              <a:gd name="T4" fmla="*/ 2147483647 w 40"/>
              <a:gd name="T5" fmla="*/ 2147483647 h 34"/>
              <a:gd name="T6" fmla="*/ 2147483647 w 40"/>
              <a:gd name="T7" fmla="*/ 2147483647 h 34"/>
              <a:gd name="T8" fmla="*/ 2147483647 w 40"/>
              <a:gd name="T9" fmla="*/ 2147483647 h 34"/>
              <a:gd name="T10" fmla="*/ 2147483647 w 40"/>
              <a:gd name="T11" fmla="*/ 2147483647 h 34"/>
              <a:gd name="T12" fmla="*/ 2147483647 w 40"/>
              <a:gd name="T13" fmla="*/ 2147483647 h 34"/>
              <a:gd name="T14" fmla="*/ 2147483647 w 40"/>
              <a:gd name="T15" fmla="*/ 2147483647 h 34"/>
              <a:gd name="T16" fmla="*/ 2147483647 w 40"/>
              <a:gd name="T17" fmla="*/ 2147483647 h 34"/>
              <a:gd name="T18" fmla="*/ 2147483647 w 40"/>
              <a:gd name="T19" fmla="*/ 2147483647 h 34"/>
              <a:gd name="T20" fmla="*/ 2147483647 w 40"/>
              <a:gd name="T21" fmla="*/ 2147483647 h 34"/>
              <a:gd name="T22" fmla="*/ 2147483647 w 40"/>
              <a:gd name="T23" fmla="*/ 0 h 34"/>
              <a:gd name="T24" fmla="*/ 2147483647 w 40"/>
              <a:gd name="T25" fmla="*/ 0 h 34"/>
              <a:gd name="T26" fmla="*/ 2147483647 w 40"/>
              <a:gd name="T27" fmla="*/ 0 h 34"/>
              <a:gd name="T28" fmla="*/ 2147483647 w 40"/>
              <a:gd name="T29" fmla="*/ 2147483647 h 34"/>
              <a:gd name="T30" fmla="*/ 2147483647 w 40"/>
              <a:gd name="T31" fmla="*/ 2147483647 h 34"/>
              <a:gd name="T32" fmla="*/ 2147483647 w 40"/>
              <a:gd name="T33" fmla="*/ 2147483647 h 34"/>
              <a:gd name="T34" fmla="*/ 2147483647 w 40"/>
              <a:gd name="T35" fmla="*/ 2147483647 h 34"/>
              <a:gd name="T36" fmla="*/ 2147483647 w 40"/>
              <a:gd name="T37" fmla="*/ 2147483647 h 34"/>
              <a:gd name="T38" fmla="*/ 2147483647 w 40"/>
              <a:gd name="T39" fmla="*/ 2147483647 h 34"/>
              <a:gd name="T40" fmla="*/ 2147483647 w 40"/>
              <a:gd name="T41" fmla="*/ 2147483647 h 34"/>
              <a:gd name="T42" fmla="*/ 0 w 40"/>
              <a:gd name="T43" fmla="*/ 2147483647 h 34"/>
              <a:gd name="T44" fmla="*/ 0 w 40"/>
              <a:gd name="T45" fmla="*/ 2147483647 h 34"/>
              <a:gd name="T46" fmla="*/ 0 w 40"/>
              <a:gd name="T47" fmla="*/ 2147483647 h 34"/>
              <a:gd name="T48" fmla="*/ 0 w 40"/>
              <a:gd name="T49" fmla="*/ 2147483647 h 34"/>
              <a:gd name="T50" fmla="*/ 0 w 40"/>
              <a:gd name="T51" fmla="*/ 2147483647 h 34"/>
              <a:gd name="T52" fmla="*/ 2147483647 w 40"/>
              <a:gd name="T53" fmla="*/ 2147483647 h 34"/>
              <a:gd name="T54" fmla="*/ 2147483647 w 40"/>
              <a:gd name="T55" fmla="*/ 2147483647 h 34"/>
              <a:gd name="T56" fmla="*/ 2147483647 w 40"/>
              <a:gd name="T57" fmla="*/ 2147483647 h 34"/>
              <a:gd name="T58" fmla="*/ 2147483647 w 40"/>
              <a:gd name="T59" fmla="*/ 2147483647 h 34"/>
              <a:gd name="T60" fmla="*/ 2147483647 w 40"/>
              <a:gd name="T61" fmla="*/ 2147483647 h 34"/>
              <a:gd name="T62" fmla="*/ 2147483647 w 40"/>
              <a:gd name="T63" fmla="*/ 2147483647 h 34"/>
              <a:gd name="T64" fmla="*/ 2147483647 w 40"/>
              <a:gd name="T65" fmla="*/ 2147483647 h 34"/>
              <a:gd name="T66" fmla="*/ 2147483647 w 40"/>
              <a:gd name="T67" fmla="*/ 2147483647 h 34"/>
              <a:gd name="T68" fmla="*/ 2147483647 w 40"/>
              <a:gd name="T69" fmla="*/ 2147483647 h 34"/>
              <a:gd name="T70" fmla="*/ 2147483647 w 40"/>
              <a:gd name="T71" fmla="*/ 2147483647 h 34"/>
              <a:gd name="T72" fmla="*/ 2147483647 w 40"/>
              <a:gd name="T73" fmla="*/ 2147483647 h 34"/>
              <a:gd name="T74" fmla="*/ 2147483647 w 40"/>
              <a:gd name="T75" fmla="*/ 2147483647 h 34"/>
              <a:gd name="T76" fmla="*/ 2147483647 w 40"/>
              <a:gd name="T77" fmla="*/ 2147483647 h 34"/>
              <a:gd name="T78" fmla="*/ 2147483647 w 40"/>
              <a:gd name="T79" fmla="*/ 2147483647 h 34"/>
              <a:gd name="T80" fmla="*/ 2147483647 w 40"/>
              <a:gd name="T81" fmla="*/ 2147483647 h 34"/>
              <a:gd name="T82" fmla="*/ 2147483647 w 40"/>
              <a:gd name="T83" fmla="*/ 2147483647 h 34"/>
              <a:gd name="T84" fmla="*/ 2147483647 w 40"/>
              <a:gd name="T85" fmla="*/ 2147483647 h 34"/>
              <a:gd name="T86" fmla="*/ 2147483647 w 40"/>
              <a:gd name="T87" fmla="*/ 2147483647 h 34"/>
              <a:gd name="T88" fmla="*/ 2147483647 w 40"/>
              <a:gd name="T89" fmla="*/ 2147483647 h 34"/>
              <a:gd name="T90" fmla="*/ 2147483647 w 40"/>
              <a:gd name="T91" fmla="*/ 2147483647 h 34"/>
              <a:gd name="T92" fmla="*/ 2147483647 w 40"/>
              <a:gd name="T93" fmla="*/ 2147483647 h 34"/>
              <a:gd name="T94" fmla="*/ 2147483647 w 40"/>
              <a:gd name="T95" fmla="*/ 2147483647 h 34"/>
              <a:gd name="T96" fmla="*/ 2147483647 w 40"/>
              <a:gd name="T97" fmla="*/ 2147483647 h 34"/>
              <a:gd name="T98" fmla="*/ 2147483647 w 40"/>
              <a:gd name="T99" fmla="*/ 2147483647 h 34"/>
              <a:gd name="T100" fmla="*/ 2147483647 w 40"/>
              <a:gd name="T101" fmla="*/ 2147483647 h 34"/>
              <a:gd name="T102" fmla="*/ 2147483647 w 40"/>
              <a:gd name="T103" fmla="*/ 2147483647 h 34"/>
              <a:gd name="T104" fmla="*/ 2147483647 w 40"/>
              <a:gd name="T105" fmla="*/ 2147483647 h 34"/>
              <a:gd name="T106" fmla="*/ 2147483647 w 40"/>
              <a:gd name="T107" fmla="*/ 2147483647 h 34"/>
              <a:gd name="T108" fmla="*/ 2147483647 w 40"/>
              <a:gd name="T109" fmla="*/ 2147483647 h 34"/>
              <a:gd name="T110" fmla="*/ 2147483647 w 40"/>
              <a:gd name="T111" fmla="*/ 2147483647 h 3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0"/>
              <a:gd name="T169" fmla="*/ 0 h 34"/>
              <a:gd name="T170" fmla="*/ 40 w 40"/>
              <a:gd name="T171" fmla="*/ 34 h 3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0" h="34">
                <a:moveTo>
                  <a:pt x="38" y="15"/>
                </a:moveTo>
                <a:lnTo>
                  <a:pt x="40" y="15"/>
                </a:lnTo>
                <a:lnTo>
                  <a:pt x="38" y="15"/>
                </a:lnTo>
                <a:lnTo>
                  <a:pt x="35" y="12"/>
                </a:lnTo>
                <a:lnTo>
                  <a:pt x="31" y="10"/>
                </a:lnTo>
                <a:lnTo>
                  <a:pt x="28" y="10"/>
                </a:lnTo>
                <a:lnTo>
                  <a:pt x="26" y="8"/>
                </a:lnTo>
                <a:lnTo>
                  <a:pt x="26" y="5"/>
                </a:lnTo>
                <a:lnTo>
                  <a:pt x="24" y="5"/>
                </a:lnTo>
                <a:lnTo>
                  <a:pt x="24" y="3"/>
                </a:lnTo>
                <a:lnTo>
                  <a:pt x="26" y="0"/>
                </a:lnTo>
                <a:lnTo>
                  <a:pt x="24" y="0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5" y="5"/>
                </a:lnTo>
                <a:lnTo>
                  <a:pt x="7" y="8"/>
                </a:lnTo>
                <a:lnTo>
                  <a:pt x="7" y="12"/>
                </a:lnTo>
                <a:lnTo>
                  <a:pt x="5" y="19"/>
                </a:lnTo>
                <a:lnTo>
                  <a:pt x="2" y="22"/>
                </a:lnTo>
                <a:lnTo>
                  <a:pt x="0" y="22"/>
                </a:lnTo>
                <a:lnTo>
                  <a:pt x="0" y="24"/>
                </a:lnTo>
                <a:lnTo>
                  <a:pt x="2" y="24"/>
                </a:lnTo>
                <a:lnTo>
                  <a:pt x="7" y="24"/>
                </a:lnTo>
                <a:lnTo>
                  <a:pt x="9" y="24"/>
                </a:lnTo>
                <a:lnTo>
                  <a:pt x="9" y="26"/>
                </a:lnTo>
                <a:lnTo>
                  <a:pt x="7" y="26"/>
                </a:lnTo>
                <a:lnTo>
                  <a:pt x="5" y="29"/>
                </a:lnTo>
                <a:lnTo>
                  <a:pt x="2" y="29"/>
                </a:lnTo>
                <a:lnTo>
                  <a:pt x="2" y="34"/>
                </a:lnTo>
                <a:lnTo>
                  <a:pt x="5" y="34"/>
                </a:lnTo>
                <a:lnTo>
                  <a:pt x="5" y="31"/>
                </a:lnTo>
                <a:lnTo>
                  <a:pt x="9" y="26"/>
                </a:lnTo>
                <a:lnTo>
                  <a:pt x="12" y="26"/>
                </a:lnTo>
                <a:lnTo>
                  <a:pt x="14" y="24"/>
                </a:lnTo>
                <a:lnTo>
                  <a:pt x="16" y="24"/>
                </a:lnTo>
                <a:lnTo>
                  <a:pt x="19" y="22"/>
                </a:lnTo>
                <a:lnTo>
                  <a:pt x="19" y="19"/>
                </a:lnTo>
                <a:lnTo>
                  <a:pt x="26" y="17"/>
                </a:lnTo>
                <a:lnTo>
                  <a:pt x="28" y="17"/>
                </a:lnTo>
                <a:lnTo>
                  <a:pt x="31" y="17"/>
                </a:lnTo>
                <a:lnTo>
                  <a:pt x="31" y="19"/>
                </a:lnTo>
                <a:lnTo>
                  <a:pt x="33" y="19"/>
                </a:lnTo>
                <a:lnTo>
                  <a:pt x="35" y="19"/>
                </a:lnTo>
                <a:lnTo>
                  <a:pt x="38" y="19"/>
                </a:lnTo>
                <a:lnTo>
                  <a:pt x="38" y="17"/>
                </a:lnTo>
                <a:lnTo>
                  <a:pt x="38" y="1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74" name="Freeform 2396"/>
          <p:cNvSpPr>
            <a:spLocks/>
          </p:cNvSpPr>
          <p:nvPr/>
        </p:nvSpPr>
        <p:spPr bwMode="auto">
          <a:xfrm>
            <a:off x="3044825" y="4889500"/>
            <a:ext cx="20638" cy="19050"/>
          </a:xfrm>
          <a:custGeom>
            <a:avLst/>
            <a:gdLst>
              <a:gd name="T0" fmla="*/ 2147483647 w 17"/>
              <a:gd name="T1" fmla="*/ 2147483647 h 14"/>
              <a:gd name="T2" fmla="*/ 2147483647 w 17"/>
              <a:gd name="T3" fmla="*/ 2147483647 h 14"/>
              <a:gd name="T4" fmla="*/ 2147483647 w 17"/>
              <a:gd name="T5" fmla="*/ 2147483647 h 14"/>
              <a:gd name="T6" fmla="*/ 2147483647 w 17"/>
              <a:gd name="T7" fmla="*/ 2147483647 h 14"/>
              <a:gd name="T8" fmla="*/ 2147483647 w 17"/>
              <a:gd name="T9" fmla="*/ 2147483647 h 14"/>
              <a:gd name="T10" fmla="*/ 2147483647 w 17"/>
              <a:gd name="T11" fmla="*/ 2147483647 h 14"/>
              <a:gd name="T12" fmla="*/ 2147483647 w 17"/>
              <a:gd name="T13" fmla="*/ 2147483647 h 14"/>
              <a:gd name="T14" fmla="*/ 2147483647 w 17"/>
              <a:gd name="T15" fmla="*/ 2147483647 h 14"/>
              <a:gd name="T16" fmla="*/ 2147483647 w 17"/>
              <a:gd name="T17" fmla="*/ 2147483647 h 14"/>
              <a:gd name="T18" fmla="*/ 2147483647 w 17"/>
              <a:gd name="T19" fmla="*/ 2147483647 h 14"/>
              <a:gd name="T20" fmla="*/ 2147483647 w 17"/>
              <a:gd name="T21" fmla="*/ 2147483647 h 14"/>
              <a:gd name="T22" fmla="*/ 2147483647 w 17"/>
              <a:gd name="T23" fmla="*/ 2147483647 h 14"/>
              <a:gd name="T24" fmla="*/ 2147483647 w 17"/>
              <a:gd name="T25" fmla="*/ 2147483647 h 14"/>
              <a:gd name="T26" fmla="*/ 2147483647 w 17"/>
              <a:gd name="T27" fmla="*/ 2147483647 h 14"/>
              <a:gd name="T28" fmla="*/ 2147483647 w 17"/>
              <a:gd name="T29" fmla="*/ 2147483647 h 14"/>
              <a:gd name="T30" fmla="*/ 2147483647 w 17"/>
              <a:gd name="T31" fmla="*/ 2147483647 h 14"/>
              <a:gd name="T32" fmla="*/ 2147483647 w 17"/>
              <a:gd name="T33" fmla="*/ 2147483647 h 14"/>
              <a:gd name="T34" fmla="*/ 2147483647 w 17"/>
              <a:gd name="T35" fmla="*/ 2147483647 h 14"/>
              <a:gd name="T36" fmla="*/ 2147483647 w 17"/>
              <a:gd name="T37" fmla="*/ 2147483647 h 14"/>
              <a:gd name="T38" fmla="*/ 2147483647 w 17"/>
              <a:gd name="T39" fmla="*/ 2147483647 h 14"/>
              <a:gd name="T40" fmla="*/ 2147483647 w 17"/>
              <a:gd name="T41" fmla="*/ 2147483647 h 14"/>
              <a:gd name="T42" fmla="*/ 2147483647 w 17"/>
              <a:gd name="T43" fmla="*/ 2147483647 h 14"/>
              <a:gd name="T44" fmla="*/ 2147483647 w 17"/>
              <a:gd name="T45" fmla="*/ 2147483647 h 14"/>
              <a:gd name="T46" fmla="*/ 2147483647 w 17"/>
              <a:gd name="T47" fmla="*/ 2147483647 h 14"/>
              <a:gd name="T48" fmla="*/ 2147483647 w 17"/>
              <a:gd name="T49" fmla="*/ 2147483647 h 14"/>
              <a:gd name="T50" fmla="*/ 2147483647 w 17"/>
              <a:gd name="T51" fmla="*/ 2147483647 h 14"/>
              <a:gd name="T52" fmla="*/ 2147483647 w 17"/>
              <a:gd name="T53" fmla="*/ 2147483647 h 14"/>
              <a:gd name="T54" fmla="*/ 2147483647 w 17"/>
              <a:gd name="T55" fmla="*/ 2147483647 h 14"/>
              <a:gd name="T56" fmla="*/ 2147483647 w 17"/>
              <a:gd name="T57" fmla="*/ 2147483647 h 14"/>
              <a:gd name="T58" fmla="*/ 2147483647 w 17"/>
              <a:gd name="T59" fmla="*/ 2147483647 h 14"/>
              <a:gd name="T60" fmla="*/ 2147483647 w 17"/>
              <a:gd name="T61" fmla="*/ 2147483647 h 14"/>
              <a:gd name="T62" fmla="*/ 2147483647 w 17"/>
              <a:gd name="T63" fmla="*/ 2147483647 h 14"/>
              <a:gd name="T64" fmla="*/ 2147483647 w 17"/>
              <a:gd name="T65" fmla="*/ 2147483647 h 14"/>
              <a:gd name="T66" fmla="*/ 0 w 17"/>
              <a:gd name="T67" fmla="*/ 2147483647 h 14"/>
              <a:gd name="T68" fmla="*/ 0 w 17"/>
              <a:gd name="T69" fmla="*/ 2147483647 h 14"/>
              <a:gd name="T70" fmla="*/ 0 w 17"/>
              <a:gd name="T71" fmla="*/ 2147483647 h 14"/>
              <a:gd name="T72" fmla="*/ 0 w 17"/>
              <a:gd name="T73" fmla="*/ 2147483647 h 14"/>
              <a:gd name="T74" fmla="*/ 2147483647 w 17"/>
              <a:gd name="T75" fmla="*/ 2147483647 h 14"/>
              <a:gd name="T76" fmla="*/ 2147483647 w 17"/>
              <a:gd name="T77" fmla="*/ 2147483647 h 14"/>
              <a:gd name="T78" fmla="*/ 2147483647 w 17"/>
              <a:gd name="T79" fmla="*/ 2147483647 h 14"/>
              <a:gd name="T80" fmla="*/ 2147483647 w 17"/>
              <a:gd name="T81" fmla="*/ 2147483647 h 14"/>
              <a:gd name="T82" fmla="*/ 2147483647 w 17"/>
              <a:gd name="T83" fmla="*/ 2147483647 h 14"/>
              <a:gd name="T84" fmla="*/ 2147483647 w 17"/>
              <a:gd name="T85" fmla="*/ 2147483647 h 14"/>
              <a:gd name="T86" fmla="*/ 2147483647 w 17"/>
              <a:gd name="T87" fmla="*/ 2147483647 h 14"/>
              <a:gd name="T88" fmla="*/ 2147483647 w 17"/>
              <a:gd name="T89" fmla="*/ 2147483647 h 14"/>
              <a:gd name="T90" fmla="*/ 2147483647 w 17"/>
              <a:gd name="T91" fmla="*/ 2147483647 h 14"/>
              <a:gd name="T92" fmla="*/ 2147483647 w 17"/>
              <a:gd name="T93" fmla="*/ 2147483647 h 14"/>
              <a:gd name="T94" fmla="*/ 2147483647 w 17"/>
              <a:gd name="T95" fmla="*/ 0 h 14"/>
              <a:gd name="T96" fmla="*/ 2147483647 w 17"/>
              <a:gd name="T97" fmla="*/ 0 h 14"/>
              <a:gd name="T98" fmla="*/ 2147483647 w 17"/>
              <a:gd name="T99" fmla="*/ 0 h 14"/>
              <a:gd name="T100" fmla="*/ 2147483647 w 17"/>
              <a:gd name="T101" fmla="*/ 0 h 14"/>
              <a:gd name="T102" fmla="*/ 2147483647 w 17"/>
              <a:gd name="T103" fmla="*/ 0 h 14"/>
              <a:gd name="T104" fmla="*/ 2147483647 w 17"/>
              <a:gd name="T105" fmla="*/ 2147483647 h 14"/>
              <a:gd name="T106" fmla="*/ 2147483647 w 17"/>
              <a:gd name="T107" fmla="*/ 2147483647 h 14"/>
              <a:gd name="T108" fmla="*/ 2147483647 w 17"/>
              <a:gd name="T109" fmla="*/ 2147483647 h 14"/>
              <a:gd name="T110" fmla="*/ 2147483647 w 17"/>
              <a:gd name="T111" fmla="*/ 2147483647 h 1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"/>
              <a:gd name="T169" fmla="*/ 0 h 14"/>
              <a:gd name="T170" fmla="*/ 17 w 17"/>
              <a:gd name="T171" fmla="*/ 14 h 1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" h="14">
                <a:moveTo>
                  <a:pt x="14" y="3"/>
                </a:moveTo>
                <a:lnTo>
                  <a:pt x="14" y="3"/>
                </a:lnTo>
                <a:lnTo>
                  <a:pt x="14" y="5"/>
                </a:lnTo>
                <a:lnTo>
                  <a:pt x="17" y="10"/>
                </a:lnTo>
                <a:lnTo>
                  <a:pt x="14" y="10"/>
                </a:lnTo>
                <a:lnTo>
                  <a:pt x="12" y="5"/>
                </a:lnTo>
                <a:lnTo>
                  <a:pt x="10" y="5"/>
                </a:lnTo>
                <a:lnTo>
                  <a:pt x="10" y="7"/>
                </a:lnTo>
                <a:lnTo>
                  <a:pt x="10" y="10"/>
                </a:lnTo>
                <a:lnTo>
                  <a:pt x="10" y="12"/>
                </a:lnTo>
                <a:lnTo>
                  <a:pt x="7" y="14"/>
                </a:lnTo>
                <a:lnTo>
                  <a:pt x="2" y="10"/>
                </a:lnTo>
                <a:lnTo>
                  <a:pt x="2" y="7"/>
                </a:ln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7" y="5"/>
                </a:lnTo>
                <a:lnTo>
                  <a:pt x="7" y="3"/>
                </a:lnTo>
                <a:lnTo>
                  <a:pt x="10" y="3"/>
                </a:lnTo>
                <a:lnTo>
                  <a:pt x="12" y="0"/>
                </a:lnTo>
                <a:lnTo>
                  <a:pt x="14" y="0"/>
                </a:lnTo>
                <a:lnTo>
                  <a:pt x="12" y="3"/>
                </a:lnTo>
                <a:lnTo>
                  <a:pt x="14" y="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75" name="Freeform 2397"/>
          <p:cNvSpPr>
            <a:spLocks/>
          </p:cNvSpPr>
          <p:nvPr/>
        </p:nvSpPr>
        <p:spPr bwMode="auto">
          <a:xfrm>
            <a:off x="3209925" y="4184650"/>
            <a:ext cx="100013" cy="117475"/>
          </a:xfrm>
          <a:custGeom>
            <a:avLst/>
            <a:gdLst>
              <a:gd name="T0" fmla="*/ 2147483647 w 81"/>
              <a:gd name="T1" fmla="*/ 2147483647 h 90"/>
              <a:gd name="T2" fmla="*/ 2147483647 w 81"/>
              <a:gd name="T3" fmla="*/ 2147483647 h 90"/>
              <a:gd name="T4" fmla="*/ 2147483647 w 81"/>
              <a:gd name="T5" fmla="*/ 2147483647 h 90"/>
              <a:gd name="T6" fmla="*/ 2147483647 w 81"/>
              <a:gd name="T7" fmla="*/ 2147483647 h 90"/>
              <a:gd name="T8" fmla="*/ 2147483647 w 81"/>
              <a:gd name="T9" fmla="*/ 2147483647 h 90"/>
              <a:gd name="T10" fmla="*/ 2147483647 w 81"/>
              <a:gd name="T11" fmla="*/ 2147483647 h 90"/>
              <a:gd name="T12" fmla="*/ 2147483647 w 81"/>
              <a:gd name="T13" fmla="*/ 2147483647 h 90"/>
              <a:gd name="T14" fmla="*/ 2147483647 w 81"/>
              <a:gd name="T15" fmla="*/ 2147483647 h 90"/>
              <a:gd name="T16" fmla="*/ 2147483647 w 81"/>
              <a:gd name="T17" fmla="*/ 2147483647 h 90"/>
              <a:gd name="T18" fmla="*/ 2147483647 w 81"/>
              <a:gd name="T19" fmla="*/ 2147483647 h 90"/>
              <a:gd name="T20" fmla="*/ 2147483647 w 81"/>
              <a:gd name="T21" fmla="*/ 2147483647 h 90"/>
              <a:gd name="T22" fmla="*/ 2147483647 w 81"/>
              <a:gd name="T23" fmla="*/ 2147483647 h 90"/>
              <a:gd name="T24" fmla="*/ 2147483647 w 81"/>
              <a:gd name="T25" fmla="*/ 2147483647 h 90"/>
              <a:gd name="T26" fmla="*/ 2147483647 w 81"/>
              <a:gd name="T27" fmla="*/ 2147483647 h 90"/>
              <a:gd name="T28" fmla="*/ 2147483647 w 81"/>
              <a:gd name="T29" fmla="*/ 2147483647 h 90"/>
              <a:gd name="T30" fmla="*/ 2147483647 w 81"/>
              <a:gd name="T31" fmla="*/ 2147483647 h 90"/>
              <a:gd name="T32" fmla="*/ 2147483647 w 81"/>
              <a:gd name="T33" fmla="*/ 2147483647 h 90"/>
              <a:gd name="T34" fmla="*/ 2147483647 w 81"/>
              <a:gd name="T35" fmla="*/ 2147483647 h 90"/>
              <a:gd name="T36" fmla="*/ 2147483647 w 81"/>
              <a:gd name="T37" fmla="*/ 2147483647 h 90"/>
              <a:gd name="T38" fmla="*/ 2147483647 w 81"/>
              <a:gd name="T39" fmla="*/ 2147483647 h 90"/>
              <a:gd name="T40" fmla="*/ 2147483647 w 81"/>
              <a:gd name="T41" fmla="*/ 2147483647 h 90"/>
              <a:gd name="T42" fmla="*/ 2147483647 w 81"/>
              <a:gd name="T43" fmla="*/ 2147483647 h 90"/>
              <a:gd name="T44" fmla="*/ 2147483647 w 81"/>
              <a:gd name="T45" fmla="*/ 2147483647 h 90"/>
              <a:gd name="T46" fmla="*/ 2147483647 w 81"/>
              <a:gd name="T47" fmla="*/ 2147483647 h 90"/>
              <a:gd name="T48" fmla="*/ 2147483647 w 81"/>
              <a:gd name="T49" fmla="*/ 2147483647 h 90"/>
              <a:gd name="T50" fmla="*/ 2147483647 w 81"/>
              <a:gd name="T51" fmla="*/ 2147483647 h 90"/>
              <a:gd name="T52" fmla="*/ 2147483647 w 81"/>
              <a:gd name="T53" fmla="*/ 2147483647 h 90"/>
              <a:gd name="T54" fmla="*/ 2147483647 w 81"/>
              <a:gd name="T55" fmla="*/ 2147483647 h 90"/>
              <a:gd name="T56" fmla="*/ 2147483647 w 81"/>
              <a:gd name="T57" fmla="*/ 2147483647 h 90"/>
              <a:gd name="T58" fmla="*/ 2147483647 w 81"/>
              <a:gd name="T59" fmla="*/ 2147483647 h 90"/>
              <a:gd name="T60" fmla="*/ 2147483647 w 81"/>
              <a:gd name="T61" fmla="*/ 2147483647 h 90"/>
              <a:gd name="T62" fmla="*/ 2147483647 w 81"/>
              <a:gd name="T63" fmla="*/ 2147483647 h 90"/>
              <a:gd name="T64" fmla="*/ 2147483647 w 81"/>
              <a:gd name="T65" fmla="*/ 0 h 90"/>
              <a:gd name="T66" fmla="*/ 2147483647 w 81"/>
              <a:gd name="T67" fmla="*/ 0 h 90"/>
              <a:gd name="T68" fmla="*/ 2147483647 w 81"/>
              <a:gd name="T69" fmla="*/ 2147483647 h 90"/>
              <a:gd name="T70" fmla="*/ 2147483647 w 81"/>
              <a:gd name="T71" fmla="*/ 2147483647 h 90"/>
              <a:gd name="T72" fmla="*/ 2147483647 w 81"/>
              <a:gd name="T73" fmla="*/ 2147483647 h 90"/>
              <a:gd name="T74" fmla="*/ 2147483647 w 81"/>
              <a:gd name="T75" fmla="*/ 2147483647 h 90"/>
              <a:gd name="T76" fmla="*/ 2147483647 w 81"/>
              <a:gd name="T77" fmla="*/ 2147483647 h 90"/>
              <a:gd name="T78" fmla="*/ 2147483647 w 81"/>
              <a:gd name="T79" fmla="*/ 2147483647 h 90"/>
              <a:gd name="T80" fmla="*/ 2147483647 w 81"/>
              <a:gd name="T81" fmla="*/ 2147483647 h 90"/>
              <a:gd name="T82" fmla="*/ 2147483647 w 81"/>
              <a:gd name="T83" fmla="*/ 2147483647 h 90"/>
              <a:gd name="T84" fmla="*/ 2147483647 w 81"/>
              <a:gd name="T85" fmla="*/ 2147483647 h 90"/>
              <a:gd name="T86" fmla="*/ 2147483647 w 81"/>
              <a:gd name="T87" fmla="*/ 2147483647 h 90"/>
              <a:gd name="T88" fmla="*/ 2147483647 w 81"/>
              <a:gd name="T89" fmla="*/ 2147483647 h 90"/>
              <a:gd name="T90" fmla="*/ 2147483647 w 81"/>
              <a:gd name="T91" fmla="*/ 2147483647 h 90"/>
              <a:gd name="T92" fmla="*/ 2147483647 w 81"/>
              <a:gd name="T93" fmla="*/ 2147483647 h 90"/>
              <a:gd name="T94" fmla="*/ 2147483647 w 81"/>
              <a:gd name="T95" fmla="*/ 2147483647 h 90"/>
              <a:gd name="T96" fmla="*/ 2147483647 w 81"/>
              <a:gd name="T97" fmla="*/ 2147483647 h 90"/>
              <a:gd name="T98" fmla="*/ 2147483647 w 81"/>
              <a:gd name="T99" fmla="*/ 2147483647 h 90"/>
              <a:gd name="T100" fmla="*/ 2147483647 w 81"/>
              <a:gd name="T101" fmla="*/ 2147483647 h 90"/>
              <a:gd name="T102" fmla="*/ 2147483647 w 81"/>
              <a:gd name="T103" fmla="*/ 2147483647 h 90"/>
              <a:gd name="T104" fmla="*/ 2147483647 w 81"/>
              <a:gd name="T105" fmla="*/ 2147483647 h 90"/>
              <a:gd name="T106" fmla="*/ 2147483647 w 81"/>
              <a:gd name="T107" fmla="*/ 2147483647 h 9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81"/>
              <a:gd name="T163" fmla="*/ 0 h 90"/>
              <a:gd name="T164" fmla="*/ 81 w 81"/>
              <a:gd name="T165" fmla="*/ 90 h 9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81" h="90">
                <a:moveTo>
                  <a:pt x="29" y="87"/>
                </a:moveTo>
                <a:lnTo>
                  <a:pt x="29" y="87"/>
                </a:lnTo>
                <a:lnTo>
                  <a:pt x="26" y="87"/>
                </a:lnTo>
                <a:lnTo>
                  <a:pt x="24" y="87"/>
                </a:lnTo>
                <a:lnTo>
                  <a:pt x="22" y="85"/>
                </a:lnTo>
                <a:lnTo>
                  <a:pt x="19" y="85"/>
                </a:lnTo>
                <a:lnTo>
                  <a:pt x="22" y="87"/>
                </a:lnTo>
                <a:lnTo>
                  <a:pt x="19" y="87"/>
                </a:lnTo>
                <a:lnTo>
                  <a:pt x="17" y="85"/>
                </a:lnTo>
                <a:lnTo>
                  <a:pt x="17" y="87"/>
                </a:lnTo>
                <a:lnTo>
                  <a:pt x="12" y="90"/>
                </a:lnTo>
                <a:lnTo>
                  <a:pt x="12" y="87"/>
                </a:lnTo>
                <a:lnTo>
                  <a:pt x="15" y="87"/>
                </a:lnTo>
                <a:lnTo>
                  <a:pt x="15" y="85"/>
                </a:lnTo>
                <a:lnTo>
                  <a:pt x="12" y="85"/>
                </a:lnTo>
                <a:lnTo>
                  <a:pt x="10" y="85"/>
                </a:lnTo>
                <a:lnTo>
                  <a:pt x="7" y="85"/>
                </a:lnTo>
                <a:lnTo>
                  <a:pt x="10" y="83"/>
                </a:lnTo>
                <a:lnTo>
                  <a:pt x="12" y="83"/>
                </a:lnTo>
                <a:lnTo>
                  <a:pt x="10" y="83"/>
                </a:lnTo>
                <a:lnTo>
                  <a:pt x="7" y="83"/>
                </a:lnTo>
                <a:lnTo>
                  <a:pt x="5" y="83"/>
                </a:lnTo>
                <a:lnTo>
                  <a:pt x="3" y="83"/>
                </a:lnTo>
                <a:lnTo>
                  <a:pt x="5" y="83"/>
                </a:lnTo>
                <a:lnTo>
                  <a:pt x="7" y="76"/>
                </a:lnTo>
                <a:lnTo>
                  <a:pt x="10" y="71"/>
                </a:lnTo>
                <a:lnTo>
                  <a:pt x="15" y="64"/>
                </a:lnTo>
                <a:lnTo>
                  <a:pt x="15" y="61"/>
                </a:lnTo>
                <a:lnTo>
                  <a:pt x="12" y="59"/>
                </a:lnTo>
                <a:lnTo>
                  <a:pt x="5" y="54"/>
                </a:lnTo>
                <a:lnTo>
                  <a:pt x="3" y="54"/>
                </a:lnTo>
                <a:lnTo>
                  <a:pt x="0" y="52"/>
                </a:lnTo>
                <a:lnTo>
                  <a:pt x="0" y="50"/>
                </a:lnTo>
                <a:lnTo>
                  <a:pt x="7" y="42"/>
                </a:lnTo>
                <a:lnTo>
                  <a:pt x="12" y="40"/>
                </a:lnTo>
                <a:lnTo>
                  <a:pt x="19" y="35"/>
                </a:lnTo>
                <a:lnTo>
                  <a:pt x="26" y="28"/>
                </a:lnTo>
                <a:lnTo>
                  <a:pt x="29" y="26"/>
                </a:lnTo>
                <a:lnTo>
                  <a:pt x="29" y="24"/>
                </a:lnTo>
                <a:lnTo>
                  <a:pt x="33" y="21"/>
                </a:lnTo>
                <a:lnTo>
                  <a:pt x="36" y="24"/>
                </a:lnTo>
                <a:lnTo>
                  <a:pt x="36" y="26"/>
                </a:lnTo>
                <a:lnTo>
                  <a:pt x="38" y="26"/>
                </a:lnTo>
                <a:lnTo>
                  <a:pt x="41" y="28"/>
                </a:lnTo>
                <a:lnTo>
                  <a:pt x="48" y="28"/>
                </a:lnTo>
                <a:lnTo>
                  <a:pt x="50" y="28"/>
                </a:lnTo>
                <a:lnTo>
                  <a:pt x="50" y="26"/>
                </a:lnTo>
                <a:lnTo>
                  <a:pt x="50" y="24"/>
                </a:lnTo>
                <a:lnTo>
                  <a:pt x="48" y="21"/>
                </a:lnTo>
                <a:lnTo>
                  <a:pt x="48" y="19"/>
                </a:lnTo>
                <a:lnTo>
                  <a:pt x="48" y="16"/>
                </a:lnTo>
                <a:lnTo>
                  <a:pt x="50" y="16"/>
                </a:lnTo>
                <a:lnTo>
                  <a:pt x="52" y="16"/>
                </a:lnTo>
                <a:lnTo>
                  <a:pt x="59" y="16"/>
                </a:lnTo>
                <a:lnTo>
                  <a:pt x="62" y="14"/>
                </a:lnTo>
                <a:lnTo>
                  <a:pt x="64" y="9"/>
                </a:lnTo>
                <a:lnTo>
                  <a:pt x="69" y="5"/>
                </a:lnTo>
                <a:lnTo>
                  <a:pt x="69" y="2"/>
                </a:lnTo>
                <a:lnTo>
                  <a:pt x="71" y="0"/>
                </a:lnTo>
                <a:lnTo>
                  <a:pt x="76" y="2"/>
                </a:lnTo>
                <a:lnTo>
                  <a:pt x="76" y="5"/>
                </a:lnTo>
                <a:lnTo>
                  <a:pt x="76" y="7"/>
                </a:lnTo>
                <a:lnTo>
                  <a:pt x="78" y="9"/>
                </a:lnTo>
                <a:lnTo>
                  <a:pt x="81" y="9"/>
                </a:lnTo>
                <a:lnTo>
                  <a:pt x="81" y="12"/>
                </a:lnTo>
                <a:lnTo>
                  <a:pt x="78" y="12"/>
                </a:lnTo>
                <a:lnTo>
                  <a:pt x="76" y="14"/>
                </a:lnTo>
                <a:lnTo>
                  <a:pt x="74" y="16"/>
                </a:lnTo>
                <a:lnTo>
                  <a:pt x="71" y="16"/>
                </a:lnTo>
                <a:lnTo>
                  <a:pt x="69" y="21"/>
                </a:lnTo>
                <a:lnTo>
                  <a:pt x="69" y="24"/>
                </a:lnTo>
                <a:lnTo>
                  <a:pt x="69" y="26"/>
                </a:lnTo>
                <a:lnTo>
                  <a:pt x="69" y="31"/>
                </a:lnTo>
                <a:lnTo>
                  <a:pt x="69" y="38"/>
                </a:lnTo>
                <a:lnTo>
                  <a:pt x="55" y="47"/>
                </a:lnTo>
                <a:lnTo>
                  <a:pt x="55" y="50"/>
                </a:lnTo>
                <a:lnTo>
                  <a:pt x="50" y="50"/>
                </a:lnTo>
                <a:lnTo>
                  <a:pt x="50" y="52"/>
                </a:lnTo>
                <a:lnTo>
                  <a:pt x="45" y="52"/>
                </a:lnTo>
                <a:lnTo>
                  <a:pt x="41" y="54"/>
                </a:lnTo>
                <a:lnTo>
                  <a:pt x="41" y="57"/>
                </a:lnTo>
                <a:lnTo>
                  <a:pt x="38" y="61"/>
                </a:lnTo>
                <a:lnTo>
                  <a:pt x="38" y="64"/>
                </a:lnTo>
                <a:lnTo>
                  <a:pt x="41" y="66"/>
                </a:lnTo>
                <a:lnTo>
                  <a:pt x="43" y="66"/>
                </a:lnTo>
                <a:lnTo>
                  <a:pt x="50" y="73"/>
                </a:lnTo>
                <a:lnTo>
                  <a:pt x="52" y="73"/>
                </a:lnTo>
                <a:lnTo>
                  <a:pt x="50" y="76"/>
                </a:lnTo>
                <a:lnTo>
                  <a:pt x="50" y="78"/>
                </a:lnTo>
                <a:lnTo>
                  <a:pt x="48" y="78"/>
                </a:lnTo>
                <a:lnTo>
                  <a:pt x="45" y="78"/>
                </a:lnTo>
                <a:lnTo>
                  <a:pt x="43" y="78"/>
                </a:lnTo>
                <a:lnTo>
                  <a:pt x="38" y="78"/>
                </a:lnTo>
                <a:lnTo>
                  <a:pt x="36" y="78"/>
                </a:lnTo>
                <a:lnTo>
                  <a:pt x="36" y="80"/>
                </a:lnTo>
                <a:lnTo>
                  <a:pt x="33" y="80"/>
                </a:lnTo>
                <a:lnTo>
                  <a:pt x="31" y="85"/>
                </a:lnTo>
                <a:lnTo>
                  <a:pt x="29" y="87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76" name="Freeform 2398"/>
          <p:cNvSpPr>
            <a:spLocks/>
          </p:cNvSpPr>
          <p:nvPr/>
        </p:nvSpPr>
        <p:spPr bwMode="auto">
          <a:xfrm>
            <a:off x="2314575" y="4344988"/>
            <a:ext cx="463550" cy="495300"/>
          </a:xfrm>
          <a:custGeom>
            <a:avLst/>
            <a:gdLst>
              <a:gd name="T0" fmla="*/ 2147483647 w 373"/>
              <a:gd name="T1" fmla="*/ 2147483647 h 382"/>
              <a:gd name="T2" fmla="*/ 2147483647 w 373"/>
              <a:gd name="T3" fmla="*/ 2147483647 h 382"/>
              <a:gd name="T4" fmla="*/ 2147483647 w 373"/>
              <a:gd name="T5" fmla="*/ 2147483647 h 382"/>
              <a:gd name="T6" fmla="*/ 2147483647 w 373"/>
              <a:gd name="T7" fmla="*/ 2147483647 h 382"/>
              <a:gd name="T8" fmla="*/ 2147483647 w 373"/>
              <a:gd name="T9" fmla="*/ 2147483647 h 382"/>
              <a:gd name="T10" fmla="*/ 2147483647 w 373"/>
              <a:gd name="T11" fmla="*/ 2147483647 h 382"/>
              <a:gd name="T12" fmla="*/ 2147483647 w 373"/>
              <a:gd name="T13" fmla="*/ 2147483647 h 382"/>
              <a:gd name="T14" fmla="*/ 2147483647 w 373"/>
              <a:gd name="T15" fmla="*/ 2147483647 h 382"/>
              <a:gd name="T16" fmla="*/ 2147483647 w 373"/>
              <a:gd name="T17" fmla="*/ 2147483647 h 382"/>
              <a:gd name="T18" fmla="*/ 2147483647 w 373"/>
              <a:gd name="T19" fmla="*/ 2147483647 h 382"/>
              <a:gd name="T20" fmla="*/ 2147483647 w 373"/>
              <a:gd name="T21" fmla="*/ 2147483647 h 382"/>
              <a:gd name="T22" fmla="*/ 2147483647 w 373"/>
              <a:gd name="T23" fmla="*/ 2147483647 h 382"/>
              <a:gd name="T24" fmla="*/ 2147483647 w 373"/>
              <a:gd name="T25" fmla="*/ 2147483647 h 382"/>
              <a:gd name="T26" fmla="*/ 2147483647 w 373"/>
              <a:gd name="T27" fmla="*/ 2147483647 h 382"/>
              <a:gd name="T28" fmla="*/ 2147483647 w 373"/>
              <a:gd name="T29" fmla="*/ 2147483647 h 382"/>
              <a:gd name="T30" fmla="*/ 2147483647 w 373"/>
              <a:gd name="T31" fmla="*/ 2147483647 h 382"/>
              <a:gd name="T32" fmla="*/ 2147483647 w 373"/>
              <a:gd name="T33" fmla="*/ 2147483647 h 382"/>
              <a:gd name="T34" fmla="*/ 2147483647 w 373"/>
              <a:gd name="T35" fmla="*/ 2147483647 h 382"/>
              <a:gd name="T36" fmla="*/ 2147483647 w 373"/>
              <a:gd name="T37" fmla="*/ 2147483647 h 382"/>
              <a:gd name="T38" fmla="*/ 2147483647 w 373"/>
              <a:gd name="T39" fmla="*/ 2147483647 h 382"/>
              <a:gd name="T40" fmla="*/ 2147483647 w 373"/>
              <a:gd name="T41" fmla="*/ 2147483647 h 382"/>
              <a:gd name="T42" fmla="*/ 2147483647 w 373"/>
              <a:gd name="T43" fmla="*/ 2147483647 h 382"/>
              <a:gd name="T44" fmla="*/ 2147483647 w 373"/>
              <a:gd name="T45" fmla="*/ 2147483647 h 382"/>
              <a:gd name="T46" fmla="*/ 2147483647 w 373"/>
              <a:gd name="T47" fmla="*/ 2147483647 h 382"/>
              <a:gd name="T48" fmla="*/ 2147483647 w 373"/>
              <a:gd name="T49" fmla="*/ 2147483647 h 382"/>
              <a:gd name="T50" fmla="*/ 2147483647 w 373"/>
              <a:gd name="T51" fmla="*/ 2147483647 h 382"/>
              <a:gd name="T52" fmla="*/ 2147483647 w 373"/>
              <a:gd name="T53" fmla="*/ 2147483647 h 382"/>
              <a:gd name="T54" fmla="*/ 2147483647 w 373"/>
              <a:gd name="T55" fmla="*/ 2147483647 h 382"/>
              <a:gd name="T56" fmla="*/ 2147483647 w 373"/>
              <a:gd name="T57" fmla="*/ 2147483647 h 382"/>
              <a:gd name="T58" fmla="*/ 2147483647 w 373"/>
              <a:gd name="T59" fmla="*/ 2147483647 h 382"/>
              <a:gd name="T60" fmla="*/ 2147483647 w 373"/>
              <a:gd name="T61" fmla="*/ 2147483647 h 382"/>
              <a:gd name="T62" fmla="*/ 2147483647 w 373"/>
              <a:gd name="T63" fmla="*/ 2147483647 h 382"/>
              <a:gd name="T64" fmla="*/ 2147483647 w 373"/>
              <a:gd name="T65" fmla="*/ 2147483647 h 382"/>
              <a:gd name="T66" fmla="*/ 2147483647 w 373"/>
              <a:gd name="T67" fmla="*/ 2147483647 h 382"/>
              <a:gd name="T68" fmla="*/ 2147483647 w 373"/>
              <a:gd name="T69" fmla="*/ 2147483647 h 382"/>
              <a:gd name="T70" fmla="*/ 2147483647 w 373"/>
              <a:gd name="T71" fmla="*/ 2147483647 h 382"/>
              <a:gd name="T72" fmla="*/ 2147483647 w 373"/>
              <a:gd name="T73" fmla="*/ 2147483647 h 382"/>
              <a:gd name="T74" fmla="*/ 2147483647 w 373"/>
              <a:gd name="T75" fmla="*/ 2147483647 h 382"/>
              <a:gd name="T76" fmla="*/ 2147483647 w 373"/>
              <a:gd name="T77" fmla="*/ 2147483647 h 382"/>
              <a:gd name="T78" fmla="*/ 2147483647 w 373"/>
              <a:gd name="T79" fmla="*/ 2147483647 h 382"/>
              <a:gd name="T80" fmla="*/ 2147483647 w 373"/>
              <a:gd name="T81" fmla="*/ 2147483647 h 382"/>
              <a:gd name="T82" fmla="*/ 2147483647 w 373"/>
              <a:gd name="T83" fmla="*/ 2147483647 h 382"/>
              <a:gd name="T84" fmla="*/ 2147483647 w 373"/>
              <a:gd name="T85" fmla="*/ 2147483647 h 382"/>
              <a:gd name="T86" fmla="*/ 2147483647 w 373"/>
              <a:gd name="T87" fmla="*/ 2147483647 h 382"/>
              <a:gd name="T88" fmla="*/ 2147483647 w 373"/>
              <a:gd name="T89" fmla="*/ 2147483647 h 382"/>
              <a:gd name="T90" fmla="*/ 2147483647 w 373"/>
              <a:gd name="T91" fmla="*/ 2147483647 h 382"/>
              <a:gd name="T92" fmla="*/ 2147483647 w 373"/>
              <a:gd name="T93" fmla="*/ 2147483647 h 382"/>
              <a:gd name="T94" fmla="*/ 2147483647 w 373"/>
              <a:gd name="T95" fmla="*/ 2147483647 h 382"/>
              <a:gd name="T96" fmla="*/ 2147483647 w 373"/>
              <a:gd name="T97" fmla="*/ 2147483647 h 382"/>
              <a:gd name="T98" fmla="*/ 2147483647 w 373"/>
              <a:gd name="T99" fmla="*/ 2147483647 h 382"/>
              <a:gd name="T100" fmla="*/ 2147483647 w 373"/>
              <a:gd name="T101" fmla="*/ 2147483647 h 382"/>
              <a:gd name="T102" fmla="*/ 2147483647 w 373"/>
              <a:gd name="T103" fmla="*/ 2147483647 h 382"/>
              <a:gd name="T104" fmla="*/ 2147483647 w 373"/>
              <a:gd name="T105" fmla="*/ 2147483647 h 382"/>
              <a:gd name="T106" fmla="*/ 2147483647 w 373"/>
              <a:gd name="T107" fmla="*/ 2147483647 h 382"/>
              <a:gd name="T108" fmla="*/ 2147483647 w 373"/>
              <a:gd name="T109" fmla="*/ 2147483647 h 382"/>
              <a:gd name="T110" fmla="*/ 2147483647 w 373"/>
              <a:gd name="T111" fmla="*/ 2147483647 h 382"/>
              <a:gd name="T112" fmla="*/ 2147483647 w 373"/>
              <a:gd name="T113" fmla="*/ 2147483647 h 382"/>
              <a:gd name="T114" fmla="*/ 2147483647 w 373"/>
              <a:gd name="T115" fmla="*/ 2147483647 h 382"/>
              <a:gd name="T116" fmla="*/ 2147483647 w 373"/>
              <a:gd name="T117" fmla="*/ 2147483647 h 382"/>
              <a:gd name="T118" fmla="*/ 2147483647 w 373"/>
              <a:gd name="T119" fmla="*/ 2147483647 h 382"/>
              <a:gd name="T120" fmla="*/ 2147483647 w 373"/>
              <a:gd name="T121" fmla="*/ 2147483647 h 382"/>
              <a:gd name="T122" fmla="*/ 2147483647 w 373"/>
              <a:gd name="T123" fmla="*/ 2147483647 h 38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73"/>
              <a:gd name="T187" fmla="*/ 0 h 382"/>
              <a:gd name="T188" fmla="*/ 373 w 373"/>
              <a:gd name="T189" fmla="*/ 382 h 38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73" h="382">
                <a:moveTo>
                  <a:pt x="255" y="196"/>
                </a:moveTo>
                <a:lnTo>
                  <a:pt x="255" y="196"/>
                </a:lnTo>
                <a:lnTo>
                  <a:pt x="257" y="196"/>
                </a:lnTo>
                <a:lnTo>
                  <a:pt x="257" y="198"/>
                </a:lnTo>
                <a:lnTo>
                  <a:pt x="255" y="198"/>
                </a:lnTo>
                <a:lnTo>
                  <a:pt x="255" y="201"/>
                </a:lnTo>
                <a:lnTo>
                  <a:pt x="255" y="203"/>
                </a:lnTo>
                <a:lnTo>
                  <a:pt x="257" y="205"/>
                </a:lnTo>
                <a:lnTo>
                  <a:pt x="260" y="205"/>
                </a:lnTo>
                <a:lnTo>
                  <a:pt x="264" y="203"/>
                </a:lnTo>
                <a:lnTo>
                  <a:pt x="267" y="203"/>
                </a:lnTo>
                <a:lnTo>
                  <a:pt x="267" y="201"/>
                </a:lnTo>
                <a:lnTo>
                  <a:pt x="267" y="198"/>
                </a:lnTo>
                <a:lnTo>
                  <a:pt x="267" y="196"/>
                </a:lnTo>
                <a:lnTo>
                  <a:pt x="267" y="189"/>
                </a:lnTo>
                <a:lnTo>
                  <a:pt x="267" y="186"/>
                </a:lnTo>
                <a:lnTo>
                  <a:pt x="264" y="182"/>
                </a:lnTo>
                <a:lnTo>
                  <a:pt x="264" y="177"/>
                </a:lnTo>
                <a:lnTo>
                  <a:pt x="262" y="177"/>
                </a:lnTo>
                <a:lnTo>
                  <a:pt x="262" y="175"/>
                </a:lnTo>
                <a:lnTo>
                  <a:pt x="262" y="172"/>
                </a:lnTo>
                <a:lnTo>
                  <a:pt x="262" y="170"/>
                </a:lnTo>
                <a:lnTo>
                  <a:pt x="262" y="167"/>
                </a:lnTo>
                <a:lnTo>
                  <a:pt x="264" y="167"/>
                </a:lnTo>
                <a:lnTo>
                  <a:pt x="262" y="165"/>
                </a:lnTo>
                <a:lnTo>
                  <a:pt x="260" y="165"/>
                </a:lnTo>
                <a:lnTo>
                  <a:pt x="255" y="163"/>
                </a:lnTo>
                <a:lnTo>
                  <a:pt x="255" y="160"/>
                </a:lnTo>
                <a:lnTo>
                  <a:pt x="255" y="158"/>
                </a:lnTo>
                <a:lnTo>
                  <a:pt x="260" y="156"/>
                </a:lnTo>
                <a:lnTo>
                  <a:pt x="264" y="153"/>
                </a:lnTo>
                <a:lnTo>
                  <a:pt x="267" y="153"/>
                </a:lnTo>
                <a:lnTo>
                  <a:pt x="264" y="151"/>
                </a:lnTo>
                <a:lnTo>
                  <a:pt x="262" y="149"/>
                </a:lnTo>
                <a:lnTo>
                  <a:pt x="255" y="146"/>
                </a:lnTo>
                <a:lnTo>
                  <a:pt x="255" y="144"/>
                </a:lnTo>
                <a:lnTo>
                  <a:pt x="255" y="142"/>
                </a:lnTo>
                <a:lnTo>
                  <a:pt x="255" y="139"/>
                </a:lnTo>
                <a:lnTo>
                  <a:pt x="257" y="134"/>
                </a:lnTo>
                <a:lnTo>
                  <a:pt x="260" y="134"/>
                </a:lnTo>
                <a:lnTo>
                  <a:pt x="262" y="134"/>
                </a:lnTo>
                <a:lnTo>
                  <a:pt x="264" y="139"/>
                </a:lnTo>
                <a:lnTo>
                  <a:pt x="267" y="139"/>
                </a:lnTo>
                <a:lnTo>
                  <a:pt x="272" y="142"/>
                </a:lnTo>
                <a:lnTo>
                  <a:pt x="274" y="142"/>
                </a:lnTo>
                <a:lnTo>
                  <a:pt x="274" y="139"/>
                </a:lnTo>
                <a:lnTo>
                  <a:pt x="276" y="139"/>
                </a:lnTo>
                <a:lnTo>
                  <a:pt x="279" y="144"/>
                </a:lnTo>
                <a:lnTo>
                  <a:pt x="279" y="146"/>
                </a:lnTo>
                <a:lnTo>
                  <a:pt x="279" y="149"/>
                </a:lnTo>
                <a:lnTo>
                  <a:pt x="276" y="149"/>
                </a:lnTo>
                <a:lnTo>
                  <a:pt x="276" y="151"/>
                </a:lnTo>
                <a:lnTo>
                  <a:pt x="276" y="153"/>
                </a:lnTo>
                <a:lnTo>
                  <a:pt x="279" y="153"/>
                </a:lnTo>
                <a:lnTo>
                  <a:pt x="283" y="153"/>
                </a:lnTo>
                <a:lnTo>
                  <a:pt x="286" y="153"/>
                </a:lnTo>
                <a:lnTo>
                  <a:pt x="290" y="153"/>
                </a:lnTo>
                <a:lnTo>
                  <a:pt x="300" y="153"/>
                </a:lnTo>
                <a:lnTo>
                  <a:pt x="305" y="153"/>
                </a:lnTo>
                <a:lnTo>
                  <a:pt x="307" y="153"/>
                </a:lnTo>
                <a:lnTo>
                  <a:pt x="309" y="156"/>
                </a:lnTo>
                <a:lnTo>
                  <a:pt x="312" y="158"/>
                </a:lnTo>
                <a:lnTo>
                  <a:pt x="309" y="158"/>
                </a:lnTo>
                <a:lnTo>
                  <a:pt x="309" y="160"/>
                </a:lnTo>
                <a:lnTo>
                  <a:pt x="307" y="163"/>
                </a:lnTo>
                <a:lnTo>
                  <a:pt x="307" y="165"/>
                </a:lnTo>
                <a:lnTo>
                  <a:pt x="305" y="165"/>
                </a:lnTo>
                <a:lnTo>
                  <a:pt x="305" y="167"/>
                </a:lnTo>
                <a:lnTo>
                  <a:pt x="300" y="170"/>
                </a:lnTo>
                <a:lnTo>
                  <a:pt x="298" y="170"/>
                </a:lnTo>
                <a:lnTo>
                  <a:pt x="298" y="167"/>
                </a:lnTo>
                <a:lnTo>
                  <a:pt x="298" y="170"/>
                </a:lnTo>
                <a:lnTo>
                  <a:pt x="295" y="170"/>
                </a:lnTo>
                <a:lnTo>
                  <a:pt x="295" y="172"/>
                </a:lnTo>
                <a:lnTo>
                  <a:pt x="295" y="175"/>
                </a:lnTo>
                <a:lnTo>
                  <a:pt x="295" y="177"/>
                </a:lnTo>
                <a:lnTo>
                  <a:pt x="295" y="179"/>
                </a:lnTo>
                <a:lnTo>
                  <a:pt x="300" y="184"/>
                </a:lnTo>
                <a:lnTo>
                  <a:pt x="302" y="184"/>
                </a:lnTo>
                <a:lnTo>
                  <a:pt x="302" y="182"/>
                </a:lnTo>
                <a:lnTo>
                  <a:pt x="302" y="179"/>
                </a:lnTo>
                <a:lnTo>
                  <a:pt x="307" y="175"/>
                </a:lnTo>
                <a:lnTo>
                  <a:pt x="309" y="175"/>
                </a:lnTo>
                <a:lnTo>
                  <a:pt x="309" y="179"/>
                </a:lnTo>
                <a:lnTo>
                  <a:pt x="309" y="182"/>
                </a:lnTo>
                <a:lnTo>
                  <a:pt x="309" y="184"/>
                </a:lnTo>
                <a:lnTo>
                  <a:pt x="312" y="189"/>
                </a:lnTo>
                <a:lnTo>
                  <a:pt x="312" y="193"/>
                </a:lnTo>
                <a:lnTo>
                  <a:pt x="312" y="198"/>
                </a:lnTo>
                <a:lnTo>
                  <a:pt x="319" y="196"/>
                </a:lnTo>
                <a:lnTo>
                  <a:pt x="321" y="193"/>
                </a:lnTo>
                <a:lnTo>
                  <a:pt x="321" y="191"/>
                </a:lnTo>
                <a:lnTo>
                  <a:pt x="319" y="191"/>
                </a:lnTo>
                <a:lnTo>
                  <a:pt x="319" y="189"/>
                </a:lnTo>
                <a:lnTo>
                  <a:pt x="319" y="186"/>
                </a:lnTo>
                <a:lnTo>
                  <a:pt x="319" y="184"/>
                </a:lnTo>
                <a:lnTo>
                  <a:pt x="321" y="184"/>
                </a:lnTo>
                <a:lnTo>
                  <a:pt x="324" y="182"/>
                </a:lnTo>
                <a:lnTo>
                  <a:pt x="324" y="175"/>
                </a:lnTo>
                <a:lnTo>
                  <a:pt x="324" y="172"/>
                </a:lnTo>
                <a:lnTo>
                  <a:pt x="324" y="170"/>
                </a:lnTo>
                <a:lnTo>
                  <a:pt x="326" y="170"/>
                </a:lnTo>
                <a:lnTo>
                  <a:pt x="328" y="170"/>
                </a:lnTo>
                <a:lnTo>
                  <a:pt x="331" y="170"/>
                </a:lnTo>
                <a:lnTo>
                  <a:pt x="331" y="172"/>
                </a:lnTo>
                <a:lnTo>
                  <a:pt x="333" y="167"/>
                </a:lnTo>
                <a:lnTo>
                  <a:pt x="338" y="160"/>
                </a:lnTo>
                <a:lnTo>
                  <a:pt x="340" y="158"/>
                </a:lnTo>
                <a:lnTo>
                  <a:pt x="340" y="156"/>
                </a:lnTo>
                <a:lnTo>
                  <a:pt x="342" y="146"/>
                </a:lnTo>
                <a:lnTo>
                  <a:pt x="342" y="144"/>
                </a:lnTo>
                <a:lnTo>
                  <a:pt x="345" y="142"/>
                </a:lnTo>
                <a:lnTo>
                  <a:pt x="345" y="139"/>
                </a:lnTo>
                <a:lnTo>
                  <a:pt x="345" y="137"/>
                </a:lnTo>
                <a:lnTo>
                  <a:pt x="345" y="134"/>
                </a:lnTo>
                <a:lnTo>
                  <a:pt x="345" y="132"/>
                </a:lnTo>
                <a:lnTo>
                  <a:pt x="349" y="130"/>
                </a:lnTo>
                <a:lnTo>
                  <a:pt x="352" y="130"/>
                </a:lnTo>
                <a:lnTo>
                  <a:pt x="354" y="127"/>
                </a:lnTo>
                <a:lnTo>
                  <a:pt x="357" y="127"/>
                </a:lnTo>
                <a:lnTo>
                  <a:pt x="357" y="125"/>
                </a:lnTo>
                <a:lnTo>
                  <a:pt x="359" y="125"/>
                </a:lnTo>
                <a:lnTo>
                  <a:pt x="366" y="123"/>
                </a:lnTo>
                <a:lnTo>
                  <a:pt x="368" y="120"/>
                </a:lnTo>
                <a:lnTo>
                  <a:pt x="373" y="116"/>
                </a:lnTo>
                <a:lnTo>
                  <a:pt x="373" y="113"/>
                </a:lnTo>
                <a:lnTo>
                  <a:pt x="373" y="111"/>
                </a:lnTo>
                <a:lnTo>
                  <a:pt x="371" y="108"/>
                </a:lnTo>
                <a:lnTo>
                  <a:pt x="364" y="106"/>
                </a:lnTo>
                <a:lnTo>
                  <a:pt x="364" y="108"/>
                </a:lnTo>
                <a:lnTo>
                  <a:pt x="361" y="108"/>
                </a:lnTo>
                <a:lnTo>
                  <a:pt x="359" y="108"/>
                </a:lnTo>
                <a:lnTo>
                  <a:pt x="361" y="104"/>
                </a:lnTo>
                <a:lnTo>
                  <a:pt x="364" y="104"/>
                </a:lnTo>
                <a:lnTo>
                  <a:pt x="364" y="101"/>
                </a:lnTo>
                <a:lnTo>
                  <a:pt x="361" y="99"/>
                </a:lnTo>
                <a:lnTo>
                  <a:pt x="359" y="92"/>
                </a:lnTo>
                <a:lnTo>
                  <a:pt x="357" y="92"/>
                </a:lnTo>
                <a:lnTo>
                  <a:pt x="354" y="94"/>
                </a:lnTo>
                <a:lnTo>
                  <a:pt x="352" y="94"/>
                </a:lnTo>
                <a:lnTo>
                  <a:pt x="349" y="97"/>
                </a:lnTo>
                <a:lnTo>
                  <a:pt x="349" y="99"/>
                </a:lnTo>
                <a:lnTo>
                  <a:pt x="347" y="99"/>
                </a:lnTo>
                <a:lnTo>
                  <a:pt x="342" y="97"/>
                </a:lnTo>
                <a:lnTo>
                  <a:pt x="340" y="97"/>
                </a:lnTo>
                <a:lnTo>
                  <a:pt x="340" y="94"/>
                </a:lnTo>
                <a:lnTo>
                  <a:pt x="338" y="94"/>
                </a:lnTo>
                <a:lnTo>
                  <a:pt x="338" y="97"/>
                </a:lnTo>
                <a:lnTo>
                  <a:pt x="331" y="101"/>
                </a:lnTo>
                <a:lnTo>
                  <a:pt x="328" y="104"/>
                </a:lnTo>
                <a:lnTo>
                  <a:pt x="326" y="104"/>
                </a:lnTo>
                <a:lnTo>
                  <a:pt x="321" y="106"/>
                </a:lnTo>
                <a:lnTo>
                  <a:pt x="314" y="113"/>
                </a:lnTo>
                <a:lnTo>
                  <a:pt x="314" y="116"/>
                </a:lnTo>
                <a:lnTo>
                  <a:pt x="312" y="116"/>
                </a:lnTo>
                <a:lnTo>
                  <a:pt x="309" y="116"/>
                </a:lnTo>
                <a:lnTo>
                  <a:pt x="302" y="118"/>
                </a:lnTo>
                <a:lnTo>
                  <a:pt x="300" y="118"/>
                </a:lnTo>
                <a:lnTo>
                  <a:pt x="300" y="120"/>
                </a:lnTo>
                <a:lnTo>
                  <a:pt x="302" y="123"/>
                </a:lnTo>
                <a:lnTo>
                  <a:pt x="305" y="120"/>
                </a:lnTo>
                <a:lnTo>
                  <a:pt x="307" y="125"/>
                </a:lnTo>
                <a:lnTo>
                  <a:pt x="307" y="130"/>
                </a:lnTo>
                <a:lnTo>
                  <a:pt x="305" y="130"/>
                </a:lnTo>
                <a:lnTo>
                  <a:pt x="300" y="130"/>
                </a:lnTo>
                <a:lnTo>
                  <a:pt x="290" y="130"/>
                </a:lnTo>
                <a:lnTo>
                  <a:pt x="288" y="130"/>
                </a:lnTo>
                <a:lnTo>
                  <a:pt x="276" y="132"/>
                </a:lnTo>
                <a:lnTo>
                  <a:pt x="269" y="130"/>
                </a:lnTo>
                <a:lnTo>
                  <a:pt x="267" y="130"/>
                </a:lnTo>
                <a:lnTo>
                  <a:pt x="267" y="127"/>
                </a:lnTo>
                <a:lnTo>
                  <a:pt x="264" y="125"/>
                </a:lnTo>
                <a:lnTo>
                  <a:pt x="264" y="123"/>
                </a:lnTo>
                <a:lnTo>
                  <a:pt x="264" y="120"/>
                </a:lnTo>
                <a:lnTo>
                  <a:pt x="264" y="118"/>
                </a:lnTo>
                <a:lnTo>
                  <a:pt x="264" y="116"/>
                </a:lnTo>
                <a:lnTo>
                  <a:pt x="264" y="113"/>
                </a:lnTo>
                <a:lnTo>
                  <a:pt x="262" y="111"/>
                </a:lnTo>
                <a:lnTo>
                  <a:pt x="255" y="113"/>
                </a:lnTo>
                <a:lnTo>
                  <a:pt x="255" y="116"/>
                </a:lnTo>
                <a:lnTo>
                  <a:pt x="255" y="118"/>
                </a:lnTo>
                <a:lnTo>
                  <a:pt x="253" y="125"/>
                </a:lnTo>
                <a:lnTo>
                  <a:pt x="255" y="127"/>
                </a:lnTo>
                <a:lnTo>
                  <a:pt x="255" y="130"/>
                </a:lnTo>
                <a:lnTo>
                  <a:pt x="255" y="132"/>
                </a:lnTo>
                <a:lnTo>
                  <a:pt x="255" y="137"/>
                </a:lnTo>
                <a:lnTo>
                  <a:pt x="253" y="137"/>
                </a:lnTo>
                <a:lnTo>
                  <a:pt x="246" y="137"/>
                </a:lnTo>
                <a:lnTo>
                  <a:pt x="241" y="134"/>
                </a:lnTo>
                <a:lnTo>
                  <a:pt x="238" y="134"/>
                </a:lnTo>
                <a:lnTo>
                  <a:pt x="238" y="137"/>
                </a:lnTo>
                <a:lnTo>
                  <a:pt x="227" y="132"/>
                </a:lnTo>
                <a:lnTo>
                  <a:pt x="224" y="130"/>
                </a:lnTo>
                <a:lnTo>
                  <a:pt x="222" y="130"/>
                </a:lnTo>
                <a:lnTo>
                  <a:pt x="220" y="132"/>
                </a:lnTo>
                <a:lnTo>
                  <a:pt x="217" y="132"/>
                </a:lnTo>
                <a:lnTo>
                  <a:pt x="215" y="130"/>
                </a:lnTo>
                <a:lnTo>
                  <a:pt x="212" y="127"/>
                </a:lnTo>
                <a:lnTo>
                  <a:pt x="210" y="125"/>
                </a:lnTo>
                <a:lnTo>
                  <a:pt x="210" y="123"/>
                </a:lnTo>
                <a:lnTo>
                  <a:pt x="205" y="120"/>
                </a:lnTo>
                <a:lnTo>
                  <a:pt x="203" y="120"/>
                </a:lnTo>
                <a:lnTo>
                  <a:pt x="201" y="120"/>
                </a:lnTo>
                <a:lnTo>
                  <a:pt x="201" y="123"/>
                </a:lnTo>
                <a:lnTo>
                  <a:pt x="198" y="123"/>
                </a:lnTo>
                <a:lnTo>
                  <a:pt x="198" y="120"/>
                </a:lnTo>
                <a:lnTo>
                  <a:pt x="196" y="120"/>
                </a:lnTo>
                <a:lnTo>
                  <a:pt x="194" y="120"/>
                </a:lnTo>
                <a:lnTo>
                  <a:pt x="194" y="123"/>
                </a:lnTo>
                <a:lnTo>
                  <a:pt x="191" y="123"/>
                </a:lnTo>
                <a:lnTo>
                  <a:pt x="189" y="120"/>
                </a:lnTo>
                <a:lnTo>
                  <a:pt x="187" y="120"/>
                </a:lnTo>
                <a:lnTo>
                  <a:pt x="179" y="116"/>
                </a:lnTo>
                <a:lnTo>
                  <a:pt x="177" y="116"/>
                </a:lnTo>
                <a:lnTo>
                  <a:pt x="175" y="116"/>
                </a:lnTo>
                <a:lnTo>
                  <a:pt x="168" y="111"/>
                </a:lnTo>
                <a:lnTo>
                  <a:pt x="163" y="106"/>
                </a:lnTo>
                <a:lnTo>
                  <a:pt x="158" y="104"/>
                </a:lnTo>
                <a:lnTo>
                  <a:pt x="158" y="106"/>
                </a:lnTo>
                <a:lnTo>
                  <a:pt x="156" y="104"/>
                </a:lnTo>
                <a:lnTo>
                  <a:pt x="151" y="101"/>
                </a:lnTo>
                <a:lnTo>
                  <a:pt x="151" y="99"/>
                </a:lnTo>
                <a:lnTo>
                  <a:pt x="153" y="97"/>
                </a:lnTo>
                <a:lnTo>
                  <a:pt x="156" y="97"/>
                </a:lnTo>
                <a:lnTo>
                  <a:pt x="156" y="94"/>
                </a:lnTo>
                <a:lnTo>
                  <a:pt x="156" y="92"/>
                </a:lnTo>
                <a:lnTo>
                  <a:pt x="156" y="90"/>
                </a:lnTo>
                <a:lnTo>
                  <a:pt x="158" y="87"/>
                </a:lnTo>
                <a:lnTo>
                  <a:pt x="161" y="85"/>
                </a:lnTo>
                <a:lnTo>
                  <a:pt x="163" y="82"/>
                </a:lnTo>
                <a:lnTo>
                  <a:pt x="165" y="80"/>
                </a:lnTo>
                <a:lnTo>
                  <a:pt x="163" y="80"/>
                </a:lnTo>
                <a:lnTo>
                  <a:pt x="161" y="78"/>
                </a:lnTo>
                <a:lnTo>
                  <a:pt x="158" y="78"/>
                </a:lnTo>
                <a:lnTo>
                  <a:pt x="153" y="73"/>
                </a:lnTo>
                <a:lnTo>
                  <a:pt x="149" y="71"/>
                </a:lnTo>
                <a:lnTo>
                  <a:pt x="142" y="66"/>
                </a:lnTo>
                <a:lnTo>
                  <a:pt x="137" y="66"/>
                </a:lnTo>
                <a:lnTo>
                  <a:pt x="135" y="61"/>
                </a:lnTo>
                <a:lnTo>
                  <a:pt x="135" y="59"/>
                </a:lnTo>
                <a:lnTo>
                  <a:pt x="135" y="54"/>
                </a:lnTo>
                <a:lnTo>
                  <a:pt x="132" y="52"/>
                </a:lnTo>
                <a:lnTo>
                  <a:pt x="132" y="49"/>
                </a:lnTo>
                <a:lnTo>
                  <a:pt x="130" y="47"/>
                </a:lnTo>
                <a:lnTo>
                  <a:pt x="130" y="45"/>
                </a:lnTo>
                <a:lnTo>
                  <a:pt x="132" y="45"/>
                </a:lnTo>
                <a:lnTo>
                  <a:pt x="135" y="45"/>
                </a:lnTo>
                <a:lnTo>
                  <a:pt x="135" y="47"/>
                </a:lnTo>
                <a:lnTo>
                  <a:pt x="137" y="47"/>
                </a:lnTo>
                <a:lnTo>
                  <a:pt x="137" y="49"/>
                </a:lnTo>
                <a:lnTo>
                  <a:pt x="139" y="49"/>
                </a:lnTo>
                <a:lnTo>
                  <a:pt x="142" y="47"/>
                </a:lnTo>
                <a:lnTo>
                  <a:pt x="144" y="45"/>
                </a:lnTo>
                <a:lnTo>
                  <a:pt x="144" y="42"/>
                </a:lnTo>
                <a:lnTo>
                  <a:pt x="137" y="33"/>
                </a:lnTo>
                <a:lnTo>
                  <a:pt x="137" y="30"/>
                </a:lnTo>
                <a:lnTo>
                  <a:pt x="135" y="26"/>
                </a:lnTo>
                <a:lnTo>
                  <a:pt x="137" y="21"/>
                </a:lnTo>
                <a:lnTo>
                  <a:pt x="139" y="21"/>
                </a:lnTo>
                <a:lnTo>
                  <a:pt x="139" y="19"/>
                </a:lnTo>
                <a:lnTo>
                  <a:pt x="137" y="19"/>
                </a:lnTo>
                <a:lnTo>
                  <a:pt x="135" y="16"/>
                </a:lnTo>
                <a:lnTo>
                  <a:pt x="132" y="16"/>
                </a:lnTo>
                <a:lnTo>
                  <a:pt x="130" y="16"/>
                </a:lnTo>
                <a:lnTo>
                  <a:pt x="130" y="14"/>
                </a:lnTo>
                <a:lnTo>
                  <a:pt x="125" y="4"/>
                </a:lnTo>
                <a:lnTo>
                  <a:pt x="125" y="0"/>
                </a:lnTo>
                <a:lnTo>
                  <a:pt x="123" y="0"/>
                </a:lnTo>
                <a:lnTo>
                  <a:pt x="120" y="4"/>
                </a:lnTo>
                <a:lnTo>
                  <a:pt x="116" y="7"/>
                </a:lnTo>
                <a:lnTo>
                  <a:pt x="113" y="12"/>
                </a:lnTo>
                <a:lnTo>
                  <a:pt x="109" y="12"/>
                </a:lnTo>
                <a:lnTo>
                  <a:pt x="99" y="16"/>
                </a:lnTo>
                <a:lnTo>
                  <a:pt x="97" y="16"/>
                </a:lnTo>
                <a:lnTo>
                  <a:pt x="94" y="16"/>
                </a:lnTo>
                <a:lnTo>
                  <a:pt x="92" y="16"/>
                </a:lnTo>
                <a:lnTo>
                  <a:pt x="92" y="14"/>
                </a:lnTo>
                <a:lnTo>
                  <a:pt x="87" y="14"/>
                </a:lnTo>
                <a:lnTo>
                  <a:pt x="80" y="12"/>
                </a:lnTo>
                <a:lnTo>
                  <a:pt x="78" y="12"/>
                </a:lnTo>
                <a:lnTo>
                  <a:pt x="73" y="14"/>
                </a:lnTo>
                <a:lnTo>
                  <a:pt x="71" y="19"/>
                </a:lnTo>
                <a:lnTo>
                  <a:pt x="73" y="19"/>
                </a:lnTo>
                <a:lnTo>
                  <a:pt x="75" y="21"/>
                </a:lnTo>
                <a:lnTo>
                  <a:pt x="78" y="23"/>
                </a:lnTo>
                <a:lnTo>
                  <a:pt x="78" y="26"/>
                </a:lnTo>
                <a:lnTo>
                  <a:pt x="75" y="26"/>
                </a:lnTo>
                <a:lnTo>
                  <a:pt x="75" y="28"/>
                </a:lnTo>
                <a:lnTo>
                  <a:pt x="75" y="35"/>
                </a:lnTo>
                <a:lnTo>
                  <a:pt x="80" y="42"/>
                </a:lnTo>
                <a:lnTo>
                  <a:pt x="83" y="47"/>
                </a:lnTo>
                <a:lnTo>
                  <a:pt x="85" y="47"/>
                </a:lnTo>
                <a:lnTo>
                  <a:pt x="87" y="47"/>
                </a:lnTo>
                <a:lnTo>
                  <a:pt x="90" y="49"/>
                </a:lnTo>
                <a:lnTo>
                  <a:pt x="92" y="49"/>
                </a:lnTo>
                <a:lnTo>
                  <a:pt x="92" y="52"/>
                </a:lnTo>
                <a:lnTo>
                  <a:pt x="87" y="54"/>
                </a:lnTo>
                <a:lnTo>
                  <a:pt x="83" y="56"/>
                </a:lnTo>
                <a:lnTo>
                  <a:pt x="80" y="56"/>
                </a:lnTo>
                <a:lnTo>
                  <a:pt x="80" y="59"/>
                </a:lnTo>
                <a:lnTo>
                  <a:pt x="83" y="61"/>
                </a:lnTo>
                <a:lnTo>
                  <a:pt x="83" y="64"/>
                </a:lnTo>
                <a:lnTo>
                  <a:pt x="80" y="66"/>
                </a:lnTo>
                <a:lnTo>
                  <a:pt x="80" y="68"/>
                </a:lnTo>
                <a:lnTo>
                  <a:pt x="83" y="68"/>
                </a:lnTo>
                <a:lnTo>
                  <a:pt x="80" y="71"/>
                </a:lnTo>
                <a:lnTo>
                  <a:pt x="78" y="71"/>
                </a:lnTo>
                <a:lnTo>
                  <a:pt x="78" y="73"/>
                </a:lnTo>
                <a:lnTo>
                  <a:pt x="73" y="78"/>
                </a:lnTo>
                <a:lnTo>
                  <a:pt x="73" y="82"/>
                </a:lnTo>
                <a:lnTo>
                  <a:pt x="71" y="82"/>
                </a:lnTo>
                <a:lnTo>
                  <a:pt x="68" y="85"/>
                </a:lnTo>
                <a:lnTo>
                  <a:pt x="66" y="85"/>
                </a:lnTo>
                <a:lnTo>
                  <a:pt x="66" y="90"/>
                </a:lnTo>
                <a:lnTo>
                  <a:pt x="64" y="90"/>
                </a:lnTo>
                <a:lnTo>
                  <a:pt x="64" y="94"/>
                </a:lnTo>
                <a:lnTo>
                  <a:pt x="61" y="97"/>
                </a:lnTo>
                <a:lnTo>
                  <a:pt x="61" y="99"/>
                </a:lnTo>
                <a:lnTo>
                  <a:pt x="59" y="99"/>
                </a:lnTo>
                <a:lnTo>
                  <a:pt x="54" y="101"/>
                </a:lnTo>
                <a:lnTo>
                  <a:pt x="52" y="104"/>
                </a:lnTo>
                <a:lnTo>
                  <a:pt x="52" y="106"/>
                </a:lnTo>
                <a:lnTo>
                  <a:pt x="52" y="108"/>
                </a:lnTo>
                <a:lnTo>
                  <a:pt x="47" y="113"/>
                </a:lnTo>
                <a:lnTo>
                  <a:pt x="45" y="116"/>
                </a:lnTo>
                <a:lnTo>
                  <a:pt x="33" y="118"/>
                </a:lnTo>
                <a:lnTo>
                  <a:pt x="31" y="116"/>
                </a:lnTo>
                <a:lnTo>
                  <a:pt x="31" y="113"/>
                </a:lnTo>
                <a:lnTo>
                  <a:pt x="28" y="113"/>
                </a:lnTo>
                <a:lnTo>
                  <a:pt x="26" y="116"/>
                </a:lnTo>
                <a:lnTo>
                  <a:pt x="24" y="116"/>
                </a:lnTo>
                <a:lnTo>
                  <a:pt x="24" y="118"/>
                </a:lnTo>
                <a:lnTo>
                  <a:pt x="24" y="120"/>
                </a:lnTo>
                <a:lnTo>
                  <a:pt x="21" y="123"/>
                </a:lnTo>
                <a:lnTo>
                  <a:pt x="19" y="123"/>
                </a:lnTo>
                <a:lnTo>
                  <a:pt x="19" y="125"/>
                </a:lnTo>
                <a:lnTo>
                  <a:pt x="16" y="125"/>
                </a:lnTo>
                <a:lnTo>
                  <a:pt x="16" y="127"/>
                </a:lnTo>
                <a:lnTo>
                  <a:pt x="16" y="130"/>
                </a:lnTo>
                <a:lnTo>
                  <a:pt x="16" y="132"/>
                </a:lnTo>
                <a:lnTo>
                  <a:pt x="21" y="134"/>
                </a:lnTo>
                <a:lnTo>
                  <a:pt x="24" y="134"/>
                </a:lnTo>
                <a:lnTo>
                  <a:pt x="26" y="134"/>
                </a:lnTo>
                <a:lnTo>
                  <a:pt x="26" y="137"/>
                </a:lnTo>
                <a:lnTo>
                  <a:pt x="26" y="139"/>
                </a:lnTo>
                <a:lnTo>
                  <a:pt x="24" y="139"/>
                </a:lnTo>
                <a:lnTo>
                  <a:pt x="24" y="142"/>
                </a:lnTo>
                <a:lnTo>
                  <a:pt x="24" y="144"/>
                </a:lnTo>
                <a:lnTo>
                  <a:pt x="26" y="146"/>
                </a:lnTo>
                <a:lnTo>
                  <a:pt x="28" y="146"/>
                </a:lnTo>
                <a:lnTo>
                  <a:pt x="31" y="151"/>
                </a:lnTo>
                <a:lnTo>
                  <a:pt x="35" y="160"/>
                </a:lnTo>
                <a:lnTo>
                  <a:pt x="38" y="160"/>
                </a:lnTo>
                <a:lnTo>
                  <a:pt x="35" y="160"/>
                </a:lnTo>
                <a:lnTo>
                  <a:pt x="35" y="163"/>
                </a:lnTo>
                <a:lnTo>
                  <a:pt x="38" y="163"/>
                </a:lnTo>
                <a:lnTo>
                  <a:pt x="38" y="165"/>
                </a:lnTo>
                <a:lnTo>
                  <a:pt x="35" y="165"/>
                </a:lnTo>
                <a:lnTo>
                  <a:pt x="33" y="167"/>
                </a:lnTo>
                <a:lnTo>
                  <a:pt x="31" y="167"/>
                </a:lnTo>
                <a:lnTo>
                  <a:pt x="31" y="165"/>
                </a:lnTo>
                <a:lnTo>
                  <a:pt x="26" y="165"/>
                </a:lnTo>
                <a:lnTo>
                  <a:pt x="24" y="165"/>
                </a:lnTo>
                <a:lnTo>
                  <a:pt x="24" y="167"/>
                </a:lnTo>
                <a:lnTo>
                  <a:pt x="21" y="167"/>
                </a:lnTo>
                <a:lnTo>
                  <a:pt x="19" y="167"/>
                </a:lnTo>
                <a:lnTo>
                  <a:pt x="19" y="165"/>
                </a:lnTo>
                <a:lnTo>
                  <a:pt x="14" y="165"/>
                </a:lnTo>
                <a:lnTo>
                  <a:pt x="14" y="167"/>
                </a:lnTo>
                <a:lnTo>
                  <a:pt x="9" y="165"/>
                </a:lnTo>
                <a:lnTo>
                  <a:pt x="7" y="165"/>
                </a:lnTo>
                <a:lnTo>
                  <a:pt x="7" y="170"/>
                </a:lnTo>
                <a:lnTo>
                  <a:pt x="2" y="170"/>
                </a:lnTo>
                <a:lnTo>
                  <a:pt x="0" y="170"/>
                </a:lnTo>
                <a:lnTo>
                  <a:pt x="0" y="172"/>
                </a:lnTo>
                <a:lnTo>
                  <a:pt x="0" y="175"/>
                </a:lnTo>
                <a:lnTo>
                  <a:pt x="5" y="182"/>
                </a:lnTo>
                <a:lnTo>
                  <a:pt x="7" y="182"/>
                </a:lnTo>
                <a:lnTo>
                  <a:pt x="7" y="184"/>
                </a:lnTo>
                <a:lnTo>
                  <a:pt x="12" y="186"/>
                </a:lnTo>
                <a:lnTo>
                  <a:pt x="14" y="186"/>
                </a:lnTo>
                <a:lnTo>
                  <a:pt x="16" y="186"/>
                </a:lnTo>
                <a:lnTo>
                  <a:pt x="19" y="189"/>
                </a:lnTo>
                <a:lnTo>
                  <a:pt x="19" y="186"/>
                </a:lnTo>
                <a:lnTo>
                  <a:pt x="21" y="186"/>
                </a:lnTo>
                <a:lnTo>
                  <a:pt x="28" y="184"/>
                </a:lnTo>
                <a:lnTo>
                  <a:pt x="24" y="191"/>
                </a:lnTo>
                <a:lnTo>
                  <a:pt x="19" y="193"/>
                </a:lnTo>
                <a:lnTo>
                  <a:pt x="14" y="193"/>
                </a:lnTo>
                <a:lnTo>
                  <a:pt x="12" y="193"/>
                </a:lnTo>
                <a:lnTo>
                  <a:pt x="12" y="191"/>
                </a:lnTo>
                <a:lnTo>
                  <a:pt x="9" y="191"/>
                </a:lnTo>
                <a:lnTo>
                  <a:pt x="9" y="193"/>
                </a:lnTo>
                <a:lnTo>
                  <a:pt x="9" y="196"/>
                </a:lnTo>
                <a:lnTo>
                  <a:pt x="12" y="196"/>
                </a:lnTo>
                <a:lnTo>
                  <a:pt x="12" y="198"/>
                </a:lnTo>
                <a:lnTo>
                  <a:pt x="14" y="198"/>
                </a:lnTo>
                <a:lnTo>
                  <a:pt x="16" y="203"/>
                </a:lnTo>
                <a:lnTo>
                  <a:pt x="24" y="210"/>
                </a:lnTo>
                <a:lnTo>
                  <a:pt x="26" y="212"/>
                </a:lnTo>
                <a:lnTo>
                  <a:pt x="28" y="215"/>
                </a:lnTo>
                <a:lnTo>
                  <a:pt x="31" y="215"/>
                </a:lnTo>
                <a:lnTo>
                  <a:pt x="33" y="215"/>
                </a:lnTo>
                <a:lnTo>
                  <a:pt x="35" y="215"/>
                </a:lnTo>
                <a:lnTo>
                  <a:pt x="38" y="215"/>
                </a:lnTo>
                <a:lnTo>
                  <a:pt x="42" y="212"/>
                </a:lnTo>
                <a:lnTo>
                  <a:pt x="47" y="210"/>
                </a:lnTo>
                <a:lnTo>
                  <a:pt x="49" y="210"/>
                </a:lnTo>
                <a:lnTo>
                  <a:pt x="49" y="208"/>
                </a:lnTo>
                <a:lnTo>
                  <a:pt x="52" y="205"/>
                </a:lnTo>
                <a:lnTo>
                  <a:pt x="52" y="203"/>
                </a:lnTo>
                <a:lnTo>
                  <a:pt x="52" y="201"/>
                </a:lnTo>
                <a:lnTo>
                  <a:pt x="49" y="193"/>
                </a:lnTo>
                <a:lnTo>
                  <a:pt x="52" y="193"/>
                </a:lnTo>
                <a:lnTo>
                  <a:pt x="61" y="193"/>
                </a:lnTo>
                <a:lnTo>
                  <a:pt x="61" y="196"/>
                </a:lnTo>
                <a:lnTo>
                  <a:pt x="59" y="196"/>
                </a:lnTo>
                <a:lnTo>
                  <a:pt x="57" y="196"/>
                </a:lnTo>
                <a:lnTo>
                  <a:pt x="54" y="196"/>
                </a:lnTo>
                <a:lnTo>
                  <a:pt x="54" y="198"/>
                </a:lnTo>
                <a:lnTo>
                  <a:pt x="54" y="203"/>
                </a:lnTo>
                <a:lnTo>
                  <a:pt x="57" y="203"/>
                </a:lnTo>
                <a:lnTo>
                  <a:pt x="59" y="203"/>
                </a:lnTo>
                <a:lnTo>
                  <a:pt x="61" y="203"/>
                </a:lnTo>
                <a:lnTo>
                  <a:pt x="64" y="201"/>
                </a:lnTo>
                <a:lnTo>
                  <a:pt x="61" y="203"/>
                </a:lnTo>
                <a:lnTo>
                  <a:pt x="59" y="203"/>
                </a:lnTo>
                <a:lnTo>
                  <a:pt x="57" y="205"/>
                </a:lnTo>
                <a:lnTo>
                  <a:pt x="57" y="208"/>
                </a:lnTo>
                <a:lnTo>
                  <a:pt x="57" y="210"/>
                </a:lnTo>
                <a:lnTo>
                  <a:pt x="59" y="210"/>
                </a:lnTo>
                <a:lnTo>
                  <a:pt x="59" y="212"/>
                </a:lnTo>
                <a:lnTo>
                  <a:pt x="59" y="215"/>
                </a:lnTo>
                <a:lnTo>
                  <a:pt x="61" y="215"/>
                </a:lnTo>
                <a:lnTo>
                  <a:pt x="59" y="217"/>
                </a:lnTo>
                <a:lnTo>
                  <a:pt x="59" y="222"/>
                </a:lnTo>
                <a:lnTo>
                  <a:pt x="57" y="227"/>
                </a:lnTo>
                <a:lnTo>
                  <a:pt x="57" y="229"/>
                </a:lnTo>
                <a:lnTo>
                  <a:pt x="57" y="231"/>
                </a:lnTo>
                <a:lnTo>
                  <a:pt x="59" y="234"/>
                </a:lnTo>
                <a:lnTo>
                  <a:pt x="61" y="234"/>
                </a:lnTo>
                <a:lnTo>
                  <a:pt x="61" y="236"/>
                </a:lnTo>
                <a:lnTo>
                  <a:pt x="59" y="234"/>
                </a:lnTo>
                <a:lnTo>
                  <a:pt x="59" y="236"/>
                </a:lnTo>
                <a:lnTo>
                  <a:pt x="59" y="245"/>
                </a:lnTo>
                <a:lnTo>
                  <a:pt x="61" y="250"/>
                </a:lnTo>
                <a:lnTo>
                  <a:pt x="61" y="253"/>
                </a:lnTo>
                <a:lnTo>
                  <a:pt x="64" y="255"/>
                </a:lnTo>
                <a:lnTo>
                  <a:pt x="64" y="260"/>
                </a:lnTo>
                <a:lnTo>
                  <a:pt x="64" y="262"/>
                </a:lnTo>
                <a:lnTo>
                  <a:pt x="64" y="264"/>
                </a:lnTo>
                <a:lnTo>
                  <a:pt x="64" y="267"/>
                </a:lnTo>
                <a:lnTo>
                  <a:pt x="66" y="269"/>
                </a:lnTo>
                <a:lnTo>
                  <a:pt x="66" y="271"/>
                </a:lnTo>
                <a:lnTo>
                  <a:pt x="66" y="274"/>
                </a:lnTo>
                <a:lnTo>
                  <a:pt x="66" y="276"/>
                </a:lnTo>
                <a:lnTo>
                  <a:pt x="66" y="279"/>
                </a:lnTo>
                <a:lnTo>
                  <a:pt x="71" y="286"/>
                </a:lnTo>
                <a:lnTo>
                  <a:pt x="73" y="286"/>
                </a:lnTo>
                <a:lnTo>
                  <a:pt x="73" y="290"/>
                </a:lnTo>
                <a:lnTo>
                  <a:pt x="80" y="302"/>
                </a:lnTo>
                <a:lnTo>
                  <a:pt x="80" y="305"/>
                </a:lnTo>
                <a:lnTo>
                  <a:pt x="80" y="307"/>
                </a:lnTo>
                <a:lnTo>
                  <a:pt x="83" y="309"/>
                </a:lnTo>
                <a:lnTo>
                  <a:pt x="83" y="312"/>
                </a:lnTo>
                <a:lnTo>
                  <a:pt x="83" y="314"/>
                </a:lnTo>
                <a:lnTo>
                  <a:pt x="83" y="316"/>
                </a:lnTo>
                <a:lnTo>
                  <a:pt x="85" y="319"/>
                </a:lnTo>
                <a:lnTo>
                  <a:pt x="85" y="321"/>
                </a:lnTo>
                <a:lnTo>
                  <a:pt x="90" y="330"/>
                </a:lnTo>
                <a:lnTo>
                  <a:pt x="97" y="338"/>
                </a:lnTo>
                <a:lnTo>
                  <a:pt x="97" y="340"/>
                </a:lnTo>
                <a:lnTo>
                  <a:pt x="97" y="342"/>
                </a:lnTo>
                <a:lnTo>
                  <a:pt x="99" y="345"/>
                </a:lnTo>
                <a:lnTo>
                  <a:pt x="99" y="349"/>
                </a:lnTo>
                <a:lnTo>
                  <a:pt x="101" y="354"/>
                </a:lnTo>
                <a:lnTo>
                  <a:pt x="104" y="356"/>
                </a:lnTo>
                <a:lnTo>
                  <a:pt x="104" y="359"/>
                </a:lnTo>
                <a:lnTo>
                  <a:pt x="106" y="361"/>
                </a:lnTo>
                <a:lnTo>
                  <a:pt x="104" y="361"/>
                </a:lnTo>
                <a:lnTo>
                  <a:pt x="104" y="364"/>
                </a:lnTo>
                <a:lnTo>
                  <a:pt x="104" y="366"/>
                </a:lnTo>
                <a:lnTo>
                  <a:pt x="104" y="368"/>
                </a:lnTo>
                <a:lnTo>
                  <a:pt x="106" y="368"/>
                </a:lnTo>
                <a:lnTo>
                  <a:pt x="109" y="373"/>
                </a:lnTo>
                <a:lnTo>
                  <a:pt x="111" y="378"/>
                </a:lnTo>
                <a:lnTo>
                  <a:pt x="113" y="378"/>
                </a:lnTo>
                <a:lnTo>
                  <a:pt x="116" y="380"/>
                </a:lnTo>
                <a:lnTo>
                  <a:pt x="116" y="382"/>
                </a:lnTo>
                <a:lnTo>
                  <a:pt x="118" y="382"/>
                </a:lnTo>
                <a:lnTo>
                  <a:pt x="120" y="382"/>
                </a:lnTo>
                <a:lnTo>
                  <a:pt x="125" y="378"/>
                </a:lnTo>
                <a:lnTo>
                  <a:pt x="127" y="378"/>
                </a:lnTo>
                <a:lnTo>
                  <a:pt x="127" y="375"/>
                </a:lnTo>
                <a:lnTo>
                  <a:pt x="127" y="373"/>
                </a:lnTo>
                <a:lnTo>
                  <a:pt x="127" y="371"/>
                </a:lnTo>
                <a:lnTo>
                  <a:pt x="130" y="368"/>
                </a:lnTo>
                <a:lnTo>
                  <a:pt x="137" y="368"/>
                </a:lnTo>
                <a:lnTo>
                  <a:pt x="139" y="366"/>
                </a:lnTo>
                <a:lnTo>
                  <a:pt x="137" y="366"/>
                </a:lnTo>
                <a:lnTo>
                  <a:pt x="137" y="364"/>
                </a:lnTo>
                <a:lnTo>
                  <a:pt x="139" y="361"/>
                </a:lnTo>
                <a:lnTo>
                  <a:pt x="142" y="356"/>
                </a:lnTo>
                <a:lnTo>
                  <a:pt x="142" y="354"/>
                </a:lnTo>
                <a:lnTo>
                  <a:pt x="144" y="354"/>
                </a:lnTo>
                <a:lnTo>
                  <a:pt x="146" y="354"/>
                </a:lnTo>
                <a:lnTo>
                  <a:pt x="149" y="354"/>
                </a:lnTo>
                <a:lnTo>
                  <a:pt x="149" y="352"/>
                </a:lnTo>
                <a:lnTo>
                  <a:pt x="149" y="342"/>
                </a:lnTo>
                <a:lnTo>
                  <a:pt x="149" y="340"/>
                </a:lnTo>
                <a:lnTo>
                  <a:pt x="149" y="338"/>
                </a:lnTo>
                <a:lnTo>
                  <a:pt x="149" y="335"/>
                </a:lnTo>
                <a:lnTo>
                  <a:pt x="149" y="333"/>
                </a:lnTo>
                <a:lnTo>
                  <a:pt x="149" y="330"/>
                </a:lnTo>
                <a:lnTo>
                  <a:pt x="151" y="330"/>
                </a:lnTo>
                <a:lnTo>
                  <a:pt x="151" y="328"/>
                </a:lnTo>
                <a:lnTo>
                  <a:pt x="151" y="326"/>
                </a:lnTo>
                <a:lnTo>
                  <a:pt x="153" y="326"/>
                </a:lnTo>
                <a:lnTo>
                  <a:pt x="153" y="323"/>
                </a:lnTo>
                <a:lnTo>
                  <a:pt x="153" y="321"/>
                </a:lnTo>
                <a:lnTo>
                  <a:pt x="156" y="316"/>
                </a:lnTo>
                <a:lnTo>
                  <a:pt x="156" y="314"/>
                </a:lnTo>
                <a:lnTo>
                  <a:pt x="153" y="312"/>
                </a:lnTo>
                <a:lnTo>
                  <a:pt x="153" y="307"/>
                </a:lnTo>
                <a:lnTo>
                  <a:pt x="153" y="300"/>
                </a:lnTo>
                <a:lnTo>
                  <a:pt x="153" y="297"/>
                </a:lnTo>
                <a:lnTo>
                  <a:pt x="151" y="293"/>
                </a:lnTo>
                <a:lnTo>
                  <a:pt x="151" y="290"/>
                </a:lnTo>
                <a:lnTo>
                  <a:pt x="151" y="288"/>
                </a:lnTo>
                <a:lnTo>
                  <a:pt x="153" y="283"/>
                </a:lnTo>
                <a:lnTo>
                  <a:pt x="156" y="283"/>
                </a:lnTo>
                <a:lnTo>
                  <a:pt x="156" y="281"/>
                </a:lnTo>
                <a:lnTo>
                  <a:pt x="158" y="281"/>
                </a:lnTo>
                <a:lnTo>
                  <a:pt x="161" y="281"/>
                </a:lnTo>
                <a:lnTo>
                  <a:pt x="161" y="283"/>
                </a:lnTo>
                <a:lnTo>
                  <a:pt x="163" y="281"/>
                </a:lnTo>
                <a:lnTo>
                  <a:pt x="165" y="279"/>
                </a:lnTo>
                <a:lnTo>
                  <a:pt x="168" y="274"/>
                </a:lnTo>
                <a:lnTo>
                  <a:pt x="170" y="274"/>
                </a:lnTo>
                <a:lnTo>
                  <a:pt x="172" y="274"/>
                </a:lnTo>
                <a:lnTo>
                  <a:pt x="177" y="274"/>
                </a:lnTo>
                <a:lnTo>
                  <a:pt x="179" y="271"/>
                </a:lnTo>
                <a:lnTo>
                  <a:pt x="182" y="269"/>
                </a:lnTo>
                <a:lnTo>
                  <a:pt x="179" y="267"/>
                </a:lnTo>
                <a:lnTo>
                  <a:pt x="182" y="264"/>
                </a:lnTo>
                <a:lnTo>
                  <a:pt x="182" y="262"/>
                </a:lnTo>
                <a:lnTo>
                  <a:pt x="184" y="262"/>
                </a:lnTo>
                <a:lnTo>
                  <a:pt x="187" y="260"/>
                </a:lnTo>
                <a:lnTo>
                  <a:pt x="189" y="260"/>
                </a:lnTo>
                <a:lnTo>
                  <a:pt x="191" y="257"/>
                </a:lnTo>
                <a:lnTo>
                  <a:pt x="194" y="257"/>
                </a:lnTo>
                <a:lnTo>
                  <a:pt x="194" y="255"/>
                </a:lnTo>
                <a:lnTo>
                  <a:pt x="196" y="255"/>
                </a:lnTo>
                <a:lnTo>
                  <a:pt x="196" y="253"/>
                </a:lnTo>
                <a:lnTo>
                  <a:pt x="198" y="250"/>
                </a:lnTo>
                <a:lnTo>
                  <a:pt x="203" y="248"/>
                </a:lnTo>
                <a:lnTo>
                  <a:pt x="205" y="245"/>
                </a:lnTo>
                <a:lnTo>
                  <a:pt x="208" y="245"/>
                </a:lnTo>
                <a:lnTo>
                  <a:pt x="208" y="243"/>
                </a:lnTo>
                <a:lnTo>
                  <a:pt x="210" y="241"/>
                </a:lnTo>
                <a:lnTo>
                  <a:pt x="212" y="236"/>
                </a:lnTo>
                <a:lnTo>
                  <a:pt x="217" y="231"/>
                </a:lnTo>
                <a:lnTo>
                  <a:pt x="220" y="231"/>
                </a:lnTo>
                <a:lnTo>
                  <a:pt x="220" y="229"/>
                </a:lnTo>
                <a:lnTo>
                  <a:pt x="217" y="231"/>
                </a:lnTo>
                <a:lnTo>
                  <a:pt x="217" y="234"/>
                </a:lnTo>
                <a:lnTo>
                  <a:pt x="217" y="231"/>
                </a:lnTo>
                <a:lnTo>
                  <a:pt x="217" y="229"/>
                </a:lnTo>
                <a:lnTo>
                  <a:pt x="220" y="229"/>
                </a:lnTo>
                <a:lnTo>
                  <a:pt x="220" y="227"/>
                </a:lnTo>
                <a:lnTo>
                  <a:pt x="222" y="227"/>
                </a:lnTo>
                <a:lnTo>
                  <a:pt x="222" y="229"/>
                </a:lnTo>
                <a:lnTo>
                  <a:pt x="220" y="229"/>
                </a:lnTo>
                <a:lnTo>
                  <a:pt x="222" y="229"/>
                </a:lnTo>
                <a:lnTo>
                  <a:pt x="224" y="229"/>
                </a:lnTo>
                <a:lnTo>
                  <a:pt x="227" y="229"/>
                </a:lnTo>
                <a:lnTo>
                  <a:pt x="229" y="227"/>
                </a:lnTo>
                <a:lnTo>
                  <a:pt x="231" y="227"/>
                </a:lnTo>
                <a:lnTo>
                  <a:pt x="234" y="227"/>
                </a:lnTo>
                <a:lnTo>
                  <a:pt x="231" y="224"/>
                </a:lnTo>
                <a:lnTo>
                  <a:pt x="229" y="224"/>
                </a:lnTo>
                <a:lnTo>
                  <a:pt x="231" y="224"/>
                </a:lnTo>
                <a:lnTo>
                  <a:pt x="234" y="224"/>
                </a:lnTo>
                <a:lnTo>
                  <a:pt x="234" y="222"/>
                </a:lnTo>
                <a:lnTo>
                  <a:pt x="236" y="222"/>
                </a:lnTo>
                <a:lnTo>
                  <a:pt x="241" y="217"/>
                </a:lnTo>
                <a:lnTo>
                  <a:pt x="241" y="215"/>
                </a:lnTo>
                <a:lnTo>
                  <a:pt x="238" y="212"/>
                </a:lnTo>
                <a:lnTo>
                  <a:pt x="238" y="210"/>
                </a:lnTo>
                <a:lnTo>
                  <a:pt x="238" y="208"/>
                </a:lnTo>
                <a:lnTo>
                  <a:pt x="241" y="208"/>
                </a:lnTo>
                <a:lnTo>
                  <a:pt x="241" y="205"/>
                </a:lnTo>
                <a:lnTo>
                  <a:pt x="243" y="205"/>
                </a:lnTo>
                <a:lnTo>
                  <a:pt x="243" y="203"/>
                </a:lnTo>
                <a:lnTo>
                  <a:pt x="246" y="203"/>
                </a:lnTo>
                <a:lnTo>
                  <a:pt x="250" y="203"/>
                </a:lnTo>
                <a:lnTo>
                  <a:pt x="253" y="201"/>
                </a:lnTo>
                <a:lnTo>
                  <a:pt x="255" y="19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77" name="Freeform 2399"/>
          <p:cNvSpPr>
            <a:spLocks/>
          </p:cNvSpPr>
          <p:nvPr/>
        </p:nvSpPr>
        <p:spPr bwMode="auto">
          <a:xfrm>
            <a:off x="2497138" y="4811713"/>
            <a:ext cx="33337" cy="68262"/>
          </a:xfrm>
          <a:custGeom>
            <a:avLst/>
            <a:gdLst>
              <a:gd name="T0" fmla="*/ 0 w 29"/>
              <a:gd name="T1" fmla="*/ 2147483647 h 52"/>
              <a:gd name="T2" fmla="*/ 0 w 29"/>
              <a:gd name="T3" fmla="*/ 2147483647 h 52"/>
              <a:gd name="T4" fmla="*/ 0 w 29"/>
              <a:gd name="T5" fmla="*/ 2147483647 h 52"/>
              <a:gd name="T6" fmla="*/ 2147483647 w 29"/>
              <a:gd name="T7" fmla="*/ 2147483647 h 52"/>
              <a:gd name="T8" fmla="*/ 2147483647 w 29"/>
              <a:gd name="T9" fmla="*/ 2147483647 h 52"/>
              <a:gd name="T10" fmla="*/ 2147483647 w 29"/>
              <a:gd name="T11" fmla="*/ 2147483647 h 52"/>
              <a:gd name="T12" fmla="*/ 2147483647 w 29"/>
              <a:gd name="T13" fmla="*/ 2147483647 h 52"/>
              <a:gd name="T14" fmla="*/ 2147483647 w 29"/>
              <a:gd name="T15" fmla="*/ 2147483647 h 52"/>
              <a:gd name="T16" fmla="*/ 2147483647 w 29"/>
              <a:gd name="T17" fmla="*/ 2147483647 h 52"/>
              <a:gd name="T18" fmla="*/ 2147483647 w 29"/>
              <a:gd name="T19" fmla="*/ 2147483647 h 52"/>
              <a:gd name="T20" fmla="*/ 2147483647 w 29"/>
              <a:gd name="T21" fmla="*/ 2147483647 h 52"/>
              <a:gd name="T22" fmla="*/ 2147483647 w 29"/>
              <a:gd name="T23" fmla="*/ 2147483647 h 52"/>
              <a:gd name="T24" fmla="*/ 2147483647 w 29"/>
              <a:gd name="T25" fmla="*/ 2147483647 h 52"/>
              <a:gd name="T26" fmla="*/ 2147483647 w 29"/>
              <a:gd name="T27" fmla="*/ 2147483647 h 52"/>
              <a:gd name="T28" fmla="*/ 2147483647 w 29"/>
              <a:gd name="T29" fmla="*/ 2147483647 h 52"/>
              <a:gd name="T30" fmla="*/ 2147483647 w 29"/>
              <a:gd name="T31" fmla="*/ 2147483647 h 52"/>
              <a:gd name="T32" fmla="*/ 2147483647 w 29"/>
              <a:gd name="T33" fmla="*/ 2147483647 h 52"/>
              <a:gd name="T34" fmla="*/ 2147483647 w 29"/>
              <a:gd name="T35" fmla="*/ 2147483647 h 52"/>
              <a:gd name="T36" fmla="*/ 2147483647 w 29"/>
              <a:gd name="T37" fmla="*/ 2147483647 h 52"/>
              <a:gd name="T38" fmla="*/ 2147483647 w 29"/>
              <a:gd name="T39" fmla="*/ 2147483647 h 52"/>
              <a:gd name="T40" fmla="*/ 2147483647 w 29"/>
              <a:gd name="T41" fmla="*/ 2147483647 h 52"/>
              <a:gd name="T42" fmla="*/ 2147483647 w 29"/>
              <a:gd name="T43" fmla="*/ 2147483647 h 52"/>
              <a:gd name="T44" fmla="*/ 2147483647 w 29"/>
              <a:gd name="T45" fmla="*/ 2147483647 h 52"/>
              <a:gd name="T46" fmla="*/ 2147483647 w 29"/>
              <a:gd name="T47" fmla="*/ 2147483647 h 52"/>
              <a:gd name="T48" fmla="*/ 2147483647 w 29"/>
              <a:gd name="T49" fmla="*/ 2147483647 h 52"/>
              <a:gd name="T50" fmla="*/ 2147483647 w 29"/>
              <a:gd name="T51" fmla="*/ 2147483647 h 52"/>
              <a:gd name="T52" fmla="*/ 2147483647 w 29"/>
              <a:gd name="T53" fmla="*/ 2147483647 h 52"/>
              <a:gd name="T54" fmla="*/ 2147483647 w 29"/>
              <a:gd name="T55" fmla="*/ 2147483647 h 52"/>
              <a:gd name="T56" fmla="*/ 2147483647 w 29"/>
              <a:gd name="T57" fmla="*/ 2147483647 h 52"/>
              <a:gd name="T58" fmla="*/ 2147483647 w 29"/>
              <a:gd name="T59" fmla="*/ 2147483647 h 52"/>
              <a:gd name="T60" fmla="*/ 2147483647 w 29"/>
              <a:gd name="T61" fmla="*/ 2147483647 h 52"/>
              <a:gd name="T62" fmla="*/ 2147483647 w 29"/>
              <a:gd name="T63" fmla="*/ 2147483647 h 52"/>
              <a:gd name="T64" fmla="*/ 2147483647 w 29"/>
              <a:gd name="T65" fmla="*/ 2147483647 h 52"/>
              <a:gd name="T66" fmla="*/ 2147483647 w 29"/>
              <a:gd name="T67" fmla="*/ 0 h 52"/>
              <a:gd name="T68" fmla="*/ 2147483647 w 29"/>
              <a:gd name="T69" fmla="*/ 2147483647 h 52"/>
              <a:gd name="T70" fmla="*/ 2147483647 w 29"/>
              <a:gd name="T71" fmla="*/ 2147483647 h 52"/>
              <a:gd name="T72" fmla="*/ 2147483647 w 29"/>
              <a:gd name="T73" fmla="*/ 2147483647 h 52"/>
              <a:gd name="T74" fmla="*/ 2147483647 w 29"/>
              <a:gd name="T75" fmla="*/ 2147483647 h 52"/>
              <a:gd name="T76" fmla="*/ 2147483647 w 29"/>
              <a:gd name="T77" fmla="*/ 2147483647 h 52"/>
              <a:gd name="T78" fmla="*/ 2147483647 w 29"/>
              <a:gd name="T79" fmla="*/ 2147483647 h 52"/>
              <a:gd name="T80" fmla="*/ 2147483647 w 29"/>
              <a:gd name="T81" fmla="*/ 2147483647 h 52"/>
              <a:gd name="T82" fmla="*/ 2147483647 w 29"/>
              <a:gd name="T83" fmla="*/ 2147483647 h 52"/>
              <a:gd name="T84" fmla="*/ 2147483647 w 29"/>
              <a:gd name="T85" fmla="*/ 2147483647 h 52"/>
              <a:gd name="T86" fmla="*/ 2147483647 w 29"/>
              <a:gd name="T87" fmla="*/ 2147483647 h 52"/>
              <a:gd name="T88" fmla="*/ 2147483647 w 29"/>
              <a:gd name="T89" fmla="*/ 2147483647 h 52"/>
              <a:gd name="T90" fmla="*/ 2147483647 w 29"/>
              <a:gd name="T91" fmla="*/ 2147483647 h 5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9"/>
              <a:gd name="T139" fmla="*/ 0 h 52"/>
              <a:gd name="T140" fmla="*/ 29 w 29"/>
              <a:gd name="T141" fmla="*/ 52 h 5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9" h="52">
                <a:moveTo>
                  <a:pt x="3" y="21"/>
                </a:moveTo>
                <a:lnTo>
                  <a:pt x="0" y="21"/>
                </a:lnTo>
                <a:lnTo>
                  <a:pt x="0" y="23"/>
                </a:lnTo>
                <a:lnTo>
                  <a:pt x="3" y="28"/>
                </a:lnTo>
                <a:lnTo>
                  <a:pt x="3" y="35"/>
                </a:lnTo>
                <a:lnTo>
                  <a:pt x="3" y="38"/>
                </a:lnTo>
                <a:lnTo>
                  <a:pt x="5" y="42"/>
                </a:lnTo>
                <a:lnTo>
                  <a:pt x="5" y="47"/>
                </a:lnTo>
                <a:lnTo>
                  <a:pt x="7" y="49"/>
                </a:lnTo>
                <a:lnTo>
                  <a:pt x="10" y="49"/>
                </a:lnTo>
                <a:lnTo>
                  <a:pt x="10" y="52"/>
                </a:lnTo>
                <a:lnTo>
                  <a:pt x="12" y="52"/>
                </a:lnTo>
                <a:lnTo>
                  <a:pt x="15" y="49"/>
                </a:lnTo>
                <a:lnTo>
                  <a:pt x="22" y="47"/>
                </a:lnTo>
                <a:lnTo>
                  <a:pt x="24" y="47"/>
                </a:lnTo>
                <a:lnTo>
                  <a:pt x="26" y="45"/>
                </a:lnTo>
                <a:lnTo>
                  <a:pt x="26" y="42"/>
                </a:lnTo>
                <a:lnTo>
                  <a:pt x="29" y="42"/>
                </a:lnTo>
                <a:lnTo>
                  <a:pt x="29" y="40"/>
                </a:lnTo>
                <a:lnTo>
                  <a:pt x="29" y="33"/>
                </a:lnTo>
                <a:lnTo>
                  <a:pt x="29" y="31"/>
                </a:lnTo>
                <a:lnTo>
                  <a:pt x="26" y="31"/>
                </a:lnTo>
                <a:lnTo>
                  <a:pt x="26" y="28"/>
                </a:lnTo>
                <a:lnTo>
                  <a:pt x="26" y="26"/>
                </a:lnTo>
                <a:lnTo>
                  <a:pt x="24" y="26"/>
                </a:lnTo>
                <a:lnTo>
                  <a:pt x="24" y="23"/>
                </a:lnTo>
                <a:lnTo>
                  <a:pt x="24" y="21"/>
                </a:lnTo>
                <a:lnTo>
                  <a:pt x="22" y="19"/>
                </a:lnTo>
                <a:lnTo>
                  <a:pt x="15" y="7"/>
                </a:lnTo>
                <a:lnTo>
                  <a:pt x="12" y="5"/>
                </a:lnTo>
                <a:lnTo>
                  <a:pt x="10" y="5"/>
                </a:lnTo>
                <a:lnTo>
                  <a:pt x="10" y="2"/>
                </a:lnTo>
                <a:lnTo>
                  <a:pt x="7" y="0"/>
                </a:lnTo>
                <a:lnTo>
                  <a:pt x="5" y="2"/>
                </a:lnTo>
                <a:lnTo>
                  <a:pt x="7" y="5"/>
                </a:lnTo>
                <a:lnTo>
                  <a:pt x="12" y="5"/>
                </a:lnTo>
                <a:lnTo>
                  <a:pt x="7" y="5"/>
                </a:lnTo>
                <a:lnTo>
                  <a:pt x="5" y="14"/>
                </a:lnTo>
                <a:lnTo>
                  <a:pt x="3" y="21"/>
                </a:lnTo>
                <a:lnTo>
                  <a:pt x="3" y="23"/>
                </a:lnTo>
                <a:lnTo>
                  <a:pt x="3" y="21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78" name="Freeform 2400"/>
          <p:cNvSpPr>
            <a:spLocks/>
          </p:cNvSpPr>
          <p:nvPr/>
        </p:nvSpPr>
        <p:spPr bwMode="auto">
          <a:xfrm>
            <a:off x="1865313" y="4170363"/>
            <a:ext cx="107950" cy="55562"/>
          </a:xfrm>
          <a:custGeom>
            <a:avLst/>
            <a:gdLst>
              <a:gd name="T0" fmla="*/ 2147483647 w 86"/>
              <a:gd name="T1" fmla="*/ 2147483647 h 43"/>
              <a:gd name="T2" fmla="*/ 2147483647 w 86"/>
              <a:gd name="T3" fmla="*/ 2147483647 h 43"/>
              <a:gd name="T4" fmla="*/ 2147483647 w 86"/>
              <a:gd name="T5" fmla="*/ 2147483647 h 43"/>
              <a:gd name="T6" fmla="*/ 2147483647 w 86"/>
              <a:gd name="T7" fmla="*/ 2147483647 h 43"/>
              <a:gd name="T8" fmla="*/ 2147483647 w 86"/>
              <a:gd name="T9" fmla="*/ 2147483647 h 43"/>
              <a:gd name="T10" fmla="*/ 2147483647 w 86"/>
              <a:gd name="T11" fmla="*/ 2147483647 h 43"/>
              <a:gd name="T12" fmla="*/ 2147483647 w 86"/>
              <a:gd name="T13" fmla="*/ 2147483647 h 43"/>
              <a:gd name="T14" fmla="*/ 2147483647 w 86"/>
              <a:gd name="T15" fmla="*/ 2147483647 h 43"/>
              <a:gd name="T16" fmla="*/ 2147483647 w 86"/>
              <a:gd name="T17" fmla="*/ 2147483647 h 43"/>
              <a:gd name="T18" fmla="*/ 2147483647 w 86"/>
              <a:gd name="T19" fmla="*/ 2147483647 h 43"/>
              <a:gd name="T20" fmla="*/ 2147483647 w 86"/>
              <a:gd name="T21" fmla="*/ 2147483647 h 43"/>
              <a:gd name="T22" fmla="*/ 2147483647 w 86"/>
              <a:gd name="T23" fmla="*/ 2147483647 h 43"/>
              <a:gd name="T24" fmla="*/ 2147483647 w 86"/>
              <a:gd name="T25" fmla="*/ 2147483647 h 43"/>
              <a:gd name="T26" fmla="*/ 2147483647 w 86"/>
              <a:gd name="T27" fmla="*/ 2147483647 h 43"/>
              <a:gd name="T28" fmla="*/ 2147483647 w 86"/>
              <a:gd name="T29" fmla="*/ 2147483647 h 43"/>
              <a:gd name="T30" fmla="*/ 2147483647 w 86"/>
              <a:gd name="T31" fmla="*/ 2147483647 h 43"/>
              <a:gd name="T32" fmla="*/ 2147483647 w 86"/>
              <a:gd name="T33" fmla="*/ 2147483647 h 43"/>
              <a:gd name="T34" fmla="*/ 2147483647 w 86"/>
              <a:gd name="T35" fmla="*/ 2147483647 h 43"/>
              <a:gd name="T36" fmla="*/ 2147483647 w 86"/>
              <a:gd name="T37" fmla="*/ 2147483647 h 43"/>
              <a:gd name="T38" fmla="*/ 2147483647 w 86"/>
              <a:gd name="T39" fmla="*/ 2147483647 h 43"/>
              <a:gd name="T40" fmla="*/ 2147483647 w 86"/>
              <a:gd name="T41" fmla="*/ 2147483647 h 43"/>
              <a:gd name="T42" fmla="*/ 2147483647 w 86"/>
              <a:gd name="T43" fmla="*/ 2147483647 h 43"/>
              <a:gd name="T44" fmla="*/ 2147483647 w 86"/>
              <a:gd name="T45" fmla="*/ 2147483647 h 43"/>
              <a:gd name="T46" fmla="*/ 2147483647 w 86"/>
              <a:gd name="T47" fmla="*/ 2147483647 h 43"/>
              <a:gd name="T48" fmla="*/ 2147483647 w 86"/>
              <a:gd name="T49" fmla="*/ 2147483647 h 43"/>
              <a:gd name="T50" fmla="*/ 2147483647 w 86"/>
              <a:gd name="T51" fmla="*/ 2147483647 h 43"/>
              <a:gd name="T52" fmla="*/ 2147483647 w 86"/>
              <a:gd name="T53" fmla="*/ 2147483647 h 43"/>
              <a:gd name="T54" fmla="*/ 2147483647 w 86"/>
              <a:gd name="T55" fmla="*/ 2147483647 h 43"/>
              <a:gd name="T56" fmla="*/ 2147483647 w 86"/>
              <a:gd name="T57" fmla="*/ 2147483647 h 43"/>
              <a:gd name="T58" fmla="*/ 2147483647 w 86"/>
              <a:gd name="T59" fmla="*/ 2147483647 h 43"/>
              <a:gd name="T60" fmla="*/ 2147483647 w 86"/>
              <a:gd name="T61" fmla="*/ 2147483647 h 43"/>
              <a:gd name="T62" fmla="*/ 2147483647 w 86"/>
              <a:gd name="T63" fmla="*/ 2147483647 h 43"/>
              <a:gd name="T64" fmla="*/ 2147483647 w 86"/>
              <a:gd name="T65" fmla="*/ 2147483647 h 43"/>
              <a:gd name="T66" fmla="*/ 2147483647 w 86"/>
              <a:gd name="T67" fmla="*/ 2147483647 h 43"/>
              <a:gd name="T68" fmla="*/ 2147483647 w 86"/>
              <a:gd name="T69" fmla="*/ 2147483647 h 43"/>
              <a:gd name="T70" fmla="*/ 2147483647 w 86"/>
              <a:gd name="T71" fmla="*/ 2147483647 h 43"/>
              <a:gd name="T72" fmla="*/ 2147483647 w 86"/>
              <a:gd name="T73" fmla="*/ 2147483647 h 43"/>
              <a:gd name="T74" fmla="*/ 2147483647 w 86"/>
              <a:gd name="T75" fmla="*/ 2147483647 h 43"/>
              <a:gd name="T76" fmla="*/ 2147483647 w 86"/>
              <a:gd name="T77" fmla="*/ 2147483647 h 43"/>
              <a:gd name="T78" fmla="*/ 2147483647 w 86"/>
              <a:gd name="T79" fmla="*/ 2147483647 h 43"/>
              <a:gd name="T80" fmla="*/ 2147483647 w 86"/>
              <a:gd name="T81" fmla="*/ 2147483647 h 43"/>
              <a:gd name="T82" fmla="*/ 2147483647 w 86"/>
              <a:gd name="T83" fmla="*/ 0 h 43"/>
              <a:gd name="T84" fmla="*/ 2147483647 w 86"/>
              <a:gd name="T85" fmla="*/ 0 h 43"/>
              <a:gd name="T86" fmla="*/ 0 w 86"/>
              <a:gd name="T87" fmla="*/ 2147483647 h 4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6"/>
              <a:gd name="T133" fmla="*/ 0 h 43"/>
              <a:gd name="T134" fmla="*/ 86 w 86"/>
              <a:gd name="T135" fmla="*/ 43 h 4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6" h="43">
                <a:moveTo>
                  <a:pt x="0" y="3"/>
                </a:moveTo>
                <a:lnTo>
                  <a:pt x="3" y="5"/>
                </a:lnTo>
                <a:lnTo>
                  <a:pt x="5" y="8"/>
                </a:lnTo>
                <a:lnTo>
                  <a:pt x="8" y="8"/>
                </a:lnTo>
                <a:lnTo>
                  <a:pt x="10" y="8"/>
                </a:lnTo>
                <a:lnTo>
                  <a:pt x="12" y="10"/>
                </a:lnTo>
                <a:lnTo>
                  <a:pt x="19" y="15"/>
                </a:lnTo>
                <a:lnTo>
                  <a:pt x="19" y="17"/>
                </a:lnTo>
                <a:lnTo>
                  <a:pt x="22" y="26"/>
                </a:lnTo>
                <a:lnTo>
                  <a:pt x="22" y="29"/>
                </a:lnTo>
                <a:lnTo>
                  <a:pt x="22" y="31"/>
                </a:lnTo>
                <a:lnTo>
                  <a:pt x="22" y="34"/>
                </a:lnTo>
                <a:lnTo>
                  <a:pt x="19" y="34"/>
                </a:lnTo>
                <a:lnTo>
                  <a:pt x="19" y="36"/>
                </a:lnTo>
                <a:lnTo>
                  <a:pt x="22" y="36"/>
                </a:lnTo>
                <a:lnTo>
                  <a:pt x="24" y="36"/>
                </a:lnTo>
                <a:lnTo>
                  <a:pt x="34" y="34"/>
                </a:lnTo>
                <a:lnTo>
                  <a:pt x="36" y="34"/>
                </a:lnTo>
                <a:lnTo>
                  <a:pt x="41" y="41"/>
                </a:lnTo>
                <a:lnTo>
                  <a:pt x="43" y="41"/>
                </a:lnTo>
                <a:lnTo>
                  <a:pt x="45" y="41"/>
                </a:lnTo>
                <a:lnTo>
                  <a:pt x="45" y="43"/>
                </a:lnTo>
                <a:lnTo>
                  <a:pt x="52" y="41"/>
                </a:lnTo>
                <a:lnTo>
                  <a:pt x="60" y="41"/>
                </a:lnTo>
                <a:lnTo>
                  <a:pt x="64" y="38"/>
                </a:lnTo>
                <a:lnTo>
                  <a:pt x="67" y="38"/>
                </a:lnTo>
                <a:lnTo>
                  <a:pt x="67" y="36"/>
                </a:lnTo>
                <a:lnTo>
                  <a:pt x="71" y="38"/>
                </a:lnTo>
                <a:lnTo>
                  <a:pt x="76" y="41"/>
                </a:lnTo>
                <a:lnTo>
                  <a:pt x="83" y="43"/>
                </a:lnTo>
                <a:lnTo>
                  <a:pt x="86" y="43"/>
                </a:lnTo>
                <a:lnTo>
                  <a:pt x="86" y="41"/>
                </a:lnTo>
                <a:lnTo>
                  <a:pt x="86" y="38"/>
                </a:lnTo>
                <a:lnTo>
                  <a:pt x="83" y="38"/>
                </a:lnTo>
                <a:lnTo>
                  <a:pt x="81" y="34"/>
                </a:lnTo>
                <a:lnTo>
                  <a:pt x="81" y="31"/>
                </a:lnTo>
                <a:lnTo>
                  <a:pt x="83" y="29"/>
                </a:lnTo>
                <a:lnTo>
                  <a:pt x="78" y="26"/>
                </a:lnTo>
                <a:lnTo>
                  <a:pt x="76" y="26"/>
                </a:lnTo>
                <a:lnTo>
                  <a:pt x="74" y="24"/>
                </a:lnTo>
                <a:lnTo>
                  <a:pt x="71" y="24"/>
                </a:lnTo>
                <a:lnTo>
                  <a:pt x="71" y="22"/>
                </a:lnTo>
                <a:lnTo>
                  <a:pt x="74" y="22"/>
                </a:lnTo>
                <a:lnTo>
                  <a:pt x="74" y="19"/>
                </a:lnTo>
                <a:lnTo>
                  <a:pt x="71" y="17"/>
                </a:lnTo>
                <a:lnTo>
                  <a:pt x="69" y="17"/>
                </a:lnTo>
                <a:lnTo>
                  <a:pt x="64" y="15"/>
                </a:lnTo>
                <a:lnTo>
                  <a:pt x="62" y="17"/>
                </a:lnTo>
                <a:lnTo>
                  <a:pt x="60" y="15"/>
                </a:lnTo>
                <a:lnTo>
                  <a:pt x="57" y="15"/>
                </a:lnTo>
                <a:lnTo>
                  <a:pt x="55" y="15"/>
                </a:lnTo>
                <a:lnTo>
                  <a:pt x="55" y="17"/>
                </a:lnTo>
                <a:lnTo>
                  <a:pt x="48" y="17"/>
                </a:lnTo>
                <a:lnTo>
                  <a:pt x="48" y="15"/>
                </a:lnTo>
                <a:lnTo>
                  <a:pt x="45" y="12"/>
                </a:lnTo>
                <a:lnTo>
                  <a:pt x="41" y="10"/>
                </a:lnTo>
                <a:lnTo>
                  <a:pt x="38" y="10"/>
                </a:lnTo>
                <a:lnTo>
                  <a:pt x="38" y="8"/>
                </a:lnTo>
                <a:lnTo>
                  <a:pt x="36" y="8"/>
                </a:lnTo>
                <a:lnTo>
                  <a:pt x="34" y="8"/>
                </a:lnTo>
                <a:lnTo>
                  <a:pt x="31" y="5"/>
                </a:lnTo>
                <a:lnTo>
                  <a:pt x="29" y="5"/>
                </a:lnTo>
                <a:lnTo>
                  <a:pt x="24" y="5"/>
                </a:lnTo>
                <a:lnTo>
                  <a:pt x="17" y="3"/>
                </a:lnTo>
                <a:lnTo>
                  <a:pt x="12" y="3"/>
                </a:lnTo>
                <a:lnTo>
                  <a:pt x="8" y="0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79" name="Freeform 2401"/>
          <p:cNvSpPr>
            <a:spLocks/>
          </p:cNvSpPr>
          <p:nvPr/>
        </p:nvSpPr>
        <p:spPr bwMode="auto">
          <a:xfrm>
            <a:off x="3028950" y="5154613"/>
            <a:ext cx="646113" cy="523875"/>
          </a:xfrm>
          <a:custGeom>
            <a:avLst/>
            <a:gdLst>
              <a:gd name="T0" fmla="*/ 2147483647 w 520"/>
              <a:gd name="T1" fmla="*/ 2147483647 h 402"/>
              <a:gd name="T2" fmla="*/ 2147483647 w 520"/>
              <a:gd name="T3" fmla="*/ 2147483647 h 402"/>
              <a:gd name="T4" fmla="*/ 2147483647 w 520"/>
              <a:gd name="T5" fmla="*/ 2147483647 h 402"/>
              <a:gd name="T6" fmla="*/ 2147483647 w 520"/>
              <a:gd name="T7" fmla="*/ 2147483647 h 402"/>
              <a:gd name="T8" fmla="*/ 2147483647 w 520"/>
              <a:gd name="T9" fmla="*/ 2147483647 h 402"/>
              <a:gd name="T10" fmla="*/ 2147483647 w 520"/>
              <a:gd name="T11" fmla="*/ 2147483647 h 402"/>
              <a:gd name="T12" fmla="*/ 2147483647 w 520"/>
              <a:gd name="T13" fmla="*/ 2147483647 h 402"/>
              <a:gd name="T14" fmla="*/ 2147483647 w 520"/>
              <a:gd name="T15" fmla="*/ 2147483647 h 402"/>
              <a:gd name="T16" fmla="*/ 2147483647 w 520"/>
              <a:gd name="T17" fmla="*/ 2147483647 h 402"/>
              <a:gd name="T18" fmla="*/ 2147483647 w 520"/>
              <a:gd name="T19" fmla="*/ 2147483647 h 402"/>
              <a:gd name="T20" fmla="*/ 2147483647 w 520"/>
              <a:gd name="T21" fmla="*/ 2147483647 h 402"/>
              <a:gd name="T22" fmla="*/ 2147483647 w 520"/>
              <a:gd name="T23" fmla="*/ 2147483647 h 402"/>
              <a:gd name="T24" fmla="*/ 2147483647 w 520"/>
              <a:gd name="T25" fmla="*/ 2147483647 h 402"/>
              <a:gd name="T26" fmla="*/ 2147483647 w 520"/>
              <a:gd name="T27" fmla="*/ 2147483647 h 402"/>
              <a:gd name="T28" fmla="*/ 2147483647 w 520"/>
              <a:gd name="T29" fmla="*/ 2147483647 h 402"/>
              <a:gd name="T30" fmla="*/ 2147483647 w 520"/>
              <a:gd name="T31" fmla="*/ 2147483647 h 402"/>
              <a:gd name="T32" fmla="*/ 2147483647 w 520"/>
              <a:gd name="T33" fmla="*/ 2147483647 h 402"/>
              <a:gd name="T34" fmla="*/ 2147483647 w 520"/>
              <a:gd name="T35" fmla="*/ 2147483647 h 402"/>
              <a:gd name="T36" fmla="*/ 2147483647 w 520"/>
              <a:gd name="T37" fmla="*/ 2147483647 h 402"/>
              <a:gd name="T38" fmla="*/ 2147483647 w 520"/>
              <a:gd name="T39" fmla="*/ 2147483647 h 402"/>
              <a:gd name="T40" fmla="*/ 2147483647 w 520"/>
              <a:gd name="T41" fmla="*/ 2147483647 h 402"/>
              <a:gd name="T42" fmla="*/ 2147483647 w 520"/>
              <a:gd name="T43" fmla="*/ 2147483647 h 402"/>
              <a:gd name="T44" fmla="*/ 2147483647 w 520"/>
              <a:gd name="T45" fmla="*/ 2147483647 h 402"/>
              <a:gd name="T46" fmla="*/ 2147483647 w 520"/>
              <a:gd name="T47" fmla="*/ 2147483647 h 402"/>
              <a:gd name="T48" fmla="*/ 2147483647 w 520"/>
              <a:gd name="T49" fmla="*/ 2147483647 h 402"/>
              <a:gd name="T50" fmla="*/ 2147483647 w 520"/>
              <a:gd name="T51" fmla="*/ 2147483647 h 402"/>
              <a:gd name="T52" fmla="*/ 2147483647 w 520"/>
              <a:gd name="T53" fmla="*/ 2147483647 h 402"/>
              <a:gd name="T54" fmla="*/ 2147483647 w 520"/>
              <a:gd name="T55" fmla="*/ 2147483647 h 402"/>
              <a:gd name="T56" fmla="*/ 2147483647 w 520"/>
              <a:gd name="T57" fmla="*/ 2147483647 h 402"/>
              <a:gd name="T58" fmla="*/ 2147483647 w 520"/>
              <a:gd name="T59" fmla="*/ 2147483647 h 402"/>
              <a:gd name="T60" fmla="*/ 2147483647 w 520"/>
              <a:gd name="T61" fmla="*/ 2147483647 h 402"/>
              <a:gd name="T62" fmla="*/ 2147483647 w 520"/>
              <a:gd name="T63" fmla="*/ 2147483647 h 402"/>
              <a:gd name="T64" fmla="*/ 2147483647 w 520"/>
              <a:gd name="T65" fmla="*/ 2147483647 h 402"/>
              <a:gd name="T66" fmla="*/ 2147483647 w 520"/>
              <a:gd name="T67" fmla="*/ 2147483647 h 402"/>
              <a:gd name="T68" fmla="*/ 2147483647 w 520"/>
              <a:gd name="T69" fmla="*/ 2147483647 h 402"/>
              <a:gd name="T70" fmla="*/ 2147483647 w 520"/>
              <a:gd name="T71" fmla="*/ 2147483647 h 402"/>
              <a:gd name="T72" fmla="*/ 2147483647 w 520"/>
              <a:gd name="T73" fmla="*/ 2147483647 h 402"/>
              <a:gd name="T74" fmla="*/ 2147483647 w 520"/>
              <a:gd name="T75" fmla="*/ 2147483647 h 402"/>
              <a:gd name="T76" fmla="*/ 2147483647 w 520"/>
              <a:gd name="T77" fmla="*/ 2147483647 h 402"/>
              <a:gd name="T78" fmla="*/ 2147483647 w 520"/>
              <a:gd name="T79" fmla="*/ 2147483647 h 402"/>
              <a:gd name="T80" fmla="*/ 2147483647 w 520"/>
              <a:gd name="T81" fmla="*/ 2147483647 h 402"/>
              <a:gd name="T82" fmla="*/ 2147483647 w 520"/>
              <a:gd name="T83" fmla="*/ 2147483647 h 402"/>
              <a:gd name="T84" fmla="*/ 2147483647 w 520"/>
              <a:gd name="T85" fmla="*/ 2147483647 h 402"/>
              <a:gd name="T86" fmla="*/ 2147483647 w 520"/>
              <a:gd name="T87" fmla="*/ 2147483647 h 402"/>
              <a:gd name="T88" fmla="*/ 2147483647 w 520"/>
              <a:gd name="T89" fmla="*/ 2147483647 h 402"/>
              <a:gd name="T90" fmla="*/ 2147483647 w 520"/>
              <a:gd name="T91" fmla="*/ 2147483647 h 402"/>
              <a:gd name="T92" fmla="*/ 2147483647 w 520"/>
              <a:gd name="T93" fmla="*/ 2147483647 h 402"/>
              <a:gd name="T94" fmla="*/ 2147483647 w 520"/>
              <a:gd name="T95" fmla="*/ 2147483647 h 402"/>
              <a:gd name="T96" fmla="*/ 2147483647 w 520"/>
              <a:gd name="T97" fmla="*/ 2147483647 h 402"/>
              <a:gd name="T98" fmla="*/ 2147483647 w 520"/>
              <a:gd name="T99" fmla="*/ 2147483647 h 402"/>
              <a:gd name="T100" fmla="*/ 2147483647 w 520"/>
              <a:gd name="T101" fmla="*/ 2147483647 h 402"/>
              <a:gd name="T102" fmla="*/ 2147483647 w 520"/>
              <a:gd name="T103" fmla="*/ 2147483647 h 402"/>
              <a:gd name="T104" fmla="*/ 2147483647 w 520"/>
              <a:gd name="T105" fmla="*/ 2147483647 h 402"/>
              <a:gd name="T106" fmla="*/ 2147483647 w 520"/>
              <a:gd name="T107" fmla="*/ 2147483647 h 402"/>
              <a:gd name="T108" fmla="*/ 2147483647 w 520"/>
              <a:gd name="T109" fmla="*/ 2147483647 h 402"/>
              <a:gd name="T110" fmla="*/ 2147483647 w 520"/>
              <a:gd name="T111" fmla="*/ 2147483647 h 402"/>
              <a:gd name="T112" fmla="*/ 2147483647 w 520"/>
              <a:gd name="T113" fmla="*/ 2147483647 h 402"/>
              <a:gd name="T114" fmla="*/ 2147483647 w 520"/>
              <a:gd name="T115" fmla="*/ 2147483647 h 402"/>
              <a:gd name="T116" fmla="*/ 2147483647 w 520"/>
              <a:gd name="T117" fmla="*/ 2147483647 h 402"/>
              <a:gd name="T118" fmla="*/ 2147483647 w 520"/>
              <a:gd name="T119" fmla="*/ 2147483647 h 402"/>
              <a:gd name="T120" fmla="*/ 2147483647 w 520"/>
              <a:gd name="T121" fmla="*/ 2147483647 h 402"/>
              <a:gd name="T122" fmla="*/ 2147483647 w 520"/>
              <a:gd name="T123" fmla="*/ 2147483647 h 40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20"/>
              <a:gd name="T187" fmla="*/ 0 h 402"/>
              <a:gd name="T188" fmla="*/ 520 w 520"/>
              <a:gd name="T189" fmla="*/ 402 h 40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20" h="402">
                <a:moveTo>
                  <a:pt x="151" y="59"/>
                </a:moveTo>
                <a:lnTo>
                  <a:pt x="151" y="59"/>
                </a:lnTo>
                <a:lnTo>
                  <a:pt x="154" y="59"/>
                </a:lnTo>
                <a:lnTo>
                  <a:pt x="154" y="62"/>
                </a:lnTo>
                <a:lnTo>
                  <a:pt x="151" y="62"/>
                </a:lnTo>
                <a:lnTo>
                  <a:pt x="151" y="59"/>
                </a:lnTo>
                <a:lnTo>
                  <a:pt x="149" y="59"/>
                </a:lnTo>
                <a:lnTo>
                  <a:pt x="147" y="59"/>
                </a:lnTo>
                <a:lnTo>
                  <a:pt x="147" y="62"/>
                </a:lnTo>
                <a:lnTo>
                  <a:pt x="144" y="62"/>
                </a:lnTo>
                <a:lnTo>
                  <a:pt x="144" y="64"/>
                </a:lnTo>
                <a:lnTo>
                  <a:pt x="144" y="71"/>
                </a:lnTo>
                <a:lnTo>
                  <a:pt x="147" y="74"/>
                </a:lnTo>
                <a:lnTo>
                  <a:pt x="149" y="74"/>
                </a:lnTo>
                <a:lnTo>
                  <a:pt x="144" y="74"/>
                </a:lnTo>
                <a:lnTo>
                  <a:pt x="142" y="74"/>
                </a:lnTo>
                <a:lnTo>
                  <a:pt x="137" y="74"/>
                </a:lnTo>
                <a:lnTo>
                  <a:pt x="137" y="71"/>
                </a:lnTo>
                <a:lnTo>
                  <a:pt x="135" y="74"/>
                </a:lnTo>
                <a:lnTo>
                  <a:pt x="137" y="81"/>
                </a:lnTo>
                <a:lnTo>
                  <a:pt x="137" y="83"/>
                </a:lnTo>
                <a:lnTo>
                  <a:pt x="133" y="88"/>
                </a:lnTo>
                <a:lnTo>
                  <a:pt x="133" y="85"/>
                </a:lnTo>
                <a:lnTo>
                  <a:pt x="130" y="85"/>
                </a:lnTo>
                <a:lnTo>
                  <a:pt x="128" y="78"/>
                </a:lnTo>
                <a:lnTo>
                  <a:pt x="128" y="76"/>
                </a:lnTo>
                <a:lnTo>
                  <a:pt x="125" y="74"/>
                </a:lnTo>
                <a:lnTo>
                  <a:pt x="116" y="83"/>
                </a:lnTo>
                <a:lnTo>
                  <a:pt x="116" y="85"/>
                </a:lnTo>
                <a:lnTo>
                  <a:pt x="116" y="88"/>
                </a:lnTo>
                <a:lnTo>
                  <a:pt x="116" y="90"/>
                </a:lnTo>
                <a:lnTo>
                  <a:pt x="116" y="95"/>
                </a:lnTo>
                <a:lnTo>
                  <a:pt x="118" y="95"/>
                </a:lnTo>
                <a:lnTo>
                  <a:pt x="118" y="97"/>
                </a:lnTo>
                <a:lnTo>
                  <a:pt x="114" y="102"/>
                </a:lnTo>
                <a:lnTo>
                  <a:pt x="109" y="109"/>
                </a:lnTo>
                <a:lnTo>
                  <a:pt x="107" y="109"/>
                </a:lnTo>
                <a:lnTo>
                  <a:pt x="107" y="111"/>
                </a:lnTo>
                <a:lnTo>
                  <a:pt x="104" y="114"/>
                </a:lnTo>
                <a:lnTo>
                  <a:pt x="104" y="116"/>
                </a:lnTo>
                <a:lnTo>
                  <a:pt x="102" y="116"/>
                </a:lnTo>
                <a:lnTo>
                  <a:pt x="102" y="119"/>
                </a:lnTo>
                <a:lnTo>
                  <a:pt x="99" y="119"/>
                </a:lnTo>
                <a:lnTo>
                  <a:pt x="95" y="119"/>
                </a:lnTo>
                <a:lnTo>
                  <a:pt x="92" y="121"/>
                </a:lnTo>
                <a:lnTo>
                  <a:pt x="90" y="121"/>
                </a:lnTo>
                <a:lnTo>
                  <a:pt x="85" y="123"/>
                </a:lnTo>
                <a:lnTo>
                  <a:pt x="83" y="123"/>
                </a:lnTo>
                <a:lnTo>
                  <a:pt x="81" y="123"/>
                </a:lnTo>
                <a:lnTo>
                  <a:pt x="78" y="123"/>
                </a:lnTo>
                <a:lnTo>
                  <a:pt x="76" y="123"/>
                </a:lnTo>
                <a:lnTo>
                  <a:pt x="73" y="123"/>
                </a:lnTo>
                <a:lnTo>
                  <a:pt x="73" y="126"/>
                </a:lnTo>
                <a:lnTo>
                  <a:pt x="71" y="128"/>
                </a:lnTo>
                <a:lnTo>
                  <a:pt x="64" y="128"/>
                </a:lnTo>
                <a:lnTo>
                  <a:pt x="62" y="130"/>
                </a:lnTo>
                <a:lnTo>
                  <a:pt x="59" y="130"/>
                </a:lnTo>
                <a:lnTo>
                  <a:pt x="57" y="133"/>
                </a:lnTo>
                <a:lnTo>
                  <a:pt x="55" y="133"/>
                </a:lnTo>
                <a:lnTo>
                  <a:pt x="52" y="133"/>
                </a:lnTo>
                <a:lnTo>
                  <a:pt x="52" y="130"/>
                </a:lnTo>
                <a:lnTo>
                  <a:pt x="50" y="130"/>
                </a:lnTo>
                <a:lnTo>
                  <a:pt x="48" y="133"/>
                </a:lnTo>
                <a:lnTo>
                  <a:pt x="40" y="135"/>
                </a:lnTo>
                <a:lnTo>
                  <a:pt x="36" y="137"/>
                </a:lnTo>
                <a:lnTo>
                  <a:pt x="31" y="140"/>
                </a:lnTo>
                <a:lnTo>
                  <a:pt x="31" y="142"/>
                </a:lnTo>
                <a:lnTo>
                  <a:pt x="29" y="142"/>
                </a:lnTo>
                <a:lnTo>
                  <a:pt x="29" y="145"/>
                </a:lnTo>
                <a:lnTo>
                  <a:pt x="24" y="145"/>
                </a:lnTo>
                <a:lnTo>
                  <a:pt x="22" y="147"/>
                </a:lnTo>
                <a:lnTo>
                  <a:pt x="19" y="147"/>
                </a:lnTo>
                <a:lnTo>
                  <a:pt x="17" y="152"/>
                </a:lnTo>
                <a:lnTo>
                  <a:pt x="17" y="154"/>
                </a:lnTo>
                <a:lnTo>
                  <a:pt x="17" y="156"/>
                </a:lnTo>
                <a:lnTo>
                  <a:pt x="14" y="156"/>
                </a:lnTo>
                <a:lnTo>
                  <a:pt x="12" y="156"/>
                </a:lnTo>
                <a:lnTo>
                  <a:pt x="12" y="152"/>
                </a:lnTo>
                <a:lnTo>
                  <a:pt x="12" y="149"/>
                </a:lnTo>
                <a:lnTo>
                  <a:pt x="12" y="147"/>
                </a:lnTo>
                <a:lnTo>
                  <a:pt x="10" y="149"/>
                </a:lnTo>
                <a:lnTo>
                  <a:pt x="10" y="152"/>
                </a:lnTo>
                <a:lnTo>
                  <a:pt x="7" y="156"/>
                </a:lnTo>
                <a:lnTo>
                  <a:pt x="7" y="161"/>
                </a:lnTo>
                <a:lnTo>
                  <a:pt x="7" y="163"/>
                </a:lnTo>
                <a:lnTo>
                  <a:pt x="10" y="163"/>
                </a:lnTo>
                <a:lnTo>
                  <a:pt x="7" y="168"/>
                </a:lnTo>
                <a:lnTo>
                  <a:pt x="7" y="171"/>
                </a:lnTo>
                <a:lnTo>
                  <a:pt x="7" y="173"/>
                </a:lnTo>
                <a:lnTo>
                  <a:pt x="5" y="173"/>
                </a:lnTo>
                <a:lnTo>
                  <a:pt x="5" y="175"/>
                </a:lnTo>
                <a:lnTo>
                  <a:pt x="5" y="178"/>
                </a:lnTo>
                <a:lnTo>
                  <a:pt x="3" y="180"/>
                </a:lnTo>
                <a:lnTo>
                  <a:pt x="3" y="185"/>
                </a:lnTo>
                <a:lnTo>
                  <a:pt x="7" y="194"/>
                </a:lnTo>
                <a:lnTo>
                  <a:pt x="10" y="199"/>
                </a:lnTo>
                <a:lnTo>
                  <a:pt x="12" y="201"/>
                </a:lnTo>
                <a:lnTo>
                  <a:pt x="14" y="204"/>
                </a:lnTo>
                <a:lnTo>
                  <a:pt x="14" y="211"/>
                </a:lnTo>
                <a:lnTo>
                  <a:pt x="12" y="213"/>
                </a:lnTo>
                <a:lnTo>
                  <a:pt x="7" y="208"/>
                </a:lnTo>
                <a:lnTo>
                  <a:pt x="7" y="206"/>
                </a:lnTo>
                <a:lnTo>
                  <a:pt x="7" y="204"/>
                </a:lnTo>
                <a:lnTo>
                  <a:pt x="5" y="199"/>
                </a:lnTo>
                <a:lnTo>
                  <a:pt x="3" y="201"/>
                </a:lnTo>
                <a:lnTo>
                  <a:pt x="5" y="206"/>
                </a:lnTo>
                <a:lnTo>
                  <a:pt x="7" y="208"/>
                </a:lnTo>
                <a:lnTo>
                  <a:pt x="10" y="211"/>
                </a:lnTo>
                <a:lnTo>
                  <a:pt x="10" y="213"/>
                </a:lnTo>
                <a:lnTo>
                  <a:pt x="7" y="215"/>
                </a:lnTo>
                <a:lnTo>
                  <a:pt x="5" y="215"/>
                </a:lnTo>
                <a:lnTo>
                  <a:pt x="5" y="213"/>
                </a:lnTo>
                <a:lnTo>
                  <a:pt x="5" y="211"/>
                </a:lnTo>
                <a:lnTo>
                  <a:pt x="3" y="206"/>
                </a:lnTo>
                <a:lnTo>
                  <a:pt x="0" y="208"/>
                </a:lnTo>
                <a:lnTo>
                  <a:pt x="3" y="211"/>
                </a:lnTo>
                <a:lnTo>
                  <a:pt x="5" y="213"/>
                </a:lnTo>
                <a:lnTo>
                  <a:pt x="5" y="215"/>
                </a:lnTo>
                <a:lnTo>
                  <a:pt x="7" y="218"/>
                </a:lnTo>
                <a:lnTo>
                  <a:pt x="7" y="220"/>
                </a:lnTo>
                <a:lnTo>
                  <a:pt x="10" y="222"/>
                </a:lnTo>
                <a:lnTo>
                  <a:pt x="12" y="225"/>
                </a:lnTo>
                <a:lnTo>
                  <a:pt x="12" y="227"/>
                </a:lnTo>
                <a:lnTo>
                  <a:pt x="12" y="230"/>
                </a:lnTo>
                <a:lnTo>
                  <a:pt x="12" y="232"/>
                </a:lnTo>
                <a:lnTo>
                  <a:pt x="12" y="234"/>
                </a:lnTo>
                <a:lnTo>
                  <a:pt x="12" y="237"/>
                </a:lnTo>
                <a:lnTo>
                  <a:pt x="14" y="237"/>
                </a:lnTo>
                <a:lnTo>
                  <a:pt x="17" y="241"/>
                </a:lnTo>
                <a:lnTo>
                  <a:pt x="17" y="244"/>
                </a:lnTo>
                <a:lnTo>
                  <a:pt x="19" y="244"/>
                </a:lnTo>
                <a:lnTo>
                  <a:pt x="22" y="251"/>
                </a:lnTo>
                <a:lnTo>
                  <a:pt x="24" y="253"/>
                </a:lnTo>
                <a:lnTo>
                  <a:pt x="24" y="256"/>
                </a:lnTo>
                <a:lnTo>
                  <a:pt x="24" y="258"/>
                </a:lnTo>
                <a:lnTo>
                  <a:pt x="24" y="265"/>
                </a:lnTo>
                <a:lnTo>
                  <a:pt x="24" y="270"/>
                </a:lnTo>
                <a:lnTo>
                  <a:pt x="24" y="272"/>
                </a:lnTo>
                <a:lnTo>
                  <a:pt x="26" y="272"/>
                </a:lnTo>
                <a:lnTo>
                  <a:pt x="26" y="274"/>
                </a:lnTo>
                <a:lnTo>
                  <a:pt x="29" y="282"/>
                </a:lnTo>
                <a:lnTo>
                  <a:pt x="33" y="286"/>
                </a:lnTo>
                <a:lnTo>
                  <a:pt x="33" y="289"/>
                </a:lnTo>
                <a:lnTo>
                  <a:pt x="33" y="291"/>
                </a:lnTo>
                <a:lnTo>
                  <a:pt x="33" y="296"/>
                </a:lnTo>
                <a:lnTo>
                  <a:pt x="33" y="303"/>
                </a:lnTo>
                <a:lnTo>
                  <a:pt x="33" y="312"/>
                </a:lnTo>
                <a:lnTo>
                  <a:pt x="29" y="317"/>
                </a:lnTo>
                <a:lnTo>
                  <a:pt x="29" y="319"/>
                </a:lnTo>
                <a:lnTo>
                  <a:pt x="26" y="319"/>
                </a:lnTo>
                <a:lnTo>
                  <a:pt x="26" y="317"/>
                </a:lnTo>
                <a:lnTo>
                  <a:pt x="24" y="317"/>
                </a:lnTo>
                <a:lnTo>
                  <a:pt x="24" y="319"/>
                </a:lnTo>
                <a:lnTo>
                  <a:pt x="24" y="322"/>
                </a:lnTo>
                <a:lnTo>
                  <a:pt x="24" y="324"/>
                </a:lnTo>
                <a:lnTo>
                  <a:pt x="24" y="329"/>
                </a:lnTo>
                <a:lnTo>
                  <a:pt x="26" y="329"/>
                </a:lnTo>
                <a:lnTo>
                  <a:pt x="29" y="329"/>
                </a:lnTo>
                <a:lnTo>
                  <a:pt x="31" y="329"/>
                </a:lnTo>
                <a:lnTo>
                  <a:pt x="33" y="331"/>
                </a:lnTo>
                <a:lnTo>
                  <a:pt x="33" y="334"/>
                </a:lnTo>
                <a:lnTo>
                  <a:pt x="36" y="334"/>
                </a:lnTo>
                <a:lnTo>
                  <a:pt x="40" y="338"/>
                </a:lnTo>
                <a:lnTo>
                  <a:pt x="43" y="338"/>
                </a:lnTo>
                <a:lnTo>
                  <a:pt x="45" y="341"/>
                </a:lnTo>
                <a:lnTo>
                  <a:pt x="48" y="341"/>
                </a:lnTo>
                <a:lnTo>
                  <a:pt x="59" y="341"/>
                </a:lnTo>
                <a:lnTo>
                  <a:pt x="64" y="338"/>
                </a:lnTo>
                <a:lnTo>
                  <a:pt x="66" y="338"/>
                </a:lnTo>
                <a:lnTo>
                  <a:pt x="66" y="336"/>
                </a:lnTo>
                <a:lnTo>
                  <a:pt x="69" y="336"/>
                </a:lnTo>
                <a:lnTo>
                  <a:pt x="73" y="331"/>
                </a:lnTo>
                <a:lnTo>
                  <a:pt x="81" y="329"/>
                </a:lnTo>
                <a:lnTo>
                  <a:pt x="83" y="326"/>
                </a:lnTo>
                <a:lnTo>
                  <a:pt x="83" y="324"/>
                </a:lnTo>
                <a:lnTo>
                  <a:pt x="85" y="324"/>
                </a:lnTo>
                <a:lnTo>
                  <a:pt x="88" y="322"/>
                </a:lnTo>
                <a:lnTo>
                  <a:pt x="99" y="322"/>
                </a:lnTo>
                <a:lnTo>
                  <a:pt x="104" y="322"/>
                </a:lnTo>
                <a:lnTo>
                  <a:pt x="107" y="322"/>
                </a:lnTo>
                <a:lnTo>
                  <a:pt x="114" y="322"/>
                </a:lnTo>
                <a:lnTo>
                  <a:pt x="118" y="322"/>
                </a:lnTo>
                <a:lnTo>
                  <a:pt x="121" y="322"/>
                </a:lnTo>
                <a:lnTo>
                  <a:pt x="128" y="322"/>
                </a:lnTo>
                <a:lnTo>
                  <a:pt x="130" y="324"/>
                </a:lnTo>
                <a:lnTo>
                  <a:pt x="133" y="322"/>
                </a:lnTo>
                <a:lnTo>
                  <a:pt x="135" y="322"/>
                </a:lnTo>
                <a:lnTo>
                  <a:pt x="135" y="319"/>
                </a:lnTo>
                <a:lnTo>
                  <a:pt x="137" y="317"/>
                </a:lnTo>
                <a:lnTo>
                  <a:pt x="140" y="315"/>
                </a:lnTo>
                <a:lnTo>
                  <a:pt x="140" y="310"/>
                </a:lnTo>
                <a:lnTo>
                  <a:pt x="142" y="310"/>
                </a:lnTo>
                <a:lnTo>
                  <a:pt x="142" y="308"/>
                </a:lnTo>
                <a:lnTo>
                  <a:pt x="144" y="308"/>
                </a:lnTo>
                <a:lnTo>
                  <a:pt x="151" y="305"/>
                </a:lnTo>
                <a:lnTo>
                  <a:pt x="161" y="300"/>
                </a:lnTo>
                <a:lnTo>
                  <a:pt x="163" y="298"/>
                </a:lnTo>
                <a:lnTo>
                  <a:pt x="166" y="298"/>
                </a:lnTo>
                <a:lnTo>
                  <a:pt x="168" y="298"/>
                </a:lnTo>
                <a:lnTo>
                  <a:pt x="170" y="298"/>
                </a:lnTo>
                <a:lnTo>
                  <a:pt x="173" y="298"/>
                </a:lnTo>
                <a:lnTo>
                  <a:pt x="177" y="298"/>
                </a:lnTo>
                <a:lnTo>
                  <a:pt x="180" y="298"/>
                </a:lnTo>
                <a:lnTo>
                  <a:pt x="182" y="298"/>
                </a:lnTo>
                <a:lnTo>
                  <a:pt x="185" y="296"/>
                </a:lnTo>
                <a:lnTo>
                  <a:pt x="192" y="296"/>
                </a:lnTo>
                <a:lnTo>
                  <a:pt x="192" y="293"/>
                </a:lnTo>
                <a:lnTo>
                  <a:pt x="196" y="293"/>
                </a:lnTo>
                <a:lnTo>
                  <a:pt x="199" y="291"/>
                </a:lnTo>
                <a:lnTo>
                  <a:pt x="201" y="291"/>
                </a:lnTo>
                <a:lnTo>
                  <a:pt x="203" y="289"/>
                </a:lnTo>
                <a:lnTo>
                  <a:pt x="206" y="289"/>
                </a:lnTo>
                <a:lnTo>
                  <a:pt x="215" y="286"/>
                </a:lnTo>
                <a:lnTo>
                  <a:pt x="218" y="286"/>
                </a:lnTo>
                <a:lnTo>
                  <a:pt x="220" y="286"/>
                </a:lnTo>
                <a:lnTo>
                  <a:pt x="222" y="286"/>
                </a:lnTo>
                <a:lnTo>
                  <a:pt x="225" y="289"/>
                </a:lnTo>
                <a:lnTo>
                  <a:pt x="227" y="289"/>
                </a:lnTo>
                <a:lnTo>
                  <a:pt x="229" y="286"/>
                </a:lnTo>
                <a:lnTo>
                  <a:pt x="232" y="286"/>
                </a:lnTo>
                <a:lnTo>
                  <a:pt x="234" y="286"/>
                </a:lnTo>
                <a:lnTo>
                  <a:pt x="239" y="289"/>
                </a:lnTo>
                <a:lnTo>
                  <a:pt x="241" y="291"/>
                </a:lnTo>
                <a:lnTo>
                  <a:pt x="248" y="293"/>
                </a:lnTo>
                <a:lnTo>
                  <a:pt x="255" y="296"/>
                </a:lnTo>
                <a:lnTo>
                  <a:pt x="258" y="296"/>
                </a:lnTo>
                <a:lnTo>
                  <a:pt x="260" y="296"/>
                </a:lnTo>
                <a:lnTo>
                  <a:pt x="262" y="296"/>
                </a:lnTo>
                <a:lnTo>
                  <a:pt x="265" y="298"/>
                </a:lnTo>
                <a:lnTo>
                  <a:pt x="270" y="300"/>
                </a:lnTo>
                <a:lnTo>
                  <a:pt x="272" y="303"/>
                </a:lnTo>
                <a:lnTo>
                  <a:pt x="272" y="305"/>
                </a:lnTo>
                <a:lnTo>
                  <a:pt x="270" y="305"/>
                </a:lnTo>
                <a:lnTo>
                  <a:pt x="272" y="310"/>
                </a:lnTo>
                <a:lnTo>
                  <a:pt x="274" y="310"/>
                </a:lnTo>
                <a:lnTo>
                  <a:pt x="277" y="310"/>
                </a:lnTo>
                <a:lnTo>
                  <a:pt x="277" y="312"/>
                </a:lnTo>
                <a:lnTo>
                  <a:pt x="284" y="324"/>
                </a:lnTo>
                <a:lnTo>
                  <a:pt x="286" y="334"/>
                </a:lnTo>
                <a:lnTo>
                  <a:pt x="284" y="334"/>
                </a:lnTo>
                <a:lnTo>
                  <a:pt x="286" y="336"/>
                </a:lnTo>
                <a:lnTo>
                  <a:pt x="288" y="338"/>
                </a:lnTo>
                <a:lnTo>
                  <a:pt x="293" y="341"/>
                </a:lnTo>
                <a:lnTo>
                  <a:pt x="293" y="338"/>
                </a:lnTo>
                <a:lnTo>
                  <a:pt x="293" y="336"/>
                </a:lnTo>
                <a:lnTo>
                  <a:pt x="291" y="336"/>
                </a:lnTo>
                <a:lnTo>
                  <a:pt x="291" y="334"/>
                </a:lnTo>
                <a:lnTo>
                  <a:pt x="293" y="331"/>
                </a:lnTo>
                <a:lnTo>
                  <a:pt x="298" y="324"/>
                </a:lnTo>
                <a:lnTo>
                  <a:pt x="300" y="322"/>
                </a:lnTo>
                <a:lnTo>
                  <a:pt x="305" y="319"/>
                </a:lnTo>
                <a:lnTo>
                  <a:pt x="307" y="319"/>
                </a:lnTo>
                <a:lnTo>
                  <a:pt x="310" y="319"/>
                </a:lnTo>
                <a:lnTo>
                  <a:pt x="310" y="317"/>
                </a:lnTo>
                <a:lnTo>
                  <a:pt x="310" y="315"/>
                </a:lnTo>
                <a:lnTo>
                  <a:pt x="314" y="308"/>
                </a:lnTo>
                <a:lnTo>
                  <a:pt x="314" y="300"/>
                </a:lnTo>
                <a:lnTo>
                  <a:pt x="317" y="300"/>
                </a:lnTo>
                <a:lnTo>
                  <a:pt x="317" y="303"/>
                </a:lnTo>
                <a:lnTo>
                  <a:pt x="317" y="305"/>
                </a:lnTo>
                <a:lnTo>
                  <a:pt x="319" y="308"/>
                </a:lnTo>
                <a:lnTo>
                  <a:pt x="317" y="310"/>
                </a:lnTo>
                <a:lnTo>
                  <a:pt x="317" y="319"/>
                </a:lnTo>
                <a:lnTo>
                  <a:pt x="314" y="319"/>
                </a:lnTo>
                <a:lnTo>
                  <a:pt x="314" y="322"/>
                </a:lnTo>
                <a:lnTo>
                  <a:pt x="312" y="326"/>
                </a:lnTo>
                <a:lnTo>
                  <a:pt x="312" y="331"/>
                </a:lnTo>
                <a:lnTo>
                  <a:pt x="312" y="334"/>
                </a:lnTo>
                <a:lnTo>
                  <a:pt x="312" y="338"/>
                </a:lnTo>
                <a:lnTo>
                  <a:pt x="310" y="338"/>
                </a:lnTo>
                <a:lnTo>
                  <a:pt x="307" y="338"/>
                </a:lnTo>
                <a:lnTo>
                  <a:pt x="305" y="338"/>
                </a:lnTo>
                <a:lnTo>
                  <a:pt x="305" y="343"/>
                </a:lnTo>
                <a:lnTo>
                  <a:pt x="310" y="343"/>
                </a:lnTo>
                <a:lnTo>
                  <a:pt x="312" y="341"/>
                </a:lnTo>
                <a:lnTo>
                  <a:pt x="314" y="341"/>
                </a:lnTo>
                <a:lnTo>
                  <a:pt x="314" y="343"/>
                </a:lnTo>
                <a:lnTo>
                  <a:pt x="314" y="341"/>
                </a:lnTo>
                <a:lnTo>
                  <a:pt x="317" y="336"/>
                </a:lnTo>
                <a:lnTo>
                  <a:pt x="317" y="334"/>
                </a:lnTo>
                <a:lnTo>
                  <a:pt x="317" y="331"/>
                </a:lnTo>
                <a:lnTo>
                  <a:pt x="319" y="329"/>
                </a:lnTo>
                <a:lnTo>
                  <a:pt x="319" y="326"/>
                </a:lnTo>
                <a:lnTo>
                  <a:pt x="322" y="326"/>
                </a:lnTo>
                <a:lnTo>
                  <a:pt x="326" y="336"/>
                </a:lnTo>
                <a:lnTo>
                  <a:pt x="326" y="338"/>
                </a:lnTo>
                <a:lnTo>
                  <a:pt x="326" y="341"/>
                </a:lnTo>
                <a:lnTo>
                  <a:pt x="324" y="343"/>
                </a:lnTo>
                <a:lnTo>
                  <a:pt x="324" y="345"/>
                </a:lnTo>
                <a:lnTo>
                  <a:pt x="322" y="348"/>
                </a:lnTo>
                <a:lnTo>
                  <a:pt x="319" y="348"/>
                </a:lnTo>
                <a:lnTo>
                  <a:pt x="319" y="350"/>
                </a:lnTo>
                <a:lnTo>
                  <a:pt x="322" y="350"/>
                </a:lnTo>
                <a:lnTo>
                  <a:pt x="326" y="350"/>
                </a:lnTo>
                <a:lnTo>
                  <a:pt x="329" y="348"/>
                </a:lnTo>
                <a:lnTo>
                  <a:pt x="333" y="345"/>
                </a:lnTo>
                <a:lnTo>
                  <a:pt x="336" y="345"/>
                </a:lnTo>
                <a:lnTo>
                  <a:pt x="336" y="348"/>
                </a:lnTo>
                <a:lnTo>
                  <a:pt x="338" y="352"/>
                </a:lnTo>
                <a:lnTo>
                  <a:pt x="338" y="355"/>
                </a:lnTo>
                <a:lnTo>
                  <a:pt x="338" y="357"/>
                </a:lnTo>
                <a:lnTo>
                  <a:pt x="340" y="357"/>
                </a:lnTo>
                <a:lnTo>
                  <a:pt x="340" y="360"/>
                </a:lnTo>
                <a:lnTo>
                  <a:pt x="343" y="364"/>
                </a:lnTo>
                <a:lnTo>
                  <a:pt x="343" y="367"/>
                </a:lnTo>
                <a:lnTo>
                  <a:pt x="343" y="369"/>
                </a:lnTo>
                <a:lnTo>
                  <a:pt x="340" y="369"/>
                </a:lnTo>
                <a:lnTo>
                  <a:pt x="340" y="371"/>
                </a:lnTo>
                <a:lnTo>
                  <a:pt x="340" y="374"/>
                </a:lnTo>
                <a:lnTo>
                  <a:pt x="343" y="376"/>
                </a:lnTo>
                <a:lnTo>
                  <a:pt x="350" y="385"/>
                </a:lnTo>
                <a:lnTo>
                  <a:pt x="352" y="388"/>
                </a:lnTo>
                <a:lnTo>
                  <a:pt x="355" y="388"/>
                </a:lnTo>
                <a:lnTo>
                  <a:pt x="357" y="388"/>
                </a:lnTo>
                <a:lnTo>
                  <a:pt x="369" y="390"/>
                </a:lnTo>
                <a:lnTo>
                  <a:pt x="376" y="393"/>
                </a:lnTo>
                <a:lnTo>
                  <a:pt x="378" y="395"/>
                </a:lnTo>
                <a:lnTo>
                  <a:pt x="381" y="397"/>
                </a:lnTo>
                <a:lnTo>
                  <a:pt x="390" y="400"/>
                </a:lnTo>
                <a:lnTo>
                  <a:pt x="390" y="402"/>
                </a:lnTo>
                <a:lnTo>
                  <a:pt x="390" y="400"/>
                </a:lnTo>
                <a:lnTo>
                  <a:pt x="395" y="397"/>
                </a:lnTo>
                <a:lnTo>
                  <a:pt x="399" y="393"/>
                </a:lnTo>
                <a:lnTo>
                  <a:pt x="399" y="390"/>
                </a:lnTo>
                <a:lnTo>
                  <a:pt x="399" y="388"/>
                </a:lnTo>
                <a:lnTo>
                  <a:pt x="407" y="385"/>
                </a:lnTo>
                <a:lnTo>
                  <a:pt x="409" y="385"/>
                </a:lnTo>
                <a:lnTo>
                  <a:pt x="409" y="388"/>
                </a:lnTo>
                <a:lnTo>
                  <a:pt x="411" y="388"/>
                </a:lnTo>
                <a:lnTo>
                  <a:pt x="411" y="390"/>
                </a:lnTo>
                <a:lnTo>
                  <a:pt x="409" y="393"/>
                </a:lnTo>
                <a:lnTo>
                  <a:pt x="407" y="393"/>
                </a:lnTo>
                <a:lnTo>
                  <a:pt x="407" y="395"/>
                </a:lnTo>
                <a:lnTo>
                  <a:pt x="409" y="395"/>
                </a:lnTo>
                <a:lnTo>
                  <a:pt x="411" y="393"/>
                </a:lnTo>
                <a:lnTo>
                  <a:pt x="411" y="390"/>
                </a:lnTo>
                <a:lnTo>
                  <a:pt x="414" y="390"/>
                </a:lnTo>
                <a:lnTo>
                  <a:pt x="416" y="390"/>
                </a:lnTo>
                <a:lnTo>
                  <a:pt x="416" y="393"/>
                </a:lnTo>
                <a:lnTo>
                  <a:pt x="416" y="395"/>
                </a:lnTo>
                <a:lnTo>
                  <a:pt x="418" y="397"/>
                </a:lnTo>
                <a:lnTo>
                  <a:pt x="423" y="400"/>
                </a:lnTo>
                <a:lnTo>
                  <a:pt x="433" y="397"/>
                </a:lnTo>
                <a:lnTo>
                  <a:pt x="435" y="397"/>
                </a:lnTo>
                <a:lnTo>
                  <a:pt x="435" y="395"/>
                </a:lnTo>
                <a:lnTo>
                  <a:pt x="437" y="393"/>
                </a:lnTo>
                <a:lnTo>
                  <a:pt x="440" y="390"/>
                </a:lnTo>
                <a:lnTo>
                  <a:pt x="442" y="388"/>
                </a:lnTo>
                <a:lnTo>
                  <a:pt x="444" y="388"/>
                </a:lnTo>
                <a:lnTo>
                  <a:pt x="444" y="385"/>
                </a:lnTo>
                <a:lnTo>
                  <a:pt x="447" y="385"/>
                </a:lnTo>
                <a:lnTo>
                  <a:pt x="449" y="385"/>
                </a:lnTo>
                <a:lnTo>
                  <a:pt x="451" y="383"/>
                </a:lnTo>
                <a:lnTo>
                  <a:pt x="454" y="383"/>
                </a:lnTo>
                <a:lnTo>
                  <a:pt x="459" y="383"/>
                </a:lnTo>
                <a:lnTo>
                  <a:pt x="461" y="383"/>
                </a:lnTo>
                <a:lnTo>
                  <a:pt x="463" y="383"/>
                </a:lnTo>
                <a:lnTo>
                  <a:pt x="466" y="383"/>
                </a:lnTo>
                <a:lnTo>
                  <a:pt x="468" y="383"/>
                </a:lnTo>
                <a:lnTo>
                  <a:pt x="473" y="378"/>
                </a:lnTo>
                <a:lnTo>
                  <a:pt x="473" y="376"/>
                </a:lnTo>
                <a:lnTo>
                  <a:pt x="470" y="369"/>
                </a:lnTo>
                <a:lnTo>
                  <a:pt x="473" y="362"/>
                </a:lnTo>
                <a:lnTo>
                  <a:pt x="473" y="360"/>
                </a:lnTo>
                <a:lnTo>
                  <a:pt x="475" y="360"/>
                </a:lnTo>
                <a:lnTo>
                  <a:pt x="475" y="357"/>
                </a:lnTo>
                <a:lnTo>
                  <a:pt x="473" y="357"/>
                </a:lnTo>
                <a:lnTo>
                  <a:pt x="477" y="350"/>
                </a:lnTo>
                <a:lnTo>
                  <a:pt x="482" y="341"/>
                </a:lnTo>
                <a:lnTo>
                  <a:pt x="482" y="336"/>
                </a:lnTo>
                <a:lnTo>
                  <a:pt x="485" y="334"/>
                </a:lnTo>
                <a:lnTo>
                  <a:pt x="485" y="329"/>
                </a:lnTo>
                <a:lnTo>
                  <a:pt x="485" y="326"/>
                </a:lnTo>
                <a:lnTo>
                  <a:pt x="487" y="326"/>
                </a:lnTo>
                <a:lnTo>
                  <a:pt x="489" y="324"/>
                </a:lnTo>
                <a:lnTo>
                  <a:pt x="489" y="322"/>
                </a:lnTo>
                <a:lnTo>
                  <a:pt x="489" y="317"/>
                </a:lnTo>
                <a:lnTo>
                  <a:pt x="494" y="310"/>
                </a:lnTo>
                <a:lnTo>
                  <a:pt x="496" y="308"/>
                </a:lnTo>
                <a:lnTo>
                  <a:pt x="503" y="300"/>
                </a:lnTo>
                <a:lnTo>
                  <a:pt x="506" y="300"/>
                </a:lnTo>
                <a:lnTo>
                  <a:pt x="506" y="296"/>
                </a:lnTo>
                <a:lnTo>
                  <a:pt x="506" y="293"/>
                </a:lnTo>
                <a:lnTo>
                  <a:pt x="506" y="291"/>
                </a:lnTo>
                <a:lnTo>
                  <a:pt x="508" y="291"/>
                </a:lnTo>
                <a:lnTo>
                  <a:pt x="508" y="289"/>
                </a:lnTo>
                <a:lnTo>
                  <a:pt x="510" y="284"/>
                </a:lnTo>
                <a:lnTo>
                  <a:pt x="513" y="277"/>
                </a:lnTo>
                <a:lnTo>
                  <a:pt x="510" y="277"/>
                </a:lnTo>
                <a:lnTo>
                  <a:pt x="510" y="274"/>
                </a:lnTo>
                <a:lnTo>
                  <a:pt x="510" y="272"/>
                </a:lnTo>
                <a:lnTo>
                  <a:pt x="513" y="270"/>
                </a:lnTo>
                <a:lnTo>
                  <a:pt x="513" y="267"/>
                </a:lnTo>
                <a:lnTo>
                  <a:pt x="513" y="265"/>
                </a:lnTo>
                <a:lnTo>
                  <a:pt x="515" y="263"/>
                </a:lnTo>
                <a:lnTo>
                  <a:pt x="515" y="260"/>
                </a:lnTo>
                <a:lnTo>
                  <a:pt x="515" y="258"/>
                </a:lnTo>
                <a:lnTo>
                  <a:pt x="515" y="253"/>
                </a:lnTo>
                <a:lnTo>
                  <a:pt x="518" y="248"/>
                </a:lnTo>
                <a:lnTo>
                  <a:pt x="520" y="246"/>
                </a:lnTo>
                <a:lnTo>
                  <a:pt x="520" y="244"/>
                </a:lnTo>
                <a:lnTo>
                  <a:pt x="518" y="239"/>
                </a:lnTo>
                <a:lnTo>
                  <a:pt x="518" y="237"/>
                </a:lnTo>
                <a:lnTo>
                  <a:pt x="515" y="227"/>
                </a:lnTo>
                <a:lnTo>
                  <a:pt x="513" y="225"/>
                </a:lnTo>
                <a:lnTo>
                  <a:pt x="513" y="211"/>
                </a:lnTo>
                <a:lnTo>
                  <a:pt x="513" y="208"/>
                </a:lnTo>
                <a:lnTo>
                  <a:pt x="513" y="206"/>
                </a:lnTo>
                <a:lnTo>
                  <a:pt x="510" y="199"/>
                </a:lnTo>
                <a:lnTo>
                  <a:pt x="508" y="194"/>
                </a:lnTo>
                <a:lnTo>
                  <a:pt x="499" y="182"/>
                </a:lnTo>
                <a:lnTo>
                  <a:pt x="494" y="178"/>
                </a:lnTo>
                <a:lnTo>
                  <a:pt x="492" y="178"/>
                </a:lnTo>
                <a:lnTo>
                  <a:pt x="487" y="175"/>
                </a:lnTo>
                <a:lnTo>
                  <a:pt x="485" y="171"/>
                </a:lnTo>
                <a:lnTo>
                  <a:pt x="482" y="168"/>
                </a:lnTo>
                <a:lnTo>
                  <a:pt x="482" y="166"/>
                </a:lnTo>
                <a:lnTo>
                  <a:pt x="482" y="163"/>
                </a:lnTo>
                <a:lnTo>
                  <a:pt x="482" y="161"/>
                </a:lnTo>
                <a:lnTo>
                  <a:pt x="480" y="156"/>
                </a:lnTo>
                <a:lnTo>
                  <a:pt x="473" y="152"/>
                </a:lnTo>
                <a:lnTo>
                  <a:pt x="473" y="154"/>
                </a:lnTo>
                <a:lnTo>
                  <a:pt x="473" y="156"/>
                </a:lnTo>
                <a:lnTo>
                  <a:pt x="473" y="159"/>
                </a:lnTo>
                <a:lnTo>
                  <a:pt x="470" y="156"/>
                </a:lnTo>
                <a:lnTo>
                  <a:pt x="468" y="156"/>
                </a:lnTo>
                <a:lnTo>
                  <a:pt x="468" y="154"/>
                </a:lnTo>
                <a:lnTo>
                  <a:pt x="468" y="152"/>
                </a:lnTo>
                <a:lnTo>
                  <a:pt x="466" y="152"/>
                </a:lnTo>
                <a:lnTo>
                  <a:pt x="466" y="149"/>
                </a:lnTo>
                <a:lnTo>
                  <a:pt x="466" y="147"/>
                </a:lnTo>
                <a:lnTo>
                  <a:pt x="463" y="142"/>
                </a:lnTo>
                <a:lnTo>
                  <a:pt x="463" y="137"/>
                </a:lnTo>
                <a:lnTo>
                  <a:pt x="459" y="135"/>
                </a:lnTo>
                <a:lnTo>
                  <a:pt x="456" y="133"/>
                </a:lnTo>
                <a:lnTo>
                  <a:pt x="456" y="130"/>
                </a:lnTo>
                <a:lnTo>
                  <a:pt x="456" y="128"/>
                </a:lnTo>
                <a:lnTo>
                  <a:pt x="459" y="128"/>
                </a:lnTo>
                <a:lnTo>
                  <a:pt x="459" y="130"/>
                </a:lnTo>
                <a:lnTo>
                  <a:pt x="459" y="128"/>
                </a:lnTo>
                <a:lnTo>
                  <a:pt x="456" y="126"/>
                </a:lnTo>
                <a:lnTo>
                  <a:pt x="449" y="121"/>
                </a:lnTo>
                <a:lnTo>
                  <a:pt x="444" y="121"/>
                </a:lnTo>
                <a:lnTo>
                  <a:pt x="442" y="121"/>
                </a:lnTo>
                <a:lnTo>
                  <a:pt x="442" y="119"/>
                </a:lnTo>
                <a:lnTo>
                  <a:pt x="437" y="114"/>
                </a:lnTo>
                <a:lnTo>
                  <a:pt x="435" y="114"/>
                </a:lnTo>
                <a:lnTo>
                  <a:pt x="433" y="114"/>
                </a:lnTo>
                <a:lnTo>
                  <a:pt x="430" y="111"/>
                </a:lnTo>
                <a:lnTo>
                  <a:pt x="428" y="109"/>
                </a:lnTo>
                <a:lnTo>
                  <a:pt x="425" y="109"/>
                </a:lnTo>
                <a:lnTo>
                  <a:pt x="425" y="107"/>
                </a:lnTo>
                <a:lnTo>
                  <a:pt x="425" y="104"/>
                </a:lnTo>
                <a:lnTo>
                  <a:pt x="423" y="102"/>
                </a:lnTo>
                <a:lnTo>
                  <a:pt x="421" y="100"/>
                </a:lnTo>
                <a:lnTo>
                  <a:pt x="421" y="97"/>
                </a:lnTo>
                <a:lnTo>
                  <a:pt x="423" y="97"/>
                </a:lnTo>
                <a:lnTo>
                  <a:pt x="423" y="93"/>
                </a:lnTo>
                <a:lnTo>
                  <a:pt x="423" y="90"/>
                </a:lnTo>
                <a:lnTo>
                  <a:pt x="423" y="88"/>
                </a:lnTo>
                <a:lnTo>
                  <a:pt x="421" y="83"/>
                </a:lnTo>
                <a:lnTo>
                  <a:pt x="418" y="81"/>
                </a:lnTo>
                <a:lnTo>
                  <a:pt x="414" y="76"/>
                </a:lnTo>
                <a:lnTo>
                  <a:pt x="414" y="71"/>
                </a:lnTo>
                <a:lnTo>
                  <a:pt x="414" y="69"/>
                </a:lnTo>
                <a:lnTo>
                  <a:pt x="411" y="57"/>
                </a:lnTo>
                <a:lnTo>
                  <a:pt x="411" y="55"/>
                </a:lnTo>
                <a:lnTo>
                  <a:pt x="409" y="52"/>
                </a:lnTo>
                <a:lnTo>
                  <a:pt x="404" y="50"/>
                </a:lnTo>
                <a:lnTo>
                  <a:pt x="402" y="45"/>
                </a:lnTo>
                <a:lnTo>
                  <a:pt x="399" y="45"/>
                </a:lnTo>
                <a:lnTo>
                  <a:pt x="395" y="50"/>
                </a:lnTo>
                <a:lnTo>
                  <a:pt x="395" y="48"/>
                </a:lnTo>
                <a:lnTo>
                  <a:pt x="392" y="48"/>
                </a:lnTo>
                <a:lnTo>
                  <a:pt x="390" y="41"/>
                </a:lnTo>
                <a:lnTo>
                  <a:pt x="390" y="33"/>
                </a:lnTo>
                <a:lnTo>
                  <a:pt x="390" y="29"/>
                </a:lnTo>
                <a:lnTo>
                  <a:pt x="388" y="24"/>
                </a:lnTo>
                <a:lnTo>
                  <a:pt x="383" y="15"/>
                </a:lnTo>
                <a:lnTo>
                  <a:pt x="381" y="15"/>
                </a:lnTo>
                <a:lnTo>
                  <a:pt x="381" y="12"/>
                </a:lnTo>
                <a:lnTo>
                  <a:pt x="381" y="8"/>
                </a:lnTo>
                <a:lnTo>
                  <a:pt x="381" y="5"/>
                </a:lnTo>
                <a:lnTo>
                  <a:pt x="381" y="3"/>
                </a:lnTo>
                <a:lnTo>
                  <a:pt x="378" y="0"/>
                </a:lnTo>
                <a:lnTo>
                  <a:pt x="376" y="0"/>
                </a:lnTo>
                <a:lnTo>
                  <a:pt x="373" y="3"/>
                </a:lnTo>
                <a:lnTo>
                  <a:pt x="371" y="5"/>
                </a:lnTo>
                <a:lnTo>
                  <a:pt x="371" y="10"/>
                </a:lnTo>
                <a:lnTo>
                  <a:pt x="369" y="15"/>
                </a:lnTo>
                <a:lnTo>
                  <a:pt x="369" y="17"/>
                </a:lnTo>
                <a:lnTo>
                  <a:pt x="366" y="19"/>
                </a:lnTo>
                <a:lnTo>
                  <a:pt x="366" y="22"/>
                </a:lnTo>
                <a:lnTo>
                  <a:pt x="369" y="24"/>
                </a:lnTo>
                <a:lnTo>
                  <a:pt x="366" y="26"/>
                </a:lnTo>
                <a:lnTo>
                  <a:pt x="366" y="29"/>
                </a:lnTo>
                <a:lnTo>
                  <a:pt x="364" y="29"/>
                </a:lnTo>
                <a:lnTo>
                  <a:pt x="364" y="41"/>
                </a:lnTo>
                <a:lnTo>
                  <a:pt x="364" y="48"/>
                </a:lnTo>
                <a:lnTo>
                  <a:pt x="364" y="50"/>
                </a:lnTo>
                <a:lnTo>
                  <a:pt x="364" y="52"/>
                </a:lnTo>
                <a:lnTo>
                  <a:pt x="364" y="55"/>
                </a:lnTo>
                <a:lnTo>
                  <a:pt x="366" y="55"/>
                </a:lnTo>
                <a:lnTo>
                  <a:pt x="366" y="57"/>
                </a:lnTo>
                <a:lnTo>
                  <a:pt x="364" y="59"/>
                </a:lnTo>
                <a:lnTo>
                  <a:pt x="364" y="62"/>
                </a:lnTo>
                <a:lnTo>
                  <a:pt x="364" y="64"/>
                </a:lnTo>
                <a:lnTo>
                  <a:pt x="362" y="67"/>
                </a:lnTo>
                <a:lnTo>
                  <a:pt x="362" y="69"/>
                </a:lnTo>
                <a:lnTo>
                  <a:pt x="362" y="71"/>
                </a:lnTo>
                <a:lnTo>
                  <a:pt x="362" y="76"/>
                </a:lnTo>
                <a:lnTo>
                  <a:pt x="359" y="78"/>
                </a:lnTo>
                <a:lnTo>
                  <a:pt x="355" y="88"/>
                </a:lnTo>
                <a:lnTo>
                  <a:pt x="352" y="90"/>
                </a:lnTo>
                <a:lnTo>
                  <a:pt x="350" y="90"/>
                </a:lnTo>
                <a:lnTo>
                  <a:pt x="347" y="93"/>
                </a:lnTo>
                <a:lnTo>
                  <a:pt x="345" y="93"/>
                </a:lnTo>
                <a:lnTo>
                  <a:pt x="336" y="88"/>
                </a:lnTo>
                <a:lnTo>
                  <a:pt x="336" y="85"/>
                </a:lnTo>
                <a:lnTo>
                  <a:pt x="333" y="85"/>
                </a:lnTo>
                <a:lnTo>
                  <a:pt x="333" y="83"/>
                </a:lnTo>
                <a:lnTo>
                  <a:pt x="329" y="81"/>
                </a:lnTo>
                <a:lnTo>
                  <a:pt x="324" y="78"/>
                </a:lnTo>
                <a:lnTo>
                  <a:pt x="322" y="78"/>
                </a:lnTo>
                <a:lnTo>
                  <a:pt x="319" y="78"/>
                </a:lnTo>
                <a:lnTo>
                  <a:pt x="317" y="76"/>
                </a:lnTo>
                <a:lnTo>
                  <a:pt x="317" y="74"/>
                </a:lnTo>
                <a:lnTo>
                  <a:pt x="314" y="74"/>
                </a:lnTo>
                <a:lnTo>
                  <a:pt x="314" y="71"/>
                </a:lnTo>
                <a:lnTo>
                  <a:pt x="307" y="67"/>
                </a:lnTo>
                <a:lnTo>
                  <a:pt x="305" y="67"/>
                </a:lnTo>
                <a:lnTo>
                  <a:pt x="303" y="67"/>
                </a:lnTo>
                <a:lnTo>
                  <a:pt x="298" y="64"/>
                </a:lnTo>
                <a:lnTo>
                  <a:pt x="296" y="62"/>
                </a:lnTo>
                <a:lnTo>
                  <a:pt x="291" y="57"/>
                </a:lnTo>
                <a:lnTo>
                  <a:pt x="288" y="57"/>
                </a:lnTo>
                <a:lnTo>
                  <a:pt x="288" y="55"/>
                </a:lnTo>
                <a:lnTo>
                  <a:pt x="286" y="55"/>
                </a:lnTo>
                <a:lnTo>
                  <a:pt x="286" y="52"/>
                </a:lnTo>
                <a:lnTo>
                  <a:pt x="288" y="50"/>
                </a:lnTo>
                <a:lnTo>
                  <a:pt x="286" y="50"/>
                </a:lnTo>
                <a:lnTo>
                  <a:pt x="288" y="50"/>
                </a:lnTo>
                <a:lnTo>
                  <a:pt x="288" y="48"/>
                </a:lnTo>
                <a:lnTo>
                  <a:pt x="291" y="45"/>
                </a:lnTo>
                <a:lnTo>
                  <a:pt x="293" y="43"/>
                </a:lnTo>
                <a:lnTo>
                  <a:pt x="293" y="41"/>
                </a:lnTo>
                <a:lnTo>
                  <a:pt x="293" y="38"/>
                </a:lnTo>
                <a:lnTo>
                  <a:pt x="291" y="38"/>
                </a:lnTo>
                <a:lnTo>
                  <a:pt x="291" y="36"/>
                </a:lnTo>
                <a:lnTo>
                  <a:pt x="291" y="33"/>
                </a:lnTo>
                <a:lnTo>
                  <a:pt x="293" y="33"/>
                </a:lnTo>
                <a:lnTo>
                  <a:pt x="296" y="31"/>
                </a:lnTo>
                <a:lnTo>
                  <a:pt x="296" y="33"/>
                </a:lnTo>
                <a:lnTo>
                  <a:pt x="298" y="31"/>
                </a:lnTo>
                <a:lnTo>
                  <a:pt x="298" y="33"/>
                </a:lnTo>
                <a:lnTo>
                  <a:pt x="300" y="31"/>
                </a:lnTo>
                <a:lnTo>
                  <a:pt x="300" y="29"/>
                </a:lnTo>
                <a:lnTo>
                  <a:pt x="300" y="26"/>
                </a:lnTo>
                <a:lnTo>
                  <a:pt x="303" y="24"/>
                </a:lnTo>
                <a:lnTo>
                  <a:pt x="303" y="22"/>
                </a:lnTo>
                <a:lnTo>
                  <a:pt x="305" y="22"/>
                </a:lnTo>
                <a:lnTo>
                  <a:pt x="305" y="19"/>
                </a:lnTo>
                <a:lnTo>
                  <a:pt x="303" y="19"/>
                </a:lnTo>
                <a:lnTo>
                  <a:pt x="300" y="19"/>
                </a:lnTo>
                <a:lnTo>
                  <a:pt x="300" y="17"/>
                </a:lnTo>
                <a:lnTo>
                  <a:pt x="300" y="15"/>
                </a:lnTo>
                <a:lnTo>
                  <a:pt x="298" y="15"/>
                </a:lnTo>
                <a:lnTo>
                  <a:pt x="298" y="17"/>
                </a:lnTo>
                <a:lnTo>
                  <a:pt x="296" y="19"/>
                </a:lnTo>
                <a:lnTo>
                  <a:pt x="298" y="19"/>
                </a:lnTo>
                <a:lnTo>
                  <a:pt x="298" y="22"/>
                </a:lnTo>
                <a:lnTo>
                  <a:pt x="296" y="22"/>
                </a:lnTo>
                <a:lnTo>
                  <a:pt x="293" y="22"/>
                </a:lnTo>
                <a:lnTo>
                  <a:pt x="293" y="19"/>
                </a:lnTo>
                <a:lnTo>
                  <a:pt x="291" y="19"/>
                </a:lnTo>
                <a:lnTo>
                  <a:pt x="288" y="19"/>
                </a:lnTo>
                <a:lnTo>
                  <a:pt x="291" y="17"/>
                </a:lnTo>
                <a:lnTo>
                  <a:pt x="291" y="15"/>
                </a:lnTo>
                <a:lnTo>
                  <a:pt x="293" y="15"/>
                </a:lnTo>
                <a:lnTo>
                  <a:pt x="293" y="12"/>
                </a:lnTo>
                <a:lnTo>
                  <a:pt x="291" y="12"/>
                </a:lnTo>
                <a:lnTo>
                  <a:pt x="291" y="15"/>
                </a:lnTo>
                <a:lnTo>
                  <a:pt x="288" y="15"/>
                </a:lnTo>
                <a:lnTo>
                  <a:pt x="288" y="17"/>
                </a:lnTo>
                <a:lnTo>
                  <a:pt x="286" y="17"/>
                </a:lnTo>
                <a:lnTo>
                  <a:pt x="284" y="17"/>
                </a:lnTo>
                <a:lnTo>
                  <a:pt x="284" y="19"/>
                </a:lnTo>
                <a:lnTo>
                  <a:pt x="281" y="19"/>
                </a:lnTo>
                <a:lnTo>
                  <a:pt x="279" y="17"/>
                </a:lnTo>
                <a:lnTo>
                  <a:pt x="277" y="17"/>
                </a:lnTo>
                <a:lnTo>
                  <a:pt x="274" y="17"/>
                </a:lnTo>
                <a:lnTo>
                  <a:pt x="272" y="17"/>
                </a:lnTo>
                <a:lnTo>
                  <a:pt x="270" y="17"/>
                </a:lnTo>
                <a:lnTo>
                  <a:pt x="270" y="15"/>
                </a:lnTo>
                <a:lnTo>
                  <a:pt x="267" y="15"/>
                </a:lnTo>
                <a:lnTo>
                  <a:pt x="265" y="15"/>
                </a:lnTo>
                <a:lnTo>
                  <a:pt x="267" y="12"/>
                </a:lnTo>
                <a:lnTo>
                  <a:pt x="265" y="12"/>
                </a:lnTo>
                <a:lnTo>
                  <a:pt x="265" y="15"/>
                </a:lnTo>
                <a:lnTo>
                  <a:pt x="262" y="15"/>
                </a:lnTo>
                <a:lnTo>
                  <a:pt x="260" y="15"/>
                </a:lnTo>
                <a:lnTo>
                  <a:pt x="258" y="12"/>
                </a:lnTo>
                <a:lnTo>
                  <a:pt x="255" y="12"/>
                </a:lnTo>
                <a:lnTo>
                  <a:pt x="255" y="10"/>
                </a:lnTo>
                <a:lnTo>
                  <a:pt x="253" y="8"/>
                </a:lnTo>
                <a:lnTo>
                  <a:pt x="251" y="10"/>
                </a:lnTo>
                <a:lnTo>
                  <a:pt x="248" y="8"/>
                </a:lnTo>
                <a:lnTo>
                  <a:pt x="248" y="5"/>
                </a:lnTo>
                <a:lnTo>
                  <a:pt x="246" y="5"/>
                </a:lnTo>
                <a:lnTo>
                  <a:pt x="244" y="5"/>
                </a:lnTo>
                <a:lnTo>
                  <a:pt x="246" y="8"/>
                </a:lnTo>
                <a:lnTo>
                  <a:pt x="244" y="8"/>
                </a:lnTo>
                <a:lnTo>
                  <a:pt x="244" y="10"/>
                </a:lnTo>
                <a:lnTo>
                  <a:pt x="244" y="8"/>
                </a:lnTo>
                <a:lnTo>
                  <a:pt x="241" y="5"/>
                </a:lnTo>
                <a:lnTo>
                  <a:pt x="239" y="8"/>
                </a:lnTo>
                <a:lnTo>
                  <a:pt x="241" y="8"/>
                </a:lnTo>
                <a:lnTo>
                  <a:pt x="244" y="10"/>
                </a:lnTo>
                <a:lnTo>
                  <a:pt x="246" y="10"/>
                </a:lnTo>
                <a:lnTo>
                  <a:pt x="248" y="10"/>
                </a:lnTo>
                <a:lnTo>
                  <a:pt x="251" y="12"/>
                </a:lnTo>
                <a:lnTo>
                  <a:pt x="251" y="15"/>
                </a:lnTo>
                <a:lnTo>
                  <a:pt x="251" y="17"/>
                </a:lnTo>
                <a:lnTo>
                  <a:pt x="251" y="19"/>
                </a:lnTo>
                <a:lnTo>
                  <a:pt x="251" y="17"/>
                </a:lnTo>
                <a:lnTo>
                  <a:pt x="248" y="17"/>
                </a:lnTo>
                <a:lnTo>
                  <a:pt x="248" y="19"/>
                </a:lnTo>
                <a:lnTo>
                  <a:pt x="248" y="22"/>
                </a:lnTo>
                <a:lnTo>
                  <a:pt x="246" y="22"/>
                </a:lnTo>
                <a:lnTo>
                  <a:pt x="248" y="22"/>
                </a:lnTo>
                <a:lnTo>
                  <a:pt x="248" y="19"/>
                </a:lnTo>
                <a:lnTo>
                  <a:pt x="246" y="19"/>
                </a:lnTo>
                <a:lnTo>
                  <a:pt x="244" y="19"/>
                </a:lnTo>
                <a:lnTo>
                  <a:pt x="241" y="19"/>
                </a:lnTo>
                <a:lnTo>
                  <a:pt x="239" y="19"/>
                </a:lnTo>
                <a:lnTo>
                  <a:pt x="236" y="19"/>
                </a:lnTo>
                <a:lnTo>
                  <a:pt x="234" y="19"/>
                </a:lnTo>
                <a:lnTo>
                  <a:pt x="234" y="17"/>
                </a:lnTo>
                <a:lnTo>
                  <a:pt x="232" y="17"/>
                </a:lnTo>
                <a:lnTo>
                  <a:pt x="232" y="19"/>
                </a:lnTo>
                <a:lnTo>
                  <a:pt x="229" y="19"/>
                </a:lnTo>
                <a:lnTo>
                  <a:pt x="229" y="22"/>
                </a:lnTo>
                <a:lnTo>
                  <a:pt x="227" y="22"/>
                </a:lnTo>
                <a:lnTo>
                  <a:pt x="227" y="24"/>
                </a:lnTo>
                <a:lnTo>
                  <a:pt x="229" y="24"/>
                </a:lnTo>
                <a:lnTo>
                  <a:pt x="227" y="24"/>
                </a:lnTo>
                <a:lnTo>
                  <a:pt x="227" y="22"/>
                </a:lnTo>
                <a:lnTo>
                  <a:pt x="225" y="22"/>
                </a:lnTo>
                <a:lnTo>
                  <a:pt x="225" y="24"/>
                </a:lnTo>
                <a:lnTo>
                  <a:pt x="222" y="24"/>
                </a:lnTo>
                <a:lnTo>
                  <a:pt x="225" y="24"/>
                </a:lnTo>
                <a:lnTo>
                  <a:pt x="225" y="26"/>
                </a:lnTo>
                <a:lnTo>
                  <a:pt x="222" y="24"/>
                </a:lnTo>
                <a:lnTo>
                  <a:pt x="220" y="24"/>
                </a:lnTo>
                <a:lnTo>
                  <a:pt x="220" y="26"/>
                </a:lnTo>
                <a:lnTo>
                  <a:pt x="220" y="29"/>
                </a:lnTo>
                <a:lnTo>
                  <a:pt x="218" y="29"/>
                </a:lnTo>
                <a:lnTo>
                  <a:pt x="218" y="31"/>
                </a:lnTo>
                <a:lnTo>
                  <a:pt x="218" y="33"/>
                </a:lnTo>
                <a:lnTo>
                  <a:pt x="220" y="33"/>
                </a:lnTo>
                <a:lnTo>
                  <a:pt x="218" y="36"/>
                </a:lnTo>
                <a:lnTo>
                  <a:pt x="215" y="36"/>
                </a:lnTo>
                <a:lnTo>
                  <a:pt x="213" y="36"/>
                </a:lnTo>
                <a:lnTo>
                  <a:pt x="213" y="38"/>
                </a:lnTo>
                <a:lnTo>
                  <a:pt x="213" y="41"/>
                </a:lnTo>
                <a:lnTo>
                  <a:pt x="213" y="43"/>
                </a:lnTo>
                <a:lnTo>
                  <a:pt x="210" y="43"/>
                </a:lnTo>
                <a:lnTo>
                  <a:pt x="210" y="45"/>
                </a:lnTo>
                <a:lnTo>
                  <a:pt x="208" y="48"/>
                </a:lnTo>
                <a:lnTo>
                  <a:pt x="210" y="50"/>
                </a:lnTo>
                <a:lnTo>
                  <a:pt x="213" y="50"/>
                </a:lnTo>
                <a:lnTo>
                  <a:pt x="210" y="50"/>
                </a:lnTo>
                <a:lnTo>
                  <a:pt x="210" y="52"/>
                </a:lnTo>
                <a:lnTo>
                  <a:pt x="213" y="52"/>
                </a:lnTo>
                <a:lnTo>
                  <a:pt x="215" y="52"/>
                </a:lnTo>
                <a:lnTo>
                  <a:pt x="215" y="55"/>
                </a:lnTo>
                <a:lnTo>
                  <a:pt x="213" y="55"/>
                </a:lnTo>
                <a:lnTo>
                  <a:pt x="213" y="52"/>
                </a:lnTo>
                <a:lnTo>
                  <a:pt x="210" y="52"/>
                </a:lnTo>
                <a:lnTo>
                  <a:pt x="210" y="55"/>
                </a:lnTo>
                <a:lnTo>
                  <a:pt x="210" y="57"/>
                </a:lnTo>
                <a:lnTo>
                  <a:pt x="213" y="57"/>
                </a:lnTo>
                <a:lnTo>
                  <a:pt x="213" y="59"/>
                </a:lnTo>
                <a:lnTo>
                  <a:pt x="213" y="57"/>
                </a:lnTo>
                <a:lnTo>
                  <a:pt x="210" y="57"/>
                </a:lnTo>
                <a:lnTo>
                  <a:pt x="210" y="55"/>
                </a:lnTo>
                <a:lnTo>
                  <a:pt x="208" y="55"/>
                </a:lnTo>
                <a:lnTo>
                  <a:pt x="206" y="52"/>
                </a:lnTo>
                <a:lnTo>
                  <a:pt x="206" y="55"/>
                </a:lnTo>
                <a:lnTo>
                  <a:pt x="206" y="57"/>
                </a:lnTo>
                <a:lnTo>
                  <a:pt x="206" y="55"/>
                </a:lnTo>
                <a:lnTo>
                  <a:pt x="203" y="55"/>
                </a:lnTo>
                <a:lnTo>
                  <a:pt x="201" y="55"/>
                </a:lnTo>
                <a:lnTo>
                  <a:pt x="201" y="52"/>
                </a:lnTo>
                <a:lnTo>
                  <a:pt x="199" y="52"/>
                </a:lnTo>
                <a:lnTo>
                  <a:pt x="196" y="52"/>
                </a:lnTo>
                <a:lnTo>
                  <a:pt x="196" y="55"/>
                </a:lnTo>
                <a:lnTo>
                  <a:pt x="196" y="57"/>
                </a:lnTo>
                <a:lnTo>
                  <a:pt x="194" y="57"/>
                </a:lnTo>
                <a:lnTo>
                  <a:pt x="194" y="55"/>
                </a:lnTo>
                <a:lnTo>
                  <a:pt x="194" y="57"/>
                </a:lnTo>
                <a:lnTo>
                  <a:pt x="194" y="59"/>
                </a:lnTo>
                <a:lnTo>
                  <a:pt x="194" y="62"/>
                </a:lnTo>
                <a:lnTo>
                  <a:pt x="194" y="59"/>
                </a:lnTo>
                <a:lnTo>
                  <a:pt x="192" y="59"/>
                </a:lnTo>
                <a:lnTo>
                  <a:pt x="192" y="57"/>
                </a:lnTo>
                <a:lnTo>
                  <a:pt x="192" y="59"/>
                </a:lnTo>
                <a:lnTo>
                  <a:pt x="192" y="62"/>
                </a:lnTo>
                <a:lnTo>
                  <a:pt x="192" y="57"/>
                </a:lnTo>
                <a:lnTo>
                  <a:pt x="192" y="55"/>
                </a:lnTo>
                <a:lnTo>
                  <a:pt x="192" y="52"/>
                </a:lnTo>
                <a:lnTo>
                  <a:pt x="192" y="50"/>
                </a:lnTo>
                <a:lnTo>
                  <a:pt x="189" y="50"/>
                </a:lnTo>
                <a:lnTo>
                  <a:pt x="189" y="48"/>
                </a:lnTo>
                <a:lnTo>
                  <a:pt x="187" y="48"/>
                </a:lnTo>
                <a:lnTo>
                  <a:pt x="187" y="45"/>
                </a:lnTo>
                <a:lnTo>
                  <a:pt x="185" y="45"/>
                </a:lnTo>
                <a:lnTo>
                  <a:pt x="185" y="43"/>
                </a:lnTo>
                <a:lnTo>
                  <a:pt x="182" y="43"/>
                </a:lnTo>
                <a:lnTo>
                  <a:pt x="180" y="41"/>
                </a:lnTo>
                <a:lnTo>
                  <a:pt x="180" y="43"/>
                </a:lnTo>
                <a:lnTo>
                  <a:pt x="177" y="41"/>
                </a:lnTo>
                <a:lnTo>
                  <a:pt x="180" y="41"/>
                </a:lnTo>
                <a:lnTo>
                  <a:pt x="177" y="38"/>
                </a:lnTo>
                <a:lnTo>
                  <a:pt x="175" y="38"/>
                </a:lnTo>
                <a:lnTo>
                  <a:pt x="175" y="41"/>
                </a:lnTo>
                <a:lnTo>
                  <a:pt x="175" y="43"/>
                </a:lnTo>
                <a:lnTo>
                  <a:pt x="173" y="45"/>
                </a:lnTo>
                <a:lnTo>
                  <a:pt x="170" y="43"/>
                </a:lnTo>
                <a:lnTo>
                  <a:pt x="168" y="43"/>
                </a:lnTo>
                <a:lnTo>
                  <a:pt x="168" y="45"/>
                </a:lnTo>
                <a:lnTo>
                  <a:pt x="170" y="45"/>
                </a:lnTo>
                <a:lnTo>
                  <a:pt x="168" y="45"/>
                </a:lnTo>
                <a:lnTo>
                  <a:pt x="168" y="43"/>
                </a:lnTo>
                <a:lnTo>
                  <a:pt x="168" y="41"/>
                </a:lnTo>
                <a:lnTo>
                  <a:pt x="166" y="41"/>
                </a:lnTo>
                <a:lnTo>
                  <a:pt x="166" y="43"/>
                </a:lnTo>
                <a:lnTo>
                  <a:pt x="168" y="45"/>
                </a:lnTo>
                <a:lnTo>
                  <a:pt x="166" y="45"/>
                </a:lnTo>
                <a:lnTo>
                  <a:pt x="166" y="48"/>
                </a:lnTo>
                <a:lnTo>
                  <a:pt x="166" y="50"/>
                </a:lnTo>
                <a:lnTo>
                  <a:pt x="163" y="50"/>
                </a:lnTo>
                <a:lnTo>
                  <a:pt x="163" y="48"/>
                </a:lnTo>
                <a:lnTo>
                  <a:pt x="161" y="48"/>
                </a:lnTo>
                <a:lnTo>
                  <a:pt x="161" y="50"/>
                </a:lnTo>
                <a:lnTo>
                  <a:pt x="161" y="48"/>
                </a:lnTo>
                <a:lnTo>
                  <a:pt x="161" y="45"/>
                </a:lnTo>
                <a:lnTo>
                  <a:pt x="159" y="45"/>
                </a:lnTo>
                <a:lnTo>
                  <a:pt x="159" y="48"/>
                </a:lnTo>
                <a:lnTo>
                  <a:pt x="161" y="48"/>
                </a:lnTo>
                <a:lnTo>
                  <a:pt x="159" y="50"/>
                </a:lnTo>
                <a:lnTo>
                  <a:pt x="156" y="50"/>
                </a:lnTo>
                <a:lnTo>
                  <a:pt x="154" y="52"/>
                </a:lnTo>
                <a:lnTo>
                  <a:pt x="154" y="55"/>
                </a:lnTo>
                <a:lnTo>
                  <a:pt x="156" y="55"/>
                </a:lnTo>
                <a:lnTo>
                  <a:pt x="156" y="57"/>
                </a:lnTo>
                <a:lnTo>
                  <a:pt x="159" y="57"/>
                </a:lnTo>
                <a:lnTo>
                  <a:pt x="156" y="57"/>
                </a:lnTo>
                <a:lnTo>
                  <a:pt x="154" y="55"/>
                </a:lnTo>
                <a:lnTo>
                  <a:pt x="154" y="57"/>
                </a:lnTo>
                <a:lnTo>
                  <a:pt x="151" y="57"/>
                </a:lnTo>
                <a:lnTo>
                  <a:pt x="149" y="57"/>
                </a:lnTo>
                <a:lnTo>
                  <a:pt x="149" y="59"/>
                </a:lnTo>
                <a:lnTo>
                  <a:pt x="151" y="59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80" name="Freeform 2402"/>
          <p:cNvSpPr>
            <a:spLocks/>
          </p:cNvSpPr>
          <p:nvPr/>
        </p:nvSpPr>
        <p:spPr bwMode="auto">
          <a:xfrm>
            <a:off x="3313113" y="4983163"/>
            <a:ext cx="161925" cy="144462"/>
          </a:xfrm>
          <a:custGeom>
            <a:avLst/>
            <a:gdLst>
              <a:gd name="T0" fmla="*/ 2147483647 w 130"/>
              <a:gd name="T1" fmla="*/ 2147483647 h 113"/>
              <a:gd name="T2" fmla="*/ 2147483647 w 130"/>
              <a:gd name="T3" fmla="*/ 2147483647 h 113"/>
              <a:gd name="T4" fmla="*/ 2147483647 w 130"/>
              <a:gd name="T5" fmla="*/ 2147483647 h 113"/>
              <a:gd name="T6" fmla="*/ 2147483647 w 130"/>
              <a:gd name="T7" fmla="*/ 2147483647 h 113"/>
              <a:gd name="T8" fmla="*/ 2147483647 w 130"/>
              <a:gd name="T9" fmla="*/ 2147483647 h 113"/>
              <a:gd name="T10" fmla="*/ 2147483647 w 130"/>
              <a:gd name="T11" fmla="*/ 2147483647 h 113"/>
              <a:gd name="T12" fmla="*/ 2147483647 w 130"/>
              <a:gd name="T13" fmla="*/ 2147483647 h 113"/>
              <a:gd name="T14" fmla="*/ 2147483647 w 130"/>
              <a:gd name="T15" fmla="*/ 2147483647 h 113"/>
              <a:gd name="T16" fmla="*/ 2147483647 w 130"/>
              <a:gd name="T17" fmla="*/ 2147483647 h 113"/>
              <a:gd name="T18" fmla="*/ 2147483647 w 130"/>
              <a:gd name="T19" fmla="*/ 2147483647 h 113"/>
              <a:gd name="T20" fmla="*/ 2147483647 w 130"/>
              <a:gd name="T21" fmla="*/ 2147483647 h 113"/>
              <a:gd name="T22" fmla="*/ 2147483647 w 130"/>
              <a:gd name="T23" fmla="*/ 2147483647 h 113"/>
              <a:gd name="T24" fmla="*/ 2147483647 w 130"/>
              <a:gd name="T25" fmla="*/ 2147483647 h 113"/>
              <a:gd name="T26" fmla="*/ 2147483647 w 130"/>
              <a:gd name="T27" fmla="*/ 2147483647 h 113"/>
              <a:gd name="T28" fmla="*/ 2147483647 w 130"/>
              <a:gd name="T29" fmla="*/ 2147483647 h 113"/>
              <a:gd name="T30" fmla="*/ 2147483647 w 130"/>
              <a:gd name="T31" fmla="*/ 2147483647 h 113"/>
              <a:gd name="T32" fmla="*/ 2147483647 w 130"/>
              <a:gd name="T33" fmla="*/ 2147483647 h 113"/>
              <a:gd name="T34" fmla="*/ 2147483647 w 130"/>
              <a:gd name="T35" fmla="*/ 2147483647 h 113"/>
              <a:gd name="T36" fmla="*/ 2147483647 w 130"/>
              <a:gd name="T37" fmla="*/ 2147483647 h 113"/>
              <a:gd name="T38" fmla="*/ 2147483647 w 130"/>
              <a:gd name="T39" fmla="*/ 2147483647 h 113"/>
              <a:gd name="T40" fmla="*/ 2147483647 w 130"/>
              <a:gd name="T41" fmla="*/ 2147483647 h 113"/>
              <a:gd name="T42" fmla="*/ 2147483647 w 130"/>
              <a:gd name="T43" fmla="*/ 2147483647 h 113"/>
              <a:gd name="T44" fmla="*/ 2147483647 w 130"/>
              <a:gd name="T45" fmla="*/ 2147483647 h 113"/>
              <a:gd name="T46" fmla="*/ 2147483647 w 130"/>
              <a:gd name="T47" fmla="*/ 2147483647 h 113"/>
              <a:gd name="T48" fmla="*/ 2147483647 w 130"/>
              <a:gd name="T49" fmla="*/ 2147483647 h 113"/>
              <a:gd name="T50" fmla="*/ 2147483647 w 130"/>
              <a:gd name="T51" fmla="*/ 2147483647 h 113"/>
              <a:gd name="T52" fmla="*/ 2147483647 w 130"/>
              <a:gd name="T53" fmla="*/ 2147483647 h 113"/>
              <a:gd name="T54" fmla="*/ 2147483647 w 130"/>
              <a:gd name="T55" fmla="*/ 2147483647 h 113"/>
              <a:gd name="T56" fmla="*/ 2147483647 w 130"/>
              <a:gd name="T57" fmla="*/ 2147483647 h 113"/>
              <a:gd name="T58" fmla="*/ 2147483647 w 130"/>
              <a:gd name="T59" fmla="*/ 2147483647 h 113"/>
              <a:gd name="T60" fmla="*/ 2147483647 w 130"/>
              <a:gd name="T61" fmla="*/ 2147483647 h 113"/>
              <a:gd name="T62" fmla="*/ 2147483647 w 130"/>
              <a:gd name="T63" fmla="*/ 2147483647 h 113"/>
              <a:gd name="T64" fmla="*/ 2147483647 w 130"/>
              <a:gd name="T65" fmla="*/ 2147483647 h 113"/>
              <a:gd name="T66" fmla="*/ 2147483647 w 130"/>
              <a:gd name="T67" fmla="*/ 2147483647 h 113"/>
              <a:gd name="T68" fmla="*/ 2147483647 w 130"/>
              <a:gd name="T69" fmla="*/ 2147483647 h 113"/>
              <a:gd name="T70" fmla="*/ 2147483647 w 130"/>
              <a:gd name="T71" fmla="*/ 2147483647 h 113"/>
              <a:gd name="T72" fmla="*/ 2147483647 w 130"/>
              <a:gd name="T73" fmla="*/ 2147483647 h 113"/>
              <a:gd name="T74" fmla="*/ 2147483647 w 130"/>
              <a:gd name="T75" fmla="*/ 2147483647 h 113"/>
              <a:gd name="T76" fmla="*/ 2147483647 w 130"/>
              <a:gd name="T77" fmla="*/ 2147483647 h 113"/>
              <a:gd name="T78" fmla="*/ 2147483647 w 130"/>
              <a:gd name="T79" fmla="*/ 2147483647 h 113"/>
              <a:gd name="T80" fmla="*/ 2147483647 w 130"/>
              <a:gd name="T81" fmla="*/ 2147483647 h 113"/>
              <a:gd name="T82" fmla="*/ 2147483647 w 130"/>
              <a:gd name="T83" fmla="*/ 2147483647 h 113"/>
              <a:gd name="T84" fmla="*/ 2147483647 w 130"/>
              <a:gd name="T85" fmla="*/ 2147483647 h 113"/>
              <a:gd name="T86" fmla="*/ 2147483647 w 130"/>
              <a:gd name="T87" fmla="*/ 2147483647 h 113"/>
              <a:gd name="T88" fmla="*/ 2147483647 w 130"/>
              <a:gd name="T89" fmla="*/ 2147483647 h 113"/>
              <a:gd name="T90" fmla="*/ 2147483647 w 130"/>
              <a:gd name="T91" fmla="*/ 2147483647 h 113"/>
              <a:gd name="T92" fmla="*/ 2147483647 w 130"/>
              <a:gd name="T93" fmla="*/ 2147483647 h 113"/>
              <a:gd name="T94" fmla="*/ 2147483647 w 130"/>
              <a:gd name="T95" fmla="*/ 2147483647 h 113"/>
              <a:gd name="T96" fmla="*/ 2147483647 w 130"/>
              <a:gd name="T97" fmla="*/ 2147483647 h 113"/>
              <a:gd name="T98" fmla="*/ 2147483647 w 130"/>
              <a:gd name="T99" fmla="*/ 2147483647 h 113"/>
              <a:gd name="T100" fmla="*/ 2147483647 w 130"/>
              <a:gd name="T101" fmla="*/ 2147483647 h 113"/>
              <a:gd name="T102" fmla="*/ 2147483647 w 130"/>
              <a:gd name="T103" fmla="*/ 2147483647 h 113"/>
              <a:gd name="T104" fmla="*/ 2147483647 w 130"/>
              <a:gd name="T105" fmla="*/ 2147483647 h 113"/>
              <a:gd name="T106" fmla="*/ 2147483647 w 130"/>
              <a:gd name="T107" fmla="*/ 2147483647 h 113"/>
              <a:gd name="T108" fmla="*/ 2147483647 w 130"/>
              <a:gd name="T109" fmla="*/ 2147483647 h 113"/>
              <a:gd name="T110" fmla="*/ 2147483647 w 130"/>
              <a:gd name="T111" fmla="*/ 2147483647 h 113"/>
              <a:gd name="T112" fmla="*/ 2147483647 w 130"/>
              <a:gd name="T113" fmla="*/ 2147483647 h 113"/>
              <a:gd name="T114" fmla="*/ 2147483647 w 130"/>
              <a:gd name="T115" fmla="*/ 2147483647 h 113"/>
              <a:gd name="T116" fmla="*/ 2147483647 w 130"/>
              <a:gd name="T117" fmla="*/ 2147483647 h 113"/>
              <a:gd name="T118" fmla="*/ 2147483647 w 130"/>
              <a:gd name="T119" fmla="*/ 2147483647 h 113"/>
              <a:gd name="T120" fmla="*/ 2147483647 w 130"/>
              <a:gd name="T121" fmla="*/ 2147483647 h 11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0"/>
              <a:gd name="T184" fmla="*/ 0 h 113"/>
              <a:gd name="T185" fmla="*/ 130 w 130"/>
              <a:gd name="T186" fmla="*/ 113 h 11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0" h="113">
                <a:moveTo>
                  <a:pt x="130" y="113"/>
                </a:moveTo>
                <a:lnTo>
                  <a:pt x="128" y="113"/>
                </a:lnTo>
                <a:lnTo>
                  <a:pt x="128" y="111"/>
                </a:lnTo>
                <a:lnTo>
                  <a:pt x="125" y="108"/>
                </a:lnTo>
                <a:lnTo>
                  <a:pt x="118" y="101"/>
                </a:lnTo>
                <a:lnTo>
                  <a:pt x="109" y="101"/>
                </a:lnTo>
                <a:lnTo>
                  <a:pt x="106" y="101"/>
                </a:lnTo>
                <a:lnTo>
                  <a:pt x="104" y="99"/>
                </a:lnTo>
                <a:lnTo>
                  <a:pt x="106" y="94"/>
                </a:lnTo>
                <a:lnTo>
                  <a:pt x="104" y="92"/>
                </a:lnTo>
                <a:lnTo>
                  <a:pt x="102" y="87"/>
                </a:lnTo>
                <a:lnTo>
                  <a:pt x="99" y="85"/>
                </a:lnTo>
                <a:lnTo>
                  <a:pt x="102" y="85"/>
                </a:lnTo>
                <a:lnTo>
                  <a:pt x="104" y="85"/>
                </a:lnTo>
                <a:lnTo>
                  <a:pt x="102" y="82"/>
                </a:lnTo>
                <a:lnTo>
                  <a:pt x="95" y="68"/>
                </a:lnTo>
                <a:lnTo>
                  <a:pt x="92" y="66"/>
                </a:lnTo>
                <a:lnTo>
                  <a:pt x="87" y="64"/>
                </a:lnTo>
                <a:lnTo>
                  <a:pt x="83" y="61"/>
                </a:lnTo>
                <a:lnTo>
                  <a:pt x="78" y="59"/>
                </a:lnTo>
                <a:lnTo>
                  <a:pt x="73" y="59"/>
                </a:lnTo>
                <a:lnTo>
                  <a:pt x="69" y="56"/>
                </a:lnTo>
                <a:lnTo>
                  <a:pt x="66" y="54"/>
                </a:lnTo>
                <a:lnTo>
                  <a:pt x="59" y="54"/>
                </a:lnTo>
                <a:lnTo>
                  <a:pt x="57" y="54"/>
                </a:lnTo>
                <a:lnTo>
                  <a:pt x="50" y="52"/>
                </a:lnTo>
                <a:lnTo>
                  <a:pt x="50" y="49"/>
                </a:lnTo>
                <a:lnTo>
                  <a:pt x="50" y="47"/>
                </a:lnTo>
                <a:lnTo>
                  <a:pt x="52" y="47"/>
                </a:lnTo>
                <a:lnTo>
                  <a:pt x="50" y="47"/>
                </a:lnTo>
                <a:lnTo>
                  <a:pt x="45" y="47"/>
                </a:lnTo>
                <a:lnTo>
                  <a:pt x="43" y="47"/>
                </a:lnTo>
                <a:lnTo>
                  <a:pt x="40" y="45"/>
                </a:lnTo>
                <a:lnTo>
                  <a:pt x="38" y="42"/>
                </a:lnTo>
                <a:lnTo>
                  <a:pt x="35" y="42"/>
                </a:lnTo>
                <a:lnTo>
                  <a:pt x="31" y="47"/>
                </a:lnTo>
                <a:lnTo>
                  <a:pt x="31" y="49"/>
                </a:lnTo>
                <a:lnTo>
                  <a:pt x="28" y="49"/>
                </a:lnTo>
                <a:lnTo>
                  <a:pt x="26" y="49"/>
                </a:lnTo>
                <a:lnTo>
                  <a:pt x="26" y="47"/>
                </a:lnTo>
                <a:lnTo>
                  <a:pt x="24" y="45"/>
                </a:lnTo>
                <a:lnTo>
                  <a:pt x="26" y="42"/>
                </a:lnTo>
                <a:lnTo>
                  <a:pt x="26" y="40"/>
                </a:lnTo>
                <a:lnTo>
                  <a:pt x="21" y="35"/>
                </a:lnTo>
                <a:lnTo>
                  <a:pt x="19" y="35"/>
                </a:lnTo>
                <a:lnTo>
                  <a:pt x="19" y="33"/>
                </a:lnTo>
                <a:lnTo>
                  <a:pt x="17" y="35"/>
                </a:lnTo>
                <a:lnTo>
                  <a:pt x="14" y="33"/>
                </a:lnTo>
                <a:lnTo>
                  <a:pt x="17" y="30"/>
                </a:lnTo>
                <a:lnTo>
                  <a:pt x="19" y="30"/>
                </a:lnTo>
                <a:lnTo>
                  <a:pt x="21" y="30"/>
                </a:lnTo>
                <a:lnTo>
                  <a:pt x="31" y="28"/>
                </a:lnTo>
                <a:lnTo>
                  <a:pt x="35" y="28"/>
                </a:lnTo>
                <a:lnTo>
                  <a:pt x="35" y="30"/>
                </a:lnTo>
                <a:lnTo>
                  <a:pt x="38" y="30"/>
                </a:lnTo>
                <a:lnTo>
                  <a:pt x="40" y="26"/>
                </a:lnTo>
                <a:lnTo>
                  <a:pt x="40" y="23"/>
                </a:lnTo>
                <a:lnTo>
                  <a:pt x="38" y="23"/>
                </a:lnTo>
                <a:lnTo>
                  <a:pt x="33" y="26"/>
                </a:lnTo>
                <a:lnTo>
                  <a:pt x="19" y="26"/>
                </a:lnTo>
                <a:lnTo>
                  <a:pt x="17" y="23"/>
                </a:lnTo>
                <a:lnTo>
                  <a:pt x="14" y="21"/>
                </a:lnTo>
                <a:lnTo>
                  <a:pt x="14" y="19"/>
                </a:lnTo>
                <a:lnTo>
                  <a:pt x="14" y="16"/>
                </a:lnTo>
                <a:lnTo>
                  <a:pt x="12" y="16"/>
                </a:lnTo>
                <a:lnTo>
                  <a:pt x="9" y="16"/>
                </a:lnTo>
                <a:lnTo>
                  <a:pt x="9" y="14"/>
                </a:lnTo>
                <a:lnTo>
                  <a:pt x="7" y="14"/>
                </a:lnTo>
                <a:lnTo>
                  <a:pt x="5" y="16"/>
                </a:lnTo>
                <a:lnTo>
                  <a:pt x="2" y="14"/>
                </a:lnTo>
                <a:lnTo>
                  <a:pt x="0" y="14"/>
                </a:lnTo>
                <a:lnTo>
                  <a:pt x="2" y="14"/>
                </a:lnTo>
                <a:lnTo>
                  <a:pt x="2" y="12"/>
                </a:lnTo>
                <a:lnTo>
                  <a:pt x="9" y="7"/>
                </a:lnTo>
                <a:lnTo>
                  <a:pt x="14" y="4"/>
                </a:lnTo>
                <a:lnTo>
                  <a:pt x="17" y="2"/>
                </a:lnTo>
                <a:lnTo>
                  <a:pt x="19" y="2"/>
                </a:lnTo>
                <a:lnTo>
                  <a:pt x="21" y="0"/>
                </a:lnTo>
                <a:lnTo>
                  <a:pt x="21" y="2"/>
                </a:lnTo>
                <a:lnTo>
                  <a:pt x="24" y="2"/>
                </a:lnTo>
                <a:lnTo>
                  <a:pt x="28" y="2"/>
                </a:lnTo>
                <a:lnTo>
                  <a:pt x="33" y="4"/>
                </a:lnTo>
                <a:lnTo>
                  <a:pt x="38" y="7"/>
                </a:lnTo>
                <a:lnTo>
                  <a:pt x="38" y="4"/>
                </a:lnTo>
                <a:lnTo>
                  <a:pt x="40" y="7"/>
                </a:lnTo>
                <a:lnTo>
                  <a:pt x="43" y="7"/>
                </a:lnTo>
                <a:lnTo>
                  <a:pt x="43" y="14"/>
                </a:lnTo>
                <a:lnTo>
                  <a:pt x="43" y="16"/>
                </a:lnTo>
                <a:lnTo>
                  <a:pt x="43" y="23"/>
                </a:lnTo>
                <a:lnTo>
                  <a:pt x="43" y="26"/>
                </a:lnTo>
                <a:lnTo>
                  <a:pt x="43" y="28"/>
                </a:lnTo>
                <a:lnTo>
                  <a:pt x="45" y="30"/>
                </a:lnTo>
                <a:lnTo>
                  <a:pt x="52" y="38"/>
                </a:lnTo>
                <a:lnTo>
                  <a:pt x="54" y="40"/>
                </a:lnTo>
                <a:lnTo>
                  <a:pt x="57" y="40"/>
                </a:lnTo>
                <a:lnTo>
                  <a:pt x="59" y="40"/>
                </a:lnTo>
                <a:lnTo>
                  <a:pt x="61" y="40"/>
                </a:lnTo>
                <a:lnTo>
                  <a:pt x="66" y="35"/>
                </a:lnTo>
                <a:lnTo>
                  <a:pt x="66" y="33"/>
                </a:lnTo>
                <a:lnTo>
                  <a:pt x="73" y="26"/>
                </a:lnTo>
                <a:lnTo>
                  <a:pt x="76" y="26"/>
                </a:lnTo>
                <a:lnTo>
                  <a:pt x="80" y="23"/>
                </a:lnTo>
                <a:lnTo>
                  <a:pt x="83" y="23"/>
                </a:lnTo>
                <a:lnTo>
                  <a:pt x="83" y="21"/>
                </a:lnTo>
                <a:lnTo>
                  <a:pt x="80" y="21"/>
                </a:lnTo>
                <a:lnTo>
                  <a:pt x="83" y="19"/>
                </a:lnTo>
                <a:lnTo>
                  <a:pt x="85" y="16"/>
                </a:lnTo>
                <a:lnTo>
                  <a:pt x="87" y="16"/>
                </a:lnTo>
                <a:lnTo>
                  <a:pt x="90" y="16"/>
                </a:lnTo>
                <a:lnTo>
                  <a:pt x="92" y="16"/>
                </a:lnTo>
                <a:lnTo>
                  <a:pt x="97" y="19"/>
                </a:lnTo>
                <a:lnTo>
                  <a:pt x="99" y="19"/>
                </a:lnTo>
                <a:lnTo>
                  <a:pt x="102" y="21"/>
                </a:lnTo>
                <a:lnTo>
                  <a:pt x="109" y="23"/>
                </a:lnTo>
                <a:lnTo>
                  <a:pt x="111" y="26"/>
                </a:lnTo>
                <a:lnTo>
                  <a:pt x="113" y="26"/>
                </a:lnTo>
                <a:lnTo>
                  <a:pt x="116" y="26"/>
                </a:lnTo>
                <a:lnTo>
                  <a:pt x="118" y="26"/>
                </a:lnTo>
                <a:lnTo>
                  <a:pt x="125" y="28"/>
                </a:lnTo>
                <a:lnTo>
                  <a:pt x="128" y="28"/>
                </a:lnTo>
                <a:lnTo>
                  <a:pt x="128" y="30"/>
                </a:lnTo>
                <a:lnTo>
                  <a:pt x="130" y="30"/>
                </a:lnTo>
                <a:lnTo>
                  <a:pt x="130" y="78"/>
                </a:lnTo>
                <a:lnTo>
                  <a:pt x="128" y="82"/>
                </a:lnTo>
                <a:lnTo>
                  <a:pt x="130" y="85"/>
                </a:lnTo>
                <a:lnTo>
                  <a:pt x="130" y="99"/>
                </a:lnTo>
                <a:lnTo>
                  <a:pt x="130" y="113"/>
                </a:lnTo>
                <a:close/>
              </a:path>
            </a:pathLst>
          </a:custGeom>
          <a:solidFill>
            <a:srgbClr val="FECE00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81" name="Freeform 2403"/>
          <p:cNvSpPr>
            <a:spLocks/>
          </p:cNvSpPr>
          <p:nvPr/>
        </p:nvSpPr>
        <p:spPr bwMode="auto">
          <a:xfrm>
            <a:off x="3471863" y="5018088"/>
            <a:ext cx="157162" cy="136525"/>
          </a:xfrm>
          <a:custGeom>
            <a:avLst/>
            <a:gdLst>
              <a:gd name="T0" fmla="*/ 2147483647 w 127"/>
              <a:gd name="T1" fmla="*/ 2147483647 h 106"/>
              <a:gd name="T2" fmla="*/ 2147483647 w 127"/>
              <a:gd name="T3" fmla="*/ 2147483647 h 106"/>
              <a:gd name="T4" fmla="*/ 2147483647 w 127"/>
              <a:gd name="T5" fmla="*/ 2147483647 h 106"/>
              <a:gd name="T6" fmla="*/ 2147483647 w 127"/>
              <a:gd name="T7" fmla="*/ 2147483647 h 106"/>
              <a:gd name="T8" fmla="*/ 2147483647 w 127"/>
              <a:gd name="T9" fmla="*/ 2147483647 h 106"/>
              <a:gd name="T10" fmla="*/ 2147483647 w 127"/>
              <a:gd name="T11" fmla="*/ 2147483647 h 106"/>
              <a:gd name="T12" fmla="*/ 2147483647 w 127"/>
              <a:gd name="T13" fmla="*/ 2147483647 h 106"/>
              <a:gd name="T14" fmla="*/ 2147483647 w 127"/>
              <a:gd name="T15" fmla="*/ 2147483647 h 106"/>
              <a:gd name="T16" fmla="*/ 2147483647 w 127"/>
              <a:gd name="T17" fmla="*/ 2147483647 h 106"/>
              <a:gd name="T18" fmla="*/ 2147483647 w 127"/>
              <a:gd name="T19" fmla="*/ 2147483647 h 106"/>
              <a:gd name="T20" fmla="*/ 2147483647 w 127"/>
              <a:gd name="T21" fmla="*/ 2147483647 h 106"/>
              <a:gd name="T22" fmla="*/ 2147483647 w 127"/>
              <a:gd name="T23" fmla="*/ 2147483647 h 106"/>
              <a:gd name="T24" fmla="*/ 2147483647 w 127"/>
              <a:gd name="T25" fmla="*/ 2147483647 h 106"/>
              <a:gd name="T26" fmla="*/ 2147483647 w 127"/>
              <a:gd name="T27" fmla="*/ 2147483647 h 106"/>
              <a:gd name="T28" fmla="*/ 2147483647 w 127"/>
              <a:gd name="T29" fmla="*/ 2147483647 h 106"/>
              <a:gd name="T30" fmla="*/ 2147483647 w 127"/>
              <a:gd name="T31" fmla="*/ 2147483647 h 106"/>
              <a:gd name="T32" fmla="*/ 2147483647 w 127"/>
              <a:gd name="T33" fmla="*/ 2147483647 h 106"/>
              <a:gd name="T34" fmla="*/ 2147483647 w 127"/>
              <a:gd name="T35" fmla="*/ 2147483647 h 106"/>
              <a:gd name="T36" fmla="*/ 2147483647 w 127"/>
              <a:gd name="T37" fmla="*/ 2147483647 h 106"/>
              <a:gd name="T38" fmla="*/ 2147483647 w 127"/>
              <a:gd name="T39" fmla="*/ 2147483647 h 106"/>
              <a:gd name="T40" fmla="*/ 2147483647 w 127"/>
              <a:gd name="T41" fmla="*/ 2147483647 h 106"/>
              <a:gd name="T42" fmla="*/ 2147483647 w 127"/>
              <a:gd name="T43" fmla="*/ 2147483647 h 106"/>
              <a:gd name="T44" fmla="*/ 2147483647 w 127"/>
              <a:gd name="T45" fmla="*/ 2147483647 h 106"/>
              <a:gd name="T46" fmla="*/ 2147483647 w 127"/>
              <a:gd name="T47" fmla="*/ 2147483647 h 106"/>
              <a:gd name="T48" fmla="*/ 2147483647 w 127"/>
              <a:gd name="T49" fmla="*/ 2147483647 h 106"/>
              <a:gd name="T50" fmla="*/ 2147483647 w 127"/>
              <a:gd name="T51" fmla="*/ 2147483647 h 106"/>
              <a:gd name="T52" fmla="*/ 2147483647 w 127"/>
              <a:gd name="T53" fmla="*/ 2147483647 h 106"/>
              <a:gd name="T54" fmla="*/ 2147483647 w 127"/>
              <a:gd name="T55" fmla="*/ 2147483647 h 106"/>
              <a:gd name="T56" fmla="*/ 2147483647 w 127"/>
              <a:gd name="T57" fmla="*/ 2147483647 h 106"/>
              <a:gd name="T58" fmla="*/ 2147483647 w 127"/>
              <a:gd name="T59" fmla="*/ 2147483647 h 106"/>
              <a:gd name="T60" fmla="*/ 2147483647 w 127"/>
              <a:gd name="T61" fmla="*/ 2147483647 h 106"/>
              <a:gd name="T62" fmla="*/ 2147483647 w 127"/>
              <a:gd name="T63" fmla="*/ 2147483647 h 106"/>
              <a:gd name="T64" fmla="*/ 2147483647 w 127"/>
              <a:gd name="T65" fmla="*/ 2147483647 h 106"/>
              <a:gd name="T66" fmla="*/ 2147483647 w 127"/>
              <a:gd name="T67" fmla="*/ 2147483647 h 106"/>
              <a:gd name="T68" fmla="*/ 2147483647 w 127"/>
              <a:gd name="T69" fmla="*/ 2147483647 h 106"/>
              <a:gd name="T70" fmla="*/ 2147483647 w 127"/>
              <a:gd name="T71" fmla="*/ 2147483647 h 106"/>
              <a:gd name="T72" fmla="*/ 2147483647 w 127"/>
              <a:gd name="T73" fmla="*/ 2147483647 h 106"/>
              <a:gd name="T74" fmla="*/ 2147483647 w 127"/>
              <a:gd name="T75" fmla="*/ 2147483647 h 106"/>
              <a:gd name="T76" fmla="*/ 2147483647 w 127"/>
              <a:gd name="T77" fmla="*/ 2147483647 h 106"/>
              <a:gd name="T78" fmla="*/ 2147483647 w 127"/>
              <a:gd name="T79" fmla="*/ 2147483647 h 106"/>
              <a:gd name="T80" fmla="*/ 2147483647 w 127"/>
              <a:gd name="T81" fmla="*/ 2147483647 h 106"/>
              <a:gd name="T82" fmla="*/ 2147483647 w 127"/>
              <a:gd name="T83" fmla="*/ 2147483647 h 106"/>
              <a:gd name="T84" fmla="*/ 2147483647 w 127"/>
              <a:gd name="T85" fmla="*/ 2147483647 h 106"/>
              <a:gd name="T86" fmla="*/ 2147483647 w 127"/>
              <a:gd name="T87" fmla="*/ 2147483647 h 106"/>
              <a:gd name="T88" fmla="*/ 2147483647 w 127"/>
              <a:gd name="T89" fmla="*/ 2147483647 h 106"/>
              <a:gd name="T90" fmla="*/ 2147483647 w 127"/>
              <a:gd name="T91" fmla="*/ 2147483647 h 106"/>
              <a:gd name="T92" fmla="*/ 2147483647 w 127"/>
              <a:gd name="T93" fmla="*/ 2147483647 h 106"/>
              <a:gd name="T94" fmla="*/ 2147483647 w 127"/>
              <a:gd name="T95" fmla="*/ 2147483647 h 106"/>
              <a:gd name="T96" fmla="*/ 2147483647 w 127"/>
              <a:gd name="T97" fmla="*/ 2147483647 h 106"/>
              <a:gd name="T98" fmla="*/ 2147483647 w 127"/>
              <a:gd name="T99" fmla="*/ 2147483647 h 106"/>
              <a:gd name="T100" fmla="*/ 2147483647 w 127"/>
              <a:gd name="T101" fmla="*/ 2147483647 h 106"/>
              <a:gd name="T102" fmla="*/ 2147483647 w 127"/>
              <a:gd name="T103" fmla="*/ 2147483647 h 106"/>
              <a:gd name="T104" fmla="*/ 2147483647 w 127"/>
              <a:gd name="T105" fmla="*/ 2147483647 h 106"/>
              <a:gd name="T106" fmla="*/ 2147483647 w 127"/>
              <a:gd name="T107" fmla="*/ 2147483647 h 106"/>
              <a:gd name="T108" fmla="*/ 2147483647 w 127"/>
              <a:gd name="T109" fmla="*/ 0 h 106"/>
              <a:gd name="T110" fmla="*/ 2147483647 w 127"/>
              <a:gd name="T111" fmla="*/ 2147483647 h 106"/>
              <a:gd name="T112" fmla="*/ 2147483647 w 127"/>
              <a:gd name="T113" fmla="*/ 2147483647 h 106"/>
              <a:gd name="T114" fmla="*/ 2147483647 w 127"/>
              <a:gd name="T115" fmla="*/ 2147483647 h 10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27"/>
              <a:gd name="T175" fmla="*/ 0 h 106"/>
              <a:gd name="T176" fmla="*/ 127 w 127"/>
              <a:gd name="T177" fmla="*/ 106 h 10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27" h="106">
                <a:moveTo>
                  <a:pt x="2" y="85"/>
                </a:moveTo>
                <a:lnTo>
                  <a:pt x="2" y="85"/>
                </a:lnTo>
                <a:lnTo>
                  <a:pt x="4" y="85"/>
                </a:lnTo>
                <a:lnTo>
                  <a:pt x="4" y="88"/>
                </a:lnTo>
                <a:lnTo>
                  <a:pt x="11" y="88"/>
                </a:lnTo>
                <a:lnTo>
                  <a:pt x="14" y="85"/>
                </a:lnTo>
                <a:lnTo>
                  <a:pt x="16" y="85"/>
                </a:lnTo>
                <a:lnTo>
                  <a:pt x="18" y="85"/>
                </a:lnTo>
                <a:lnTo>
                  <a:pt x="21" y="85"/>
                </a:lnTo>
                <a:lnTo>
                  <a:pt x="21" y="88"/>
                </a:lnTo>
                <a:lnTo>
                  <a:pt x="23" y="88"/>
                </a:lnTo>
                <a:lnTo>
                  <a:pt x="33" y="83"/>
                </a:lnTo>
                <a:lnTo>
                  <a:pt x="33" y="80"/>
                </a:lnTo>
                <a:lnTo>
                  <a:pt x="33" y="78"/>
                </a:lnTo>
                <a:lnTo>
                  <a:pt x="30" y="78"/>
                </a:lnTo>
                <a:lnTo>
                  <a:pt x="30" y="76"/>
                </a:lnTo>
                <a:lnTo>
                  <a:pt x="28" y="76"/>
                </a:lnTo>
                <a:lnTo>
                  <a:pt x="26" y="76"/>
                </a:lnTo>
                <a:lnTo>
                  <a:pt x="26" y="73"/>
                </a:lnTo>
                <a:lnTo>
                  <a:pt x="30" y="73"/>
                </a:lnTo>
                <a:lnTo>
                  <a:pt x="35" y="73"/>
                </a:lnTo>
                <a:lnTo>
                  <a:pt x="35" y="71"/>
                </a:lnTo>
                <a:lnTo>
                  <a:pt x="33" y="71"/>
                </a:lnTo>
                <a:lnTo>
                  <a:pt x="33" y="69"/>
                </a:lnTo>
                <a:lnTo>
                  <a:pt x="33" y="71"/>
                </a:lnTo>
                <a:lnTo>
                  <a:pt x="35" y="71"/>
                </a:lnTo>
                <a:lnTo>
                  <a:pt x="37" y="71"/>
                </a:lnTo>
                <a:lnTo>
                  <a:pt x="40" y="71"/>
                </a:lnTo>
                <a:lnTo>
                  <a:pt x="40" y="69"/>
                </a:lnTo>
                <a:lnTo>
                  <a:pt x="37" y="66"/>
                </a:lnTo>
                <a:lnTo>
                  <a:pt x="40" y="66"/>
                </a:lnTo>
                <a:lnTo>
                  <a:pt x="42" y="69"/>
                </a:lnTo>
                <a:lnTo>
                  <a:pt x="44" y="69"/>
                </a:lnTo>
                <a:lnTo>
                  <a:pt x="44" y="66"/>
                </a:lnTo>
                <a:lnTo>
                  <a:pt x="47" y="66"/>
                </a:lnTo>
                <a:lnTo>
                  <a:pt x="49" y="66"/>
                </a:lnTo>
                <a:lnTo>
                  <a:pt x="52" y="66"/>
                </a:lnTo>
                <a:lnTo>
                  <a:pt x="56" y="69"/>
                </a:lnTo>
                <a:lnTo>
                  <a:pt x="59" y="69"/>
                </a:lnTo>
                <a:lnTo>
                  <a:pt x="61" y="71"/>
                </a:lnTo>
                <a:lnTo>
                  <a:pt x="63" y="71"/>
                </a:lnTo>
                <a:lnTo>
                  <a:pt x="66" y="71"/>
                </a:lnTo>
                <a:lnTo>
                  <a:pt x="68" y="71"/>
                </a:lnTo>
                <a:lnTo>
                  <a:pt x="70" y="73"/>
                </a:lnTo>
                <a:lnTo>
                  <a:pt x="73" y="80"/>
                </a:lnTo>
                <a:lnTo>
                  <a:pt x="78" y="85"/>
                </a:lnTo>
                <a:lnTo>
                  <a:pt x="78" y="88"/>
                </a:lnTo>
                <a:lnTo>
                  <a:pt x="80" y="90"/>
                </a:lnTo>
                <a:lnTo>
                  <a:pt x="82" y="90"/>
                </a:lnTo>
                <a:lnTo>
                  <a:pt x="87" y="97"/>
                </a:lnTo>
                <a:lnTo>
                  <a:pt x="89" y="97"/>
                </a:lnTo>
                <a:lnTo>
                  <a:pt x="92" y="99"/>
                </a:lnTo>
                <a:lnTo>
                  <a:pt x="96" y="99"/>
                </a:lnTo>
                <a:lnTo>
                  <a:pt x="106" y="99"/>
                </a:lnTo>
                <a:lnTo>
                  <a:pt x="108" y="102"/>
                </a:lnTo>
                <a:lnTo>
                  <a:pt x="113" y="102"/>
                </a:lnTo>
                <a:lnTo>
                  <a:pt x="115" y="102"/>
                </a:lnTo>
                <a:lnTo>
                  <a:pt x="118" y="102"/>
                </a:lnTo>
                <a:lnTo>
                  <a:pt x="118" y="104"/>
                </a:lnTo>
                <a:lnTo>
                  <a:pt x="115" y="104"/>
                </a:lnTo>
                <a:lnTo>
                  <a:pt x="120" y="106"/>
                </a:lnTo>
                <a:lnTo>
                  <a:pt x="122" y="106"/>
                </a:lnTo>
                <a:lnTo>
                  <a:pt x="125" y="104"/>
                </a:lnTo>
                <a:lnTo>
                  <a:pt x="127" y="104"/>
                </a:lnTo>
                <a:lnTo>
                  <a:pt x="127" y="102"/>
                </a:lnTo>
                <a:lnTo>
                  <a:pt x="125" y="102"/>
                </a:lnTo>
                <a:lnTo>
                  <a:pt x="125" y="99"/>
                </a:lnTo>
                <a:lnTo>
                  <a:pt x="122" y="99"/>
                </a:lnTo>
                <a:lnTo>
                  <a:pt x="118" y="97"/>
                </a:lnTo>
                <a:lnTo>
                  <a:pt x="115" y="97"/>
                </a:lnTo>
                <a:lnTo>
                  <a:pt x="115" y="95"/>
                </a:lnTo>
                <a:lnTo>
                  <a:pt x="113" y="95"/>
                </a:lnTo>
                <a:lnTo>
                  <a:pt x="115" y="95"/>
                </a:lnTo>
                <a:lnTo>
                  <a:pt x="118" y="95"/>
                </a:lnTo>
                <a:lnTo>
                  <a:pt x="118" y="92"/>
                </a:lnTo>
                <a:lnTo>
                  <a:pt x="115" y="92"/>
                </a:lnTo>
                <a:lnTo>
                  <a:pt x="113" y="92"/>
                </a:lnTo>
                <a:lnTo>
                  <a:pt x="111" y="92"/>
                </a:lnTo>
                <a:lnTo>
                  <a:pt x="108" y="90"/>
                </a:lnTo>
                <a:lnTo>
                  <a:pt x="108" y="88"/>
                </a:lnTo>
                <a:lnTo>
                  <a:pt x="108" y="85"/>
                </a:lnTo>
                <a:lnTo>
                  <a:pt x="108" y="83"/>
                </a:lnTo>
                <a:lnTo>
                  <a:pt x="106" y="83"/>
                </a:lnTo>
                <a:lnTo>
                  <a:pt x="104" y="85"/>
                </a:lnTo>
                <a:lnTo>
                  <a:pt x="101" y="85"/>
                </a:lnTo>
                <a:lnTo>
                  <a:pt x="99" y="85"/>
                </a:lnTo>
                <a:lnTo>
                  <a:pt x="99" y="83"/>
                </a:lnTo>
                <a:lnTo>
                  <a:pt x="94" y="78"/>
                </a:lnTo>
                <a:lnTo>
                  <a:pt x="94" y="76"/>
                </a:lnTo>
                <a:lnTo>
                  <a:pt x="94" y="73"/>
                </a:lnTo>
                <a:lnTo>
                  <a:pt x="94" y="71"/>
                </a:lnTo>
                <a:lnTo>
                  <a:pt x="89" y="71"/>
                </a:lnTo>
                <a:lnTo>
                  <a:pt x="89" y="69"/>
                </a:lnTo>
                <a:lnTo>
                  <a:pt x="87" y="69"/>
                </a:lnTo>
                <a:lnTo>
                  <a:pt x="82" y="64"/>
                </a:lnTo>
                <a:lnTo>
                  <a:pt x="80" y="62"/>
                </a:lnTo>
                <a:lnTo>
                  <a:pt x="78" y="57"/>
                </a:lnTo>
                <a:lnTo>
                  <a:pt x="78" y="54"/>
                </a:lnTo>
                <a:lnTo>
                  <a:pt x="80" y="54"/>
                </a:lnTo>
                <a:lnTo>
                  <a:pt x="82" y="54"/>
                </a:lnTo>
                <a:lnTo>
                  <a:pt x="87" y="54"/>
                </a:lnTo>
                <a:lnTo>
                  <a:pt x="89" y="54"/>
                </a:lnTo>
                <a:lnTo>
                  <a:pt x="89" y="52"/>
                </a:lnTo>
                <a:lnTo>
                  <a:pt x="89" y="50"/>
                </a:lnTo>
                <a:lnTo>
                  <a:pt x="87" y="45"/>
                </a:lnTo>
                <a:lnTo>
                  <a:pt x="85" y="45"/>
                </a:lnTo>
                <a:lnTo>
                  <a:pt x="82" y="45"/>
                </a:lnTo>
                <a:lnTo>
                  <a:pt x="80" y="45"/>
                </a:lnTo>
                <a:lnTo>
                  <a:pt x="75" y="43"/>
                </a:lnTo>
                <a:lnTo>
                  <a:pt x="73" y="40"/>
                </a:lnTo>
                <a:lnTo>
                  <a:pt x="68" y="38"/>
                </a:lnTo>
                <a:lnTo>
                  <a:pt x="63" y="38"/>
                </a:lnTo>
                <a:lnTo>
                  <a:pt x="63" y="36"/>
                </a:lnTo>
                <a:lnTo>
                  <a:pt x="63" y="33"/>
                </a:lnTo>
                <a:lnTo>
                  <a:pt x="63" y="31"/>
                </a:lnTo>
                <a:lnTo>
                  <a:pt x="59" y="26"/>
                </a:lnTo>
                <a:lnTo>
                  <a:pt x="59" y="24"/>
                </a:lnTo>
                <a:lnTo>
                  <a:pt x="56" y="24"/>
                </a:lnTo>
                <a:lnTo>
                  <a:pt x="54" y="21"/>
                </a:lnTo>
                <a:lnTo>
                  <a:pt x="52" y="19"/>
                </a:lnTo>
                <a:lnTo>
                  <a:pt x="47" y="17"/>
                </a:lnTo>
                <a:lnTo>
                  <a:pt x="44" y="17"/>
                </a:lnTo>
                <a:lnTo>
                  <a:pt x="44" y="19"/>
                </a:lnTo>
                <a:lnTo>
                  <a:pt x="42" y="17"/>
                </a:lnTo>
                <a:lnTo>
                  <a:pt x="40" y="14"/>
                </a:lnTo>
                <a:lnTo>
                  <a:pt x="35" y="12"/>
                </a:lnTo>
                <a:lnTo>
                  <a:pt x="33" y="12"/>
                </a:lnTo>
                <a:lnTo>
                  <a:pt x="30" y="12"/>
                </a:lnTo>
                <a:lnTo>
                  <a:pt x="28" y="12"/>
                </a:lnTo>
                <a:lnTo>
                  <a:pt x="26" y="12"/>
                </a:lnTo>
                <a:lnTo>
                  <a:pt x="26" y="10"/>
                </a:lnTo>
                <a:lnTo>
                  <a:pt x="23" y="10"/>
                </a:lnTo>
                <a:lnTo>
                  <a:pt x="18" y="7"/>
                </a:lnTo>
                <a:lnTo>
                  <a:pt x="9" y="2"/>
                </a:lnTo>
                <a:lnTo>
                  <a:pt x="7" y="2"/>
                </a:lnTo>
                <a:lnTo>
                  <a:pt x="4" y="2"/>
                </a:lnTo>
                <a:lnTo>
                  <a:pt x="2" y="0"/>
                </a:lnTo>
                <a:lnTo>
                  <a:pt x="2" y="2"/>
                </a:lnTo>
                <a:lnTo>
                  <a:pt x="2" y="50"/>
                </a:lnTo>
                <a:lnTo>
                  <a:pt x="0" y="54"/>
                </a:lnTo>
                <a:lnTo>
                  <a:pt x="2" y="57"/>
                </a:lnTo>
                <a:lnTo>
                  <a:pt x="2" y="71"/>
                </a:lnTo>
                <a:lnTo>
                  <a:pt x="2" y="8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82" name="Freeform 2404"/>
          <p:cNvSpPr>
            <a:spLocks/>
          </p:cNvSpPr>
          <p:nvPr/>
        </p:nvSpPr>
        <p:spPr bwMode="auto">
          <a:xfrm>
            <a:off x="4271963" y="3606800"/>
            <a:ext cx="3175" cy="6350"/>
          </a:xfrm>
          <a:custGeom>
            <a:avLst/>
            <a:gdLst>
              <a:gd name="T0" fmla="*/ 0 w 3"/>
              <a:gd name="T1" fmla="*/ 2147483647 h 5"/>
              <a:gd name="T2" fmla="*/ 0 w 3"/>
              <a:gd name="T3" fmla="*/ 2147483647 h 5"/>
              <a:gd name="T4" fmla="*/ 0 w 3"/>
              <a:gd name="T5" fmla="*/ 2147483647 h 5"/>
              <a:gd name="T6" fmla="*/ 0 w 3"/>
              <a:gd name="T7" fmla="*/ 2147483647 h 5"/>
              <a:gd name="T8" fmla="*/ 0 w 3"/>
              <a:gd name="T9" fmla="*/ 2147483647 h 5"/>
              <a:gd name="T10" fmla="*/ 2147483647 w 3"/>
              <a:gd name="T11" fmla="*/ 2147483647 h 5"/>
              <a:gd name="T12" fmla="*/ 2147483647 w 3"/>
              <a:gd name="T13" fmla="*/ 2147483647 h 5"/>
              <a:gd name="T14" fmla="*/ 2147483647 w 3"/>
              <a:gd name="T15" fmla="*/ 2147483647 h 5"/>
              <a:gd name="T16" fmla="*/ 2147483647 w 3"/>
              <a:gd name="T17" fmla="*/ 2147483647 h 5"/>
              <a:gd name="T18" fmla="*/ 2147483647 w 3"/>
              <a:gd name="T19" fmla="*/ 2147483647 h 5"/>
              <a:gd name="T20" fmla="*/ 2147483647 w 3"/>
              <a:gd name="T21" fmla="*/ 0 h 5"/>
              <a:gd name="T22" fmla="*/ 2147483647 w 3"/>
              <a:gd name="T23" fmla="*/ 0 h 5"/>
              <a:gd name="T24" fmla="*/ 0 w 3"/>
              <a:gd name="T25" fmla="*/ 0 h 5"/>
              <a:gd name="T26" fmla="*/ 0 w 3"/>
              <a:gd name="T27" fmla="*/ 0 h 5"/>
              <a:gd name="T28" fmla="*/ 0 w 3"/>
              <a:gd name="T29" fmla="*/ 0 h 5"/>
              <a:gd name="T30" fmla="*/ 0 w 3"/>
              <a:gd name="T31" fmla="*/ 2147483647 h 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"/>
              <a:gd name="T49" fmla="*/ 0 h 5"/>
              <a:gd name="T50" fmla="*/ 3 w 3"/>
              <a:gd name="T51" fmla="*/ 5 h 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" h="5">
                <a:moveTo>
                  <a:pt x="0" y="5"/>
                </a:moveTo>
                <a:lnTo>
                  <a:pt x="0" y="5"/>
                </a:lnTo>
                <a:lnTo>
                  <a:pt x="3" y="5"/>
                </a:lnTo>
                <a:lnTo>
                  <a:pt x="3" y="2"/>
                </a:lnTo>
                <a:lnTo>
                  <a:pt x="3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83" name="Freeform 2405"/>
          <p:cNvSpPr>
            <a:spLocks/>
          </p:cNvSpPr>
          <p:nvPr/>
        </p:nvSpPr>
        <p:spPr bwMode="auto">
          <a:xfrm>
            <a:off x="1150938" y="3989388"/>
            <a:ext cx="206375" cy="211137"/>
          </a:xfrm>
          <a:custGeom>
            <a:avLst/>
            <a:gdLst>
              <a:gd name="T0" fmla="*/ 2147483647 w 70"/>
              <a:gd name="T1" fmla="*/ 2147483647 h 69"/>
              <a:gd name="T2" fmla="*/ 2147483647 w 70"/>
              <a:gd name="T3" fmla="*/ 2147483647 h 69"/>
              <a:gd name="T4" fmla="*/ 2147483647 w 70"/>
              <a:gd name="T5" fmla="*/ 2147483647 h 69"/>
              <a:gd name="T6" fmla="*/ 2147483647 w 70"/>
              <a:gd name="T7" fmla="*/ 2147483647 h 69"/>
              <a:gd name="T8" fmla="*/ 2147483647 w 70"/>
              <a:gd name="T9" fmla="*/ 0 h 69"/>
              <a:gd name="T10" fmla="*/ 2147483647 w 70"/>
              <a:gd name="T11" fmla="*/ 2147483647 h 69"/>
              <a:gd name="T12" fmla="*/ 2147483647 w 70"/>
              <a:gd name="T13" fmla="*/ 2147483647 h 69"/>
              <a:gd name="T14" fmla="*/ 2147483647 w 70"/>
              <a:gd name="T15" fmla="*/ 2147483647 h 69"/>
              <a:gd name="T16" fmla="*/ 2147483647 w 70"/>
              <a:gd name="T17" fmla="*/ 2147483647 h 69"/>
              <a:gd name="T18" fmla="*/ 2147483647 w 70"/>
              <a:gd name="T19" fmla="*/ 2147483647 h 69"/>
              <a:gd name="T20" fmla="*/ 2147483647 w 70"/>
              <a:gd name="T21" fmla="*/ 2147483647 h 69"/>
              <a:gd name="T22" fmla="*/ 2147483647 w 70"/>
              <a:gd name="T23" fmla="*/ 2147483647 h 69"/>
              <a:gd name="T24" fmla="*/ 2147483647 w 70"/>
              <a:gd name="T25" fmla="*/ 2147483647 h 69"/>
              <a:gd name="T26" fmla="*/ 2147483647 w 70"/>
              <a:gd name="T27" fmla="*/ 2147483647 h 69"/>
              <a:gd name="T28" fmla="*/ 2147483647 w 70"/>
              <a:gd name="T29" fmla="*/ 2147483647 h 69"/>
              <a:gd name="T30" fmla="*/ 2147483647 w 70"/>
              <a:gd name="T31" fmla="*/ 2147483647 h 69"/>
              <a:gd name="T32" fmla="*/ 2147483647 w 70"/>
              <a:gd name="T33" fmla="*/ 2147483647 h 69"/>
              <a:gd name="T34" fmla="*/ 2147483647 w 70"/>
              <a:gd name="T35" fmla="*/ 2147483647 h 69"/>
              <a:gd name="T36" fmla="*/ 2147483647 w 70"/>
              <a:gd name="T37" fmla="*/ 2147483647 h 69"/>
              <a:gd name="T38" fmla="*/ 0 w 70"/>
              <a:gd name="T39" fmla="*/ 2147483647 h 69"/>
              <a:gd name="T40" fmla="*/ 0 w 70"/>
              <a:gd name="T41" fmla="*/ 2147483647 h 69"/>
              <a:gd name="T42" fmla="*/ 2147483647 w 70"/>
              <a:gd name="T43" fmla="*/ 2147483647 h 69"/>
              <a:gd name="T44" fmla="*/ 2147483647 w 70"/>
              <a:gd name="T45" fmla="*/ 2147483647 h 69"/>
              <a:gd name="T46" fmla="*/ 2147483647 w 70"/>
              <a:gd name="T47" fmla="*/ 2147483647 h 69"/>
              <a:gd name="T48" fmla="*/ 2147483647 w 70"/>
              <a:gd name="T49" fmla="*/ 2147483647 h 69"/>
              <a:gd name="T50" fmla="*/ 2147483647 w 70"/>
              <a:gd name="T51" fmla="*/ 2147483647 h 69"/>
              <a:gd name="T52" fmla="*/ 2147483647 w 70"/>
              <a:gd name="T53" fmla="*/ 2147483647 h 69"/>
              <a:gd name="T54" fmla="*/ 2147483647 w 70"/>
              <a:gd name="T55" fmla="*/ 2147483647 h 69"/>
              <a:gd name="T56" fmla="*/ 2147483647 w 70"/>
              <a:gd name="T57" fmla="*/ 2147483647 h 69"/>
              <a:gd name="T58" fmla="*/ 2147483647 w 70"/>
              <a:gd name="T59" fmla="*/ 2147483647 h 69"/>
              <a:gd name="T60" fmla="*/ 2147483647 w 70"/>
              <a:gd name="T61" fmla="*/ 2147483647 h 69"/>
              <a:gd name="T62" fmla="*/ 2147483647 w 70"/>
              <a:gd name="T63" fmla="*/ 2147483647 h 69"/>
              <a:gd name="T64" fmla="*/ 2147483647 w 70"/>
              <a:gd name="T65" fmla="*/ 2147483647 h 69"/>
              <a:gd name="T66" fmla="*/ 2147483647 w 70"/>
              <a:gd name="T67" fmla="*/ 2147483647 h 69"/>
              <a:gd name="T68" fmla="*/ 2147483647 w 70"/>
              <a:gd name="T69" fmla="*/ 2147483647 h 69"/>
              <a:gd name="T70" fmla="*/ 2147483647 w 70"/>
              <a:gd name="T71" fmla="*/ 2147483647 h 69"/>
              <a:gd name="T72" fmla="*/ 2147483647 w 70"/>
              <a:gd name="T73" fmla="*/ 2147483647 h 69"/>
              <a:gd name="T74" fmla="*/ 2147483647 w 70"/>
              <a:gd name="T75" fmla="*/ 2147483647 h 69"/>
              <a:gd name="T76" fmla="*/ 2147483647 w 70"/>
              <a:gd name="T77" fmla="*/ 2147483647 h 69"/>
              <a:gd name="T78" fmla="*/ 2147483647 w 70"/>
              <a:gd name="T79" fmla="*/ 2147483647 h 69"/>
              <a:gd name="T80" fmla="*/ 2147483647 w 70"/>
              <a:gd name="T81" fmla="*/ 2147483647 h 69"/>
              <a:gd name="T82" fmla="*/ 2147483647 w 70"/>
              <a:gd name="T83" fmla="*/ 2147483647 h 69"/>
              <a:gd name="T84" fmla="*/ 2147483647 w 70"/>
              <a:gd name="T85" fmla="*/ 2147483647 h 69"/>
              <a:gd name="T86" fmla="*/ 2147483647 w 70"/>
              <a:gd name="T87" fmla="*/ 2147483647 h 69"/>
              <a:gd name="T88" fmla="*/ 2147483647 w 70"/>
              <a:gd name="T89" fmla="*/ 2147483647 h 69"/>
              <a:gd name="T90" fmla="*/ 2147483647 w 70"/>
              <a:gd name="T91" fmla="*/ 2147483647 h 69"/>
              <a:gd name="T92" fmla="*/ 2147483647 w 70"/>
              <a:gd name="T93" fmla="*/ 2147483647 h 69"/>
              <a:gd name="T94" fmla="*/ 2147483647 w 70"/>
              <a:gd name="T95" fmla="*/ 2147483647 h 69"/>
              <a:gd name="T96" fmla="*/ 2147483647 w 70"/>
              <a:gd name="T97" fmla="*/ 2147483647 h 69"/>
              <a:gd name="T98" fmla="*/ 2147483647 w 70"/>
              <a:gd name="T99" fmla="*/ 2147483647 h 69"/>
              <a:gd name="T100" fmla="*/ 2147483647 w 70"/>
              <a:gd name="T101" fmla="*/ 2147483647 h 69"/>
              <a:gd name="T102" fmla="*/ 2147483647 w 70"/>
              <a:gd name="T103" fmla="*/ 2147483647 h 69"/>
              <a:gd name="T104" fmla="*/ 2147483647 w 70"/>
              <a:gd name="T105" fmla="*/ 2147483647 h 69"/>
              <a:gd name="T106" fmla="*/ 2147483647 w 70"/>
              <a:gd name="T107" fmla="*/ 2147483647 h 69"/>
              <a:gd name="T108" fmla="*/ 2147483647 w 70"/>
              <a:gd name="T109" fmla="*/ 2147483647 h 69"/>
              <a:gd name="T110" fmla="*/ 2147483647 w 70"/>
              <a:gd name="T111" fmla="*/ 2147483647 h 69"/>
              <a:gd name="T112" fmla="*/ 2147483647 w 70"/>
              <a:gd name="T113" fmla="*/ 2147483647 h 69"/>
              <a:gd name="T114" fmla="*/ 2147483647 w 70"/>
              <a:gd name="T115" fmla="*/ 2147483647 h 69"/>
              <a:gd name="T116" fmla="*/ 2147483647 w 70"/>
              <a:gd name="T117" fmla="*/ 2147483647 h 69"/>
              <a:gd name="T118" fmla="*/ 2147483647 w 70"/>
              <a:gd name="T119" fmla="*/ 2147483647 h 69"/>
              <a:gd name="T120" fmla="*/ 2147483647 w 70"/>
              <a:gd name="T121" fmla="*/ 2147483647 h 69"/>
              <a:gd name="T122" fmla="*/ 2147483647 w 70"/>
              <a:gd name="T123" fmla="*/ 2147483647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0"/>
              <a:gd name="T187" fmla="*/ 0 h 69"/>
              <a:gd name="T188" fmla="*/ 70 w 70"/>
              <a:gd name="T189" fmla="*/ 69 h 6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0" h="69"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14"/>
                  <a:pt x="59" y="14"/>
                  <a:pt x="59" y="14"/>
                </a:cubicBezTo>
                <a:cubicBezTo>
                  <a:pt x="58" y="13"/>
                  <a:pt x="58" y="13"/>
                  <a:pt x="58" y="13"/>
                </a:cubicBezTo>
                <a:cubicBezTo>
                  <a:pt x="58" y="13"/>
                  <a:pt x="58" y="13"/>
                  <a:pt x="58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4" y="11"/>
                  <a:pt x="54" y="11"/>
                  <a:pt x="54" y="11"/>
                </a:cubicBezTo>
                <a:cubicBezTo>
                  <a:pt x="50" y="9"/>
                  <a:pt x="50" y="9"/>
                  <a:pt x="50" y="9"/>
                </a:cubicBezTo>
                <a:cubicBezTo>
                  <a:pt x="48" y="9"/>
                  <a:pt x="48" y="9"/>
                  <a:pt x="48" y="9"/>
                </a:cubicBezTo>
                <a:cubicBezTo>
                  <a:pt x="49" y="8"/>
                  <a:pt x="49" y="8"/>
                  <a:pt x="49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8" y="7"/>
                  <a:pt x="48" y="7"/>
                  <a:pt x="48" y="7"/>
                </a:cubicBezTo>
                <a:cubicBezTo>
                  <a:pt x="48" y="6"/>
                  <a:pt x="48" y="6"/>
                  <a:pt x="48" y="6"/>
                </a:cubicBezTo>
                <a:cubicBezTo>
                  <a:pt x="48" y="6"/>
                  <a:pt x="48" y="6"/>
                  <a:pt x="48" y="6"/>
                </a:cubicBezTo>
                <a:cubicBezTo>
                  <a:pt x="48" y="6"/>
                  <a:pt x="48" y="6"/>
                  <a:pt x="48" y="6"/>
                </a:cubicBezTo>
                <a:cubicBezTo>
                  <a:pt x="47" y="6"/>
                  <a:pt x="47" y="6"/>
                  <a:pt x="47" y="6"/>
                </a:cubicBezTo>
                <a:cubicBezTo>
                  <a:pt x="47" y="6"/>
                  <a:pt x="47" y="6"/>
                  <a:pt x="47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44" y="4"/>
                  <a:pt x="44" y="4"/>
                  <a:pt x="44" y="4"/>
                </a:cubicBezTo>
                <a:cubicBezTo>
                  <a:pt x="43" y="2"/>
                  <a:pt x="43" y="2"/>
                  <a:pt x="43" y="2"/>
                </a:cubicBezTo>
                <a:cubicBezTo>
                  <a:pt x="41" y="3"/>
                  <a:pt x="41" y="3"/>
                  <a:pt x="41" y="3"/>
                </a:cubicBezTo>
                <a:cubicBezTo>
                  <a:pt x="40" y="2"/>
                  <a:pt x="40" y="2"/>
                  <a:pt x="40" y="2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0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4"/>
                  <a:pt x="34" y="4"/>
                  <a:pt x="34" y="4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8"/>
                  <a:pt x="34" y="8"/>
                  <a:pt x="34" y="8"/>
                </a:cubicBezTo>
                <a:cubicBezTo>
                  <a:pt x="33" y="8"/>
                  <a:pt x="33" y="8"/>
                  <a:pt x="33" y="8"/>
                </a:cubicBezTo>
                <a:cubicBezTo>
                  <a:pt x="33" y="8"/>
                  <a:pt x="33" y="8"/>
                  <a:pt x="33" y="8"/>
                </a:cubicBezTo>
                <a:cubicBezTo>
                  <a:pt x="32" y="9"/>
                  <a:pt x="32" y="9"/>
                  <a:pt x="32" y="9"/>
                </a:cubicBezTo>
                <a:cubicBezTo>
                  <a:pt x="32" y="9"/>
                  <a:pt x="32" y="9"/>
                  <a:pt x="32" y="9"/>
                </a:cubicBezTo>
                <a:cubicBezTo>
                  <a:pt x="32" y="9"/>
                  <a:pt x="32" y="9"/>
                  <a:pt x="32" y="9"/>
                </a:cubicBezTo>
                <a:cubicBezTo>
                  <a:pt x="31" y="9"/>
                  <a:pt x="31" y="9"/>
                  <a:pt x="31" y="9"/>
                </a:cubicBezTo>
                <a:cubicBezTo>
                  <a:pt x="31" y="10"/>
                  <a:pt x="31" y="10"/>
                  <a:pt x="31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11"/>
                  <a:pt x="28" y="11"/>
                  <a:pt x="28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12"/>
                  <a:pt x="27" y="12"/>
                  <a:pt x="27" y="12"/>
                </a:cubicBezTo>
                <a:cubicBezTo>
                  <a:pt x="26" y="13"/>
                  <a:pt x="26" y="13"/>
                  <a:pt x="26" y="13"/>
                </a:cubicBezTo>
                <a:cubicBezTo>
                  <a:pt x="26" y="13"/>
                  <a:pt x="26" y="13"/>
                  <a:pt x="26" y="13"/>
                </a:cubicBezTo>
                <a:cubicBezTo>
                  <a:pt x="26" y="13"/>
                  <a:pt x="26" y="13"/>
                  <a:pt x="26" y="13"/>
                </a:cubicBezTo>
                <a:cubicBezTo>
                  <a:pt x="26" y="13"/>
                  <a:pt x="26" y="13"/>
                  <a:pt x="26" y="13"/>
                </a:cubicBezTo>
                <a:cubicBezTo>
                  <a:pt x="27" y="13"/>
                  <a:pt x="27" y="13"/>
                  <a:pt x="27" y="13"/>
                </a:cubicBezTo>
                <a:cubicBezTo>
                  <a:pt x="27" y="13"/>
                  <a:pt x="27" y="13"/>
                  <a:pt x="27" y="13"/>
                </a:cubicBezTo>
                <a:cubicBezTo>
                  <a:pt x="27" y="13"/>
                  <a:pt x="27" y="13"/>
                  <a:pt x="27" y="13"/>
                </a:cubicBezTo>
                <a:cubicBezTo>
                  <a:pt x="27" y="13"/>
                  <a:pt x="27" y="13"/>
                  <a:pt x="27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4"/>
                  <a:pt x="28" y="14"/>
                  <a:pt x="28" y="14"/>
                </a:cubicBezTo>
                <a:cubicBezTo>
                  <a:pt x="28" y="14"/>
                  <a:pt x="28" y="14"/>
                  <a:pt x="28" y="14"/>
                </a:cubicBezTo>
                <a:cubicBezTo>
                  <a:pt x="26" y="15"/>
                  <a:pt x="26" y="15"/>
                  <a:pt x="26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4"/>
                  <a:pt x="24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4"/>
                  <a:pt x="20" y="14"/>
                  <a:pt x="20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3"/>
                  <a:pt x="19" y="13"/>
                  <a:pt x="19" y="13"/>
                </a:cubicBezTo>
                <a:cubicBezTo>
                  <a:pt x="17" y="12"/>
                  <a:pt x="17" y="12"/>
                  <a:pt x="17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5"/>
                  <a:pt x="16" y="15"/>
                  <a:pt x="16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7"/>
                  <a:pt x="17" y="17"/>
                  <a:pt x="17" y="17"/>
                </a:cubicBezTo>
                <a:cubicBezTo>
                  <a:pt x="17" y="19"/>
                  <a:pt x="17" y="19"/>
                  <a:pt x="17" y="19"/>
                </a:cubicBezTo>
                <a:cubicBezTo>
                  <a:pt x="17" y="19"/>
                  <a:pt x="17" y="19"/>
                  <a:pt x="17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17" y="20"/>
                  <a:pt x="17" y="20"/>
                  <a:pt x="17" y="20"/>
                </a:cubicBezTo>
                <a:cubicBezTo>
                  <a:pt x="17" y="20"/>
                  <a:pt x="17" y="20"/>
                  <a:pt x="17" y="20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0" y="20"/>
                  <a:pt x="10" y="20"/>
                  <a:pt x="10" y="20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8"/>
                  <a:pt x="9" y="18"/>
                  <a:pt x="9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2"/>
                  <a:pt x="1" y="22"/>
                  <a:pt x="1" y="22"/>
                </a:cubicBezTo>
                <a:cubicBezTo>
                  <a:pt x="2" y="22"/>
                  <a:pt x="2" y="22"/>
                  <a:pt x="2" y="22"/>
                </a:cubicBezTo>
                <a:cubicBezTo>
                  <a:pt x="3" y="23"/>
                  <a:pt x="3" y="23"/>
                  <a:pt x="3" y="23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5"/>
                  <a:pt x="2" y="25"/>
                  <a:pt x="2" y="25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4" y="26"/>
                  <a:pt x="4" y="26"/>
                  <a:pt x="4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8" y="28"/>
                  <a:pt x="8" y="28"/>
                  <a:pt x="8" y="28"/>
                </a:cubicBezTo>
                <a:cubicBezTo>
                  <a:pt x="10" y="29"/>
                  <a:pt x="10" y="29"/>
                  <a:pt x="10" y="29"/>
                </a:cubicBezTo>
                <a:cubicBezTo>
                  <a:pt x="12" y="31"/>
                  <a:pt x="12" y="31"/>
                  <a:pt x="12" y="31"/>
                </a:cubicBezTo>
                <a:cubicBezTo>
                  <a:pt x="14" y="31"/>
                  <a:pt x="14" y="31"/>
                  <a:pt x="14" y="31"/>
                </a:cubicBezTo>
                <a:cubicBezTo>
                  <a:pt x="14" y="31"/>
                  <a:pt x="14" y="31"/>
                  <a:pt x="14" y="31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31"/>
                  <a:pt x="15" y="31"/>
                  <a:pt x="15" y="31"/>
                </a:cubicBezTo>
                <a:cubicBezTo>
                  <a:pt x="16" y="31"/>
                  <a:pt x="16" y="31"/>
                  <a:pt x="16" y="31"/>
                </a:cubicBezTo>
                <a:cubicBezTo>
                  <a:pt x="16" y="32"/>
                  <a:pt x="16" y="32"/>
                  <a:pt x="16" y="32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31"/>
                  <a:pt x="15" y="31"/>
                  <a:pt x="15" y="31"/>
                </a:cubicBezTo>
                <a:cubicBezTo>
                  <a:pt x="14" y="31"/>
                  <a:pt x="14" y="31"/>
                  <a:pt x="14" y="31"/>
                </a:cubicBezTo>
                <a:cubicBezTo>
                  <a:pt x="14" y="31"/>
                  <a:pt x="14" y="31"/>
                  <a:pt x="14" y="31"/>
                </a:cubicBezTo>
                <a:cubicBezTo>
                  <a:pt x="14" y="31"/>
                  <a:pt x="14" y="31"/>
                  <a:pt x="14" y="31"/>
                </a:cubicBezTo>
                <a:cubicBezTo>
                  <a:pt x="14" y="32"/>
                  <a:pt x="14" y="32"/>
                  <a:pt x="14" y="32"/>
                </a:cubicBezTo>
                <a:cubicBezTo>
                  <a:pt x="14" y="32"/>
                  <a:pt x="14" y="32"/>
                  <a:pt x="14" y="32"/>
                </a:cubicBezTo>
                <a:cubicBezTo>
                  <a:pt x="15" y="33"/>
                  <a:pt x="15" y="33"/>
                  <a:pt x="15" y="33"/>
                </a:cubicBezTo>
                <a:cubicBezTo>
                  <a:pt x="14" y="34"/>
                  <a:pt x="14" y="34"/>
                  <a:pt x="14" y="34"/>
                </a:cubicBezTo>
                <a:cubicBezTo>
                  <a:pt x="14" y="34"/>
                  <a:pt x="14" y="34"/>
                  <a:pt x="14" y="34"/>
                </a:cubicBezTo>
                <a:cubicBezTo>
                  <a:pt x="14" y="35"/>
                  <a:pt x="14" y="35"/>
                  <a:pt x="14" y="35"/>
                </a:cubicBezTo>
                <a:cubicBezTo>
                  <a:pt x="14" y="35"/>
                  <a:pt x="14" y="35"/>
                  <a:pt x="14" y="35"/>
                </a:cubicBezTo>
                <a:cubicBezTo>
                  <a:pt x="16" y="37"/>
                  <a:pt x="16" y="37"/>
                  <a:pt x="16" y="37"/>
                </a:cubicBezTo>
                <a:cubicBezTo>
                  <a:pt x="17" y="38"/>
                  <a:pt x="17" y="38"/>
                  <a:pt x="17" y="38"/>
                </a:cubicBezTo>
                <a:cubicBezTo>
                  <a:pt x="18" y="39"/>
                  <a:pt x="18" y="39"/>
                  <a:pt x="18" y="39"/>
                </a:cubicBezTo>
                <a:cubicBezTo>
                  <a:pt x="19" y="39"/>
                  <a:pt x="19" y="39"/>
                  <a:pt x="19" y="39"/>
                </a:cubicBezTo>
                <a:cubicBezTo>
                  <a:pt x="20" y="39"/>
                  <a:pt x="20" y="39"/>
                  <a:pt x="20" y="39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43"/>
                  <a:pt x="19" y="43"/>
                  <a:pt x="19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19" y="43"/>
                  <a:pt x="19" y="43"/>
                  <a:pt x="19" y="43"/>
                </a:cubicBezTo>
                <a:cubicBezTo>
                  <a:pt x="20" y="44"/>
                  <a:pt x="20" y="44"/>
                  <a:pt x="20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21" y="45"/>
                  <a:pt x="21" y="45"/>
                  <a:pt x="21" y="45"/>
                </a:cubicBezTo>
                <a:cubicBezTo>
                  <a:pt x="21" y="45"/>
                  <a:pt x="21" y="45"/>
                  <a:pt x="21" y="45"/>
                </a:cubicBezTo>
                <a:cubicBezTo>
                  <a:pt x="21" y="45"/>
                  <a:pt x="21" y="45"/>
                  <a:pt x="21" y="45"/>
                </a:cubicBezTo>
                <a:cubicBezTo>
                  <a:pt x="22" y="46"/>
                  <a:pt x="22" y="46"/>
                  <a:pt x="22" y="46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50"/>
                  <a:pt x="23" y="50"/>
                  <a:pt x="23" y="50"/>
                </a:cubicBezTo>
                <a:cubicBezTo>
                  <a:pt x="23" y="50"/>
                  <a:pt x="23" y="50"/>
                  <a:pt x="23" y="50"/>
                </a:cubicBezTo>
                <a:cubicBezTo>
                  <a:pt x="23" y="50"/>
                  <a:pt x="23" y="50"/>
                  <a:pt x="23" y="50"/>
                </a:cubicBezTo>
                <a:cubicBezTo>
                  <a:pt x="23" y="50"/>
                  <a:pt x="23" y="50"/>
                  <a:pt x="23" y="50"/>
                </a:cubicBezTo>
                <a:cubicBezTo>
                  <a:pt x="23" y="49"/>
                  <a:pt x="23" y="49"/>
                  <a:pt x="23" y="49"/>
                </a:cubicBezTo>
                <a:cubicBezTo>
                  <a:pt x="22" y="47"/>
                  <a:pt x="22" y="47"/>
                  <a:pt x="22" y="47"/>
                </a:cubicBezTo>
                <a:cubicBezTo>
                  <a:pt x="21" y="46"/>
                  <a:pt x="21" y="46"/>
                  <a:pt x="21" y="46"/>
                </a:cubicBezTo>
                <a:cubicBezTo>
                  <a:pt x="20" y="44"/>
                  <a:pt x="20" y="44"/>
                  <a:pt x="20" y="44"/>
                </a:cubicBezTo>
                <a:cubicBezTo>
                  <a:pt x="20" y="45"/>
                  <a:pt x="20" y="45"/>
                  <a:pt x="20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51"/>
                  <a:pt x="19" y="51"/>
                  <a:pt x="19" y="51"/>
                </a:cubicBezTo>
                <a:cubicBezTo>
                  <a:pt x="19" y="52"/>
                  <a:pt x="19" y="52"/>
                  <a:pt x="19" y="52"/>
                </a:cubicBezTo>
                <a:cubicBezTo>
                  <a:pt x="19" y="53"/>
                  <a:pt x="19" y="53"/>
                  <a:pt x="19" y="53"/>
                </a:cubicBezTo>
                <a:cubicBezTo>
                  <a:pt x="19" y="55"/>
                  <a:pt x="19" y="55"/>
                  <a:pt x="19" y="55"/>
                </a:cubicBezTo>
                <a:cubicBezTo>
                  <a:pt x="19" y="55"/>
                  <a:pt x="19" y="55"/>
                  <a:pt x="19" y="55"/>
                </a:cubicBezTo>
                <a:cubicBezTo>
                  <a:pt x="18" y="57"/>
                  <a:pt x="18" y="57"/>
                  <a:pt x="18" y="57"/>
                </a:cubicBezTo>
                <a:cubicBezTo>
                  <a:pt x="18" y="57"/>
                  <a:pt x="18" y="57"/>
                  <a:pt x="18" y="57"/>
                </a:cubicBezTo>
                <a:cubicBezTo>
                  <a:pt x="18" y="59"/>
                  <a:pt x="18" y="59"/>
                  <a:pt x="18" y="59"/>
                </a:cubicBezTo>
                <a:cubicBezTo>
                  <a:pt x="18" y="60"/>
                  <a:pt x="18" y="60"/>
                  <a:pt x="18" y="60"/>
                </a:cubicBezTo>
                <a:cubicBezTo>
                  <a:pt x="18" y="60"/>
                  <a:pt x="18" y="60"/>
                  <a:pt x="18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7" y="61"/>
                  <a:pt x="17" y="61"/>
                  <a:pt x="17" y="61"/>
                </a:cubicBezTo>
                <a:cubicBezTo>
                  <a:pt x="17" y="61"/>
                  <a:pt x="17" y="61"/>
                  <a:pt x="17" y="61"/>
                </a:cubicBezTo>
                <a:cubicBezTo>
                  <a:pt x="17" y="61"/>
                  <a:pt x="17" y="61"/>
                  <a:pt x="17" y="61"/>
                </a:cubicBezTo>
                <a:cubicBezTo>
                  <a:pt x="17" y="61"/>
                  <a:pt x="17" y="61"/>
                  <a:pt x="17" y="61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2"/>
                  <a:pt x="16" y="62"/>
                  <a:pt x="16" y="62"/>
                </a:cubicBezTo>
                <a:cubicBezTo>
                  <a:pt x="18" y="63"/>
                  <a:pt x="18" y="63"/>
                  <a:pt x="18" y="63"/>
                </a:cubicBezTo>
                <a:cubicBezTo>
                  <a:pt x="19" y="63"/>
                  <a:pt x="19" y="63"/>
                  <a:pt x="19" y="63"/>
                </a:cubicBezTo>
                <a:cubicBezTo>
                  <a:pt x="26" y="66"/>
                  <a:pt x="26" y="66"/>
                  <a:pt x="26" y="66"/>
                </a:cubicBezTo>
                <a:cubicBezTo>
                  <a:pt x="26" y="66"/>
                  <a:pt x="26" y="66"/>
                  <a:pt x="26" y="66"/>
                </a:cubicBezTo>
                <a:cubicBezTo>
                  <a:pt x="28" y="66"/>
                  <a:pt x="28" y="66"/>
                  <a:pt x="28" y="66"/>
                </a:cubicBezTo>
                <a:cubicBezTo>
                  <a:pt x="29" y="66"/>
                  <a:pt x="29" y="66"/>
                  <a:pt x="29" y="66"/>
                </a:cubicBezTo>
                <a:cubicBezTo>
                  <a:pt x="30" y="66"/>
                  <a:pt x="30" y="66"/>
                  <a:pt x="30" y="66"/>
                </a:cubicBezTo>
                <a:cubicBezTo>
                  <a:pt x="29" y="66"/>
                  <a:pt x="29" y="66"/>
                  <a:pt x="29" y="66"/>
                </a:cubicBezTo>
                <a:cubicBezTo>
                  <a:pt x="29" y="66"/>
                  <a:pt x="29" y="66"/>
                  <a:pt x="29" y="66"/>
                </a:cubicBezTo>
                <a:cubicBezTo>
                  <a:pt x="29" y="65"/>
                  <a:pt x="29" y="65"/>
                  <a:pt x="29" y="65"/>
                </a:cubicBezTo>
                <a:cubicBezTo>
                  <a:pt x="29" y="65"/>
                  <a:pt x="29" y="65"/>
                  <a:pt x="29" y="65"/>
                </a:cubicBezTo>
                <a:cubicBezTo>
                  <a:pt x="30" y="65"/>
                  <a:pt x="30" y="65"/>
                  <a:pt x="30" y="65"/>
                </a:cubicBezTo>
                <a:cubicBezTo>
                  <a:pt x="30" y="65"/>
                  <a:pt x="30" y="65"/>
                  <a:pt x="30" y="65"/>
                </a:cubicBezTo>
                <a:cubicBezTo>
                  <a:pt x="30" y="65"/>
                  <a:pt x="30" y="65"/>
                  <a:pt x="30" y="65"/>
                </a:cubicBezTo>
                <a:cubicBezTo>
                  <a:pt x="30" y="65"/>
                  <a:pt x="30" y="65"/>
                  <a:pt x="30" y="65"/>
                </a:cubicBezTo>
                <a:cubicBezTo>
                  <a:pt x="33" y="66"/>
                  <a:pt x="33" y="66"/>
                  <a:pt x="33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4" y="67"/>
                  <a:pt x="34" y="67"/>
                  <a:pt x="34" y="67"/>
                </a:cubicBezTo>
                <a:cubicBezTo>
                  <a:pt x="34" y="67"/>
                  <a:pt x="34" y="67"/>
                  <a:pt x="34" y="67"/>
                </a:cubicBezTo>
                <a:cubicBezTo>
                  <a:pt x="34" y="67"/>
                  <a:pt x="34" y="67"/>
                  <a:pt x="34" y="67"/>
                </a:cubicBezTo>
                <a:cubicBezTo>
                  <a:pt x="34" y="66"/>
                  <a:pt x="34" y="66"/>
                  <a:pt x="34" y="66"/>
                </a:cubicBezTo>
                <a:cubicBezTo>
                  <a:pt x="34" y="66"/>
                  <a:pt x="34" y="66"/>
                  <a:pt x="34" y="66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68"/>
                  <a:pt x="35" y="68"/>
                  <a:pt x="35" y="68"/>
                </a:cubicBezTo>
                <a:cubicBezTo>
                  <a:pt x="36" y="68"/>
                  <a:pt x="36" y="68"/>
                  <a:pt x="36" y="68"/>
                </a:cubicBezTo>
                <a:cubicBezTo>
                  <a:pt x="37" y="68"/>
                  <a:pt x="37" y="68"/>
                  <a:pt x="37" y="68"/>
                </a:cubicBezTo>
                <a:cubicBezTo>
                  <a:pt x="37" y="69"/>
                  <a:pt x="37" y="69"/>
                  <a:pt x="37" y="69"/>
                </a:cubicBezTo>
                <a:cubicBezTo>
                  <a:pt x="37" y="69"/>
                  <a:pt x="37" y="69"/>
                  <a:pt x="37" y="69"/>
                </a:cubicBezTo>
                <a:cubicBezTo>
                  <a:pt x="37" y="69"/>
                  <a:pt x="37" y="69"/>
                  <a:pt x="37" y="69"/>
                </a:cubicBezTo>
                <a:cubicBezTo>
                  <a:pt x="37" y="69"/>
                  <a:pt x="37" y="69"/>
                  <a:pt x="37" y="69"/>
                </a:cubicBezTo>
                <a:cubicBezTo>
                  <a:pt x="37" y="69"/>
                  <a:pt x="37" y="69"/>
                  <a:pt x="37" y="69"/>
                </a:cubicBezTo>
                <a:cubicBezTo>
                  <a:pt x="37" y="68"/>
                  <a:pt x="37" y="68"/>
                  <a:pt x="37" y="68"/>
                </a:cubicBezTo>
                <a:cubicBezTo>
                  <a:pt x="37" y="68"/>
                  <a:pt x="37" y="68"/>
                  <a:pt x="37" y="68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8"/>
                  <a:pt x="38" y="68"/>
                  <a:pt x="38" y="68"/>
                </a:cubicBezTo>
                <a:cubicBezTo>
                  <a:pt x="39" y="68"/>
                  <a:pt x="39" y="68"/>
                  <a:pt x="39" y="68"/>
                </a:cubicBezTo>
                <a:cubicBezTo>
                  <a:pt x="39" y="69"/>
                  <a:pt x="39" y="69"/>
                  <a:pt x="39" y="69"/>
                </a:cubicBezTo>
                <a:cubicBezTo>
                  <a:pt x="39" y="69"/>
                  <a:pt x="39" y="69"/>
                  <a:pt x="39" y="69"/>
                </a:cubicBezTo>
                <a:cubicBezTo>
                  <a:pt x="40" y="69"/>
                  <a:pt x="40" y="69"/>
                  <a:pt x="40" y="69"/>
                </a:cubicBezTo>
                <a:cubicBezTo>
                  <a:pt x="40" y="69"/>
                  <a:pt x="40" y="69"/>
                  <a:pt x="40" y="69"/>
                </a:cubicBezTo>
                <a:cubicBezTo>
                  <a:pt x="40" y="69"/>
                  <a:pt x="40" y="69"/>
                  <a:pt x="40" y="69"/>
                </a:cubicBezTo>
                <a:cubicBezTo>
                  <a:pt x="40" y="69"/>
                  <a:pt x="40" y="69"/>
                  <a:pt x="40" y="69"/>
                </a:cubicBezTo>
                <a:cubicBezTo>
                  <a:pt x="40" y="68"/>
                  <a:pt x="40" y="68"/>
                  <a:pt x="40" y="68"/>
                </a:cubicBezTo>
                <a:cubicBezTo>
                  <a:pt x="41" y="68"/>
                  <a:pt x="41" y="68"/>
                  <a:pt x="41" y="68"/>
                </a:cubicBezTo>
                <a:cubicBezTo>
                  <a:pt x="41" y="68"/>
                  <a:pt x="41" y="68"/>
                  <a:pt x="41" y="68"/>
                </a:cubicBezTo>
                <a:cubicBezTo>
                  <a:pt x="41" y="68"/>
                  <a:pt x="41" y="68"/>
                  <a:pt x="41" y="68"/>
                </a:cubicBezTo>
                <a:cubicBezTo>
                  <a:pt x="42" y="68"/>
                  <a:pt x="42" y="68"/>
                  <a:pt x="42" y="68"/>
                </a:cubicBezTo>
                <a:cubicBezTo>
                  <a:pt x="42" y="68"/>
                  <a:pt x="42" y="68"/>
                  <a:pt x="42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7"/>
                  <a:pt x="43" y="67"/>
                  <a:pt x="43" y="67"/>
                </a:cubicBezTo>
                <a:cubicBezTo>
                  <a:pt x="43" y="67"/>
                  <a:pt x="43" y="67"/>
                  <a:pt x="43" y="67"/>
                </a:cubicBezTo>
                <a:cubicBezTo>
                  <a:pt x="42" y="67"/>
                  <a:pt x="42" y="67"/>
                  <a:pt x="42" y="67"/>
                </a:cubicBezTo>
                <a:cubicBezTo>
                  <a:pt x="42" y="65"/>
                  <a:pt x="42" y="65"/>
                  <a:pt x="42" y="65"/>
                </a:cubicBezTo>
                <a:cubicBezTo>
                  <a:pt x="43" y="63"/>
                  <a:pt x="43" y="63"/>
                  <a:pt x="43" y="63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62"/>
                  <a:pt x="43" y="62"/>
                  <a:pt x="43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5" y="62"/>
                  <a:pt x="45" y="62"/>
                  <a:pt x="45" y="62"/>
                </a:cubicBezTo>
                <a:cubicBezTo>
                  <a:pt x="46" y="60"/>
                  <a:pt x="46" y="60"/>
                  <a:pt x="46" y="60"/>
                </a:cubicBezTo>
                <a:cubicBezTo>
                  <a:pt x="47" y="60"/>
                  <a:pt x="47" y="60"/>
                  <a:pt x="47" y="60"/>
                </a:cubicBezTo>
                <a:cubicBezTo>
                  <a:pt x="47" y="60"/>
                  <a:pt x="47" y="60"/>
                  <a:pt x="47" y="60"/>
                </a:cubicBezTo>
                <a:cubicBezTo>
                  <a:pt x="47" y="60"/>
                  <a:pt x="47" y="60"/>
                  <a:pt x="47" y="60"/>
                </a:cubicBezTo>
                <a:cubicBezTo>
                  <a:pt x="47" y="60"/>
                  <a:pt x="47" y="60"/>
                  <a:pt x="47" y="60"/>
                </a:cubicBezTo>
                <a:cubicBezTo>
                  <a:pt x="47" y="60"/>
                  <a:pt x="47" y="60"/>
                  <a:pt x="47" y="60"/>
                </a:cubicBezTo>
                <a:cubicBezTo>
                  <a:pt x="47" y="60"/>
                  <a:pt x="47" y="60"/>
                  <a:pt x="47" y="60"/>
                </a:cubicBezTo>
                <a:cubicBezTo>
                  <a:pt x="46" y="60"/>
                  <a:pt x="46" y="60"/>
                  <a:pt x="46" y="60"/>
                </a:cubicBezTo>
                <a:cubicBezTo>
                  <a:pt x="46" y="60"/>
                  <a:pt x="46" y="60"/>
                  <a:pt x="46" y="60"/>
                </a:cubicBezTo>
                <a:cubicBezTo>
                  <a:pt x="46" y="60"/>
                  <a:pt x="46" y="60"/>
                  <a:pt x="46" y="60"/>
                </a:cubicBezTo>
                <a:cubicBezTo>
                  <a:pt x="47" y="60"/>
                  <a:pt x="47" y="60"/>
                  <a:pt x="47" y="60"/>
                </a:cubicBezTo>
                <a:cubicBezTo>
                  <a:pt x="47" y="60"/>
                  <a:pt x="47" y="60"/>
                  <a:pt x="47" y="60"/>
                </a:cubicBezTo>
                <a:cubicBezTo>
                  <a:pt x="47" y="60"/>
                  <a:pt x="47" y="60"/>
                  <a:pt x="47" y="60"/>
                </a:cubicBezTo>
                <a:cubicBezTo>
                  <a:pt x="47" y="60"/>
                  <a:pt x="47" y="60"/>
                  <a:pt x="47" y="60"/>
                </a:cubicBezTo>
                <a:cubicBezTo>
                  <a:pt x="48" y="59"/>
                  <a:pt x="48" y="59"/>
                  <a:pt x="48" y="59"/>
                </a:cubicBezTo>
                <a:cubicBezTo>
                  <a:pt x="48" y="60"/>
                  <a:pt x="48" y="60"/>
                  <a:pt x="48" y="60"/>
                </a:cubicBezTo>
                <a:cubicBezTo>
                  <a:pt x="48" y="60"/>
                  <a:pt x="48" y="60"/>
                  <a:pt x="48" y="60"/>
                </a:cubicBezTo>
                <a:cubicBezTo>
                  <a:pt x="48" y="60"/>
                  <a:pt x="48" y="60"/>
                  <a:pt x="48" y="60"/>
                </a:cubicBezTo>
                <a:cubicBezTo>
                  <a:pt x="48" y="60"/>
                  <a:pt x="48" y="60"/>
                  <a:pt x="48" y="60"/>
                </a:cubicBezTo>
                <a:cubicBezTo>
                  <a:pt x="49" y="61"/>
                  <a:pt x="49" y="61"/>
                  <a:pt x="49" y="61"/>
                </a:cubicBezTo>
                <a:cubicBezTo>
                  <a:pt x="50" y="61"/>
                  <a:pt x="50" y="61"/>
                  <a:pt x="50" y="61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61"/>
                  <a:pt x="51" y="61"/>
                  <a:pt x="51" y="61"/>
                </a:cubicBezTo>
                <a:cubicBezTo>
                  <a:pt x="51" y="61"/>
                  <a:pt x="51" y="61"/>
                  <a:pt x="51" y="61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1"/>
                  <a:pt x="52" y="61"/>
                  <a:pt x="52" y="61"/>
                </a:cubicBezTo>
                <a:cubicBezTo>
                  <a:pt x="53" y="61"/>
                  <a:pt x="53" y="61"/>
                  <a:pt x="53" y="61"/>
                </a:cubicBezTo>
                <a:cubicBezTo>
                  <a:pt x="53" y="61"/>
                  <a:pt x="53" y="61"/>
                  <a:pt x="53" y="61"/>
                </a:cubicBezTo>
                <a:cubicBezTo>
                  <a:pt x="55" y="62"/>
                  <a:pt x="55" y="62"/>
                  <a:pt x="55" y="62"/>
                </a:cubicBezTo>
                <a:cubicBezTo>
                  <a:pt x="57" y="63"/>
                  <a:pt x="57" y="63"/>
                  <a:pt x="57" y="63"/>
                </a:cubicBezTo>
                <a:cubicBezTo>
                  <a:pt x="58" y="63"/>
                  <a:pt x="58" y="63"/>
                  <a:pt x="58" y="63"/>
                </a:cubicBezTo>
                <a:cubicBezTo>
                  <a:pt x="59" y="63"/>
                  <a:pt x="59" y="63"/>
                  <a:pt x="59" y="63"/>
                </a:cubicBezTo>
                <a:cubicBezTo>
                  <a:pt x="59" y="63"/>
                  <a:pt x="59" y="63"/>
                  <a:pt x="59" y="63"/>
                </a:cubicBezTo>
                <a:cubicBezTo>
                  <a:pt x="62" y="62"/>
                  <a:pt x="62" y="62"/>
                  <a:pt x="62" y="62"/>
                </a:cubicBezTo>
                <a:cubicBezTo>
                  <a:pt x="62" y="62"/>
                  <a:pt x="62" y="62"/>
                  <a:pt x="62" y="62"/>
                </a:cubicBezTo>
                <a:cubicBezTo>
                  <a:pt x="62" y="62"/>
                  <a:pt x="62" y="62"/>
                  <a:pt x="62" y="62"/>
                </a:cubicBezTo>
                <a:cubicBezTo>
                  <a:pt x="62" y="62"/>
                  <a:pt x="62" y="62"/>
                  <a:pt x="62" y="62"/>
                </a:cubicBezTo>
                <a:cubicBezTo>
                  <a:pt x="62" y="62"/>
                  <a:pt x="62" y="62"/>
                  <a:pt x="62" y="62"/>
                </a:cubicBezTo>
                <a:cubicBezTo>
                  <a:pt x="63" y="61"/>
                  <a:pt x="63" y="61"/>
                  <a:pt x="63" y="61"/>
                </a:cubicBezTo>
                <a:cubicBezTo>
                  <a:pt x="63" y="60"/>
                  <a:pt x="63" y="60"/>
                  <a:pt x="63" y="60"/>
                </a:cubicBezTo>
                <a:cubicBezTo>
                  <a:pt x="65" y="59"/>
                  <a:pt x="65" y="59"/>
                  <a:pt x="65" y="59"/>
                </a:cubicBezTo>
                <a:cubicBezTo>
                  <a:pt x="65" y="59"/>
                  <a:pt x="65" y="59"/>
                  <a:pt x="65" y="59"/>
                </a:cubicBezTo>
                <a:cubicBezTo>
                  <a:pt x="66" y="59"/>
                  <a:pt x="66" y="59"/>
                  <a:pt x="66" y="59"/>
                </a:cubicBezTo>
                <a:cubicBezTo>
                  <a:pt x="66" y="58"/>
                  <a:pt x="66" y="58"/>
                  <a:pt x="66" y="58"/>
                </a:cubicBezTo>
                <a:cubicBezTo>
                  <a:pt x="67" y="58"/>
                  <a:pt x="67" y="58"/>
                  <a:pt x="67" y="58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6"/>
                  <a:pt x="66" y="56"/>
                  <a:pt x="66" y="56"/>
                </a:cubicBezTo>
                <a:cubicBezTo>
                  <a:pt x="66" y="56"/>
                  <a:pt x="66" y="56"/>
                  <a:pt x="66" y="56"/>
                </a:cubicBezTo>
                <a:cubicBezTo>
                  <a:pt x="64" y="55"/>
                  <a:pt x="64" y="55"/>
                  <a:pt x="64" y="55"/>
                </a:cubicBezTo>
                <a:cubicBezTo>
                  <a:pt x="64" y="55"/>
                  <a:pt x="64" y="55"/>
                  <a:pt x="64" y="55"/>
                </a:cubicBezTo>
                <a:cubicBezTo>
                  <a:pt x="63" y="54"/>
                  <a:pt x="63" y="54"/>
                  <a:pt x="63" y="54"/>
                </a:cubicBezTo>
                <a:cubicBezTo>
                  <a:pt x="63" y="53"/>
                  <a:pt x="63" y="53"/>
                  <a:pt x="63" y="53"/>
                </a:cubicBezTo>
                <a:cubicBezTo>
                  <a:pt x="63" y="52"/>
                  <a:pt x="63" y="52"/>
                  <a:pt x="63" y="52"/>
                </a:cubicBezTo>
                <a:cubicBezTo>
                  <a:pt x="63" y="52"/>
                  <a:pt x="63" y="52"/>
                  <a:pt x="63" y="52"/>
                </a:cubicBezTo>
                <a:cubicBezTo>
                  <a:pt x="63" y="52"/>
                  <a:pt x="63" y="52"/>
                  <a:pt x="63" y="52"/>
                </a:cubicBezTo>
                <a:cubicBezTo>
                  <a:pt x="63" y="52"/>
                  <a:pt x="63" y="52"/>
                  <a:pt x="63" y="52"/>
                </a:cubicBezTo>
                <a:cubicBezTo>
                  <a:pt x="64" y="50"/>
                  <a:pt x="64" y="50"/>
                  <a:pt x="64" y="50"/>
                </a:cubicBezTo>
                <a:cubicBezTo>
                  <a:pt x="62" y="48"/>
                  <a:pt x="62" y="48"/>
                  <a:pt x="62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6"/>
                  <a:pt x="65" y="46"/>
                  <a:pt x="65" y="46"/>
                </a:cubicBezTo>
                <a:cubicBezTo>
                  <a:pt x="64" y="45"/>
                  <a:pt x="64" y="45"/>
                  <a:pt x="64" y="45"/>
                </a:cubicBezTo>
                <a:cubicBezTo>
                  <a:pt x="64" y="45"/>
                  <a:pt x="64" y="45"/>
                  <a:pt x="64" y="45"/>
                </a:cubicBezTo>
                <a:cubicBezTo>
                  <a:pt x="64" y="45"/>
                  <a:pt x="64" y="45"/>
                  <a:pt x="64" y="45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2"/>
                  <a:pt x="63" y="42"/>
                  <a:pt x="63" y="42"/>
                </a:cubicBezTo>
                <a:cubicBezTo>
                  <a:pt x="64" y="42"/>
                  <a:pt x="64" y="42"/>
                  <a:pt x="64" y="42"/>
                </a:cubicBezTo>
                <a:cubicBezTo>
                  <a:pt x="63" y="40"/>
                  <a:pt x="63" y="40"/>
                  <a:pt x="63" y="40"/>
                </a:cubicBezTo>
                <a:cubicBezTo>
                  <a:pt x="63" y="40"/>
                  <a:pt x="63" y="40"/>
                  <a:pt x="63" y="40"/>
                </a:cubicBezTo>
                <a:cubicBezTo>
                  <a:pt x="63" y="40"/>
                  <a:pt x="63" y="40"/>
                  <a:pt x="63" y="40"/>
                </a:cubicBezTo>
                <a:cubicBezTo>
                  <a:pt x="63" y="38"/>
                  <a:pt x="63" y="38"/>
                  <a:pt x="63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1" y="38"/>
                  <a:pt x="61" y="38"/>
                  <a:pt x="61" y="38"/>
                </a:cubicBezTo>
                <a:cubicBezTo>
                  <a:pt x="61" y="38"/>
                  <a:pt x="61" y="38"/>
                  <a:pt x="61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9"/>
                  <a:pt x="60" y="39"/>
                  <a:pt x="60" y="39"/>
                </a:cubicBezTo>
                <a:cubicBezTo>
                  <a:pt x="60" y="39"/>
                  <a:pt x="60" y="39"/>
                  <a:pt x="60" y="39"/>
                </a:cubicBezTo>
                <a:cubicBezTo>
                  <a:pt x="58" y="40"/>
                  <a:pt x="58" y="40"/>
                  <a:pt x="58" y="40"/>
                </a:cubicBezTo>
                <a:cubicBezTo>
                  <a:pt x="58" y="40"/>
                  <a:pt x="58" y="40"/>
                  <a:pt x="58" y="40"/>
                </a:cubicBezTo>
                <a:cubicBezTo>
                  <a:pt x="58" y="39"/>
                  <a:pt x="58" y="39"/>
                  <a:pt x="58" y="39"/>
                </a:cubicBezTo>
                <a:cubicBezTo>
                  <a:pt x="59" y="38"/>
                  <a:pt x="59" y="38"/>
                  <a:pt x="59" y="38"/>
                </a:cubicBezTo>
                <a:cubicBezTo>
                  <a:pt x="59" y="37"/>
                  <a:pt x="59" y="37"/>
                  <a:pt x="59" y="37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2" y="33"/>
                  <a:pt x="62" y="33"/>
                  <a:pt x="62" y="33"/>
                </a:cubicBezTo>
                <a:cubicBezTo>
                  <a:pt x="64" y="31"/>
                  <a:pt x="64" y="31"/>
                  <a:pt x="64" y="31"/>
                </a:cubicBezTo>
                <a:cubicBezTo>
                  <a:pt x="63" y="31"/>
                  <a:pt x="63" y="31"/>
                  <a:pt x="63" y="31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6" y="30"/>
                  <a:pt x="66" y="30"/>
                  <a:pt x="66" y="30"/>
                </a:cubicBezTo>
                <a:cubicBezTo>
                  <a:pt x="67" y="29"/>
                  <a:pt x="67" y="29"/>
                  <a:pt x="67" y="29"/>
                </a:cubicBezTo>
                <a:cubicBezTo>
                  <a:pt x="66" y="28"/>
                  <a:pt x="66" y="28"/>
                  <a:pt x="66" y="28"/>
                </a:cubicBezTo>
                <a:cubicBezTo>
                  <a:pt x="66" y="28"/>
                  <a:pt x="66" y="28"/>
                  <a:pt x="66" y="28"/>
                </a:cubicBezTo>
                <a:cubicBezTo>
                  <a:pt x="66" y="28"/>
                  <a:pt x="66" y="28"/>
                  <a:pt x="66" y="28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4"/>
                  <a:pt x="67" y="24"/>
                  <a:pt x="67" y="24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20"/>
                  <a:pt x="68" y="20"/>
                  <a:pt x="68" y="20"/>
                </a:cubicBezTo>
                <a:cubicBezTo>
                  <a:pt x="68" y="20"/>
                  <a:pt x="68" y="20"/>
                  <a:pt x="68" y="20"/>
                </a:cubicBezTo>
                <a:cubicBezTo>
                  <a:pt x="69" y="20"/>
                  <a:pt x="69" y="20"/>
                  <a:pt x="69" y="20"/>
                </a:cubicBezTo>
                <a:cubicBezTo>
                  <a:pt x="70" y="17"/>
                  <a:pt x="70" y="17"/>
                  <a:pt x="70" y="17"/>
                </a:cubicBezTo>
                <a:cubicBezTo>
                  <a:pt x="69" y="17"/>
                  <a:pt x="69" y="17"/>
                  <a:pt x="69" y="17"/>
                </a:cubicBezTo>
                <a:cubicBezTo>
                  <a:pt x="67" y="16"/>
                  <a:pt x="67" y="16"/>
                  <a:pt x="67" y="16"/>
                </a:cubicBezTo>
                <a:cubicBezTo>
                  <a:pt x="63" y="16"/>
                  <a:pt x="63" y="16"/>
                  <a:pt x="63" y="16"/>
                </a:cubicBezTo>
                <a:cubicBezTo>
                  <a:pt x="62" y="14"/>
                  <a:pt x="62" y="14"/>
                  <a:pt x="62" y="14"/>
                </a:cubicBezTo>
                <a:cubicBezTo>
                  <a:pt x="62" y="14"/>
                  <a:pt x="62" y="14"/>
                  <a:pt x="62" y="14"/>
                </a:cubicBezTo>
                <a:cubicBezTo>
                  <a:pt x="61" y="14"/>
                  <a:pt x="61" y="14"/>
                  <a:pt x="61" y="14"/>
                </a:cubicBezTo>
                <a:cubicBezTo>
                  <a:pt x="61" y="14"/>
                  <a:pt x="61" y="14"/>
                  <a:pt x="61" y="14"/>
                </a:cubicBezTo>
                <a:cubicBezTo>
                  <a:pt x="61" y="13"/>
                  <a:pt x="61" y="13"/>
                  <a:pt x="61" y="13"/>
                </a:cubicBezTo>
                <a:cubicBezTo>
                  <a:pt x="61" y="13"/>
                  <a:pt x="61" y="13"/>
                  <a:pt x="61" y="13"/>
                </a:cubicBezTo>
                <a:lnTo>
                  <a:pt x="60" y="13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84" name="Freeform 2406"/>
          <p:cNvSpPr>
            <a:spLocks/>
          </p:cNvSpPr>
          <p:nvPr/>
        </p:nvSpPr>
        <p:spPr bwMode="auto">
          <a:xfrm>
            <a:off x="4283075" y="3255963"/>
            <a:ext cx="608013" cy="631825"/>
          </a:xfrm>
          <a:custGeom>
            <a:avLst/>
            <a:gdLst>
              <a:gd name="T0" fmla="*/ 2147483647 w 489"/>
              <a:gd name="T1" fmla="*/ 2147483647 h 485"/>
              <a:gd name="T2" fmla="*/ 2147483647 w 489"/>
              <a:gd name="T3" fmla="*/ 2147483647 h 485"/>
              <a:gd name="T4" fmla="*/ 2147483647 w 489"/>
              <a:gd name="T5" fmla="*/ 2147483647 h 485"/>
              <a:gd name="T6" fmla="*/ 2147483647 w 489"/>
              <a:gd name="T7" fmla="*/ 2147483647 h 485"/>
              <a:gd name="T8" fmla="*/ 2147483647 w 489"/>
              <a:gd name="T9" fmla="*/ 2147483647 h 485"/>
              <a:gd name="T10" fmla="*/ 2147483647 w 489"/>
              <a:gd name="T11" fmla="*/ 2147483647 h 485"/>
              <a:gd name="T12" fmla="*/ 2147483647 w 489"/>
              <a:gd name="T13" fmla="*/ 2147483647 h 485"/>
              <a:gd name="T14" fmla="*/ 2147483647 w 489"/>
              <a:gd name="T15" fmla="*/ 2147483647 h 485"/>
              <a:gd name="T16" fmla="*/ 2147483647 w 489"/>
              <a:gd name="T17" fmla="*/ 2147483647 h 485"/>
              <a:gd name="T18" fmla="*/ 2147483647 w 489"/>
              <a:gd name="T19" fmla="*/ 2147483647 h 485"/>
              <a:gd name="T20" fmla="*/ 2147483647 w 489"/>
              <a:gd name="T21" fmla="*/ 2147483647 h 485"/>
              <a:gd name="T22" fmla="*/ 2147483647 w 489"/>
              <a:gd name="T23" fmla="*/ 2147483647 h 485"/>
              <a:gd name="T24" fmla="*/ 2147483647 w 489"/>
              <a:gd name="T25" fmla="*/ 2147483647 h 485"/>
              <a:gd name="T26" fmla="*/ 2147483647 w 489"/>
              <a:gd name="T27" fmla="*/ 2147483647 h 485"/>
              <a:gd name="T28" fmla="*/ 2147483647 w 489"/>
              <a:gd name="T29" fmla="*/ 2147483647 h 485"/>
              <a:gd name="T30" fmla="*/ 2147483647 w 489"/>
              <a:gd name="T31" fmla="*/ 2147483647 h 485"/>
              <a:gd name="T32" fmla="*/ 2147483647 w 489"/>
              <a:gd name="T33" fmla="*/ 2147483647 h 485"/>
              <a:gd name="T34" fmla="*/ 2147483647 w 489"/>
              <a:gd name="T35" fmla="*/ 2147483647 h 485"/>
              <a:gd name="T36" fmla="*/ 2147483647 w 489"/>
              <a:gd name="T37" fmla="*/ 2147483647 h 485"/>
              <a:gd name="T38" fmla="*/ 2147483647 w 489"/>
              <a:gd name="T39" fmla="*/ 2147483647 h 485"/>
              <a:gd name="T40" fmla="*/ 2147483647 w 489"/>
              <a:gd name="T41" fmla="*/ 2147483647 h 485"/>
              <a:gd name="T42" fmla="*/ 2147483647 w 489"/>
              <a:gd name="T43" fmla="*/ 2147483647 h 485"/>
              <a:gd name="T44" fmla="*/ 2147483647 w 489"/>
              <a:gd name="T45" fmla="*/ 2147483647 h 485"/>
              <a:gd name="T46" fmla="*/ 2147483647 w 489"/>
              <a:gd name="T47" fmla="*/ 2147483647 h 485"/>
              <a:gd name="T48" fmla="*/ 2147483647 w 489"/>
              <a:gd name="T49" fmla="*/ 2147483647 h 485"/>
              <a:gd name="T50" fmla="*/ 2147483647 w 489"/>
              <a:gd name="T51" fmla="*/ 2147483647 h 485"/>
              <a:gd name="T52" fmla="*/ 2147483647 w 489"/>
              <a:gd name="T53" fmla="*/ 2147483647 h 485"/>
              <a:gd name="T54" fmla="*/ 2147483647 w 489"/>
              <a:gd name="T55" fmla="*/ 2147483647 h 485"/>
              <a:gd name="T56" fmla="*/ 2147483647 w 489"/>
              <a:gd name="T57" fmla="*/ 2147483647 h 485"/>
              <a:gd name="T58" fmla="*/ 2147483647 w 489"/>
              <a:gd name="T59" fmla="*/ 2147483647 h 485"/>
              <a:gd name="T60" fmla="*/ 2147483647 w 489"/>
              <a:gd name="T61" fmla="*/ 2147483647 h 485"/>
              <a:gd name="T62" fmla="*/ 2147483647 w 489"/>
              <a:gd name="T63" fmla="*/ 2147483647 h 485"/>
              <a:gd name="T64" fmla="*/ 2147483647 w 489"/>
              <a:gd name="T65" fmla="*/ 2147483647 h 485"/>
              <a:gd name="T66" fmla="*/ 2147483647 w 489"/>
              <a:gd name="T67" fmla="*/ 2147483647 h 485"/>
              <a:gd name="T68" fmla="*/ 2147483647 w 489"/>
              <a:gd name="T69" fmla="*/ 2147483647 h 485"/>
              <a:gd name="T70" fmla="*/ 2147483647 w 489"/>
              <a:gd name="T71" fmla="*/ 2147483647 h 485"/>
              <a:gd name="T72" fmla="*/ 2147483647 w 489"/>
              <a:gd name="T73" fmla="*/ 2147483647 h 485"/>
              <a:gd name="T74" fmla="*/ 2147483647 w 489"/>
              <a:gd name="T75" fmla="*/ 2147483647 h 485"/>
              <a:gd name="T76" fmla="*/ 2147483647 w 489"/>
              <a:gd name="T77" fmla="*/ 2147483647 h 485"/>
              <a:gd name="T78" fmla="*/ 2147483647 w 489"/>
              <a:gd name="T79" fmla="*/ 2147483647 h 485"/>
              <a:gd name="T80" fmla="*/ 2147483647 w 489"/>
              <a:gd name="T81" fmla="*/ 2147483647 h 485"/>
              <a:gd name="T82" fmla="*/ 2147483647 w 489"/>
              <a:gd name="T83" fmla="*/ 2147483647 h 485"/>
              <a:gd name="T84" fmla="*/ 2147483647 w 489"/>
              <a:gd name="T85" fmla="*/ 2147483647 h 485"/>
              <a:gd name="T86" fmla="*/ 2147483647 w 489"/>
              <a:gd name="T87" fmla="*/ 2147483647 h 485"/>
              <a:gd name="T88" fmla="*/ 2147483647 w 489"/>
              <a:gd name="T89" fmla="*/ 2147483647 h 485"/>
              <a:gd name="T90" fmla="*/ 2147483647 w 489"/>
              <a:gd name="T91" fmla="*/ 2147483647 h 485"/>
              <a:gd name="T92" fmla="*/ 2147483647 w 489"/>
              <a:gd name="T93" fmla="*/ 2147483647 h 485"/>
              <a:gd name="T94" fmla="*/ 2147483647 w 489"/>
              <a:gd name="T95" fmla="*/ 2147483647 h 485"/>
              <a:gd name="T96" fmla="*/ 2147483647 w 489"/>
              <a:gd name="T97" fmla="*/ 2147483647 h 485"/>
              <a:gd name="T98" fmla="*/ 2147483647 w 489"/>
              <a:gd name="T99" fmla="*/ 2147483647 h 485"/>
              <a:gd name="T100" fmla="*/ 2147483647 w 489"/>
              <a:gd name="T101" fmla="*/ 2147483647 h 485"/>
              <a:gd name="T102" fmla="*/ 2147483647 w 489"/>
              <a:gd name="T103" fmla="*/ 2147483647 h 485"/>
              <a:gd name="T104" fmla="*/ 2147483647 w 489"/>
              <a:gd name="T105" fmla="*/ 2147483647 h 485"/>
              <a:gd name="T106" fmla="*/ 2147483647 w 489"/>
              <a:gd name="T107" fmla="*/ 2147483647 h 485"/>
              <a:gd name="T108" fmla="*/ 2147483647 w 489"/>
              <a:gd name="T109" fmla="*/ 2147483647 h 485"/>
              <a:gd name="T110" fmla="*/ 2147483647 w 489"/>
              <a:gd name="T111" fmla="*/ 2147483647 h 485"/>
              <a:gd name="T112" fmla="*/ 2147483647 w 489"/>
              <a:gd name="T113" fmla="*/ 2147483647 h 485"/>
              <a:gd name="T114" fmla="*/ 2147483647 w 489"/>
              <a:gd name="T115" fmla="*/ 2147483647 h 485"/>
              <a:gd name="T116" fmla="*/ 2147483647 w 489"/>
              <a:gd name="T117" fmla="*/ 2147483647 h 485"/>
              <a:gd name="T118" fmla="*/ 2147483647 w 489"/>
              <a:gd name="T119" fmla="*/ 2147483647 h 485"/>
              <a:gd name="T120" fmla="*/ 2147483647 w 489"/>
              <a:gd name="T121" fmla="*/ 2147483647 h 485"/>
              <a:gd name="T122" fmla="*/ 2147483647 w 489"/>
              <a:gd name="T123" fmla="*/ 2147483647 h 48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89"/>
              <a:gd name="T187" fmla="*/ 0 h 485"/>
              <a:gd name="T188" fmla="*/ 489 w 489"/>
              <a:gd name="T189" fmla="*/ 485 h 48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89" h="485">
                <a:moveTo>
                  <a:pt x="338" y="60"/>
                </a:moveTo>
                <a:lnTo>
                  <a:pt x="338" y="60"/>
                </a:lnTo>
                <a:lnTo>
                  <a:pt x="340" y="62"/>
                </a:lnTo>
                <a:lnTo>
                  <a:pt x="347" y="64"/>
                </a:lnTo>
                <a:lnTo>
                  <a:pt x="349" y="64"/>
                </a:lnTo>
                <a:lnTo>
                  <a:pt x="349" y="67"/>
                </a:lnTo>
                <a:lnTo>
                  <a:pt x="349" y="69"/>
                </a:lnTo>
                <a:lnTo>
                  <a:pt x="349" y="154"/>
                </a:lnTo>
                <a:lnTo>
                  <a:pt x="349" y="173"/>
                </a:lnTo>
                <a:lnTo>
                  <a:pt x="349" y="199"/>
                </a:lnTo>
                <a:lnTo>
                  <a:pt x="349" y="244"/>
                </a:lnTo>
                <a:lnTo>
                  <a:pt x="349" y="251"/>
                </a:lnTo>
                <a:lnTo>
                  <a:pt x="349" y="286"/>
                </a:lnTo>
                <a:lnTo>
                  <a:pt x="349" y="334"/>
                </a:lnTo>
                <a:lnTo>
                  <a:pt x="349" y="350"/>
                </a:lnTo>
                <a:lnTo>
                  <a:pt x="354" y="352"/>
                </a:lnTo>
                <a:lnTo>
                  <a:pt x="361" y="355"/>
                </a:lnTo>
                <a:lnTo>
                  <a:pt x="364" y="352"/>
                </a:lnTo>
                <a:lnTo>
                  <a:pt x="364" y="350"/>
                </a:lnTo>
                <a:lnTo>
                  <a:pt x="366" y="350"/>
                </a:lnTo>
                <a:lnTo>
                  <a:pt x="368" y="350"/>
                </a:lnTo>
                <a:lnTo>
                  <a:pt x="373" y="350"/>
                </a:lnTo>
                <a:lnTo>
                  <a:pt x="373" y="352"/>
                </a:lnTo>
                <a:lnTo>
                  <a:pt x="373" y="355"/>
                </a:lnTo>
                <a:lnTo>
                  <a:pt x="373" y="357"/>
                </a:lnTo>
                <a:lnTo>
                  <a:pt x="373" y="360"/>
                </a:lnTo>
                <a:lnTo>
                  <a:pt x="378" y="362"/>
                </a:lnTo>
                <a:lnTo>
                  <a:pt x="392" y="378"/>
                </a:lnTo>
                <a:lnTo>
                  <a:pt x="392" y="381"/>
                </a:lnTo>
                <a:lnTo>
                  <a:pt x="397" y="386"/>
                </a:lnTo>
                <a:lnTo>
                  <a:pt x="401" y="381"/>
                </a:lnTo>
                <a:lnTo>
                  <a:pt x="404" y="381"/>
                </a:lnTo>
                <a:lnTo>
                  <a:pt x="406" y="381"/>
                </a:lnTo>
                <a:lnTo>
                  <a:pt x="406" y="378"/>
                </a:lnTo>
                <a:lnTo>
                  <a:pt x="409" y="371"/>
                </a:lnTo>
                <a:lnTo>
                  <a:pt x="409" y="369"/>
                </a:lnTo>
                <a:lnTo>
                  <a:pt x="411" y="367"/>
                </a:lnTo>
                <a:lnTo>
                  <a:pt x="420" y="364"/>
                </a:lnTo>
                <a:lnTo>
                  <a:pt x="425" y="369"/>
                </a:lnTo>
                <a:lnTo>
                  <a:pt x="425" y="371"/>
                </a:lnTo>
                <a:lnTo>
                  <a:pt x="430" y="378"/>
                </a:lnTo>
                <a:lnTo>
                  <a:pt x="435" y="386"/>
                </a:lnTo>
                <a:lnTo>
                  <a:pt x="444" y="395"/>
                </a:lnTo>
                <a:lnTo>
                  <a:pt x="446" y="397"/>
                </a:lnTo>
                <a:lnTo>
                  <a:pt x="446" y="402"/>
                </a:lnTo>
                <a:lnTo>
                  <a:pt x="453" y="416"/>
                </a:lnTo>
                <a:lnTo>
                  <a:pt x="461" y="428"/>
                </a:lnTo>
                <a:lnTo>
                  <a:pt x="465" y="438"/>
                </a:lnTo>
                <a:lnTo>
                  <a:pt x="470" y="442"/>
                </a:lnTo>
                <a:lnTo>
                  <a:pt x="475" y="445"/>
                </a:lnTo>
                <a:lnTo>
                  <a:pt x="482" y="449"/>
                </a:lnTo>
                <a:lnTo>
                  <a:pt x="484" y="452"/>
                </a:lnTo>
                <a:lnTo>
                  <a:pt x="487" y="454"/>
                </a:lnTo>
                <a:lnTo>
                  <a:pt x="489" y="454"/>
                </a:lnTo>
                <a:lnTo>
                  <a:pt x="489" y="456"/>
                </a:lnTo>
                <a:lnTo>
                  <a:pt x="489" y="459"/>
                </a:lnTo>
                <a:lnTo>
                  <a:pt x="489" y="456"/>
                </a:lnTo>
                <a:lnTo>
                  <a:pt x="489" y="459"/>
                </a:lnTo>
                <a:lnTo>
                  <a:pt x="489" y="461"/>
                </a:lnTo>
                <a:lnTo>
                  <a:pt x="487" y="461"/>
                </a:lnTo>
                <a:lnTo>
                  <a:pt x="489" y="466"/>
                </a:lnTo>
                <a:lnTo>
                  <a:pt x="489" y="468"/>
                </a:lnTo>
                <a:lnTo>
                  <a:pt x="489" y="473"/>
                </a:lnTo>
                <a:lnTo>
                  <a:pt x="489" y="475"/>
                </a:lnTo>
                <a:lnTo>
                  <a:pt x="487" y="475"/>
                </a:lnTo>
                <a:lnTo>
                  <a:pt x="487" y="478"/>
                </a:lnTo>
                <a:lnTo>
                  <a:pt x="487" y="480"/>
                </a:lnTo>
                <a:lnTo>
                  <a:pt x="484" y="480"/>
                </a:lnTo>
                <a:lnTo>
                  <a:pt x="484" y="482"/>
                </a:lnTo>
                <a:lnTo>
                  <a:pt x="482" y="482"/>
                </a:lnTo>
                <a:lnTo>
                  <a:pt x="482" y="485"/>
                </a:lnTo>
                <a:lnTo>
                  <a:pt x="479" y="482"/>
                </a:lnTo>
                <a:lnTo>
                  <a:pt x="477" y="482"/>
                </a:lnTo>
                <a:lnTo>
                  <a:pt x="477" y="478"/>
                </a:lnTo>
                <a:lnTo>
                  <a:pt x="479" y="475"/>
                </a:lnTo>
                <a:lnTo>
                  <a:pt x="479" y="478"/>
                </a:lnTo>
                <a:lnTo>
                  <a:pt x="479" y="475"/>
                </a:lnTo>
                <a:lnTo>
                  <a:pt x="482" y="473"/>
                </a:lnTo>
                <a:lnTo>
                  <a:pt x="484" y="471"/>
                </a:lnTo>
                <a:lnTo>
                  <a:pt x="482" y="473"/>
                </a:lnTo>
                <a:lnTo>
                  <a:pt x="479" y="475"/>
                </a:lnTo>
                <a:lnTo>
                  <a:pt x="477" y="475"/>
                </a:lnTo>
                <a:lnTo>
                  <a:pt x="477" y="478"/>
                </a:lnTo>
                <a:lnTo>
                  <a:pt x="477" y="475"/>
                </a:lnTo>
                <a:lnTo>
                  <a:pt x="477" y="473"/>
                </a:lnTo>
                <a:lnTo>
                  <a:pt x="479" y="473"/>
                </a:lnTo>
                <a:lnTo>
                  <a:pt x="482" y="473"/>
                </a:lnTo>
                <a:lnTo>
                  <a:pt x="482" y="471"/>
                </a:lnTo>
                <a:lnTo>
                  <a:pt x="479" y="471"/>
                </a:lnTo>
                <a:lnTo>
                  <a:pt x="479" y="468"/>
                </a:lnTo>
                <a:lnTo>
                  <a:pt x="479" y="466"/>
                </a:lnTo>
                <a:lnTo>
                  <a:pt x="479" y="464"/>
                </a:lnTo>
                <a:lnTo>
                  <a:pt x="477" y="461"/>
                </a:lnTo>
                <a:lnTo>
                  <a:pt x="475" y="456"/>
                </a:lnTo>
                <a:lnTo>
                  <a:pt x="472" y="456"/>
                </a:lnTo>
                <a:lnTo>
                  <a:pt x="468" y="459"/>
                </a:lnTo>
                <a:lnTo>
                  <a:pt x="468" y="461"/>
                </a:lnTo>
                <a:lnTo>
                  <a:pt x="468" y="464"/>
                </a:lnTo>
                <a:lnTo>
                  <a:pt x="465" y="464"/>
                </a:lnTo>
                <a:lnTo>
                  <a:pt x="465" y="466"/>
                </a:lnTo>
                <a:lnTo>
                  <a:pt x="465" y="468"/>
                </a:lnTo>
                <a:lnTo>
                  <a:pt x="463" y="466"/>
                </a:lnTo>
                <a:lnTo>
                  <a:pt x="461" y="464"/>
                </a:lnTo>
                <a:lnTo>
                  <a:pt x="461" y="461"/>
                </a:lnTo>
                <a:lnTo>
                  <a:pt x="463" y="461"/>
                </a:lnTo>
                <a:lnTo>
                  <a:pt x="465" y="456"/>
                </a:lnTo>
                <a:lnTo>
                  <a:pt x="465" y="452"/>
                </a:lnTo>
                <a:lnTo>
                  <a:pt x="465" y="447"/>
                </a:lnTo>
                <a:lnTo>
                  <a:pt x="463" y="447"/>
                </a:lnTo>
                <a:lnTo>
                  <a:pt x="461" y="445"/>
                </a:lnTo>
                <a:lnTo>
                  <a:pt x="461" y="442"/>
                </a:lnTo>
                <a:lnTo>
                  <a:pt x="461" y="440"/>
                </a:lnTo>
                <a:lnTo>
                  <a:pt x="458" y="442"/>
                </a:lnTo>
                <a:lnTo>
                  <a:pt x="456" y="442"/>
                </a:lnTo>
                <a:lnTo>
                  <a:pt x="453" y="435"/>
                </a:lnTo>
                <a:lnTo>
                  <a:pt x="449" y="430"/>
                </a:lnTo>
                <a:lnTo>
                  <a:pt x="444" y="426"/>
                </a:lnTo>
                <a:lnTo>
                  <a:pt x="442" y="419"/>
                </a:lnTo>
                <a:lnTo>
                  <a:pt x="437" y="407"/>
                </a:lnTo>
                <a:lnTo>
                  <a:pt x="437" y="404"/>
                </a:lnTo>
                <a:lnTo>
                  <a:pt x="439" y="400"/>
                </a:lnTo>
                <a:lnTo>
                  <a:pt x="439" y="397"/>
                </a:lnTo>
                <a:lnTo>
                  <a:pt x="442" y="395"/>
                </a:lnTo>
                <a:lnTo>
                  <a:pt x="439" y="395"/>
                </a:lnTo>
                <a:lnTo>
                  <a:pt x="439" y="397"/>
                </a:lnTo>
                <a:lnTo>
                  <a:pt x="437" y="400"/>
                </a:lnTo>
                <a:lnTo>
                  <a:pt x="437" y="402"/>
                </a:lnTo>
                <a:lnTo>
                  <a:pt x="437" y="404"/>
                </a:lnTo>
                <a:lnTo>
                  <a:pt x="435" y="404"/>
                </a:lnTo>
                <a:lnTo>
                  <a:pt x="435" y="402"/>
                </a:lnTo>
                <a:lnTo>
                  <a:pt x="432" y="400"/>
                </a:lnTo>
                <a:lnTo>
                  <a:pt x="430" y="400"/>
                </a:lnTo>
                <a:lnTo>
                  <a:pt x="427" y="397"/>
                </a:lnTo>
                <a:lnTo>
                  <a:pt x="427" y="395"/>
                </a:lnTo>
                <a:lnTo>
                  <a:pt x="425" y="393"/>
                </a:lnTo>
                <a:lnTo>
                  <a:pt x="423" y="381"/>
                </a:lnTo>
                <a:lnTo>
                  <a:pt x="420" y="374"/>
                </a:lnTo>
                <a:lnTo>
                  <a:pt x="420" y="376"/>
                </a:lnTo>
                <a:lnTo>
                  <a:pt x="418" y="378"/>
                </a:lnTo>
                <a:lnTo>
                  <a:pt x="420" y="386"/>
                </a:lnTo>
                <a:lnTo>
                  <a:pt x="423" y="388"/>
                </a:lnTo>
                <a:lnTo>
                  <a:pt x="423" y="390"/>
                </a:lnTo>
                <a:lnTo>
                  <a:pt x="423" y="393"/>
                </a:lnTo>
                <a:lnTo>
                  <a:pt x="425" y="400"/>
                </a:lnTo>
                <a:lnTo>
                  <a:pt x="425" y="402"/>
                </a:lnTo>
                <a:lnTo>
                  <a:pt x="423" y="404"/>
                </a:lnTo>
                <a:lnTo>
                  <a:pt x="423" y="402"/>
                </a:lnTo>
                <a:lnTo>
                  <a:pt x="420" y="402"/>
                </a:lnTo>
                <a:lnTo>
                  <a:pt x="416" y="395"/>
                </a:lnTo>
                <a:lnTo>
                  <a:pt x="411" y="390"/>
                </a:lnTo>
                <a:lnTo>
                  <a:pt x="404" y="386"/>
                </a:lnTo>
                <a:lnTo>
                  <a:pt x="399" y="383"/>
                </a:lnTo>
                <a:lnTo>
                  <a:pt x="399" y="386"/>
                </a:lnTo>
                <a:lnTo>
                  <a:pt x="399" y="388"/>
                </a:lnTo>
                <a:lnTo>
                  <a:pt x="401" y="388"/>
                </a:lnTo>
                <a:lnTo>
                  <a:pt x="404" y="388"/>
                </a:lnTo>
                <a:lnTo>
                  <a:pt x="406" y="388"/>
                </a:lnTo>
                <a:lnTo>
                  <a:pt x="406" y="390"/>
                </a:lnTo>
                <a:lnTo>
                  <a:pt x="411" y="395"/>
                </a:lnTo>
                <a:lnTo>
                  <a:pt x="411" y="397"/>
                </a:lnTo>
                <a:lnTo>
                  <a:pt x="413" y="400"/>
                </a:lnTo>
                <a:lnTo>
                  <a:pt x="411" y="400"/>
                </a:lnTo>
                <a:lnTo>
                  <a:pt x="406" y="402"/>
                </a:lnTo>
                <a:lnTo>
                  <a:pt x="401" y="402"/>
                </a:lnTo>
                <a:lnTo>
                  <a:pt x="399" y="400"/>
                </a:lnTo>
                <a:lnTo>
                  <a:pt x="397" y="397"/>
                </a:lnTo>
                <a:lnTo>
                  <a:pt x="394" y="397"/>
                </a:lnTo>
                <a:lnTo>
                  <a:pt x="394" y="395"/>
                </a:lnTo>
                <a:lnTo>
                  <a:pt x="392" y="395"/>
                </a:lnTo>
                <a:lnTo>
                  <a:pt x="387" y="390"/>
                </a:lnTo>
                <a:lnTo>
                  <a:pt x="383" y="383"/>
                </a:lnTo>
                <a:lnTo>
                  <a:pt x="383" y="381"/>
                </a:lnTo>
                <a:lnTo>
                  <a:pt x="378" y="381"/>
                </a:lnTo>
                <a:lnTo>
                  <a:pt x="378" y="378"/>
                </a:lnTo>
                <a:lnTo>
                  <a:pt x="375" y="378"/>
                </a:lnTo>
                <a:lnTo>
                  <a:pt x="371" y="376"/>
                </a:lnTo>
                <a:lnTo>
                  <a:pt x="368" y="374"/>
                </a:lnTo>
                <a:lnTo>
                  <a:pt x="364" y="371"/>
                </a:lnTo>
                <a:lnTo>
                  <a:pt x="366" y="369"/>
                </a:lnTo>
                <a:lnTo>
                  <a:pt x="368" y="367"/>
                </a:lnTo>
                <a:lnTo>
                  <a:pt x="368" y="364"/>
                </a:lnTo>
                <a:lnTo>
                  <a:pt x="366" y="364"/>
                </a:lnTo>
                <a:lnTo>
                  <a:pt x="366" y="362"/>
                </a:lnTo>
                <a:lnTo>
                  <a:pt x="368" y="360"/>
                </a:lnTo>
                <a:lnTo>
                  <a:pt x="368" y="362"/>
                </a:lnTo>
                <a:lnTo>
                  <a:pt x="371" y="362"/>
                </a:lnTo>
                <a:lnTo>
                  <a:pt x="371" y="364"/>
                </a:lnTo>
                <a:lnTo>
                  <a:pt x="371" y="367"/>
                </a:lnTo>
                <a:lnTo>
                  <a:pt x="371" y="369"/>
                </a:lnTo>
                <a:lnTo>
                  <a:pt x="371" y="367"/>
                </a:lnTo>
                <a:lnTo>
                  <a:pt x="371" y="362"/>
                </a:lnTo>
                <a:lnTo>
                  <a:pt x="368" y="360"/>
                </a:lnTo>
                <a:lnTo>
                  <a:pt x="368" y="357"/>
                </a:lnTo>
                <a:lnTo>
                  <a:pt x="366" y="357"/>
                </a:lnTo>
                <a:lnTo>
                  <a:pt x="366" y="362"/>
                </a:lnTo>
                <a:lnTo>
                  <a:pt x="364" y="362"/>
                </a:lnTo>
                <a:lnTo>
                  <a:pt x="364" y="364"/>
                </a:lnTo>
                <a:lnTo>
                  <a:pt x="359" y="367"/>
                </a:lnTo>
                <a:lnTo>
                  <a:pt x="357" y="367"/>
                </a:lnTo>
                <a:lnTo>
                  <a:pt x="354" y="367"/>
                </a:lnTo>
                <a:lnTo>
                  <a:pt x="349" y="367"/>
                </a:lnTo>
                <a:lnTo>
                  <a:pt x="349" y="364"/>
                </a:lnTo>
                <a:lnTo>
                  <a:pt x="345" y="362"/>
                </a:lnTo>
                <a:lnTo>
                  <a:pt x="340" y="360"/>
                </a:lnTo>
                <a:lnTo>
                  <a:pt x="338" y="360"/>
                </a:lnTo>
                <a:lnTo>
                  <a:pt x="335" y="357"/>
                </a:lnTo>
                <a:lnTo>
                  <a:pt x="326" y="357"/>
                </a:lnTo>
                <a:lnTo>
                  <a:pt x="324" y="357"/>
                </a:lnTo>
                <a:lnTo>
                  <a:pt x="321" y="357"/>
                </a:lnTo>
                <a:lnTo>
                  <a:pt x="319" y="357"/>
                </a:lnTo>
                <a:lnTo>
                  <a:pt x="316" y="357"/>
                </a:lnTo>
                <a:lnTo>
                  <a:pt x="314" y="357"/>
                </a:lnTo>
                <a:lnTo>
                  <a:pt x="314" y="360"/>
                </a:lnTo>
                <a:lnTo>
                  <a:pt x="312" y="360"/>
                </a:lnTo>
                <a:lnTo>
                  <a:pt x="309" y="357"/>
                </a:lnTo>
                <a:lnTo>
                  <a:pt x="307" y="355"/>
                </a:lnTo>
                <a:lnTo>
                  <a:pt x="305" y="355"/>
                </a:lnTo>
                <a:lnTo>
                  <a:pt x="302" y="355"/>
                </a:lnTo>
                <a:lnTo>
                  <a:pt x="302" y="352"/>
                </a:lnTo>
                <a:lnTo>
                  <a:pt x="300" y="352"/>
                </a:lnTo>
                <a:lnTo>
                  <a:pt x="298" y="352"/>
                </a:lnTo>
                <a:lnTo>
                  <a:pt x="298" y="350"/>
                </a:lnTo>
                <a:lnTo>
                  <a:pt x="300" y="345"/>
                </a:lnTo>
                <a:lnTo>
                  <a:pt x="300" y="343"/>
                </a:lnTo>
                <a:lnTo>
                  <a:pt x="302" y="341"/>
                </a:lnTo>
                <a:lnTo>
                  <a:pt x="300" y="341"/>
                </a:lnTo>
                <a:lnTo>
                  <a:pt x="300" y="343"/>
                </a:lnTo>
                <a:lnTo>
                  <a:pt x="298" y="345"/>
                </a:lnTo>
                <a:lnTo>
                  <a:pt x="298" y="348"/>
                </a:lnTo>
                <a:lnTo>
                  <a:pt x="295" y="348"/>
                </a:lnTo>
                <a:lnTo>
                  <a:pt x="295" y="350"/>
                </a:lnTo>
                <a:lnTo>
                  <a:pt x="293" y="350"/>
                </a:lnTo>
                <a:lnTo>
                  <a:pt x="290" y="350"/>
                </a:lnTo>
                <a:lnTo>
                  <a:pt x="288" y="348"/>
                </a:lnTo>
                <a:lnTo>
                  <a:pt x="288" y="345"/>
                </a:lnTo>
                <a:lnTo>
                  <a:pt x="290" y="343"/>
                </a:lnTo>
                <a:lnTo>
                  <a:pt x="290" y="341"/>
                </a:lnTo>
                <a:lnTo>
                  <a:pt x="286" y="341"/>
                </a:lnTo>
                <a:lnTo>
                  <a:pt x="286" y="343"/>
                </a:lnTo>
                <a:lnTo>
                  <a:pt x="283" y="343"/>
                </a:lnTo>
                <a:lnTo>
                  <a:pt x="281" y="343"/>
                </a:lnTo>
                <a:lnTo>
                  <a:pt x="276" y="341"/>
                </a:lnTo>
                <a:lnTo>
                  <a:pt x="276" y="338"/>
                </a:lnTo>
                <a:lnTo>
                  <a:pt x="279" y="341"/>
                </a:lnTo>
                <a:lnTo>
                  <a:pt x="281" y="338"/>
                </a:lnTo>
                <a:lnTo>
                  <a:pt x="281" y="336"/>
                </a:lnTo>
                <a:lnTo>
                  <a:pt x="283" y="338"/>
                </a:lnTo>
                <a:lnTo>
                  <a:pt x="283" y="336"/>
                </a:lnTo>
                <a:lnTo>
                  <a:pt x="281" y="336"/>
                </a:lnTo>
                <a:lnTo>
                  <a:pt x="281" y="338"/>
                </a:lnTo>
                <a:lnTo>
                  <a:pt x="279" y="338"/>
                </a:lnTo>
                <a:lnTo>
                  <a:pt x="276" y="338"/>
                </a:lnTo>
                <a:lnTo>
                  <a:pt x="276" y="336"/>
                </a:lnTo>
                <a:lnTo>
                  <a:pt x="274" y="336"/>
                </a:lnTo>
                <a:lnTo>
                  <a:pt x="274" y="334"/>
                </a:lnTo>
                <a:lnTo>
                  <a:pt x="276" y="331"/>
                </a:lnTo>
                <a:lnTo>
                  <a:pt x="279" y="331"/>
                </a:lnTo>
                <a:lnTo>
                  <a:pt x="281" y="331"/>
                </a:lnTo>
                <a:lnTo>
                  <a:pt x="281" y="329"/>
                </a:lnTo>
                <a:lnTo>
                  <a:pt x="276" y="329"/>
                </a:lnTo>
                <a:lnTo>
                  <a:pt x="274" y="331"/>
                </a:lnTo>
                <a:lnTo>
                  <a:pt x="267" y="336"/>
                </a:lnTo>
                <a:lnTo>
                  <a:pt x="262" y="338"/>
                </a:lnTo>
                <a:lnTo>
                  <a:pt x="260" y="338"/>
                </a:lnTo>
                <a:lnTo>
                  <a:pt x="260" y="336"/>
                </a:lnTo>
                <a:lnTo>
                  <a:pt x="257" y="334"/>
                </a:lnTo>
                <a:lnTo>
                  <a:pt x="260" y="331"/>
                </a:lnTo>
                <a:lnTo>
                  <a:pt x="262" y="327"/>
                </a:lnTo>
                <a:lnTo>
                  <a:pt x="260" y="329"/>
                </a:lnTo>
                <a:lnTo>
                  <a:pt x="257" y="331"/>
                </a:lnTo>
                <a:lnTo>
                  <a:pt x="255" y="336"/>
                </a:lnTo>
                <a:lnTo>
                  <a:pt x="255" y="338"/>
                </a:lnTo>
                <a:lnTo>
                  <a:pt x="253" y="338"/>
                </a:lnTo>
                <a:lnTo>
                  <a:pt x="250" y="338"/>
                </a:lnTo>
                <a:lnTo>
                  <a:pt x="250" y="341"/>
                </a:lnTo>
                <a:lnTo>
                  <a:pt x="253" y="341"/>
                </a:lnTo>
                <a:lnTo>
                  <a:pt x="253" y="338"/>
                </a:lnTo>
                <a:lnTo>
                  <a:pt x="255" y="338"/>
                </a:lnTo>
                <a:lnTo>
                  <a:pt x="255" y="341"/>
                </a:lnTo>
                <a:lnTo>
                  <a:pt x="257" y="343"/>
                </a:lnTo>
                <a:lnTo>
                  <a:pt x="255" y="345"/>
                </a:lnTo>
                <a:lnTo>
                  <a:pt x="253" y="345"/>
                </a:lnTo>
                <a:lnTo>
                  <a:pt x="253" y="343"/>
                </a:lnTo>
                <a:lnTo>
                  <a:pt x="250" y="345"/>
                </a:lnTo>
                <a:lnTo>
                  <a:pt x="250" y="348"/>
                </a:lnTo>
                <a:lnTo>
                  <a:pt x="255" y="345"/>
                </a:lnTo>
                <a:lnTo>
                  <a:pt x="257" y="345"/>
                </a:lnTo>
                <a:lnTo>
                  <a:pt x="257" y="343"/>
                </a:lnTo>
                <a:lnTo>
                  <a:pt x="260" y="345"/>
                </a:lnTo>
                <a:lnTo>
                  <a:pt x="260" y="348"/>
                </a:lnTo>
                <a:lnTo>
                  <a:pt x="257" y="350"/>
                </a:lnTo>
                <a:lnTo>
                  <a:pt x="255" y="352"/>
                </a:lnTo>
                <a:lnTo>
                  <a:pt x="253" y="355"/>
                </a:lnTo>
                <a:lnTo>
                  <a:pt x="255" y="355"/>
                </a:lnTo>
                <a:lnTo>
                  <a:pt x="255" y="352"/>
                </a:lnTo>
                <a:lnTo>
                  <a:pt x="257" y="352"/>
                </a:lnTo>
                <a:lnTo>
                  <a:pt x="257" y="355"/>
                </a:lnTo>
                <a:lnTo>
                  <a:pt x="255" y="355"/>
                </a:lnTo>
                <a:lnTo>
                  <a:pt x="253" y="360"/>
                </a:lnTo>
                <a:lnTo>
                  <a:pt x="250" y="360"/>
                </a:lnTo>
                <a:lnTo>
                  <a:pt x="243" y="360"/>
                </a:lnTo>
                <a:lnTo>
                  <a:pt x="238" y="360"/>
                </a:lnTo>
                <a:lnTo>
                  <a:pt x="238" y="364"/>
                </a:lnTo>
                <a:lnTo>
                  <a:pt x="236" y="367"/>
                </a:lnTo>
                <a:lnTo>
                  <a:pt x="234" y="369"/>
                </a:lnTo>
                <a:lnTo>
                  <a:pt x="231" y="369"/>
                </a:lnTo>
                <a:lnTo>
                  <a:pt x="229" y="371"/>
                </a:lnTo>
                <a:lnTo>
                  <a:pt x="224" y="374"/>
                </a:lnTo>
                <a:lnTo>
                  <a:pt x="222" y="376"/>
                </a:lnTo>
                <a:lnTo>
                  <a:pt x="222" y="378"/>
                </a:lnTo>
                <a:lnTo>
                  <a:pt x="220" y="378"/>
                </a:lnTo>
                <a:lnTo>
                  <a:pt x="217" y="376"/>
                </a:lnTo>
                <a:lnTo>
                  <a:pt x="217" y="378"/>
                </a:lnTo>
                <a:lnTo>
                  <a:pt x="220" y="378"/>
                </a:lnTo>
                <a:lnTo>
                  <a:pt x="212" y="381"/>
                </a:lnTo>
                <a:lnTo>
                  <a:pt x="210" y="381"/>
                </a:lnTo>
                <a:lnTo>
                  <a:pt x="208" y="378"/>
                </a:lnTo>
                <a:lnTo>
                  <a:pt x="208" y="376"/>
                </a:lnTo>
                <a:lnTo>
                  <a:pt x="210" y="374"/>
                </a:lnTo>
                <a:lnTo>
                  <a:pt x="212" y="371"/>
                </a:lnTo>
                <a:lnTo>
                  <a:pt x="215" y="371"/>
                </a:lnTo>
                <a:lnTo>
                  <a:pt x="217" y="369"/>
                </a:lnTo>
                <a:lnTo>
                  <a:pt x="220" y="364"/>
                </a:lnTo>
                <a:lnTo>
                  <a:pt x="217" y="364"/>
                </a:lnTo>
                <a:lnTo>
                  <a:pt x="215" y="367"/>
                </a:lnTo>
                <a:lnTo>
                  <a:pt x="215" y="369"/>
                </a:lnTo>
                <a:lnTo>
                  <a:pt x="210" y="367"/>
                </a:lnTo>
                <a:lnTo>
                  <a:pt x="210" y="364"/>
                </a:lnTo>
                <a:lnTo>
                  <a:pt x="210" y="360"/>
                </a:lnTo>
                <a:lnTo>
                  <a:pt x="212" y="357"/>
                </a:lnTo>
                <a:lnTo>
                  <a:pt x="212" y="355"/>
                </a:lnTo>
                <a:lnTo>
                  <a:pt x="215" y="355"/>
                </a:lnTo>
                <a:lnTo>
                  <a:pt x="215" y="352"/>
                </a:lnTo>
                <a:lnTo>
                  <a:pt x="217" y="350"/>
                </a:lnTo>
                <a:lnTo>
                  <a:pt x="217" y="345"/>
                </a:lnTo>
                <a:lnTo>
                  <a:pt x="215" y="343"/>
                </a:lnTo>
                <a:lnTo>
                  <a:pt x="215" y="341"/>
                </a:lnTo>
                <a:lnTo>
                  <a:pt x="224" y="334"/>
                </a:lnTo>
                <a:lnTo>
                  <a:pt x="227" y="331"/>
                </a:lnTo>
                <a:lnTo>
                  <a:pt x="229" y="331"/>
                </a:lnTo>
                <a:lnTo>
                  <a:pt x="229" y="334"/>
                </a:lnTo>
                <a:lnTo>
                  <a:pt x="231" y="336"/>
                </a:lnTo>
                <a:lnTo>
                  <a:pt x="234" y="336"/>
                </a:lnTo>
                <a:lnTo>
                  <a:pt x="236" y="334"/>
                </a:lnTo>
                <a:lnTo>
                  <a:pt x="243" y="336"/>
                </a:lnTo>
                <a:lnTo>
                  <a:pt x="246" y="336"/>
                </a:lnTo>
                <a:lnTo>
                  <a:pt x="246" y="338"/>
                </a:lnTo>
                <a:lnTo>
                  <a:pt x="246" y="336"/>
                </a:lnTo>
                <a:lnTo>
                  <a:pt x="243" y="336"/>
                </a:lnTo>
                <a:lnTo>
                  <a:pt x="243" y="334"/>
                </a:lnTo>
                <a:lnTo>
                  <a:pt x="241" y="336"/>
                </a:lnTo>
                <a:lnTo>
                  <a:pt x="238" y="334"/>
                </a:lnTo>
                <a:lnTo>
                  <a:pt x="236" y="334"/>
                </a:lnTo>
                <a:lnTo>
                  <a:pt x="236" y="331"/>
                </a:lnTo>
                <a:lnTo>
                  <a:pt x="231" y="329"/>
                </a:lnTo>
                <a:lnTo>
                  <a:pt x="234" y="327"/>
                </a:lnTo>
                <a:lnTo>
                  <a:pt x="236" y="324"/>
                </a:lnTo>
                <a:lnTo>
                  <a:pt x="236" y="322"/>
                </a:lnTo>
                <a:lnTo>
                  <a:pt x="238" y="322"/>
                </a:lnTo>
                <a:lnTo>
                  <a:pt x="243" y="319"/>
                </a:lnTo>
                <a:lnTo>
                  <a:pt x="241" y="319"/>
                </a:lnTo>
                <a:lnTo>
                  <a:pt x="238" y="319"/>
                </a:lnTo>
                <a:lnTo>
                  <a:pt x="236" y="319"/>
                </a:lnTo>
                <a:lnTo>
                  <a:pt x="236" y="322"/>
                </a:lnTo>
                <a:lnTo>
                  <a:pt x="234" y="322"/>
                </a:lnTo>
                <a:lnTo>
                  <a:pt x="234" y="324"/>
                </a:lnTo>
                <a:lnTo>
                  <a:pt x="234" y="327"/>
                </a:lnTo>
                <a:lnTo>
                  <a:pt x="229" y="327"/>
                </a:lnTo>
                <a:lnTo>
                  <a:pt x="227" y="327"/>
                </a:lnTo>
                <a:lnTo>
                  <a:pt x="227" y="324"/>
                </a:lnTo>
                <a:lnTo>
                  <a:pt x="224" y="327"/>
                </a:lnTo>
                <a:lnTo>
                  <a:pt x="220" y="331"/>
                </a:lnTo>
                <a:lnTo>
                  <a:pt x="215" y="334"/>
                </a:lnTo>
                <a:lnTo>
                  <a:pt x="212" y="334"/>
                </a:lnTo>
                <a:lnTo>
                  <a:pt x="210" y="336"/>
                </a:lnTo>
                <a:lnTo>
                  <a:pt x="210" y="338"/>
                </a:lnTo>
                <a:lnTo>
                  <a:pt x="208" y="341"/>
                </a:lnTo>
                <a:lnTo>
                  <a:pt x="203" y="352"/>
                </a:lnTo>
                <a:lnTo>
                  <a:pt x="201" y="357"/>
                </a:lnTo>
                <a:lnTo>
                  <a:pt x="198" y="362"/>
                </a:lnTo>
                <a:lnTo>
                  <a:pt x="194" y="367"/>
                </a:lnTo>
                <a:lnTo>
                  <a:pt x="191" y="369"/>
                </a:lnTo>
                <a:lnTo>
                  <a:pt x="187" y="369"/>
                </a:lnTo>
                <a:lnTo>
                  <a:pt x="182" y="374"/>
                </a:lnTo>
                <a:lnTo>
                  <a:pt x="182" y="376"/>
                </a:lnTo>
                <a:lnTo>
                  <a:pt x="179" y="381"/>
                </a:lnTo>
                <a:lnTo>
                  <a:pt x="179" y="383"/>
                </a:lnTo>
                <a:lnTo>
                  <a:pt x="182" y="383"/>
                </a:lnTo>
                <a:lnTo>
                  <a:pt x="187" y="383"/>
                </a:lnTo>
                <a:lnTo>
                  <a:pt x="189" y="383"/>
                </a:lnTo>
                <a:lnTo>
                  <a:pt x="189" y="386"/>
                </a:lnTo>
                <a:lnTo>
                  <a:pt x="191" y="388"/>
                </a:lnTo>
                <a:lnTo>
                  <a:pt x="189" y="390"/>
                </a:lnTo>
                <a:lnTo>
                  <a:pt x="187" y="393"/>
                </a:lnTo>
                <a:lnTo>
                  <a:pt x="184" y="395"/>
                </a:lnTo>
                <a:lnTo>
                  <a:pt x="182" y="397"/>
                </a:lnTo>
                <a:lnTo>
                  <a:pt x="179" y="400"/>
                </a:lnTo>
                <a:lnTo>
                  <a:pt x="179" y="402"/>
                </a:lnTo>
                <a:lnTo>
                  <a:pt x="179" y="404"/>
                </a:lnTo>
                <a:lnTo>
                  <a:pt x="177" y="407"/>
                </a:lnTo>
                <a:lnTo>
                  <a:pt x="175" y="407"/>
                </a:lnTo>
                <a:lnTo>
                  <a:pt x="170" y="407"/>
                </a:lnTo>
                <a:lnTo>
                  <a:pt x="170" y="409"/>
                </a:lnTo>
                <a:lnTo>
                  <a:pt x="168" y="409"/>
                </a:lnTo>
                <a:lnTo>
                  <a:pt x="168" y="412"/>
                </a:lnTo>
                <a:lnTo>
                  <a:pt x="165" y="412"/>
                </a:lnTo>
                <a:lnTo>
                  <a:pt x="165" y="414"/>
                </a:lnTo>
                <a:lnTo>
                  <a:pt x="165" y="416"/>
                </a:lnTo>
                <a:lnTo>
                  <a:pt x="163" y="414"/>
                </a:lnTo>
                <a:lnTo>
                  <a:pt x="161" y="414"/>
                </a:lnTo>
                <a:lnTo>
                  <a:pt x="161" y="419"/>
                </a:lnTo>
                <a:lnTo>
                  <a:pt x="158" y="421"/>
                </a:lnTo>
                <a:lnTo>
                  <a:pt x="153" y="421"/>
                </a:lnTo>
                <a:lnTo>
                  <a:pt x="151" y="423"/>
                </a:lnTo>
                <a:lnTo>
                  <a:pt x="151" y="426"/>
                </a:lnTo>
                <a:lnTo>
                  <a:pt x="151" y="428"/>
                </a:lnTo>
                <a:lnTo>
                  <a:pt x="149" y="433"/>
                </a:lnTo>
                <a:lnTo>
                  <a:pt x="146" y="433"/>
                </a:lnTo>
                <a:lnTo>
                  <a:pt x="137" y="435"/>
                </a:lnTo>
                <a:lnTo>
                  <a:pt x="125" y="445"/>
                </a:lnTo>
                <a:lnTo>
                  <a:pt x="123" y="449"/>
                </a:lnTo>
                <a:lnTo>
                  <a:pt x="125" y="449"/>
                </a:lnTo>
                <a:lnTo>
                  <a:pt x="125" y="447"/>
                </a:lnTo>
                <a:lnTo>
                  <a:pt x="127" y="449"/>
                </a:lnTo>
                <a:lnTo>
                  <a:pt x="130" y="449"/>
                </a:lnTo>
                <a:lnTo>
                  <a:pt x="125" y="456"/>
                </a:lnTo>
                <a:lnTo>
                  <a:pt x="123" y="454"/>
                </a:lnTo>
                <a:lnTo>
                  <a:pt x="120" y="456"/>
                </a:lnTo>
                <a:lnTo>
                  <a:pt x="113" y="459"/>
                </a:lnTo>
                <a:lnTo>
                  <a:pt x="111" y="459"/>
                </a:lnTo>
                <a:lnTo>
                  <a:pt x="111" y="461"/>
                </a:lnTo>
                <a:lnTo>
                  <a:pt x="111" y="464"/>
                </a:lnTo>
                <a:lnTo>
                  <a:pt x="109" y="466"/>
                </a:lnTo>
                <a:lnTo>
                  <a:pt x="109" y="464"/>
                </a:lnTo>
                <a:lnTo>
                  <a:pt x="109" y="459"/>
                </a:lnTo>
                <a:lnTo>
                  <a:pt x="106" y="459"/>
                </a:lnTo>
                <a:lnTo>
                  <a:pt x="104" y="461"/>
                </a:lnTo>
                <a:lnTo>
                  <a:pt x="104" y="464"/>
                </a:lnTo>
                <a:lnTo>
                  <a:pt x="99" y="468"/>
                </a:lnTo>
                <a:lnTo>
                  <a:pt x="90" y="471"/>
                </a:lnTo>
                <a:lnTo>
                  <a:pt x="85" y="471"/>
                </a:lnTo>
                <a:lnTo>
                  <a:pt x="85" y="468"/>
                </a:lnTo>
                <a:lnTo>
                  <a:pt x="87" y="466"/>
                </a:lnTo>
                <a:lnTo>
                  <a:pt x="90" y="466"/>
                </a:lnTo>
                <a:lnTo>
                  <a:pt x="87" y="464"/>
                </a:lnTo>
                <a:lnTo>
                  <a:pt x="85" y="464"/>
                </a:lnTo>
                <a:lnTo>
                  <a:pt x="85" y="466"/>
                </a:lnTo>
                <a:lnTo>
                  <a:pt x="83" y="466"/>
                </a:lnTo>
                <a:lnTo>
                  <a:pt x="80" y="473"/>
                </a:lnTo>
                <a:lnTo>
                  <a:pt x="80" y="475"/>
                </a:lnTo>
                <a:lnTo>
                  <a:pt x="78" y="478"/>
                </a:lnTo>
                <a:lnTo>
                  <a:pt x="75" y="478"/>
                </a:lnTo>
                <a:lnTo>
                  <a:pt x="73" y="480"/>
                </a:lnTo>
                <a:lnTo>
                  <a:pt x="68" y="480"/>
                </a:lnTo>
                <a:lnTo>
                  <a:pt x="64" y="480"/>
                </a:lnTo>
                <a:lnTo>
                  <a:pt x="61" y="475"/>
                </a:lnTo>
                <a:lnTo>
                  <a:pt x="64" y="475"/>
                </a:lnTo>
                <a:lnTo>
                  <a:pt x="66" y="475"/>
                </a:lnTo>
                <a:lnTo>
                  <a:pt x="68" y="475"/>
                </a:lnTo>
                <a:lnTo>
                  <a:pt x="71" y="471"/>
                </a:lnTo>
                <a:lnTo>
                  <a:pt x="71" y="468"/>
                </a:lnTo>
                <a:lnTo>
                  <a:pt x="75" y="464"/>
                </a:lnTo>
                <a:lnTo>
                  <a:pt x="78" y="461"/>
                </a:lnTo>
                <a:lnTo>
                  <a:pt x="83" y="459"/>
                </a:lnTo>
                <a:lnTo>
                  <a:pt x="87" y="456"/>
                </a:lnTo>
                <a:lnTo>
                  <a:pt x="92" y="456"/>
                </a:lnTo>
                <a:lnTo>
                  <a:pt x="92" y="459"/>
                </a:lnTo>
                <a:lnTo>
                  <a:pt x="97" y="461"/>
                </a:lnTo>
                <a:lnTo>
                  <a:pt x="97" y="456"/>
                </a:lnTo>
                <a:lnTo>
                  <a:pt x="99" y="452"/>
                </a:lnTo>
                <a:lnTo>
                  <a:pt x="99" y="449"/>
                </a:lnTo>
                <a:lnTo>
                  <a:pt x="101" y="449"/>
                </a:lnTo>
                <a:lnTo>
                  <a:pt x="101" y="447"/>
                </a:lnTo>
                <a:lnTo>
                  <a:pt x="104" y="447"/>
                </a:lnTo>
                <a:lnTo>
                  <a:pt x="106" y="442"/>
                </a:lnTo>
                <a:lnTo>
                  <a:pt x="109" y="442"/>
                </a:lnTo>
                <a:lnTo>
                  <a:pt x="111" y="442"/>
                </a:lnTo>
                <a:lnTo>
                  <a:pt x="118" y="435"/>
                </a:lnTo>
                <a:lnTo>
                  <a:pt x="118" y="438"/>
                </a:lnTo>
                <a:lnTo>
                  <a:pt x="120" y="438"/>
                </a:lnTo>
                <a:lnTo>
                  <a:pt x="123" y="438"/>
                </a:lnTo>
                <a:lnTo>
                  <a:pt x="123" y="435"/>
                </a:lnTo>
                <a:lnTo>
                  <a:pt x="123" y="433"/>
                </a:lnTo>
                <a:lnTo>
                  <a:pt x="123" y="430"/>
                </a:lnTo>
                <a:lnTo>
                  <a:pt x="125" y="428"/>
                </a:lnTo>
                <a:lnTo>
                  <a:pt x="125" y="426"/>
                </a:lnTo>
                <a:lnTo>
                  <a:pt x="127" y="426"/>
                </a:lnTo>
                <a:lnTo>
                  <a:pt x="132" y="421"/>
                </a:lnTo>
                <a:lnTo>
                  <a:pt x="132" y="419"/>
                </a:lnTo>
                <a:lnTo>
                  <a:pt x="135" y="419"/>
                </a:lnTo>
                <a:lnTo>
                  <a:pt x="135" y="421"/>
                </a:lnTo>
                <a:lnTo>
                  <a:pt x="137" y="421"/>
                </a:lnTo>
                <a:lnTo>
                  <a:pt x="139" y="421"/>
                </a:lnTo>
                <a:lnTo>
                  <a:pt x="139" y="419"/>
                </a:lnTo>
                <a:lnTo>
                  <a:pt x="137" y="421"/>
                </a:lnTo>
                <a:lnTo>
                  <a:pt x="135" y="419"/>
                </a:lnTo>
                <a:lnTo>
                  <a:pt x="135" y="416"/>
                </a:lnTo>
                <a:lnTo>
                  <a:pt x="135" y="414"/>
                </a:lnTo>
                <a:lnTo>
                  <a:pt x="135" y="409"/>
                </a:lnTo>
                <a:lnTo>
                  <a:pt x="135" y="407"/>
                </a:lnTo>
                <a:lnTo>
                  <a:pt x="137" y="404"/>
                </a:lnTo>
                <a:lnTo>
                  <a:pt x="139" y="404"/>
                </a:lnTo>
                <a:lnTo>
                  <a:pt x="142" y="404"/>
                </a:lnTo>
                <a:lnTo>
                  <a:pt x="139" y="402"/>
                </a:lnTo>
                <a:lnTo>
                  <a:pt x="137" y="404"/>
                </a:lnTo>
                <a:lnTo>
                  <a:pt x="137" y="402"/>
                </a:lnTo>
                <a:lnTo>
                  <a:pt x="137" y="400"/>
                </a:lnTo>
                <a:lnTo>
                  <a:pt x="137" y="397"/>
                </a:lnTo>
                <a:lnTo>
                  <a:pt x="142" y="393"/>
                </a:lnTo>
                <a:lnTo>
                  <a:pt x="144" y="390"/>
                </a:lnTo>
                <a:lnTo>
                  <a:pt x="142" y="390"/>
                </a:lnTo>
                <a:lnTo>
                  <a:pt x="144" y="386"/>
                </a:lnTo>
                <a:lnTo>
                  <a:pt x="146" y="386"/>
                </a:lnTo>
                <a:lnTo>
                  <a:pt x="146" y="383"/>
                </a:lnTo>
                <a:lnTo>
                  <a:pt x="146" y="381"/>
                </a:lnTo>
                <a:lnTo>
                  <a:pt x="144" y="381"/>
                </a:lnTo>
                <a:lnTo>
                  <a:pt x="144" y="383"/>
                </a:lnTo>
                <a:lnTo>
                  <a:pt x="142" y="388"/>
                </a:lnTo>
                <a:lnTo>
                  <a:pt x="130" y="393"/>
                </a:lnTo>
                <a:lnTo>
                  <a:pt x="130" y="395"/>
                </a:lnTo>
                <a:lnTo>
                  <a:pt x="127" y="395"/>
                </a:lnTo>
                <a:lnTo>
                  <a:pt x="127" y="393"/>
                </a:lnTo>
                <a:lnTo>
                  <a:pt x="123" y="390"/>
                </a:lnTo>
                <a:lnTo>
                  <a:pt x="123" y="388"/>
                </a:lnTo>
                <a:lnTo>
                  <a:pt x="125" y="383"/>
                </a:lnTo>
                <a:lnTo>
                  <a:pt x="127" y="383"/>
                </a:lnTo>
                <a:lnTo>
                  <a:pt x="130" y="383"/>
                </a:lnTo>
                <a:lnTo>
                  <a:pt x="130" y="386"/>
                </a:lnTo>
                <a:lnTo>
                  <a:pt x="130" y="383"/>
                </a:lnTo>
                <a:lnTo>
                  <a:pt x="127" y="383"/>
                </a:lnTo>
                <a:lnTo>
                  <a:pt x="125" y="383"/>
                </a:lnTo>
                <a:lnTo>
                  <a:pt x="125" y="381"/>
                </a:lnTo>
                <a:lnTo>
                  <a:pt x="123" y="381"/>
                </a:lnTo>
                <a:lnTo>
                  <a:pt x="125" y="381"/>
                </a:lnTo>
                <a:lnTo>
                  <a:pt x="125" y="383"/>
                </a:lnTo>
                <a:lnTo>
                  <a:pt x="123" y="386"/>
                </a:lnTo>
                <a:lnTo>
                  <a:pt x="120" y="390"/>
                </a:lnTo>
                <a:lnTo>
                  <a:pt x="120" y="388"/>
                </a:lnTo>
                <a:lnTo>
                  <a:pt x="120" y="390"/>
                </a:lnTo>
                <a:lnTo>
                  <a:pt x="118" y="390"/>
                </a:lnTo>
                <a:lnTo>
                  <a:pt x="120" y="395"/>
                </a:lnTo>
                <a:lnTo>
                  <a:pt x="120" y="397"/>
                </a:lnTo>
                <a:lnTo>
                  <a:pt x="123" y="397"/>
                </a:lnTo>
                <a:lnTo>
                  <a:pt x="120" y="400"/>
                </a:lnTo>
                <a:lnTo>
                  <a:pt x="118" y="400"/>
                </a:lnTo>
                <a:lnTo>
                  <a:pt x="118" y="397"/>
                </a:lnTo>
                <a:lnTo>
                  <a:pt x="116" y="397"/>
                </a:lnTo>
                <a:lnTo>
                  <a:pt x="113" y="393"/>
                </a:lnTo>
                <a:lnTo>
                  <a:pt x="111" y="390"/>
                </a:lnTo>
                <a:lnTo>
                  <a:pt x="111" y="388"/>
                </a:lnTo>
                <a:lnTo>
                  <a:pt x="109" y="386"/>
                </a:lnTo>
                <a:lnTo>
                  <a:pt x="109" y="388"/>
                </a:lnTo>
                <a:lnTo>
                  <a:pt x="106" y="390"/>
                </a:lnTo>
                <a:lnTo>
                  <a:pt x="101" y="386"/>
                </a:lnTo>
                <a:lnTo>
                  <a:pt x="101" y="383"/>
                </a:lnTo>
                <a:lnTo>
                  <a:pt x="99" y="383"/>
                </a:lnTo>
                <a:lnTo>
                  <a:pt x="97" y="386"/>
                </a:lnTo>
                <a:lnTo>
                  <a:pt x="94" y="388"/>
                </a:lnTo>
                <a:lnTo>
                  <a:pt x="90" y="388"/>
                </a:lnTo>
                <a:lnTo>
                  <a:pt x="90" y="390"/>
                </a:lnTo>
                <a:lnTo>
                  <a:pt x="90" y="388"/>
                </a:lnTo>
                <a:lnTo>
                  <a:pt x="87" y="388"/>
                </a:lnTo>
                <a:lnTo>
                  <a:pt x="87" y="390"/>
                </a:lnTo>
                <a:lnTo>
                  <a:pt x="90" y="390"/>
                </a:lnTo>
                <a:lnTo>
                  <a:pt x="87" y="393"/>
                </a:lnTo>
                <a:lnTo>
                  <a:pt x="83" y="395"/>
                </a:lnTo>
                <a:lnTo>
                  <a:pt x="80" y="393"/>
                </a:lnTo>
                <a:lnTo>
                  <a:pt x="83" y="388"/>
                </a:lnTo>
                <a:lnTo>
                  <a:pt x="85" y="381"/>
                </a:lnTo>
                <a:lnTo>
                  <a:pt x="80" y="381"/>
                </a:lnTo>
                <a:lnTo>
                  <a:pt x="80" y="383"/>
                </a:lnTo>
                <a:lnTo>
                  <a:pt x="83" y="383"/>
                </a:lnTo>
                <a:lnTo>
                  <a:pt x="80" y="383"/>
                </a:lnTo>
                <a:lnTo>
                  <a:pt x="80" y="381"/>
                </a:lnTo>
                <a:lnTo>
                  <a:pt x="80" y="378"/>
                </a:lnTo>
                <a:lnTo>
                  <a:pt x="80" y="374"/>
                </a:lnTo>
                <a:lnTo>
                  <a:pt x="83" y="371"/>
                </a:lnTo>
                <a:lnTo>
                  <a:pt x="80" y="367"/>
                </a:lnTo>
                <a:lnTo>
                  <a:pt x="78" y="362"/>
                </a:lnTo>
                <a:lnTo>
                  <a:pt x="75" y="355"/>
                </a:lnTo>
                <a:lnTo>
                  <a:pt x="73" y="350"/>
                </a:lnTo>
                <a:lnTo>
                  <a:pt x="75" y="345"/>
                </a:lnTo>
                <a:lnTo>
                  <a:pt x="78" y="343"/>
                </a:lnTo>
                <a:lnTo>
                  <a:pt x="80" y="341"/>
                </a:lnTo>
                <a:lnTo>
                  <a:pt x="78" y="341"/>
                </a:lnTo>
                <a:lnTo>
                  <a:pt x="78" y="343"/>
                </a:lnTo>
                <a:lnTo>
                  <a:pt x="75" y="343"/>
                </a:lnTo>
                <a:lnTo>
                  <a:pt x="75" y="345"/>
                </a:lnTo>
                <a:lnTo>
                  <a:pt x="73" y="350"/>
                </a:lnTo>
                <a:lnTo>
                  <a:pt x="73" y="355"/>
                </a:lnTo>
                <a:lnTo>
                  <a:pt x="73" y="357"/>
                </a:lnTo>
                <a:lnTo>
                  <a:pt x="73" y="360"/>
                </a:lnTo>
                <a:lnTo>
                  <a:pt x="64" y="362"/>
                </a:lnTo>
                <a:lnTo>
                  <a:pt x="64" y="364"/>
                </a:lnTo>
                <a:lnTo>
                  <a:pt x="61" y="364"/>
                </a:lnTo>
                <a:lnTo>
                  <a:pt x="59" y="364"/>
                </a:lnTo>
                <a:lnTo>
                  <a:pt x="57" y="364"/>
                </a:lnTo>
                <a:lnTo>
                  <a:pt x="54" y="364"/>
                </a:lnTo>
                <a:lnTo>
                  <a:pt x="52" y="364"/>
                </a:lnTo>
                <a:lnTo>
                  <a:pt x="52" y="362"/>
                </a:lnTo>
                <a:lnTo>
                  <a:pt x="47" y="355"/>
                </a:lnTo>
                <a:lnTo>
                  <a:pt x="45" y="350"/>
                </a:lnTo>
                <a:lnTo>
                  <a:pt x="45" y="352"/>
                </a:lnTo>
                <a:lnTo>
                  <a:pt x="42" y="352"/>
                </a:lnTo>
                <a:lnTo>
                  <a:pt x="42" y="350"/>
                </a:lnTo>
                <a:lnTo>
                  <a:pt x="40" y="350"/>
                </a:lnTo>
                <a:lnTo>
                  <a:pt x="38" y="345"/>
                </a:lnTo>
                <a:lnTo>
                  <a:pt x="38" y="343"/>
                </a:lnTo>
                <a:lnTo>
                  <a:pt x="40" y="338"/>
                </a:lnTo>
                <a:lnTo>
                  <a:pt x="42" y="336"/>
                </a:lnTo>
                <a:lnTo>
                  <a:pt x="45" y="336"/>
                </a:lnTo>
                <a:lnTo>
                  <a:pt x="47" y="338"/>
                </a:lnTo>
                <a:lnTo>
                  <a:pt x="50" y="338"/>
                </a:lnTo>
                <a:lnTo>
                  <a:pt x="52" y="341"/>
                </a:lnTo>
                <a:lnTo>
                  <a:pt x="54" y="338"/>
                </a:lnTo>
                <a:lnTo>
                  <a:pt x="57" y="338"/>
                </a:lnTo>
                <a:lnTo>
                  <a:pt x="57" y="341"/>
                </a:lnTo>
                <a:lnTo>
                  <a:pt x="57" y="343"/>
                </a:lnTo>
                <a:lnTo>
                  <a:pt x="57" y="345"/>
                </a:lnTo>
                <a:lnTo>
                  <a:pt x="57" y="343"/>
                </a:lnTo>
                <a:lnTo>
                  <a:pt x="59" y="343"/>
                </a:lnTo>
                <a:lnTo>
                  <a:pt x="61" y="341"/>
                </a:lnTo>
                <a:lnTo>
                  <a:pt x="61" y="338"/>
                </a:lnTo>
                <a:lnTo>
                  <a:pt x="59" y="336"/>
                </a:lnTo>
                <a:lnTo>
                  <a:pt x="59" y="334"/>
                </a:lnTo>
                <a:lnTo>
                  <a:pt x="57" y="334"/>
                </a:lnTo>
                <a:lnTo>
                  <a:pt x="54" y="336"/>
                </a:lnTo>
                <a:lnTo>
                  <a:pt x="47" y="336"/>
                </a:lnTo>
                <a:lnTo>
                  <a:pt x="45" y="336"/>
                </a:lnTo>
                <a:lnTo>
                  <a:pt x="42" y="334"/>
                </a:lnTo>
                <a:lnTo>
                  <a:pt x="38" y="329"/>
                </a:lnTo>
                <a:lnTo>
                  <a:pt x="38" y="327"/>
                </a:lnTo>
                <a:lnTo>
                  <a:pt x="40" y="322"/>
                </a:lnTo>
                <a:lnTo>
                  <a:pt x="40" y="319"/>
                </a:lnTo>
                <a:lnTo>
                  <a:pt x="42" y="319"/>
                </a:lnTo>
                <a:lnTo>
                  <a:pt x="45" y="319"/>
                </a:lnTo>
                <a:lnTo>
                  <a:pt x="45" y="317"/>
                </a:lnTo>
                <a:lnTo>
                  <a:pt x="42" y="319"/>
                </a:lnTo>
                <a:lnTo>
                  <a:pt x="40" y="319"/>
                </a:lnTo>
                <a:lnTo>
                  <a:pt x="40" y="322"/>
                </a:lnTo>
                <a:lnTo>
                  <a:pt x="38" y="322"/>
                </a:lnTo>
                <a:lnTo>
                  <a:pt x="38" y="324"/>
                </a:lnTo>
                <a:lnTo>
                  <a:pt x="35" y="327"/>
                </a:lnTo>
                <a:lnTo>
                  <a:pt x="35" y="329"/>
                </a:lnTo>
                <a:lnTo>
                  <a:pt x="38" y="329"/>
                </a:lnTo>
                <a:lnTo>
                  <a:pt x="35" y="331"/>
                </a:lnTo>
                <a:lnTo>
                  <a:pt x="33" y="331"/>
                </a:lnTo>
                <a:lnTo>
                  <a:pt x="33" y="329"/>
                </a:lnTo>
                <a:lnTo>
                  <a:pt x="26" y="319"/>
                </a:lnTo>
                <a:lnTo>
                  <a:pt x="26" y="317"/>
                </a:lnTo>
                <a:lnTo>
                  <a:pt x="26" y="315"/>
                </a:lnTo>
                <a:lnTo>
                  <a:pt x="26" y="317"/>
                </a:lnTo>
                <a:lnTo>
                  <a:pt x="28" y="317"/>
                </a:lnTo>
                <a:lnTo>
                  <a:pt x="31" y="315"/>
                </a:lnTo>
                <a:lnTo>
                  <a:pt x="28" y="315"/>
                </a:lnTo>
                <a:lnTo>
                  <a:pt x="28" y="312"/>
                </a:lnTo>
                <a:lnTo>
                  <a:pt x="26" y="312"/>
                </a:lnTo>
                <a:lnTo>
                  <a:pt x="26" y="310"/>
                </a:lnTo>
                <a:lnTo>
                  <a:pt x="31" y="310"/>
                </a:lnTo>
                <a:lnTo>
                  <a:pt x="31" y="308"/>
                </a:lnTo>
                <a:lnTo>
                  <a:pt x="31" y="305"/>
                </a:lnTo>
                <a:lnTo>
                  <a:pt x="31" y="303"/>
                </a:lnTo>
                <a:lnTo>
                  <a:pt x="33" y="303"/>
                </a:lnTo>
                <a:lnTo>
                  <a:pt x="38" y="293"/>
                </a:lnTo>
                <a:lnTo>
                  <a:pt x="40" y="291"/>
                </a:lnTo>
                <a:lnTo>
                  <a:pt x="42" y="291"/>
                </a:lnTo>
                <a:lnTo>
                  <a:pt x="45" y="293"/>
                </a:lnTo>
                <a:lnTo>
                  <a:pt x="47" y="286"/>
                </a:lnTo>
                <a:lnTo>
                  <a:pt x="45" y="289"/>
                </a:lnTo>
                <a:lnTo>
                  <a:pt x="42" y="289"/>
                </a:lnTo>
                <a:lnTo>
                  <a:pt x="42" y="286"/>
                </a:lnTo>
                <a:lnTo>
                  <a:pt x="42" y="284"/>
                </a:lnTo>
                <a:lnTo>
                  <a:pt x="45" y="284"/>
                </a:lnTo>
                <a:lnTo>
                  <a:pt x="42" y="284"/>
                </a:lnTo>
                <a:lnTo>
                  <a:pt x="42" y="282"/>
                </a:lnTo>
                <a:lnTo>
                  <a:pt x="45" y="279"/>
                </a:lnTo>
                <a:lnTo>
                  <a:pt x="45" y="277"/>
                </a:lnTo>
                <a:lnTo>
                  <a:pt x="47" y="277"/>
                </a:lnTo>
                <a:lnTo>
                  <a:pt x="50" y="277"/>
                </a:lnTo>
                <a:lnTo>
                  <a:pt x="50" y="279"/>
                </a:lnTo>
                <a:lnTo>
                  <a:pt x="50" y="277"/>
                </a:lnTo>
                <a:lnTo>
                  <a:pt x="47" y="277"/>
                </a:lnTo>
                <a:lnTo>
                  <a:pt x="47" y="275"/>
                </a:lnTo>
                <a:lnTo>
                  <a:pt x="47" y="272"/>
                </a:lnTo>
                <a:lnTo>
                  <a:pt x="50" y="272"/>
                </a:lnTo>
                <a:lnTo>
                  <a:pt x="52" y="272"/>
                </a:lnTo>
                <a:lnTo>
                  <a:pt x="54" y="272"/>
                </a:lnTo>
                <a:lnTo>
                  <a:pt x="57" y="272"/>
                </a:lnTo>
                <a:lnTo>
                  <a:pt x="57" y="279"/>
                </a:lnTo>
                <a:lnTo>
                  <a:pt x="57" y="277"/>
                </a:lnTo>
                <a:lnTo>
                  <a:pt x="59" y="275"/>
                </a:lnTo>
                <a:lnTo>
                  <a:pt x="61" y="275"/>
                </a:lnTo>
                <a:lnTo>
                  <a:pt x="61" y="277"/>
                </a:lnTo>
                <a:lnTo>
                  <a:pt x="66" y="277"/>
                </a:lnTo>
                <a:lnTo>
                  <a:pt x="68" y="275"/>
                </a:lnTo>
                <a:lnTo>
                  <a:pt x="68" y="272"/>
                </a:lnTo>
                <a:lnTo>
                  <a:pt x="71" y="272"/>
                </a:lnTo>
                <a:lnTo>
                  <a:pt x="73" y="270"/>
                </a:lnTo>
                <a:lnTo>
                  <a:pt x="75" y="265"/>
                </a:lnTo>
                <a:lnTo>
                  <a:pt x="78" y="265"/>
                </a:lnTo>
                <a:lnTo>
                  <a:pt x="80" y="265"/>
                </a:lnTo>
                <a:lnTo>
                  <a:pt x="85" y="265"/>
                </a:lnTo>
                <a:lnTo>
                  <a:pt x="87" y="265"/>
                </a:lnTo>
                <a:lnTo>
                  <a:pt x="90" y="265"/>
                </a:lnTo>
                <a:lnTo>
                  <a:pt x="90" y="263"/>
                </a:lnTo>
                <a:lnTo>
                  <a:pt x="92" y="263"/>
                </a:lnTo>
                <a:lnTo>
                  <a:pt x="94" y="258"/>
                </a:lnTo>
                <a:lnTo>
                  <a:pt x="94" y="256"/>
                </a:lnTo>
                <a:lnTo>
                  <a:pt x="94" y="253"/>
                </a:lnTo>
                <a:lnTo>
                  <a:pt x="92" y="244"/>
                </a:lnTo>
                <a:lnTo>
                  <a:pt x="92" y="234"/>
                </a:lnTo>
                <a:lnTo>
                  <a:pt x="94" y="232"/>
                </a:lnTo>
                <a:lnTo>
                  <a:pt x="94" y="230"/>
                </a:lnTo>
                <a:lnTo>
                  <a:pt x="94" y="227"/>
                </a:lnTo>
                <a:lnTo>
                  <a:pt x="92" y="225"/>
                </a:lnTo>
                <a:lnTo>
                  <a:pt x="92" y="223"/>
                </a:lnTo>
                <a:lnTo>
                  <a:pt x="90" y="223"/>
                </a:lnTo>
                <a:lnTo>
                  <a:pt x="87" y="225"/>
                </a:lnTo>
                <a:lnTo>
                  <a:pt x="78" y="230"/>
                </a:lnTo>
                <a:lnTo>
                  <a:pt x="73" y="234"/>
                </a:lnTo>
                <a:lnTo>
                  <a:pt x="71" y="234"/>
                </a:lnTo>
                <a:lnTo>
                  <a:pt x="68" y="234"/>
                </a:lnTo>
                <a:lnTo>
                  <a:pt x="66" y="234"/>
                </a:lnTo>
                <a:lnTo>
                  <a:pt x="64" y="230"/>
                </a:lnTo>
                <a:lnTo>
                  <a:pt x="61" y="232"/>
                </a:lnTo>
                <a:lnTo>
                  <a:pt x="61" y="234"/>
                </a:lnTo>
                <a:lnTo>
                  <a:pt x="50" y="232"/>
                </a:lnTo>
                <a:lnTo>
                  <a:pt x="42" y="234"/>
                </a:lnTo>
                <a:lnTo>
                  <a:pt x="42" y="237"/>
                </a:lnTo>
                <a:lnTo>
                  <a:pt x="45" y="237"/>
                </a:lnTo>
                <a:lnTo>
                  <a:pt x="42" y="237"/>
                </a:lnTo>
                <a:lnTo>
                  <a:pt x="40" y="237"/>
                </a:lnTo>
                <a:lnTo>
                  <a:pt x="26" y="232"/>
                </a:lnTo>
                <a:lnTo>
                  <a:pt x="24" y="232"/>
                </a:lnTo>
                <a:lnTo>
                  <a:pt x="24" y="230"/>
                </a:lnTo>
                <a:lnTo>
                  <a:pt x="21" y="230"/>
                </a:lnTo>
                <a:lnTo>
                  <a:pt x="21" y="227"/>
                </a:lnTo>
                <a:lnTo>
                  <a:pt x="21" y="225"/>
                </a:lnTo>
                <a:lnTo>
                  <a:pt x="24" y="225"/>
                </a:lnTo>
                <a:lnTo>
                  <a:pt x="24" y="223"/>
                </a:lnTo>
                <a:lnTo>
                  <a:pt x="21" y="223"/>
                </a:lnTo>
                <a:lnTo>
                  <a:pt x="16" y="218"/>
                </a:lnTo>
                <a:lnTo>
                  <a:pt x="16" y="215"/>
                </a:lnTo>
                <a:lnTo>
                  <a:pt x="16" y="213"/>
                </a:lnTo>
                <a:lnTo>
                  <a:pt x="16" y="211"/>
                </a:lnTo>
                <a:lnTo>
                  <a:pt x="16" y="213"/>
                </a:lnTo>
                <a:lnTo>
                  <a:pt x="16" y="215"/>
                </a:lnTo>
                <a:lnTo>
                  <a:pt x="19" y="215"/>
                </a:lnTo>
                <a:lnTo>
                  <a:pt x="21" y="215"/>
                </a:lnTo>
                <a:lnTo>
                  <a:pt x="21" y="213"/>
                </a:lnTo>
                <a:lnTo>
                  <a:pt x="24" y="211"/>
                </a:lnTo>
                <a:lnTo>
                  <a:pt x="28" y="213"/>
                </a:lnTo>
                <a:lnTo>
                  <a:pt x="26" y="211"/>
                </a:lnTo>
                <a:lnTo>
                  <a:pt x="19" y="208"/>
                </a:lnTo>
                <a:lnTo>
                  <a:pt x="16" y="208"/>
                </a:lnTo>
                <a:lnTo>
                  <a:pt x="14" y="208"/>
                </a:lnTo>
                <a:lnTo>
                  <a:pt x="12" y="208"/>
                </a:lnTo>
                <a:lnTo>
                  <a:pt x="9" y="208"/>
                </a:lnTo>
                <a:lnTo>
                  <a:pt x="7" y="206"/>
                </a:lnTo>
                <a:lnTo>
                  <a:pt x="2" y="201"/>
                </a:lnTo>
                <a:lnTo>
                  <a:pt x="0" y="201"/>
                </a:lnTo>
                <a:lnTo>
                  <a:pt x="0" y="199"/>
                </a:lnTo>
                <a:lnTo>
                  <a:pt x="2" y="199"/>
                </a:lnTo>
                <a:lnTo>
                  <a:pt x="2" y="197"/>
                </a:lnTo>
                <a:lnTo>
                  <a:pt x="5" y="197"/>
                </a:lnTo>
                <a:lnTo>
                  <a:pt x="2" y="199"/>
                </a:lnTo>
                <a:lnTo>
                  <a:pt x="5" y="199"/>
                </a:lnTo>
                <a:lnTo>
                  <a:pt x="7" y="197"/>
                </a:lnTo>
                <a:lnTo>
                  <a:pt x="14" y="192"/>
                </a:lnTo>
                <a:lnTo>
                  <a:pt x="16" y="192"/>
                </a:lnTo>
                <a:lnTo>
                  <a:pt x="16" y="189"/>
                </a:lnTo>
                <a:lnTo>
                  <a:pt x="19" y="187"/>
                </a:lnTo>
                <a:lnTo>
                  <a:pt x="21" y="187"/>
                </a:lnTo>
                <a:lnTo>
                  <a:pt x="24" y="182"/>
                </a:lnTo>
                <a:lnTo>
                  <a:pt x="26" y="182"/>
                </a:lnTo>
                <a:lnTo>
                  <a:pt x="26" y="185"/>
                </a:lnTo>
                <a:lnTo>
                  <a:pt x="28" y="185"/>
                </a:lnTo>
                <a:lnTo>
                  <a:pt x="31" y="185"/>
                </a:lnTo>
                <a:lnTo>
                  <a:pt x="35" y="185"/>
                </a:lnTo>
                <a:lnTo>
                  <a:pt x="33" y="185"/>
                </a:lnTo>
                <a:lnTo>
                  <a:pt x="33" y="182"/>
                </a:lnTo>
                <a:lnTo>
                  <a:pt x="31" y="182"/>
                </a:lnTo>
                <a:lnTo>
                  <a:pt x="28" y="182"/>
                </a:lnTo>
                <a:lnTo>
                  <a:pt x="31" y="180"/>
                </a:lnTo>
                <a:lnTo>
                  <a:pt x="31" y="178"/>
                </a:lnTo>
                <a:lnTo>
                  <a:pt x="33" y="178"/>
                </a:lnTo>
                <a:lnTo>
                  <a:pt x="35" y="175"/>
                </a:lnTo>
                <a:lnTo>
                  <a:pt x="38" y="175"/>
                </a:lnTo>
                <a:lnTo>
                  <a:pt x="40" y="175"/>
                </a:lnTo>
                <a:lnTo>
                  <a:pt x="45" y="173"/>
                </a:lnTo>
                <a:lnTo>
                  <a:pt x="50" y="171"/>
                </a:lnTo>
                <a:lnTo>
                  <a:pt x="52" y="171"/>
                </a:lnTo>
                <a:lnTo>
                  <a:pt x="54" y="171"/>
                </a:lnTo>
                <a:lnTo>
                  <a:pt x="57" y="171"/>
                </a:lnTo>
                <a:lnTo>
                  <a:pt x="59" y="171"/>
                </a:lnTo>
                <a:lnTo>
                  <a:pt x="57" y="173"/>
                </a:lnTo>
                <a:lnTo>
                  <a:pt x="52" y="182"/>
                </a:lnTo>
                <a:lnTo>
                  <a:pt x="57" y="185"/>
                </a:lnTo>
                <a:lnTo>
                  <a:pt x="57" y="187"/>
                </a:lnTo>
                <a:lnTo>
                  <a:pt x="59" y="187"/>
                </a:lnTo>
                <a:lnTo>
                  <a:pt x="83" y="189"/>
                </a:lnTo>
                <a:lnTo>
                  <a:pt x="83" y="185"/>
                </a:lnTo>
                <a:lnTo>
                  <a:pt x="85" y="182"/>
                </a:lnTo>
                <a:lnTo>
                  <a:pt x="85" y="180"/>
                </a:lnTo>
                <a:lnTo>
                  <a:pt x="87" y="180"/>
                </a:lnTo>
                <a:lnTo>
                  <a:pt x="90" y="182"/>
                </a:lnTo>
                <a:lnTo>
                  <a:pt x="90" y="185"/>
                </a:lnTo>
                <a:lnTo>
                  <a:pt x="90" y="178"/>
                </a:lnTo>
                <a:lnTo>
                  <a:pt x="87" y="178"/>
                </a:lnTo>
                <a:lnTo>
                  <a:pt x="85" y="178"/>
                </a:lnTo>
                <a:lnTo>
                  <a:pt x="85" y="175"/>
                </a:lnTo>
                <a:lnTo>
                  <a:pt x="83" y="175"/>
                </a:lnTo>
                <a:lnTo>
                  <a:pt x="80" y="175"/>
                </a:lnTo>
                <a:lnTo>
                  <a:pt x="80" y="173"/>
                </a:lnTo>
                <a:lnTo>
                  <a:pt x="80" y="171"/>
                </a:lnTo>
                <a:lnTo>
                  <a:pt x="73" y="166"/>
                </a:lnTo>
                <a:lnTo>
                  <a:pt x="71" y="161"/>
                </a:lnTo>
                <a:lnTo>
                  <a:pt x="71" y="159"/>
                </a:lnTo>
                <a:lnTo>
                  <a:pt x="75" y="159"/>
                </a:lnTo>
                <a:lnTo>
                  <a:pt x="78" y="161"/>
                </a:lnTo>
                <a:lnTo>
                  <a:pt x="78" y="163"/>
                </a:lnTo>
                <a:lnTo>
                  <a:pt x="78" y="166"/>
                </a:lnTo>
                <a:lnTo>
                  <a:pt x="78" y="168"/>
                </a:lnTo>
                <a:lnTo>
                  <a:pt x="80" y="171"/>
                </a:lnTo>
                <a:lnTo>
                  <a:pt x="80" y="173"/>
                </a:lnTo>
                <a:lnTo>
                  <a:pt x="83" y="173"/>
                </a:lnTo>
                <a:lnTo>
                  <a:pt x="85" y="175"/>
                </a:lnTo>
                <a:lnTo>
                  <a:pt x="87" y="175"/>
                </a:lnTo>
                <a:lnTo>
                  <a:pt x="90" y="173"/>
                </a:lnTo>
                <a:lnTo>
                  <a:pt x="94" y="178"/>
                </a:lnTo>
                <a:lnTo>
                  <a:pt x="97" y="178"/>
                </a:lnTo>
                <a:lnTo>
                  <a:pt x="99" y="178"/>
                </a:lnTo>
                <a:lnTo>
                  <a:pt x="101" y="178"/>
                </a:lnTo>
                <a:lnTo>
                  <a:pt x="101" y="175"/>
                </a:lnTo>
                <a:lnTo>
                  <a:pt x="101" y="173"/>
                </a:lnTo>
                <a:lnTo>
                  <a:pt x="101" y="168"/>
                </a:lnTo>
                <a:lnTo>
                  <a:pt x="94" y="168"/>
                </a:lnTo>
                <a:lnTo>
                  <a:pt x="92" y="168"/>
                </a:lnTo>
                <a:lnTo>
                  <a:pt x="90" y="168"/>
                </a:lnTo>
                <a:lnTo>
                  <a:pt x="90" y="171"/>
                </a:lnTo>
                <a:lnTo>
                  <a:pt x="87" y="173"/>
                </a:lnTo>
                <a:lnTo>
                  <a:pt x="85" y="171"/>
                </a:lnTo>
                <a:lnTo>
                  <a:pt x="83" y="168"/>
                </a:lnTo>
                <a:lnTo>
                  <a:pt x="80" y="163"/>
                </a:lnTo>
                <a:lnTo>
                  <a:pt x="83" y="161"/>
                </a:lnTo>
                <a:lnTo>
                  <a:pt x="83" y="159"/>
                </a:lnTo>
                <a:lnTo>
                  <a:pt x="85" y="159"/>
                </a:lnTo>
                <a:lnTo>
                  <a:pt x="85" y="156"/>
                </a:lnTo>
                <a:lnTo>
                  <a:pt x="83" y="156"/>
                </a:lnTo>
                <a:lnTo>
                  <a:pt x="83" y="154"/>
                </a:lnTo>
                <a:lnTo>
                  <a:pt x="80" y="154"/>
                </a:lnTo>
                <a:lnTo>
                  <a:pt x="78" y="156"/>
                </a:lnTo>
                <a:lnTo>
                  <a:pt x="75" y="154"/>
                </a:lnTo>
                <a:lnTo>
                  <a:pt x="73" y="152"/>
                </a:lnTo>
                <a:lnTo>
                  <a:pt x="73" y="154"/>
                </a:lnTo>
                <a:lnTo>
                  <a:pt x="71" y="156"/>
                </a:lnTo>
                <a:lnTo>
                  <a:pt x="71" y="154"/>
                </a:lnTo>
                <a:lnTo>
                  <a:pt x="68" y="154"/>
                </a:lnTo>
                <a:lnTo>
                  <a:pt x="68" y="156"/>
                </a:lnTo>
                <a:lnTo>
                  <a:pt x="64" y="154"/>
                </a:lnTo>
                <a:lnTo>
                  <a:pt x="61" y="154"/>
                </a:lnTo>
                <a:lnTo>
                  <a:pt x="59" y="154"/>
                </a:lnTo>
                <a:lnTo>
                  <a:pt x="57" y="154"/>
                </a:lnTo>
                <a:lnTo>
                  <a:pt x="57" y="152"/>
                </a:lnTo>
                <a:lnTo>
                  <a:pt x="57" y="149"/>
                </a:lnTo>
                <a:lnTo>
                  <a:pt x="57" y="147"/>
                </a:lnTo>
                <a:lnTo>
                  <a:pt x="57" y="145"/>
                </a:lnTo>
                <a:lnTo>
                  <a:pt x="54" y="140"/>
                </a:lnTo>
                <a:lnTo>
                  <a:pt x="54" y="138"/>
                </a:lnTo>
                <a:lnTo>
                  <a:pt x="52" y="138"/>
                </a:lnTo>
                <a:lnTo>
                  <a:pt x="52" y="135"/>
                </a:lnTo>
                <a:lnTo>
                  <a:pt x="50" y="135"/>
                </a:lnTo>
                <a:lnTo>
                  <a:pt x="45" y="130"/>
                </a:lnTo>
                <a:lnTo>
                  <a:pt x="45" y="128"/>
                </a:lnTo>
                <a:lnTo>
                  <a:pt x="45" y="130"/>
                </a:lnTo>
                <a:lnTo>
                  <a:pt x="40" y="126"/>
                </a:lnTo>
                <a:lnTo>
                  <a:pt x="24" y="114"/>
                </a:lnTo>
                <a:lnTo>
                  <a:pt x="24" y="112"/>
                </a:lnTo>
                <a:lnTo>
                  <a:pt x="19" y="112"/>
                </a:lnTo>
                <a:lnTo>
                  <a:pt x="16" y="112"/>
                </a:lnTo>
                <a:lnTo>
                  <a:pt x="19" y="112"/>
                </a:lnTo>
                <a:lnTo>
                  <a:pt x="21" y="112"/>
                </a:lnTo>
                <a:lnTo>
                  <a:pt x="24" y="109"/>
                </a:lnTo>
                <a:lnTo>
                  <a:pt x="26" y="104"/>
                </a:lnTo>
                <a:lnTo>
                  <a:pt x="26" y="102"/>
                </a:lnTo>
                <a:lnTo>
                  <a:pt x="26" y="100"/>
                </a:lnTo>
                <a:lnTo>
                  <a:pt x="26" y="97"/>
                </a:lnTo>
                <a:lnTo>
                  <a:pt x="26" y="95"/>
                </a:lnTo>
                <a:lnTo>
                  <a:pt x="31" y="93"/>
                </a:lnTo>
                <a:lnTo>
                  <a:pt x="35" y="93"/>
                </a:lnTo>
                <a:lnTo>
                  <a:pt x="42" y="93"/>
                </a:lnTo>
                <a:lnTo>
                  <a:pt x="50" y="90"/>
                </a:lnTo>
                <a:lnTo>
                  <a:pt x="52" y="90"/>
                </a:lnTo>
                <a:lnTo>
                  <a:pt x="54" y="88"/>
                </a:lnTo>
                <a:lnTo>
                  <a:pt x="57" y="86"/>
                </a:lnTo>
                <a:lnTo>
                  <a:pt x="59" y="86"/>
                </a:lnTo>
                <a:lnTo>
                  <a:pt x="59" y="83"/>
                </a:lnTo>
                <a:lnTo>
                  <a:pt x="64" y="78"/>
                </a:lnTo>
                <a:lnTo>
                  <a:pt x="64" y="76"/>
                </a:lnTo>
                <a:lnTo>
                  <a:pt x="66" y="74"/>
                </a:lnTo>
                <a:lnTo>
                  <a:pt x="66" y="69"/>
                </a:lnTo>
                <a:lnTo>
                  <a:pt x="66" y="67"/>
                </a:lnTo>
                <a:lnTo>
                  <a:pt x="66" y="64"/>
                </a:lnTo>
                <a:lnTo>
                  <a:pt x="66" y="62"/>
                </a:lnTo>
                <a:lnTo>
                  <a:pt x="66" y="60"/>
                </a:lnTo>
                <a:lnTo>
                  <a:pt x="80" y="41"/>
                </a:lnTo>
                <a:lnTo>
                  <a:pt x="83" y="41"/>
                </a:lnTo>
                <a:lnTo>
                  <a:pt x="83" y="43"/>
                </a:lnTo>
                <a:lnTo>
                  <a:pt x="83" y="45"/>
                </a:lnTo>
                <a:lnTo>
                  <a:pt x="80" y="45"/>
                </a:lnTo>
                <a:lnTo>
                  <a:pt x="78" y="45"/>
                </a:lnTo>
                <a:lnTo>
                  <a:pt x="80" y="45"/>
                </a:lnTo>
                <a:lnTo>
                  <a:pt x="90" y="41"/>
                </a:lnTo>
                <a:lnTo>
                  <a:pt x="94" y="38"/>
                </a:lnTo>
                <a:lnTo>
                  <a:pt x="97" y="36"/>
                </a:lnTo>
                <a:lnTo>
                  <a:pt x="104" y="29"/>
                </a:lnTo>
                <a:lnTo>
                  <a:pt x="106" y="29"/>
                </a:lnTo>
                <a:lnTo>
                  <a:pt x="106" y="31"/>
                </a:lnTo>
                <a:lnTo>
                  <a:pt x="101" y="34"/>
                </a:lnTo>
                <a:lnTo>
                  <a:pt x="106" y="38"/>
                </a:lnTo>
                <a:lnTo>
                  <a:pt x="109" y="45"/>
                </a:lnTo>
                <a:lnTo>
                  <a:pt x="106" y="43"/>
                </a:lnTo>
                <a:lnTo>
                  <a:pt x="106" y="38"/>
                </a:lnTo>
                <a:lnTo>
                  <a:pt x="106" y="36"/>
                </a:lnTo>
                <a:lnTo>
                  <a:pt x="106" y="34"/>
                </a:lnTo>
                <a:lnTo>
                  <a:pt x="109" y="34"/>
                </a:lnTo>
                <a:lnTo>
                  <a:pt x="113" y="34"/>
                </a:lnTo>
                <a:lnTo>
                  <a:pt x="113" y="31"/>
                </a:lnTo>
                <a:lnTo>
                  <a:pt x="111" y="31"/>
                </a:lnTo>
                <a:lnTo>
                  <a:pt x="109" y="31"/>
                </a:lnTo>
                <a:lnTo>
                  <a:pt x="109" y="34"/>
                </a:lnTo>
                <a:lnTo>
                  <a:pt x="106" y="31"/>
                </a:lnTo>
                <a:lnTo>
                  <a:pt x="106" y="29"/>
                </a:lnTo>
                <a:lnTo>
                  <a:pt x="106" y="26"/>
                </a:lnTo>
                <a:lnTo>
                  <a:pt x="104" y="26"/>
                </a:lnTo>
                <a:lnTo>
                  <a:pt x="104" y="29"/>
                </a:lnTo>
                <a:lnTo>
                  <a:pt x="104" y="26"/>
                </a:lnTo>
                <a:lnTo>
                  <a:pt x="109" y="22"/>
                </a:lnTo>
                <a:lnTo>
                  <a:pt x="111" y="19"/>
                </a:lnTo>
                <a:lnTo>
                  <a:pt x="113" y="19"/>
                </a:lnTo>
                <a:lnTo>
                  <a:pt x="116" y="17"/>
                </a:lnTo>
                <a:lnTo>
                  <a:pt x="116" y="19"/>
                </a:lnTo>
                <a:lnTo>
                  <a:pt x="113" y="19"/>
                </a:lnTo>
                <a:lnTo>
                  <a:pt x="111" y="22"/>
                </a:lnTo>
                <a:lnTo>
                  <a:pt x="113" y="22"/>
                </a:lnTo>
                <a:lnTo>
                  <a:pt x="113" y="24"/>
                </a:lnTo>
                <a:lnTo>
                  <a:pt x="116" y="24"/>
                </a:lnTo>
                <a:lnTo>
                  <a:pt x="125" y="22"/>
                </a:lnTo>
                <a:lnTo>
                  <a:pt x="130" y="19"/>
                </a:lnTo>
                <a:lnTo>
                  <a:pt x="132" y="19"/>
                </a:lnTo>
                <a:lnTo>
                  <a:pt x="135" y="19"/>
                </a:lnTo>
                <a:lnTo>
                  <a:pt x="135" y="17"/>
                </a:lnTo>
                <a:lnTo>
                  <a:pt x="137" y="15"/>
                </a:lnTo>
                <a:lnTo>
                  <a:pt x="139" y="12"/>
                </a:lnTo>
                <a:lnTo>
                  <a:pt x="139" y="10"/>
                </a:lnTo>
                <a:lnTo>
                  <a:pt x="142" y="10"/>
                </a:lnTo>
                <a:lnTo>
                  <a:pt x="142" y="8"/>
                </a:lnTo>
                <a:lnTo>
                  <a:pt x="149" y="0"/>
                </a:lnTo>
                <a:lnTo>
                  <a:pt x="149" y="3"/>
                </a:lnTo>
                <a:lnTo>
                  <a:pt x="151" y="3"/>
                </a:lnTo>
                <a:lnTo>
                  <a:pt x="153" y="3"/>
                </a:lnTo>
                <a:lnTo>
                  <a:pt x="161" y="5"/>
                </a:lnTo>
                <a:lnTo>
                  <a:pt x="161" y="8"/>
                </a:lnTo>
                <a:lnTo>
                  <a:pt x="163" y="8"/>
                </a:lnTo>
                <a:lnTo>
                  <a:pt x="163" y="10"/>
                </a:lnTo>
                <a:lnTo>
                  <a:pt x="161" y="15"/>
                </a:lnTo>
                <a:lnTo>
                  <a:pt x="158" y="15"/>
                </a:lnTo>
                <a:lnTo>
                  <a:pt x="156" y="15"/>
                </a:lnTo>
                <a:lnTo>
                  <a:pt x="153" y="17"/>
                </a:lnTo>
                <a:lnTo>
                  <a:pt x="156" y="19"/>
                </a:lnTo>
                <a:lnTo>
                  <a:pt x="156" y="22"/>
                </a:lnTo>
                <a:lnTo>
                  <a:pt x="156" y="24"/>
                </a:lnTo>
                <a:lnTo>
                  <a:pt x="158" y="22"/>
                </a:lnTo>
                <a:lnTo>
                  <a:pt x="161" y="19"/>
                </a:lnTo>
                <a:lnTo>
                  <a:pt x="163" y="17"/>
                </a:lnTo>
                <a:lnTo>
                  <a:pt x="165" y="10"/>
                </a:lnTo>
                <a:lnTo>
                  <a:pt x="168" y="10"/>
                </a:lnTo>
                <a:lnTo>
                  <a:pt x="168" y="8"/>
                </a:lnTo>
                <a:lnTo>
                  <a:pt x="172" y="10"/>
                </a:lnTo>
                <a:lnTo>
                  <a:pt x="175" y="12"/>
                </a:lnTo>
                <a:lnTo>
                  <a:pt x="175" y="15"/>
                </a:lnTo>
                <a:lnTo>
                  <a:pt x="175" y="17"/>
                </a:lnTo>
                <a:lnTo>
                  <a:pt x="175" y="19"/>
                </a:lnTo>
                <a:lnTo>
                  <a:pt x="179" y="22"/>
                </a:lnTo>
                <a:lnTo>
                  <a:pt x="182" y="19"/>
                </a:lnTo>
                <a:lnTo>
                  <a:pt x="184" y="17"/>
                </a:lnTo>
                <a:lnTo>
                  <a:pt x="191" y="17"/>
                </a:lnTo>
                <a:lnTo>
                  <a:pt x="201" y="17"/>
                </a:lnTo>
                <a:lnTo>
                  <a:pt x="201" y="19"/>
                </a:lnTo>
                <a:lnTo>
                  <a:pt x="203" y="19"/>
                </a:lnTo>
                <a:lnTo>
                  <a:pt x="205" y="19"/>
                </a:lnTo>
                <a:lnTo>
                  <a:pt x="205" y="22"/>
                </a:lnTo>
                <a:lnTo>
                  <a:pt x="203" y="22"/>
                </a:lnTo>
                <a:lnTo>
                  <a:pt x="201" y="26"/>
                </a:lnTo>
                <a:lnTo>
                  <a:pt x="198" y="31"/>
                </a:lnTo>
                <a:lnTo>
                  <a:pt x="201" y="31"/>
                </a:lnTo>
                <a:lnTo>
                  <a:pt x="205" y="31"/>
                </a:lnTo>
                <a:lnTo>
                  <a:pt x="212" y="36"/>
                </a:lnTo>
                <a:lnTo>
                  <a:pt x="215" y="36"/>
                </a:lnTo>
                <a:lnTo>
                  <a:pt x="217" y="36"/>
                </a:lnTo>
                <a:lnTo>
                  <a:pt x="220" y="36"/>
                </a:lnTo>
                <a:lnTo>
                  <a:pt x="224" y="34"/>
                </a:lnTo>
                <a:lnTo>
                  <a:pt x="222" y="34"/>
                </a:lnTo>
                <a:lnTo>
                  <a:pt x="224" y="34"/>
                </a:lnTo>
                <a:lnTo>
                  <a:pt x="227" y="34"/>
                </a:lnTo>
                <a:lnTo>
                  <a:pt x="229" y="34"/>
                </a:lnTo>
                <a:lnTo>
                  <a:pt x="229" y="36"/>
                </a:lnTo>
                <a:lnTo>
                  <a:pt x="227" y="36"/>
                </a:lnTo>
                <a:lnTo>
                  <a:pt x="229" y="36"/>
                </a:lnTo>
                <a:lnTo>
                  <a:pt x="231" y="36"/>
                </a:lnTo>
                <a:lnTo>
                  <a:pt x="234" y="34"/>
                </a:lnTo>
                <a:lnTo>
                  <a:pt x="234" y="31"/>
                </a:lnTo>
                <a:lnTo>
                  <a:pt x="238" y="31"/>
                </a:lnTo>
                <a:lnTo>
                  <a:pt x="243" y="34"/>
                </a:lnTo>
                <a:lnTo>
                  <a:pt x="250" y="36"/>
                </a:lnTo>
                <a:lnTo>
                  <a:pt x="253" y="38"/>
                </a:lnTo>
                <a:lnTo>
                  <a:pt x="253" y="41"/>
                </a:lnTo>
                <a:lnTo>
                  <a:pt x="255" y="41"/>
                </a:lnTo>
                <a:lnTo>
                  <a:pt x="257" y="38"/>
                </a:lnTo>
                <a:lnTo>
                  <a:pt x="257" y="41"/>
                </a:lnTo>
                <a:lnTo>
                  <a:pt x="260" y="41"/>
                </a:lnTo>
                <a:lnTo>
                  <a:pt x="262" y="43"/>
                </a:lnTo>
                <a:lnTo>
                  <a:pt x="269" y="45"/>
                </a:lnTo>
                <a:lnTo>
                  <a:pt x="272" y="45"/>
                </a:lnTo>
                <a:lnTo>
                  <a:pt x="274" y="45"/>
                </a:lnTo>
                <a:lnTo>
                  <a:pt x="279" y="45"/>
                </a:lnTo>
                <a:lnTo>
                  <a:pt x="281" y="45"/>
                </a:lnTo>
                <a:lnTo>
                  <a:pt x="288" y="48"/>
                </a:lnTo>
                <a:lnTo>
                  <a:pt x="290" y="48"/>
                </a:lnTo>
                <a:lnTo>
                  <a:pt x="293" y="50"/>
                </a:lnTo>
                <a:lnTo>
                  <a:pt x="295" y="52"/>
                </a:lnTo>
                <a:lnTo>
                  <a:pt x="298" y="52"/>
                </a:lnTo>
                <a:lnTo>
                  <a:pt x="302" y="52"/>
                </a:lnTo>
                <a:lnTo>
                  <a:pt x="305" y="52"/>
                </a:lnTo>
                <a:lnTo>
                  <a:pt x="305" y="50"/>
                </a:lnTo>
                <a:lnTo>
                  <a:pt x="319" y="48"/>
                </a:lnTo>
                <a:lnTo>
                  <a:pt x="324" y="50"/>
                </a:lnTo>
                <a:lnTo>
                  <a:pt x="326" y="50"/>
                </a:lnTo>
                <a:lnTo>
                  <a:pt x="328" y="52"/>
                </a:lnTo>
                <a:lnTo>
                  <a:pt x="331" y="55"/>
                </a:lnTo>
                <a:lnTo>
                  <a:pt x="335" y="60"/>
                </a:lnTo>
                <a:lnTo>
                  <a:pt x="338" y="6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85" name="Freeform 2407"/>
          <p:cNvSpPr>
            <a:spLocks/>
          </p:cNvSpPr>
          <p:nvPr/>
        </p:nvSpPr>
        <p:spPr bwMode="auto">
          <a:xfrm>
            <a:off x="4271963" y="3919538"/>
            <a:ext cx="17462" cy="19050"/>
          </a:xfrm>
          <a:custGeom>
            <a:avLst/>
            <a:gdLst>
              <a:gd name="T0" fmla="*/ 0 w 15"/>
              <a:gd name="T1" fmla="*/ 2147483647 h 14"/>
              <a:gd name="T2" fmla="*/ 0 w 15"/>
              <a:gd name="T3" fmla="*/ 2147483647 h 14"/>
              <a:gd name="T4" fmla="*/ 0 w 15"/>
              <a:gd name="T5" fmla="*/ 2147483647 h 14"/>
              <a:gd name="T6" fmla="*/ 2147483647 w 15"/>
              <a:gd name="T7" fmla="*/ 2147483647 h 14"/>
              <a:gd name="T8" fmla="*/ 2147483647 w 15"/>
              <a:gd name="T9" fmla="*/ 2147483647 h 14"/>
              <a:gd name="T10" fmla="*/ 2147483647 w 15"/>
              <a:gd name="T11" fmla="*/ 2147483647 h 14"/>
              <a:gd name="T12" fmla="*/ 2147483647 w 15"/>
              <a:gd name="T13" fmla="*/ 2147483647 h 14"/>
              <a:gd name="T14" fmla="*/ 2147483647 w 15"/>
              <a:gd name="T15" fmla="*/ 0 h 14"/>
              <a:gd name="T16" fmla="*/ 2147483647 w 15"/>
              <a:gd name="T17" fmla="*/ 0 h 14"/>
              <a:gd name="T18" fmla="*/ 2147483647 w 15"/>
              <a:gd name="T19" fmla="*/ 0 h 14"/>
              <a:gd name="T20" fmla="*/ 2147483647 w 15"/>
              <a:gd name="T21" fmla="*/ 0 h 14"/>
              <a:gd name="T22" fmla="*/ 2147483647 w 15"/>
              <a:gd name="T23" fmla="*/ 0 h 14"/>
              <a:gd name="T24" fmla="*/ 2147483647 w 15"/>
              <a:gd name="T25" fmla="*/ 0 h 14"/>
              <a:gd name="T26" fmla="*/ 2147483647 w 15"/>
              <a:gd name="T27" fmla="*/ 0 h 14"/>
              <a:gd name="T28" fmla="*/ 2147483647 w 15"/>
              <a:gd name="T29" fmla="*/ 0 h 14"/>
              <a:gd name="T30" fmla="*/ 2147483647 w 15"/>
              <a:gd name="T31" fmla="*/ 2147483647 h 14"/>
              <a:gd name="T32" fmla="*/ 2147483647 w 15"/>
              <a:gd name="T33" fmla="*/ 2147483647 h 14"/>
              <a:gd name="T34" fmla="*/ 2147483647 w 15"/>
              <a:gd name="T35" fmla="*/ 2147483647 h 14"/>
              <a:gd name="T36" fmla="*/ 0 w 15"/>
              <a:gd name="T37" fmla="*/ 2147483647 h 14"/>
              <a:gd name="T38" fmla="*/ 0 w 15"/>
              <a:gd name="T39" fmla="*/ 2147483647 h 1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5"/>
              <a:gd name="T61" fmla="*/ 0 h 14"/>
              <a:gd name="T62" fmla="*/ 15 w 15"/>
              <a:gd name="T63" fmla="*/ 14 h 1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5" h="14">
                <a:moveTo>
                  <a:pt x="0" y="14"/>
                </a:moveTo>
                <a:lnTo>
                  <a:pt x="0" y="14"/>
                </a:lnTo>
                <a:lnTo>
                  <a:pt x="3" y="12"/>
                </a:lnTo>
                <a:lnTo>
                  <a:pt x="5" y="9"/>
                </a:lnTo>
                <a:lnTo>
                  <a:pt x="8" y="9"/>
                </a:lnTo>
                <a:lnTo>
                  <a:pt x="15" y="2"/>
                </a:lnTo>
                <a:lnTo>
                  <a:pt x="15" y="0"/>
                </a:lnTo>
                <a:lnTo>
                  <a:pt x="12" y="0"/>
                </a:lnTo>
                <a:lnTo>
                  <a:pt x="10" y="0"/>
                </a:lnTo>
                <a:lnTo>
                  <a:pt x="8" y="0"/>
                </a:lnTo>
                <a:lnTo>
                  <a:pt x="3" y="7"/>
                </a:lnTo>
                <a:lnTo>
                  <a:pt x="0" y="14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86" name="Freeform 2408"/>
          <p:cNvSpPr>
            <a:spLocks/>
          </p:cNvSpPr>
          <p:nvPr/>
        </p:nvSpPr>
        <p:spPr bwMode="auto">
          <a:xfrm>
            <a:off x="1419225" y="5048250"/>
            <a:ext cx="19050" cy="25400"/>
          </a:xfrm>
          <a:custGeom>
            <a:avLst/>
            <a:gdLst>
              <a:gd name="T0" fmla="*/ 2147483647 w 15"/>
              <a:gd name="T1" fmla="*/ 2147483647 h 17"/>
              <a:gd name="T2" fmla="*/ 2147483647 w 15"/>
              <a:gd name="T3" fmla="*/ 2147483647 h 17"/>
              <a:gd name="T4" fmla="*/ 2147483647 w 15"/>
              <a:gd name="T5" fmla="*/ 2147483647 h 17"/>
              <a:gd name="T6" fmla="*/ 2147483647 w 15"/>
              <a:gd name="T7" fmla="*/ 2147483647 h 17"/>
              <a:gd name="T8" fmla="*/ 2147483647 w 15"/>
              <a:gd name="T9" fmla="*/ 2147483647 h 17"/>
              <a:gd name="T10" fmla="*/ 2147483647 w 15"/>
              <a:gd name="T11" fmla="*/ 2147483647 h 17"/>
              <a:gd name="T12" fmla="*/ 2147483647 w 15"/>
              <a:gd name="T13" fmla="*/ 2147483647 h 17"/>
              <a:gd name="T14" fmla="*/ 2147483647 w 15"/>
              <a:gd name="T15" fmla="*/ 2147483647 h 17"/>
              <a:gd name="T16" fmla="*/ 2147483647 w 15"/>
              <a:gd name="T17" fmla="*/ 2147483647 h 17"/>
              <a:gd name="T18" fmla="*/ 2147483647 w 15"/>
              <a:gd name="T19" fmla="*/ 2147483647 h 17"/>
              <a:gd name="T20" fmla="*/ 2147483647 w 15"/>
              <a:gd name="T21" fmla="*/ 2147483647 h 17"/>
              <a:gd name="T22" fmla="*/ 2147483647 w 15"/>
              <a:gd name="T23" fmla="*/ 2147483647 h 17"/>
              <a:gd name="T24" fmla="*/ 2147483647 w 15"/>
              <a:gd name="T25" fmla="*/ 2147483647 h 17"/>
              <a:gd name="T26" fmla="*/ 2147483647 w 15"/>
              <a:gd name="T27" fmla="*/ 2147483647 h 17"/>
              <a:gd name="T28" fmla="*/ 2147483647 w 15"/>
              <a:gd name="T29" fmla="*/ 2147483647 h 17"/>
              <a:gd name="T30" fmla="*/ 2147483647 w 15"/>
              <a:gd name="T31" fmla="*/ 2147483647 h 17"/>
              <a:gd name="T32" fmla="*/ 2147483647 w 15"/>
              <a:gd name="T33" fmla="*/ 2147483647 h 17"/>
              <a:gd name="T34" fmla="*/ 2147483647 w 15"/>
              <a:gd name="T35" fmla="*/ 2147483647 h 17"/>
              <a:gd name="T36" fmla="*/ 2147483647 w 15"/>
              <a:gd name="T37" fmla="*/ 2147483647 h 17"/>
              <a:gd name="T38" fmla="*/ 2147483647 w 15"/>
              <a:gd name="T39" fmla="*/ 2147483647 h 17"/>
              <a:gd name="T40" fmla="*/ 0 w 15"/>
              <a:gd name="T41" fmla="*/ 2147483647 h 17"/>
              <a:gd name="T42" fmla="*/ 0 w 15"/>
              <a:gd name="T43" fmla="*/ 2147483647 h 17"/>
              <a:gd name="T44" fmla="*/ 0 w 15"/>
              <a:gd name="T45" fmla="*/ 2147483647 h 17"/>
              <a:gd name="T46" fmla="*/ 2147483647 w 15"/>
              <a:gd name="T47" fmla="*/ 2147483647 h 17"/>
              <a:gd name="T48" fmla="*/ 2147483647 w 15"/>
              <a:gd name="T49" fmla="*/ 2147483647 h 17"/>
              <a:gd name="T50" fmla="*/ 2147483647 w 15"/>
              <a:gd name="T51" fmla="*/ 2147483647 h 17"/>
              <a:gd name="T52" fmla="*/ 2147483647 w 15"/>
              <a:gd name="T53" fmla="*/ 2147483647 h 17"/>
              <a:gd name="T54" fmla="*/ 2147483647 w 15"/>
              <a:gd name="T55" fmla="*/ 2147483647 h 17"/>
              <a:gd name="T56" fmla="*/ 2147483647 w 15"/>
              <a:gd name="T57" fmla="*/ 2147483647 h 17"/>
              <a:gd name="T58" fmla="*/ 2147483647 w 15"/>
              <a:gd name="T59" fmla="*/ 2147483647 h 17"/>
              <a:gd name="T60" fmla="*/ 0 w 15"/>
              <a:gd name="T61" fmla="*/ 2147483647 h 17"/>
              <a:gd name="T62" fmla="*/ 0 w 15"/>
              <a:gd name="T63" fmla="*/ 2147483647 h 17"/>
              <a:gd name="T64" fmla="*/ 0 w 15"/>
              <a:gd name="T65" fmla="*/ 2147483647 h 17"/>
              <a:gd name="T66" fmla="*/ 0 w 15"/>
              <a:gd name="T67" fmla="*/ 2147483647 h 17"/>
              <a:gd name="T68" fmla="*/ 2147483647 w 15"/>
              <a:gd name="T69" fmla="*/ 2147483647 h 17"/>
              <a:gd name="T70" fmla="*/ 2147483647 w 15"/>
              <a:gd name="T71" fmla="*/ 2147483647 h 17"/>
              <a:gd name="T72" fmla="*/ 2147483647 w 15"/>
              <a:gd name="T73" fmla="*/ 0 h 17"/>
              <a:gd name="T74" fmla="*/ 2147483647 w 15"/>
              <a:gd name="T75" fmla="*/ 0 h 17"/>
              <a:gd name="T76" fmla="*/ 2147483647 w 15"/>
              <a:gd name="T77" fmla="*/ 0 h 17"/>
              <a:gd name="T78" fmla="*/ 2147483647 w 15"/>
              <a:gd name="T79" fmla="*/ 0 h 17"/>
              <a:gd name="T80" fmla="*/ 2147483647 w 15"/>
              <a:gd name="T81" fmla="*/ 2147483647 h 1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5"/>
              <a:gd name="T124" fmla="*/ 0 h 17"/>
              <a:gd name="T125" fmla="*/ 15 w 15"/>
              <a:gd name="T126" fmla="*/ 17 h 1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5" h="17">
                <a:moveTo>
                  <a:pt x="15" y="2"/>
                </a:moveTo>
                <a:lnTo>
                  <a:pt x="12" y="2"/>
                </a:lnTo>
                <a:lnTo>
                  <a:pt x="10" y="2"/>
                </a:lnTo>
                <a:lnTo>
                  <a:pt x="10" y="5"/>
                </a:lnTo>
                <a:lnTo>
                  <a:pt x="8" y="7"/>
                </a:lnTo>
                <a:lnTo>
                  <a:pt x="5" y="7"/>
                </a:lnTo>
                <a:lnTo>
                  <a:pt x="8" y="7"/>
                </a:lnTo>
                <a:lnTo>
                  <a:pt x="8" y="14"/>
                </a:lnTo>
                <a:lnTo>
                  <a:pt x="3" y="17"/>
                </a:lnTo>
                <a:lnTo>
                  <a:pt x="3" y="14"/>
                </a:lnTo>
                <a:lnTo>
                  <a:pt x="0" y="14"/>
                </a:lnTo>
                <a:lnTo>
                  <a:pt x="3" y="12"/>
                </a:lnTo>
                <a:lnTo>
                  <a:pt x="0" y="7"/>
                </a:lnTo>
                <a:lnTo>
                  <a:pt x="3" y="5"/>
                </a:lnTo>
                <a:lnTo>
                  <a:pt x="5" y="2"/>
                </a:lnTo>
                <a:lnTo>
                  <a:pt x="5" y="0"/>
                </a:lnTo>
                <a:lnTo>
                  <a:pt x="10" y="0"/>
                </a:lnTo>
                <a:lnTo>
                  <a:pt x="12" y="0"/>
                </a:lnTo>
                <a:lnTo>
                  <a:pt x="15" y="2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87" name="Freeform 2409"/>
          <p:cNvSpPr>
            <a:spLocks/>
          </p:cNvSpPr>
          <p:nvPr/>
        </p:nvSpPr>
        <p:spPr bwMode="auto">
          <a:xfrm>
            <a:off x="1408113" y="4916488"/>
            <a:ext cx="115887" cy="142875"/>
          </a:xfrm>
          <a:custGeom>
            <a:avLst/>
            <a:gdLst>
              <a:gd name="T0" fmla="*/ 2147483647 w 96"/>
              <a:gd name="T1" fmla="*/ 2147483647 h 111"/>
              <a:gd name="T2" fmla="*/ 2147483647 w 96"/>
              <a:gd name="T3" fmla="*/ 2147483647 h 111"/>
              <a:gd name="T4" fmla="*/ 2147483647 w 96"/>
              <a:gd name="T5" fmla="*/ 2147483647 h 111"/>
              <a:gd name="T6" fmla="*/ 2147483647 w 96"/>
              <a:gd name="T7" fmla="*/ 2147483647 h 111"/>
              <a:gd name="T8" fmla="*/ 2147483647 w 96"/>
              <a:gd name="T9" fmla="*/ 2147483647 h 111"/>
              <a:gd name="T10" fmla="*/ 2147483647 w 96"/>
              <a:gd name="T11" fmla="*/ 2147483647 h 111"/>
              <a:gd name="T12" fmla="*/ 2147483647 w 96"/>
              <a:gd name="T13" fmla="*/ 2147483647 h 111"/>
              <a:gd name="T14" fmla="*/ 2147483647 w 96"/>
              <a:gd name="T15" fmla="*/ 2147483647 h 111"/>
              <a:gd name="T16" fmla="*/ 2147483647 w 96"/>
              <a:gd name="T17" fmla="*/ 2147483647 h 111"/>
              <a:gd name="T18" fmla="*/ 2147483647 w 96"/>
              <a:gd name="T19" fmla="*/ 2147483647 h 111"/>
              <a:gd name="T20" fmla="*/ 2147483647 w 96"/>
              <a:gd name="T21" fmla="*/ 2147483647 h 111"/>
              <a:gd name="T22" fmla="*/ 2147483647 w 96"/>
              <a:gd name="T23" fmla="*/ 2147483647 h 111"/>
              <a:gd name="T24" fmla="*/ 2147483647 w 96"/>
              <a:gd name="T25" fmla="*/ 2147483647 h 111"/>
              <a:gd name="T26" fmla="*/ 2147483647 w 96"/>
              <a:gd name="T27" fmla="*/ 2147483647 h 111"/>
              <a:gd name="T28" fmla="*/ 2147483647 w 96"/>
              <a:gd name="T29" fmla="*/ 2147483647 h 111"/>
              <a:gd name="T30" fmla="*/ 2147483647 w 96"/>
              <a:gd name="T31" fmla="*/ 2147483647 h 111"/>
              <a:gd name="T32" fmla="*/ 2147483647 w 96"/>
              <a:gd name="T33" fmla="*/ 2147483647 h 111"/>
              <a:gd name="T34" fmla="*/ 2147483647 w 96"/>
              <a:gd name="T35" fmla="*/ 2147483647 h 111"/>
              <a:gd name="T36" fmla="*/ 2147483647 w 96"/>
              <a:gd name="T37" fmla="*/ 2147483647 h 111"/>
              <a:gd name="T38" fmla="*/ 2147483647 w 96"/>
              <a:gd name="T39" fmla="*/ 2147483647 h 111"/>
              <a:gd name="T40" fmla="*/ 2147483647 w 96"/>
              <a:gd name="T41" fmla="*/ 2147483647 h 111"/>
              <a:gd name="T42" fmla="*/ 2147483647 w 96"/>
              <a:gd name="T43" fmla="*/ 2147483647 h 111"/>
              <a:gd name="T44" fmla="*/ 2147483647 w 96"/>
              <a:gd name="T45" fmla="*/ 2147483647 h 111"/>
              <a:gd name="T46" fmla="*/ 2147483647 w 96"/>
              <a:gd name="T47" fmla="*/ 2147483647 h 111"/>
              <a:gd name="T48" fmla="*/ 2147483647 w 96"/>
              <a:gd name="T49" fmla="*/ 0 h 111"/>
              <a:gd name="T50" fmla="*/ 2147483647 w 96"/>
              <a:gd name="T51" fmla="*/ 2147483647 h 111"/>
              <a:gd name="T52" fmla="*/ 2147483647 w 96"/>
              <a:gd name="T53" fmla="*/ 2147483647 h 111"/>
              <a:gd name="T54" fmla="*/ 2147483647 w 96"/>
              <a:gd name="T55" fmla="*/ 2147483647 h 111"/>
              <a:gd name="T56" fmla="*/ 2147483647 w 96"/>
              <a:gd name="T57" fmla="*/ 2147483647 h 111"/>
              <a:gd name="T58" fmla="*/ 2147483647 w 96"/>
              <a:gd name="T59" fmla="*/ 2147483647 h 111"/>
              <a:gd name="T60" fmla="*/ 2147483647 w 96"/>
              <a:gd name="T61" fmla="*/ 2147483647 h 111"/>
              <a:gd name="T62" fmla="*/ 2147483647 w 96"/>
              <a:gd name="T63" fmla="*/ 2147483647 h 111"/>
              <a:gd name="T64" fmla="*/ 2147483647 w 96"/>
              <a:gd name="T65" fmla="*/ 2147483647 h 111"/>
              <a:gd name="T66" fmla="*/ 2147483647 w 96"/>
              <a:gd name="T67" fmla="*/ 2147483647 h 111"/>
              <a:gd name="T68" fmla="*/ 2147483647 w 96"/>
              <a:gd name="T69" fmla="*/ 2147483647 h 111"/>
              <a:gd name="T70" fmla="*/ 2147483647 w 96"/>
              <a:gd name="T71" fmla="*/ 2147483647 h 111"/>
              <a:gd name="T72" fmla="*/ 2147483647 w 96"/>
              <a:gd name="T73" fmla="*/ 2147483647 h 111"/>
              <a:gd name="T74" fmla="*/ 2147483647 w 96"/>
              <a:gd name="T75" fmla="*/ 2147483647 h 111"/>
              <a:gd name="T76" fmla="*/ 2147483647 w 96"/>
              <a:gd name="T77" fmla="*/ 2147483647 h 111"/>
              <a:gd name="T78" fmla="*/ 2147483647 w 96"/>
              <a:gd name="T79" fmla="*/ 2147483647 h 111"/>
              <a:gd name="T80" fmla="*/ 2147483647 w 96"/>
              <a:gd name="T81" fmla="*/ 2147483647 h 111"/>
              <a:gd name="T82" fmla="*/ 2147483647 w 96"/>
              <a:gd name="T83" fmla="*/ 2147483647 h 111"/>
              <a:gd name="T84" fmla="*/ 2147483647 w 96"/>
              <a:gd name="T85" fmla="*/ 2147483647 h 111"/>
              <a:gd name="T86" fmla="*/ 2147483647 w 96"/>
              <a:gd name="T87" fmla="*/ 2147483647 h 111"/>
              <a:gd name="T88" fmla="*/ 2147483647 w 96"/>
              <a:gd name="T89" fmla="*/ 2147483647 h 111"/>
              <a:gd name="T90" fmla="*/ 2147483647 w 96"/>
              <a:gd name="T91" fmla="*/ 2147483647 h 111"/>
              <a:gd name="T92" fmla="*/ 2147483647 w 96"/>
              <a:gd name="T93" fmla="*/ 2147483647 h 111"/>
              <a:gd name="T94" fmla="*/ 2147483647 w 96"/>
              <a:gd name="T95" fmla="*/ 2147483647 h 111"/>
              <a:gd name="T96" fmla="*/ 2147483647 w 96"/>
              <a:gd name="T97" fmla="*/ 2147483647 h 111"/>
              <a:gd name="T98" fmla="*/ 2147483647 w 96"/>
              <a:gd name="T99" fmla="*/ 2147483647 h 111"/>
              <a:gd name="T100" fmla="*/ 2147483647 w 96"/>
              <a:gd name="T101" fmla="*/ 2147483647 h 111"/>
              <a:gd name="T102" fmla="*/ 2147483647 w 96"/>
              <a:gd name="T103" fmla="*/ 2147483647 h 111"/>
              <a:gd name="T104" fmla="*/ 2147483647 w 96"/>
              <a:gd name="T105" fmla="*/ 2147483647 h 111"/>
              <a:gd name="T106" fmla="*/ 2147483647 w 96"/>
              <a:gd name="T107" fmla="*/ 2147483647 h 111"/>
              <a:gd name="T108" fmla="*/ 2147483647 w 96"/>
              <a:gd name="T109" fmla="*/ 2147483647 h 111"/>
              <a:gd name="T110" fmla="*/ 2147483647 w 96"/>
              <a:gd name="T111" fmla="*/ 2147483647 h 111"/>
              <a:gd name="T112" fmla="*/ 2147483647 w 96"/>
              <a:gd name="T113" fmla="*/ 2147483647 h 111"/>
              <a:gd name="T114" fmla="*/ 0 w 96"/>
              <a:gd name="T115" fmla="*/ 2147483647 h 111"/>
              <a:gd name="T116" fmla="*/ 2147483647 w 96"/>
              <a:gd name="T117" fmla="*/ 2147483647 h 111"/>
              <a:gd name="T118" fmla="*/ 2147483647 w 96"/>
              <a:gd name="T119" fmla="*/ 2147483647 h 111"/>
              <a:gd name="T120" fmla="*/ 2147483647 w 96"/>
              <a:gd name="T121" fmla="*/ 2147483647 h 111"/>
              <a:gd name="T122" fmla="*/ 2147483647 w 96"/>
              <a:gd name="T123" fmla="*/ 2147483647 h 111"/>
              <a:gd name="T124" fmla="*/ 2147483647 w 96"/>
              <a:gd name="T125" fmla="*/ 2147483647 h 11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6"/>
              <a:gd name="T190" fmla="*/ 0 h 111"/>
              <a:gd name="T191" fmla="*/ 96 w 96"/>
              <a:gd name="T192" fmla="*/ 111 h 11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6" h="111">
                <a:moveTo>
                  <a:pt x="26" y="106"/>
                </a:moveTo>
                <a:lnTo>
                  <a:pt x="30" y="109"/>
                </a:lnTo>
                <a:lnTo>
                  <a:pt x="33" y="104"/>
                </a:lnTo>
                <a:lnTo>
                  <a:pt x="40" y="102"/>
                </a:lnTo>
                <a:lnTo>
                  <a:pt x="42" y="102"/>
                </a:lnTo>
                <a:lnTo>
                  <a:pt x="42" y="104"/>
                </a:lnTo>
                <a:lnTo>
                  <a:pt x="42" y="109"/>
                </a:lnTo>
                <a:lnTo>
                  <a:pt x="45" y="109"/>
                </a:lnTo>
                <a:lnTo>
                  <a:pt x="47" y="109"/>
                </a:lnTo>
                <a:lnTo>
                  <a:pt x="47" y="106"/>
                </a:lnTo>
                <a:lnTo>
                  <a:pt x="54" y="102"/>
                </a:lnTo>
                <a:lnTo>
                  <a:pt x="56" y="99"/>
                </a:lnTo>
                <a:lnTo>
                  <a:pt x="56" y="97"/>
                </a:lnTo>
                <a:lnTo>
                  <a:pt x="59" y="97"/>
                </a:lnTo>
                <a:lnTo>
                  <a:pt x="61" y="97"/>
                </a:lnTo>
                <a:lnTo>
                  <a:pt x="66" y="90"/>
                </a:lnTo>
                <a:lnTo>
                  <a:pt x="66" y="88"/>
                </a:lnTo>
                <a:lnTo>
                  <a:pt x="66" y="85"/>
                </a:lnTo>
                <a:lnTo>
                  <a:pt x="66" y="80"/>
                </a:lnTo>
                <a:lnTo>
                  <a:pt x="66" y="76"/>
                </a:lnTo>
                <a:lnTo>
                  <a:pt x="66" y="73"/>
                </a:lnTo>
                <a:lnTo>
                  <a:pt x="68" y="71"/>
                </a:lnTo>
                <a:lnTo>
                  <a:pt x="70" y="69"/>
                </a:lnTo>
                <a:lnTo>
                  <a:pt x="70" y="66"/>
                </a:lnTo>
                <a:lnTo>
                  <a:pt x="73" y="62"/>
                </a:lnTo>
                <a:lnTo>
                  <a:pt x="75" y="62"/>
                </a:lnTo>
                <a:lnTo>
                  <a:pt x="78" y="59"/>
                </a:lnTo>
                <a:lnTo>
                  <a:pt x="80" y="59"/>
                </a:lnTo>
                <a:lnTo>
                  <a:pt x="82" y="57"/>
                </a:lnTo>
                <a:lnTo>
                  <a:pt x="85" y="54"/>
                </a:lnTo>
                <a:lnTo>
                  <a:pt x="85" y="50"/>
                </a:lnTo>
                <a:lnTo>
                  <a:pt x="85" y="47"/>
                </a:lnTo>
                <a:lnTo>
                  <a:pt x="85" y="45"/>
                </a:lnTo>
                <a:lnTo>
                  <a:pt x="85" y="43"/>
                </a:lnTo>
                <a:lnTo>
                  <a:pt x="87" y="43"/>
                </a:lnTo>
                <a:lnTo>
                  <a:pt x="87" y="40"/>
                </a:lnTo>
                <a:lnTo>
                  <a:pt x="87" y="38"/>
                </a:lnTo>
                <a:lnTo>
                  <a:pt x="87" y="33"/>
                </a:lnTo>
                <a:lnTo>
                  <a:pt x="87" y="29"/>
                </a:lnTo>
                <a:lnTo>
                  <a:pt x="89" y="29"/>
                </a:lnTo>
                <a:lnTo>
                  <a:pt x="89" y="26"/>
                </a:lnTo>
                <a:lnTo>
                  <a:pt x="89" y="24"/>
                </a:lnTo>
                <a:lnTo>
                  <a:pt x="89" y="21"/>
                </a:lnTo>
                <a:lnTo>
                  <a:pt x="89" y="19"/>
                </a:lnTo>
                <a:lnTo>
                  <a:pt x="89" y="17"/>
                </a:lnTo>
                <a:lnTo>
                  <a:pt x="92" y="17"/>
                </a:lnTo>
                <a:lnTo>
                  <a:pt x="92" y="14"/>
                </a:lnTo>
                <a:lnTo>
                  <a:pt x="94" y="12"/>
                </a:lnTo>
                <a:lnTo>
                  <a:pt x="94" y="7"/>
                </a:lnTo>
                <a:lnTo>
                  <a:pt x="96" y="7"/>
                </a:lnTo>
                <a:lnTo>
                  <a:pt x="96" y="5"/>
                </a:lnTo>
                <a:lnTo>
                  <a:pt x="96" y="3"/>
                </a:lnTo>
                <a:lnTo>
                  <a:pt x="94" y="0"/>
                </a:lnTo>
                <a:lnTo>
                  <a:pt x="89" y="3"/>
                </a:lnTo>
                <a:lnTo>
                  <a:pt x="85" y="0"/>
                </a:lnTo>
                <a:lnTo>
                  <a:pt x="82" y="0"/>
                </a:lnTo>
                <a:lnTo>
                  <a:pt x="70" y="3"/>
                </a:lnTo>
                <a:lnTo>
                  <a:pt x="68" y="7"/>
                </a:lnTo>
                <a:lnTo>
                  <a:pt x="68" y="10"/>
                </a:lnTo>
                <a:lnTo>
                  <a:pt x="68" y="12"/>
                </a:lnTo>
                <a:lnTo>
                  <a:pt x="66" y="17"/>
                </a:lnTo>
                <a:lnTo>
                  <a:pt x="66" y="19"/>
                </a:lnTo>
                <a:lnTo>
                  <a:pt x="63" y="19"/>
                </a:lnTo>
                <a:lnTo>
                  <a:pt x="63" y="21"/>
                </a:lnTo>
                <a:lnTo>
                  <a:pt x="63" y="24"/>
                </a:lnTo>
                <a:lnTo>
                  <a:pt x="63" y="26"/>
                </a:lnTo>
                <a:lnTo>
                  <a:pt x="63" y="24"/>
                </a:lnTo>
                <a:lnTo>
                  <a:pt x="59" y="21"/>
                </a:lnTo>
                <a:lnTo>
                  <a:pt x="56" y="21"/>
                </a:lnTo>
                <a:lnTo>
                  <a:pt x="54" y="21"/>
                </a:lnTo>
                <a:lnTo>
                  <a:pt x="52" y="21"/>
                </a:lnTo>
                <a:lnTo>
                  <a:pt x="49" y="21"/>
                </a:lnTo>
                <a:lnTo>
                  <a:pt x="47" y="21"/>
                </a:lnTo>
                <a:lnTo>
                  <a:pt x="45" y="19"/>
                </a:lnTo>
                <a:lnTo>
                  <a:pt x="42" y="19"/>
                </a:lnTo>
                <a:lnTo>
                  <a:pt x="40" y="19"/>
                </a:lnTo>
                <a:lnTo>
                  <a:pt x="35" y="19"/>
                </a:lnTo>
                <a:lnTo>
                  <a:pt x="28" y="19"/>
                </a:lnTo>
                <a:lnTo>
                  <a:pt x="26" y="21"/>
                </a:lnTo>
                <a:lnTo>
                  <a:pt x="26" y="24"/>
                </a:lnTo>
                <a:lnTo>
                  <a:pt x="26" y="26"/>
                </a:lnTo>
                <a:lnTo>
                  <a:pt x="28" y="29"/>
                </a:lnTo>
                <a:lnTo>
                  <a:pt x="26" y="31"/>
                </a:lnTo>
                <a:lnTo>
                  <a:pt x="28" y="31"/>
                </a:lnTo>
                <a:lnTo>
                  <a:pt x="30" y="31"/>
                </a:lnTo>
                <a:lnTo>
                  <a:pt x="33" y="29"/>
                </a:lnTo>
                <a:lnTo>
                  <a:pt x="35" y="29"/>
                </a:lnTo>
                <a:lnTo>
                  <a:pt x="40" y="29"/>
                </a:lnTo>
                <a:lnTo>
                  <a:pt x="42" y="33"/>
                </a:lnTo>
                <a:lnTo>
                  <a:pt x="42" y="36"/>
                </a:lnTo>
                <a:lnTo>
                  <a:pt x="42" y="38"/>
                </a:lnTo>
                <a:lnTo>
                  <a:pt x="40" y="38"/>
                </a:lnTo>
                <a:lnTo>
                  <a:pt x="37" y="38"/>
                </a:lnTo>
                <a:lnTo>
                  <a:pt x="35" y="43"/>
                </a:lnTo>
                <a:lnTo>
                  <a:pt x="37" y="50"/>
                </a:lnTo>
                <a:lnTo>
                  <a:pt x="42" y="52"/>
                </a:lnTo>
                <a:lnTo>
                  <a:pt x="45" y="54"/>
                </a:lnTo>
                <a:lnTo>
                  <a:pt x="42" y="54"/>
                </a:lnTo>
                <a:lnTo>
                  <a:pt x="42" y="57"/>
                </a:lnTo>
                <a:lnTo>
                  <a:pt x="42" y="59"/>
                </a:lnTo>
                <a:lnTo>
                  <a:pt x="42" y="62"/>
                </a:lnTo>
                <a:lnTo>
                  <a:pt x="42" y="64"/>
                </a:lnTo>
                <a:lnTo>
                  <a:pt x="42" y="71"/>
                </a:lnTo>
                <a:lnTo>
                  <a:pt x="40" y="76"/>
                </a:lnTo>
                <a:lnTo>
                  <a:pt x="37" y="78"/>
                </a:lnTo>
                <a:lnTo>
                  <a:pt x="35" y="78"/>
                </a:lnTo>
                <a:lnTo>
                  <a:pt x="33" y="73"/>
                </a:lnTo>
                <a:lnTo>
                  <a:pt x="33" y="76"/>
                </a:lnTo>
                <a:lnTo>
                  <a:pt x="30" y="78"/>
                </a:lnTo>
                <a:lnTo>
                  <a:pt x="26" y="76"/>
                </a:lnTo>
                <a:lnTo>
                  <a:pt x="23" y="76"/>
                </a:lnTo>
                <a:lnTo>
                  <a:pt x="23" y="73"/>
                </a:lnTo>
                <a:lnTo>
                  <a:pt x="21" y="71"/>
                </a:lnTo>
                <a:lnTo>
                  <a:pt x="19" y="69"/>
                </a:lnTo>
                <a:lnTo>
                  <a:pt x="16" y="71"/>
                </a:lnTo>
                <a:lnTo>
                  <a:pt x="16" y="73"/>
                </a:lnTo>
                <a:lnTo>
                  <a:pt x="19" y="73"/>
                </a:lnTo>
                <a:lnTo>
                  <a:pt x="16" y="76"/>
                </a:lnTo>
                <a:lnTo>
                  <a:pt x="11" y="78"/>
                </a:lnTo>
                <a:lnTo>
                  <a:pt x="11" y="76"/>
                </a:lnTo>
                <a:lnTo>
                  <a:pt x="4" y="76"/>
                </a:lnTo>
                <a:lnTo>
                  <a:pt x="7" y="80"/>
                </a:lnTo>
                <a:lnTo>
                  <a:pt x="7" y="83"/>
                </a:lnTo>
                <a:lnTo>
                  <a:pt x="9" y="85"/>
                </a:lnTo>
                <a:lnTo>
                  <a:pt x="7" y="88"/>
                </a:lnTo>
                <a:lnTo>
                  <a:pt x="11" y="88"/>
                </a:lnTo>
                <a:lnTo>
                  <a:pt x="11" y="90"/>
                </a:lnTo>
                <a:lnTo>
                  <a:pt x="9" y="92"/>
                </a:lnTo>
                <a:lnTo>
                  <a:pt x="9" y="95"/>
                </a:lnTo>
                <a:lnTo>
                  <a:pt x="7" y="95"/>
                </a:lnTo>
                <a:lnTo>
                  <a:pt x="7" y="92"/>
                </a:lnTo>
                <a:lnTo>
                  <a:pt x="4" y="92"/>
                </a:lnTo>
                <a:lnTo>
                  <a:pt x="0" y="97"/>
                </a:lnTo>
                <a:lnTo>
                  <a:pt x="2" y="97"/>
                </a:lnTo>
                <a:lnTo>
                  <a:pt x="2" y="99"/>
                </a:lnTo>
                <a:lnTo>
                  <a:pt x="4" y="102"/>
                </a:lnTo>
                <a:lnTo>
                  <a:pt x="7" y="104"/>
                </a:lnTo>
                <a:lnTo>
                  <a:pt x="9" y="104"/>
                </a:lnTo>
                <a:lnTo>
                  <a:pt x="9" y="106"/>
                </a:lnTo>
                <a:lnTo>
                  <a:pt x="11" y="111"/>
                </a:lnTo>
                <a:lnTo>
                  <a:pt x="14" y="109"/>
                </a:lnTo>
                <a:lnTo>
                  <a:pt x="16" y="106"/>
                </a:lnTo>
                <a:lnTo>
                  <a:pt x="16" y="104"/>
                </a:lnTo>
                <a:lnTo>
                  <a:pt x="21" y="104"/>
                </a:lnTo>
                <a:lnTo>
                  <a:pt x="23" y="104"/>
                </a:lnTo>
                <a:lnTo>
                  <a:pt x="26" y="106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788" name="Rectangle 2410"/>
          <p:cNvSpPr>
            <a:spLocks noChangeArrowheads="1"/>
          </p:cNvSpPr>
          <p:nvPr/>
        </p:nvSpPr>
        <p:spPr bwMode="auto">
          <a:xfrm>
            <a:off x="2981325" y="4987925"/>
            <a:ext cx="481013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Indonesia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789" name="Rectangle 2411"/>
          <p:cNvSpPr>
            <a:spLocks noChangeArrowheads="1"/>
          </p:cNvSpPr>
          <p:nvPr/>
        </p:nvSpPr>
        <p:spPr bwMode="auto">
          <a:xfrm>
            <a:off x="3030538" y="5122863"/>
            <a:ext cx="481012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E-Trading </a:t>
            </a:r>
          </a:p>
        </p:txBody>
      </p:sp>
      <p:sp>
        <p:nvSpPr>
          <p:cNvPr id="69790" name="Rectangle 2412"/>
          <p:cNvSpPr>
            <a:spLocks noChangeArrowheads="1"/>
          </p:cNvSpPr>
          <p:nvPr/>
        </p:nvSpPr>
        <p:spPr bwMode="auto">
          <a:xfrm>
            <a:off x="784225" y="3714750"/>
            <a:ext cx="792163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 u="sng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United Kingdom</a:t>
            </a:r>
            <a:endParaRPr kumimoji="0" lang="en-US" altLang="ko-KR" sz="800" b="0" u="sng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791" name="Rectangle 2413"/>
          <p:cNvSpPr>
            <a:spLocks noChangeArrowheads="1"/>
          </p:cNvSpPr>
          <p:nvPr/>
        </p:nvSpPr>
        <p:spPr bwMode="auto">
          <a:xfrm>
            <a:off x="639763" y="3744913"/>
            <a:ext cx="1092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1041400" latinLnBrk="0"/>
            <a:endParaRPr kumimoji="0" lang="ko-KR" altLang="en-US" sz="800" b="0">
              <a:solidFill>
                <a:srgbClr val="000001"/>
              </a:solidFill>
              <a:latin typeface="Arial" charset="0"/>
              <a:ea typeface="새굴림" pitchFamily="18" charset="-127"/>
            </a:endParaRPr>
          </a:p>
          <a:p>
            <a:pPr algn="ctr"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Daewoo Securities LDN</a:t>
            </a:r>
          </a:p>
          <a:p>
            <a:pPr algn="ctr" defTabSz="1041400" latinLnBrk="0"/>
            <a:endParaRPr kumimoji="0" lang="ko-KR" altLang="en-US" sz="800" b="0">
              <a:solidFill>
                <a:srgbClr val="000001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792" name="Rectangle 2414"/>
          <p:cNvSpPr>
            <a:spLocks noChangeArrowheads="1"/>
          </p:cNvSpPr>
          <p:nvPr/>
        </p:nvSpPr>
        <p:spPr bwMode="auto">
          <a:xfrm>
            <a:off x="2965450" y="4459288"/>
            <a:ext cx="550863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 u="sng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Hong Kong</a:t>
            </a:r>
            <a:endParaRPr kumimoji="0" lang="en-US" altLang="ko-KR" sz="800" b="0" u="sng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793" name="Rectangle 2415"/>
          <p:cNvSpPr>
            <a:spLocks noChangeArrowheads="1"/>
          </p:cNvSpPr>
          <p:nvPr/>
        </p:nvSpPr>
        <p:spPr bwMode="auto">
          <a:xfrm>
            <a:off x="2320925" y="4941888"/>
            <a:ext cx="43180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Malaysia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794" name="Rectangle 2416"/>
          <p:cNvSpPr>
            <a:spLocks noChangeArrowheads="1"/>
          </p:cNvSpPr>
          <p:nvPr/>
        </p:nvSpPr>
        <p:spPr bwMode="auto">
          <a:xfrm>
            <a:off x="1047750" y="5065713"/>
            <a:ext cx="16843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Daewoo Securities Strategic Alliance</a:t>
            </a:r>
          </a:p>
          <a:p>
            <a:pPr algn="r"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with CIMB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795" name="Rectangle 2417"/>
          <p:cNvSpPr>
            <a:spLocks noChangeArrowheads="1"/>
          </p:cNvSpPr>
          <p:nvPr/>
        </p:nvSpPr>
        <p:spPr bwMode="auto">
          <a:xfrm>
            <a:off x="5367338" y="4160838"/>
            <a:ext cx="21590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 u="sng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USA</a:t>
            </a:r>
            <a:endParaRPr kumimoji="0" lang="en-US" altLang="ko-KR" sz="800" b="0" u="sng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796" name="Rectangle 2418"/>
          <p:cNvSpPr>
            <a:spLocks noChangeArrowheads="1"/>
          </p:cNvSpPr>
          <p:nvPr/>
        </p:nvSpPr>
        <p:spPr bwMode="auto">
          <a:xfrm>
            <a:off x="5372100" y="4270375"/>
            <a:ext cx="103028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Daewoo Securities NY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797" name="Rectangle 2419"/>
          <p:cNvSpPr>
            <a:spLocks noChangeArrowheads="1"/>
          </p:cNvSpPr>
          <p:nvPr/>
        </p:nvSpPr>
        <p:spPr bwMode="auto">
          <a:xfrm>
            <a:off x="3711575" y="3941763"/>
            <a:ext cx="29210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 u="sng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Korea</a:t>
            </a:r>
            <a:endParaRPr kumimoji="0" lang="en-US" altLang="ko-KR" sz="800" b="0" u="sng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798" name="Rectangle 2420"/>
          <p:cNvSpPr>
            <a:spLocks noChangeArrowheads="1"/>
          </p:cNvSpPr>
          <p:nvPr/>
        </p:nvSpPr>
        <p:spPr bwMode="auto">
          <a:xfrm>
            <a:off x="3611563" y="4057650"/>
            <a:ext cx="8604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Daewoo Securities</a:t>
            </a:r>
          </a:p>
        </p:txBody>
      </p:sp>
      <p:sp>
        <p:nvSpPr>
          <p:cNvPr id="69799" name="Rectangle 2421"/>
          <p:cNvSpPr>
            <a:spLocks noChangeArrowheads="1"/>
          </p:cNvSpPr>
          <p:nvPr/>
        </p:nvSpPr>
        <p:spPr bwMode="auto">
          <a:xfrm>
            <a:off x="2917825" y="4603750"/>
            <a:ext cx="103028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Daewoo Securities HK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800" name="Line 2422"/>
          <p:cNvSpPr>
            <a:spLocks noChangeShapeType="1"/>
          </p:cNvSpPr>
          <p:nvPr/>
        </p:nvSpPr>
        <p:spPr bwMode="auto">
          <a:xfrm flipH="1">
            <a:off x="3297238" y="4078288"/>
            <a:ext cx="358775" cy="2349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ko-KR" altLang="en-US"/>
          </a:p>
        </p:txBody>
      </p:sp>
      <p:sp>
        <p:nvSpPr>
          <p:cNvPr id="69801" name="Rectangle 2423"/>
          <p:cNvSpPr>
            <a:spLocks noChangeArrowheads="1"/>
          </p:cNvSpPr>
          <p:nvPr/>
        </p:nvSpPr>
        <p:spPr bwMode="auto">
          <a:xfrm>
            <a:off x="4070350" y="4308475"/>
            <a:ext cx="298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 u="sng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Japan</a:t>
            </a:r>
            <a:endParaRPr kumimoji="0" lang="en-US" altLang="ko-KR" sz="800" b="0" u="sng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802" name="Rectangle 2424"/>
          <p:cNvSpPr>
            <a:spLocks noChangeArrowheads="1"/>
          </p:cNvSpPr>
          <p:nvPr/>
        </p:nvSpPr>
        <p:spPr bwMode="auto">
          <a:xfrm>
            <a:off x="4078288" y="4430713"/>
            <a:ext cx="1173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DWS Rep Office in Tokyo</a:t>
            </a:r>
          </a:p>
          <a:p>
            <a:pPr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DWS Strategic Alliance </a:t>
            </a:r>
          </a:p>
          <a:p>
            <a:pPr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With MUFJ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803" name="Line 2425"/>
          <p:cNvSpPr>
            <a:spLocks noChangeShapeType="1"/>
          </p:cNvSpPr>
          <p:nvPr/>
        </p:nvSpPr>
        <p:spPr bwMode="auto">
          <a:xfrm flipH="1" flipV="1">
            <a:off x="3489325" y="4327525"/>
            <a:ext cx="527050" cy="38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ko-KR" altLang="en-US"/>
          </a:p>
        </p:txBody>
      </p:sp>
      <p:sp>
        <p:nvSpPr>
          <p:cNvPr id="69804" name="Rectangle 2426"/>
          <p:cNvSpPr>
            <a:spLocks noChangeArrowheads="1"/>
          </p:cNvSpPr>
          <p:nvPr/>
        </p:nvSpPr>
        <p:spPr bwMode="auto">
          <a:xfrm>
            <a:off x="6083300" y="5057775"/>
            <a:ext cx="28098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Brazil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805" name="Rectangle 2427"/>
          <p:cNvSpPr>
            <a:spLocks noChangeArrowheads="1"/>
          </p:cNvSpPr>
          <p:nvPr/>
        </p:nvSpPr>
        <p:spPr bwMode="auto">
          <a:xfrm>
            <a:off x="4700588" y="5165725"/>
            <a:ext cx="17129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Daewoo Securities Strategic Alliance </a:t>
            </a:r>
          </a:p>
          <a:p>
            <a:pPr algn="r"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Itau Banking group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806" name="Rectangle 2428"/>
          <p:cNvSpPr>
            <a:spLocks noChangeArrowheads="1"/>
          </p:cNvSpPr>
          <p:nvPr/>
        </p:nvSpPr>
        <p:spPr bwMode="auto">
          <a:xfrm>
            <a:off x="2505075" y="3430588"/>
            <a:ext cx="2857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China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807" name="Rectangle 2429"/>
          <p:cNvSpPr>
            <a:spLocks noChangeArrowheads="1"/>
          </p:cNvSpPr>
          <p:nvPr/>
        </p:nvSpPr>
        <p:spPr bwMode="auto">
          <a:xfrm>
            <a:off x="2505075" y="3586163"/>
            <a:ext cx="1795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Daewoo Securities Co., Ltd. Rep Office</a:t>
            </a:r>
          </a:p>
          <a:p>
            <a:pPr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Daewoo Securities Strategic Alliance</a:t>
            </a:r>
          </a:p>
          <a:p>
            <a:pPr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With Galaxy Securities &amp; ICBC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808" name="Line 2430"/>
          <p:cNvSpPr>
            <a:spLocks noChangeShapeType="1"/>
          </p:cNvSpPr>
          <p:nvPr/>
        </p:nvSpPr>
        <p:spPr bwMode="auto">
          <a:xfrm>
            <a:off x="2825750" y="4010025"/>
            <a:ext cx="55563" cy="295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ko-KR" altLang="en-US"/>
          </a:p>
        </p:txBody>
      </p:sp>
      <p:sp>
        <p:nvSpPr>
          <p:cNvPr id="69809" name="Line 2431"/>
          <p:cNvSpPr>
            <a:spLocks noChangeShapeType="1"/>
          </p:cNvSpPr>
          <p:nvPr/>
        </p:nvSpPr>
        <p:spPr bwMode="auto">
          <a:xfrm flipH="1">
            <a:off x="2935288" y="4510088"/>
            <a:ext cx="98425" cy="111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ko-KR" altLang="en-US"/>
          </a:p>
        </p:txBody>
      </p:sp>
      <p:sp>
        <p:nvSpPr>
          <p:cNvPr id="69810" name="Line 2432"/>
          <p:cNvSpPr>
            <a:spLocks noChangeShapeType="1"/>
          </p:cNvSpPr>
          <p:nvPr/>
        </p:nvSpPr>
        <p:spPr bwMode="auto">
          <a:xfrm>
            <a:off x="2647950" y="4581525"/>
            <a:ext cx="287338" cy="209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ko-KR" altLang="en-US"/>
          </a:p>
        </p:txBody>
      </p:sp>
      <p:sp>
        <p:nvSpPr>
          <p:cNvPr id="69811" name="Freeform 2433"/>
          <p:cNvSpPr>
            <a:spLocks/>
          </p:cNvSpPr>
          <p:nvPr/>
        </p:nvSpPr>
        <p:spPr bwMode="auto">
          <a:xfrm>
            <a:off x="2166938" y="4368800"/>
            <a:ext cx="244475" cy="158750"/>
          </a:xfrm>
          <a:custGeom>
            <a:avLst/>
            <a:gdLst>
              <a:gd name="T0" fmla="*/ 2147483647 w 196"/>
              <a:gd name="T1" fmla="*/ 2147483647 h 122"/>
              <a:gd name="T2" fmla="*/ 2147483647 w 196"/>
              <a:gd name="T3" fmla="*/ 2147483647 h 122"/>
              <a:gd name="T4" fmla="*/ 2147483647 w 196"/>
              <a:gd name="T5" fmla="*/ 2147483647 h 122"/>
              <a:gd name="T6" fmla="*/ 2147483647 w 196"/>
              <a:gd name="T7" fmla="*/ 2147483647 h 122"/>
              <a:gd name="T8" fmla="*/ 2147483647 w 196"/>
              <a:gd name="T9" fmla="*/ 2147483647 h 122"/>
              <a:gd name="T10" fmla="*/ 2147483647 w 196"/>
              <a:gd name="T11" fmla="*/ 2147483647 h 122"/>
              <a:gd name="T12" fmla="*/ 2147483647 w 196"/>
              <a:gd name="T13" fmla="*/ 2147483647 h 122"/>
              <a:gd name="T14" fmla="*/ 2147483647 w 196"/>
              <a:gd name="T15" fmla="*/ 2147483647 h 122"/>
              <a:gd name="T16" fmla="*/ 2147483647 w 196"/>
              <a:gd name="T17" fmla="*/ 2147483647 h 122"/>
              <a:gd name="T18" fmla="*/ 2147483647 w 196"/>
              <a:gd name="T19" fmla="*/ 2147483647 h 122"/>
              <a:gd name="T20" fmla="*/ 2147483647 w 196"/>
              <a:gd name="T21" fmla="*/ 2147483647 h 122"/>
              <a:gd name="T22" fmla="*/ 2147483647 w 196"/>
              <a:gd name="T23" fmla="*/ 2147483647 h 122"/>
              <a:gd name="T24" fmla="*/ 2147483647 w 196"/>
              <a:gd name="T25" fmla="*/ 2147483647 h 122"/>
              <a:gd name="T26" fmla="*/ 2147483647 w 196"/>
              <a:gd name="T27" fmla="*/ 2147483647 h 122"/>
              <a:gd name="T28" fmla="*/ 2147483647 w 196"/>
              <a:gd name="T29" fmla="*/ 2147483647 h 122"/>
              <a:gd name="T30" fmla="*/ 2147483647 w 196"/>
              <a:gd name="T31" fmla="*/ 2147483647 h 122"/>
              <a:gd name="T32" fmla="*/ 2147483647 w 196"/>
              <a:gd name="T33" fmla="*/ 2147483647 h 122"/>
              <a:gd name="T34" fmla="*/ 2147483647 w 196"/>
              <a:gd name="T35" fmla="*/ 2147483647 h 122"/>
              <a:gd name="T36" fmla="*/ 2147483647 w 196"/>
              <a:gd name="T37" fmla="*/ 2147483647 h 122"/>
              <a:gd name="T38" fmla="*/ 2147483647 w 196"/>
              <a:gd name="T39" fmla="*/ 2147483647 h 122"/>
              <a:gd name="T40" fmla="*/ 2147483647 w 196"/>
              <a:gd name="T41" fmla="*/ 2147483647 h 122"/>
              <a:gd name="T42" fmla="*/ 2147483647 w 196"/>
              <a:gd name="T43" fmla="*/ 2147483647 h 122"/>
              <a:gd name="T44" fmla="*/ 2147483647 w 196"/>
              <a:gd name="T45" fmla="*/ 2147483647 h 122"/>
              <a:gd name="T46" fmla="*/ 2147483647 w 196"/>
              <a:gd name="T47" fmla="*/ 2147483647 h 122"/>
              <a:gd name="T48" fmla="*/ 2147483647 w 196"/>
              <a:gd name="T49" fmla="*/ 2147483647 h 122"/>
              <a:gd name="T50" fmla="*/ 2147483647 w 196"/>
              <a:gd name="T51" fmla="*/ 2147483647 h 122"/>
              <a:gd name="T52" fmla="*/ 2147483647 w 196"/>
              <a:gd name="T53" fmla="*/ 2147483647 h 122"/>
              <a:gd name="T54" fmla="*/ 2147483647 w 196"/>
              <a:gd name="T55" fmla="*/ 0 h 122"/>
              <a:gd name="T56" fmla="*/ 2147483647 w 196"/>
              <a:gd name="T57" fmla="*/ 2147483647 h 122"/>
              <a:gd name="T58" fmla="*/ 2147483647 w 196"/>
              <a:gd name="T59" fmla="*/ 2147483647 h 122"/>
              <a:gd name="T60" fmla="*/ 2147483647 w 196"/>
              <a:gd name="T61" fmla="*/ 2147483647 h 122"/>
              <a:gd name="T62" fmla="*/ 2147483647 w 196"/>
              <a:gd name="T63" fmla="*/ 2147483647 h 122"/>
              <a:gd name="T64" fmla="*/ 2147483647 w 196"/>
              <a:gd name="T65" fmla="*/ 2147483647 h 122"/>
              <a:gd name="T66" fmla="*/ 2147483647 w 196"/>
              <a:gd name="T67" fmla="*/ 2147483647 h 122"/>
              <a:gd name="T68" fmla="*/ 2147483647 w 196"/>
              <a:gd name="T69" fmla="*/ 2147483647 h 122"/>
              <a:gd name="T70" fmla="*/ 2147483647 w 196"/>
              <a:gd name="T71" fmla="*/ 2147483647 h 122"/>
              <a:gd name="T72" fmla="*/ 2147483647 w 196"/>
              <a:gd name="T73" fmla="*/ 2147483647 h 122"/>
              <a:gd name="T74" fmla="*/ 2147483647 w 196"/>
              <a:gd name="T75" fmla="*/ 2147483647 h 122"/>
              <a:gd name="T76" fmla="*/ 2147483647 w 196"/>
              <a:gd name="T77" fmla="*/ 2147483647 h 122"/>
              <a:gd name="T78" fmla="*/ 2147483647 w 196"/>
              <a:gd name="T79" fmla="*/ 2147483647 h 122"/>
              <a:gd name="T80" fmla="*/ 2147483647 w 196"/>
              <a:gd name="T81" fmla="*/ 2147483647 h 122"/>
              <a:gd name="T82" fmla="*/ 2147483647 w 196"/>
              <a:gd name="T83" fmla="*/ 2147483647 h 122"/>
              <a:gd name="T84" fmla="*/ 2147483647 w 196"/>
              <a:gd name="T85" fmla="*/ 2147483647 h 122"/>
              <a:gd name="T86" fmla="*/ 2147483647 w 196"/>
              <a:gd name="T87" fmla="*/ 2147483647 h 122"/>
              <a:gd name="T88" fmla="*/ 2147483647 w 196"/>
              <a:gd name="T89" fmla="*/ 2147483647 h 122"/>
              <a:gd name="T90" fmla="*/ 2147483647 w 196"/>
              <a:gd name="T91" fmla="*/ 2147483647 h 122"/>
              <a:gd name="T92" fmla="*/ 2147483647 w 196"/>
              <a:gd name="T93" fmla="*/ 2147483647 h 122"/>
              <a:gd name="T94" fmla="*/ 2147483647 w 196"/>
              <a:gd name="T95" fmla="*/ 2147483647 h 122"/>
              <a:gd name="T96" fmla="*/ 2147483647 w 196"/>
              <a:gd name="T97" fmla="*/ 2147483647 h 122"/>
              <a:gd name="T98" fmla="*/ 2147483647 w 196"/>
              <a:gd name="T99" fmla="*/ 2147483647 h 122"/>
              <a:gd name="T100" fmla="*/ 2147483647 w 196"/>
              <a:gd name="T101" fmla="*/ 2147483647 h 122"/>
              <a:gd name="T102" fmla="*/ 2147483647 w 196"/>
              <a:gd name="T103" fmla="*/ 2147483647 h 122"/>
              <a:gd name="T104" fmla="*/ 2147483647 w 196"/>
              <a:gd name="T105" fmla="*/ 2147483647 h 122"/>
              <a:gd name="T106" fmla="*/ 2147483647 w 196"/>
              <a:gd name="T107" fmla="*/ 2147483647 h 122"/>
              <a:gd name="T108" fmla="*/ 2147483647 w 196"/>
              <a:gd name="T109" fmla="*/ 2147483647 h 122"/>
              <a:gd name="T110" fmla="*/ 2147483647 w 196"/>
              <a:gd name="T111" fmla="*/ 2147483647 h 122"/>
              <a:gd name="T112" fmla="*/ 2147483647 w 196"/>
              <a:gd name="T113" fmla="*/ 2147483647 h 122"/>
              <a:gd name="T114" fmla="*/ 2147483647 w 196"/>
              <a:gd name="T115" fmla="*/ 2147483647 h 122"/>
              <a:gd name="T116" fmla="*/ 2147483647 w 196"/>
              <a:gd name="T117" fmla="*/ 2147483647 h 122"/>
              <a:gd name="T118" fmla="*/ 2147483647 w 196"/>
              <a:gd name="T119" fmla="*/ 2147483647 h 12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96"/>
              <a:gd name="T181" fmla="*/ 0 h 122"/>
              <a:gd name="T182" fmla="*/ 196 w 196"/>
              <a:gd name="T183" fmla="*/ 122 h 12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96" h="122">
                <a:moveTo>
                  <a:pt x="137" y="120"/>
                </a:moveTo>
                <a:lnTo>
                  <a:pt x="141" y="122"/>
                </a:lnTo>
                <a:lnTo>
                  <a:pt x="146" y="122"/>
                </a:lnTo>
                <a:lnTo>
                  <a:pt x="151" y="120"/>
                </a:lnTo>
                <a:lnTo>
                  <a:pt x="151" y="118"/>
                </a:lnTo>
                <a:lnTo>
                  <a:pt x="153" y="115"/>
                </a:lnTo>
                <a:lnTo>
                  <a:pt x="151" y="113"/>
                </a:lnTo>
                <a:lnTo>
                  <a:pt x="153" y="113"/>
                </a:lnTo>
                <a:lnTo>
                  <a:pt x="158" y="113"/>
                </a:lnTo>
                <a:lnTo>
                  <a:pt x="160" y="111"/>
                </a:lnTo>
                <a:lnTo>
                  <a:pt x="163" y="111"/>
                </a:lnTo>
                <a:lnTo>
                  <a:pt x="170" y="106"/>
                </a:lnTo>
                <a:lnTo>
                  <a:pt x="170" y="104"/>
                </a:lnTo>
                <a:lnTo>
                  <a:pt x="172" y="104"/>
                </a:lnTo>
                <a:lnTo>
                  <a:pt x="170" y="101"/>
                </a:lnTo>
                <a:lnTo>
                  <a:pt x="172" y="94"/>
                </a:lnTo>
                <a:lnTo>
                  <a:pt x="174" y="92"/>
                </a:lnTo>
                <a:lnTo>
                  <a:pt x="177" y="92"/>
                </a:lnTo>
                <a:lnTo>
                  <a:pt x="181" y="92"/>
                </a:lnTo>
                <a:lnTo>
                  <a:pt x="184" y="92"/>
                </a:lnTo>
                <a:lnTo>
                  <a:pt x="184" y="89"/>
                </a:lnTo>
                <a:lnTo>
                  <a:pt x="186" y="87"/>
                </a:lnTo>
                <a:lnTo>
                  <a:pt x="193" y="89"/>
                </a:lnTo>
                <a:lnTo>
                  <a:pt x="196" y="89"/>
                </a:lnTo>
                <a:lnTo>
                  <a:pt x="196" y="82"/>
                </a:lnTo>
                <a:lnTo>
                  <a:pt x="191" y="78"/>
                </a:lnTo>
                <a:lnTo>
                  <a:pt x="191" y="75"/>
                </a:lnTo>
                <a:lnTo>
                  <a:pt x="189" y="75"/>
                </a:lnTo>
                <a:lnTo>
                  <a:pt x="186" y="75"/>
                </a:lnTo>
                <a:lnTo>
                  <a:pt x="184" y="75"/>
                </a:lnTo>
                <a:lnTo>
                  <a:pt x="174" y="68"/>
                </a:lnTo>
                <a:lnTo>
                  <a:pt x="167" y="63"/>
                </a:lnTo>
                <a:lnTo>
                  <a:pt x="165" y="63"/>
                </a:lnTo>
                <a:lnTo>
                  <a:pt x="163" y="61"/>
                </a:lnTo>
                <a:lnTo>
                  <a:pt x="160" y="61"/>
                </a:lnTo>
                <a:lnTo>
                  <a:pt x="160" y="59"/>
                </a:lnTo>
                <a:lnTo>
                  <a:pt x="158" y="59"/>
                </a:lnTo>
                <a:lnTo>
                  <a:pt x="153" y="54"/>
                </a:lnTo>
                <a:lnTo>
                  <a:pt x="148" y="52"/>
                </a:lnTo>
                <a:lnTo>
                  <a:pt x="148" y="49"/>
                </a:lnTo>
                <a:lnTo>
                  <a:pt x="144" y="47"/>
                </a:lnTo>
                <a:lnTo>
                  <a:pt x="144" y="45"/>
                </a:lnTo>
                <a:lnTo>
                  <a:pt x="144" y="42"/>
                </a:lnTo>
                <a:lnTo>
                  <a:pt x="141" y="40"/>
                </a:lnTo>
                <a:lnTo>
                  <a:pt x="141" y="37"/>
                </a:lnTo>
                <a:lnTo>
                  <a:pt x="139" y="37"/>
                </a:lnTo>
                <a:lnTo>
                  <a:pt x="139" y="35"/>
                </a:lnTo>
                <a:lnTo>
                  <a:pt x="137" y="35"/>
                </a:lnTo>
                <a:lnTo>
                  <a:pt x="137" y="33"/>
                </a:lnTo>
                <a:lnTo>
                  <a:pt x="137" y="30"/>
                </a:lnTo>
                <a:lnTo>
                  <a:pt x="137" y="28"/>
                </a:lnTo>
                <a:lnTo>
                  <a:pt x="134" y="26"/>
                </a:lnTo>
                <a:lnTo>
                  <a:pt x="132" y="26"/>
                </a:lnTo>
                <a:lnTo>
                  <a:pt x="129" y="23"/>
                </a:lnTo>
                <a:lnTo>
                  <a:pt x="129" y="26"/>
                </a:lnTo>
                <a:lnTo>
                  <a:pt x="127" y="26"/>
                </a:lnTo>
                <a:lnTo>
                  <a:pt x="125" y="26"/>
                </a:lnTo>
                <a:lnTo>
                  <a:pt x="122" y="26"/>
                </a:lnTo>
                <a:lnTo>
                  <a:pt x="118" y="26"/>
                </a:lnTo>
                <a:lnTo>
                  <a:pt x="115" y="23"/>
                </a:lnTo>
                <a:lnTo>
                  <a:pt x="113" y="19"/>
                </a:lnTo>
                <a:lnTo>
                  <a:pt x="113" y="16"/>
                </a:lnTo>
                <a:lnTo>
                  <a:pt x="115" y="16"/>
                </a:lnTo>
                <a:lnTo>
                  <a:pt x="113" y="14"/>
                </a:lnTo>
                <a:lnTo>
                  <a:pt x="111" y="14"/>
                </a:lnTo>
                <a:lnTo>
                  <a:pt x="111" y="11"/>
                </a:lnTo>
                <a:lnTo>
                  <a:pt x="113" y="11"/>
                </a:lnTo>
                <a:lnTo>
                  <a:pt x="111" y="11"/>
                </a:lnTo>
                <a:lnTo>
                  <a:pt x="111" y="9"/>
                </a:lnTo>
                <a:lnTo>
                  <a:pt x="106" y="7"/>
                </a:lnTo>
                <a:lnTo>
                  <a:pt x="104" y="7"/>
                </a:lnTo>
                <a:lnTo>
                  <a:pt x="101" y="4"/>
                </a:lnTo>
                <a:lnTo>
                  <a:pt x="101" y="2"/>
                </a:lnTo>
                <a:lnTo>
                  <a:pt x="101" y="4"/>
                </a:lnTo>
                <a:lnTo>
                  <a:pt x="99" y="4"/>
                </a:lnTo>
                <a:lnTo>
                  <a:pt x="99" y="2"/>
                </a:lnTo>
                <a:lnTo>
                  <a:pt x="96" y="2"/>
                </a:lnTo>
                <a:lnTo>
                  <a:pt x="94" y="0"/>
                </a:lnTo>
                <a:lnTo>
                  <a:pt x="94" y="2"/>
                </a:lnTo>
                <a:lnTo>
                  <a:pt x="92" y="2"/>
                </a:lnTo>
                <a:lnTo>
                  <a:pt x="92" y="0"/>
                </a:lnTo>
                <a:lnTo>
                  <a:pt x="89" y="0"/>
                </a:lnTo>
                <a:lnTo>
                  <a:pt x="87" y="2"/>
                </a:lnTo>
                <a:lnTo>
                  <a:pt x="89" y="4"/>
                </a:lnTo>
                <a:lnTo>
                  <a:pt x="92" y="4"/>
                </a:lnTo>
                <a:lnTo>
                  <a:pt x="92" y="7"/>
                </a:lnTo>
                <a:lnTo>
                  <a:pt x="92" y="4"/>
                </a:lnTo>
                <a:lnTo>
                  <a:pt x="89" y="4"/>
                </a:lnTo>
                <a:lnTo>
                  <a:pt x="87" y="4"/>
                </a:lnTo>
                <a:lnTo>
                  <a:pt x="85" y="4"/>
                </a:lnTo>
                <a:lnTo>
                  <a:pt x="85" y="7"/>
                </a:lnTo>
                <a:lnTo>
                  <a:pt x="85" y="9"/>
                </a:lnTo>
                <a:lnTo>
                  <a:pt x="82" y="9"/>
                </a:lnTo>
                <a:lnTo>
                  <a:pt x="80" y="9"/>
                </a:lnTo>
                <a:lnTo>
                  <a:pt x="78" y="9"/>
                </a:lnTo>
                <a:lnTo>
                  <a:pt x="75" y="11"/>
                </a:lnTo>
                <a:lnTo>
                  <a:pt x="75" y="14"/>
                </a:lnTo>
                <a:lnTo>
                  <a:pt x="73" y="14"/>
                </a:lnTo>
                <a:lnTo>
                  <a:pt x="73" y="16"/>
                </a:lnTo>
                <a:lnTo>
                  <a:pt x="73" y="19"/>
                </a:lnTo>
                <a:lnTo>
                  <a:pt x="73" y="21"/>
                </a:lnTo>
                <a:lnTo>
                  <a:pt x="73" y="26"/>
                </a:lnTo>
                <a:lnTo>
                  <a:pt x="61" y="23"/>
                </a:lnTo>
                <a:lnTo>
                  <a:pt x="59" y="23"/>
                </a:lnTo>
                <a:lnTo>
                  <a:pt x="56" y="26"/>
                </a:lnTo>
                <a:lnTo>
                  <a:pt x="54" y="26"/>
                </a:lnTo>
                <a:lnTo>
                  <a:pt x="52" y="23"/>
                </a:lnTo>
                <a:lnTo>
                  <a:pt x="52" y="21"/>
                </a:lnTo>
                <a:lnTo>
                  <a:pt x="49" y="21"/>
                </a:lnTo>
                <a:lnTo>
                  <a:pt x="49" y="19"/>
                </a:lnTo>
                <a:lnTo>
                  <a:pt x="47" y="16"/>
                </a:lnTo>
                <a:lnTo>
                  <a:pt x="44" y="11"/>
                </a:lnTo>
                <a:lnTo>
                  <a:pt x="40" y="9"/>
                </a:lnTo>
                <a:lnTo>
                  <a:pt x="37" y="7"/>
                </a:lnTo>
                <a:lnTo>
                  <a:pt x="35" y="7"/>
                </a:lnTo>
                <a:lnTo>
                  <a:pt x="33" y="7"/>
                </a:lnTo>
                <a:lnTo>
                  <a:pt x="30" y="7"/>
                </a:lnTo>
                <a:lnTo>
                  <a:pt x="28" y="7"/>
                </a:lnTo>
                <a:lnTo>
                  <a:pt x="26" y="9"/>
                </a:lnTo>
                <a:lnTo>
                  <a:pt x="23" y="9"/>
                </a:lnTo>
                <a:lnTo>
                  <a:pt x="21" y="9"/>
                </a:lnTo>
                <a:lnTo>
                  <a:pt x="18" y="11"/>
                </a:lnTo>
                <a:lnTo>
                  <a:pt x="18" y="14"/>
                </a:lnTo>
                <a:lnTo>
                  <a:pt x="14" y="16"/>
                </a:lnTo>
                <a:lnTo>
                  <a:pt x="11" y="19"/>
                </a:lnTo>
                <a:lnTo>
                  <a:pt x="2" y="23"/>
                </a:lnTo>
                <a:lnTo>
                  <a:pt x="0" y="26"/>
                </a:lnTo>
                <a:lnTo>
                  <a:pt x="2" y="30"/>
                </a:lnTo>
                <a:lnTo>
                  <a:pt x="4" y="35"/>
                </a:lnTo>
                <a:lnTo>
                  <a:pt x="4" y="37"/>
                </a:lnTo>
                <a:lnTo>
                  <a:pt x="4" y="40"/>
                </a:lnTo>
                <a:lnTo>
                  <a:pt x="4" y="49"/>
                </a:lnTo>
                <a:lnTo>
                  <a:pt x="4" y="52"/>
                </a:lnTo>
                <a:lnTo>
                  <a:pt x="4" y="56"/>
                </a:lnTo>
                <a:lnTo>
                  <a:pt x="2" y="61"/>
                </a:lnTo>
                <a:lnTo>
                  <a:pt x="0" y="63"/>
                </a:lnTo>
                <a:lnTo>
                  <a:pt x="0" y="68"/>
                </a:lnTo>
                <a:lnTo>
                  <a:pt x="4" y="75"/>
                </a:lnTo>
                <a:lnTo>
                  <a:pt x="7" y="78"/>
                </a:lnTo>
                <a:lnTo>
                  <a:pt x="9" y="80"/>
                </a:lnTo>
                <a:lnTo>
                  <a:pt x="11" y="80"/>
                </a:lnTo>
                <a:lnTo>
                  <a:pt x="16" y="82"/>
                </a:lnTo>
                <a:lnTo>
                  <a:pt x="18" y="82"/>
                </a:lnTo>
                <a:lnTo>
                  <a:pt x="21" y="85"/>
                </a:lnTo>
                <a:lnTo>
                  <a:pt x="23" y="87"/>
                </a:lnTo>
                <a:lnTo>
                  <a:pt x="28" y="89"/>
                </a:lnTo>
                <a:lnTo>
                  <a:pt x="33" y="89"/>
                </a:lnTo>
                <a:lnTo>
                  <a:pt x="37" y="89"/>
                </a:lnTo>
                <a:lnTo>
                  <a:pt x="42" y="87"/>
                </a:lnTo>
                <a:lnTo>
                  <a:pt x="44" y="87"/>
                </a:lnTo>
                <a:lnTo>
                  <a:pt x="47" y="82"/>
                </a:lnTo>
                <a:lnTo>
                  <a:pt x="49" y="80"/>
                </a:lnTo>
                <a:lnTo>
                  <a:pt x="52" y="80"/>
                </a:lnTo>
                <a:lnTo>
                  <a:pt x="52" y="78"/>
                </a:lnTo>
                <a:lnTo>
                  <a:pt x="54" y="78"/>
                </a:lnTo>
                <a:lnTo>
                  <a:pt x="56" y="78"/>
                </a:lnTo>
                <a:lnTo>
                  <a:pt x="59" y="78"/>
                </a:lnTo>
                <a:lnTo>
                  <a:pt x="61" y="78"/>
                </a:lnTo>
                <a:lnTo>
                  <a:pt x="63" y="78"/>
                </a:lnTo>
                <a:lnTo>
                  <a:pt x="66" y="78"/>
                </a:lnTo>
                <a:lnTo>
                  <a:pt x="66" y="75"/>
                </a:lnTo>
                <a:lnTo>
                  <a:pt x="63" y="75"/>
                </a:lnTo>
                <a:lnTo>
                  <a:pt x="66" y="75"/>
                </a:lnTo>
                <a:lnTo>
                  <a:pt x="68" y="75"/>
                </a:lnTo>
                <a:lnTo>
                  <a:pt x="75" y="75"/>
                </a:lnTo>
                <a:lnTo>
                  <a:pt x="78" y="78"/>
                </a:lnTo>
                <a:lnTo>
                  <a:pt x="82" y="80"/>
                </a:lnTo>
                <a:lnTo>
                  <a:pt x="87" y="82"/>
                </a:lnTo>
                <a:lnTo>
                  <a:pt x="89" y="82"/>
                </a:lnTo>
                <a:lnTo>
                  <a:pt x="89" y="85"/>
                </a:lnTo>
                <a:lnTo>
                  <a:pt x="92" y="85"/>
                </a:lnTo>
                <a:lnTo>
                  <a:pt x="94" y="85"/>
                </a:lnTo>
                <a:lnTo>
                  <a:pt x="96" y="85"/>
                </a:lnTo>
                <a:lnTo>
                  <a:pt x="99" y="85"/>
                </a:lnTo>
                <a:lnTo>
                  <a:pt x="101" y="87"/>
                </a:lnTo>
                <a:lnTo>
                  <a:pt x="113" y="97"/>
                </a:lnTo>
                <a:lnTo>
                  <a:pt x="115" y="101"/>
                </a:lnTo>
                <a:lnTo>
                  <a:pt x="127" y="101"/>
                </a:lnTo>
                <a:lnTo>
                  <a:pt x="127" y="108"/>
                </a:lnTo>
                <a:lnTo>
                  <a:pt x="127" y="111"/>
                </a:lnTo>
                <a:lnTo>
                  <a:pt x="125" y="111"/>
                </a:lnTo>
                <a:lnTo>
                  <a:pt x="127" y="118"/>
                </a:lnTo>
                <a:lnTo>
                  <a:pt x="129" y="118"/>
                </a:lnTo>
                <a:lnTo>
                  <a:pt x="137" y="120"/>
                </a:lnTo>
                <a:close/>
              </a:path>
            </a:pathLst>
          </a:custGeom>
          <a:solidFill>
            <a:srgbClr val="D3D3D3">
              <a:alpha val="79999"/>
            </a:srgbClr>
          </a:solidFill>
          <a:ln w="1270" cap="rnd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lIns="91421" tIns="45711" rIns="91421" bIns="45711"/>
          <a:lstStyle/>
          <a:p>
            <a:endParaRPr lang="ko-KR" altLang="en-US"/>
          </a:p>
        </p:txBody>
      </p:sp>
      <p:sp>
        <p:nvSpPr>
          <p:cNvPr id="69812" name="Rectangle 2434"/>
          <p:cNvSpPr>
            <a:spLocks noChangeArrowheads="1"/>
          </p:cNvSpPr>
          <p:nvPr/>
        </p:nvSpPr>
        <p:spPr bwMode="auto">
          <a:xfrm>
            <a:off x="1881188" y="3141663"/>
            <a:ext cx="57150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Kazakhstan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813" name="Rectangle 2435"/>
          <p:cNvSpPr>
            <a:spLocks noChangeArrowheads="1"/>
          </p:cNvSpPr>
          <p:nvPr/>
        </p:nvSpPr>
        <p:spPr bwMode="auto">
          <a:xfrm>
            <a:off x="747713" y="3262313"/>
            <a:ext cx="16843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Daewoo Securities Strategic Alliance</a:t>
            </a:r>
          </a:p>
          <a:p>
            <a:pPr algn="r"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With Halik Finance 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814" name="Rectangle 2436"/>
          <p:cNvSpPr>
            <a:spLocks noChangeArrowheads="1"/>
          </p:cNvSpPr>
          <p:nvPr/>
        </p:nvSpPr>
        <p:spPr bwMode="auto">
          <a:xfrm>
            <a:off x="1412875" y="4406900"/>
            <a:ext cx="1198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DWS Rep Office in HCMC</a:t>
            </a:r>
          </a:p>
          <a:p>
            <a:pPr algn="r"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DWS Strategic Alliance</a:t>
            </a:r>
          </a:p>
          <a:p>
            <a:pPr algn="r"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With BVSC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815" name="Line 2437"/>
          <p:cNvSpPr>
            <a:spLocks noChangeShapeType="1"/>
          </p:cNvSpPr>
          <p:nvPr/>
        </p:nvSpPr>
        <p:spPr bwMode="auto">
          <a:xfrm>
            <a:off x="2071688" y="3573463"/>
            <a:ext cx="222250" cy="527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ko-KR" altLang="en-US"/>
          </a:p>
        </p:txBody>
      </p:sp>
      <p:grpSp>
        <p:nvGrpSpPr>
          <p:cNvPr id="69816" name="Group 2439"/>
          <p:cNvGrpSpPr>
            <a:grpSpLocks/>
          </p:cNvGrpSpPr>
          <p:nvPr/>
        </p:nvGrpSpPr>
        <p:grpSpPr bwMode="auto">
          <a:xfrm>
            <a:off x="7181850" y="2997200"/>
            <a:ext cx="1801813" cy="2954338"/>
            <a:chOff x="4661" y="1706"/>
            <a:chExt cx="1271" cy="2132"/>
          </a:xfrm>
        </p:grpSpPr>
        <p:sp>
          <p:nvSpPr>
            <p:cNvPr id="69846" name="Freeform 2440"/>
            <p:cNvSpPr>
              <a:spLocks/>
            </p:cNvSpPr>
            <p:nvPr/>
          </p:nvSpPr>
          <p:spPr bwMode="gray">
            <a:xfrm>
              <a:off x="4779" y="1995"/>
              <a:ext cx="225" cy="217"/>
            </a:xfrm>
            <a:custGeom>
              <a:avLst/>
              <a:gdLst>
                <a:gd name="T0" fmla="*/ 0 w 202"/>
                <a:gd name="T1" fmla="*/ 241 h 184"/>
                <a:gd name="T2" fmla="*/ 2 w 202"/>
                <a:gd name="T3" fmla="*/ 192 h 184"/>
                <a:gd name="T4" fmla="*/ 43 w 202"/>
                <a:gd name="T5" fmla="*/ 162 h 184"/>
                <a:gd name="T6" fmla="*/ 59 w 202"/>
                <a:gd name="T7" fmla="*/ 88 h 184"/>
                <a:gd name="T8" fmla="*/ 80 w 202"/>
                <a:gd name="T9" fmla="*/ 55 h 184"/>
                <a:gd name="T10" fmla="*/ 133 w 202"/>
                <a:gd name="T11" fmla="*/ 55 h 184"/>
                <a:gd name="T12" fmla="*/ 163 w 202"/>
                <a:gd name="T13" fmla="*/ 0 h 184"/>
                <a:gd name="T14" fmla="*/ 207 w 202"/>
                <a:gd name="T15" fmla="*/ 33 h 184"/>
                <a:gd name="T16" fmla="*/ 252 w 202"/>
                <a:gd name="T17" fmla="*/ 103 h 184"/>
                <a:gd name="T18" fmla="*/ 252 w 202"/>
                <a:gd name="T19" fmla="*/ 153 h 184"/>
                <a:gd name="T20" fmla="*/ 246 w 202"/>
                <a:gd name="T21" fmla="*/ 228 h 184"/>
                <a:gd name="T22" fmla="*/ 258 w 202"/>
                <a:gd name="T23" fmla="*/ 313 h 184"/>
                <a:gd name="T24" fmla="*/ 287 w 202"/>
                <a:gd name="T25" fmla="*/ 313 h 184"/>
                <a:gd name="T26" fmla="*/ 333 w 202"/>
                <a:gd name="T27" fmla="*/ 254 h 184"/>
                <a:gd name="T28" fmla="*/ 381 w 202"/>
                <a:gd name="T29" fmla="*/ 317 h 184"/>
                <a:gd name="T30" fmla="*/ 408 w 202"/>
                <a:gd name="T31" fmla="*/ 356 h 184"/>
                <a:gd name="T32" fmla="*/ 432 w 202"/>
                <a:gd name="T33" fmla="*/ 423 h 184"/>
                <a:gd name="T34" fmla="*/ 432 w 202"/>
                <a:gd name="T35" fmla="*/ 463 h 184"/>
                <a:gd name="T36" fmla="*/ 389 w 202"/>
                <a:gd name="T37" fmla="*/ 534 h 184"/>
                <a:gd name="T38" fmla="*/ 350 w 202"/>
                <a:gd name="T39" fmla="*/ 571 h 184"/>
                <a:gd name="T40" fmla="*/ 313 w 202"/>
                <a:gd name="T41" fmla="*/ 527 h 184"/>
                <a:gd name="T42" fmla="*/ 268 w 202"/>
                <a:gd name="T43" fmla="*/ 492 h 184"/>
                <a:gd name="T44" fmla="*/ 252 w 202"/>
                <a:gd name="T45" fmla="*/ 520 h 184"/>
                <a:gd name="T46" fmla="*/ 200 w 202"/>
                <a:gd name="T47" fmla="*/ 520 h 184"/>
                <a:gd name="T48" fmla="*/ 180 w 202"/>
                <a:gd name="T49" fmla="*/ 584 h 184"/>
                <a:gd name="T50" fmla="*/ 146 w 202"/>
                <a:gd name="T51" fmla="*/ 538 h 184"/>
                <a:gd name="T52" fmla="*/ 119 w 202"/>
                <a:gd name="T53" fmla="*/ 449 h 184"/>
                <a:gd name="T54" fmla="*/ 97 w 202"/>
                <a:gd name="T55" fmla="*/ 420 h 184"/>
                <a:gd name="T56" fmla="*/ 101 w 202"/>
                <a:gd name="T57" fmla="*/ 317 h 184"/>
                <a:gd name="T58" fmla="*/ 48 w 202"/>
                <a:gd name="T59" fmla="*/ 313 h 184"/>
                <a:gd name="T60" fmla="*/ 16 w 202"/>
                <a:gd name="T61" fmla="*/ 271 h 184"/>
                <a:gd name="T62" fmla="*/ 0 w 202"/>
                <a:gd name="T63" fmla="*/ 241 h 1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2"/>
                <a:gd name="T97" fmla="*/ 0 h 184"/>
                <a:gd name="T98" fmla="*/ 202 w 202"/>
                <a:gd name="T99" fmla="*/ 184 h 1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2" h="184">
                  <a:moveTo>
                    <a:pt x="0" y="76"/>
                  </a:moveTo>
                  <a:lnTo>
                    <a:pt x="2" y="60"/>
                  </a:lnTo>
                  <a:lnTo>
                    <a:pt x="20" y="50"/>
                  </a:lnTo>
                  <a:lnTo>
                    <a:pt x="28" y="28"/>
                  </a:lnTo>
                  <a:lnTo>
                    <a:pt x="38" y="18"/>
                  </a:lnTo>
                  <a:lnTo>
                    <a:pt x="62" y="18"/>
                  </a:lnTo>
                  <a:lnTo>
                    <a:pt x="76" y="0"/>
                  </a:lnTo>
                  <a:lnTo>
                    <a:pt x="98" y="10"/>
                  </a:lnTo>
                  <a:lnTo>
                    <a:pt x="118" y="32"/>
                  </a:lnTo>
                  <a:lnTo>
                    <a:pt x="118" y="48"/>
                  </a:lnTo>
                  <a:lnTo>
                    <a:pt x="116" y="72"/>
                  </a:lnTo>
                  <a:lnTo>
                    <a:pt x="122" y="98"/>
                  </a:lnTo>
                  <a:lnTo>
                    <a:pt x="136" y="98"/>
                  </a:lnTo>
                  <a:lnTo>
                    <a:pt x="156" y="80"/>
                  </a:lnTo>
                  <a:lnTo>
                    <a:pt x="180" y="100"/>
                  </a:lnTo>
                  <a:lnTo>
                    <a:pt x="192" y="112"/>
                  </a:lnTo>
                  <a:lnTo>
                    <a:pt x="202" y="134"/>
                  </a:lnTo>
                  <a:lnTo>
                    <a:pt x="202" y="146"/>
                  </a:lnTo>
                  <a:lnTo>
                    <a:pt x="182" y="168"/>
                  </a:lnTo>
                  <a:lnTo>
                    <a:pt x="164" y="180"/>
                  </a:lnTo>
                  <a:lnTo>
                    <a:pt x="146" y="166"/>
                  </a:lnTo>
                  <a:lnTo>
                    <a:pt x="126" y="154"/>
                  </a:lnTo>
                  <a:lnTo>
                    <a:pt x="118" y="164"/>
                  </a:lnTo>
                  <a:lnTo>
                    <a:pt x="94" y="164"/>
                  </a:lnTo>
                  <a:lnTo>
                    <a:pt x="84" y="184"/>
                  </a:lnTo>
                  <a:lnTo>
                    <a:pt x="68" y="170"/>
                  </a:lnTo>
                  <a:lnTo>
                    <a:pt x="56" y="142"/>
                  </a:lnTo>
                  <a:lnTo>
                    <a:pt x="46" y="132"/>
                  </a:lnTo>
                  <a:lnTo>
                    <a:pt x="48" y="100"/>
                  </a:lnTo>
                  <a:lnTo>
                    <a:pt x="22" y="98"/>
                  </a:lnTo>
                  <a:lnTo>
                    <a:pt x="8" y="8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47" name="Freeform 2441"/>
            <p:cNvSpPr>
              <a:spLocks/>
            </p:cNvSpPr>
            <p:nvPr/>
          </p:nvSpPr>
          <p:spPr bwMode="gray">
            <a:xfrm>
              <a:off x="4779" y="1995"/>
              <a:ext cx="225" cy="217"/>
            </a:xfrm>
            <a:custGeom>
              <a:avLst/>
              <a:gdLst>
                <a:gd name="T0" fmla="*/ 0 w 202"/>
                <a:gd name="T1" fmla="*/ 241 h 184"/>
                <a:gd name="T2" fmla="*/ 2 w 202"/>
                <a:gd name="T3" fmla="*/ 192 h 184"/>
                <a:gd name="T4" fmla="*/ 43 w 202"/>
                <a:gd name="T5" fmla="*/ 162 h 184"/>
                <a:gd name="T6" fmla="*/ 59 w 202"/>
                <a:gd name="T7" fmla="*/ 88 h 184"/>
                <a:gd name="T8" fmla="*/ 80 w 202"/>
                <a:gd name="T9" fmla="*/ 55 h 184"/>
                <a:gd name="T10" fmla="*/ 133 w 202"/>
                <a:gd name="T11" fmla="*/ 55 h 184"/>
                <a:gd name="T12" fmla="*/ 163 w 202"/>
                <a:gd name="T13" fmla="*/ 0 h 184"/>
                <a:gd name="T14" fmla="*/ 207 w 202"/>
                <a:gd name="T15" fmla="*/ 33 h 184"/>
                <a:gd name="T16" fmla="*/ 252 w 202"/>
                <a:gd name="T17" fmla="*/ 103 h 184"/>
                <a:gd name="T18" fmla="*/ 252 w 202"/>
                <a:gd name="T19" fmla="*/ 153 h 184"/>
                <a:gd name="T20" fmla="*/ 246 w 202"/>
                <a:gd name="T21" fmla="*/ 228 h 184"/>
                <a:gd name="T22" fmla="*/ 258 w 202"/>
                <a:gd name="T23" fmla="*/ 313 h 184"/>
                <a:gd name="T24" fmla="*/ 287 w 202"/>
                <a:gd name="T25" fmla="*/ 313 h 184"/>
                <a:gd name="T26" fmla="*/ 333 w 202"/>
                <a:gd name="T27" fmla="*/ 254 h 184"/>
                <a:gd name="T28" fmla="*/ 381 w 202"/>
                <a:gd name="T29" fmla="*/ 317 h 184"/>
                <a:gd name="T30" fmla="*/ 408 w 202"/>
                <a:gd name="T31" fmla="*/ 356 h 184"/>
                <a:gd name="T32" fmla="*/ 432 w 202"/>
                <a:gd name="T33" fmla="*/ 423 h 184"/>
                <a:gd name="T34" fmla="*/ 432 w 202"/>
                <a:gd name="T35" fmla="*/ 463 h 184"/>
                <a:gd name="T36" fmla="*/ 389 w 202"/>
                <a:gd name="T37" fmla="*/ 534 h 184"/>
                <a:gd name="T38" fmla="*/ 350 w 202"/>
                <a:gd name="T39" fmla="*/ 571 h 184"/>
                <a:gd name="T40" fmla="*/ 313 w 202"/>
                <a:gd name="T41" fmla="*/ 527 h 184"/>
                <a:gd name="T42" fmla="*/ 268 w 202"/>
                <a:gd name="T43" fmla="*/ 492 h 184"/>
                <a:gd name="T44" fmla="*/ 252 w 202"/>
                <a:gd name="T45" fmla="*/ 520 h 184"/>
                <a:gd name="T46" fmla="*/ 200 w 202"/>
                <a:gd name="T47" fmla="*/ 520 h 184"/>
                <a:gd name="T48" fmla="*/ 180 w 202"/>
                <a:gd name="T49" fmla="*/ 584 h 184"/>
                <a:gd name="T50" fmla="*/ 146 w 202"/>
                <a:gd name="T51" fmla="*/ 538 h 184"/>
                <a:gd name="T52" fmla="*/ 119 w 202"/>
                <a:gd name="T53" fmla="*/ 449 h 184"/>
                <a:gd name="T54" fmla="*/ 97 w 202"/>
                <a:gd name="T55" fmla="*/ 420 h 184"/>
                <a:gd name="T56" fmla="*/ 101 w 202"/>
                <a:gd name="T57" fmla="*/ 317 h 184"/>
                <a:gd name="T58" fmla="*/ 48 w 202"/>
                <a:gd name="T59" fmla="*/ 313 h 184"/>
                <a:gd name="T60" fmla="*/ 16 w 202"/>
                <a:gd name="T61" fmla="*/ 271 h 184"/>
                <a:gd name="T62" fmla="*/ 0 w 202"/>
                <a:gd name="T63" fmla="*/ 241 h 1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2"/>
                <a:gd name="T97" fmla="*/ 0 h 184"/>
                <a:gd name="T98" fmla="*/ 202 w 202"/>
                <a:gd name="T99" fmla="*/ 184 h 1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2" h="184">
                  <a:moveTo>
                    <a:pt x="0" y="76"/>
                  </a:moveTo>
                  <a:lnTo>
                    <a:pt x="2" y="60"/>
                  </a:lnTo>
                  <a:lnTo>
                    <a:pt x="20" y="50"/>
                  </a:lnTo>
                  <a:lnTo>
                    <a:pt x="28" y="28"/>
                  </a:lnTo>
                  <a:lnTo>
                    <a:pt x="38" y="18"/>
                  </a:lnTo>
                  <a:lnTo>
                    <a:pt x="62" y="18"/>
                  </a:lnTo>
                  <a:lnTo>
                    <a:pt x="76" y="0"/>
                  </a:lnTo>
                  <a:lnTo>
                    <a:pt x="98" y="10"/>
                  </a:lnTo>
                  <a:lnTo>
                    <a:pt x="118" y="32"/>
                  </a:lnTo>
                  <a:lnTo>
                    <a:pt x="118" y="48"/>
                  </a:lnTo>
                  <a:lnTo>
                    <a:pt x="116" y="72"/>
                  </a:lnTo>
                  <a:lnTo>
                    <a:pt x="122" y="98"/>
                  </a:lnTo>
                  <a:lnTo>
                    <a:pt x="136" y="98"/>
                  </a:lnTo>
                  <a:lnTo>
                    <a:pt x="156" y="80"/>
                  </a:lnTo>
                  <a:lnTo>
                    <a:pt x="180" y="100"/>
                  </a:lnTo>
                  <a:lnTo>
                    <a:pt x="192" y="112"/>
                  </a:lnTo>
                  <a:lnTo>
                    <a:pt x="202" y="134"/>
                  </a:lnTo>
                  <a:lnTo>
                    <a:pt x="202" y="146"/>
                  </a:lnTo>
                  <a:lnTo>
                    <a:pt x="182" y="168"/>
                  </a:lnTo>
                  <a:lnTo>
                    <a:pt x="164" y="180"/>
                  </a:lnTo>
                  <a:lnTo>
                    <a:pt x="146" y="166"/>
                  </a:lnTo>
                  <a:lnTo>
                    <a:pt x="126" y="154"/>
                  </a:lnTo>
                  <a:lnTo>
                    <a:pt x="118" y="164"/>
                  </a:lnTo>
                  <a:lnTo>
                    <a:pt x="94" y="164"/>
                  </a:lnTo>
                  <a:lnTo>
                    <a:pt x="84" y="184"/>
                  </a:lnTo>
                  <a:lnTo>
                    <a:pt x="68" y="170"/>
                  </a:lnTo>
                  <a:lnTo>
                    <a:pt x="56" y="142"/>
                  </a:lnTo>
                  <a:lnTo>
                    <a:pt x="46" y="132"/>
                  </a:lnTo>
                  <a:lnTo>
                    <a:pt x="48" y="100"/>
                  </a:lnTo>
                  <a:lnTo>
                    <a:pt x="22" y="98"/>
                  </a:lnTo>
                  <a:lnTo>
                    <a:pt x="8" y="86"/>
                  </a:lnTo>
                  <a:lnTo>
                    <a:pt x="0" y="76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48" name="Freeform 2442"/>
            <p:cNvSpPr>
              <a:spLocks/>
            </p:cNvSpPr>
            <p:nvPr/>
          </p:nvSpPr>
          <p:spPr bwMode="gray">
            <a:xfrm>
              <a:off x="4991" y="2066"/>
              <a:ext cx="140" cy="120"/>
            </a:xfrm>
            <a:custGeom>
              <a:avLst/>
              <a:gdLst>
                <a:gd name="T0" fmla="*/ 0 w 126"/>
                <a:gd name="T1" fmla="*/ 155 h 102"/>
                <a:gd name="T2" fmla="*/ 58 w 126"/>
                <a:gd name="T3" fmla="*/ 144 h 102"/>
                <a:gd name="T4" fmla="*/ 79 w 126"/>
                <a:gd name="T5" fmla="*/ 88 h 102"/>
                <a:gd name="T6" fmla="*/ 112 w 126"/>
                <a:gd name="T7" fmla="*/ 55 h 102"/>
                <a:gd name="T8" fmla="*/ 134 w 126"/>
                <a:gd name="T9" fmla="*/ 0 h 102"/>
                <a:gd name="T10" fmla="*/ 192 w 126"/>
                <a:gd name="T11" fmla="*/ 0 h 102"/>
                <a:gd name="T12" fmla="*/ 219 w 126"/>
                <a:gd name="T13" fmla="*/ 80 h 102"/>
                <a:gd name="T14" fmla="*/ 233 w 126"/>
                <a:gd name="T15" fmla="*/ 124 h 102"/>
                <a:gd name="T16" fmla="*/ 263 w 126"/>
                <a:gd name="T17" fmla="*/ 144 h 102"/>
                <a:gd name="T18" fmla="*/ 257 w 126"/>
                <a:gd name="T19" fmla="*/ 213 h 102"/>
                <a:gd name="T20" fmla="*/ 213 w 126"/>
                <a:gd name="T21" fmla="*/ 285 h 102"/>
                <a:gd name="T22" fmla="*/ 168 w 126"/>
                <a:gd name="T23" fmla="*/ 316 h 102"/>
                <a:gd name="T24" fmla="*/ 97 w 126"/>
                <a:gd name="T25" fmla="*/ 299 h 102"/>
                <a:gd name="T26" fmla="*/ 46 w 126"/>
                <a:gd name="T27" fmla="*/ 282 h 102"/>
                <a:gd name="T28" fmla="*/ 24 w 126"/>
                <a:gd name="T29" fmla="*/ 260 h 102"/>
                <a:gd name="T30" fmla="*/ 24 w 126"/>
                <a:gd name="T31" fmla="*/ 229 h 102"/>
                <a:gd name="T32" fmla="*/ 0 w 126"/>
                <a:gd name="T33" fmla="*/ 155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6"/>
                <a:gd name="T52" fmla="*/ 0 h 102"/>
                <a:gd name="T53" fmla="*/ 126 w 126"/>
                <a:gd name="T54" fmla="*/ 102 h 10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6" h="102">
                  <a:moveTo>
                    <a:pt x="0" y="50"/>
                  </a:moveTo>
                  <a:lnTo>
                    <a:pt x="28" y="46"/>
                  </a:lnTo>
                  <a:lnTo>
                    <a:pt x="38" y="28"/>
                  </a:lnTo>
                  <a:lnTo>
                    <a:pt x="54" y="18"/>
                  </a:lnTo>
                  <a:lnTo>
                    <a:pt x="64" y="0"/>
                  </a:lnTo>
                  <a:lnTo>
                    <a:pt x="92" y="0"/>
                  </a:lnTo>
                  <a:lnTo>
                    <a:pt x="104" y="26"/>
                  </a:lnTo>
                  <a:lnTo>
                    <a:pt x="112" y="40"/>
                  </a:lnTo>
                  <a:lnTo>
                    <a:pt x="126" y="46"/>
                  </a:lnTo>
                  <a:lnTo>
                    <a:pt x="122" y="68"/>
                  </a:lnTo>
                  <a:lnTo>
                    <a:pt x="102" y="92"/>
                  </a:lnTo>
                  <a:lnTo>
                    <a:pt x="80" y="102"/>
                  </a:lnTo>
                  <a:lnTo>
                    <a:pt x="46" y="96"/>
                  </a:lnTo>
                  <a:lnTo>
                    <a:pt x="22" y="90"/>
                  </a:lnTo>
                  <a:lnTo>
                    <a:pt x="12" y="84"/>
                  </a:lnTo>
                  <a:lnTo>
                    <a:pt x="12" y="74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49" name="Freeform 2443"/>
            <p:cNvSpPr>
              <a:spLocks/>
            </p:cNvSpPr>
            <p:nvPr/>
          </p:nvSpPr>
          <p:spPr bwMode="gray">
            <a:xfrm>
              <a:off x="4991" y="2066"/>
              <a:ext cx="140" cy="120"/>
            </a:xfrm>
            <a:custGeom>
              <a:avLst/>
              <a:gdLst>
                <a:gd name="T0" fmla="*/ 0 w 126"/>
                <a:gd name="T1" fmla="*/ 155 h 102"/>
                <a:gd name="T2" fmla="*/ 58 w 126"/>
                <a:gd name="T3" fmla="*/ 144 h 102"/>
                <a:gd name="T4" fmla="*/ 79 w 126"/>
                <a:gd name="T5" fmla="*/ 88 h 102"/>
                <a:gd name="T6" fmla="*/ 112 w 126"/>
                <a:gd name="T7" fmla="*/ 55 h 102"/>
                <a:gd name="T8" fmla="*/ 134 w 126"/>
                <a:gd name="T9" fmla="*/ 0 h 102"/>
                <a:gd name="T10" fmla="*/ 192 w 126"/>
                <a:gd name="T11" fmla="*/ 0 h 102"/>
                <a:gd name="T12" fmla="*/ 219 w 126"/>
                <a:gd name="T13" fmla="*/ 80 h 102"/>
                <a:gd name="T14" fmla="*/ 233 w 126"/>
                <a:gd name="T15" fmla="*/ 124 h 102"/>
                <a:gd name="T16" fmla="*/ 263 w 126"/>
                <a:gd name="T17" fmla="*/ 144 h 102"/>
                <a:gd name="T18" fmla="*/ 257 w 126"/>
                <a:gd name="T19" fmla="*/ 213 h 102"/>
                <a:gd name="T20" fmla="*/ 213 w 126"/>
                <a:gd name="T21" fmla="*/ 285 h 102"/>
                <a:gd name="T22" fmla="*/ 168 w 126"/>
                <a:gd name="T23" fmla="*/ 316 h 102"/>
                <a:gd name="T24" fmla="*/ 97 w 126"/>
                <a:gd name="T25" fmla="*/ 299 h 102"/>
                <a:gd name="T26" fmla="*/ 46 w 126"/>
                <a:gd name="T27" fmla="*/ 282 h 102"/>
                <a:gd name="T28" fmla="*/ 24 w 126"/>
                <a:gd name="T29" fmla="*/ 260 h 102"/>
                <a:gd name="T30" fmla="*/ 24 w 126"/>
                <a:gd name="T31" fmla="*/ 229 h 102"/>
                <a:gd name="T32" fmla="*/ 0 w 126"/>
                <a:gd name="T33" fmla="*/ 155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6"/>
                <a:gd name="T52" fmla="*/ 0 h 102"/>
                <a:gd name="T53" fmla="*/ 126 w 126"/>
                <a:gd name="T54" fmla="*/ 102 h 10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6" h="102">
                  <a:moveTo>
                    <a:pt x="0" y="50"/>
                  </a:moveTo>
                  <a:lnTo>
                    <a:pt x="28" y="46"/>
                  </a:lnTo>
                  <a:lnTo>
                    <a:pt x="38" y="28"/>
                  </a:lnTo>
                  <a:lnTo>
                    <a:pt x="54" y="18"/>
                  </a:lnTo>
                  <a:lnTo>
                    <a:pt x="64" y="0"/>
                  </a:lnTo>
                  <a:lnTo>
                    <a:pt x="92" y="0"/>
                  </a:lnTo>
                  <a:lnTo>
                    <a:pt x="104" y="26"/>
                  </a:lnTo>
                  <a:lnTo>
                    <a:pt x="112" y="40"/>
                  </a:lnTo>
                  <a:lnTo>
                    <a:pt x="126" y="46"/>
                  </a:lnTo>
                  <a:lnTo>
                    <a:pt x="122" y="68"/>
                  </a:lnTo>
                  <a:lnTo>
                    <a:pt x="102" y="92"/>
                  </a:lnTo>
                  <a:lnTo>
                    <a:pt x="80" y="102"/>
                  </a:lnTo>
                  <a:lnTo>
                    <a:pt x="46" y="96"/>
                  </a:lnTo>
                  <a:lnTo>
                    <a:pt x="22" y="90"/>
                  </a:lnTo>
                  <a:lnTo>
                    <a:pt x="12" y="84"/>
                  </a:lnTo>
                  <a:lnTo>
                    <a:pt x="12" y="74"/>
                  </a:lnTo>
                  <a:lnTo>
                    <a:pt x="0" y="50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50" name="Freeform 2444"/>
            <p:cNvSpPr>
              <a:spLocks/>
            </p:cNvSpPr>
            <p:nvPr/>
          </p:nvSpPr>
          <p:spPr bwMode="gray">
            <a:xfrm>
              <a:off x="4909" y="1828"/>
              <a:ext cx="428" cy="589"/>
            </a:xfrm>
            <a:custGeom>
              <a:avLst/>
              <a:gdLst>
                <a:gd name="T0" fmla="*/ 2 w 384"/>
                <a:gd name="T1" fmla="*/ 598 h 500"/>
                <a:gd name="T2" fmla="*/ 13 w 384"/>
                <a:gd name="T3" fmla="*/ 755 h 500"/>
                <a:gd name="T4" fmla="*/ 86 w 384"/>
                <a:gd name="T5" fmla="*/ 701 h 500"/>
                <a:gd name="T6" fmla="*/ 164 w 384"/>
                <a:gd name="T7" fmla="*/ 800 h 500"/>
                <a:gd name="T8" fmla="*/ 240 w 384"/>
                <a:gd name="T9" fmla="*/ 724 h 500"/>
                <a:gd name="T10" fmla="*/ 296 w 384"/>
                <a:gd name="T11" fmla="*/ 636 h 500"/>
                <a:gd name="T12" fmla="*/ 379 w 384"/>
                <a:gd name="T13" fmla="*/ 717 h 500"/>
                <a:gd name="T14" fmla="*/ 430 w 384"/>
                <a:gd name="T15" fmla="*/ 780 h 500"/>
                <a:gd name="T16" fmla="*/ 376 w 384"/>
                <a:gd name="T17" fmla="*/ 927 h 500"/>
                <a:gd name="T18" fmla="*/ 253 w 384"/>
                <a:gd name="T19" fmla="*/ 938 h 500"/>
                <a:gd name="T20" fmla="*/ 184 w 384"/>
                <a:gd name="T21" fmla="*/ 906 h 500"/>
                <a:gd name="T22" fmla="*/ 98 w 384"/>
                <a:gd name="T23" fmla="*/ 1020 h 500"/>
                <a:gd name="T24" fmla="*/ 77 w 384"/>
                <a:gd name="T25" fmla="*/ 1138 h 500"/>
                <a:gd name="T26" fmla="*/ 48 w 384"/>
                <a:gd name="T27" fmla="*/ 1222 h 500"/>
                <a:gd name="T28" fmla="*/ 43 w 384"/>
                <a:gd name="T29" fmla="*/ 1316 h 500"/>
                <a:gd name="T30" fmla="*/ 107 w 384"/>
                <a:gd name="T31" fmla="*/ 1354 h 500"/>
                <a:gd name="T32" fmla="*/ 192 w 384"/>
                <a:gd name="T33" fmla="*/ 1560 h 500"/>
                <a:gd name="T34" fmla="*/ 300 w 384"/>
                <a:gd name="T35" fmla="*/ 1536 h 500"/>
                <a:gd name="T36" fmla="*/ 419 w 384"/>
                <a:gd name="T37" fmla="*/ 1517 h 500"/>
                <a:gd name="T38" fmla="*/ 474 w 384"/>
                <a:gd name="T39" fmla="*/ 1568 h 500"/>
                <a:gd name="T40" fmla="*/ 582 w 384"/>
                <a:gd name="T41" fmla="*/ 1452 h 500"/>
                <a:gd name="T42" fmla="*/ 714 w 384"/>
                <a:gd name="T43" fmla="*/ 1328 h 500"/>
                <a:gd name="T44" fmla="*/ 780 w 384"/>
                <a:gd name="T45" fmla="*/ 1050 h 500"/>
                <a:gd name="T46" fmla="*/ 799 w 384"/>
                <a:gd name="T47" fmla="*/ 984 h 500"/>
                <a:gd name="T48" fmla="*/ 796 w 384"/>
                <a:gd name="T49" fmla="*/ 919 h 500"/>
                <a:gd name="T50" fmla="*/ 821 w 384"/>
                <a:gd name="T51" fmla="*/ 836 h 500"/>
                <a:gd name="T52" fmla="*/ 736 w 384"/>
                <a:gd name="T53" fmla="*/ 755 h 500"/>
                <a:gd name="T54" fmla="*/ 654 w 384"/>
                <a:gd name="T55" fmla="*/ 728 h 500"/>
                <a:gd name="T56" fmla="*/ 641 w 384"/>
                <a:gd name="T57" fmla="*/ 614 h 500"/>
                <a:gd name="T58" fmla="*/ 630 w 384"/>
                <a:gd name="T59" fmla="*/ 528 h 500"/>
                <a:gd name="T60" fmla="*/ 672 w 384"/>
                <a:gd name="T61" fmla="*/ 424 h 500"/>
                <a:gd name="T62" fmla="*/ 616 w 384"/>
                <a:gd name="T63" fmla="*/ 305 h 500"/>
                <a:gd name="T64" fmla="*/ 542 w 384"/>
                <a:gd name="T65" fmla="*/ 192 h 500"/>
                <a:gd name="T66" fmla="*/ 440 w 384"/>
                <a:gd name="T67" fmla="*/ 126 h 500"/>
                <a:gd name="T68" fmla="*/ 391 w 384"/>
                <a:gd name="T69" fmla="*/ 25 h 500"/>
                <a:gd name="T70" fmla="*/ 313 w 384"/>
                <a:gd name="T71" fmla="*/ 0 h 500"/>
                <a:gd name="T72" fmla="*/ 218 w 384"/>
                <a:gd name="T73" fmla="*/ 52 h 500"/>
                <a:gd name="T74" fmla="*/ 149 w 384"/>
                <a:gd name="T75" fmla="*/ 131 h 500"/>
                <a:gd name="T76" fmla="*/ 214 w 384"/>
                <a:gd name="T77" fmla="*/ 192 h 500"/>
                <a:gd name="T78" fmla="*/ 197 w 384"/>
                <a:gd name="T79" fmla="*/ 290 h 500"/>
                <a:gd name="T80" fmla="*/ 130 w 384"/>
                <a:gd name="T81" fmla="*/ 333 h 500"/>
                <a:gd name="T82" fmla="*/ 110 w 384"/>
                <a:gd name="T83" fmla="*/ 415 h 500"/>
                <a:gd name="T84" fmla="*/ 130 w 384"/>
                <a:gd name="T85" fmla="*/ 497 h 500"/>
                <a:gd name="T86" fmla="*/ 89 w 384"/>
                <a:gd name="T87" fmla="*/ 548 h 500"/>
                <a:gd name="T88" fmla="*/ 2 w 384"/>
                <a:gd name="T89" fmla="*/ 552 h 5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84"/>
                <a:gd name="T136" fmla="*/ 0 h 500"/>
                <a:gd name="T137" fmla="*/ 384 w 384"/>
                <a:gd name="T138" fmla="*/ 500 h 5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84" h="500">
                  <a:moveTo>
                    <a:pt x="2" y="176"/>
                  </a:moveTo>
                  <a:lnTo>
                    <a:pt x="2" y="190"/>
                  </a:lnTo>
                  <a:lnTo>
                    <a:pt x="0" y="214"/>
                  </a:lnTo>
                  <a:lnTo>
                    <a:pt x="6" y="240"/>
                  </a:lnTo>
                  <a:lnTo>
                    <a:pt x="20" y="240"/>
                  </a:lnTo>
                  <a:lnTo>
                    <a:pt x="40" y="222"/>
                  </a:lnTo>
                  <a:lnTo>
                    <a:pt x="64" y="242"/>
                  </a:lnTo>
                  <a:lnTo>
                    <a:pt x="76" y="254"/>
                  </a:lnTo>
                  <a:lnTo>
                    <a:pt x="100" y="248"/>
                  </a:lnTo>
                  <a:lnTo>
                    <a:pt x="112" y="230"/>
                  </a:lnTo>
                  <a:lnTo>
                    <a:pt x="128" y="220"/>
                  </a:lnTo>
                  <a:lnTo>
                    <a:pt x="138" y="202"/>
                  </a:lnTo>
                  <a:lnTo>
                    <a:pt x="166" y="202"/>
                  </a:lnTo>
                  <a:lnTo>
                    <a:pt x="178" y="228"/>
                  </a:lnTo>
                  <a:lnTo>
                    <a:pt x="186" y="242"/>
                  </a:lnTo>
                  <a:lnTo>
                    <a:pt x="200" y="248"/>
                  </a:lnTo>
                  <a:lnTo>
                    <a:pt x="196" y="270"/>
                  </a:lnTo>
                  <a:lnTo>
                    <a:pt x="176" y="294"/>
                  </a:lnTo>
                  <a:lnTo>
                    <a:pt x="152" y="304"/>
                  </a:lnTo>
                  <a:lnTo>
                    <a:pt x="118" y="298"/>
                  </a:lnTo>
                  <a:lnTo>
                    <a:pt x="98" y="292"/>
                  </a:lnTo>
                  <a:lnTo>
                    <a:pt x="86" y="288"/>
                  </a:lnTo>
                  <a:lnTo>
                    <a:pt x="66" y="310"/>
                  </a:lnTo>
                  <a:lnTo>
                    <a:pt x="46" y="324"/>
                  </a:lnTo>
                  <a:lnTo>
                    <a:pt x="44" y="354"/>
                  </a:lnTo>
                  <a:lnTo>
                    <a:pt x="36" y="362"/>
                  </a:lnTo>
                  <a:lnTo>
                    <a:pt x="36" y="382"/>
                  </a:lnTo>
                  <a:lnTo>
                    <a:pt x="22" y="388"/>
                  </a:lnTo>
                  <a:lnTo>
                    <a:pt x="16" y="402"/>
                  </a:lnTo>
                  <a:lnTo>
                    <a:pt x="20" y="418"/>
                  </a:lnTo>
                  <a:lnTo>
                    <a:pt x="34" y="428"/>
                  </a:lnTo>
                  <a:lnTo>
                    <a:pt x="50" y="430"/>
                  </a:lnTo>
                  <a:lnTo>
                    <a:pt x="54" y="462"/>
                  </a:lnTo>
                  <a:lnTo>
                    <a:pt x="90" y="496"/>
                  </a:lnTo>
                  <a:lnTo>
                    <a:pt x="112" y="500"/>
                  </a:lnTo>
                  <a:lnTo>
                    <a:pt x="140" y="488"/>
                  </a:lnTo>
                  <a:lnTo>
                    <a:pt x="170" y="482"/>
                  </a:lnTo>
                  <a:lnTo>
                    <a:pt x="196" y="482"/>
                  </a:lnTo>
                  <a:lnTo>
                    <a:pt x="214" y="494"/>
                  </a:lnTo>
                  <a:lnTo>
                    <a:pt x="222" y="498"/>
                  </a:lnTo>
                  <a:lnTo>
                    <a:pt x="236" y="496"/>
                  </a:lnTo>
                  <a:lnTo>
                    <a:pt x="272" y="462"/>
                  </a:lnTo>
                  <a:lnTo>
                    <a:pt x="306" y="446"/>
                  </a:lnTo>
                  <a:lnTo>
                    <a:pt x="334" y="422"/>
                  </a:lnTo>
                  <a:lnTo>
                    <a:pt x="364" y="400"/>
                  </a:lnTo>
                  <a:lnTo>
                    <a:pt x="364" y="334"/>
                  </a:lnTo>
                  <a:lnTo>
                    <a:pt x="374" y="326"/>
                  </a:lnTo>
                  <a:lnTo>
                    <a:pt x="374" y="312"/>
                  </a:lnTo>
                  <a:lnTo>
                    <a:pt x="384" y="304"/>
                  </a:lnTo>
                  <a:lnTo>
                    <a:pt x="372" y="292"/>
                  </a:lnTo>
                  <a:lnTo>
                    <a:pt x="368" y="280"/>
                  </a:lnTo>
                  <a:lnTo>
                    <a:pt x="384" y="266"/>
                  </a:lnTo>
                  <a:lnTo>
                    <a:pt x="364" y="238"/>
                  </a:lnTo>
                  <a:lnTo>
                    <a:pt x="344" y="240"/>
                  </a:lnTo>
                  <a:lnTo>
                    <a:pt x="324" y="232"/>
                  </a:lnTo>
                  <a:lnTo>
                    <a:pt x="306" y="232"/>
                  </a:lnTo>
                  <a:lnTo>
                    <a:pt x="300" y="222"/>
                  </a:lnTo>
                  <a:lnTo>
                    <a:pt x="300" y="194"/>
                  </a:lnTo>
                  <a:lnTo>
                    <a:pt x="292" y="184"/>
                  </a:lnTo>
                  <a:lnTo>
                    <a:pt x="294" y="168"/>
                  </a:lnTo>
                  <a:lnTo>
                    <a:pt x="306" y="150"/>
                  </a:lnTo>
                  <a:lnTo>
                    <a:pt x="314" y="136"/>
                  </a:lnTo>
                  <a:lnTo>
                    <a:pt x="308" y="116"/>
                  </a:lnTo>
                  <a:lnTo>
                    <a:pt x="288" y="98"/>
                  </a:lnTo>
                  <a:lnTo>
                    <a:pt x="274" y="76"/>
                  </a:lnTo>
                  <a:lnTo>
                    <a:pt x="254" y="60"/>
                  </a:lnTo>
                  <a:lnTo>
                    <a:pt x="232" y="56"/>
                  </a:lnTo>
                  <a:lnTo>
                    <a:pt x="206" y="40"/>
                  </a:lnTo>
                  <a:lnTo>
                    <a:pt x="192" y="22"/>
                  </a:lnTo>
                  <a:lnTo>
                    <a:pt x="184" y="8"/>
                  </a:lnTo>
                  <a:lnTo>
                    <a:pt x="182" y="0"/>
                  </a:lnTo>
                  <a:lnTo>
                    <a:pt x="146" y="0"/>
                  </a:lnTo>
                  <a:lnTo>
                    <a:pt x="134" y="16"/>
                  </a:lnTo>
                  <a:lnTo>
                    <a:pt x="102" y="16"/>
                  </a:lnTo>
                  <a:lnTo>
                    <a:pt x="96" y="38"/>
                  </a:lnTo>
                  <a:lnTo>
                    <a:pt x="70" y="42"/>
                  </a:lnTo>
                  <a:lnTo>
                    <a:pt x="66" y="58"/>
                  </a:lnTo>
                  <a:lnTo>
                    <a:pt x="100" y="60"/>
                  </a:lnTo>
                  <a:lnTo>
                    <a:pt x="104" y="76"/>
                  </a:lnTo>
                  <a:lnTo>
                    <a:pt x="92" y="92"/>
                  </a:lnTo>
                  <a:lnTo>
                    <a:pt x="84" y="106"/>
                  </a:lnTo>
                  <a:lnTo>
                    <a:pt x="60" y="106"/>
                  </a:lnTo>
                  <a:lnTo>
                    <a:pt x="46" y="120"/>
                  </a:lnTo>
                  <a:lnTo>
                    <a:pt x="52" y="132"/>
                  </a:lnTo>
                  <a:lnTo>
                    <a:pt x="64" y="140"/>
                  </a:lnTo>
                  <a:lnTo>
                    <a:pt x="60" y="158"/>
                  </a:lnTo>
                  <a:lnTo>
                    <a:pt x="44" y="156"/>
                  </a:lnTo>
                  <a:lnTo>
                    <a:pt x="42" y="174"/>
                  </a:lnTo>
                  <a:lnTo>
                    <a:pt x="30" y="180"/>
                  </a:lnTo>
                  <a:lnTo>
                    <a:pt x="2" y="176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51" name="Freeform 2445"/>
            <p:cNvSpPr>
              <a:spLocks/>
            </p:cNvSpPr>
            <p:nvPr/>
          </p:nvSpPr>
          <p:spPr bwMode="gray">
            <a:xfrm>
              <a:off x="4909" y="1828"/>
              <a:ext cx="428" cy="589"/>
            </a:xfrm>
            <a:custGeom>
              <a:avLst/>
              <a:gdLst>
                <a:gd name="T0" fmla="*/ 2 w 384"/>
                <a:gd name="T1" fmla="*/ 598 h 500"/>
                <a:gd name="T2" fmla="*/ 13 w 384"/>
                <a:gd name="T3" fmla="*/ 755 h 500"/>
                <a:gd name="T4" fmla="*/ 86 w 384"/>
                <a:gd name="T5" fmla="*/ 701 h 500"/>
                <a:gd name="T6" fmla="*/ 164 w 384"/>
                <a:gd name="T7" fmla="*/ 800 h 500"/>
                <a:gd name="T8" fmla="*/ 240 w 384"/>
                <a:gd name="T9" fmla="*/ 724 h 500"/>
                <a:gd name="T10" fmla="*/ 296 w 384"/>
                <a:gd name="T11" fmla="*/ 636 h 500"/>
                <a:gd name="T12" fmla="*/ 379 w 384"/>
                <a:gd name="T13" fmla="*/ 717 h 500"/>
                <a:gd name="T14" fmla="*/ 430 w 384"/>
                <a:gd name="T15" fmla="*/ 780 h 500"/>
                <a:gd name="T16" fmla="*/ 376 w 384"/>
                <a:gd name="T17" fmla="*/ 927 h 500"/>
                <a:gd name="T18" fmla="*/ 253 w 384"/>
                <a:gd name="T19" fmla="*/ 938 h 500"/>
                <a:gd name="T20" fmla="*/ 184 w 384"/>
                <a:gd name="T21" fmla="*/ 906 h 500"/>
                <a:gd name="T22" fmla="*/ 98 w 384"/>
                <a:gd name="T23" fmla="*/ 1020 h 500"/>
                <a:gd name="T24" fmla="*/ 77 w 384"/>
                <a:gd name="T25" fmla="*/ 1138 h 500"/>
                <a:gd name="T26" fmla="*/ 48 w 384"/>
                <a:gd name="T27" fmla="*/ 1222 h 500"/>
                <a:gd name="T28" fmla="*/ 43 w 384"/>
                <a:gd name="T29" fmla="*/ 1316 h 500"/>
                <a:gd name="T30" fmla="*/ 107 w 384"/>
                <a:gd name="T31" fmla="*/ 1354 h 500"/>
                <a:gd name="T32" fmla="*/ 192 w 384"/>
                <a:gd name="T33" fmla="*/ 1560 h 500"/>
                <a:gd name="T34" fmla="*/ 300 w 384"/>
                <a:gd name="T35" fmla="*/ 1536 h 500"/>
                <a:gd name="T36" fmla="*/ 419 w 384"/>
                <a:gd name="T37" fmla="*/ 1517 h 500"/>
                <a:gd name="T38" fmla="*/ 474 w 384"/>
                <a:gd name="T39" fmla="*/ 1568 h 500"/>
                <a:gd name="T40" fmla="*/ 582 w 384"/>
                <a:gd name="T41" fmla="*/ 1452 h 500"/>
                <a:gd name="T42" fmla="*/ 714 w 384"/>
                <a:gd name="T43" fmla="*/ 1328 h 500"/>
                <a:gd name="T44" fmla="*/ 780 w 384"/>
                <a:gd name="T45" fmla="*/ 1050 h 500"/>
                <a:gd name="T46" fmla="*/ 799 w 384"/>
                <a:gd name="T47" fmla="*/ 984 h 500"/>
                <a:gd name="T48" fmla="*/ 796 w 384"/>
                <a:gd name="T49" fmla="*/ 919 h 500"/>
                <a:gd name="T50" fmla="*/ 821 w 384"/>
                <a:gd name="T51" fmla="*/ 836 h 500"/>
                <a:gd name="T52" fmla="*/ 736 w 384"/>
                <a:gd name="T53" fmla="*/ 755 h 500"/>
                <a:gd name="T54" fmla="*/ 654 w 384"/>
                <a:gd name="T55" fmla="*/ 728 h 500"/>
                <a:gd name="T56" fmla="*/ 641 w 384"/>
                <a:gd name="T57" fmla="*/ 614 h 500"/>
                <a:gd name="T58" fmla="*/ 630 w 384"/>
                <a:gd name="T59" fmla="*/ 528 h 500"/>
                <a:gd name="T60" fmla="*/ 672 w 384"/>
                <a:gd name="T61" fmla="*/ 424 h 500"/>
                <a:gd name="T62" fmla="*/ 616 w 384"/>
                <a:gd name="T63" fmla="*/ 305 h 500"/>
                <a:gd name="T64" fmla="*/ 542 w 384"/>
                <a:gd name="T65" fmla="*/ 192 h 500"/>
                <a:gd name="T66" fmla="*/ 440 w 384"/>
                <a:gd name="T67" fmla="*/ 126 h 500"/>
                <a:gd name="T68" fmla="*/ 391 w 384"/>
                <a:gd name="T69" fmla="*/ 25 h 500"/>
                <a:gd name="T70" fmla="*/ 313 w 384"/>
                <a:gd name="T71" fmla="*/ 0 h 500"/>
                <a:gd name="T72" fmla="*/ 218 w 384"/>
                <a:gd name="T73" fmla="*/ 52 h 500"/>
                <a:gd name="T74" fmla="*/ 149 w 384"/>
                <a:gd name="T75" fmla="*/ 131 h 500"/>
                <a:gd name="T76" fmla="*/ 214 w 384"/>
                <a:gd name="T77" fmla="*/ 192 h 500"/>
                <a:gd name="T78" fmla="*/ 197 w 384"/>
                <a:gd name="T79" fmla="*/ 290 h 500"/>
                <a:gd name="T80" fmla="*/ 130 w 384"/>
                <a:gd name="T81" fmla="*/ 333 h 500"/>
                <a:gd name="T82" fmla="*/ 110 w 384"/>
                <a:gd name="T83" fmla="*/ 415 h 500"/>
                <a:gd name="T84" fmla="*/ 130 w 384"/>
                <a:gd name="T85" fmla="*/ 497 h 500"/>
                <a:gd name="T86" fmla="*/ 89 w 384"/>
                <a:gd name="T87" fmla="*/ 548 h 500"/>
                <a:gd name="T88" fmla="*/ 2 w 384"/>
                <a:gd name="T89" fmla="*/ 552 h 5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84"/>
                <a:gd name="T136" fmla="*/ 0 h 500"/>
                <a:gd name="T137" fmla="*/ 384 w 384"/>
                <a:gd name="T138" fmla="*/ 500 h 5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84" h="500">
                  <a:moveTo>
                    <a:pt x="2" y="176"/>
                  </a:moveTo>
                  <a:lnTo>
                    <a:pt x="2" y="190"/>
                  </a:lnTo>
                  <a:lnTo>
                    <a:pt x="0" y="214"/>
                  </a:lnTo>
                  <a:lnTo>
                    <a:pt x="6" y="240"/>
                  </a:lnTo>
                  <a:lnTo>
                    <a:pt x="20" y="240"/>
                  </a:lnTo>
                  <a:lnTo>
                    <a:pt x="40" y="222"/>
                  </a:lnTo>
                  <a:lnTo>
                    <a:pt x="64" y="242"/>
                  </a:lnTo>
                  <a:lnTo>
                    <a:pt x="76" y="254"/>
                  </a:lnTo>
                  <a:lnTo>
                    <a:pt x="100" y="248"/>
                  </a:lnTo>
                  <a:lnTo>
                    <a:pt x="112" y="230"/>
                  </a:lnTo>
                  <a:lnTo>
                    <a:pt x="128" y="220"/>
                  </a:lnTo>
                  <a:lnTo>
                    <a:pt x="138" y="202"/>
                  </a:lnTo>
                  <a:lnTo>
                    <a:pt x="166" y="202"/>
                  </a:lnTo>
                  <a:lnTo>
                    <a:pt x="178" y="228"/>
                  </a:lnTo>
                  <a:lnTo>
                    <a:pt x="186" y="242"/>
                  </a:lnTo>
                  <a:lnTo>
                    <a:pt x="200" y="248"/>
                  </a:lnTo>
                  <a:lnTo>
                    <a:pt x="196" y="270"/>
                  </a:lnTo>
                  <a:lnTo>
                    <a:pt x="176" y="294"/>
                  </a:lnTo>
                  <a:lnTo>
                    <a:pt x="152" y="304"/>
                  </a:lnTo>
                  <a:lnTo>
                    <a:pt x="118" y="298"/>
                  </a:lnTo>
                  <a:lnTo>
                    <a:pt x="98" y="292"/>
                  </a:lnTo>
                  <a:lnTo>
                    <a:pt x="86" y="288"/>
                  </a:lnTo>
                  <a:lnTo>
                    <a:pt x="66" y="310"/>
                  </a:lnTo>
                  <a:lnTo>
                    <a:pt x="46" y="324"/>
                  </a:lnTo>
                  <a:lnTo>
                    <a:pt x="44" y="354"/>
                  </a:lnTo>
                  <a:lnTo>
                    <a:pt x="36" y="362"/>
                  </a:lnTo>
                  <a:lnTo>
                    <a:pt x="36" y="382"/>
                  </a:lnTo>
                  <a:lnTo>
                    <a:pt x="22" y="388"/>
                  </a:lnTo>
                  <a:lnTo>
                    <a:pt x="16" y="402"/>
                  </a:lnTo>
                  <a:lnTo>
                    <a:pt x="20" y="418"/>
                  </a:lnTo>
                  <a:lnTo>
                    <a:pt x="34" y="428"/>
                  </a:lnTo>
                  <a:lnTo>
                    <a:pt x="50" y="430"/>
                  </a:lnTo>
                  <a:lnTo>
                    <a:pt x="54" y="462"/>
                  </a:lnTo>
                  <a:lnTo>
                    <a:pt x="90" y="496"/>
                  </a:lnTo>
                  <a:lnTo>
                    <a:pt x="112" y="500"/>
                  </a:lnTo>
                  <a:lnTo>
                    <a:pt x="140" y="488"/>
                  </a:lnTo>
                  <a:lnTo>
                    <a:pt x="170" y="482"/>
                  </a:lnTo>
                  <a:lnTo>
                    <a:pt x="196" y="482"/>
                  </a:lnTo>
                  <a:lnTo>
                    <a:pt x="214" y="494"/>
                  </a:lnTo>
                  <a:lnTo>
                    <a:pt x="222" y="498"/>
                  </a:lnTo>
                  <a:lnTo>
                    <a:pt x="236" y="496"/>
                  </a:lnTo>
                  <a:lnTo>
                    <a:pt x="272" y="462"/>
                  </a:lnTo>
                  <a:lnTo>
                    <a:pt x="306" y="446"/>
                  </a:lnTo>
                  <a:lnTo>
                    <a:pt x="334" y="422"/>
                  </a:lnTo>
                  <a:lnTo>
                    <a:pt x="364" y="400"/>
                  </a:lnTo>
                  <a:lnTo>
                    <a:pt x="364" y="334"/>
                  </a:lnTo>
                  <a:lnTo>
                    <a:pt x="374" y="326"/>
                  </a:lnTo>
                  <a:lnTo>
                    <a:pt x="374" y="312"/>
                  </a:lnTo>
                  <a:lnTo>
                    <a:pt x="384" y="304"/>
                  </a:lnTo>
                  <a:lnTo>
                    <a:pt x="372" y="292"/>
                  </a:lnTo>
                  <a:lnTo>
                    <a:pt x="368" y="280"/>
                  </a:lnTo>
                  <a:lnTo>
                    <a:pt x="384" y="266"/>
                  </a:lnTo>
                  <a:lnTo>
                    <a:pt x="364" y="238"/>
                  </a:lnTo>
                  <a:lnTo>
                    <a:pt x="344" y="240"/>
                  </a:lnTo>
                  <a:lnTo>
                    <a:pt x="324" y="232"/>
                  </a:lnTo>
                  <a:lnTo>
                    <a:pt x="306" y="232"/>
                  </a:lnTo>
                  <a:lnTo>
                    <a:pt x="300" y="222"/>
                  </a:lnTo>
                  <a:lnTo>
                    <a:pt x="300" y="194"/>
                  </a:lnTo>
                  <a:lnTo>
                    <a:pt x="292" y="184"/>
                  </a:lnTo>
                  <a:lnTo>
                    <a:pt x="294" y="168"/>
                  </a:lnTo>
                  <a:lnTo>
                    <a:pt x="306" y="150"/>
                  </a:lnTo>
                  <a:lnTo>
                    <a:pt x="314" y="136"/>
                  </a:lnTo>
                  <a:lnTo>
                    <a:pt x="308" y="116"/>
                  </a:lnTo>
                  <a:lnTo>
                    <a:pt x="288" y="98"/>
                  </a:lnTo>
                  <a:lnTo>
                    <a:pt x="274" y="76"/>
                  </a:lnTo>
                  <a:lnTo>
                    <a:pt x="254" y="60"/>
                  </a:lnTo>
                  <a:lnTo>
                    <a:pt x="232" y="56"/>
                  </a:lnTo>
                  <a:lnTo>
                    <a:pt x="206" y="40"/>
                  </a:lnTo>
                  <a:lnTo>
                    <a:pt x="192" y="22"/>
                  </a:lnTo>
                  <a:lnTo>
                    <a:pt x="184" y="8"/>
                  </a:lnTo>
                  <a:lnTo>
                    <a:pt x="182" y="0"/>
                  </a:lnTo>
                  <a:lnTo>
                    <a:pt x="146" y="0"/>
                  </a:lnTo>
                  <a:lnTo>
                    <a:pt x="134" y="16"/>
                  </a:lnTo>
                  <a:lnTo>
                    <a:pt x="102" y="16"/>
                  </a:lnTo>
                  <a:lnTo>
                    <a:pt x="96" y="38"/>
                  </a:lnTo>
                  <a:lnTo>
                    <a:pt x="70" y="42"/>
                  </a:lnTo>
                  <a:lnTo>
                    <a:pt x="66" y="58"/>
                  </a:lnTo>
                  <a:lnTo>
                    <a:pt x="100" y="60"/>
                  </a:lnTo>
                  <a:lnTo>
                    <a:pt x="104" y="76"/>
                  </a:lnTo>
                  <a:lnTo>
                    <a:pt x="92" y="92"/>
                  </a:lnTo>
                  <a:lnTo>
                    <a:pt x="84" y="106"/>
                  </a:lnTo>
                  <a:lnTo>
                    <a:pt x="60" y="106"/>
                  </a:lnTo>
                  <a:lnTo>
                    <a:pt x="46" y="120"/>
                  </a:lnTo>
                  <a:lnTo>
                    <a:pt x="52" y="132"/>
                  </a:lnTo>
                  <a:lnTo>
                    <a:pt x="64" y="140"/>
                  </a:lnTo>
                  <a:lnTo>
                    <a:pt x="60" y="158"/>
                  </a:lnTo>
                  <a:lnTo>
                    <a:pt x="44" y="156"/>
                  </a:lnTo>
                  <a:lnTo>
                    <a:pt x="42" y="174"/>
                  </a:lnTo>
                  <a:lnTo>
                    <a:pt x="30" y="180"/>
                  </a:lnTo>
                  <a:lnTo>
                    <a:pt x="2" y="176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52" name="Freeform 2446"/>
            <p:cNvSpPr>
              <a:spLocks/>
            </p:cNvSpPr>
            <p:nvPr/>
          </p:nvSpPr>
          <p:spPr bwMode="gray">
            <a:xfrm>
              <a:off x="5111" y="1706"/>
              <a:ext cx="741" cy="645"/>
            </a:xfrm>
            <a:custGeom>
              <a:avLst/>
              <a:gdLst>
                <a:gd name="T0" fmla="*/ 13 w 664"/>
                <a:gd name="T1" fmla="*/ 375 h 548"/>
                <a:gd name="T2" fmla="*/ 107 w 664"/>
                <a:gd name="T3" fmla="*/ 499 h 548"/>
                <a:gd name="T4" fmla="*/ 203 w 664"/>
                <a:gd name="T5" fmla="*/ 574 h 548"/>
                <a:gd name="T6" fmla="*/ 271 w 664"/>
                <a:gd name="T7" fmla="*/ 690 h 548"/>
                <a:gd name="T8" fmla="*/ 240 w 664"/>
                <a:gd name="T9" fmla="*/ 858 h 548"/>
                <a:gd name="T10" fmla="*/ 254 w 664"/>
                <a:gd name="T11" fmla="*/ 937 h 548"/>
                <a:gd name="T12" fmla="*/ 271 w 664"/>
                <a:gd name="T13" fmla="*/ 1050 h 548"/>
                <a:gd name="T14" fmla="*/ 346 w 664"/>
                <a:gd name="T15" fmla="*/ 1077 h 548"/>
                <a:gd name="T16" fmla="*/ 431 w 664"/>
                <a:gd name="T17" fmla="*/ 1158 h 548"/>
                <a:gd name="T18" fmla="*/ 405 w 664"/>
                <a:gd name="T19" fmla="*/ 1245 h 548"/>
                <a:gd name="T20" fmla="*/ 417 w 664"/>
                <a:gd name="T21" fmla="*/ 1302 h 548"/>
                <a:gd name="T22" fmla="*/ 393 w 664"/>
                <a:gd name="T23" fmla="*/ 1381 h 548"/>
                <a:gd name="T24" fmla="*/ 433 w 664"/>
                <a:gd name="T25" fmla="*/ 1612 h 548"/>
                <a:gd name="T26" fmla="*/ 520 w 664"/>
                <a:gd name="T27" fmla="*/ 1520 h 548"/>
                <a:gd name="T28" fmla="*/ 572 w 664"/>
                <a:gd name="T29" fmla="*/ 1520 h 548"/>
                <a:gd name="T30" fmla="*/ 644 w 664"/>
                <a:gd name="T31" fmla="*/ 1528 h 548"/>
                <a:gd name="T32" fmla="*/ 706 w 664"/>
                <a:gd name="T33" fmla="*/ 1508 h 548"/>
                <a:gd name="T34" fmla="*/ 745 w 664"/>
                <a:gd name="T35" fmla="*/ 1609 h 548"/>
                <a:gd name="T36" fmla="*/ 894 w 664"/>
                <a:gd name="T37" fmla="*/ 1683 h 548"/>
                <a:gd name="T38" fmla="*/ 1056 w 664"/>
                <a:gd name="T39" fmla="*/ 1693 h 548"/>
                <a:gd name="T40" fmla="*/ 1137 w 664"/>
                <a:gd name="T41" fmla="*/ 1714 h 548"/>
                <a:gd name="T42" fmla="*/ 1254 w 664"/>
                <a:gd name="T43" fmla="*/ 1693 h 548"/>
                <a:gd name="T44" fmla="*/ 1338 w 664"/>
                <a:gd name="T45" fmla="*/ 1670 h 548"/>
                <a:gd name="T46" fmla="*/ 1431 w 664"/>
                <a:gd name="T47" fmla="*/ 1583 h 548"/>
                <a:gd name="T48" fmla="*/ 1405 w 664"/>
                <a:gd name="T49" fmla="*/ 1428 h 548"/>
                <a:gd name="T50" fmla="*/ 1296 w 664"/>
                <a:gd name="T51" fmla="*/ 1222 h 548"/>
                <a:gd name="T52" fmla="*/ 1259 w 664"/>
                <a:gd name="T53" fmla="*/ 1071 h 548"/>
                <a:gd name="T54" fmla="*/ 1238 w 664"/>
                <a:gd name="T55" fmla="*/ 971 h 548"/>
                <a:gd name="T56" fmla="*/ 1103 w 664"/>
                <a:gd name="T57" fmla="*/ 777 h 548"/>
                <a:gd name="T58" fmla="*/ 973 w 664"/>
                <a:gd name="T59" fmla="*/ 532 h 548"/>
                <a:gd name="T60" fmla="*/ 932 w 664"/>
                <a:gd name="T61" fmla="*/ 432 h 548"/>
                <a:gd name="T62" fmla="*/ 877 w 664"/>
                <a:gd name="T63" fmla="*/ 227 h 548"/>
                <a:gd name="T64" fmla="*/ 856 w 664"/>
                <a:gd name="T65" fmla="*/ 101 h 548"/>
                <a:gd name="T66" fmla="*/ 805 w 664"/>
                <a:gd name="T67" fmla="*/ 0 h 548"/>
                <a:gd name="T68" fmla="*/ 754 w 664"/>
                <a:gd name="T69" fmla="*/ 111 h 548"/>
                <a:gd name="T70" fmla="*/ 711 w 664"/>
                <a:gd name="T71" fmla="*/ 199 h 548"/>
                <a:gd name="T72" fmla="*/ 633 w 664"/>
                <a:gd name="T73" fmla="*/ 149 h 548"/>
                <a:gd name="T74" fmla="*/ 599 w 664"/>
                <a:gd name="T75" fmla="*/ 285 h 548"/>
                <a:gd name="T76" fmla="*/ 333 w 664"/>
                <a:gd name="T77" fmla="*/ 302 h 548"/>
                <a:gd name="T78" fmla="*/ 219 w 664"/>
                <a:gd name="T79" fmla="*/ 251 h 548"/>
                <a:gd name="T80" fmla="*/ 136 w 664"/>
                <a:gd name="T81" fmla="*/ 302 h 548"/>
                <a:gd name="T82" fmla="*/ 51 w 664"/>
                <a:gd name="T83" fmla="*/ 268 h 54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4"/>
                <a:gd name="T127" fmla="*/ 0 h 548"/>
                <a:gd name="T128" fmla="*/ 664 w 664"/>
                <a:gd name="T129" fmla="*/ 548 h 54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4" h="548">
                  <a:moveTo>
                    <a:pt x="0" y="104"/>
                  </a:moveTo>
                  <a:lnTo>
                    <a:pt x="6" y="120"/>
                  </a:lnTo>
                  <a:lnTo>
                    <a:pt x="24" y="144"/>
                  </a:lnTo>
                  <a:lnTo>
                    <a:pt x="50" y="160"/>
                  </a:lnTo>
                  <a:lnTo>
                    <a:pt x="72" y="164"/>
                  </a:lnTo>
                  <a:lnTo>
                    <a:pt x="94" y="184"/>
                  </a:lnTo>
                  <a:lnTo>
                    <a:pt x="104" y="204"/>
                  </a:lnTo>
                  <a:lnTo>
                    <a:pt x="126" y="220"/>
                  </a:lnTo>
                  <a:lnTo>
                    <a:pt x="132" y="240"/>
                  </a:lnTo>
                  <a:lnTo>
                    <a:pt x="112" y="274"/>
                  </a:lnTo>
                  <a:lnTo>
                    <a:pt x="110" y="288"/>
                  </a:lnTo>
                  <a:lnTo>
                    <a:pt x="118" y="300"/>
                  </a:lnTo>
                  <a:lnTo>
                    <a:pt x="118" y="328"/>
                  </a:lnTo>
                  <a:lnTo>
                    <a:pt x="126" y="336"/>
                  </a:lnTo>
                  <a:lnTo>
                    <a:pt x="144" y="336"/>
                  </a:lnTo>
                  <a:lnTo>
                    <a:pt x="160" y="344"/>
                  </a:lnTo>
                  <a:lnTo>
                    <a:pt x="182" y="344"/>
                  </a:lnTo>
                  <a:lnTo>
                    <a:pt x="200" y="370"/>
                  </a:lnTo>
                  <a:lnTo>
                    <a:pt x="186" y="384"/>
                  </a:lnTo>
                  <a:lnTo>
                    <a:pt x="188" y="398"/>
                  </a:lnTo>
                  <a:lnTo>
                    <a:pt x="202" y="408"/>
                  </a:lnTo>
                  <a:lnTo>
                    <a:pt x="194" y="416"/>
                  </a:lnTo>
                  <a:lnTo>
                    <a:pt x="192" y="432"/>
                  </a:lnTo>
                  <a:lnTo>
                    <a:pt x="182" y="442"/>
                  </a:lnTo>
                  <a:lnTo>
                    <a:pt x="182" y="506"/>
                  </a:lnTo>
                  <a:lnTo>
                    <a:pt x="202" y="516"/>
                  </a:lnTo>
                  <a:lnTo>
                    <a:pt x="226" y="514"/>
                  </a:lnTo>
                  <a:lnTo>
                    <a:pt x="242" y="486"/>
                  </a:lnTo>
                  <a:lnTo>
                    <a:pt x="258" y="474"/>
                  </a:lnTo>
                  <a:lnTo>
                    <a:pt x="266" y="486"/>
                  </a:lnTo>
                  <a:lnTo>
                    <a:pt x="266" y="498"/>
                  </a:lnTo>
                  <a:lnTo>
                    <a:pt x="298" y="488"/>
                  </a:lnTo>
                  <a:lnTo>
                    <a:pt x="302" y="480"/>
                  </a:lnTo>
                  <a:lnTo>
                    <a:pt x="328" y="482"/>
                  </a:lnTo>
                  <a:lnTo>
                    <a:pt x="346" y="500"/>
                  </a:lnTo>
                  <a:lnTo>
                    <a:pt x="346" y="514"/>
                  </a:lnTo>
                  <a:lnTo>
                    <a:pt x="378" y="516"/>
                  </a:lnTo>
                  <a:lnTo>
                    <a:pt x="414" y="538"/>
                  </a:lnTo>
                  <a:lnTo>
                    <a:pt x="442" y="546"/>
                  </a:lnTo>
                  <a:lnTo>
                    <a:pt x="490" y="540"/>
                  </a:lnTo>
                  <a:lnTo>
                    <a:pt x="518" y="540"/>
                  </a:lnTo>
                  <a:lnTo>
                    <a:pt x="528" y="548"/>
                  </a:lnTo>
                  <a:lnTo>
                    <a:pt x="558" y="536"/>
                  </a:lnTo>
                  <a:lnTo>
                    <a:pt x="582" y="540"/>
                  </a:lnTo>
                  <a:lnTo>
                    <a:pt x="602" y="546"/>
                  </a:lnTo>
                  <a:lnTo>
                    <a:pt x="620" y="534"/>
                  </a:lnTo>
                  <a:lnTo>
                    <a:pt x="646" y="506"/>
                  </a:lnTo>
                  <a:lnTo>
                    <a:pt x="664" y="506"/>
                  </a:lnTo>
                  <a:lnTo>
                    <a:pt x="660" y="492"/>
                  </a:lnTo>
                  <a:lnTo>
                    <a:pt x="652" y="456"/>
                  </a:lnTo>
                  <a:lnTo>
                    <a:pt x="648" y="438"/>
                  </a:lnTo>
                  <a:lnTo>
                    <a:pt x="600" y="390"/>
                  </a:lnTo>
                  <a:lnTo>
                    <a:pt x="590" y="372"/>
                  </a:lnTo>
                  <a:lnTo>
                    <a:pt x="584" y="342"/>
                  </a:lnTo>
                  <a:lnTo>
                    <a:pt x="568" y="334"/>
                  </a:lnTo>
                  <a:lnTo>
                    <a:pt x="574" y="310"/>
                  </a:lnTo>
                  <a:lnTo>
                    <a:pt x="544" y="288"/>
                  </a:lnTo>
                  <a:lnTo>
                    <a:pt x="512" y="248"/>
                  </a:lnTo>
                  <a:lnTo>
                    <a:pt x="492" y="218"/>
                  </a:lnTo>
                  <a:lnTo>
                    <a:pt x="452" y="170"/>
                  </a:lnTo>
                  <a:lnTo>
                    <a:pt x="438" y="144"/>
                  </a:lnTo>
                  <a:lnTo>
                    <a:pt x="432" y="138"/>
                  </a:lnTo>
                  <a:lnTo>
                    <a:pt x="432" y="110"/>
                  </a:lnTo>
                  <a:lnTo>
                    <a:pt x="406" y="72"/>
                  </a:lnTo>
                  <a:lnTo>
                    <a:pt x="398" y="54"/>
                  </a:lnTo>
                  <a:lnTo>
                    <a:pt x="398" y="32"/>
                  </a:lnTo>
                  <a:lnTo>
                    <a:pt x="384" y="10"/>
                  </a:lnTo>
                  <a:lnTo>
                    <a:pt x="374" y="0"/>
                  </a:lnTo>
                  <a:lnTo>
                    <a:pt x="350" y="0"/>
                  </a:lnTo>
                  <a:lnTo>
                    <a:pt x="350" y="36"/>
                  </a:lnTo>
                  <a:lnTo>
                    <a:pt x="342" y="66"/>
                  </a:lnTo>
                  <a:lnTo>
                    <a:pt x="330" y="64"/>
                  </a:lnTo>
                  <a:lnTo>
                    <a:pt x="316" y="48"/>
                  </a:lnTo>
                  <a:lnTo>
                    <a:pt x="294" y="48"/>
                  </a:lnTo>
                  <a:lnTo>
                    <a:pt x="278" y="60"/>
                  </a:lnTo>
                  <a:lnTo>
                    <a:pt x="278" y="92"/>
                  </a:lnTo>
                  <a:lnTo>
                    <a:pt x="270" y="98"/>
                  </a:lnTo>
                  <a:lnTo>
                    <a:pt x="154" y="96"/>
                  </a:lnTo>
                  <a:lnTo>
                    <a:pt x="136" y="82"/>
                  </a:lnTo>
                  <a:lnTo>
                    <a:pt x="102" y="80"/>
                  </a:lnTo>
                  <a:lnTo>
                    <a:pt x="92" y="94"/>
                  </a:lnTo>
                  <a:lnTo>
                    <a:pt x="64" y="96"/>
                  </a:lnTo>
                  <a:lnTo>
                    <a:pt x="50" y="84"/>
                  </a:lnTo>
                  <a:lnTo>
                    <a:pt x="24" y="86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53" name="Freeform 2447"/>
            <p:cNvSpPr>
              <a:spLocks/>
            </p:cNvSpPr>
            <p:nvPr/>
          </p:nvSpPr>
          <p:spPr bwMode="gray">
            <a:xfrm>
              <a:off x="5111" y="1706"/>
              <a:ext cx="741" cy="645"/>
            </a:xfrm>
            <a:custGeom>
              <a:avLst/>
              <a:gdLst>
                <a:gd name="T0" fmla="*/ 13 w 664"/>
                <a:gd name="T1" fmla="*/ 375 h 548"/>
                <a:gd name="T2" fmla="*/ 107 w 664"/>
                <a:gd name="T3" fmla="*/ 499 h 548"/>
                <a:gd name="T4" fmla="*/ 203 w 664"/>
                <a:gd name="T5" fmla="*/ 574 h 548"/>
                <a:gd name="T6" fmla="*/ 271 w 664"/>
                <a:gd name="T7" fmla="*/ 690 h 548"/>
                <a:gd name="T8" fmla="*/ 240 w 664"/>
                <a:gd name="T9" fmla="*/ 858 h 548"/>
                <a:gd name="T10" fmla="*/ 254 w 664"/>
                <a:gd name="T11" fmla="*/ 937 h 548"/>
                <a:gd name="T12" fmla="*/ 271 w 664"/>
                <a:gd name="T13" fmla="*/ 1050 h 548"/>
                <a:gd name="T14" fmla="*/ 346 w 664"/>
                <a:gd name="T15" fmla="*/ 1077 h 548"/>
                <a:gd name="T16" fmla="*/ 431 w 664"/>
                <a:gd name="T17" fmla="*/ 1158 h 548"/>
                <a:gd name="T18" fmla="*/ 405 w 664"/>
                <a:gd name="T19" fmla="*/ 1245 h 548"/>
                <a:gd name="T20" fmla="*/ 417 w 664"/>
                <a:gd name="T21" fmla="*/ 1302 h 548"/>
                <a:gd name="T22" fmla="*/ 393 w 664"/>
                <a:gd name="T23" fmla="*/ 1381 h 548"/>
                <a:gd name="T24" fmla="*/ 433 w 664"/>
                <a:gd name="T25" fmla="*/ 1612 h 548"/>
                <a:gd name="T26" fmla="*/ 520 w 664"/>
                <a:gd name="T27" fmla="*/ 1520 h 548"/>
                <a:gd name="T28" fmla="*/ 572 w 664"/>
                <a:gd name="T29" fmla="*/ 1520 h 548"/>
                <a:gd name="T30" fmla="*/ 644 w 664"/>
                <a:gd name="T31" fmla="*/ 1528 h 548"/>
                <a:gd name="T32" fmla="*/ 706 w 664"/>
                <a:gd name="T33" fmla="*/ 1508 h 548"/>
                <a:gd name="T34" fmla="*/ 745 w 664"/>
                <a:gd name="T35" fmla="*/ 1609 h 548"/>
                <a:gd name="T36" fmla="*/ 894 w 664"/>
                <a:gd name="T37" fmla="*/ 1683 h 548"/>
                <a:gd name="T38" fmla="*/ 1056 w 664"/>
                <a:gd name="T39" fmla="*/ 1693 h 548"/>
                <a:gd name="T40" fmla="*/ 1137 w 664"/>
                <a:gd name="T41" fmla="*/ 1714 h 548"/>
                <a:gd name="T42" fmla="*/ 1254 w 664"/>
                <a:gd name="T43" fmla="*/ 1693 h 548"/>
                <a:gd name="T44" fmla="*/ 1338 w 664"/>
                <a:gd name="T45" fmla="*/ 1670 h 548"/>
                <a:gd name="T46" fmla="*/ 1431 w 664"/>
                <a:gd name="T47" fmla="*/ 1583 h 548"/>
                <a:gd name="T48" fmla="*/ 1405 w 664"/>
                <a:gd name="T49" fmla="*/ 1428 h 548"/>
                <a:gd name="T50" fmla="*/ 1296 w 664"/>
                <a:gd name="T51" fmla="*/ 1222 h 548"/>
                <a:gd name="T52" fmla="*/ 1259 w 664"/>
                <a:gd name="T53" fmla="*/ 1071 h 548"/>
                <a:gd name="T54" fmla="*/ 1238 w 664"/>
                <a:gd name="T55" fmla="*/ 971 h 548"/>
                <a:gd name="T56" fmla="*/ 1103 w 664"/>
                <a:gd name="T57" fmla="*/ 777 h 548"/>
                <a:gd name="T58" fmla="*/ 973 w 664"/>
                <a:gd name="T59" fmla="*/ 532 h 548"/>
                <a:gd name="T60" fmla="*/ 932 w 664"/>
                <a:gd name="T61" fmla="*/ 432 h 548"/>
                <a:gd name="T62" fmla="*/ 877 w 664"/>
                <a:gd name="T63" fmla="*/ 227 h 548"/>
                <a:gd name="T64" fmla="*/ 856 w 664"/>
                <a:gd name="T65" fmla="*/ 101 h 548"/>
                <a:gd name="T66" fmla="*/ 805 w 664"/>
                <a:gd name="T67" fmla="*/ 0 h 548"/>
                <a:gd name="T68" fmla="*/ 754 w 664"/>
                <a:gd name="T69" fmla="*/ 111 h 548"/>
                <a:gd name="T70" fmla="*/ 711 w 664"/>
                <a:gd name="T71" fmla="*/ 199 h 548"/>
                <a:gd name="T72" fmla="*/ 633 w 664"/>
                <a:gd name="T73" fmla="*/ 149 h 548"/>
                <a:gd name="T74" fmla="*/ 599 w 664"/>
                <a:gd name="T75" fmla="*/ 285 h 548"/>
                <a:gd name="T76" fmla="*/ 333 w 664"/>
                <a:gd name="T77" fmla="*/ 302 h 548"/>
                <a:gd name="T78" fmla="*/ 219 w 664"/>
                <a:gd name="T79" fmla="*/ 251 h 548"/>
                <a:gd name="T80" fmla="*/ 136 w 664"/>
                <a:gd name="T81" fmla="*/ 302 h 548"/>
                <a:gd name="T82" fmla="*/ 51 w 664"/>
                <a:gd name="T83" fmla="*/ 268 h 54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4"/>
                <a:gd name="T127" fmla="*/ 0 h 548"/>
                <a:gd name="T128" fmla="*/ 664 w 664"/>
                <a:gd name="T129" fmla="*/ 548 h 54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4" h="548">
                  <a:moveTo>
                    <a:pt x="0" y="104"/>
                  </a:moveTo>
                  <a:lnTo>
                    <a:pt x="6" y="120"/>
                  </a:lnTo>
                  <a:lnTo>
                    <a:pt x="24" y="144"/>
                  </a:lnTo>
                  <a:lnTo>
                    <a:pt x="50" y="160"/>
                  </a:lnTo>
                  <a:lnTo>
                    <a:pt x="72" y="164"/>
                  </a:lnTo>
                  <a:lnTo>
                    <a:pt x="94" y="184"/>
                  </a:lnTo>
                  <a:lnTo>
                    <a:pt x="104" y="204"/>
                  </a:lnTo>
                  <a:lnTo>
                    <a:pt x="126" y="220"/>
                  </a:lnTo>
                  <a:lnTo>
                    <a:pt x="132" y="240"/>
                  </a:lnTo>
                  <a:lnTo>
                    <a:pt x="112" y="274"/>
                  </a:lnTo>
                  <a:lnTo>
                    <a:pt x="110" y="288"/>
                  </a:lnTo>
                  <a:lnTo>
                    <a:pt x="118" y="300"/>
                  </a:lnTo>
                  <a:lnTo>
                    <a:pt x="118" y="328"/>
                  </a:lnTo>
                  <a:lnTo>
                    <a:pt x="126" y="336"/>
                  </a:lnTo>
                  <a:lnTo>
                    <a:pt x="144" y="336"/>
                  </a:lnTo>
                  <a:lnTo>
                    <a:pt x="160" y="344"/>
                  </a:lnTo>
                  <a:lnTo>
                    <a:pt x="182" y="344"/>
                  </a:lnTo>
                  <a:lnTo>
                    <a:pt x="200" y="370"/>
                  </a:lnTo>
                  <a:lnTo>
                    <a:pt x="186" y="384"/>
                  </a:lnTo>
                  <a:lnTo>
                    <a:pt x="188" y="398"/>
                  </a:lnTo>
                  <a:lnTo>
                    <a:pt x="202" y="408"/>
                  </a:lnTo>
                  <a:lnTo>
                    <a:pt x="194" y="416"/>
                  </a:lnTo>
                  <a:lnTo>
                    <a:pt x="192" y="432"/>
                  </a:lnTo>
                  <a:lnTo>
                    <a:pt x="182" y="442"/>
                  </a:lnTo>
                  <a:lnTo>
                    <a:pt x="182" y="506"/>
                  </a:lnTo>
                  <a:lnTo>
                    <a:pt x="202" y="516"/>
                  </a:lnTo>
                  <a:lnTo>
                    <a:pt x="226" y="514"/>
                  </a:lnTo>
                  <a:lnTo>
                    <a:pt x="242" y="486"/>
                  </a:lnTo>
                  <a:lnTo>
                    <a:pt x="258" y="474"/>
                  </a:lnTo>
                  <a:lnTo>
                    <a:pt x="266" y="486"/>
                  </a:lnTo>
                  <a:lnTo>
                    <a:pt x="266" y="498"/>
                  </a:lnTo>
                  <a:lnTo>
                    <a:pt x="298" y="488"/>
                  </a:lnTo>
                  <a:lnTo>
                    <a:pt x="302" y="480"/>
                  </a:lnTo>
                  <a:lnTo>
                    <a:pt x="328" y="482"/>
                  </a:lnTo>
                  <a:lnTo>
                    <a:pt x="346" y="500"/>
                  </a:lnTo>
                  <a:lnTo>
                    <a:pt x="346" y="514"/>
                  </a:lnTo>
                  <a:lnTo>
                    <a:pt x="378" y="516"/>
                  </a:lnTo>
                  <a:lnTo>
                    <a:pt x="414" y="538"/>
                  </a:lnTo>
                  <a:lnTo>
                    <a:pt x="442" y="546"/>
                  </a:lnTo>
                  <a:lnTo>
                    <a:pt x="490" y="540"/>
                  </a:lnTo>
                  <a:lnTo>
                    <a:pt x="518" y="540"/>
                  </a:lnTo>
                  <a:lnTo>
                    <a:pt x="528" y="548"/>
                  </a:lnTo>
                  <a:lnTo>
                    <a:pt x="558" y="536"/>
                  </a:lnTo>
                  <a:lnTo>
                    <a:pt x="582" y="540"/>
                  </a:lnTo>
                  <a:lnTo>
                    <a:pt x="602" y="546"/>
                  </a:lnTo>
                  <a:lnTo>
                    <a:pt x="620" y="534"/>
                  </a:lnTo>
                  <a:lnTo>
                    <a:pt x="646" y="506"/>
                  </a:lnTo>
                  <a:lnTo>
                    <a:pt x="664" y="506"/>
                  </a:lnTo>
                  <a:lnTo>
                    <a:pt x="660" y="492"/>
                  </a:lnTo>
                  <a:lnTo>
                    <a:pt x="652" y="456"/>
                  </a:lnTo>
                  <a:lnTo>
                    <a:pt x="648" y="438"/>
                  </a:lnTo>
                  <a:lnTo>
                    <a:pt x="600" y="390"/>
                  </a:lnTo>
                  <a:lnTo>
                    <a:pt x="590" y="372"/>
                  </a:lnTo>
                  <a:lnTo>
                    <a:pt x="584" y="342"/>
                  </a:lnTo>
                  <a:lnTo>
                    <a:pt x="568" y="334"/>
                  </a:lnTo>
                  <a:lnTo>
                    <a:pt x="574" y="310"/>
                  </a:lnTo>
                  <a:lnTo>
                    <a:pt x="544" y="288"/>
                  </a:lnTo>
                  <a:lnTo>
                    <a:pt x="512" y="248"/>
                  </a:lnTo>
                  <a:lnTo>
                    <a:pt x="492" y="218"/>
                  </a:lnTo>
                  <a:lnTo>
                    <a:pt x="452" y="170"/>
                  </a:lnTo>
                  <a:lnTo>
                    <a:pt x="438" y="144"/>
                  </a:lnTo>
                  <a:lnTo>
                    <a:pt x="432" y="138"/>
                  </a:lnTo>
                  <a:lnTo>
                    <a:pt x="432" y="110"/>
                  </a:lnTo>
                  <a:lnTo>
                    <a:pt x="406" y="72"/>
                  </a:lnTo>
                  <a:lnTo>
                    <a:pt x="398" y="54"/>
                  </a:lnTo>
                  <a:lnTo>
                    <a:pt x="398" y="32"/>
                  </a:lnTo>
                  <a:lnTo>
                    <a:pt x="384" y="10"/>
                  </a:lnTo>
                  <a:lnTo>
                    <a:pt x="374" y="0"/>
                  </a:lnTo>
                  <a:lnTo>
                    <a:pt x="350" y="0"/>
                  </a:lnTo>
                  <a:lnTo>
                    <a:pt x="350" y="36"/>
                  </a:lnTo>
                  <a:lnTo>
                    <a:pt x="342" y="66"/>
                  </a:lnTo>
                  <a:lnTo>
                    <a:pt x="330" y="64"/>
                  </a:lnTo>
                  <a:lnTo>
                    <a:pt x="316" y="48"/>
                  </a:lnTo>
                  <a:lnTo>
                    <a:pt x="294" y="48"/>
                  </a:lnTo>
                  <a:lnTo>
                    <a:pt x="278" y="60"/>
                  </a:lnTo>
                  <a:lnTo>
                    <a:pt x="278" y="92"/>
                  </a:lnTo>
                  <a:lnTo>
                    <a:pt x="270" y="98"/>
                  </a:lnTo>
                  <a:lnTo>
                    <a:pt x="154" y="96"/>
                  </a:lnTo>
                  <a:lnTo>
                    <a:pt x="136" y="82"/>
                  </a:lnTo>
                  <a:lnTo>
                    <a:pt x="102" y="80"/>
                  </a:lnTo>
                  <a:lnTo>
                    <a:pt x="92" y="94"/>
                  </a:lnTo>
                  <a:lnTo>
                    <a:pt x="64" y="96"/>
                  </a:lnTo>
                  <a:lnTo>
                    <a:pt x="50" y="84"/>
                  </a:lnTo>
                  <a:lnTo>
                    <a:pt x="24" y="86"/>
                  </a:lnTo>
                  <a:lnTo>
                    <a:pt x="0" y="104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54" name="Freeform 2448"/>
            <p:cNvSpPr>
              <a:spLocks/>
            </p:cNvSpPr>
            <p:nvPr/>
          </p:nvSpPr>
          <p:spPr bwMode="gray">
            <a:xfrm>
              <a:off x="4719" y="2240"/>
              <a:ext cx="198" cy="92"/>
            </a:xfrm>
            <a:custGeom>
              <a:avLst/>
              <a:gdLst>
                <a:gd name="T0" fmla="*/ 0 w 178"/>
                <a:gd name="T1" fmla="*/ 139 h 78"/>
                <a:gd name="T2" fmla="*/ 13 w 178"/>
                <a:gd name="T3" fmla="*/ 75 h 78"/>
                <a:gd name="T4" fmla="*/ 41 w 178"/>
                <a:gd name="T5" fmla="*/ 25 h 78"/>
                <a:gd name="T6" fmla="*/ 68 w 178"/>
                <a:gd name="T7" fmla="*/ 2 h 78"/>
                <a:gd name="T8" fmla="*/ 135 w 178"/>
                <a:gd name="T9" fmla="*/ 13 h 78"/>
                <a:gd name="T10" fmla="*/ 155 w 178"/>
                <a:gd name="T11" fmla="*/ 39 h 78"/>
                <a:gd name="T12" fmla="*/ 186 w 178"/>
                <a:gd name="T13" fmla="*/ 0 h 78"/>
                <a:gd name="T14" fmla="*/ 228 w 178"/>
                <a:gd name="T15" fmla="*/ 0 h 78"/>
                <a:gd name="T16" fmla="*/ 267 w 178"/>
                <a:gd name="T17" fmla="*/ 25 h 78"/>
                <a:gd name="T18" fmla="*/ 290 w 178"/>
                <a:gd name="T19" fmla="*/ 0 h 78"/>
                <a:gd name="T20" fmla="*/ 352 w 178"/>
                <a:gd name="T21" fmla="*/ 2 h 78"/>
                <a:gd name="T22" fmla="*/ 376 w 178"/>
                <a:gd name="T23" fmla="*/ 33 h 78"/>
                <a:gd name="T24" fmla="*/ 367 w 178"/>
                <a:gd name="T25" fmla="*/ 88 h 78"/>
                <a:gd name="T26" fmla="*/ 338 w 178"/>
                <a:gd name="T27" fmla="*/ 121 h 78"/>
                <a:gd name="T28" fmla="*/ 290 w 178"/>
                <a:gd name="T29" fmla="*/ 121 h 78"/>
                <a:gd name="T30" fmla="*/ 228 w 178"/>
                <a:gd name="T31" fmla="*/ 195 h 78"/>
                <a:gd name="T32" fmla="*/ 186 w 178"/>
                <a:gd name="T33" fmla="*/ 249 h 78"/>
                <a:gd name="T34" fmla="*/ 148 w 178"/>
                <a:gd name="T35" fmla="*/ 235 h 78"/>
                <a:gd name="T36" fmla="*/ 110 w 178"/>
                <a:gd name="T37" fmla="*/ 183 h 78"/>
                <a:gd name="T38" fmla="*/ 63 w 178"/>
                <a:gd name="T39" fmla="*/ 195 h 78"/>
                <a:gd name="T40" fmla="*/ 41 w 178"/>
                <a:gd name="T41" fmla="*/ 216 h 78"/>
                <a:gd name="T42" fmla="*/ 13 w 178"/>
                <a:gd name="T43" fmla="*/ 179 h 78"/>
                <a:gd name="T44" fmla="*/ 0 w 178"/>
                <a:gd name="T45" fmla="*/ 139 h 7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78"/>
                <a:gd name="T70" fmla="*/ 0 h 78"/>
                <a:gd name="T71" fmla="*/ 178 w 178"/>
                <a:gd name="T72" fmla="*/ 78 h 7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78" h="78">
                  <a:moveTo>
                    <a:pt x="0" y="44"/>
                  </a:moveTo>
                  <a:lnTo>
                    <a:pt x="6" y="24"/>
                  </a:lnTo>
                  <a:lnTo>
                    <a:pt x="20" y="8"/>
                  </a:lnTo>
                  <a:lnTo>
                    <a:pt x="32" y="2"/>
                  </a:lnTo>
                  <a:lnTo>
                    <a:pt x="64" y="4"/>
                  </a:lnTo>
                  <a:lnTo>
                    <a:pt x="74" y="12"/>
                  </a:lnTo>
                  <a:lnTo>
                    <a:pt x="88" y="0"/>
                  </a:lnTo>
                  <a:lnTo>
                    <a:pt x="108" y="0"/>
                  </a:lnTo>
                  <a:lnTo>
                    <a:pt x="126" y="8"/>
                  </a:lnTo>
                  <a:lnTo>
                    <a:pt x="138" y="0"/>
                  </a:lnTo>
                  <a:lnTo>
                    <a:pt x="166" y="2"/>
                  </a:lnTo>
                  <a:lnTo>
                    <a:pt x="178" y="10"/>
                  </a:lnTo>
                  <a:lnTo>
                    <a:pt x="174" y="28"/>
                  </a:lnTo>
                  <a:lnTo>
                    <a:pt x="160" y="38"/>
                  </a:lnTo>
                  <a:lnTo>
                    <a:pt x="138" y="38"/>
                  </a:lnTo>
                  <a:lnTo>
                    <a:pt x="108" y="62"/>
                  </a:lnTo>
                  <a:lnTo>
                    <a:pt x="88" y="78"/>
                  </a:lnTo>
                  <a:lnTo>
                    <a:pt x="70" y="74"/>
                  </a:lnTo>
                  <a:lnTo>
                    <a:pt x="52" y="58"/>
                  </a:lnTo>
                  <a:lnTo>
                    <a:pt x="30" y="62"/>
                  </a:lnTo>
                  <a:lnTo>
                    <a:pt x="20" y="68"/>
                  </a:lnTo>
                  <a:lnTo>
                    <a:pt x="6" y="56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55" name="Freeform 2449"/>
            <p:cNvSpPr>
              <a:spLocks/>
            </p:cNvSpPr>
            <p:nvPr/>
          </p:nvSpPr>
          <p:spPr bwMode="gray">
            <a:xfrm>
              <a:off x="4719" y="2240"/>
              <a:ext cx="198" cy="92"/>
            </a:xfrm>
            <a:custGeom>
              <a:avLst/>
              <a:gdLst>
                <a:gd name="T0" fmla="*/ 0 w 178"/>
                <a:gd name="T1" fmla="*/ 139 h 78"/>
                <a:gd name="T2" fmla="*/ 13 w 178"/>
                <a:gd name="T3" fmla="*/ 75 h 78"/>
                <a:gd name="T4" fmla="*/ 41 w 178"/>
                <a:gd name="T5" fmla="*/ 25 h 78"/>
                <a:gd name="T6" fmla="*/ 68 w 178"/>
                <a:gd name="T7" fmla="*/ 2 h 78"/>
                <a:gd name="T8" fmla="*/ 135 w 178"/>
                <a:gd name="T9" fmla="*/ 13 h 78"/>
                <a:gd name="T10" fmla="*/ 155 w 178"/>
                <a:gd name="T11" fmla="*/ 39 h 78"/>
                <a:gd name="T12" fmla="*/ 186 w 178"/>
                <a:gd name="T13" fmla="*/ 0 h 78"/>
                <a:gd name="T14" fmla="*/ 228 w 178"/>
                <a:gd name="T15" fmla="*/ 0 h 78"/>
                <a:gd name="T16" fmla="*/ 267 w 178"/>
                <a:gd name="T17" fmla="*/ 25 h 78"/>
                <a:gd name="T18" fmla="*/ 290 w 178"/>
                <a:gd name="T19" fmla="*/ 0 h 78"/>
                <a:gd name="T20" fmla="*/ 352 w 178"/>
                <a:gd name="T21" fmla="*/ 2 h 78"/>
                <a:gd name="T22" fmla="*/ 376 w 178"/>
                <a:gd name="T23" fmla="*/ 33 h 78"/>
                <a:gd name="T24" fmla="*/ 367 w 178"/>
                <a:gd name="T25" fmla="*/ 88 h 78"/>
                <a:gd name="T26" fmla="*/ 338 w 178"/>
                <a:gd name="T27" fmla="*/ 121 h 78"/>
                <a:gd name="T28" fmla="*/ 290 w 178"/>
                <a:gd name="T29" fmla="*/ 121 h 78"/>
                <a:gd name="T30" fmla="*/ 228 w 178"/>
                <a:gd name="T31" fmla="*/ 195 h 78"/>
                <a:gd name="T32" fmla="*/ 186 w 178"/>
                <a:gd name="T33" fmla="*/ 249 h 78"/>
                <a:gd name="T34" fmla="*/ 148 w 178"/>
                <a:gd name="T35" fmla="*/ 235 h 78"/>
                <a:gd name="T36" fmla="*/ 110 w 178"/>
                <a:gd name="T37" fmla="*/ 183 h 78"/>
                <a:gd name="T38" fmla="*/ 63 w 178"/>
                <a:gd name="T39" fmla="*/ 195 h 78"/>
                <a:gd name="T40" fmla="*/ 41 w 178"/>
                <a:gd name="T41" fmla="*/ 216 h 78"/>
                <a:gd name="T42" fmla="*/ 13 w 178"/>
                <a:gd name="T43" fmla="*/ 179 h 78"/>
                <a:gd name="T44" fmla="*/ 0 w 178"/>
                <a:gd name="T45" fmla="*/ 139 h 7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78"/>
                <a:gd name="T70" fmla="*/ 0 h 78"/>
                <a:gd name="T71" fmla="*/ 178 w 178"/>
                <a:gd name="T72" fmla="*/ 78 h 7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78" h="78">
                  <a:moveTo>
                    <a:pt x="0" y="44"/>
                  </a:moveTo>
                  <a:lnTo>
                    <a:pt x="6" y="24"/>
                  </a:lnTo>
                  <a:lnTo>
                    <a:pt x="20" y="8"/>
                  </a:lnTo>
                  <a:lnTo>
                    <a:pt x="32" y="2"/>
                  </a:lnTo>
                  <a:lnTo>
                    <a:pt x="64" y="4"/>
                  </a:lnTo>
                  <a:lnTo>
                    <a:pt x="74" y="12"/>
                  </a:lnTo>
                  <a:lnTo>
                    <a:pt x="88" y="0"/>
                  </a:lnTo>
                  <a:lnTo>
                    <a:pt x="108" y="0"/>
                  </a:lnTo>
                  <a:lnTo>
                    <a:pt x="126" y="8"/>
                  </a:lnTo>
                  <a:lnTo>
                    <a:pt x="138" y="0"/>
                  </a:lnTo>
                  <a:lnTo>
                    <a:pt x="166" y="2"/>
                  </a:lnTo>
                  <a:lnTo>
                    <a:pt x="178" y="10"/>
                  </a:lnTo>
                  <a:lnTo>
                    <a:pt x="174" y="28"/>
                  </a:lnTo>
                  <a:lnTo>
                    <a:pt x="160" y="38"/>
                  </a:lnTo>
                  <a:lnTo>
                    <a:pt x="138" y="38"/>
                  </a:lnTo>
                  <a:lnTo>
                    <a:pt x="108" y="62"/>
                  </a:lnTo>
                  <a:lnTo>
                    <a:pt x="88" y="78"/>
                  </a:lnTo>
                  <a:lnTo>
                    <a:pt x="70" y="74"/>
                  </a:lnTo>
                  <a:lnTo>
                    <a:pt x="52" y="58"/>
                  </a:lnTo>
                  <a:lnTo>
                    <a:pt x="30" y="62"/>
                  </a:lnTo>
                  <a:lnTo>
                    <a:pt x="20" y="68"/>
                  </a:lnTo>
                  <a:lnTo>
                    <a:pt x="6" y="56"/>
                  </a:lnTo>
                  <a:lnTo>
                    <a:pt x="0" y="44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56" name="Freeform 2450"/>
            <p:cNvSpPr>
              <a:spLocks/>
            </p:cNvSpPr>
            <p:nvPr/>
          </p:nvSpPr>
          <p:spPr bwMode="gray">
            <a:xfrm>
              <a:off x="4764" y="2339"/>
              <a:ext cx="517" cy="475"/>
            </a:xfrm>
            <a:custGeom>
              <a:avLst/>
              <a:gdLst>
                <a:gd name="T0" fmla="*/ 469 w 464"/>
                <a:gd name="T1" fmla="*/ 194 h 404"/>
                <a:gd name="T2" fmla="*/ 576 w 464"/>
                <a:gd name="T3" fmla="*/ 175 h 404"/>
                <a:gd name="T4" fmla="*/ 693 w 464"/>
                <a:gd name="T5" fmla="*/ 149 h 404"/>
                <a:gd name="T6" fmla="*/ 782 w 464"/>
                <a:gd name="T7" fmla="*/ 194 h 404"/>
                <a:gd name="T8" fmla="*/ 839 w 464"/>
                <a:gd name="T9" fmla="*/ 322 h 404"/>
                <a:gd name="T10" fmla="*/ 792 w 464"/>
                <a:gd name="T11" fmla="*/ 379 h 404"/>
                <a:gd name="T12" fmla="*/ 759 w 464"/>
                <a:gd name="T13" fmla="*/ 497 h 404"/>
                <a:gd name="T14" fmla="*/ 819 w 464"/>
                <a:gd name="T15" fmla="*/ 685 h 404"/>
                <a:gd name="T16" fmla="*/ 751 w 464"/>
                <a:gd name="T17" fmla="*/ 934 h 404"/>
                <a:gd name="T18" fmla="*/ 852 w 464"/>
                <a:gd name="T19" fmla="*/ 1008 h 404"/>
                <a:gd name="T20" fmla="*/ 947 w 464"/>
                <a:gd name="T21" fmla="*/ 969 h 404"/>
                <a:gd name="T22" fmla="*/ 976 w 464"/>
                <a:gd name="T23" fmla="*/ 1149 h 404"/>
                <a:gd name="T24" fmla="*/ 986 w 464"/>
                <a:gd name="T25" fmla="*/ 1213 h 404"/>
                <a:gd name="T26" fmla="*/ 874 w 464"/>
                <a:gd name="T27" fmla="*/ 1252 h 404"/>
                <a:gd name="T28" fmla="*/ 792 w 464"/>
                <a:gd name="T29" fmla="*/ 1099 h 404"/>
                <a:gd name="T30" fmla="*/ 683 w 464"/>
                <a:gd name="T31" fmla="*/ 1163 h 404"/>
                <a:gd name="T32" fmla="*/ 609 w 464"/>
                <a:gd name="T33" fmla="*/ 1149 h 404"/>
                <a:gd name="T34" fmla="*/ 581 w 464"/>
                <a:gd name="T35" fmla="*/ 1044 h 404"/>
                <a:gd name="T36" fmla="*/ 501 w 464"/>
                <a:gd name="T37" fmla="*/ 1088 h 404"/>
                <a:gd name="T38" fmla="*/ 446 w 464"/>
                <a:gd name="T39" fmla="*/ 1204 h 404"/>
                <a:gd name="T40" fmla="*/ 340 w 464"/>
                <a:gd name="T41" fmla="*/ 1237 h 404"/>
                <a:gd name="T42" fmla="*/ 290 w 464"/>
                <a:gd name="T43" fmla="*/ 1095 h 404"/>
                <a:gd name="T44" fmla="*/ 246 w 464"/>
                <a:gd name="T45" fmla="*/ 1056 h 404"/>
                <a:gd name="T46" fmla="*/ 285 w 464"/>
                <a:gd name="T47" fmla="*/ 925 h 404"/>
                <a:gd name="T48" fmla="*/ 226 w 464"/>
                <a:gd name="T49" fmla="*/ 817 h 404"/>
                <a:gd name="T50" fmla="*/ 117 w 464"/>
                <a:gd name="T51" fmla="*/ 752 h 404"/>
                <a:gd name="T52" fmla="*/ 135 w 464"/>
                <a:gd name="T53" fmla="*/ 640 h 404"/>
                <a:gd name="T54" fmla="*/ 101 w 464"/>
                <a:gd name="T55" fmla="*/ 535 h 404"/>
                <a:gd name="T56" fmla="*/ 64 w 464"/>
                <a:gd name="T57" fmla="*/ 490 h 404"/>
                <a:gd name="T58" fmla="*/ 0 w 464"/>
                <a:gd name="T59" fmla="*/ 455 h 404"/>
                <a:gd name="T60" fmla="*/ 16 w 464"/>
                <a:gd name="T61" fmla="*/ 348 h 404"/>
                <a:gd name="T62" fmla="*/ 110 w 464"/>
                <a:gd name="T63" fmla="*/ 139 h 404"/>
                <a:gd name="T64" fmla="*/ 197 w 464"/>
                <a:gd name="T65" fmla="*/ 0 h 404"/>
                <a:gd name="T66" fmla="*/ 323 w 464"/>
                <a:gd name="T67" fmla="*/ 63 h 404"/>
                <a:gd name="T68" fmla="*/ 374 w 464"/>
                <a:gd name="T69" fmla="*/ 111 h 40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64"/>
                <a:gd name="T106" fmla="*/ 0 h 404"/>
                <a:gd name="T107" fmla="*/ 464 w 464"/>
                <a:gd name="T108" fmla="*/ 404 h 40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64" h="404">
                  <a:moveTo>
                    <a:pt x="184" y="28"/>
                  </a:moveTo>
                  <a:lnTo>
                    <a:pt x="220" y="62"/>
                  </a:lnTo>
                  <a:lnTo>
                    <a:pt x="242" y="66"/>
                  </a:lnTo>
                  <a:lnTo>
                    <a:pt x="270" y="56"/>
                  </a:lnTo>
                  <a:lnTo>
                    <a:pt x="292" y="50"/>
                  </a:lnTo>
                  <a:lnTo>
                    <a:pt x="326" y="48"/>
                  </a:lnTo>
                  <a:lnTo>
                    <a:pt x="350" y="62"/>
                  </a:lnTo>
                  <a:lnTo>
                    <a:pt x="366" y="62"/>
                  </a:lnTo>
                  <a:lnTo>
                    <a:pt x="370" y="78"/>
                  </a:lnTo>
                  <a:lnTo>
                    <a:pt x="394" y="104"/>
                  </a:lnTo>
                  <a:lnTo>
                    <a:pt x="400" y="122"/>
                  </a:lnTo>
                  <a:lnTo>
                    <a:pt x="372" y="122"/>
                  </a:lnTo>
                  <a:lnTo>
                    <a:pt x="356" y="140"/>
                  </a:lnTo>
                  <a:lnTo>
                    <a:pt x="356" y="160"/>
                  </a:lnTo>
                  <a:lnTo>
                    <a:pt x="384" y="194"/>
                  </a:lnTo>
                  <a:lnTo>
                    <a:pt x="384" y="220"/>
                  </a:lnTo>
                  <a:lnTo>
                    <a:pt x="352" y="260"/>
                  </a:lnTo>
                  <a:lnTo>
                    <a:pt x="352" y="300"/>
                  </a:lnTo>
                  <a:lnTo>
                    <a:pt x="378" y="320"/>
                  </a:lnTo>
                  <a:lnTo>
                    <a:pt x="400" y="324"/>
                  </a:lnTo>
                  <a:lnTo>
                    <a:pt x="418" y="312"/>
                  </a:lnTo>
                  <a:lnTo>
                    <a:pt x="444" y="312"/>
                  </a:lnTo>
                  <a:lnTo>
                    <a:pt x="448" y="346"/>
                  </a:lnTo>
                  <a:lnTo>
                    <a:pt x="458" y="370"/>
                  </a:lnTo>
                  <a:lnTo>
                    <a:pt x="464" y="376"/>
                  </a:lnTo>
                  <a:lnTo>
                    <a:pt x="462" y="390"/>
                  </a:lnTo>
                  <a:lnTo>
                    <a:pt x="438" y="404"/>
                  </a:lnTo>
                  <a:lnTo>
                    <a:pt x="410" y="404"/>
                  </a:lnTo>
                  <a:lnTo>
                    <a:pt x="390" y="382"/>
                  </a:lnTo>
                  <a:lnTo>
                    <a:pt x="372" y="354"/>
                  </a:lnTo>
                  <a:lnTo>
                    <a:pt x="338" y="358"/>
                  </a:lnTo>
                  <a:lnTo>
                    <a:pt x="320" y="374"/>
                  </a:lnTo>
                  <a:lnTo>
                    <a:pt x="304" y="382"/>
                  </a:lnTo>
                  <a:lnTo>
                    <a:pt x="286" y="370"/>
                  </a:lnTo>
                  <a:lnTo>
                    <a:pt x="288" y="346"/>
                  </a:lnTo>
                  <a:lnTo>
                    <a:pt x="272" y="336"/>
                  </a:lnTo>
                  <a:lnTo>
                    <a:pt x="244" y="338"/>
                  </a:lnTo>
                  <a:lnTo>
                    <a:pt x="236" y="350"/>
                  </a:lnTo>
                  <a:lnTo>
                    <a:pt x="236" y="368"/>
                  </a:lnTo>
                  <a:lnTo>
                    <a:pt x="208" y="388"/>
                  </a:lnTo>
                  <a:lnTo>
                    <a:pt x="186" y="400"/>
                  </a:lnTo>
                  <a:lnTo>
                    <a:pt x="160" y="398"/>
                  </a:lnTo>
                  <a:lnTo>
                    <a:pt x="160" y="374"/>
                  </a:lnTo>
                  <a:lnTo>
                    <a:pt x="136" y="352"/>
                  </a:lnTo>
                  <a:lnTo>
                    <a:pt x="126" y="352"/>
                  </a:lnTo>
                  <a:lnTo>
                    <a:pt x="116" y="340"/>
                  </a:lnTo>
                  <a:lnTo>
                    <a:pt x="118" y="312"/>
                  </a:lnTo>
                  <a:lnTo>
                    <a:pt x="134" y="298"/>
                  </a:lnTo>
                  <a:lnTo>
                    <a:pt x="120" y="270"/>
                  </a:lnTo>
                  <a:lnTo>
                    <a:pt x="106" y="264"/>
                  </a:lnTo>
                  <a:lnTo>
                    <a:pt x="76" y="262"/>
                  </a:lnTo>
                  <a:lnTo>
                    <a:pt x="54" y="242"/>
                  </a:lnTo>
                  <a:lnTo>
                    <a:pt x="56" y="212"/>
                  </a:lnTo>
                  <a:lnTo>
                    <a:pt x="64" y="206"/>
                  </a:lnTo>
                  <a:lnTo>
                    <a:pt x="64" y="182"/>
                  </a:lnTo>
                  <a:lnTo>
                    <a:pt x="48" y="172"/>
                  </a:lnTo>
                  <a:lnTo>
                    <a:pt x="46" y="140"/>
                  </a:lnTo>
                  <a:lnTo>
                    <a:pt x="30" y="158"/>
                  </a:lnTo>
                  <a:lnTo>
                    <a:pt x="10" y="162"/>
                  </a:lnTo>
                  <a:lnTo>
                    <a:pt x="0" y="146"/>
                  </a:lnTo>
                  <a:lnTo>
                    <a:pt x="2" y="120"/>
                  </a:lnTo>
                  <a:lnTo>
                    <a:pt x="8" y="112"/>
                  </a:lnTo>
                  <a:lnTo>
                    <a:pt x="8" y="86"/>
                  </a:lnTo>
                  <a:lnTo>
                    <a:pt x="52" y="44"/>
                  </a:lnTo>
                  <a:lnTo>
                    <a:pt x="80" y="18"/>
                  </a:lnTo>
                  <a:lnTo>
                    <a:pt x="92" y="0"/>
                  </a:lnTo>
                  <a:lnTo>
                    <a:pt x="134" y="4"/>
                  </a:lnTo>
                  <a:lnTo>
                    <a:pt x="152" y="20"/>
                  </a:lnTo>
                  <a:lnTo>
                    <a:pt x="162" y="38"/>
                  </a:lnTo>
                  <a:lnTo>
                    <a:pt x="176" y="36"/>
                  </a:lnTo>
                  <a:lnTo>
                    <a:pt x="184" y="28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57" name="Freeform 2451"/>
            <p:cNvSpPr>
              <a:spLocks/>
            </p:cNvSpPr>
            <p:nvPr/>
          </p:nvSpPr>
          <p:spPr bwMode="gray">
            <a:xfrm>
              <a:off x="4764" y="2339"/>
              <a:ext cx="517" cy="475"/>
            </a:xfrm>
            <a:custGeom>
              <a:avLst/>
              <a:gdLst>
                <a:gd name="T0" fmla="*/ 469 w 464"/>
                <a:gd name="T1" fmla="*/ 194 h 404"/>
                <a:gd name="T2" fmla="*/ 576 w 464"/>
                <a:gd name="T3" fmla="*/ 175 h 404"/>
                <a:gd name="T4" fmla="*/ 693 w 464"/>
                <a:gd name="T5" fmla="*/ 149 h 404"/>
                <a:gd name="T6" fmla="*/ 782 w 464"/>
                <a:gd name="T7" fmla="*/ 194 h 404"/>
                <a:gd name="T8" fmla="*/ 839 w 464"/>
                <a:gd name="T9" fmla="*/ 322 h 404"/>
                <a:gd name="T10" fmla="*/ 792 w 464"/>
                <a:gd name="T11" fmla="*/ 379 h 404"/>
                <a:gd name="T12" fmla="*/ 759 w 464"/>
                <a:gd name="T13" fmla="*/ 497 h 404"/>
                <a:gd name="T14" fmla="*/ 819 w 464"/>
                <a:gd name="T15" fmla="*/ 685 h 404"/>
                <a:gd name="T16" fmla="*/ 751 w 464"/>
                <a:gd name="T17" fmla="*/ 934 h 404"/>
                <a:gd name="T18" fmla="*/ 852 w 464"/>
                <a:gd name="T19" fmla="*/ 1008 h 404"/>
                <a:gd name="T20" fmla="*/ 947 w 464"/>
                <a:gd name="T21" fmla="*/ 969 h 404"/>
                <a:gd name="T22" fmla="*/ 976 w 464"/>
                <a:gd name="T23" fmla="*/ 1149 h 404"/>
                <a:gd name="T24" fmla="*/ 986 w 464"/>
                <a:gd name="T25" fmla="*/ 1213 h 404"/>
                <a:gd name="T26" fmla="*/ 874 w 464"/>
                <a:gd name="T27" fmla="*/ 1252 h 404"/>
                <a:gd name="T28" fmla="*/ 792 w 464"/>
                <a:gd name="T29" fmla="*/ 1099 h 404"/>
                <a:gd name="T30" fmla="*/ 683 w 464"/>
                <a:gd name="T31" fmla="*/ 1163 h 404"/>
                <a:gd name="T32" fmla="*/ 609 w 464"/>
                <a:gd name="T33" fmla="*/ 1149 h 404"/>
                <a:gd name="T34" fmla="*/ 581 w 464"/>
                <a:gd name="T35" fmla="*/ 1044 h 404"/>
                <a:gd name="T36" fmla="*/ 501 w 464"/>
                <a:gd name="T37" fmla="*/ 1088 h 404"/>
                <a:gd name="T38" fmla="*/ 446 w 464"/>
                <a:gd name="T39" fmla="*/ 1204 h 404"/>
                <a:gd name="T40" fmla="*/ 340 w 464"/>
                <a:gd name="T41" fmla="*/ 1237 h 404"/>
                <a:gd name="T42" fmla="*/ 290 w 464"/>
                <a:gd name="T43" fmla="*/ 1095 h 404"/>
                <a:gd name="T44" fmla="*/ 246 w 464"/>
                <a:gd name="T45" fmla="*/ 1056 h 404"/>
                <a:gd name="T46" fmla="*/ 285 w 464"/>
                <a:gd name="T47" fmla="*/ 925 h 404"/>
                <a:gd name="T48" fmla="*/ 226 w 464"/>
                <a:gd name="T49" fmla="*/ 817 h 404"/>
                <a:gd name="T50" fmla="*/ 117 w 464"/>
                <a:gd name="T51" fmla="*/ 752 h 404"/>
                <a:gd name="T52" fmla="*/ 135 w 464"/>
                <a:gd name="T53" fmla="*/ 640 h 404"/>
                <a:gd name="T54" fmla="*/ 101 w 464"/>
                <a:gd name="T55" fmla="*/ 535 h 404"/>
                <a:gd name="T56" fmla="*/ 64 w 464"/>
                <a:gd name="T57" fmla="*/ 490 h 404"/>
                <a:gd name="T58" fmla="*/ 0 w 464"/>
                <a:gd name="T59" fmla="*/ 455 h 404"/>
                <a:gd name="T60" fmla="*/ 16 w 464"/>
                <a:gd name="T61" fmla="*/ 348 h 404"/>
                <a:gd name="T62" fmla="*/ 110 w 464"/>
                <a:gd name="T63" fmla="*/ 139 h 404"/>
                <a:gd name="T64" fmla="*/ 197 w 464"/>
                <a:gd name="T65" fmla="*/ 0 h 404"/>
                <a:gd name="T66" fmla="*/ 323 w 464"/>
                <a:gd name="T67" fmla="*/ 63 h 404"/>
                <a:gd name="T68" fmla="*/ 374 w 464"/>
                <a:gd name="T69" fmla="*/ 111 h 40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64"/>
                <a:gd name="T106" fmla="*/ 0 h 404"/>
                <a:gd name="T107" fmla="*/ 464 w 464"/>
                <a:gd name="T108" fmla="*/ 404 h 40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64" h="404">
                  <a:moveTo>
                    <a:pt x="184" y="28"/>
                  </a:moveTo>
                  <a:lnTo>
                    <a:pt x="220" y="62"/>
                  </a:lnTo>
                  <a:lnTo>
                    <a:pt x="242" y="66"/>
                  </a:lnTo>
                  <a:lnTo>
                    <a:pt x="270" y="56"/>
                  </a:lnTo>
                  <a:lnTo>
                    <a:pt x="292" y="50"/>
                  </a:lnTo>
                  <a:lnTo>
                    <a:pt x="326" y="48"/>
                  </a:lnTo>
                  <a:lnTo>
                    <a:pt x="350" y="62"/>
                  </a:lnTo>
                  <a:lnTo>
                    <a:pt x="366" y="62"/>
                  </a:lnTo>
                  <a:lnTo>
                    <a:pt x="370" y="78"/>
                  </a:lnTo>
                  <a:lnTo>
                    <a:pt x="394" y="104"/>
                  </a:lnTo>
                  <a:lnTo>
                    <a:pt x="400" y="122"/>
                  </a:lnTo>
                  <a:lnTo>
                    <a:pt x="372" y="122"/>
                  </a:lnTo>
                  <a:lnTo>
                    <a:pt x="356" y="140"/>
                  </a:lnTo>
                  <a:lnTo>
                    <a:pt x="356" y="160"/>
                  </a:lnTo>
                  <a:lnTo>
                    <a:pt x="384" y="194"/>
                  </a:lnTo>
                  <a:lnTo>
                    <a:pt x="384" y="220"/>
                  </a:lnTo>
                  <a:lnTo>
                    <a:pt x="352" y="260"/>
                  </a:lnTo>
                  <a:lnTo>
                    <a:pt x="352" y="300"/>
                  </a:lnTo>
                  <a:lnTo>
                    <a:pt x="378" y="320"/>
                  </a:lnTo>
                  <a:lnTo>
                    <a:pt x="400" y="324"/>
                  </a:lnTo>
                  <a:lnTo>
                    <a:pt x="418" y="312"/>
                  </a:lnTo>
                  <a:lnTo>
                    <a:pt x="444" y="312"/>
                  </a:lnTo>
                  <a:lnTo>
                    <a:pt x="448" y="346"/>
                  </a:lnTo>
                  <a:lnTo>
                    <a:pt x="458" y="370"/>
                  </a:lnTo>
                  <a:lnTo>
                    <a:pt x="464" y="376"/>
                  </a:lnTo>
                  <a:lnTo>
                    <a:pt x="462" y="390"/>
                  </a:lnTo>
                  <a:lnTo>
                    <a:pt x="438" y="404"/>
                  </a:lnTo>
                  <a:lnTo>
                    <a:pt x="410" y="404"/>
                  </a:lnTo>
                  <a:lnTo>
                    <a:pt x="390" y="382"/>
                  </a:lnTo>
                  <a:lnTo>
                    <a:pt x="372" y="354"/>
                  </a:lnTo>
                  <a:lnTo>
                    <a:pt x="338" y="358"/>
                  </a:lnTo>
                  <a:lnTo>
                    <a:pt x="320" y="374"/>
                  </a:lnTo>
                  <a:lnTo>
                    <a:pt x="304" y="382"/>
                  </a:lnTo>
                  <a:lnTo>
                    <a:pt x="286" y="370"/>
                  </a:lnTo>
                  <a:lnTo>
                    <a:pt x="288" y="346"/>
                  </a:lnTo>
                  <a:lnTo>
                    <a:pt x="272" y="336"/>
                  </a:lnTo>
                  <a:lnTo>
                    <a:pt x="244" y="338"/>
                  </a:lnTo>
                  <a:lnTo>
                    <a:pt x="236" y="350"/>
                  </a:lnTo>
                  <a:lnTo>
                    <a:pt x="236" y="368"/>
                  </a:lnTo>
                  <a:lnTo>
                    <a:pt x="208" y="388"/>
                  </a:lnTo>
                  <a:lnTo>
                    <a:pt x="186" y="400"/>
                  </a:lnTo>
                  <a:lnTo>
                    <a:pt x="160" y="398"/>
                  </a:lnTo>
                  <a:lnTo>
                    <a:pt x="160" y="374"/>
                  </a:lnTo>
                  <a:lnTo>
                    <a:pt x="136" y="352"/>
                  </a:lnTo>
                  <a:lnTo>
                    <a:pt x="126" y="352"/>
                  </a:lnTo>
                  <a:lnTo>
                    <a:pt x="116" y="340"/>
                  </a:lnTo>
                  <a:lnTo>
                    <a:pt x="118" y="312"/>
                  </a:lnTo>
                  <a:lnTo>
                    <a:pt x="134" y="298"/>
                  </a:lnTo>
                  <a:lnTo>
                    <a:pt x="120" y="270"/>
                  </a:lnTo>
                  <a:lnTo>
                    <a:pt x="106" y="264"/>
                  </a:lnTo>
                  <a:lnTo>
                    <a:pt x="76" y="262"/>
                  </a:lnTo>
                  <a:lnTo>
                    <a:pt x="54" y="242"/>
                  </a:lnTo>
                  <a:lnTo>
                    <a:pt x="56" y="212"/>
                  </a:lnTo>
                  <a:lnTo>
                    <a:pt x="64" y="206"/>
                  </a:lnTo>
                  <a:lnTo>
                    <a:pt x="64" y="182"/>
                  </a:lnTo>
                  <a:lnTo>
                    <a:pt x="48" y="172"/>
                  </a:lnTo>
                  <a:lnTo>
                    <a:pt x="46" y="140"/>
                  </a:lnTo>
                  <a:lnTo>
                    <a:pt x="30" y="158"/>
                  </a:lnTo>
                  <a:lnTo>
                    <a:pt x="10" y="162"/>
                  </a:lnTo>
                  <a:lnTo>
                    <a:pt x="0" y="146"/>
                  </a:lnTo>
                  <a:lnTo>
                    <a:pt x="2" y="120"/>
                  </a:lnTo>
                  <a:lnTo>
                    <a:pt x="8" y="112"/>
                  </a:lnTo>
                  <a:lnTo>
                    <a:pt x="8" y="86"/>
                  </a:lnTo>
                  <a:lnTo>
                    <a:pt x="52" y="44"/>
                  </a:lnTo>
                  <a:lnTo>
                    <a:pt x="80" y="18"/>
                  </a:lnTo>
                  <a:lnTo>
                    <a:pt x="92" y="0"/>
                  </a:lnTo>
                  <a:lnTo>
                    <a:pt x="134" y="4"/>
                  </a:lnTo>
                  <a:lnTo>
                    <a:pt x="152" y="20"/>
                  </a:lnTo>
                  <a:lnTo>
                    <a:pt x="162" y="38"/>
                  </a:lnTo>
                  <a:lnTo>
                    <a:pt x="176" y="36"/>
                  </a:lnTo>
                  <a:lnTo>
                    <a:pt x="184" y="28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58" name="Freeform 2452"/>
            <p:cNvSpPr>
              <a:spLocks/>
            </p:cNvSpPr>
            <p:nvPr/>
          </p:nvSpPr>
          <p:spPr bwMode="gray">
            <a:xfrm>
              <a:off x="5156" y="2598"/>
              <a:ext cx="91" cy="122"/>
            </a:xfrm>
            <a:custGeom>
              <a:avLst/>
              <a:gdLst>
                <a:gd name="T0" fmla="*/ 67 w 82"/>
                <a:gd name="T1" fmla="*/ 0 h 104"/>
                <a:gd name="T2" fmla="*/ 0 w 82"/>
                <a:gd name="T3" fmla="*/ 122 h 104"/>
                <a:gd name="T4" fmla="*/ 0 w 82"/>
                <a:gd name="T5" fmla="*/ 244 h 104"/>
                <a:gd name="T6" fmla="*/ 51 w 82"/>
                <a:gd name="T7" fmla="*/ 305 h 104"/>
                <a:gd name="T8" fmla="*/ 99 w 82"/>
                <a:gd name="T9" fmla="*/ 318 h 104"/>
                <a:gd name="T10" fmla="*/ 136 w 82"/>
                <a:gd name="T11" fmla="*/ 282 h 104"/>
                <a:gd name="T12" fmla="*/ 139 w 82"/>
                <a:gd name="T13" fmla="*/ 199 h 104"/>
                <a:gd name="T14" fmla="*/ 170 w 82"/>
                <a:gd name="T15" fmla="*/ 141 h 104"/>
                <a:gd name="T16" fmla="*/ 166 w 82"/>
                <a:gd name="T17" fmla="*/ 74 h 104"/>
                <a:gd name="T18" fmla="*/ 136 w 82"/>
                <a:gd name="T19" fmla="*/ 25 h 104"/>
                <a:gd name="T20" fmla="*/ 91 w 82"/>
                <a:gd name="T21" fmla="*/ 18 h 104"/>
                <a:gd name="T22" fmla="*/ 67 w 82"/>
                <a:gd name="T23" fmla="*/ 0 h 1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"/>
                <a:gd name="T37" fmla="*/ 0 h 104"/>
                <a:gd name="T38" fmla="*/ 82 w 82"/>
                <a:gd name="T39" fmla="*/ 104 h 10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" h="104">
                  <a:moveTo>
                    <a:pt x="32" y="0"/>
                  </a:moveTo>
                  <a:lnTo>
                    <a:pt x="0" y="40"/>
                  </a:lnTo>
                  <a:lnTo>
                    <a:pt x="0" y="80"/>
                  </a:lnTo>
                  <a:lnTo>
                    <a:pt x="24" y="100"/>
                  </a:lnTo>
                  <a:lnTo>
                    <a:pt x="48" y="104"/>
                  </a:lnTo>
                  <a:lnTo>
                    <a:pt x="66" y="92"/>
                  </a:lnTo>
                  <a:lnTo>
                    <a:pt x="68" y="66"/>
                  </a:lnTo>
                  <a:lnTo>
                    <a:pt x="82" y="46"/>
                  </a:lnTo>
                  <a:lnTo>
                    <a:pt x="80" y="24"/>
                  </a:lnTo>
                  <a:lnTo>
                    <a:pt x="66" y="8"/>
                  </a:lnTo>
                  <a:lnTo>
                    <a:pt x="44" y="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59" name="Freeform 2453"/>
            <p:cNvSpPr>
              <a:spLocks/>
            </p:cNvSpPr>
            <p:nvPr/>
          </p:nvSpPr>
          <p:spPr bwMode="gray">
            <a:xfrm>
              <a:off x="5156" y="2598"/>
              <a:ext cx="91" cy="122"/>
            </a:xfrm>
            <a:custGeom>
              <a:avLst/>
              <a:gdLst>
                <a:gd name="T0" fmla="*/ 67 w 82"/>
                <a:gd name="T1" fmla="*/ 0 h 104"/>
                <a:gd name="T2" fmla="*/ 0 w 82"/>
                <a:gd name="T3" fmla="*/ 122 h 104"/>
                <a:gd name="T4" fmla="*/ 0 w 82"/>
                <a:gd name="T5" fmla="*/ 244 h 104"/>
                <a:gd name="T6" fmla="*/ 51 w 82"/>
                <a:gd name="T7" fmla="*/ 305 h 104"/>
                <a:gd name="T8" fmla="*/ 99 w 82"/>
                <a:gd name="T9" fmla="*/ 318 h 104"/>
                <a:gd name="T10" fmla="*/ 136 w 82"/>
                <a:gd name="T11" fmla="*/ 282 h 104"/>
                <a:gd name="T12" fmla="*/ 139 w 82"/>
                <a:gd name="T13" fmla="*/ 199 h 104"/>
                <a:gd name="T14" fmla="*/ 170 w 82"/>
                <a:gd name="T15" fmla="*/ 141 h 104"/>
                <a:gd name="T16" fmla="*/ 166 w 82"/>
                <a:gd name="T17" fmla="*/ 74 h 104"/>
                <a:gd name="T18" fmla="*/ 136 w 82"/>
                <a:gd name="T19" fmla="*/ 25 h 104"/>
                <a:gd name="T20" fmla="*/ 91 w 82"/>
                <a:gd name="T21" fmla="*/ 18 h 104"/>
                <a:gd name="T22" fmla="*/ 67 w 82"/>
                <a:gd name="T23" fmla="*/ 0 h 1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"/>
                <a:gd name="T37" fmla="*/ 0 h 104"/>
                <a:gd name="T38" fmla="*/ 82 w 82"/>
                <a:gd name="T39" fmla="*/ 104 h 10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" h="104">
                  <a:moveTo>
                    <a:pt x="32" y="0"/>
                  </a:moveTo>
                  <a:lnTo>
                    <a:pt x="0" y="40"/>
                  </a:lnTo>
                  <a:lnTo>
                    <a:pt x="0" y="80"/>
                  </a:lnTo>
                  <a:lnTo>
                    <a:pt x="24" y="100"/>
                  </a:lnTo>
                  <a:lnTo>
                    <a:pt x="48" y="104"/>
                  </a:lnTo>
                  <a:lnTo>
                    <a:pt x="66" y="92"/>
                  </a:lnTo>
                  <a:lnTo>
                    <a:pt x="68" y="66"/>
                  </a:lnTo>
                  <a:lnTo>
                    <a:pt x="82" y="46"/>
                  </a:lnTo>
                  <a:lnTo>
                    <a:pt x="80" y="24"/>
                  </a:lnTo>
                  <a:lnTo>
                    <a:pt x="66" y="8"/>
                  </a:lnTo>
                  <a:lnTo>
                    <a:pt x="44" y="6"/>
                  </a:lnTo>
                  <a:lnTo>
                    <a:pt x="32" y="0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60" name="Freeform 2454"/>
            <p:cNvSpPr>
              <a:spLocks/>
            </p:cNvSpPr>
            <p:nvPr/>
          </p:nvSpPr>
          <p:spPr bwMode="gray">
            <a:xfrm>
              <a:off x="5160" y="2264"/>
              <a:ext cx="435" cy="536"/>
            </a:xfrm>
            <a:custGeom>
              <a:avLst/>
              <a:gdLst>
                <a:gd name="T0" fmla="*/ 298 w 390"/>
                <a:gd name="T1" fmla="*/ 101 h 456"/>
                <a:gd name="T2" fmla="*/ 230 w 390"/>
                <a:gd name="T3" fmla="*/ 163 h 456"/>
                <a:gd name="T4" fmla="*/ 171 w 390"/>
                <a:gd name="T5" fmla="*/ 235 h 456"/>
                <a:gd name="T6" fmla="*/ 98 w 390"/>
                <a:gd name="T7" fmla="*/ 284 h 456"/>
                <a:gd name="T8" fmla="*/ 20 w 390"/>
                <a:gd name="T9" fmla="*/ 391 h 456"/>
                <a:gd name="T10" fmla="*/ 25 w 390"/>
                <a:gd name="T11" fmla="*/ 438 h 456"/>
                <a:gd name="T12" fmla="*/ 81 w 390"/>
                <a:gd name="T13" fmla="*/ 521 h 456"/>
                <a:gd name="T14" fmla="*/ 95 w 390"/>
                <a:gd name="T15" fmla="*/ 576 h 456"/>
                <a:gd name="T16" fmla="*/ 35 w 390"/>
                <a:gd name="T17" fmla="*/ 576 h 456"/>
                <a:gd name="T18" fmla="*/ 0 w 390"/>
                <a:gd name="T19" fmla="*/ 631 h 456"/>
                <a:gd name="T20" fmla="*/ 0 w 390"/>
                <a:gd name="T21" fmla="*/ 694 h 456"/>
                <a:gd name="T22" fmla="*/ 61 w 390"/>
                <a:gd name="T23" fmla="*/ 797 h 456"/>
                <a:gd name="T24" fmla="*/ 61 w 390"/>
                <a:gd name="T25" fmla="*/ 885 h 456"/>
                <a:gd name="T26" fmla="*/ 86 w 390"/>
                <a:gd name="T27" fmla="*/ 899 h 456"/>
                <a:gd name="T28" fmla="*/ 133 w 390"/>
                <a:gd name="T29" fmla="*/ 913 h 456"/>
                <a:gd name="T30" fmla="*/ 166 w 390"/>
                <a:gd name="T31" fmla="*/ 956 h 456"/>
                <a:gd name="T32" fmla="*/ 166 w 390"/>
                <a:gd name="T33" fmla="*/ 1024 h 456"/>
                <a:gd name="T34" fmla="*/ 136 w 390"/>
                <a:gd name="T35" fmla="*/ 1085 h 456"/>
                <a:gd name="T36" fmla="*/ 133 w 390"/>
                <a:gd name="T37" fmla="*/ 1166 h 456"/>
                <a:gd name="T38" fmla="*/ 184 w 390"/>
                <a:gd name="T39" fmla="*/ 1166 h 456"/>
                <a:gd name="T40" fmla="*/ 199 w 390"/>
                <a:gd name="T41" fmla="*/ 1277 h 456"/>
                <a:gd name="T42" fmla="*/ 219 w 390"/>
                <a:gd name="T43" fmla="*/ 1345 h 456"/>
                <a:gd name="T44" fmla="*/ 230 w 390"/>
                <a:gd name="T45" fmla="*/ 1364 h 456"/>
                <a:gd name="T46" fmla="*/ 280 w 390"/>
                <a:gd name="T47" fmla="*/ 1395 h 456"/>
                <a:gd name="T48" fmla="*/ 348 w 390"/>
                <a:gd name="T49" fmla="*/ 1415 h 456"/>
                <a:gd name="T50" fmla="*/ 413 w 390"/>
                <a:gd name="T51" fmla="*/ 1389 h 456"/>
                <a:gd name="T52" fmla="*/ 444 w 390"/>
                <a:gd name="T53" fmla="*/ 1291 h 456"/>
                <a:gd name="T54" fmla="*/ 467 w 390"/>
                <a:gd name="T55" fmla="*/ 1228 h 456"/>
                <a:gd name="T56" fmla="*/ 495 w 390"/>
                <a:gd name="T57" fmla="*/ 1215 h 456"/>
                <a:gd name="T58" fmla="*/ 504 w 390"/>
                <a:gd name="T59" fmla="*/ 1160 h 456"/>
                <a:gd name="T60" fmla="*/ 454 w 390"/>
                <a:gd name="T61" fmla="*/ 1128 h 456"/>
                <a:gd name="T62" fmla="*/ 389 w 390"/>
                <a:gd name="T63" fmla="*/ 1113 h 456"/>
                <a:gd name="T64" fmla="*/ 365 w 390"/>
                <a:gd name="T65" fmla="*/ 1054 h 456"/>
                <a:gd name="T66" fmla="*/ 387 w 390"/>
                <a:gd name="T67" fmla="*/ 987 h 456"/>
                <a:gd name="T68" fmla="*/ 405 w 390"/>
                <a:gd name="T69" fmla="*/ 892 h 456"/>
                <a:gd name="T70" fmla="*/ 389 w 390"/>
                <a:gd name="T71" fmla="*/ 795 h 456"/>
                <a:gd name="T72" fmla="*/ 365 w 390"/>
                <a:gd name="T73" fmla="*/ 756 h 456"/>
                <a:gd name="T74" fmla="*/ 395 w 390"/>
                <a:gd name="T75" fmla="*/ 676 h 456"/>
                <a:gd name="T76" fmla="*/ 497 w 390"/>
                <a:gd name="T77" fmla="*/ 545 h 456"/>
                <a:gd name="T78" fmla="*/ 584 w 390"/>
                <a:gd name="T79" fmla="*/ 482 h 456"/>
                <a:gd name="T80" fmla="*/ 612 w 390"/>
                <a:gd name="T81" fmla="*/ 435 h 456"/>
                <a:gd name="T82" fmla="*/ 639 w 390"/>
                <a:gd name="T83" fmla="*/ 460 h 456"/>
                <a:gd name="T84" fmla="*/ 648 w 390"/>
                <a:gd name="T85" fmla="*/ 501 h 456"/>
                <a:gd name="T86" fmla="*/ 700 w 390"/>
                <a:gd name="T87" fmla="*/ 521 h 456"/>
                <a:gd name="T88" fmla="*/ 747 w 390"/>
                <a:gd name="T89" fmla="*/ 471 h 456"/>
                <a:gd name="T90" fmla="*/ 747 w 390"/>
                <a:gd name="T91" fmla="*/ 371 h 456"/>
                <a:gd name="T92" fmla="*/ 781 w 390"/>
                <a:gd name="T93" fmla="*/ 304 h 456"/>
                <a:gd name="T94" fmla="*/ 838 w 390"/>
                <a:gd name="T95" fmla="*/ 215 h 456"/>
                <a:gd name="T96" fmla="*/ 795 w 390"/>
                <a:gd name="T97" fmla="*/ 194 h 456"/>
                <a:gd name="T98" fmla="*/ 719 w 390"/>
                <a:gd name="T99" fmla="*/ 129 h 456"/>
                <a:gd name="T100" fmla="*/ 648 w 390"/>
                <a:gd name="T101" fmla="*/ 123 h 456"/>
                <a:gd name="T102" fmla="*/ 648 w 390"/>
                <a:gd name="T103" fmla="*/ 74 h 456"/>
                <a:gd name="T104" fmla="*/ 612 w 390"/>
                <a:gd name="T105" fmla="*/ 25 h 456"/>
                <a:gd name="T106" fmla="*/ 553 w 390"/>
                <a:gd name="T107" fmla="*/ 18 h 456"/>
                <a:gd name="T108" fmla="*/ 545 w 390"/>
                <a:gd name="T109" fmla="*/ 42 h 456"/>
                <a:gd name="T110" fmla="*/ 482 w 390"/>
                <a:gd name="T111" fmla="*/ 68 h 456"/>
                <a:gd name="T112" fmla="*/ 478 w 390"/>
                <a:gd name="T113" fmla="*/ 36 h 456"/>
                <a:gd name="T114" fmla="*/ 461 w 390"/>
                <a:gd name="T115" fmla="*/ 0 h 456"/>
                <a:gd name="T116" fmla="*/ 424 w 390"/>
                <a:gd name="T117" fmla="*/ 36 h 456"/>
                <a:gd name="T118" fmla="*/ 395 w 390"/>
                <a:gd name="T119" fmla="*/ 119 h 456"/>
                <a:gd name="T120" fmla="*/ 345 w 390"/>
                <a:gd name="T121" fmla="*/ 129 h 456"/>
                <a:gd name="T122" fmla="*/ 298 w 390"/>
                <a:gd name="T123" fmla="*/ 101 h 4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0"/>
                <a:gd name="T187" fmla="*/ 0 h 456"/>
                <a:gd name="T188" fmla="*/ 390 w 390"/>
                <a:gd name="T189" fmla="*/ 456 h 4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0" h="456">
                  <a:moveTo>
                    <a:pt x="138" y="32"/>
                  </a:moveTo>
                  <a:lnTo>
                    <a:pt x="108" y="52"/>
                  </a:lnTo>
                  <a:lnTo>
                    <a:pt x="80" y="76"/>
                  </a:lnTo>
                  <a:lnTo>
                    <a:pt x="46" y="92"/>
                  </a:lnTo>
                  <a:lnTo>
                    <a:pt x="10" y="126"/>
                  </a:lnTo>
                  <a:lnTo>
                    <a:pt x="12" y="142"/>
                  </a:lnTo>
                  <a:lnTo>
                    <a:pt x="38" y="168"/>
                  </a:lnTo>
                  <a:lnTo>
                    <a:pt x="44" y="186"/>
                  </a:lnTo>
                  <a:lnTo>
                    <a:pt x="16" y="186"/>
                  </a:lnTo>
                  <a:lnTo>
                    <a:pt x="0" y="204"/>
                  </a:lnTo>
                  <a:lnTo>
                    <a:pt x="0" y="224"/>
                  </a:lnTo>
                  <a:lnTo>
                    <a:pt x="28" y="258"/>
                  </a:lnTo>
                  <a:lnTo>
                    <a:pt x="28" y="286"/>
                  </a:lnTo>
                  <a:lnTo>
                    <a:pt x="40" y="290"/>
                  </a:lnTo>
                  <a:lnTo>
                    <a:pt x="62" y="294"/>
                  </a:lnTo>
                  <a:lnTo>
                    <a:pt x="78" y="308"/>
                  </a:lnTo>
                  <a:lnTo>
                    <a:pt x="78" y="330"/>
                  </a:lnTo>
                  <a:lnTo>
                    <a:pt x="64" y="350"/>
                  </a:lnTo>
                  <a:lnTo>
                    <a:pt x="62" y="376"/>
                  </a:lnTo>
                  <a:lnTo>
                    <a:pt x="86" y="376"/>
                  </a:lnTo>
                  <a:lnTo>
                    <a:pt x="92" y="412"/>
                  </a:lnTo>
                  <a:lnTo>
                    <a:pt x="102" y="434"/>
                  </a:lnTo>
                  <a:lnTo>
                    <a:pt x="108" y="440"/>
                  </a:lnTo>
                  <a:lnTo>
                    <a:pt x="130" y="450"/>
                  </a:lnTo>
                  <a:lnTo>
                    <a:pt x="162" y="456"/>
                  </a:lnTo>
                  <a:lnTo>
                    <a:pt x="192" y="448"/>
                  </a:lnTo>
                  <a:lnTo>
                    <a:pt x="206" y="416"/>
                  </a:lnTo>
                  <a:lnTo>
                    <a:pt x="218" y="396"/>
                  </a:lnTo>
                  <a:lnTo>
                    <a:pt x="230" y="392"/>
                  </a:lnTo>
                  <a:lnTo>
                    <a:pt x="234" y="374"/>
                  </a:lnTo>
                  <a:lnTo>
                    <a:pt x="212" y="364"/>
                  </a:lnTo>
                  <a:lnTo>
                    <a:pt x="182" y="360"/>
                  </a:lnTo>
                  <a:lnTo>
                    <a:pt x="170" y="340"/>
                  </a:lnTo>
                  <a:lnTo>
                    <a:pt x="180" y="318"/>
                  </a:lnTo>
                  <a:lnTo>
                    <a:pt x="188" y="288"/>
                  </a:lnTo>
                  <a:lnTo>
                    <a:pt x="182" y="256"/>
                  </a:lnTo>
                  <a:lnTo>
                    <a:pt x="170" y="244"/>
                  </a:lnTo>
                  <a:lnTo>
                    <a:pt x="184" y="218"/>
                  </a:lnTo>
                  <a:lnTo>
                    <a:pt x="232" y="176"/>
                  </a:lnTo>
                  <a:lnTo>
                    <a:pt x="272" y="156"/>
                  </a:lnTo>
                  <a:lnTo>
                    <a:pt x="284" y="140"/>
                  </a:lnTo>
                  <a:lnTo>
                    <a:pt x="298" y="148"/>
                  </a:lnTo>
                  <a:lnTo>
                    <a:pt x="302" y="162"/>
                  </a:lnTo>
                  <a:lnTo>
                    <a:pt x="326" y="168"/>
                  </a:lnTo>
                  <a:lnTo>
                    <a:pt x="348" y="152"/>
                  </a:lnTo>
                  <a:lnTo>
                    <a:pt x="348" y="120"/>
                  </a:lnTo>
                  <a:lnTo>
                    <a:pt x="364" y="98"/>
                  </a:lnTo>
                  <a:lnTo>
                    <a:pt x="390" y="70"/>
                  </a:lnTo>
                  <a:lnTo>
                    <a:pt x="370" y="62"/>
                  </a:lnTo>
                  <a:lnTo>
                    <a:pt x="334" y="42"/>
                  </a:lnTo>
                  <a:lnTo>
                    <a:pt x="302" y="40"/>
                  </a:lnTo>
                  <a:lnTo>
                    <a:pt x="302" y="24"/>
                  </a:lnTo>
                  <a:lnTo>
                    <a:pt x="284" y="8"/>
                  </a:lnTo>
                  <a:lnTo>
                    <a:pt x="258" y="6"/>
                  </a:lnTo>
                  <a:lnTo>
                    <a:pt x="254" y="14"/>
                  </a:lnTo>
                  <a:lnTo>
                    <a:pt x="224" y="22"/>
                  </a:lnTo>
                  <a:lnTo>
                    <a:pt x="222" y="12"/>
                  </a:lnTo>
                  <a:lnTo>
                    <a:pt x="214" y="0"/>
                  </a:lnTo>
                  <a:lnTo>
                    <a:pt x="198" y="12"/>
                  </a:lnTo>
                  <a:lnTo>
                    <a:pt x="184" y="38"/>
                  </a:lnTo>
                  <a:lnTo>
                    <a:pt x="160" y="42"/>
                  </a:lnTo>
                  <a:lnTo>
                    <a:pt x="138" y="32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61" name="Freeform 2455"/>
            <p:cNvSpPr>
              <a:spLocks/>
            </p:cNvSpPr>
            <p:nvPr/>
          </p:nvSpPr>
          <p:spPr bwMode="gray">
            <a:xfrm>
              <a:off x="5160" y="2264"/>
              <a:ext cx="435" cy="536"/>
            </a:xfrm>
            <a:custGeom>
              <a:avLst/>
              <a:gdLst>
                <a:gd name="T0" fmla="*/ 298 w 390"/>
                <a:gd name="T1" fmla="*/ 101 h 456"/>
                <a:gd name="T2" fmla="*/ 230 w 390"/>
                <a:gd name="T3" fmla="*/ 163 h 456"/>
                <a:gd name="T4" fmla="*/ 171 w 390"/>
                <a:gd name="T5" fmla="*/ 235 h 456"/>
                <a:gd name="T6" fmla="*/ 98 w 390"/>
                <a:gd name="T7" fmla="*/ 284 h 456"/>
                <a:gd name="T8" fmla="*/ 20 w 390"/>
                <a:gd name="T9" fmla="*/ 391 h 456"/>
                <a:gd name="T10" fmla="*/ 25 w 390"/>
                <a:gd name="T11" fmla="*/ 438 h 456"/>
                <a:gd name="T12" fmla="*/ 81 w 390"/>
                <a:gd name="T13" fmla="*/ 521 h 456"/>
                <a:gd name="T14" fmla="*/ 95 w 390"/>
                <a:gd name="T15" fmla="*/ 576 h 456"/>
                <a:gd name="T16" fmla="*/ 35 w 390"/>
                <a:gd name="T17" fmla="*/ 576 h 456"/>
                <a:gd name="T18" fmla="*/ 0 w 390"/>
                <a:gd name="T19" fmla="*/ 631 h 456"/>
                <a:gd name="T20" fmla="*/ 0 w 390"/>
                <a:gd name="T21" fmla="*/ 694 h 456"/>
                <a:gd name="T22" fmla="*/ 61 w 390"/>
                <a:gd name="T23" fmla="*/ 797 h 456"/>
                <a:gd name="T24" fmla="*/ 61 w 390"/>
                <a:gd name="T25" fmla="*/ 885 h 456"/>
                <a:gd name="T26" fmla="*/ 86 w 390"/>
                <a:gd name="T27" fmla="*/ 899 h 456"/>
                <a:gd name="T28" fmla="*/ 133 w 390"/>
                <a:gd name="T29" fmla="*/ 913 h 456"/>
                <a:gd name="T30" fmla="*/ 166 w 390"/>
                <a:gd name="T31" fmla="*/ 956 h 456"/>
                <a:gd name="T32" fmla="*/ 166 w 390"/>
                <a:gd name="T33" fmla="*/ 1024 h 456"/>
                <a:gd name="T34" fmla="*/ 136 w 390"/>
                <a:gd name="T35" fmla="*/ 1085 h 456"/>
                <a:gd name="T36" fmla="*/ 133 w 390"/>
                <a:gd name="T37" fmla="*/ 1166 h 456"/>
                <a:gd name="T38" fmla="*/ 184 w 390"/>
                <a:gd name="T39" fmla="*/ 1166 h 456"/>
                <a:gd name="T40" fmla="*/ 199 w 390"/>
                <a:gd name="T41" fmla="*/ 1277 h 456"/>
                <a:gd name="T42" fmla="*/ 219 w 390"/>
                <a:gd name="T43" fmla="*/ 1345 h 456"/>
                <a:gd name="T44" fmla="*/ 230 w 390"/>
                <a:gd name="T45" fmla="*/ 1364 h 456"/>
                <a:gd name="T46" fmla="*/ 280 w 390"/>
                <a:gd name="T47" fmla="*/ 1395 h 456"/>
                <a:gd name="T48" fmla="*/ 348 w 390"/>
                <a:gd name="T49" fmla="*/ 1415 h 456"/>
                <a:gd name="T50" fmla="*/ 413 w 390"/>
                <a:gd name="T51" fmla="*/ 1389 h 456"/>
                <a:gd name="T52" fmla="*/ 444 w 390"/>
                <a:gd name="T53" fmla="*/ 1291 h 456"/>
                <a:gd name="T54" fmla="*/ 467 w 390"/>
                <a:gd name="T55" fmla="*/ 1228 h 456"/>
                <a:gd name="T56" fmla="*/ 495 w 390"/>
                <a:gd name="T57" fmla="*/ 1215 h 456"/>
                <a:gd name="T58" fmla="*/ 504 w 390"/>
                <a:gd name="T59" fmla="*/ 1160 h 456"/>
                <a:gd name="T60" fmla="*/ 454 w 390"/>
                <a:gd name="T61" fmla="*/ 1128 h 456"/>
                <a:gd name="T62" fmla="*/ 389 w 390"/>
                <a:gd name="T63" fmla="*/ 1113 h 456"/>
                <a:gd name="T64" fmla="*/ 365 w 390"/>
                <a:gd name="T65" fmla="*/ 1054 h 456"/>
                <a:gd name="T66" fmla="*/ 387 w 390"/>
                <a:gd name="T67" fmla="*/ 987 h 456"/>
                <a:gd name="T68" fmla="*/ 405 w 390"/>
                <a:gd name="T69" fmla="*/ 892 h 456"/>
                <a:gd name="T70" fmla="*/ 389 w 390"/>
                <a:gd name="T71" fmla="*/ 795 h 456"/>
                <a:gd name="T72" fmla="*/ 365 w 390"/>
                <a:gd name="T73" fmla="*/ 756 h 456"/>
                <a:gd name="T74" fmla="*/ 395 w 390"/>
                <a:gd name="T75" fmla="*/ 676 h 456"/>
                <a:gd name="T76" fmla="*/ 497 w 390"/>
                <a:gd name="T77" fmla="*/ 545 h 456"/>
                <a:gd name="T78" fmla="*/ 584 w 390"/>
                <a:gd name="T79" fmla="*/ 482 h 456"/>
                <a:gd name="T80" fmla="*/ 612 w 390"/>
                <a:gd name="T81" fmla="*/ 435 h 456"/>
                <a:gd name="T82" fmla="*/ 639 w 390"/>
                <a:gd name="T83" fmla="*/ 460 h 456"/>
                <a:gd name="T84" fmla="*/ 648 w 390"/>
                <a:gd name="T85" fmla="*/ 501 h 456"/>
                <a:gd name="T86" fmla="*/ 700 w 390"/>
                <a:gd name="T87" fmla="*/ 521 h 456"/>
                <a:gd name="T88" fmla="*/ 747 w 390"/>
                <a:gd name="T89" fmla="*/ 471 h 456"/>
                <a:gd name="T90" fmla="*/ 747 w 390"/>
                <a:gd name="T91" fmla="*/ 371 h 456"/>
                <a:gd name="T92" fmla="*/ 781 w 390"/>
                <a:gd name="T93" fmla="*/ 304 h 456"/>
                <a:gd name="T94" fmla="*/ 838 w 390"/>
                <a:gd name="T95" fmla="*/ 215 h 456"/>
                <a:gd name="T96" fmla="*/ 795 w 390"/>
                <a:gd name="T97" fmla="*/ 194 h 456"/>
                <a:gd name="T98" fmla="*/ 719 w 390"/>
                <a:gd name="T99" fmla="*/ 129 h 456"/>
                <a:gd name="T100" fmla="*/ 648 w 390"/>
                <a:gd name="T101" fmla="*/ 123 h 456"/>
                <a:gd name="T102" fmla="*/ 648 w 390"/>
                <a:gd name="T103" fmla="*/ 74 h 456"/>
                <a:gd name="T104" fmla="*/ 612 w 390"/>
                <a:gd name="T105" fmla="*/ 25 h 456"/>
                <a:gd name="T106" fmla="*/ 553 w 390"/>
                <a:gd name="T107" fmla="*/ 18 h 456"/>
                <a:gd name="T108" fmla="*/ 545 w 390"/>
                <a:gd name="T109" fmla="*/ 42 h 456"/>
                <a:gd name="T110" fmla="*/ 482 w 390"/>
                <a:gd name="T111" fmla="*/ 68 h 456"/>
                <a:gd name="T112" fmla="*/ 478 w 390"/>
                <a:gd name="T113" fmla="*/ 36 h 456"/>
                <a:gd name="T114" fmla="*/ 461 w 390"/>
                <a:gd name="T115" fmla="*/ 0 h 456"/>
                <a:gd name="T116" fmla="*/ 424 w 390"/>
                <a:gd name="T117" fmla="*/ 36 h 456"/>
                <a:gd name="T118" fmla="*/ 395 w 390"/>
                <a:gd name="T119" fmla="*/ 119 h 456"/>
                <a:gd name="T120" fmla="*/ 345 w 390"/>
                <a:gd name="T121" fmla="*/ 129 h 456"/>
                <a:gd name="T122" fmla="*/ 298 w 390"/>
                <a:gd name="T123" fmla="*/ 101 h 4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0"/>
                <a:gd name="T187" fmla="*/ 0 h 456"/>
                <a:gd name="T188" fmla="*/ 390 w 390"/>
                <a:gd name="T189" fmla="*/ 456 h 4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0" h="456">
                  <a:moveTo>
                    <a:pt x="138" y="32"/>
                  </a:moveTo>
                  <a:lnTo>
                    <a:pt x="108" y="52"/>
                  </a:lnTo>
                  <a:lnTo>
                    <a:pt x="80" y="76"/>
                  </a:lnTo>
                  <a:lnTo>
                    <a:pt x="46" y="92"/>
                  </a:lnTo>
                  <a:lnTo>
                    <a:pt x="10" y="126"/>
                  </a:lnTo>
                  <a:lnTo>
                    <a:pt x="12" y="142"/>
                  </a:lnTo>
                  <a:lnTo>
                    <a:pt x="38" y="168"/>
                  </a:lnTo>
                  <a:lnTo>
                    <a:pt x="44" y="186"/>
                  </a:lnTo>
                  <a:lnTo>
                    <a:pt x="16" y="186"/>
                  </a:lnTo>
                  <a:lnTo>
                    <a:pt x="0" y="204"/>
                  </a:lnTo>
                  <a:lnTo>
                    <a:pt x="0" y="224"/>
                  </a:lnTo>
                  <a:lnTo>
                    <a:pt x="28" y="258"/>
                  </a:lnTo>
                  <a:lnTo>
                    <a:pt x="28" y="286"/>
                  </a:lnTo>
                  <a:lnTo>
                    <a:pt x="40" y="290"/>
                  </a:lnTo>
                  <a:lnTo>
                    <a:pt x="62" y="294"/>
                  </a:lnTo>
                  <a:lnTo>
                    <a:pt x="78" y="308"/>
                  </a:lnTo>
                  <a:lnTo>
                    <a:pt x="78" y="330"/>
                  </a:lnTo>
                  <a:lnTo>
                    <a:pt x="64" y="350"/>
                  </a:lnTo>
                  <a:lnTo>
                    <a:pt x="62" y="376"/>
                  </a:lnTo>
                  <a:lnTo>
                    <a:pt x="86" y="376"/>
                  </a:lnTo>
                  <a:lnTo>
                    <a:pt x="92" y="412"/>
                  </a:lnTo>
                  <a:lnTo>
                    <a:pt x="102" y="434"/>
                  </a:lnTo>
                  <a:lnTo>
                    <a:pt x="108" y="440"/>
                  </a:lnTo>
                  <a:lnTo>
                    <a:pt x="130" y="450"/>
                  </a:lnTo>
                  <a:lnTo>
                    <a:pt x="162" y="456"/>
                  </a:lnTo>
                  <a:lnTo>
                    <a:pt x="192" y="448"/>
                  </a:lnTo>
                  <a:lnTo>
                    <a:pt x="206" y="416"/>
                  </a:lnTo>
                  <a:lnTo>
                    <a:pt x="218" y="396"/>
                  </a:lnTo>
                  <a:lnTo>
                    <a:pt x="230" y="392"/>
                  </a:lnTo>
                  <a:lnTo>
                    <a:pt x="234" y="374"/>
                  </a:lnTo>
                  <a:lnTo>
                    <a:pt x="212" y="364"/>
                  </a:lnTo>
                  <a:lnTo>
                    <a:pt x="182" y="360"/>
                  </a:lnTo>
                  <a:lnTo>
                    <a:pt x="170" y="340"/>
                  </a:lnTo>
                  <a:lnTo>
                    <a:pt x="180" y="318"/>
                  </a:lnTo>
                  <a:lnTo>
                    <a:pt x="188" y="288"/>
                  </a:lnTo>
                  <a:lnTo>
                    <a:pt x="182" y="256"/>
                  </a:lnTo>
                  <a:lnTo>
                    <a:pt x="170" y="244"/>
                  </a:lnTo>
                  <a:lnTo>
                    <a:pt x="184" y="218"/>
                  </a:lnTo>
                  <a:lnTo>
                    <a:pt x="232" y="176"/>
                  </a:lnTo>
                  <a:lnTo>
                    <a:pt x="272" y="156"/>
                  </a:lnTo>
                  <a:lnTo>
                    <a:pt x="284" y="140"/>
                  </a:lnTo>
                  <a:lnTo>
                    <a:pt x="298" y="148"/>
                  </a:lnTo>
                  <a:lnTo>
                    <a:pt x="302" y="162"/>
                  </a:lnTo>
                  <a:lnTo>
                    <a:pt x="326" y="168"/>
                  </a:lnTo>
                  <a:lnTo>
                    <a:pt x="348" y="152"/>
                  </a:lnTo>
                  <a:lnTo>
                    <a:pt x="348" y="120"/>
                  </a:lnTo>
                  <a:lnTo>
                    <a:pt x="364" y="98"/>
                  </a:lnTo>
                  <a:lnTo>
                    <a:pt x="390" y="70"/>
                  </a:lnTo>
                  <a:lnTo>
                    <a:pt x="370" y="62"/>
                  </a:lnTo>
                  <a:lnTo>
                    <a:pt x="334" y="42"/>
                  </a:lnTo>
                  <a:lnTo>
                    <a:pt x="302" y="40"/>
                  </a:lnTo>
                  <a:lnTo>
                    <a:pt x="302" y="24"/>
                  </a:lnTo>
                  <a:lnTo>
                    <a:pt x="284" y="8"/>
                  </a:lnTo>
                  <a:lnTo>
                    <a:pt x="258" y="6"/>
                  </a:lnTo>
                  <a:lnTo>
                    <a:pt x="254" y="14"/>
                  </a:lnTo>
                  <a:lnTo>
                    <a:pt x="224" y="22"/>
                  </a:lnTo>
                  <a:lnTo>
                    <a:pt x="222" y="12"/>
                  </a:lnTo>
                  <a:lnTo>
                    <a:pt x="214" y="0"/>
                  </a:lnTo>
                  <a:lnTo>
                    <a:pt x="198" y="12"/>
                  </a:lnTo>
                  <a:lnTo>
                    <a:pt x="184" y="38"/>
                  </a:lnTo>
                  <a:lnTo>
                    <a:pt x="160" y="42"/>
                  </a:lnTo>
                  <a:lnTo>
                    <a:pt x="138" y="32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62" name="Freeform 2456"/>
            <p:cNvSpPr>
              <a:spLocks/>
            </p:cNvSpPr>
            <p:nvPr/>
          </p:nvSpPr>
          <p:spPr bwMode="gray">
            <a:xfrm>
              <a:off x="5350" y="2299"/>
              <a:ext cx="582" cy="699"/>
            </a:xfrm>
            <a:custGeom>
              <a:avLst/>
              <a:gdLst>
                <a:gd name="T0" fmla="*/ 927 w 522"/>
                <a:gd name="T1" fmla="*/ 2 h 594"/>
                <a:gd name="T2" fmla="*/ 833 w 522"/>
                <a:gd name="T3" fmla="*/ 131 h 594"/>
                <a:gd name="T4" fmla="*/ 737 w 522"/>
                <a:gd name="T5" fmla="*/ 101 h 594"/>
                <a:gd name="T6" fmla="*/ 648 w 522"/>
                <a:gd name="T7" fmla="*/ 111 h 594"/>
                <a:gd name="T8" fmla="*/ 493 w 522"/>
                <a:gd name="T9" fmla="*/ 124 h 594"/>
                <a:gd name="T10" fmla="*/ 379 w 522"/>
                <a:gd name="T11" fmla="*/ 282 h 594"/>
                <a:gd name="T12" fmla="*/ 334 w 522"/>
                <a:gd name="T13" fmla="*/ 432 h 594"/>
                <a:gd name="T14" fmla="*/ 273 w 522"/>
                <a:gd name="T15" fmla="*/ 370 h 594"/>
                <a:gd name="T16" fmla="*/ 219 w 522"/>
                <a:gd name="T17" fmla="*/ 393 h 594"/>
                <a:gd name="T18" fmla="*/ 31 w 522"/>
                <a:gd name="T19" fmla="*/ 587 h 594"/>
                <a:gd name="T20" fmla="*/ 25 w 522"/>
                <a:gd name="T21" fmla="*/ 706 h 594"/>
                <a:gd name="T22" fmla="*/ 20 w 522"/>
                <a:gd name="T23" fmla="*/ 901 h 594"/>
                <a:gd name="T24" fmla="*/ 25 w 522"/>
                <a:gd name="T25" fmla="*/ 1032 h 594"/>
                <a:gd name="T26" fmla="*/ 136 w 522"/>
                <a:gd name="T27" fmla="*/ 1076 h 594"/>
                <a:gd name="T28" fmla="*/ 105 w 522"/>
                <a:gd name="T29" fmla="*/ 1145 h 594"/>
                <a:gd name="T30" fmla="*/ 48 w 522"/>
                <a:gd name="T31" fmla="*/ 1306 h 594"/>
                <a:gd name="T32" fmla="*/ 39 w 522"/>
                <a:gd name="T33" fmla="*/ 1380 h 594"/>
                <a:gd name="T34" fmla="*/ 16 w 522"/>
                <a:gd name="T35" fmla="*/ 1483 h 594"/>
                <a:gd name="T36" fmla="*/ 98 w 522"/>
                <a:gd name="T37" fmla="*/ 1537 h 594"/>
                <a:gd name="T38" fmla="*/ 197 w 522"/>
                <a:gd name="T39" fmla="*/ 1580 h 594"/>
                <a:gd name="T40" fmla="*/ 230 w 522"/>
                <a:gd name="T41" fmla="*/ 1745 h 594"/>
                <a:gd name="T42" fmla="*/ 348 w 522"/>
                <a:gd name="T43" fmla="*/ 1770 h 594"/>
                <a:gd name="T44" fmla="*/ 355 w 522"/>
                <a:gd name="T45" fmla="*/ 1669 h 594"/>
                <a:gd name="T46" fmla="*/ 338 w 522"/>
                <a:gd name="T47" fmla="*/ 1483 h 594"/>
                <a:gd name="T48" fmla="*/ 435 w 522"/>
                <a:gd name="T49" fmla="*/ 1386 h 594"/>
                <a:gd name="T50" fmla="*/ 555 w 522"/>
                <a:gd name="T51" fmla="*/ 1325 h 594"/>
                <a:gd name="T52" fmla="*/ 586 w 522"/>
                <a:gd name="T53" fmla="*/ 1431 h 594"/>
                <a:gd name="T54" fmla="*/ 543 w 522"/>
                <a:gd name="T55" fmla="*/ 1580 h 594"/>
                <a:gd name="T56" fmla="*/ 484 w 522"/>
                <a:gd name="T57" fmla="*/ 1695 h 594"/>
                <a:gd name="T58" fmla="*/ 448 w 522"/>
                <a:gd name="T59" fmla="*/ 1749 h 594"/>
                <a:gd name="T60" fmla="*/ 580 w 522"/>
                <a:gd name="T61" fmla="*/ 1836 h 594"/>
                <a:gd name="T62" fmla="*/ 656 w 522"/>
                <a:gd name="T63" fmla="*/ 1818 h 594"/>
                <a:gd name="T64" fmla="*/ 767 w 522"/>
                <a:gd name="T65" fmla="*/ 1745 h 594"/>
                <a:gd name="T66" fmla="*/ 873 w 522"/>
                <a:gd name="T67" fmla="*/ 1650 h 594"/>
                <a:gd name="T68" fmla="*/ 958 w 522"/>
                <a:gd name="T69" fmla="*/ 1745 h 594"/>
                <a:gd name="T70" fmla="*/ 1049 w 522"/>
                <a:gd name="T71" fmla="*/ 1762 h 594"/>
                <a:gd name="T72" fmla="*/ 1080 w 522"/>
                <a:gd name="T73" fmla="*/ 1522 h 594"/>
                <a:gd name="T74" fmla="*/ 1105 w 522"/>
                <a:gd name="T75" fmla="*/ 1394 h 594"/>
                <a:gd name="T76" fmla="*/ 1114 w 522"/>
                <a:gd name="T77" fmla="*/ 1244 h 594"/>
                <a:gd name="T78" fmla="*/ 1037 w 522"/>
                <a:gd name="T79" fmla="*/ 1302 h 594"/>
                <a:gd name="T80" fmla="*/ 1016 w 522"/>
                <a:gd name="T81" fmla="*/ 1224 h 594"/>
                <a:gd name="T82" fmla="*/ 992 w 522"/>
                <a:gd name="T83" fmla="*/ 1113 h 594"/>
                <a:gd name="T84" fmla="*/ 1024 w 522"/>
                <a:gd name="T85" fmla="*/ 831 h 594"/>
                <a:gd name="T86" fmla="*/ 1053 w 522"/>
                <a:gd name="T87" fmla="*/ 525 h 594"/>
                <a:gd name="T88" fmla="*/ 1016 w 522"/>
                <a:gd name="T89" fmla="*/ 332 h 594"/>
                <a:gd name="T90" fmla="*/ 1016 w 522"/>
                <a:gd name="T91" fmla="*/ 105 h 594"/>
                <a:gd name="T92" fmla="*/ 958 w 522"/>
                <a:gd name="T93" fmla="*/ 0 h 59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594"/>
                <a:gd name="T143" fmla="*/ 522 w 522"/>
                <a:gd name="T144" fmla="*/ 594 h 59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594">
                  <a:moveTo>
                    <a:pt x="448" y="0"/>
                  </a:moveTo>
                  <a:lnTo>
                    <a:pt x="432" y="2"/>
                  </a:lnTo>
                  <a:lnTo>
                    <a:pt x="408" y="28"/>
                  </a:lnTo>
                  <a:lnTo>
                    <a:pt x="388" y="42"/>
                  </a:lnTo>
                  <a:lnTo>
                    <a:pt x="366" y="34"/>
                  </a:lnTo>
                  <a:lnTo>
                    <a:pt x="344" y="32"/>
                  </a:lnTo>
                  <a:lnTo>
                    <a:pt x="314" y="44"/>
                  </a:lnTo>
                  <a:lnTo>
                    <a:pt x="302" y="36"/>
                  </a:lnTo>
                  <a:lnTo>
                    <a:pt x="274" y="36"/>
                  </a:lnTo>
                  <a:lnTo>
                    <a:pt x="230" y="40"/>
                  </a:lnTo>
                  <a:lnTo>
                    <a:pt x="220" y="40"/>
                  </a:lnTo>
                  <a:lnTo>
                    <a:pt x="178" y="90"/>
                  </a:lnTo>
                  <a:lnTo>
                    <a:pt x="178" y="122"/>
                  </a:lnTo>
                  <a:lnTo>
                    <a:pt x="156" y="138"/>
                  </a:lnTo>
                  <a:lnTo>
                    <a:pt x="132" y="132"/>
                  </a:lnTo>
                  <a:lnTo>
                    <a:pt x="128" y="118"/>
                  </a:lnTo>
                  <a:lnTo>
                    <a:pt x="114" y="110"/>
                  </a:lnTo>
                  <a:lnTo>
                    <a:pt x="102" y="126"/>
                  </a:lnTo>
                  <a:lnTo>
                    <a:pt x="64" y="146"/>
                  </a:lnTo>
                  <a:lnTo>
                    <a:pt x="14" y="188"/>
                  </a:lnTo>
                  <a:lnTo>
                    <a:pt x="0" y="214"/>
                  </a:lnTo>
                  <a:lnTo>
                    <a:pt x="12" y="226"/>
                  </a:lnTo>
                  <a:lnTo>
                    <a:pt x="18" y="258"/>
                  </a:lnTo>
                  <a:lnTo>
                    <a:pt x="10" y="288"/>
                  </a:lnTo>
                  <a:lnTo>
                    <a:pt x="0" y="310"/>
                  </a:lnTo>
                  <a:lnTo>
                    <a:pt x="12" y="330"/>
                  </a:lnTo>
                  <a:lnTo>
                    <a:pt x="42" y="334"/>
                  </a:lnTo>
                  <a:lnTo>
                    <a:pt x="64" y="344"/>
                  </a:lnTo>
                  <a:lnTo>
                    <a:pt x="60" y="362"/>
                  </a:lnTo>
                  <a:lnTo>
                    <a:pt x="48" y="366"/>
                  </a:lnTo>
                  <a:lnTo>
                    <a:pt x="36" y="386"/>
                  </a:lnTo>
                  <a:lnTo>
                    <a:pt x="22" y="418"/>
                  </a:lnTo>
                  <a:lnTo>
                    <a:pt x="8" y="422"/>
                  </a:lnTo>
                  <a:lnTo>
                    <a:pt x="18" y="442"/>
                  </a:lnTo>
                  <a:lnTo>
                    <a:pt x="16" y="460"/>
                  </a:lnTo>
                  <a:lnTo>
                    <a:pt x="8" y="474"/>
                  </a:lnTo>
                  <a:lnTo>
                    <a:pt x="36" y="482"/>
                  </a:lnTo>
                  <a:lnTo>
                    <a:pt x="46" y="492"/>
                  </a:lnTo>
                  <a:lnTo>
                    <a:pt x="76" y="492"/>
                  </a:lnTo>
                  <a:lnTo>
                    <a:pt x="92" y="506"/>
                  </a:lnTo>
                  <a:lnTo>
                    <a:pt x="108" y="530"/>
                  </a:lnTo>
                  <a:lnTo>
                    <a:pt x="108" y="558"/>
                  </a:lnTo>
                  <a:lnTo>
                    <a:pt x="126" y="568"/>
                  </a:lnTo>
                  <a:lnTo>
                    <a:pt x="162" y="566"/>
                  </a:lnTo>
                  <a:lnTo>
                    <a:pt x="156" y="548"/>
                  </a:lnTo>
                  <a:lnTo>
                    <a:pt x="166" y="534"/>
                  </a:lnTo>
                  <a:lnTo>
                    <a:pt x="168" y="486"/>
                  </a:lnTo>
                  <a:lnTo>
                    <a:pt x="158" y="474"/>
                  </a:lnTo>
                  <a:lnTo>
                    <a:pt x="178" y="448"/>
                  </a:lnTo>
                  <a:lnTo>
                    <a:pt x="204" y="444"/>
                  </a:lnTo>
                  <a:lnTo>
                    <a:pt x="220" y="424"/>
                  </a:lnTo>
                  <a:lnTo>
                    <a:pt x="260" y="424"/>
                  </a:lnTo>
                  <a:lnTo>
                    <a:pt x="274" y="438"/>
                  </a:lnTo>
                  <a:lnTo>
                    <a:pt x="274" y="458"/>
                  </a:lnTo>
                  <a:lnTo>
                    <a:pt x="280" y="474"/>
                  </a:lnTo>
                  <a:lnTo>
                    <a:pt x="254" y="506"/>
                  </a:lnTo>
                  <a:lnTo>
                    <a:pt x="248" y="528"/>
                  </a:lnTo>
                  <a:lnTo>
                    <a:pt x="226" y="542"/>
                  </a:lnTo>
                  <a:lnTo>
                    <a:pt x="214" y="542"/>
                  </a:lnTo>
                  <a:lnTo>
                    <a:pt x="210" y="560"/>
                  </a:lnTo>
                  <a:lnTo>
                    <a:pt x="232" y="582"/>
                  </a:lnTo>
                  <a:lnTo>
                    <a:pt x="270" y="588"/>
                  </a:lnTo>
                  <a:lnTo>
                    <a:pt x="292" y="594"/>
                  </a:lnTo>
                  <a:lnTo>
                    <a:pt x="306" y="582"/>
                  </a:lnTo>
                  <a:lnTo>
                    <a:pt x="330" y="556"/>
                  </a:lnTo>
                  <a:lnTo>
                    <a:pt x="358" y="558"/>
                  </a:lnTo>
                  <a:lnTo>
                    <a:pt x="378" y="540"/>
                  </a:lnTo>
                  <a:lnTo>
                    <a:pt x="408" y="528"/>
                  </a:lnTo>
                  <a:lnTo>
                    <a:pt x="428" y="542"/>
                  </a:lnTo>
                  <a:lnTo>
                    <a:pt x="448" y="558"/>
                  </a:lnTo>
                  <a:lnTo>
                    <a:pt x="470" y="542"/>
                  </a:lnTo>
                  <a:lnTo>
                    <a:pt x="490" y="564"/>
                  </a:lnTo>
                  <a:lnTo>
                    <a:pt x="498" y="544"/>
                  </a:lnTo>
                  <a:lnTo>
                    <a:pt x="504" y="488"/>
                  </a:lnTo>
                  <a:lnTo>
                    <a:pt x="514" y="480"/>
                  </a:lnTo>
                  <a:lnTo>
                    <a:pt x="516" y="446"/>
                  </a:lnTo>
                  <a:lnTo>
                    <a:pt x="522" y="434"/>
                  </a:lnTo>
                  <a:lnTo>
                    <a:pt x="520" y="398"/>
                  </a:lnTo>
                  <a:lnTo>
                    <a:pt x="510" y="390"/>
                  </a:lnTo>
                  <a:lnTo>
                    <a:pt x="484" y="416"/>
                  </a:lnTo>
                  <a:lnTo>
                    <a:pt x="466" y="416"/>
                  </a:lnTo>
                  <a:lnTo>
                    <a:pt x="474" y="392"/>
                  </a:lnTo>
                  <a:lnTo>
                    <a:pt x="474" y="372"/>
                  </a:lnTo>
                  <a:lnTo>
                    <a:pt x="464" y="356"/>
                  </a:lnTo>
                  <a:lnTo>
                    <a:pt x="464" y="290"/>
                  </a:lnTo>
                  <a:lnTo>
                    <a:pt x="478" y="266"/>
                  </a:lnTo>
                  <a:lnTo>
                    <a:pt x="474" y="184"/>
                  </a:lnTo>
                  <a:lnTo>
                    <a:pt x="492" y="168"/>
                  </a:lnTo>
                  <a:lnTo>
                    <a:pt x="486" y="124"/>
                  </a:lnTo>
                  <a:lnTo>
                    <a:pt x="474" y="106"/>
                  </a:lnTo>
                  <a:lnTo>
                    <a:pt x="466" y="60"/>
                  </a:lnTo>
                  <a:lnTo>
                    <a:pt x="474" y="34"/>
                  </a:lnTo>
                  <a:lnTo>
                    <a:pt x="456" y="12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63" name="Freeform 2457"/>
            <p:cNvSpPr>
              <a:spLocks/>
            </p:cNvSpPr>
            <p:nvPr/>
          </p:nvSpPr>
          <p:spPr bwMode="gray">
            <a:xfrm>
              <a:off x="5350" y="2299"/>
              <a:ext cx="582" cy="699"/>
            </a:xfrm>
            <a:custGeom>
              <a:avLst/>
              <a:gdLst>
                <a:gd name="T0" fmla="*/ 927 w 522"/>
                <a:gd name="T1" fmla="*/ 2 h 594"/>
                <a:gd name="T2" fmla="*/ 833 w 522"/>
                <a:gd name="T3" fmla="*/ 131 h 594"/>
                <a:gd name="T4" fmla="*/ 737 w 522"/>
                <a:gd name="T5" fmla="*/ 101 h 594"/>
                <a:gd name="T6" fmla="*/ 648 w 522"/>
                <a:gd name="T7" fmla="*/ 111 h 594"/>
                <a:gd name="T8" fmla="*/ 493 w 522"/>
                <a:gd name="T9" fmla="*/ 124 h 594"/>
                <a:gd name="T10" fmla="*/ 379 w 522"/>
                <a:gd name="T11" fmla="*/ 282 h 594"/>
                <a:gd name="T12" fmla="*/ 334 w 522"/>
                <a:gd name="T13" fmla="*/ 432 h 594"/>
                <a:gd name="T14" fmla="*/ 273 w 522"/>
                <a:gd name="T15" fmla="*/ 370 h 594"/>
                <a:gd name="T16" fmla="*/ 219 w 522"/>
                <a:gd name="T17" fmla="*/ 393 h 594"/>
                <a:gd name="T18" fmla="*/ 31 w 522"/>
                <a:gd name="T19" fmla="*/ 587 h 594"/>
                <a:gd name="T20" fmla="*/ 25 w 522"/>
                <a:gd name="T21" fmla="*/ 706 h 594"/>
                <a:gd name="T22" fmla="*/ 20 w 522"/>
                <a:gd name="T23" fmla="*/ 901 h 594"/>
                <a:gd name="T24" fmla="*/ 25 w 522"/>
                <a:gd name="T25" fmla="*/ 1032 h 594"/>
                <a:gd name="T26" fmla="*/ 136 w 522"/>
                <a:gd name="T27" fmla="*/ 1076 h 594"/>
                <a:gd name="T28" fmla="*/ 105 w 522"/>
                <a:gd name="T29" fmla="*/ 1145 h 594"/>
                <a:gd name="T30" fmla="*/ 48 w 522"/>
                <a:gd name="T31" fmla="*/ 1306 h 594"/>
                <a:gd name="T32" fmla="*/ 39 w 522"/>
                <a:gd name="T33" fmla="*/ 1380 h 594"/>
                <a:gd name="T34" fmla="*/ 16 w 522"/>
                <a:gd name="T35" fmla="*/ 1483 h 594"/>
                <a:gd name="T36" fmla="*/ 98 w 522"/>
                <a:gd name="T37" fmla="*/ 1537 h 594"/>
                <a:gd name="T38" fmla="*/ 197 w 522"/>
                <a:gd name="T39" fmla="*/ 1580 h 594"/>
                <a:gd name="T40" fmla="*/ 230 w 522"/>
                <a:gd name="T41" fmla="*/ 1745 h 594"/>
                <a:gd name="T42" fmla="*/ 348 w 522"/>
                <a:gd name="T43" fmla="*/ 1770 h 594"/>
                <a:gd name="T44" fmla="*/ 355 w 522"/>
                <a:gd name="T45" fmla="*/ 1669 h 594"/>
                <a:gd name="T46" fmla="*/ 338 w 522"/>
                <a:gd name="T47" fmla="*/ 1483 h 594"/>
                <a:gd name="T48" fmla="*/ 435 w 522"/>
                <a:gd name="T49" fmla="*/ 1386 h 594"/>
                <a:gd name="T50" fmla="*/ 555 w 522"/>
                <a:gd name="T51" fmla="*/ 1325 h 594"/>
                <a:gd name="T52" fmla="*/ 586 w 522"/>
                <a:gd name="T53" fmla="*/ 1431 h 594"/>
                <a:gd name="T54" fmla="*/ 543 w 522"/>
                <a:gd name="T55" fmla="*/ 1580 h 594"/>
                <a:gd name="T56" fmla="*/ 484 w 522"/>
                <a:gd name="T57" fmla="*/ 1695 h 594"/>
                <a:gd name="T58" fmla="*/ 448 w 522"/>
                <a:gd name="T59" fmla="*/ 1749 h 594"/>
                <a:gd name="T60" fmla="*/ 580 w 522"/>
                <a:gd name="T61" fmla="*/ 1836 h 594"/>
                <a:gd name="T62" fmla="*/ 656 w 522"/>
                <a:gd name="T63" fmla="*/ 1818 h 594"/>
                <a:gd name="T64" fmla="*/ 767 w 522"/>
                <a:gd name="T65" fmla="*/ 1745 h 594"/>
                <a:gd name="T66" fmla="*/ 873 w 522"/>
                <a:gd name="T67" fmla="*/ 1650 h 594"/>
                <a:gd name="T68" fmla="*/ 958 w 522"/>
                <a:gd name="T69" fmla="*/ 1745 h 594"/>
                <a:gd name="T70" fmla="*/ 1049 w 522"/>
                <a:gd name="T71" fmla="*/ 1762 h 594"/>
                <a:gd name="T72" fmla="*/ 1080 w 522"/>
                <a:gd name="T73" fmla="*/ 1522 h 594"/>
                <a:gd name="T74" fmla="*/ 1105 w 522"/>
                <a:gd name="T75" fmla="*/ 1394 h 594"/>
                <a:gd name="T76" fmla="*/ 1114 w 522"/>
                <a:gd name="T77" fmla="*/ 1244 h 594"/>
                <a:gd name="T78" fmla="*/ 1037 w 522"/>
                <a:gd name="T79" fmla="*/ 1302 h 594"/>
                <a:gd name="T80" fmla="*/ 1016 w 522"/>
                <a:gd name="T81" fmla="*/ 1224 h 594"/>
                <a:gd name="T82" fmla="*/ 992 w 522"/>
                <a:gd name="T83" fmla="*/ 1113 h 594"/>
                <a:gd name="T84" fmla="*/ 1024 w 522"/>
                <a:gd name="T85" fmla="*/ 831 h 594"/>
                <a:gd name="T86" fmla="*/ 1053 w 522"/>
                <a:gd name="T87" fmla="*/ 525 h 594"/>
                <a:gd name="T88" fmla="*/ 1016 w 522"/>
                <a:gd name="T89" fmla="*/ 332 h 594"/>
                <a:gd name="T90" fmla="*/ 1016 w 522"/>
                <a:gd name="T91" fmla="*/ 105 h 594"/>
                <a:gd name="T92" fmla="*/ 958 w 522"/>
                <a:gd name="T93" fmla="*/ 0 h 59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594"/>
                <a:gd name="T143" fmla="*/ 522 w 522"/>
                <a:gd name="T144" fmla="*/ 594 h 59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594">
                  <a:moveTo>
                    <a:pt x="448" y="0"/>
                  </a:moveTo>
                  <a:lnTo>
                    <a:pt x="432" y="2"/>
                  </a:lnTo>
                  <a:lnTo>
                    <a:pt x="408" y="28"/>
                  </a:lnTo>
                  <a:lnTo>
                    <a:pt x="388" y="42"/>
                  </a:lnTo>
                  <a:lnTo>
                    <a:pt x="366" y="34"/>
                  </a:lnTo>
                  <a:lnTo>
                    <a:pt x="344" y="32"/>
                  </a:lnTo>
                  <a:lnTo>
                    <a:pt x="314" y="44"/>
                  </a:lnTo>
                  <a:lnTo>
                    <a:pt x="302" y="36"/>
                  </a:lnTo>
                  <a:lnTo>
                    <a:pt x="274" y="36"/>
                  </a:lnTo>
                  <a:lnTo>
                    <a:pt x="230" y="40"/>
                  </a:lnTo>
                  <a:lnTo>
                    <a:pt x="220" y="40"/>
                  </a:lnTo>
                  <a:lnTo>
                    <a:pt x="178" y="90"/>
                  </a:lnTo>
                  <a:lnTo>
                    <a:pt x="178" y="122"/>
                  </a:lnTo>
                  <a:lnTo>
                    <a:pt x="156" y="138"/>
                  </a:lnTo>
                  <a:lnTo>
                    <a:pt x="132" y="132"/>
                  </a:lnTo>
                  <a:lnTo>
                    <a:pt x="128" y="118"/>
                  </a:lnTo>
                  <a:lnTo>
                    <a:pt x="114" y="110"/>
                  </a:lnTo>
                  <a:lnTo>
                    <a:pt x="102" y="126"/>
                  </a:lnTo>
                  <a:lnTo>
                    <a:pt x="64" y="146"/>
                  </a:lnTo>
                  <a:lnTo>
                    <a:pt x="14" y="188"/>
                  </a:lnTo>
                  <a:lnTo>
                    <a:pt x="0" y="214"/>
                  </a:lnTo>
                  <a:lnTo>
                    <a:pt x="12" y="226"/>
                  </a:lnTo>
                  <a:lnTo>
                    <a:pt x="18" y="258"/>
                  </a:lnTo>
                  <a:lnTo>
                    <a:pt x="10" y="288"/>
                  </a:lnTo>
                  <a:lnTo>
                    <a:pt x="0" y="310"/>
                  </a:lnTo>
                  <a:lnTo>
                    <a:pt x="12" y="330"/>
                  </a:lnTo>
                  <a:lnTo>
                    <a:pt x="42" y="334"/>
                  </a:lnTo>
                  <a:lnTo>
                    <a:pt x="64" y="344"/>
                  </a:lnTo>
                  <a:lnTo>
                    <a:pt x="60" y="362"/>
                  </a:lnTo>
                  <a:lnTo>
                    <a:pt x="48" y="366"/>
                  </a:lnTo>
                  <a:lnTo>
                    <a:pt x="36" y="386"/>
                  </a:lnTo>
                  <a:lnTo>
                    <a:pt x="22" y="418"/>
                  </a:lnTo>
                  <a:lnTo>
                    <a:pt x="8" y="422"/>
                  </a:lnTo>
                  <a:lnTo>
                    <a:pt x="18" y="442"/>
                  </a:lnTo>
                  <a:lnTo>
                    <a:pt x="16" y="460"/>
                  </a:lnTo>
                  <a:lnTo>
                    <a:pt x="8" y="474"/>
                  </a:lnTo>
                  <a:lnTo>
                    <a:pt x="36" y="482"/>
                  </a:lnTo>
                  <a:lnTo>
                    <a:pt x="46" y="492"/>
                  </a:lnTo>
                  <a:lnTo>
                    <a:pt x="76" y="492"/>
                  </a:lnTo>
                  <a:lnTo>
                    <a:pt x="92" y="506"/>
                  </a:lnTo>
                  <a:lnTo>
                    <a:pt x="108" y="530"/>
                  </a:lnTo>
                  <a:lnTo>
                    <a:pt x="108" y="558"/>
                  </a:lnTo>
                  <a:lnTo>
                    <a:pt x="126" y="568"/>
                  </a:lnTo>
                  <a:lnTo>
                    <a:pt x="162" y="566"/>
                  </a:lnTo>
                  <a:lnTo>
                    <a:pt x="156" y="548"/>
                  </a:lnTo>
                  <a:lnTo>
                    <a:pt x="166" y="534"/>
                  </a:lnTo>
                  <a:lnTo>
                    <a:pt x="168" y="486"/>
                  </a:lnTo>
                  <a:lnTo>
                    <a:pt x="158" y="474"/>
                  </a:lnTo>
                  <a:lnTo>
                    <a:pt x="178" y="448"/>
                  </a:lnTo>
                  <a:lnTo>
                    <a:pt x="204" y="444"/>
                  </a:lnTo>
                  <a:lnTo>
                    <a:pt x="220" y="424"/>
                  </a:lnTo>
                  <a:lnTo>
                    <a:pt x="260" y="424"/>
                  </a:lnTo>
                  <a:lnTo>
                    <a:pt x="274" y="438"/>
                  </a:lnTo>
                  <a:lnTo>
                    <a:pt x="274" y="458"/>
                  </a:lnTo>
                  <a:lnTo>
                    <a:pt x="280" y="474"/>
                  </a:lnTo>
                  <a:lnTo>
                    <a:pt x="254" y="506"/>
                  </a:lnTo>
                  <a:lnTo>
                    <a:pt x="248" y="528"/>
                  </a:lnTo>
                  <a:lnTo>
                    <a:pt x="226" y="542"/>
                  </a:lnTo>
                  <a:lnTo>
                    <a:pt x="214" y="542"/>
                  </a:lnTo>
                  <a:lnTo>
                    <a:pt x="210" y="560"/>
                  </a:lnTo>
                  <a:lnTo>
                    <a:pt x="232" y="582"/>
                  </a:lnTo>
                  <a:lnTo>
                    <a:pt x="270" y="588"/>
                  </a:lnTo>
                  <a:lnTo>
                    <a:pt x="292" y="594"/>
                  </a:lnTo>
                  <a:lnTo>
                    <a:pt x="306" y="582"/>
                  </a:lnTo>
                  <a:lnTo>
                    <a:pt x="330" y="556"/>
                  </a:lnTo>
                  <a:lnTo>
                    <a:pt x="358" y="558"/>
                  </a:lnTo>
                  <a:lnTo>
                    <a:pt x="378" y="540"/>
                  </a:lnTo>
                  <a:lnTo>
                    <a:pt x="408" y="528"/>
                  </a:lnTo>
                  <a:lnTo>
                    <a:pt x="428" y="542"/>
                  </a:lnTo>
                  <a:lnTo>
                    <a:pt x="448" y="558"/>
                  </a:lnTo>
                  <a:lnTo>
                    <a:pt x="470" y="542"/>
                  </a:lnTo>
                  <a:lnTo>
                    <a:pt x="490" y="564"/>
                  </a:lnTo>
                  <a:lnTo>
                    <a:pt x="498" y="544"/>
                  </a:lnTo>
                  <a:lnTo>
                    <a:pt x="504" y="488"/>
                  </a:lnTo>
                  <a:lnTo>
                    <a:pt x="514" y="480"/>
                  </a:lnTo>
                  <a:lnTo>
                    <a:pt x="516" y="446"/>
                  </a:lnTo>
                  <a:lnTo>
                    <a:pt x="522" y="434"/>
                  </a:lnTo>
                  <a:lnTo>
                    <a:pt x="520" y="398"/>
                  </a:lnTo>
                  <a:lnTo>
                    <a:pt x="510" y="390"/>
                  </a:lnTo>
                  <a:lnTo>
                    <a:pt x="484" y="416"/>
                  </a:lnTo>
                  <a:lnTo>
                    <a:pt x="466" y="416"/>
                  </a:lnTo>
                  <a:lnTo>
                    <a:pt x="474" y="392"/>
                  </a:lnTo>
                  <a:lnTo>
                    <a:pt x="474" y="372"/>
                  </a:lnTo>
                  <a:lnTo>
                    <a:pt x="464" y="356"/>
                  </a:lnTo>
                  <a:lnTo>
                    <a:pt x="464" y="290"/>
                  </a:lnTo>
                  <a:lnTo>
                    <a:pt x="478" y="266"/>
                  </a:lnTo>
                  <a:lnTo>
                    <a:pt x="474" y="184"/>
                  </a:lnTo>
                  <a:lnTo>
                    <a:pt x="492" y="168"/>
                  </a:lnTo>
                  <a:lnTo>
                    <a:pt x="486" y="124"/>
                  </a:lnTo>
                  <a:lnTo>
                    <a:pt x="474" y="106"/>
                  </a:lnTo>
                  <a:lnTo>
                    <a:pt x="466" y="60"/>
                  </a:lnTo>
                  <a:lnTo>
                    <a:pt x="474" y="34"/>
                  </a:lnTo>
                  <a:lnTo>
                    <a:pt x="456" y="12"/>
                  </a:lnTo>
                  <a:lnTo>
                    <a:pt x="448" y="0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64" name="Freeform 2458"/>
            <p:cNvSpPr>
              <a:spLocks/>
            </p:cNvSpPr>
            <p:nvPr/>
          </p:nvSpPr>
          <p:spPr bwMode="gray">
            <a:xfrm>
              <a:off x="4871" y="2734"/>
              <a:ext cx="499" cy="379"/>
            </a:xfrm>
            <a:custGeom>
              <a:avLst/>
              <a:gdLst>
                <a:gd name="T0" fmla="*/ 139 w 448"/>
                <a:gd name="T1" fmla="*/ 191 h 322"/>
                <a:gd name="T2" fmla="*/ 63 w 448"/>
                <a:gd name="T3" fmla="*/ 199 h 322"/>
                <a:gd name="T4" fmla="*/ 69 w 448"/>
                <a:gd name="T5" fmla="*/ 251 h 322"/>
                <a:gd name="T6" fmla="*/ 117 w 448"/>
                <a:gd name="T7" fmla="*/ 285 h 322"/>
                <a:gd name="T8" fmla="*/ 130 w 448"/>
                <a:gd name="T9" fmla="*/ 407 h 322"/>
                <a:gd name="T10" fmla="*/ 110 w 448"/>
                <a:gd name="T11" fmla="*/ 508 h 322"/>
                <a:gd name="T12" fmla="*/ 56 w 448"/>
                <a:gd name="T13" fmla="*/ 560 h 322"/>
                <a:gd name="T14" fmla="*/ 25 w 448"/>
                <a:gd name="T15" fmla="*/ 597 h 322"/>
                <a:gd name="T16" fmla="*/ 31 w 448"/>
                <a:gd name="T17" fmla="*/ 706 h 322"/>
                <a:gd name="T18" fmla="*/ 0 w 448"/>
                <a:gd name="T19" fmla="*/ 757 h 322"/>
                <a:gd name="T20" fmla="*/ 0 w 448"/>
                <a:gd name="T21" fmla="*/ 845 h 322"/>
                <a:gd name="T22" fmla="*/ 51 w 448"/>
                <a:gd name="T23" fmla="*/ 915 h 322"/>
                <a:gd name="T24" fmla="*/ 69 w 448"/>
                <a:gd name="T25" fmla="*/ 984 h 322"/>
                <a:gd name="T26" fmla="*/ 117 w 448"/>
                <a:gd name="T27" fmla="*/ 972 h 322"/>
                <a:gd name="T28" fmla="*/ 186 w 448"/>
                <a:gd name="T29" fmla="*/ 915 h 322"/>
                <a:gd name="T30" fmla="*/ 242 w 448"/>
                <a:gd name="T31" fmla="*/ 813 h 322"/>
                <a:gd name="T32" fmla="*/ 276 w 448"/>
                <a:gd name="T33" fmla="*/ 800 h 322"/>
                <a:gd name="T34" fmla="*/ 323 w 448"/>
                <a:gd name="T35" fmla="*/ 866 h 322"/>
                <a:gd name="T36" fmla="*/ 374 w 448"/>
                <a:gd name="T37" fmla="*/ 897 h 322"/>
                <a:gd name="T38" fmla="*/ 404 w 448"/>
                <a:gd name="T39" fmla="*/ 944 h 322"/>
                <a:gd name="T40" fmla="*/ 413 w 448"/>
                <a:gd name="T41" fmla="*/ 1008 h 322"/>
                <a:gd name="T42" fmla="*/ 486 w 448"/>
                <a:gd name="T43" fmla="*/ 1004 h 322"/>
                <a:gd name="T44" fmla="*/ 541 w 448"/>
                <a:gd name="T45" fmla="*/ 972 h 322"/>
                <a:gd name="T46" fmla="*/ 586 w 448"/>
                <a:gd name="T47" fmla="*/ 1004 h 322"/>
                <a:gd name="T48" fmla="*/ 636 w 448"/>
                <a:gd name="T49" fmla="*/ 995 h 322"/>
                <a:gd name="T50" fmla="*/ 667 w 448"/>
                <a:gd name="T51" fmla="*/ 944 h 322"/>
                <a:gd name="T52" fmla="*/ 718 w 448"/>
                <a:gd name="T53" fmla="*/ 952 h 322"/>
                <a:gd name="T54" fmla="*/ 750 w 448"/>
                <a:gd name="T55" fmla="*/ 989 h 322"/>
                <a:gd name="T56" fmla="*/ 796 w 448"/>
                <a:gd name="T57" fmla="*/ 902 h 322"/>
                <a:gd name="T58" fmla="*/ 800 w 448"/>
                <a:gd name="T59" fmla="*/ 791 h 322"/>
                <a:gd name="T60" fmla="*/ 762 w 448"/>
                <a:gd name="T61" fmla="*/ 726 h 322"/>
                <a:gd name="T62" fmla="*/ 766 w 448"/>
                <a:gd name="T63" fmla="*/ 626 h 322"/>
                <a:gd name="T64" fmla="*/ 786 w 448"/>
                <a:gd name="T65" fmla="*/ 584 h 322"/>
                <a:gd name="T66" fmla="*/ 803 w 448"/>
                <a:gd name="T67" fmla="*/ 445 h 322"/>
                <a:gd name="T68" fmla="*/ 862 w 448"/>
                <a:gd name="T69" fmla="*/ 404 h 322"/>
                <a:gd name="T70" fmla="*/ 906 w 448"/>
                <a:gd name="T71" fmla="*/ 335 h 322"/>
                <a:gd name="T72" fmla="*/ 933 w 448"/>
                <a:gd name="T73" fmla="*/ 324 h 322"/>
                <a:gd name="T74" fmla="*/ 949 w 448"/>
                <a:gd name="T75" fmla="*/ 282 h 322"/>
                <a:gd name="T76" fmla="*/ 951 w 448"/>
                <a:gd name="T77" fmla="*/ 227 h 322"/>
                <a:gd name="T78" fmla="*/ 933 w 448"/>
                <a:gd name="T79" fmla="*/ 164 h 322"/>
                <a:gd name="T80" fmla="*/ 898 w 448"/>
                <a:gd name="T81" fmla="*/ 175 h 322"/>
                <a:gd name="T82" fmla="*/ 839 w 448"/>
                <a:gd name="T83" fmla="*/ 164 h 322"/>
                <a:gd name="T84" fmla="*/ 800 w 448"/>
                <a:gd name="T85" fmla="*/ 139 h 322"/>
                <a:gd name="T86" fmla="*/ 784 w 448"/>
                <a:gd name="T87" fmla="*/ 126 h 322"/>
                <a:gd name="T88" fmla="*/ 779 w 448"/>
                <a:gd name="T89" fmla="*/ 169 h 322"/>
                <a:gd name="T90" fmla="*/ 724 w 448"/>
                <a:gd name="T91" fmla="*/ 213 h 322"/>
                <a:gd name="T92" fmla="*/ 667 w 448"/>
                <a:gd name="T93" fmla="*/ 213 h 322"/>
                <a:gd name="T94" fmla="*/ 623 w 448"/>
                <a:gd name="T95" fmla="*/ 144 h 322"/>
                <a:gd name="T96" fmla="*/ 586 w 448"/>
                <a:gd name="T97" fmla="*/ 64 h 322"/>
                <a:gd name="T98" fmla="*/ 515 w 448"/>
                <a:gd name="T99" fmla="*/ 68 h 322"/>
                <a:gd name="T100" fmla="*/ 477 w 448"/>
                <a:gd name="T101" fmla="*/ 111 h 322"/>
                <a:gd name="T102" fmla="*/ 442 w 448"/>
                <a:gd name="T103" fmla="*/ 144 h 322"/>
                <a:gd name="T104" fmla="*/ 404 w 448"/>
                <a:gd name="T105" fmla="*/ 107 h 322"/>
                <a:gd name="T106" fmla="*/ 408 w 448"/>
                <a:gd name="T107" fmla="*/ 31 h 322"/>
                <a:gd name="T108" fmla="*/ 374 w 448"/>
                <a:gd name="T109" fmla="*/ 0 h 322"/>
                <a:gd name="T110" fmla="*/ 315 w 448"/>
                <a:gd name="T111" fmla="*/ 2 h 322"/>
                <a:gd name="T112" fmla="*/ 299 w 448"/>
                <a:gd name="T113" fmla="*/ 42 h 322"/>
                <a:gd name="T114" fmla="*/ 299 w 448"/>
                <a:gd name="T115" fmla="*/ 101 h 322"/>
                <a:gd name="T116" fmla="*/ 242 w 448"/>
                <a:gd name="T117" fmla="*/ 164 h 322"/>
                <a:gd name="T118" fmla="*/ 192 w 448"/>
                <a:gd name="T119" fmla="*/ 199 h 322"/>
                <a:gd name="T120" fmla="*/ 139 w 448"/>
                <a:gd name="T121" fmla="*/ 191 h 3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8"/>
                <a:gd name="T184" fmla="*/ 0 h 322"/>
                <a:gd name="T185" fmla="*/ 448 w 448"/>
                <a:gd name="T186" fmla="*/ 322 h 3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8" h="322">
                  <a:moveTo>
                    <a:pt x="66" y="60"/>
                  </a:moveTo>
                  <a:lnTo>
                    <a:pt x="30" y="64"/>
                  </a:lnTo>
                  <a:lnTo>
                    <a:pt x="32" y="80"/>
                  </a:lnTo>
                  <a:lnTo>
                    <a:pt x="54" y="92"/>
                  </a:lnTo>
                  <a:lnTo>
                    <a:pt x="60" y="130"/>
                  </a:lnTo>
                  <a:lnTo>
                    <a:pt x="52" y="162"/>
                  </a:lnTo>
                  <a:lnTo>
                    <a:pt x="26" y="178"/>
                  </a:lnTo>
                  <a:lnTo>
                    <a:pt x="12" y="190"/>
                  </a:lnTo>
                  <a:lnTo>
                    <a:pt x="14" y="226"/>
                  </a:lnTo>
                  <a:lnTo>
                    <a:pt x="0" y="242"/>
                  </a:lnTo>
                  <a:lnTo>
                    <a:pt x="0" y="270"/>
                  </a:lnTo>
                  <a:lnTo>
                    <a:pt x="24" y="292"/>
                  </a:lnTo>
                  <a:lnTo>
                    <a:pt x="32" y="314"/>
                  </a:lnTo>
                  <a:lnTo>
                    <a:pt x="54" y="310"/>
                  </a:lnTo>
                  <a:lnTo>
                    <a:pt x="88" y="292"/>
                  </a:lnTo>
                  <a:lnTo>
                    <a:pt x="114" y="260"/>
                  </a:lnTo>
                  <a:lnTo>
                    <a:pt x="130" y="256"/>
                  </a:lnTo>
                  <a:lnTo>
                    <a:pt x="152" y="276"/>
                  </a:lnTo>
                  <a:lnTo>
                    <a:pt x="176" y="286"/>
                  </a:lnTo>
                  <a:lnTo>
                    <a:pt x="190" y="302"/>
                  </a:lnTo>
                  <a:lnTo>
                    <a:pt x="194" y="322"/>
                  </a:lnTo>
                  <a:lnTo>
                    <a:pt x="228" y="320"/>
                  </a:lnTo>
                  <a:lnTo>
                    <a:pt x="254" y="310"/>
                  </a:lnTo>
                  <a:lnTo>
                    <a:pt x="276" y="320"/>
                  </a:lnTo>
                  <a:lnTo>
                    <a:pt x="300" y="318"/>
                  </a:lnTo>
                  <a:lnTo>
                    <a:pt x="314" y="302"/>
                  </a:lnTo>
                  <a:lnTo>
                    <a:pt x="338" y="304"/>
                  </a:lnTo>
                  <a:lnTo>
                    <a:pt x="352" y="316"/>
                  </a:lnTo>
                  <a:lnTo>
                    <a:pt x="374" y="288"/>
                  </a:lnTo>
                  <a:lnTo>
                    <a:pt x="376" y="252"/>
                  </a:lnTo>
                  <a:lnTo>
                    <a:pt x="358" y="232"/>
                  </a:lnTo>
                  <a:lnTo>
                    <a:pt x="360" y="200"/>
                  </a:lnTo>
                  <a:lnTo>
                    <a:pt x="370" y="186"/>
                  </a:lnTo>
                  <a:lnTo>
                    <a:pt x="378" y="142"/>
                  </a:lnTo>
                  <a:lnTo>
                    <a:pt x="406" y="128"/>
                  </a:lnTo>
                  <a:lnTo>
                    <a:pt x="426" y="108"/>
                  </a:lnTo>
                  <a:lnTo>
                    <a:pt x="438" y="104"/>
                  </a:lnTo>
                  <a:lnTo>
                    <a:pt x="446" y="90"/>
                  </a:lnTo>
                  <a:lnTo>
                    <a:pt x="448" y="72"/>
                  </a:lnTo>
                  <a:lnTo>
                    <a:pt x="438" y="52"/>
                  </a:lnTo>
                  <a:lnTo>
                    <a:pt x="422" y="56"/>
                  </a:lnTo>
                  <a:lnTo>
                    <a:pt x="394" y="52"/>
                  </a:lnTo>
                  <a:lnTo>
                    <a:pt x="376" y="44"/>
                  </a:lnTo>
                  <a:lnTo>
                    <a:pt x="368" y="40"/>
                  </a:lnTo>
                  <a:lnTo>
                    <a:pt x="366" y="54"/>
                  </a:lnTo>
                  <a:lnTo>
                    <a:pt x="340" y="68"/>
                  </a:lnTo>
                  <a:lnTo>
                    <a:pt x="314" y="68"/>
                  </a:lnTo>
                  <a:lnTo>
                    <a:pt x="294" y="46"/>
                  </a:lnTo>
                  <a:lnTo>
                    <a:pt x="276" y="20"/>
                  </a:lnTo>
                  <a:lnTo>
                    <a:pt x="242" y="22"/>
                  </a:lnTo>
                  <a:lnTo>
                    <a:pt x="224" y="36"/>
                  </a:lnTo>
                  <a:lnTo>
                    <a:pt x="208" y="46"/>
                  </a:lnTo>
                  <a:lnTo>
                    <a:pt x="190" y="34"/>
                  </a:lnTo>
                  <a:lnTo>
                    <a:pt x="192" y="10"/>
                  </a:lnTo>
                  <a:lnTo>
                    <a:pt x="176" y="0"/>
                  </a:lnTo>
                  <a:lnTo>
                    <a:pt x="148" y="2"/>
                  </a:lnTo>
                  <a:lnTo>
                    <a:pt x="140" y="14"/>
                  </a:lnTo>
                  <a:lnTo>
                    <a:pt x="140" y="32"/>
                  </a:lnTo>
                  <a:lnTo>
                    <a:pt x="114" y="52"/>
                  </a:lnTo>
                  <a:lnTo>
                    <a:pt x="90" y="64"/>
                  </a:lnTo>
                  <a:lnTo>
                    <a:pt x="66" y="60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65" name="Freeform 2459"/>
            <p:cNvSpPr>
              <a:spLocks/>
            </p:cNvSpPr>
            <p:nvPr/>
          </p:nvSpPr>
          <p:spPr bwMode="gray">
            <a:xfrm>
              <a:off x="4871" y="2734"/>
              <a:ext cx="499" cy="379"/>
            </a:xfrm>
            <a:custGeom>
              <a:avLst/>
              <a:gdLst>
                <a:gd name="T0" fmla="*/ 139 w 448"/>
                <a:gd name="T1" fmla="*/ 191 h 322"/>
                <a:gd name="T2" fmla="*/ 63 w 448"/>
                <a:gd name="T3" fmla="*/ 199 h 322"/>
                <a:gd name="T4" fmla="*/ 69 w 448"/>
                <a:gd name="T5" fmla="*/ 251 h 322"/>
                <a:gd name="T6" fmla="*/ 117 w 448"/>
                <a:gd name="T7" fmla="*/ 285 h 322"/>
                <a:gd name="T8" fmla="*/ 130 w 448"/>
                <a:gd name="T9" fmla="*/ 407 h 322"/>
                <a:gd name="T10" fmla="*/ 110 w 448"/>
                <a:gd name="T11" fmla="*/ 508 h 322"/>
                <a:gd name="T12" fmla="*/ 56 w 448"/>
                <a:gd name="T13" fmla="*/ 560 h 322"/>
                <a:gd name="T14" fmla="*/ 25 w 448"/>
                <a:gd name="T15" fmla="*/ 597 h 322"/>
                <a:gd name="T16" fmla="*/ 31 w 448"/>
                <a:gd name="T17" fmla="*/ 706 h 322"/>
                <a:gd name="T18" fmla="*/ 0 w 448"/>
                <a:gd name="T19" fmla="*/ 757 h 322"/>
                <a:gd name="T20" fmla="*/ 0 w 448"/>
                <a:gd name="T21" fmla="*/ 845 h 322"/>
                <a:gd name="T22" fmla="*/ 51 w 448"/>
                <a:gd name="T23" fmla="*/ 915 h 322"/>
                <a:gd name="T24" fmla="*/ 69 w 448"/>
                <a:gd name="T25" fmla="*/ 984 h 322"/>
                <a:gd name="T26" fmla="*/ 117 w 448"/>
                <a:gd name="T27" fmla="*/ 972 h 322"/>
                <a:gd name="T28" fmla="*/ 186 w 448"/>
                <a:gd name="T29" fmla="*/ 915 h 322"/>
                <a:gd name="T30" fmla="*/ 242 w 448"/>
                <a:gd name="T31" fmla="*/ 813 h 322"/>
                <a:gd name="T32" fmla="*/ 276 w 448"/>
                <a:gd name="T33" fmla="*/ 800 h 322"/>
                <a:gd name="T34" fmla="*/ 323 w 448"/>
                <a:gd name="T35" fmla="*/ 866 h 322"/>
                <a:gd name="T36" fmla="*/ 374 w 448"/>
                <a:gd name="T37" fmla="*/ 897 h 322"/>
                <a:gd name="T38" fmla="*/ 404 w 448"/>
                <a:gd name="T39" fmla="*/ 944 h 322"/>
                <a:gd name="T40" fmla="*/ 413 w 448"/>
                <a:gd name="T41" fmla="*/ 1008 h 322"/>
                <a:gd name="T42" fmla="*/ 486 w 448"/>
                <a:gd name="T43" fmla="*/ 1004 h 322"/>
                <a:gd name="T44" fmla="*/ 541 w 448"/>
                <a:gd name="T45" fmla="*/ 972 h 322"/>
                <a:gd name="T46" fmla="*/ 586 w 448"/>
                <a:gd name="T47" fmla="*/ 1004 h 322"/>
                <a:gd name="T48" fmla="*/ 636 w 448"/>
                <a:gd name="T49" fmla="*/ 995 h 322"/>
                <a:gd name="T50" fmla="*/ 667 w 448"/>
                <a:gd name="T51" fmla="*/ 944 h 322"/>
                <a:gd name="T52" fmla="*/ 718 w 448"/>
                <a:gd name="T53" fmla="*/ 952 h 322"/>
                <a:gd name="T54" fmla="*/ 750 w 448"/>
                <a:gd name="T55" fmla="*/ 989 h 322"/>
                <a:gd name="T56" fmla="*/ 796 w 448"/>
                <a:gd name="T57" fmla="*/ 902 h 322"/>
                <a:gd name="T58" fmla="*/ 800 w 448"/>
                <a:gd name="T59" fmla="*/ 791 h 322"/>
                <a:gd name="T60" fmla="*/ 762 w 448"/>
                <a:gd name="T61" fmla="*/ 726 h 322"/>
                <a:gd name="T62" fmla="*/ 766 w 448"/>
                <a:gd name="T63" fmla="*/ 626 h 322"/>
                <a:gd name="T64" fmla="*/ 786 w 448"/>
                <a:gd name="T65" fmla="*/ 584 h 322"/>
                <a:gd name="T66" fmla="*/ 803 w 448"/>
                <a:gd name="T67" fmla="*/ 445 h 322"/>
                <a:gd name="T68" fmla="*/ 862 w 448"/>
                <a:gd name="T69" fmla="*/ 404 h 322"/>
                <a:gd name="T70" fmla="*/ 906 w 448"/>
                <a:gd name="T71" fmla="*/ 335 h 322"/>
                <a:gd name="T72" fmla="*/ 933 w 448"/>
                <a:gd name="T73" fmla="*/ 324 h 322"/>
                <a:gd name="T74" fmla="*/ 949 w 448"/>
                <a:gd name="T75" fmla="*/ 282 h 322"/>
                <a:gd name="T76" fmla="*/ 951 w 448"/>
                <a:gd name="T77" fmla="*/ 227 h 322"/>
                <a:gd name="T78" fmla="*/ 933 w 448"/>
                <a:gd name="T79" fmla="*/ 164 h 322"/>
                <a:gd name="T80" fmla="*/ 898 w 448"/>
                <a:gd name="T81" fmla="*/ 175 h 322"/>
                <a:gd name="T82" fmla="*/ 839 w 448"/>
                <a:gd name="T83" fmla="*/ 164 h 322"/>
                <a:gd name="T84" fmla="*/ 800 w 448"/>
                <a:gd name="T85" fmla="*/ 139 h 322"/>
                <a:gd name="T86" fmla="*/ 784 w 448"/>
                <a:gd name="T87" fmla="*/ 126 h 322"/>
                <a:gd name="T88" fmla="*/ 779 w 448"/>
                <a:gd name="T89" fmla="*/ 169 h 322"/>
                <a:gd name="T90" fmla="*/ 724 w 448"/>
                <a:gd name="T91" fmla="*/ 213 h 322"/>
                <a:gd name="T92" fmla="*/ 667 w 448"/>
                <a:gd name="T93" fmla="*/ 213 h 322"/>
                <a:gd name="T94" fmla="*/ 623 w 448"/>
                <a:gd name="T95" fmla="*/ 144 h 322"/>
                <a:gd name="T96" fmla="*/ 586 w 448"/>
                <a:gd name="T97" fmla="*/ 64 h 322"/>
                <a:gd name="T98" fmla="*/ 515 w 448"/>
                <a:gd name="T99" fmla="*/ 68 h 322"/>
                <a:gd name="T100" fmla="*/ 477 w 448"/>
                <a:gd name="T101" fmla="*/ 111 h 322"/>
                <a:gd name="T102" fmla="*/ 442 w 448"/>
                <a:gd name="T103" fmla="*/ 144 h 322"/>
                <a:gd name="T104" fmla="*/ 404 w 448"/>
                <a:gd name="T105" fmla="*/ 107 h 322"/>
                <a:gd name="T106" fmla="*/ 408 w 448"/>
                <a:gd name="T107" fmla="*/ 31 h 322"/>
                <a:gd name="T108" fmla="*/ 374 w 448"/>
                <a:gd name="T109" fmla="*/ 0 h 322"/>
                <a:gd name="T110" fmla="*/ 315 w 448"/>
                <a:gd name="T111" fmla="*/ 2 h 322"/>
                <a:gd name="T112" fmla="*/ 299 w 448"/>
                <a:gd name="T113" fmla="*/ 42 h 322"/>
                <a:gd name="T114" fmla="*/ 299 w 448"/>
                <a:gd name="T115" fmla="*/ 101 h 322"/>
                <a:gd name="T116" fmla="*/ 242 w 448"/>
                <a:gd name="T117" fmla="*/ 164 h 322"/>
                <a:gd name="T118" fmla="*/ 192 w 448"/>
                <a:gd name="T119" fmla="*/ 199 h 322"/>
                <a:gd name="T120" fmla="*/ 139 w 448"/>
                <a:gd name="T121" fmla="*/ 191 h 3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8"/>
                <a:gd name="T184" fmla="*/ 0 h 322"/>
                <a:gd name="T185" fmla="*/ 448 w 448"/>
                <a:gd name="T186" fmla="*/ 322 h 3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8" h="322">
                  <a:moveTo>
                    <a:pt x="66" y="60"/>
                  </a:moveTo>
                  <a:lnTo>
                    <a:pt x="30" y="64"/>
                  </a:lnTo>
                  <a:lnTo>
                    <a:pt x="32" y="80"/>
                  </a:lnTo>
                  <a:lnTo>
                    <a:pt x="54" y="92"/>
                  </a:lnTo>
                  <a:lnTo>
                    <a:pt x="60" y="130"/>
                  </a:lnTo>
                  <a:lnTo>
                    <a:pt x="52" y="162"/>
                  </a:lnTo>
                  <a:lnTo>
                    <a:pt x="26" y="178"/>
                  </a:lnTo>
                  <a:lnTo>
                    <a:pt x="12" y="190"/>
                  </a:lnTo>
                  <a:lnTo>
                    <a:pt x="14" y="226"/>
                  </a:lnTo>
                  <a:lnTo>
                    <a:pt x="0" y="242"/>
                  </a:lnTo>
                  <a:lnTo>
                    <a:pt x="0" y="270"/>
                  </a:lnTo>
                  <a:lnTo>
                    <a:pt x="24" y="292"/>
                  </a:lnTo>
                  <a:lnTo>
                    <a:pt x="32" y="314"/>
                  </a:lnTo>
                  <a:lnTo>
                    <a:pt x="54" y="310"/>
                  </a:lnTo>
                  <a:lnTo>
                    <a:pt x="88" y="292"/>
                  </a:lnTo>
                  <a:lnTo>
                    <a:pt x="114" y="260"/>
                  </a:lnTo>
                  <a:lnTo>
                    <a:pt x="130" y="256"/>
                  </a:lnTo>
                  <a:lnTo>
                    <a:pt x="152" y="276"/>
                  </a:lnTo>
                  <a:lnTo>
                    <a:pt x="176" y="286"/>
                  </a:lnTo>
                  <a:lnTo>
                    <a:pt x="190" y="302"/>
                  </a:lnTo>
                  <a:lnTo>
                    <a:pt x="194" y="322"/>
                  </a:lnTo>
                  <a:lnTo>
                    <a:pt x="228" y="320"/>
                  </a:lnTo>
                  <a:lnTo>
                    <a:pt x="254" y="310"/>
                  </a:lnTo>
                  <a:lnTo>
                    <a:pt x="276" y="320"/>
                  </a:lnTo>
                  <a:lnTo>
                    <a:pt x="300" y="318"/>
                  </a:lnTo>
                  <a:lnTo>
                    <a:pt x="314" y="302"/>
                  </a:lnTo>
                  <a:lnTo>
                    <a:pt x="338" y="304"/>
                  </a:lnTo>
                  <a:lnTo>
                    <a:pt x="352" y="316"/>
                  </a:lnTo>
                  <a:lnTo>
                    <a:pt x="374" y="288"/>
                  </a:lnTo>
                  <a:lnTo>
                    <a:pt x="376" y="252"/>
                  </a:lnTo>
                  <a:lnTo>
                    <a:pt x="358" y="232"/>
                  </a:lnTo>
                  <a:lnTo>
                    <a:pt x="360" y="200"/>
                  </a:lnTo>
                  <a:lnTo>
                    <a:pt x="370" y="186"/>
                  </a:lnTo>
                  <a:lnTo>
                    <a:pt x="378" y="142"/>
                  </a:lnTo>
                  <a:lnTo>
                    <a:pt x="406" y="128"/>
                  </a:lnTo>
                  <a:lnTo>
                    <a:pt x="426" y="108"/>
                  </a:lnTo>
                  <a:lnTo>
                    <a:pt x="438" y="104"/>
                  </a:lnTo>
                  <a:lnTo>
                    <a:pt x="446" y="90"/>
                  </a:lnTo>
                  <a:lnTo>
                    <a:pt x="448" y="72"/>
                  </a:lnTo>
                  <a:lnTo>
                    <a:pt x="438" y="52"/>
                  </a:lnTo>
                  <a:lnTo>
                    <a:pt x="422" y="56"/>
                  </a:lnTo>
                  <a:lnTo>
                    <a:pt x="394" y="52"/>
                  </a:lnTo>
                  <a:lnTo>
                    <a:pt x="376" y="44"/>
                  </a:lnTo>
                  <a:lnTo>
                    <a:pt x="368" y="40"/>
                  </a:lnTo>
                  <a:lnTo>
                    <a:pt x="366" y="54"/>
                  </a:lnTo>
                  <a:lnTo>
                    <a:pt x="340" y="68"/>
                  </a:lnTo>
                  <a:lnTo>
                    <a:pt x="314" y="68"/>
                  </a:lnTo>
                  <a:lnTo>
                    <a:pt x="294" y="46"/>
                  </a:lnTo>
                  <a:lnTo>
                    <a:pt x="276" y="20"/>
                  </a:lnTo>
                  <a:lnTo>
                    <a:pt x="242" y="22"/>
                  </a:lnTo>
                  <a:lnTo>
                    <a:pt x="224" y="36"/>
                  </a:lnTo>
                  <a:lnTo>
                    <a:pt x="208" y="46"/>
                  </a:lnTo>
                  <a:lnTo>
                    <a:pt x="190" y="34"/>
                  </a:lnTo>
                  <a:lnTo>
                    <a:pt x="192" y="10"/>
                  </a:lnTo>
                  <a:lnTo>
                    <a:pt x="176" y="0"/>
                  </a:lnTo>
                  <a:lnTo>
                    <a:pt x="148" y="2"/>
                  </a:lnTo>
                  <a:lnTo>
                    <a:pt x="140" y="14"/>
                  </a:lnTo>
                  <a:lnTo>
                    <a:pt x="140" y="32"/>
                  </a:lnTo>
                  <a:lnTo>
                    <a:pt x="114" y="52"/>
                  </a:lnTo>
                  <a:lnTo>
                    <a:pt x="90" y="64"/>
                  </a:lnTo>
                  <a:lnTo>
                    <a:pt x="66" y="60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66" name="Freeform 2460"/>
            <p:cNvSpPr>
              <a:spLocks/>
            </p:cNvSpPr>
            <p:nvPr/>
          </p:nvSpPr>
          <p:spPr bwMode="gray">
            <a:xfrm>
              <a:off x="5263" y="2857"/>
              <a:ext cx="544" cy="532"/>
            </a:xfrm>
            <a:custGeom>
              <a:avLst/>
              <a:gdLst>
                <a:gd name="T0" fmla="*/ 48 w 488"/>
                <a:gd name="T1" fmla="*/ 574 h 452"/>
                <a:gd name="T2" fmla="*/ 13 w 488"/>
                <a:gd name="T3" fmla="*/ 404 h 452"/>
                <a:gd name="T4" fmla="*/ 39 w 488"/>
                <a:gd name="T5" fmla="*/ 258 h 452"/>
                <a:gd name="T6" fmla="*/ 119 w 488"/>
                <a:gd name="T7" fmla="*/ 75 h 452"/>
                <a:gd name="T8" fmla="*/ 188 w 488"/>
                <a:gd name="T9" fmla="*/ 0 h 452"/>
                <a:gd name="T10" fmla="*/ 266 w 488"/>
                <a:gd name="T11" fmla="*/ 55 h 452"/>
                <a:gd name="T12" fmla="*/ 369 w 488"/>
                <a:gd name="T13" fmla="*/ 101 h 452"/>
                <a:gd name="T14" fmla="*/ 399 w 488"/>
                <a:gd name="T15" fmla="*/ 265 h 452"/>
                <a:gd name="T16" fmla="*/ 515 w 488"/>
                <a:gd name="T17" fmla="*/ 285 h 452"/>
                <a:gd name="T18" fmla="*/ 574 w 488"/>
                <a:gd name="T19" fmla="*/ 268 h 452"/>
                <a:gd name="T20" fmla="*/ 663 w 488"/>
                <a:gd name="T21" fmla="*/ 335 h 452"/>
                <a:gd name="T22" fmla="*/ 791 w 488"/>
                <a:gd name="T23" fmla="*/ 375 h 452"/>
                <a:gd name="T24" fmla="*/ 932 w 488"/>
                <a:gd name="T25" fmla="*/ 265 h 452"/>
                <a:gd name="T26" fmla="*/ 906 w 488"/>
                <a:gd name="T27" fmla="*/ 375 h 452"/>
                <a:gd name="T28" fmla="*/ 964 w 488"/>
                <a:gd name="T29" fmla="*/ 448 h 452"/>
                <a:gd name="T30" fmla="*/ 1046 w 488"/>
                <a:gd name="T31" fmla="*/ 512 h 452"/>
                <a:gd name="T32" fmla="*/ 988 w 488"/>
                <a:gd name="T33" fmla="*/ 605 h 452"/>
                <a:gd name="T34" fmla="*/ 819 w 488"/>
                <a:gd name="T35" fmla="*/ 793 h 452"/>
                <a:gd name="T36" fmla="*/ 780 w 488"/>
                <a:gd name="T37" fmla="*/ 897 h 452"/>
                <a:gd name="T38" fmla="*/ 663 w 488"/>
                <a:gd name="T39" fmla="*/ 877 h 452"/>
                <a:gd name="T40" fmla="*/ 579 w 488"/>
                <a:gd name="T41" fmla="*/ 1011 h 452"/>
                <a:gd name="T42" fmla="*/ 654 w 488"/>
                <a:gd name="T43" fmla="*/ 1083 h 452"/>
                <a:gd name="T44" fmla="*/ 705 w 488"/>
                <a:gd name="T45" fmla="*/ 971 h 452"/>
                <a:gd name="T46" fmla="*/ 780 w 488"/>
                <a:gd name="T47" fmla="*/ 1032 h 452"/>
                <a:gd name="T48" fmla="*/ 751 w 488"/>
                <a:gd name="T49" fmla="*/ 1126 h 452"/>
                <a:gd name="T50" fmla="*/ 762 w 488"/>
                <a:gd name="T51" fmla="*/ 1245 h 452"/>
                <a:gd name="T52" fmla="*/ 679 w 488"/>
                <a:gd name="T53" fmla="*/ 1396 h 452"/>
                <a:gd name="T54" fmla="*/ 570 w 488"/>
                <a:gd name="T55" fmla="*/ 1356 h 452"/>
                <a:gd name="T56" fmla="*/ 480 w 488"/>
                <a:gd name="T57" fmla="*/ 1222 h 452"/>
                <a:gd name="T58" fmla="*/ 337 w 488"/>
                <a:gd name="T59" fmla="*/ 1251 h 452"/>
                <a:gd name="T60" fmla="*/ 317 w 488"/>
                <a:gd name="T61" fmla="*/ 1401 h 452"/>
                <a:gd name="T62" fmla="*/ 227 w 488"/>
                <a:gd name="T63" fmla="*/ 1356 h 452"/>
                <a:gd name="T64" fmla="*/ 164 w 488"/>
                <a:gd name="T65" fmla="*/ 1245 h 452"/>
                <a:gd name="T66" fmla="*/ 133 w 488"/>
                <a:gd name="T67" fmla="*/ 1138 h 452"/>
                <a:gd name="T68" fmla="*/ 110 w 488"/>
                <a:gd name="T69" fmla="*/ 965 h 452"/>
                <a:gd name="T70" fmla="*/ 31 w 488"/>
                <a:gd name="T71" fmla="*/ 838 h 452"/>
                <a:gd name="T72" fmla="*/ 2 w 488"/>
                <a:gd name="T73" fmla="*/ 703 h 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8"/>
                <a:gd name="T112" fmla="*/ 0 h 452"/>
                <a:gd name="T113" fmla="*/ 488 w 488"/>
                <a:gd name="T114" fmla="*/ 452 h 45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8" h="452">
                  <a:moveTo>
                    <a:pt x="0" y="212"/>
                  </a:moveTo>
                  <a:lnTo>
                    <a:pt x="22" y="184"/>
                  </a:lnTo>
                  <a:lnTo>
                    <a:pt x="24" y="148"/>
                  </a:lnTo>
                  <a:lnTo>
                    <a:pt x="6" y="128"/>
                  </a:lnTo>
                  <a:lnTo>
                    <a:pt x="8" y="96"/>
                  </a:lnTo>
                  <a:lnTo>
                    <a:pt x="18" y="82"/>
                  </a:lnTo>
                  <a:lnTo>
                    <a:pt x="26" y="38"/>
                  </a:lnTo>
                  <a:lnTo>
                    <a:pt x="56" y="24"/>
                  </a:lnTo>
                  <a:lnTo>
                    <a:pt x="74" y="4"/>
                  </a:lnTo>
                  <a:lnTo>
                    <a:pt x="88" y="0"/>
                  </a:lnTo>
                  <a:lnTo>
                    <a:pt x="114" y="8"/>
                  </a:lnTo>
                  <a:lnTo>
                    <a:pt x="124" y="18"/>
                  </a:lnTo>
                  <a:lnTo>
                    <a:pt x="154" y="18"/>
                  </a:lnTo>
                  <a:lnTo>
                    <a:pt x="172" y="32"/>
                  </a:lnTo>
                  <a:lnTo>
                    <a:pt x="186" y="56"/>
                  </a:lnTo>
                  <a:lnTo>
                    <a:pt x="186" y="84"/>
                  </a:lnTo>
                  <a:lnTo>
                    <a:pt x="204" y="94"/>
                  </a:lnTo>
                  <a:lnTo>
                    <a:pt x="240" y="92"/>
                  </a:lnTo>
                  <a:lnTo>
                    <a:pt x="256" y="94"/>
                  </a:lnTo>
                  <a:lnTo>
                    <a:pt x="268" y="86"/>
                  </a:lnTo>
                  <a:lnTo>
                    <a:pt x="290" y="86"/>
                  </a:lnTo>
                  <a:lnTo>
                    <a:pt x="310" y="108"/>
                  </a:lnTo>
                  <a:lnTo>
                    <a:pt x="348" y="114"/>
                  </a:lnTo>
                  <a:lnTo>
                    <a:pt x="370" y="120"/>
                  </a:lnTo>
                  <a:lnTo>
                    <a:pt x="408" y="82"/>
                  </a:lnTo>
                  <a:lnTo>
                    <a:pt x="436" y="84"/>
                  </a:lnTo>
                  <a:lnTo>
                    <a:pt x="442" y="104"/>
                  </a:lnTo>
                  <a:lnTo>
                    <a:pt x="424" y="120"/>
                  </a:lnTo>
                  <a:lnTo>
                    <a:pt x="430" y="138"/>
                  </a:lnTo>
                  <a:lnTo>
                    <a:pt x="450" y="144"/>
                  </a:lnTo>
                  <a:lnTo>
                    <a:pt x="468" y="162"/>
                  </a:lnTo>
                  <a:lnTo>
                    <a:pt x="488" y="164"/>
                  </a:lnTo>
                  <a:lnTo>
                    <a:pt x="486" y="182"/>
                  </a:lnTo>
                  <a:lnTo>
                    <a:pt x="462" y="194"/>
                  </a:lnTo>
                  <a:lnTo>
                    <a:pt x="414" y="230"/>
                  </a:lnTo>
                  <a:lnTo>
                    <a:pt x="382" y="254"/>
                  </a:lnTo>
                  <a:lnTo>
                    <a:pt x="376" y="278"/>
                  </a:lnTo>
                  <a:lnTo>
                    <a:pt x="364" y="286"/>
                  </a:lnTo>
                  <a:lnTo>
                    <a:pt x="330" y="276"/>
                  </a:lnTo>
                  <a:lnTo>
                    <a:pt x="310" y="280"/>
                  </a:lnTo>
                  <a:lnTo>
                    <a:pt x="278" y="302"/>
                  </a:lnTo>
                  <a:lnTo>
                    <a:pt x="270" y="324"/>
                  </a:lnTo>
                  <a:lnTo>
                    <a:pt x="284" y="344"/>
                  </a:lnTo>
                  <a:lnTo>
                    <a:pt x="306" y="346"/>
                  </a:lnTo>
                  <a:lnTo>
                    <a:pt x="320" y="322"/>
                  </a:lnTo>
                  <a:lnTo>
                    <a:pt x="330" y="310"/>
                  </a:lnTo>
                  <a:lnTo>
                    <a:pt x="354" y="310"/>
                  </a:lnTo>
                  <a:lnTo>
                    <a:pt x="364" y="330"/>
                  </a:lnTo>
                  <a:lnTo>
                    <a:pt x="348" y="342"/>
                  </a:lnTo>
                  <a:lnTo>
                    <a:pt x="352" y="360"/>
                  </a:lnTo>
                  <a:lnTo>
                    <a:pt x="362" y="374"/>
                  </a:lnTo>
                  <a:lnTo>
                    <a:pt x="356" y="398"/>
                  </a:lnTo>
                  <a:lnTo>
                    <a:pt x="332" y="428"/>
                  </a:lnTo>
                  <a:lnTo>
                    <a:pt x="318" y="446"/>
                  </a:lnTo>
                  <a:lnTo>
                    <a:pt x="288" y="446"/>
                  </a:lnTo>
                  <a:lnTo>
                    <a:pt x="266" y="434"/>
                  </a:lnTo>
                  <a:lnTo>
                    <a:pt x="242" y="412"/>
                  </a:lnTo>
                  <a:lnTo>
                    <a:pt x="224" y="390"/>
                  </a:lnTo>
                  <a:lnTo>
                    <a:pt x="200" y="400"/>
                  </a:lnTo>
                  <a:lnTo>
                    <a:pt x="158" y="400"/>
                  </a:lnTo>
                  <a:lnTo>
                    <a:pt x="150" y="408"/>
                  </a:lnTo>
                  <a:lnTo>
                    <a:pt x="148" y="448"/>
                  </a:lnTo>
                  <a:lnTo>
                    <a:pt x="132" y="452"/>
                  </a:lnTo>
                  <a:lnTo>
                    <a:pt x="106" y="434"/>
                  </a:lnTo>
                  <a:lnTo>
                    <a:pt x="82" y="432"/>
                  </a:lnTo>
                  <a:lnTo>
                    <a:pt x="76" y="398"/>
                  </a:lnTo>
                  <a:lnTo>
                    <a:pt x="74" y="370"/>
                  </a:lnTo>
                  <a:lnTo>
                    <a:pt x="62" y="364"/>
                  </a:lnTo>
                  <a:lnTo>
                    <a:pt x="64" y="324"/>
                  </a:lnTo>
                  <a:lnTo>
                    <a:pt x="52" y="308"/>
                  </a:lnTo>
                  <a:lnTo>
                    <a:pt x="36" y="290"/>
                  </a:lnTo>
                  <a:lnTo>
                    <a:pt x="14" y="268"/>
                  </a:lnTo>
                  <a:lnTo>
                    <a:pt x="14" y="236"/>
                  </a:lnTo>
                  <a:lnTo>
                    <a:pt x="2" y="224"/>
                  </a:lnTo>
                  <a:lnTo>
                    <a:pt x="0" y="212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67" name="Freeform 2461"/>
            <p:cNvSpPr>
              <a:spLocks/>
            </p:cNvSpPr>
            <p:nvPr/>
          </p:nvSpPr>
          <p:spPr bwMode="gray">
            <a:xfrm>
              <a:off x="5263" y="2857"/>
              <a:ext cx="544" cy="532"/>
            </a:xfrm>
            <a:custGeom>
              <a:avLst/>
              <a:gdLst>
                <a:gd name="T0" fmla="*/ 48 w 488"/>
                <a:gd name="T1" fmla="*/ 574 h 452"/>
                <a:gd name="T2" fmla="*/ 13 w 488"/>
                <a:gd name="T3" fmla="*/ 404 h 452"/>
                <a:gd name="T4" fmla="*/ 39 w 488"/>
                <a:gd name="T5" fmla="*/ 258 h 452"/>
                <a:gd name="T6" fmla="*/ 119 w 488"/>
                <a:gd name="T7" fmla="*/ 75 h 452"/>
                <a:gd name="T8" fmla="*/ 188 w 488"/>
                <a:gd name="T9" fmla="*/ 0 h 452"/>
                <a:gd name="T10" fmla="*/ 266 w 488"/>
                <a:gd name="T11" fmla="*/ 55 h 452"/>
                <a:gd name="T12" fmla="*/ 369 w 488"/>
                <a:gd name="T13" fmla="*/ 101 h 452"/>
                <a:gd name="T14" fmla="*/ 399 w 488"/>
                <a:gd name="T15" fmla="*/ 265 h 452"/>
                <a:gd name="T16" fmla="*/ 515 w 488"/>
                <a:gd name="T17" fmla="*/ 285 h 452"/>
                <a:gd name="T18" fmla="*/ 574 w 488"/>
                <a:gd name="T19" fmla="*/ 268 h 452"/>
                <a:gd name="T20" fmla="*/ 663 w 488"/>
                <a:gd name="T21" fmla="*/ 335 h 452"/>
                <a:gd name="T22" fmla="*/ 791 w 488"/>
                <a:gd name="T23" fmla="*/ 375 h 452"/>
                <a:gd name="T24" fmla="*/ 932 w 488"/>
                <a:gd name="T25" fmla="*/ 265 h 452"/>
                <a:gd name="T26" fmla="*/ 906 w 488"/>
                <a:gd name="T27" fmla="*/ 375 h 452"/>
                <a:gd name="T28" fmla="*/ 964 w 488"/>
                <a:gd name="T29" fmla="*/ 448 h 452"/>
                <a:gd name="T30" fmla="*/ 1046 w 488"/>
                <a:gd name="T31" fmla="*/ 512 h 452"/>
                <a:gd name="T32" fmla="*/ 988 w 488"/>
                <a:gd name="T33" fmla="*/ 605 h 452"/>
                <a:gd name="T34" fmla="*/ 819 w 488"/>
                <a:gd name="T35" fmla="*/ 793 h 452"/>
                <a:gd name="T36" fmla="*/ 780 w 488"/>
                <a:gd name="T37" fmla="*/ 897 h 452"/>
                <a:gd name="T38" fmla="*/ 663 w 488"/>
                <a:gd name="T39" fmla="*/ 877 h 452"/>
                <a:gd name="T40" fmla="*/ 579 w 488"/>
                <a:gd name="T41" fmla="*/ 1011 h 452"/>
                <a:gd name="T42" fmla="*/ 654 w 488"/>
                <a:gd name="T43" fmla="*/ 1083 h 452"/>
                <a:gd name="T44" fmla="*/ 705 w 488"/>
                <a:gd name="T45" fmla="*/ 971 h 452"/>
                <a:gd name="T46" fmla="*/ 780 w 488"/>
                <a:gd name="T47" fmla="*/ 1032 h 452"/>
                <a:gd name="T48" fmla="*/ 751 w 488"/>
                <a:gd name="T49" fmla="*/ 1126 h 452"/>
                <a:gd name="T50" fmla="*/ 762 w 488"/>
                <a:gd name="T51" fmla="*/ 1245 h 452"/>
                <a:gd name="T52" fmla="*/ 679 w 488"/>
                <a:gd name="T53" fmla="*/ 1396 h 452"/>
                <a:gd name="T54" fmla="*/ 570 w 488"/>
                <a:gd name="T55" fmla="*/ 1356 h 452"/>
                <a:gd name="T56" fmla="*/ 480 w 488"/>
                <a:gd name="T57" fmla="*/ 1222 h 452"/>
                <a:gd name="T58" fmla="*/ 337 w 488"/>
                <a:gd name="T59" fmla="*/ 1251 h 452"/>
                <a:gd name="T60" fmla="*/ 317 w 488"/>
                <a:gd name="T61" fmla="*/ 1401 h 452"/>
                <a:gd name="T62" fmla="*/ 227 w 488"/>
                <a:gd name="T63" fmla="*/ 1356 h 452"/>
                <a:gd name="T64" fmla="*/ 164 w 488"/>
                <a:gd name="T65" fmla="*/ 1245 h 452"/>
                <a:gd name="T66" fmla="*/ 133 w 488"/>
                <a:gd name="T67" fmla="*/ 1138 h 452"/>
                <a:gd name="T68" fmla="*/ 110 w 488"/>
                <a:gd name="T69" fmla="*/ 965 h 452"/>
                <a:gd name="T70" fmla="*/ 31 w 488"/>
                <a:gd name="T71" fmla="*/ 838 h 452"/>
                <a:gd name="T72" fmla="*/ 2 w 488"/>
                <a:gd name="T73" fmla="*/ 703 h 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8"/>
                <a:gd name="T112" fmla="*/ 0 h 452"/>
                <a:gd name="T113" fmla="*/ 488 w 488"/>
                <a:gd name="T114" fmla="*/ 452 h 45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8" h="452">
                  <a:moveTo>
                    <a:pt x="0" y="212"/>
                  </a:moveTo>
                  <a:lnTo>
                    <a:pt x="22" y="184"/>
                  </a:lnTo>
                  <a:lnTo>
                    <a:pt x="24" y="148"/>
                  </a:lnTo>
                  <a:lnTo>
                    <a:pt x="6" y="128"/>
                  </a:lnTo>
                  <a:lnTo>
                    <a:pt x="8" y="96"/>
                  </a:lnTo>
                  <a:lnTo>
                    <a:pt x="18" y="82"/>
                  </a:lnTo>
                  <a:lnTo>
                    <a:pt x="26" y="38"/>
                  </a:lnTo>
                  <a:lnTo>
                    <a:pt x="56" y="24"/>
                  </a:lnTo>
                  <a:lnTo>
                    <a:pt x="74" y="4"/>
                  </a:lnTo>
                  <a:lnTo>
                    <a:pt x="88" y="0"/>
                  </a:lnTo>
                  <a:lnTo>
                    <a:pt x="114" y="8"/>
                  </a:lnTo>
                  <a:lnTo>
                    <a:pt x="124" y="18"/>
                  </a:lnTo>
                  <a:lnTo>
                    <a:pt x="154" y="18"/>
                  </a:lnTo>
                  <a:lnTo>
                    <a:pt x="172" y="32"/>
                  </a:lnTo>
                  <a:lnTo>
                    <a:pt x="186" y="56"/>
                  </a:lnTo>
                  <a:lnTo>
                    <a:pt x="186" y="84"/>
                  </a:lnTo>
                  <a:lnTo>
                    <a:pt x="204" y="94"/>
                  </a:lnTo>
                  <a:lnTo>
                    <a:pt x="240" y="92"/>
                  </a:lnTo>
                  <a:lnTo>
                    <a:pt x="256" y="94"/>
                  </a:lnTo>
                  <a:lnTo>
                    <a:pt x="268" y="86"/>
                  </a:lnTo>
                  <a:lnTo>
                    <a:pt x="290" y="86"/>
                  </a:lnTo>
                  <a:lnTo>
                    <a:pt x="310" y="108"/>
                  </a:lnTo>
                  <a:lnTo>
                    <a:pt x="348" y="114"/>
                  </a:lnTo>
                  <a:lnTo>
                    <a:pt x="370" y="120"/>
                  </a:lnTo>
                  <a:lnTo>
                    <a:pt x="408" y="82"/>
                  </a:lnTo>
                  <a:lnTo>
                    <a:pt x="436" y="84"/>
                  </a:lnTo>
                  <a:lnTo>
                    <a:pt x="442" y="104"/>
                  </a:lnTo>
                  <a:lnTo>
                    <a:pt x="424" y="120"/>
                  </a:lnTo>
                  <a:lnTo>
                    <a:pt x="430" y="138"/>
                  </a:lnTo>
                  <a:lnTo>
                    <a:pt x="450" y="144"/>
                  </a:lnTo>
                  <a:lnTo>
                    <a:pt x="468" y="162"/>
                  </a:lnTo>
                  <a:lnTo>
                    <a:pt x="488" y="164"/>
                  </a:lnTo>
                  <a:lnTo>
                    <a:pt x="486" y="182"/>
                  </a:lnTo>
                  <a:lnTo>
                    <a:pt x="462" y="194"/>
                  </a:lnTo>
                  <a:lnTo>
                    <a:pt x="414" y="230"/>
                  </a:lnTo>
                  <a:lnTo>
                    <a:pt x="382" y="254"/>
                  </a:lnTo>
                  <a:lnTo>
                    <a:pt x="376" y="278"/>
                  </a:lnTo>
                  <a:lnTo>
                    <a:pt x="364" y="286"/>
                  </a:lnTo>
                  <a:lnTo>
                    <a:pt x="330" y="276"/>
                  </a:lnTo>
                  <a:lnTo>
                    <a:pt x="310" y="280"/>
                  </a:lnTo>
                  <a:lnTo>
                    <a:pt x="278" y="302"/>
                  </a:lnTo>
                  <a:lnTo>
                    <a:pt x="270" y="324"/>
                  </a:lnTo>
                  <a:lnTo>
                    <a:pt x="284" y="344"/>
                  </a:lnTo>
                  <a:lnTo>
                    <a:pt x="306" y="346"/>
                  </a:lnTo>
                  <a:lnTo>
                    <a:pt x="320" y="322"/>
                  </a:lnTo>
                  <a:lnTo>
                    <a:pt x="330" y="310"/>
                  </a:lnTo>
                  <a:lnTo>
                    <a:pt x="354" y="310"/>
                  </a:lnTo>
                  <a:lnTo>
                    <a:pt x="364" y="330"/>
                  </a:lnTo>
                  <a:lnTo>
                    <a:pt x="348" y="342"/>
                  </a:lnTo>
                  <a:lnTo>
                    <a:pt x="352" y="360"/>
                  </a:lnTo>
                  <a:lnTo>
                    <a:pt x="362" y="374"/>
                  </a:lnTo>
                  <a:lnTo>
                    <a:pt x="356" y="398"/>
                  </a:lnTo>
                  <a:lnTo>
                    <a:pt x="332" y="428"/>
                  </a:lnTo>
                  <a:lnTo>
                    <a:pt x="318" y="446"/>
                  </a:lnTo>
                  <a:lnTo>
                    <a:pt x="288" y="446"/>
                  </a:lnTo>
                  <a:lnTo>
                    <a:pt x="266" y="434"/>
                  </a:lnTo>
                  <a:lnTo>
                    <a:pt x="242" y="412"/>
                  </a:lnTo>
                  <a:lnTo>
                    <a:pt x="224" y="390"/>
                  </a:lnTo>
                  <a:lnTo>
                    <a:pt x="200" y="400"/>
                  </a:lnTo>
                  <a:lnTo>
                    <a:pt x="158" y="400"/>
                  </a:lnTo>
                  <a:lnTo>
                    <a:pt x="150" y="408"/>
                  </a:lnTo>
                  <a:lnTo>
                    <a:pt x="148" y="448"/>
                  </a:lnTo>
                  <a:lnTo>
                    <a:pt x="132" y="452"/>
                  </a:lnTo>
                  <a:lnTo>
                    <a:pt x="106" y="434"/>
                  </a:lnTo>
                  <a:lnTo>
                    <a:pt x="82" y="432"/>
                  </a:lnTo>
                  <a:lnTo>
                    <a:pt x="76" y="398"/>
                  </a:lnTo>
                  <a:lnTo>
                    <a:pt x="74" y="370"/>
                  </a:lnTo>
                  <a:lnTo>
                    <a:pt x="62" y="364"/>
                  </a:lnTo>
                  <a:lnTo>
                    <a:pt x="64" y="324"/>
                  </a:lnTo>
                  <a:lnTo>
                    <a:pt x="52" y="308"/>
                  </a:lnTo>
                  <a:lnTo>
                    <a:pt x="36" y="290"/>
                  </a:lnTo>
                  <a:lnTo>
                    <a:pt x="14" y="268"/>
                  </a:lnTo>
                  <a:lnTo>
                    <a:pt x="14" y="236"/>
                  </a:lnTo>
                  <a:lnTo>
                    <a:pt x="2" y="224"/>
                  </a:lnTo>
                  <a:lnTo>
                    <a:pt x="0" y="212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68" name="Freeform 2462"/>
            <p:cNvSpPr>
              <a:spLocks/>
            </p:cNvSpPr>
            <p:nvPr/>
          </p:nvSpPr>
          <p:spPr bwMode="gray">
            <a:xfrm>
              <a:off x="5524" y="2798"/>
              <a:ext cx="138" cy="169"/>
            </a:xfrm>
            <a:custGeom>
              <a:avLst/>
              <a:gdLst>
                <a:gd name="T0" fmla="*/ 16 w 124"/>
                <a:gd name="T1" fmla="*/ 439 h 144"/>
                <a:gd name="T2" fmla="*/ 0 w 124"/>
                <a:gd name="T3" fmla="*/ 381 h 144"/>
                <a:gd name="T4" fmla="*/ 24 w 124"/>
                <a:gd name="T5" fmla="*/ 336 h 144"/>
                <a:gd name="T6" fmla="*/ 24 w 124"/>
                <a:gd name="T7" fmla="*/ 192 h 144"/>
                <a:gd name="T8" fmla="*/ 2 w 124"/>
                <a:gd name="T9" fmla="*/ 153 h 144"/>
                <a:gd name="T10" fmla="*/ 46 w 124"/>
                <a:gd name="T11" fmla="*/ 80 h 144"/>
                <a:gd name="T12" fmla="*/ 100 w 124"/>
                <a:gd name="T13" fmla="*/ 62 h 144"/>
                <a:gd name="T14" fmla="*/ 138 w 124"/>
                <a:gd name="T15" fmla="*/ 0 h 144"/>
                <a:gd name="T16" fmla="*/ 220 w 124"/>
                <a:gd name="T17" fmla="*/ 0 h 144"/>
                <a:gd name="T18" fmla="*/ 255 w 124"/>
                <a:gd name="T19" fmla="*/ 49 h 144"/>
                <a:gd name="T20" fmla="*/ 248 w 124"/>
                <a:gd name="T21" fmla="*/ 104 h 144"/>
                <a:gd name="T22" fmla="*/ 262 w 124"/>
                <a:gd name="T23" fmla="*/ 153 h 144"/>
                <a:gd name="T24" fmla="*/ 207 w 124"/>
                <a:gd name="T25" fmla="*/ 252 h 144"/>
                <a:gd name="T26" fmla="*/ 195 w 124"/>
                <a:gd name="T27" fmla="*/ 318 h 144"/>
                <a:gd name="T28" fmla="*/ 146 w 124"/>
                <a:gd name="T29" fmla="*/ 360 h 144"/>
                <a:gd name="T30" fmla="*/ 122 w 124"/>
                <a:gd name="T31" fmla="*/ 360 h 144"/>
                <a:gd name="T32" fmla="*/ 110 w 124"/>
                <a:gd name="T33" fmla="*/ 422 h 144"/>
                <a:gd name="T34" fmla="*/ 72 w 124"/>
                <a:gd name="T35" fmla="*/ 419 h 144"/>
                <a:gd name="T36" fmla="*/ 46 w 124"/>
                <a:gd name="T37" fmla="*/ 439 h 144"/>
                <a:gd name="T38" fmla="*/ 16 w 124"/>
                <a:gd name="T39" fmla="*/ 439 h 1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4"/>
                <a:gd name="T61" fmla="*/ 0 h 144"/>
                <a:gd name="T62" fmla="*/ 124 w 124"/>
                <a:gd name="T63" fmla="*/ 144 h 1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4" h="144">
                  <a:moveTo>
                    <a:pt x="8" y="144"/>
                  </a:moveTo>
                  <a:lnTo>
                    <a:pt x="0" y="124"/>
                  </a:lnTo>
                  <a:lnTo>
                    <a:pt x="12" y="110"/>
                  </a:lnTo>
                  <a:lnTo>
                    <a:pt x="12" y="62"/>
                  </a:lnTo>
                  <a:lnTo>
                    <a:pt x="2" y="50"/>
                  </a:lnTo>
                  <a:lnTo>
                    <a:pt x="22" y="26"/>
                  </a:lnTo>
                  <a:lnTo>
                    <a:pt x="48" y="20"/>
                  </a:lnTo>
                  <a:lnTo>
                    <a:pt x="66" y="0"/>
                  </a:lnTo>
                  <a:lnTo>
                    <a:pt x="104" y="0"/>
                  </a:lnTo>
                  <a:lnTo>
                    <a:pt x="120" y="16"/>
                  </a:lnTo>
                  <a:lnTo>
                    <a:pt x="118" y="34"/>
                  </a:lnTo>
                  <a:lnTo>
                    <a:pt x="124" y="50"/>
                  </a:lnTo>
                  <a:lnTo>
                    <a:pt x="98" y="82"/>
                  </a:lnTo>
                  <a:lnTo>
                    <a:pt x="92" y="104"/>
                  </a:lnTo>
                  <a:lnTo>
                    <a:pt x="68" y="118"/>
                  </a:lnTo>
                  <a:lnTo>
                    <a:pt x="58" y="118"/>
                  </a:lnTo>
                  <a:lnTo>
                    <a:pt x="52" y="138"/>
                  </a:lnTo>
                  <a:lnTo>
                    <a:pt x="34" y="136"/>
                  </a:lnTo>
                  <a:lnTo>
                    <a:pt x="22" y="144"/>
                  </a:lnTo>
                  <a:lnTo>
                    <a:pt x="8" y="144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69" name="Freeform 2463"/>
            <p:cNvSpPr>
              <a:spLocks/>
            </p:cNvSpPr>
            <p:nvPr/>
          </p:nvSpPr>
          <p:spPr bwMode="gray">
            <a:xfrm>
              <a:off x="5524" y="2798"/>
              <a:ext cx="138" cy="169"/>
            </a:xfrm>
            <a:custGeom>
              <a:avLst/>
              <a:gdLst>
                <a:gd name="T0" fmla="*/ 16 w 124"/>
                <a:gd name="T1" fmla="*/ 439 h 144"/>
                <a:gd name="T2" fmla="*/ 0 w 124"/>
                <a:gd name="T3" fmla="*/ 381 h 144"/>
                <a:gd name="T4" fmla="*/ 24 w 124"/>
                <a:gd name="T5" fmla="*/ 336 h 144"/>
                <a:gd name="T6" fmla="*/ 24 w 124"/>
                <a:gd name="T7" fmla="*/ 192 h 144"/>
                <a:gd name="T8" fmla="*/ 2 w 124"/>
                <a:gd name="T9" fmla="*/ 153 h 144"/>
                <a:gd name="T10" fmla="*/ 46 w 124"/>
                <a:gd name="T11" fmla="*/ 80 h 144"/>
                <a:gd name="T12" fmla="*/ 100 w 124"/>
                <a:gd name="T13" fmla="*/ 62 h 144"/>
                <a:gd name="T14" fmla="*/ 138 w 124"/>
                <a:gd name="T15" fmla="*/ 0 h 144"/>
                <a:gd name="T16" fmla="*/ 220 w 124"/>
                <a:gd name="T17" fmla="*/ 0 h 144"/>
                <a:gd name="T18" fmla="*/ 255 w 124"/>
                <a:gd name="T19" fmla="*/ 49 h 144"/>
                <a:gd name="T20" fmla="*/ 248 w 124"/>
                <a:gd name="T21" fmla="*/ 104 h 144"/>
                <a:gd name="T22" fmla="*/ 262 w 124"/>
                <a:gd name="T23" fmla="*/ 153 h 144"/>
                <a:gd name="T24" fmla="*/ 207 w 124"/>
                <a:gd name="T25" fmla="*/ 252 h 144"/>
                <a:gd name="T26" fmla="*/ 195 w 124"/>
                <a:gd name="T27" fmla="*/ 318 h 144"/>
                <a:gd name="T28" fmla="*/ 146 w 124"/>
                <a:gd name="T29" fmla="*/ 360 h 144"/>
                <a:gd name="T30" fmla="*/ 122 w 124"/>
                <a:gd name="T31" fmla="*/ 360 h 144"/>
                <a:gd name="T32" fmla="*/ 110 w 124"/>
                <a:gd name="T33" fmla="*/ 422 h 144"/>
                <a:gd name="T34" fmla="*/ 72 w 124"/>
                <a:gd name="T35" fmla="*/ 419 h 144"/>
                <a:gd name="T36" fmla="*/ 46 w 124"/>
                <a:gd name="T37" fmla="*/ 439 h 144"/>
                <a:gd name="T38" fmla="*/ 16 w 124"/>
                <a:gd name="T39" fmla="*/ 439 h 1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4"/>
                <a:gd name="T61" fmla="*/ 0 h 144"/>
                <a:gd name="T62" fmla="*/ 124 w 124"/>
                <a:gd name="T63" fmla="*/ 144 h 1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4" h="144">
                  <a:moveTo>
                    <a:pt x="8" y="144"/>
                  </a:moveTo>
                  <a:lnTo>
                    <a:pt x="0" y="124"/>
                  </a:lnTo>
                  <a:lnTo>
                    <a:pt x="12" y="110"/>
                  </a:lnTo>
                  <a:lnTo>
                    <a:pt x="12" y="62"/>
                  </a:lnTo>
                  <a:lnTo>
                    <a:pt x="2" y="50"/>
                  </a:lnTo>
                  <a:lnTo>
                    <a:pt x="22" y="26"/>
                  </a:lnTo>
                  <a:lnTo>
                    <a:pt x="48" y="20"/>
                  </a:lnTo>
                  <a:lnTo>
                    <a:pt x="66" y="0"/>
                  </a:lnTo>
                  <a:lnTo>
                    <a:pt x="104" y="0"/>
                  </a:lnTo>
                  <a:lnTo>
                    <a:pt x="120" y="16"/>
                  </a:lnTo>
                  <a:lnTo>
                    <a:pt x="118" y="34"/>
                  </a:lnTo>
                  <a:lnTo>
                    <a:pt x="124" y="50"/>
                  </a:lnTo>
                  <a:lnTo>
                    <a:pt x="98" y="82"/>
                  </a:lnTo>
                  <a:lnTo>
                    <a:pt x="92" y="104"/>
                  </a:lnTo>
                  <a:lnTo>
                    <a:pt x="68" y="118"/>
                  </a:lnTo>
                  <a:lnTo>
                    <a:pt x="58" y="118"/>
                  </a:lnTo>
                  <a:lnTo>
                    <a:pt x="52" y="138"/>
                  </a:lnTo>
                  <a:lnTo>
                    <a:pt x="34" y="136"/>
                  </a:lnTo>
                  <a:lnTo>
                    <a:pt x="22" y="144"/>
                  </a:lnTo>
                  <a:lnTo>
                    <a:pt x="8" y="144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70" name="Freeform 2464"/>
            <p:cNvSpPr>
              <a:spLocks/>
            </p:cNvSpPr>
            <p:nvPr/>
          </p:nvSpPr>
          <p:spPr bwMode="gray">
            <a:xfrm>
              <a:off x="5738" y="2920"/>
              <a:ext cx="161" cy="181"/>
            </a:xfrm>
            <a:custGeom>
              <a:avLst/>
              <a:gdLst>
                <a:gd name="T0" fmla="*/ 21 w 144"/>
                <a:gd name="T1" fmla="*/ 92 h 154"/>
                <a:gd name="T2" fmla="*/ 35 w 144"/>
                <a:gd name="T3" fmla="*/ 155 h 154"/>
                <a:gd name="T4" fmla="*/ 0 w 144"/>
                <a:gd name="T5" fmla="*/ 206 h 154"/>
                <a:gd name="T6" fmla="*/ 2 w 144"/>
                <a:gd name="T7" fmla="*/ 268 h 154"/>
                <a:gd name="T8" fmla="*/ 53 w 144"/>
                <a:gd name="T9" fmla="*/ 281 h 154"/>
                <a:gd name="T10" fmla="*/ 93 w 144"/>
                <a:gd name="T11" fmla="*/ 334 h 154"/>
                <a:gd name="T12" fmla="*/ 134 w 144"/>
                <a:gd name="T13" fmla="*/ 341 h 154"/>
                <a:gd name="T14" fmla="*/ 131 w 144"/>
                <a:gd name="T15" fmla="*/ 395 h 154"/>
                <a:gd name="T16" fmla="*/ 162 w 144"/>
                <a:gd name="T17" fmla="*/ 438 h 154"/>
                <a:gd name="T18" fmla="*/ 203 w 144"/>
                <a:gd name="T19" fmla="*/ 478 h 154"/>
                <a:gd name="T20" fmla="*/ 257 w 144"/>
                <a:gd name="T21" fmla="*/ 425 h 154"/>
                <a:gd name="T22" fmla="*/ 257 w 144"/>
                <a:gd name="T23" fmla="*/ 321 h 154"/>
                <a:gd name="T24" fmla="*/ 315 w 144"/>
                <a:gd name="T25" fmla="*/ 284 h 154"/>
                <a:gd name="T26" fmla="*/ 310 w 144"/>
                <a:gd name="T27" fmla="*/ 101 h 154"/>
                <a:gd name="T28" fmla="*/ 265 w 144"/>
                <a:gd name="T29" fmla="*/ 49 h 154"/>
                <a:gd name="T30" fmla="*/ 220 w 144"/>
                <a:gd name="T31" fmla="*/ 87 h 154"/>
                <a:gd name="T32" fmla="*/ 176 w 144"/>
                <a:gd name="T33" fmla="*/ 42 h 154"/>
                <a:gd name="T34" fmla="*/ 131 w 144"/>
                <a:gd name="T35" fmla="*/ 0 h 154"/>
                <a:gd name="T36" fmla="*/ 66 w 144"/>
                <a:gd name="T37" fmla="*/ 36 h 154"/>
                <a:gd name="T38" fmla="*/ 21 w 144"/>
                <a:gd name="T39" fmla="*/ 92 h 1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54"/>
                <a:gd name="T62" fmla="*/ 144 w 144"/>
                <a:gd name="T63" fmla="*/ 154 h 1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54">
                  <a:moveTo>
                    <a:pt x="10" y="30"/>
                  </a:moveTo>
                  <a:lnTo>
                    <a:pt x="16" y="50"/>
                  </a:lnTo>
                  <a:lnTo>
                    <a:pt x="0" y="66"/>
                  </a:lnTo>
                  <a:lnTo>
                    <a:pt x="2" y="86"/>
                  </a:lnTo>
                  <a:lnTo>
                    <a:pt x="24" y="90"/>
                  </a:lnTo>
                  <a:lnTo>
                    <a:pt x="42" y="108"/>
                  </a:lnTo>
                  <a:lnTo>
                    <a:pt x="62" y="110"/>
                  </a:lnTo>
                  <a:lnTo>
                    <a:pt x="60" y="128"/>
                  </a:lnTo>
                  <a:lnTo>
                    <a:pt x="74" y="142"/>
                  </a:lnTo>
                  <a:lnTo>
                    <a:pt x="94" y="154"/>
                  </a:lnTo>
                  <a:lnTo>
                    <a:pt x="118" y="138"/>
                  </a:lnTo>
                  <a:lnTo>
                    <a:pt x="118" y="104"/>
                  </a:lnTo>
                  <a:lnTo>
                    <a:pt x="144" y="92"/>
                  </a:lnTo>
                  <a:lnTo>
                    <a:pt x="142" y="32"/>
                  </a:lnTo>
                  <a:lnTo>
                    <a:pt x="122" y="16"/>
                  </a:lnTo>
                  <a:lnTo>
                    <a:pt x="100" y="28"/>
                  </a:lnTo>
                  <a:lnTo>
                    <a:pt x="80" y="14"/>
                  </a:lnTo>
                  <a:lnTo>
                    <a:pt x="60" y="0"/>
                  </a:lnTo>
                  <a:lnTo>
                    <a:pt x="30" y="12"/>
                  </a:lnTo>
                  <a:lnTo>
                    <a:pt x="10" y="30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71" name="Freeform 2465"/>
            <p:cNvSpPr>
              <a:spLocks/>
            </p:cNvSpPr>
            <p:nvPr/>
          </p:nvSpPr>
          <p:spPr bwMode="gray">
            <a:xfrm>
              <a:off x="5738" y="2920"/>
              <a:ext cx="161" cy="181"/>
            </a:xfrm>
            <a:custGeom>
              <a:avLst/>
              <a:gdLst>
                <a:gd name="T0" fmla="*/ 21 w 144"/>
                <a:gd name="T1" fmla="*/ 92 h 154"/>
                <a:gd name="T2" fmla="*/ 35 w 144"/>
                <a:gd name="T3" fmla="*/ 155 h 154"/>
                <a:gd name="T4" fmla="*/ 0 w 144"/>
                <a:gd name="T5" fmla="*/ 206 h 154"/>
                <a:gd name="T6" fmla="*/ 2 w 144"/>
                <a:gd name="T7" fmla="*/ 268 h 154"/>
                <a:gd name="T8" fmla="*/ 53 w 144"/>
                <a:gd name="T9" fmla="*/ 281 h 154"/>
                <a:gd name="T10" fmla="*/ 93 w 144"/>
                <a:gd name="T11" fmla="*/ 334 h 154"/>
                <a:gd name="T12" fmla="*/ 134 w 144"/>
                <a:gd name="T13" fmla="*/ 341 h 154"/>
                <a:gd name="T14" fmla="*/ 131 w 144"/>
                <a:gd name="T15" fmla="*/ 395 h 154"/>
                <a:gd name="T16" fmla="*/ 162 w 144"/>
                <a:gd name="T17" fmla="*/ 438 h 154"/>
                <a:gd name="T18" fmla="*/ 203 w 144"/>
                <a:gd name="T19" fmla="*/ 478 h 154"/>
                <a:gd name="T20" fmla="*/ 257 w 144"/>
                <a:gd name="T21" fmla="*/ 425 h 154"/>
                <a:gd name="T22" fmla="*/ 257 w 144"/>
                <a:gd name="T23" fmla="*/ 321 h 154"/>
                <a:gd name="T24" fmla="*/ 315 w 144"/>
                <a:gd name="T25" fmla="*/ 284 h 154"/>
                <a:gd name="T26" fmla="*/ 310 w 144"/>
                <a:gd name="T27" fmla="*/ 101 h 154"/>
                <a:gd name="T28" fmla="*/ 265 w 144"/>
                <a:gd name="T29" fmla="*/ 49 h 154"/>
                <a:gd name="T30" fmla="*/ 220 w 144"/>
                <a:gd name="T31" fmla="*/ 87 h 154"/>
                <a:gd name="T32" fmla="*/ 176 w 144"/>
                <a:gd name="T33" fmla="*/ 42 h 154"/>
                <a:gd name="T34" fmla="*/ 131 w 144"/>
                <a:gd name="T35" fmla="*/ 0 h 154"/>
                <a:gd name="T36" fmla="*/ 66 w 144"/>
                <a:gd name="T37" fmla="*/ 36 h 154"/>
                <a:gd name="T38" fmla="*/ 21 w 144"/>
                <a:gd name="T39" fmla="*/ 92 h 1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54"/>
                <a:gd name="T62" fmla="*/ 144 w 144"/>
                <a:gd name="T63" fmla="*/ 154 h 1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54">
                  <a:moveTo>
                    <a:pt x="10" y="30"/>
                  </a:moveTo>
                  <a:lnTo>
                    <a:pt x="16" y="50"/>
                  </a:lnTo>
                  <a:lnTo>
                    <a:pt x="0" y="66"/>
                  </a:lnTo>
                  <a:lnTo>
                    <a:pt x="2" y="86"/>
                  </a:lnTo>
                  <a:lnTo>
                    <a:pt x="24" y="90"/>
                  </a:lnTo>
                  <a:lnTo>
                    <a:pt x="42" y="108"/>
                  </a:lnTo>
                  <a:lnTo>
                    <a:pt x="62" y="110"/>
                  </a:lnTo>
                  <a:lnTo>
                    <a:pt x="60" y="128"/>
                  </a:lnTo>
                  <a:lnTo>
                    <a:pt x="74" y="142"/>
                  </a:lnTo>
                  <a:lnTo>
                    <a:pt x="94" y="154"/>
                  </a:lnTo>
                  <a:lnTo>
                    <a:pt x="118" y="138"/>
                  </a:lnTo>
                  <a:lnTo>
                    <a:pt x="118" y="104"/>
                  </a:lnTo>
                  <a:lnTo>
                    <a:pt x="144" y="92"/>
                  </a:lnTo>
                  <a:lnTo>
                    <a:pt x="142" y="32"/>
                  </a:lnTo>
                  <a:lnTo>
                    <a:pt x="122" y="16"/>
                  </a:lnTo>
                  <a:lnTo>
                    <a:pt x="100" y="28"/>
                  </a:lnTo>
                  <a:lnTo>
                    <a:pt x="80" y="14"/>
                  </a:lnTo>
                  <a:lnTo>
                    <a:pt x="60" y="0"/>
                  </a:lnTo>
                  <a:lnTo>
                    <a:pt x="30" y="12"/>
                  </a:lnTo>
                  <a:lnTo>
                    <a:pt x="10" y="30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72" name="Freeform 2466"/>
            <p:cNvSpPr>
              <a:spLocks/>
            </p:cNvSpPr>
            <p:nvPr/>
          </p:nvSpPr>
          <p:spPr bwMode="gray">
            <a:xfrm>
              <a:off x="5564" y="3071"/>
              <a:ext cx="277" cy="193"/>
            </a:xfrm>
            <a:custGeom>
              <a:avLst/>
              <a:gdLst>
                <a:gd name="T0" fmla="*/ 467 w 248"/>
                <a:gd name="T1" fmla="*/ 0 h 164"/>
                <a:gd name="T2" fmla="*/ 416 w 248"/>
                <a:gd name="T3" fmla="*/ 36 h 164"/>
                <a:gd name="T4" fmla="*/ 242 w 248"/>
                <a:gd name="T5" fmla="*/ 227 h 164"/>
                <a:gd name="T6" fmla="*/ 228 w 248"/>
                <a:gd name="T7" fmla="*/ 302 h 164"/>
                <a:gd name="T8" fmla="*/ 203 w 248"/>
                <a:gd name="T9" fmla="*/ 324 h 164"/>
                <a:gd name="T10" fmla="*/ 131 w 248"/>
                <a:gd name="T11" fmla="*/ 295 h 164"/>
                <a:gd name="T12" fmla="*/ 87 w 248"/>
                <a:gd name="T13" fmla="*/ 305 h 164"/>
                <a:gd name="T14" fmla="*/ 17 w 248"/>
                <a:gd name="T15" fmla="*/ 373 h 164"/>
                <a:gd name="T16" fmla="*/ 0 w 248"/>
                <a:gd name="T17" fmla="*/ 445 h 164"/>
                <a:gd name="T18" fmla="*/ 31 w 248"/>
                <a:gd name="T19" fmla="*/ 508 h 164"/>
                <a:gd name="T20" fmla="*/ 78 w 248"/>
                <a:gd name="T21" fmla="*/ 512 h 164"/>
                <a:gd name="T22" fmla="*/ 108 w 248"/>
                <a:gd name="T23" fmla="*/ 437 h 164"/>
                <a:gd name="T24" fmla="*/ 134 w 248"/>
                <a:gd name="T25" fmla="*/ 406 h 164"/>
                <a:gd name="T26" fmla="*/ 182 w 248"/>
                <a:gd name="T27" fmla="*/ 400 h 164"/>
                <a:gd name="T28" fmla="*/ 203 w 248"/>
                <a:gd name="T29" fmla="*/ 462 h 164"/>
                <a:gd name="T30" fmla="*/ 262 w 248"/>
                <a:gd name="T31" fmla="*/ 448 h 164"/>
                <a:gd name="T32" fmla="*/ 285 w 248"/>
                <a:gd name="T33" fmla="*/ 381 h 164"/>
                <a:gd name="T34" fmla="*/ 331 w 248"/>
                <a:gd name="T35" fmla="*/ 406 h 164"/>
                <a:gd name="T36" fmla="*/ 372 w 248"/>
                <a:gd name="T37" fmla="*/ 381 h 164"/>
                <a:gd name="T38" fmla="*/ 438 w 248"/>
                <a:gd name="T39" fmla="*/ 282 h 164"/>
                <a:gd name="T40" fmla="*/ 489 w 248"/>
                <a:gd name="T41" fmla="*/ 268 h 164"/>
                <a:gd name="T42" fmla="*/ 508 w 248"/>
                <a:gd name="T43" fmla="*/ 242 h 164"/>
                <a:gd name="T44" fmla="*/ 512 w 248"/>
                <a:gd name="T45" fmla="*/ 169 h 164"/>
                <a:gd name="T46" fmla="*/ 532 w 248"/>
                <a:gd name="T47" fmla="*/ 139 h 164"/>
                <a:gd name="T48" fmla="*/ 536 w 248"/>
                <a:gd name="T49" fmla="*/ 75 h 164"/>
                <a:gd name="T50" fmla="*/ 500 w 248"/>
                <a:gd name="T51" fmla="*/ 42 h 164"/>
                <a:gd name="T52" fmla="*/ 467 w 248"/>
                <a:gd name="T53" fmla="*/ 0 h 1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48"/>
                <a:gd name="T82" fmla="*/ 0 h 164"/>
                <a:gd name="T83" fmla="*/ 248 w 248"/>
                <a:gd name="T84" fmla="*/ 164 h 16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48" h="164">
                  <a:moveTo>
                    <a:pt x="216" y="0"/>
                  </a:moveTo>
                  <a:lnTo>
                    <a:pt x="192" y="12"/>
                  </a:lnTo>
                  <a:lnTo>
                    <a:pt x="112" y="72"/>
                  </a:lnTo>
                  <a:lnTo>
                    <a:pt x="106" y="96"/>
                  </a:lnTo>
                  <a:lnTo>
                    <a:pt x="94" y="104"/>
                  </a:lnTo>
                  <a:lnTo>
                    <a:pt x="60" y="94"/>
                  </a:lnTo>
                  <a:lnTo>
                    <a:pt x="40" y="98"/>
                  </a:lnTo>
                  <a:lnTo>
                    <a:pt x="8" y="120"/>
                  </a:lnTo>
                  <a:lnTo>
                    <a:pt x="0" y="142"/>
                  </a:lnTo>
                  <a:lnTo>
                    <a:pt x="14" y="162"/>
                  </a:lnTo>
                  <a:lnTo>
                    <a:pt x="36" y="164"/>
                  </a:lnTo>
                  <a:lnTo>
                    <a:pt x="50" y="140"/>
                  </a:lnTo>
                  <a:lnTo>
                    <a:pt x="62" y="130"/>
                  </a:lnTo>
                  <a:lnTo>
                    <a:pt x="84" y="128"/>
                  </a:lnTo>
                  <a:lnTo>
                    <a:pt x="94" y="148"/>
                  </a:lnTo>
                  <a:lnTo>
                    <a:pt x="120" y="144"/>
                  </a:lnTo>
                  <a:lnTo>
                    <a:pt x="132" y="122"/>
                  </a:lnTo>
                  <a:lnTo>
                    <a:pt x="152" y="130"/>
                  </a:lnTo>
                  <a:lnTo>
                    <a:pt x="172" y="122"/>
                  </a:lnTo>
                  <a:lnTo>
                    <a:pt x="202" y="90"/>
                  </a:lnTo>
                  <a:lnTo>
                    <a:pt x="226" y="86"/>
                  </a:lnTo>
                  <a:lnTo>
                    <a:pt x="234" y="78"/>
                  </a:lnTo>
                  <a:lnTo>
                    <a:pt x="236" y="54"/>
                  </a:lnTo>
                  <a:lnTo>
                    <a:pt x="244" y="44"/>
                  </a:lnTo>
                  <a:lnTo>
                    <a:pt x="248" y="24"/>
                  </a:lnTo>
                  <a:lnTo>
                    <a:pt x="230" y="1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73" name="Freeform 2467"/>
            <p:cNvSpPr>
              <a:spLocks/>
            </p:cNvSpPr>
            <p:nvPr/>
          </p:nvSpPr>
          <p:spPr bwMode="gray">
            <a:xfrm>
              <a:off x="5564" y="3071"/>
              <a:ext cx="277" cy="193"/>
            </a:xfrm>
            <a:custGeom>
              <a:avLst/>
              <a:gdLst>
                <a:gd name="T0" fmla="*/ 467 w 248"/>
                <a:gd name="T1" fmla="*/ 0 h 164"/>
                <a:gd name="T2" fmla="*/ 416 w 248"/>
                <a:gd name="T3" fmla="*/ 36 h 164"/>
                <a:gd name="T4" fmla="*/ 242 w 248"/>
                <a:gd name="T5" fmla="*/ 227 h 164"/>
                <a:gd name="T6" fmla="*/ 228 w 248"/>
                <a:gd name="T7" fmla="*/ 302 h 164"/>
                <a:gd name="T8" fmla="*/ 203 w 248"/>
                <a:gd name="T9" fmla="*/ 324 h 164"/>
                <a:gd name="T10" fmla="*/ 131 w 248"/>
                <a:gd name="T11" fmla="*/ 295 h 164"/>
                <a:gd name="T12" fmla="*/ 87 w 248"/>
                <a:gd name="T13" fmla="*/ 305 h 164"/>
                <a:gd name="T14" fmla="*/ 17 w 248"/>
                <a:gd name="T15" fmla="*/ 373 h 164"/>
                <a:gd name="T16" fmla="*/ 0 w 248"/>
                <a:gd name="T17" fmla="*/ 445 h 164"/>
                <a:gd name="T18" fmla="*/ 31 w 248"/>
                <a:gd name="T19" fmla="*/ 508 h 164"/>
                <a:gd name="T20" fmla="*/ 78 w 248"/>
                <a:gd name="T21" fmla="*/ 512 h 164"/>
                <a:gd name="T22" fmla="*/ 108 w 248"/>
                <a:gd name="T23" fmla="*/ 437 h 164"/>
                <a:gd name="T24" fmla="*/ 134 w 248"/>
                <a:gd name="T25" fmla="*/ 406 h 164"/>
                <a:gd name="T26" fmla="*/ 182 w 248"/>
                <a:gd name="T27" fmla="*/ 400 h 164"/>
                <a:gd name="T28" fmla="*/ 203 w 248"/>
                <a:gd name="T29" fmla="*/ 462 h 164"/>
                <a:gd name="T30" fmla="*/ 262 w 248"/>
                <a:gd name="T31" fmla="*/ 448 h 164"/>
                <a:gd name="T32" fmla="*/ 285 w 248"/>
                <a:gd name="T33" fmla="*/ 381 h 164"/>
                <a:gd name="T34" fmla="*/ 331 w 248"/>
                <a:gd name="T35" fmla="*/ 406 h 164"/>
                <a:gd name="T36" fmla="*/ 372 w 248"/>
                <a:gd name="T37" fmla="*/ 381 h 164"/>
                <a:gd name="T38" fmla="*/ 438 w 248"/>
                <a:gd name="T39" fmla="*/ 282 h 164"/>
                <a:gd name="T40" fmla="*/ 489 w 248"/>
                <a:gd name="T41" fmla="*/ 268 h 164"/>
                <a:gd name="T42" fmla="*/ 508 w 248"/>
                <a:gd name="T43" fmla="*/ 242 h 164"/>
                <a:gd name="T44" fmla="*/ 512 w 248"/>
                <a:gd name="T45" fmla="*/ 169 h 164"/>
                <a:gd name="T46" fmla="*/ 532 w 248"/>
                <a:gd name="T47" fmla="*/ 139 h 164"/>
                <a:gd name="T48" fmla="*/ 536 w 248"/>
                <a:gd name="T49" fmla="*/ 75 h 164"/>
                <a:gd name="T50" fmla="*/ 500 w 248"/>
                <a:gd name="T51" fmla="*/ 42 h 164"/>
                <a:gd name="T52" fmla="*/ 467 w 248"/>
                <a:gd name="T53" fmla="*/ 0 h 1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48"/>
                <a:gd name="T82" fmla="*/ 0 h 164"/>
                <a:gd name="T83" fmla="*/ 248 w 248"/>
                <a:gd name="T84" fmla="*/ 164 h 16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48" h="164">
                  <a:moveTo>
                    <a:pt x="216" y="0"/>
                  </a:moveTo>
                  <a:lnTo>
                    <a:pt x="192" y="12"/>
                  </a:lnTo>
                  <a:lnTo>
                    <a:pt x="112" y="72"/>
                  </a:lnTo>
                  <a:lnTo>
                    <a:pt x="106" y="96"/>
                  </a:lnTo>
                  <a:lnTo>
                    <a:pt x="94" y="104"/>
                  </a:lnTo>
                  <a:lnTo>
                    <a:pt x="60" y="94"/>
                  </a:lnTo>
                  <a:lnTo>
                    <a:pt x="40" y="98"/>
                  </a:lnTo>
                  <a:lnTo>
                    <a:pt x="8" y="120"/>
                  </a:lnTo>
                  <a:lnTo>
                    <a:pt x="0" y="142"/>
                  </a:lnTo>
                  <a:lnTo>
                    <a:pt x="14" y="162"/>
                  </a:lnTo>
                  <a:lnTo>
                    <a:pt x="36" y="164"/>
                  </a:lnTo>
                  <a:lnTo>
                    <a:pt x="50" y="140"/>
                  </a:lnTo>
                  <a:lnTo>
                    <a:pt x="62" y="130"/>
                  </a:lnTo>
                  <a:lnTo>
                    <a:pt x="84" y="128"/>
                  </a:lnTo>
                  <a:lnTo>
                    <a:pt x="94" y="148"/>
                  </a:lnTo>
                  <a:lnTo>
                    <a:pt x="120" y="144"/>
                  </a:lnTo>
                  <a:lnTo>
                    <a:pt x="132" y="122"/>
                  </a:lnTo>
                  <a:lnTo>
                    <a:pt x="152" y="130"/>
                  </a:lnTo>
                  <a:lnTo>
                    <a:pt x="172" y="122"/>
                  </a:lnTo>
                  <a:lnTo>
                    <a:pt x="202" y="90"/>
                  </a:lnTo>
                  <a:lnTo>
                    <a:pt x="226" y="86"/>
                  </a:lnTo>
                  <a:lnTo>
                    <a:pt x="234" y="78"/>
                  </a:lnTo>
                  <a:lnTo>
                    <a:pt x="236" y="54"/>
                  </a:lnTo>
                  <a:lnTo>
                    <a:pt x="244" y="44"/>
                  </a:lnTo>
                  <a:lnTo>
                    <a:pt x="248" y="24"/>
                  </a:lnTo>
                  <a:lnTo>
                    <a:pt x="230" y="14"/>
                  </a:lnTo>
                  <a:lnTo>
                    <a:pt x="216" y="0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74" name="Freeform 2468"/>
            <p:cNvSpPr>
              <a:spLocks/>
            </p:cNvSpPr>
            <p:nvPr/>
          </p:nvSpPr>
          <p:spPr bwMode="gray">
            <a:xfrm>
              <a:off x="4661" y="3036"/>
              <a:ext cx="693" cy="581"/>
            </a:xfrm>
            <a:custGeom>
              <a:avLst/>
              <a:gdLst>
                <a:gd name="T0" fmla="*/ 1308 w 622"/>
                <a:gd name="T1" fmla="*/ 676 h 494"/>
                <a:gd name="T2" fmla="*/ 1287 w 622"/>
                <a:gd name="T3" fmla="*/ 535 h 494"/>
                <a:gd name="T4" fmla="*/ 1178 w 622"/>
                <a:gd name="T5" fmla="*/ 360 h 494"/>
                <a:gd name="T6" fmla="*/ 1155 w 622"/>
                <a:gd name="T7" fmla="*/ 226 h 494"/>
                <a:gd name="T8" fmla="*/ 1122 w 622"/>
                <a:gd name="T9" fmla="*/ 149 h 494"/>
                <a:gd name="T10" fmla="*/ 1035 w 622"/>
                <a:gd name="T11" fmla="*/ 194 h 494"/>
                <a:gd name="T12" fmla="*/ 943 w 622"/>
                <a:gd name="T13" fmla="*/ 167 h 494"/>
                <a:gd name="T14" fmla="*/ 814 w 622"/>
                <a:gd name="T15" fmla="*/ 196 h 494"/>
                <a:gd name="T16" fmla="*/ 777 w 622"/>
                <a:gd name="T17" fmla="*/ 92 h 494"/>
                <a:gd name="T18" fmla="*/ 676 w 622"/>
                <a:gd name="T19" fmla="*/ 0 h 494"/>
                <a:gd name="T20" fmla="*/ 584 w 622"/>
                <a:gd name="T21" fmla="*/ 119 h 494"/>
                <a:gd name="T22" fmla="*/ 469 w 622"/>
                <a:gd name="T23" fmla="*/ 175 h 494"/>
                <a:gd name="T24" fmla="*/ 401 w 622"/>
                <a:gd name="T25" fmla="*/ 49 h 494"/>
                <a:gd name="T26" fmla="*/ 350 w 622"/>
                <a:gd name="T27" fmla="*/ 215 h 494"/>
                <a:gd name="T28" fmla="*/ 329 w 622"/>
                <a:gd name="T29" fmla="*/ 360 h 494"/>
                <a:gd name="T30" fmla="*/ 207 w 622"/>
                <a:gd name="T31" fmla="*/ 335 h 494"/>
                <a:gd name="T32" fmla="*/ 119 w 622"/>
                <a:gd name="T33" fmla="*/ 368 h 494"/>
                <a:gd name="T34" fmla="*/ 146 w 622"/>
                <a:gd name="T35" fmla="*/ 497 h 494"/>
                <a:gd name="T36" fmla="*/ 174 w 622"/>
                <a:gd name="T37" fmla="*/ 599 h 494"/>
                <a:gd name="T38" fmla="*/ 95 w 622"/>
                <a:gd name="T39" fmla="*/ 674 h 494"/>
                <a:gd name="T40" fmla="*/ 39 w 622"/>
                <a:gd name="T41" fmla="*/ 793 h 494"/>
                <a:gd name="T42" fmla="*/ 80 w 622"/>
                <a:gd name="T43" fmla="*/ 946 h 494"/>
                <a:gd name="T44" fmla="*/ 89 w 622"/>
                <a:gd name="T45" fmla="*/ 1053 h 494"/>
                <a:gd name="T46" fmla="*/ 77 w 622"/>
                <a:gd name="T47" fmla="*/ 1207 h 494"/>
                <a:gd name="T48" fmla="*/ 0 w 622"/>
                <a:gd name="T49" fmla="*/ 1427 h 494"/>
                <a:gd name="T50" fmla="*/ 95 w 622"/>
                <a:gd name="T51" fmla="*/ 1535 h 494"/>
                <a:gd name="T52" fmla="*/ 201 w 622"/>
                <a:gd name="T53" fmla="*/ 1453 h 494"/>
                <a:gd name="T54" fmla="*/ 256 w 622"/>
                <a:gd name="T55" fmla="*/ 1401 h 494"/>
                <a:gd name="T56" fmla="*/ 256 w 622"/>
                <a:gd name="T57" fmla="*/ 1313 h 494"/>
                <a:gd name="T58" fmla="*/ 389 w 622"/>
                <a:gd name="T59" fmla="*/ 1257 h 494"/>
                <a:gd name="T60" fmla="*/ 480 w 622"/>
                <a:gd name="T61" fmla="*/ 1377 h 494"/>
                <a:gd name="T62" fmla="*/ 616 w 622"/>
                <a:gd name="T63" fmla="*/ 1414 h 494"/>
                <a:gd name="T64" fmla="*/ 771 w 622"/>
                <a:gd name="T65" fmla="*/ 1368 h 494"/>
                <a:gd name="T66" fmla="*/ 860 w 622"/>
                <a:gd name="T67" fmla="*/ 1357 h 494"/>
                <a:gd name="T68" fmla="*/ 917 w 622"/>
                <a:gd name="T69" fmla="*/ 1282 h 494"/>
                <a:gd name="T70" fmla="*/ 1032 w 622"/>
                <a:gd name="T71" fmla="*/ 1163 h 494"/>
                <a:gd name="T72" fmla="*/ 1075 w 622"/>
                <a:gd name="T73" fmla="*/ 1243 h 494"/>
                <a:gd name="T74" fmla="*/ 1139 w 622"/>
                <a:gd name="T75" fmla="*/ 1176 h 494"/>
                <a:gd name="T76" fmla="*/ 1117 w 622"/>
                <a:gd name="T77" fmla="*/ 1004 h 494"/>
                <a:gd name="T78" fmla="*/ 1214 w 622"/>
                <a:gd name="T79" fmla="*/ 1022 h 494"/>
                <a:gd name="T80" fmla="*/ 1287 w 622"/>
                <a:gd name="T81" fmla="*/ 976 h 494"/>
                <a:gd name="T82" fmla="*/ 1325 w 622"/>
                <a:gd name="T83" fmla="*/ 870 h 4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22"/>
                <a:gd name="T127" fmla="*/ 0 h 494"/>
                <a:gd name="T128" fmla="*/ 622 w 622"/>
                <a:gd name="T129" fmla="*/ 494 h 4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22" h="494">
                  <a:moveTo>
                    <a:pt x="622" y="280"/>
                  </a:moveTo>
                  <a:lnTo>
                    <a:pt x="614" y="218"/>
                  </a:lnTo>
                  <a:lnTo>
                    <a:pt x="602" y="212"/>
                  </a:lnTo>
                  <a:lnTo>
                    <a:pt x="604" y="172"/>
                  </a:lnTo>
                  <a:lnTo>
                    <a:pt x="580" y="144"/>
                  </a:lnTo>
                  <a:lnTo>
                    <a:pt x="554" y="116"/>
                  </a:lnTo>
                  <a:lnTo>
                    <a:pt x="554" y="84"/>
                  </a:lnTo>
                  <a:lnTo>
                    <a:pt x="542" y="72"/>
                  </a:lnTo>
                  <a:lnTo>
                    <a:pt x="540" y="60"/>
                  </a:lnTo>
                  <a:lnTo>
                    <a:pt x="526" y="48"/>
                  </a:lnTo>
                  <a:lnTo>
                    <a:pt x="502" y="46"/>
                  </a:lnTo>
                  <a:lnTo>
                    <a:pt x="486" y="62"/>
                  </a:lnTo>
                  <a:lnTo>
                    <a:pt x="462" y="64"/>
                  </a:lnTo>
                  <a:lnTo>
                    <a:pt x="442" y="54"/>
                  </a:lnTo>
                  <a:lnTo>
                    <a:pt x="416" y="64"/>
                  </a:lnTo>
                  <a:lnTo>
                    <a:pt x="382" y="64"/>
                  </a:lnTo>
                  <a:lnTo>
                    <a:pt x="378" y="46"/>
                  </a:lnTo>
                  <a:lnTo>
                    <a:pt x="364" y="30"/>
                  </a:lnTo>
                  <a:lnTo>
                    <a:pt x="344" y="20"/>
                  </a:lnTo>
                  <a:lnTo>
                    <a:pt x="318" y="0"/>
                  </a:lnTo>
                  <a:lnTo>
                    <a:pt x="302" y="4"/>
                  </a:lnTo>
                  <a:lnTo>
                    <a:pt x="274" y="38"/>
                  </a:lnTo>
                  <a:lnTo>
                    <a:pt x="242" y="54"/>
                  </a:lnTo>
                  <a:lnTo>
                    <a:pt x="220" y="56"/>
                  </a:lnTo>
                  <a:lnTo>
                    <a:pt x="210" y="36"/>
                  </a:lnTo>
                  <a:lnTo>
                    <a:pt x="188" y="16"/>
                  </a:lnTo>
                  <a:lnTo>
                    <a:pt x="174" y="46"/>
                  </a:lnTo>
                  <a:lnTo>
                    <a:pt x="164" y="70"/>
                  </a:lnTo>
                  <a:lnTo>
                    <a:pt x="144" y="90"/>
                  </a:lnTo>
                  <a:lnTo>
                    <a:pt x="154" y="116"/>
                  </a:lnTo>
                  <a:lnTo>
                    <a:pt x="118" y="118"/>
                  </a:lnTo>
                  <a:lnTo>
                    <a:pt x="98" y="108"/>
                  </a:lnTo>
                  <a:lnTo>
                    <a:pt x="82" y="120"/>
                  </a:lnTo>
                  <a:lnTo>
                    <a:pt x="56" y="118"/>
                  </a:lnTo>
                  <a:lnTo>
                    <a:pt x="48" y="138"/>
                  </a:lnTo>
                  <a:lnTo>
                    <a:pt x="68" y="160"/>
                  </a:lnTo>
                  <a:lnTo>
                    <a:pt x="86" y="174"/>
                  </a:lnTo>
                  <a:lnTo>
                    <a:pt x="82" y="192"/>
                  </a:lnTo>
                  <a:lnTo>
                    <a:pt x="56" y="198"/>
                  </a:lnTo>
                  <a:lnTo>
                    <a:pt x="44" y="216"/>
                  </a:lnTo>
                  <a:lnTo>
                    <a:pt x="50" y="234"/>
                  </a:lnTo>
                  <a:lnTo>
                    <a:pt x="18" y="254"/>
                  </a:lnTo>
                  <a:lnTo>
                    <a:pt x="22" y="278"/>
                  </a:lnTo>
                  <a:lnTo>
                    <a:pt x="38" y="304"/>
                  </a:lnTo>
                  <a:lnTo>
                    <a:pt x="24" y="326"/>
                  </a:lnTo>
                  <a:lnTo>
                    <a:pt x="42" y="338"/>
                  </a:lnTo>
                  <a:lnTo>
                    <a:pt x="66" y="344"/>
                  </a:lnTo>
                  <a:lnTo>
                    <a:pt x="36" y="388"/>
                  </a:lnTo>
                  <a:lnTo>
                    <a:pt x="20" y="426"/>
                  </a:lnTo>
                  <a:lnTo>
                    <a:pt x="0" y="458"/>
                  </a:lnTo>
                  <a:lnTo>
                    <a:pt x="22" y="482"/>
                  </a:lnTo>
                  <a:lnTo>
                    <a:pt x="44" y="494"/>
                  </a:lnTo>
                  <a:lnTo>
                    <a:pt x="74" y="480"/>
                  </a:lnTo>
                  <a:lnTo>
                    <a:pt x="94" y="466"/>
                  </a:lnTo>
                  <a:lnTo>
                    <a:pt x="120" y="466"/>
                  </a:lnTo>
                  <a:lnTo>
                    <a:pt x="120" y="450"/>
                  </a:lnTo>
                  <a:lnTo>
                    <a:pt x="108" y="434"/>
                  </a:lnTo>
                  <a:lnTo>
                    <a:pt x="120" y="422"/>
                  </a:lnTo>
                  <a:lnTo>
                    <a:pt x="150" y="422"/>
                  </a:lnTo>
                  <a:lnTo>
                    <a:pt x="182" y="404"/>
                  </a:lnTo>
                  <a:lnTo>
                    <a:pt x="210" y="432"/>
                  </a:lnTo>
                  <a:lnTo>
                    <a:pt x="224" y="442"/>
                  </a:lnTo>
                  <a:lnTo>
                    <a:pt x="268" y="440"/>
                  </a:lnTo>
                  <a:lnTo>
                    <a:pt x="288" y="454"/>
                  </a:lnTo>
                  <a:lnTo>
                    <a:pt x="308" y="442"/>
                  </a:lnTo>
                  <a:lnTo>
                    <a:pt x="362" y="440"/>
                  </a:lnTo>
                  <a:lnTo>
                    <a:pt x="386" y="450"/>
                  </a:lnTo>
                  <a:lnTo>
                    <a:pt x="404" y="436"/>
                  </a:lnTo>
                  <a:lnTo>
                    <a:pt x="406" y="416"/>
                  </a:lnTo>
                  <a:lnTo>
                    <a:pt x="430" y="412"/>
                  </a:lnTo>
                  <a:lnTo>
                    <a:pt x="462" y="390"/>
                  </a:lnTo>
                  <a:lnTo>
                    <a:pt x="484" y="374"/>
                  </a:lnTo>
                  <a:lnTo>
                    <a:pt x="500" y="386"/>
                  </a:lnTo>
                  <a:lnTo>
                    <a:pt x="504" y="400"/>
                  </a:lnTo>
                  <a:lnTo>
                    <a:pt x="524" y="396"/>
                  </a:lnTo>
                  <a:lnTo>
                    <a:pt x="534" y="378"/>
                  </a:lnTo>
                  <a:lnTo>
                    <a:pt x="522" y="354"/>
                  </a:lnTo>
                  <a:lnTo>
                    <a:pt x="524" y="322"/>
                  </a:lnTo>
                  <a:lnTo>
                    <a:pt x="548" y="318"/>
                  </a:lnTo>
                  <a:lnTo>
                    <a:pt x="570" y="328"/>
                  </a:lnTo>
                  <a:lnTo>
                    <a:pt x="598" y="326"/>
                  </a:lnTo>
                  <a:lnTo>
                    <a:pt x="604" y="314"/>
                  </a:lnTo>
                  <a:lnTo>
                    <a:pt x="606" y="288"/>
                  </a:lnTo>
                  <a:lnTo>
                    <a:pt x="622" y="280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75" name="Freeform 2469"/>
            <p:cNvSpPr>
              <a:spLocks/>
            </p:cNvSpPr>
            <p:nvPr/>
          </p:nvSpPr>
          <p:spPr bwMode="gray">
            <a:xfrm>
              <a:off x="4661" y="3036"/>
              <a:ext cx="693" cy="581"/>
            </a:xfrm>
            <a:custGeom>
              <a:avLst/>
              <a:gdLst>
                <a:gd name="T0" fmla="*/ 1308 w 622"/>
                <a:gd name="T1" fmla="*/ 676 h 494"/>
                <a:gd name="T2" fmla="*/ 1287 w 622"/>
                <a:gd name="T3" fmla="*/ 535 h 494"/>
                <a:gd name="T4" fmla="*/ 1178 w 622"/>
                <a:gd name="T5" fmla="*/ 360 h 494"/>
                <a:gd name="T6" fmla="*/ 1155 w 622"/>
                <a:gd name="T7" fmla="*/ 226 h 494"/>
                <a:gd name="T8" fmla="*/ 1122 w 622"/>
                <a:gd name="T9" fmla="*/ 149 h 494"/>
                <a:gd name="T10" fmla="*/ 1035 w 622"/>
                <a:gd name="T11" fmla="*/ 194 h 494"/>
                <a:gd name="T12" fmla="*/ 943 w 622"/>
                <a:gd name="T13" fmla="*/ 167 h 494"/>
                <a:gd name="T14" fmla="*/ 814 w 622"/>
                <a:gd name="T15" fmla="*/ 196 h 494"/>
                <a:gd name="T16" fmla="*/ 777 w 622"/>
                <a:gd name="T17" fmla="*/ 92 h 494"/>
                <a:gd name="T18" fmla="*/ 676 w 622"/>
                <a:gd name="T19" fmla="*/ 0 h 494"/>
                <a:gd name="T20" fmla="*/ 584 w 622"/>
                <a:gd name="T21" fmla="*/ 119 h 494"/>
                <a:gd name="T22" fmla="*/ 469 w 622"/>
                <a:gd name="T23" fmla="*/ 175 h 494"/>
                <a:gd name="T24" fmla="*/ 401 w 622"/>
                <a:gd name="T25" fmla="*/ 49 h 494"/>
                <a:gd name="T26" fmla="*/ 350 w 622"/>
                <a:gd name="T27" fmla="*/ 215 h 494"/>
                <a:gd name="T28" fmla="*/ 329 w 622"/>
                <a:gd name="T29" fmla="*/ 360 h 494"/>
                <a:gd name="T30" fmla="*/ 207 w 622"/>
                <a:gd name="T31" fmla="*/ 335 h 494"/>
                <a:gd name="T32" fmla="*/ 119 w 622"/>
                <a:gd name="T33" fmla="*/ 368 h 494"/>
                <a:gd name="T34" fmla="*/ 146 w 622"/>
                <a:gd name="T35" fmla="*/ 497 h 494"/>
                <a:gd name="T36" fmla="*/ 174 w 622"/>
                <a:gd name="T37" fmla="*/ 599 h 494"/>
                <a:gd name="T38" fmla="*/ 95 w 622"/>
                <a:gd name="T39" fmla="*/ 674 h 494"/>
                <a:gd name="T40" fmla="*/ 39 w 622"/>
                <a:gd name="T41" fmla="*/ 793 h 494"/>
                <a:gd name="T42" fmla="*/ 80 w 622"/>
                <a:gd name="T43" fmla="*/ 946 h 494"/>
                <a:gd name="T44" fmla="*/ 89 w 622"/>
                <a:gd name="T45" fmla="*/ 1053 h 494"/>
                <a:gd name="T46" fmla="*/ 77 w 622"/>
                <a:gd name="T47" fmla="*/ 1207 h 494"/>
                <a:gd name="T48" fmla="*/ 0 w 622"/>
                <a:gd name="T49" fmla="*/ 1427 h 494"/>
                <a:gd name="T50" fmla="*/ 95 w 622"/>
                <a:gd name="T51" fmla="*/ 1535 h 494"/>
                <a:gd name="T52" fmla="*/ 201 w 622"/>
                <a:gd name="T53" fmla="*/ 1453 h 494"/>
                <a:gd name="T54" fmla="*/ 256 w 622"/>
                <a:gd name="T55" fmla="*/ 1401 h 494"/>
                <a:gd name="T56" fmla="*/ 256 w 622"/>
                <a:gd name="T57" fmla="*/ 1313 h 494"/>
                <a:gd name="T58" fmla="*/ 389 w 622"/>
                <a:gd name="T59" fmla="*/ 1257 h 494"/>
                <a:gd name="T60" fmla="*/ 480 w 622"/>
                <a:gd name="T61" fmla="*/ 1377 h 494"/>
                <a:gd name="T62" fmla="*/ 616 w 622"/>
                <a:gd name="T63" fmla="*/ 1414 h 494"/>
                <a:gd name="T64" fmla="*/ 771 w 622"/>
                <a:gd name="T65" fmla="*/ 1368 h 494"/>
                <a:gd name="T66" fmla="*/ 860 w 622"/>
                <a:gd name="T67" fmla="*/ 1357 h 494"/>
                <a:gd name="T68" fmla="*/ 917 w 622"/>
                <a:gd name="T69" fmla="*/ 1282 h 494"/>
                <a:gd name="T70" fmla="*/ 1032 w 622"/>
                <a:gd name="T71" fmla="*/ 1163 h 494"/>
                <a:gd name="T72" fmla="*/ 1075 w 622"/>
                <a:gd name="T73" fmla="*/ 1243 h 494"/>
                <a:gd name="T74" fmla="*/ 1139 w 622"/>
                <a:gd name="T75" fmla="*/ 1176 h 494"/>
                <a:gd name="T76" fmla="*/ 1117 w 622"/>
                <a:gd name="T77" fmla="*/ 1004 h 494"/>
                <a:gd name="T78" fmla="*/ 1214 w 622"/>
                <a:gd name="T79" fmla="*/ 1022 h 494"/>
                <a:gd name="T80" fmla="*/ 1287 w 622"/>
                <a:gd name="T81" fmla="*/ 976 h 494"/>
                <a:gd name="T82" fmla="*/ 1325 w 622"/>
                <a:gd name="T83" fmla="*/ 870 h 4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22"/>
                <a:gd name="T127" fmla="*/ 0 h 494"/>
                <a:gd name="T128" fmla="*/ 622 w 622"/>
                <a:gd name="T129" fmla="*/ 494 h 4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22" h="494">
                  <a:moveTo>
                    <a:pt x="622" y="280"/>
                  </a:moveTo>
                  <a:lnTo>
                    <a:pt x="614" y="218"/>
                  </a:lnTo>
                  <a:lnTo>
                    <a:pt x="602" y="212"/>
                  </a:lnTo>
                  <a:lnTo>
                    <a:pt x="604" y="172"/>
                  </a:lnTo>
                  <a:lnTo>
                    <a:pt x="580" y="144"/>
                  </a:lnTo>
                  <a:lnTo>
                    <a:pt x="554" y="116"/>
                  </a:lnTo>
                  <a:lnTo>
                    <a:pt x="554" y="84"/>
                  </a:lnTo>
                  <a:lnTo>
                    <a:pt x="542" y="72"/>
                  </a:lnTo>
                  <a:lnTo>
                    <a:pt x="540" y="60"/>
                  </a:lnTo>
                  <a:lnTo>
                    <a:pt x="526" y="48"/>
                  </a:lnTo>
                  <a:lnTo>
                    <a:pt x="502" y="46"/>
                  </a:lnTo>
                  <a:lnTo>
                    <a:pt x="486" y="62"/>
                  </a:lnTo>
                  <a:lnTo>
                    <a:pt x="462" y="64"/>
                  </a:lnTo>
                  <a:lnTo>
                    <a:pt x="442" y="54"/>
                  </a:lnTo>
                  <a:lnTo>
                    <a:pt x="416" y="64"/>
                  </a:lnTo>
                  <a:lnTo>
                    <a:pt x="382" y="64"/>
                  </a:lnTo>
                  <a:lnTo>
                    <a:pt x="378" y="46"/>
                  </a:lnTo>
                  <a:lnTo>
                    <a:pt x="364" y="30"/>
                  </a:lnTo>
                  <a:lnTo>
                    <a:pt x="344" y="20"/>
                  </a:lnTo>
                  <a:lnTo>
                    <a:pt x="318" y="0"/>
                  </a:lnTo>
                  <a:lnTo>
                    <a:pt x="302" y="4"/>
                  </a:lnTo>
                  <a:lnTo>
                    <a:pt x="274" y="38"/>
                  </a:lnTo>
                  <a:lnTo>
                    <a:pt x="242" y="54"/>
                  </a:lnTo>
                  <a:lnTo>
                    <a:pt x="220" y="56"/>
                  </a:lnTo>
                  <a:lnTo>
                    <a:pt x="210" y="36"/>
                  </a:lnTo>
                  <a:lnTo>
                    <a:pt x="188" y="16"/>
                  </a:lnTo>
                  <a:lnTo>
                    <a:pt x="174" y="46"/>
                  </a:lnTo>
                  <a:lnTo>
                    <a:pt x="164" y="70"/>
                  </a:lnTo>
                  <a:lnTo>
                    <a:pt x="144" y="90"/>
                  </a:lnTo>
                  <a:lnTo>
                    <a:pt x="154" y="116"/>
                  </a:lnTo>
                  <a:lnTo>
                    <a:pt x="118" y="118"/>
                  </a:lnTo>
                  <a:lnTo>
                    <a:pt x="98" y="108"/>
                  </a:lnTo>
                  <a:lnTo>
                    <a:pt x="82" y="120"/>
                  </a:lnTo>
                  <a:lnTo>
                    <a:pt x="56" y="118"/>
                  </a:lnTo>
                  <a:lnTo>
                    <a:pt x="48" y="138"/>
                  </a:lnTo>
                  <a:lnTo>
                    <a:pt x="68" y="160"/>
                  </a:lnTo>
                  <a:lnTo>
                    <a:pt x="86" y="174"/>
                  </a:lnTo>
                  <a:lnTo>
                    <a:pt x="82" y="192"/>
                  </a:lnTo>
                  <a:lnTo>
                    <a:pt x="56" y="198"/>
                  </a:lnTo>
                  <a:lnTo>
                    <a:pt x="44" y="216"/>
                  </a:lnTo>
                  <a:lnTo>
                    <a:pt x="50" y="234"/>
                  </a:lnTo>
                  <a:lnTo>
                    <a:pt x="18" y="254"/>
                  </a:lnTo>
                  <a:lnTo>
                    <a:pt x="22" y="278"/>
                  </a:lnTo>
                  <a:lnTo>
                    <a:pt x="38" y="304"/>
                  </a:lnTo>
                  <a:lnTo>
                    <a:pt x="24" y="326"/>
                  </a:lnTo>
                  <a:lnTo>
                    <a:pt x="42" y="338"/>
                  </a:lnTo>
                  <a:lnTo>
                    <a:pt x="66" y="344"/>
                  </a:lnTo>
                  <a:lnTo>
                    <a:pt x="36" y="388"/>
                  </a:lnTo>
                  <a:lnTo>
                    <a:pt x="20" y="426"/>
                  </a:lnTo>
                  <a:lnTo>
                    <a:pt x="0" y="458"/>
                  </a:lnTo>
                  <a:lnTo>
                    <a:pt x="22" y="482"/>
                  </a:lnTo>
                  <a:lnTo>
                    <a:pt x="44" y="494"/>
                  </a:lnTo>
                  <a:lnTo>
                    <a:pt x="74" y="480"/>
                  </a:lnTo>
                  <a:lnTo>
                    <a:pt x="94" y="466"/>
                  </a:lnTo>
                  <a:lnTo>
                    <a:pt x="120" y="466"/>
                  </a:lnTo>
                  <a:lnTo>
                    <a:pt x="120" y="450"/>
                  </a:lnTo>
                  <a:lnTo>
                    <a:pt x="108" y="434"/>
                  </a:lnTo>
                  <a:lnTo>
                    <a:pt x="120" y="422"/>
                  </a:lnTo>
                  <a:lnTo>
                    <a:pt x="150" y="422"/>
                  </a:lnTo>
                  <a:lnTo>
                    <a:pt x="182" y="404"/>
                  </a:lnTo>
                  <a:lnTo>
                    <a:pt x="210" y="432"/>
                  </a:lnTo>
                  <a:lnTo>
                    <a:pt x="224" y="442"/>
                  </a:lnTo>
                  <a:lnTo>
                    <a:pt x="268" y="440"/>
                  </a:lnTo>
                  <a:lnTo>
                    <a:pt x="288" y="454"/>
                  </a:lnTo>
                  <a:lnTo>
                    <a:pt x="308" y="442"/>
                  </a:lnTo>
                  <a:lnTo>
                    <a:pt x="362" y="440"/>
                  </a:lnTo>
                  <a:lnTo>
                    <a:pt x="386" y="450"/>
                  </a:lnTo>
                  <a:lnTo>
                    <a:pt x="404" y="436"/>
                  </a:lnTo>
                  <a:lnTo>
                    <a:pt x="406" y="416"/>
                  </a:lnTo>
                  <a:lnTo>
                    <a:pt x="430" y="412"/>
                  </a:lnTo>
                  <a:lnTo>
                    <a:pt x="462" y="390"/>
                  </a:lnTo>
                  <a:lnTo>
                    <a:pt x="484" y="374"/>
                  </a:lnTo>
                  <a:lnTo>
                    <a:pt x="500" y="386"/>
                  </a:lnTo>
                  <a:lnTo>
                    <a:pt x="504" y="400"/>
                  </a:lnTo>
                  <a:lnTo>
                    <a:pt x="524" y="396"/>
                  </a:lnTo>
                  <a:lnTo>
                    <a:pt x="534" y="378"/>
                  </a:lnTo>
                  <a:lnTo>
                    <a:pt x="522" y="354"/>
                  </a:lnTo>
                  <a:lnTo>
                    <a:pt x="524" y="322"/>
                  </a:lnTo>
                  <a:lnTo>
                    <a:pt x="548" y="318"/>
                  </a:lnTo>
                  <a:lnTo>
                    <a:pt x="570" y="328"/>
                  </a:lnTo>
                  <a:lnTo>
                    <a:pt x="598" y="326"/>
                  </a:lnTo>
                  <a:lnTo>
                    <a:pt x="604" y="314"/>
                  </a:lnTo>
                  <a:lnTo>
                    <a:pt x="606" y="288"/>
                  </a:lnTo>
                  <a:lnTo>
                    <a:pt x="622" y="280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76" name="Freeform 2470"/>
            <p:cNvSpPr>
              <a:spLocks/>
            </p:cNvSpPr>
            <p:nvPr/>
          </p:nvSpPr>
          <p:spPr bwMode="gray">
            <a:xfrm>
              <a:off x="4770" y="3662"/>
              <a:ext cx="281" cy="176"/>
            </a:xfrm>
            <a:custGeom>
              <a:avLst/>
              <a:gdLst>
                <a:gd name="T0" fmla="*/ 0 w 252"/>
                <a:gd name="T1" fmla="*/ 336 h 150"/>
                <a:gd name="T2" fmla="*/ 2 w 252"/>
                <a:gd name="T3" fmla="*/ 244 h 150"/>
                <a:gd name="T4" fmla="*/ 48 w 252"/>
                <a:gd name="T5" fmla="*/ 196 h 150"/>
                <a:gd name="T6" fmla="*/ 98 w 252"/>
                <a:gd name="T7" fmla="*/ 177 h 150"/>
                <a:gd name="T8" fmla="*/ 149 w 252"/>
                <a:gd name="T9" fmla="*/ 90 h 150"/>
                <a:gd name="T10" fmla="*/ 219 w 252"/>
                <a:gd name="T11" fmla="*/ 67 h 150"/>
                <a:gd name="T12" fmla="*/ 285 w 252"/>
                <a:gd name="T13" fmla="*/ 55 h 150"/>
                <a:gd name="T14" fmla="*/ 303 w 252"/>
                <a:gd name="T15" fmla="*/ 31 h 150"/>
                <a:gd name="T16" fmla="*/ 399 w 252"/>
                <a:gd name="T17" fmla="*/ 31 h 150"/>
                <a:gd name="T18" fmla="*/ 430 w 252"/>
                <a:gd name="T19" fmla="*/ 0 h 150"/>
                <a:gd name="T20" fmla="*/ 471 w 252"/>
                <a:gd name="T21" fmla="*/ 13 h 150"/>
                <a:gd name="T22" fmla="*/ 515 w 252"/>
                <a:gd name="T23" fmla="*/ 67 h 150"/>
                <a:gd name="T24" fmla="*/ 540 w 252"/>
                <a:gd name="T25" fmla="*/ 141 h 150"/>
                <a:gd name="T26" fmla="*/ 515 w 252"/>
                <a:gd name="T27" fmla="*/ 231 h 150"/>
                <a:gd name="T28" fmla="*/ 424 w 252"/>
                <a:gd name="T29" fmla="*/ 343 h 150"/>
                <a:gd name="T30" fmla="*/ 335 w 252"/>
                <a:gd name="T31" fmla="*/ 400 h 150"/>
                <a:gd name="T32" fmla="*/ 256 w 252"/>
                <a:gd name="T33" fmla="*/ 427 h 150"/>
                <a:gd name="T34" fmla="*/ 188 w 252"/>
                <a:gd name="T35" fmla="*/ 400 h 150"/>
                <a:gd name="T36" fmla="*/ 133 w 252"/>
                <a:gd name="T37" fmla="*/ 439 h 150"/>
                <a:gd name="T38" fmla="*/ 80 w 252"/>
                <a:gd name="T39" fmla="*/ 460 h 150"/>
                <a:gd name="T40" fmla="*/ 25 w 252"/>
                <a:gd name="T41" fmla="*/ 386 h 150"/>
                <a:gd name="T42" fmla="*/ 0 w 252"/>
                <a:gd name="T43" fmla="*/ 336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2"/>
                <a:gd name="T67" fmla="*/ 0 h 150"/>
                <a:gd name="T68" fmla="*/ 252 w 252"/>
                <a:gd name="T69" fmla="*/ 150 h 1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2" h="150">
                  <a:moveTo>
                    <a:pt x="0" y="110"/>
                  </a:moveTo>
                  <a:lnTo>
                    <a:pt x="2" y="80"/>
                  </a:lnTo>
                  <a:lnTo>
                    <a:pt x="22" y="64"/>
                  </a:lnTo>
                  <a:lnTo>
                    <a:pt x="46" y="58"/>
                  </a:lnTo>
                  <a:lnTo>
                    <a:pt x="70" y="30"/>
                  </a:lnTo>
                  <a:lnTo>
                    <a:pt x="102" y="22"/>
                  </a:lnTo>
                  <a:lnTo>
                    <a:pt x="134" y="18"/>
                  </a:lnTo>
                  <a:lnTo>
                    <a:pt x="142" y="10"/>
                  </a:lnTo>
                  <a:lnTo>
                    <a:pt x="186" y="10"/>
                  </a:lnTo>
                  <a:lnTo>
                    <a:pt x="200" y="0"/>
                  </a:lnTo>
                  <a:lnTo>
                    <a:pt x="220" y="4"/>
                  </a:lnTo>
                  <a:lnTo>
                    <a:pt x="240" y="22"/>
                  </a:lnTo>
                  <a:lnTo>
                    <a:pt x="252" y="46"/>
                  </a:lnTo>
                  <a:lnTo>
                    <a:pt x="240" y="76"/>
                  </a:lnTo>
                  <a:lnTo>
                    <a:pt x="198" y="112"/>
                  </a:lnTo>
                  <a:lnTo>
                    <a:pt x="156" y="130"/>
                  </a:lnTo>
                  <a:lnTo>
                    <a:pt x="120" y="140"/>
                  </a:lnTo>
                  <a:lnTo>
                    <a:pt x="88" y="130"/>
                  </a:lnTo>
                  <a:lnTo>
                    <a:pt x="62" y="144"/>
                  </a:lnTo>
                  <a:lnTo>
                    <a:pt x="38" y="150"/>
                  </a:lnTo>
                  <a:lnTo>
                    <a:pt x="12" y="126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877" name="Freeform 2471"/>
            <p:cNvSpPr>
              <a:spLocks/>
            </p:cNvSpPr>
            <p:nvPr/>
          </p:nvSpPr>
          <p:spPr bwMode="gray">
            <a:xfrm>
              <a:off x="4770" y="3662"/>
              <a:ext cx="281" cy="176"/>
            </a:xfrm>
            <a:custGeom>
              <a:avLst/>
              <a:gdLst>
                <a:gd name="T0" fmla="*/ 0 w 252"/>
                <a:gd name="T1" fmla="*/ 336 h 150"/>
                <a:gd name="T2" fmla="*/ 2 w 252"/>
                <a:gd name="T3" fmla="*/ 244 h 150"/>
                <a:gd name="T4" fmla="*/ 48 w 252"/>
                <a:gd name="T5" fmla="*/ 196 h 150"/>
                <a:gd name="T6" fmla="*/ 98 w 252"/>
                <a:gd name="T7" fmla="*/ 177 h 150"/>
                <a:gd name="T8" fmla="*/ 149 w 252"/>
                <a:gd name="T9" fmla="*/ 90 h 150"/>
                <a:gd name="T10" fmla="*/ 219 w 252"/>
                <a:gd name="T11" fmla="*/ 67 h 150"/>
                <a:gd name="T12" fmla="*/ 285 w 252"/>
                <a:gd name="T13" fmla="*/ 55 h 150"/>
                <a:gd name="T14" fmla="*/ 303 w 252"/>
                <a:gd name="T15" fmla="*/ 31 h 150"/>
                <a:gd name="T16" fmla="*/ 399 w 252"/>
                <a:gd name="T17" fmla="*/ 31 h 150"/>
                <a:gd name="T18" fmla="*/ 430 w 252"/>
                <a:gd name="T19" fmla="*/ 0 h 150"/>
                <a:gd name="T20" fmla="*/ 471 w 252"/>
                <a:gd name="T21" fmla="*/ 13 h 150"/>
                <a:gd name="T22" fmla="*/ 515 w 252"/>
                <a:gd name="T23" fmla="*/ 67 h 150"/>
                <a:gd name="T24" fmla="*/ 540 w 252"/>
                <a:gd name="T25" fmla="*/ 141 h 150"/>
                <a:gd name="T26" fmla="*/ 515 w 252"/>
                <a:gd name="T27" fmla="*/ 231 h 150"/>
                <a:gd name="T28" fmla="*/ 424 w 252"/>
                <a:gd name="T29" fmla="*/ 343 h 150"/>
                <a:gd name="T30" fmla="*/ 335 w 252"/>
                <a:gd name="T31" fmla="*/ 400 h 150"/>
                <a:gd name="T32" fmla="*/ 256 w 252"/>
                <a:gd name="T33" fmla="*/ 427 h 150"/>
                <a:gd name="T34" fmla="*/ 188 w 252"/>
                <a:gd name="T35" fmla="*/ 400 h 150"/>
                <a:gd name="T36" fmla="*/ 133 w 252"/>
                <a:gd name="T37" fmla="*/ 439 h 150"/>
                <a:gd name="T38" fmla="*/ 80 w 252"/>
                <a:gd name="T39" fmla="*/ 460 h 150"/>
                <a:gd name="T40" fmla="*/ 25 w 252"/>
                <a:gd name="T41" fmla="*/ 386 h 150"/>
                <a:gd name="T42" fmla="*/ 0 w 252"/>
                <a:gd name="T43" fmla="*/ 336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2"/>
                <a:gd name="T67" fmla="*/ 0 h 150"/>
                <a:gd name="T68" fmla="*/ 252 w 252"/>
                <a:gd name="T69" fmla="*/ 150 h 1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2" h="150">
                  <a:moveTo>
                    <a:pt x="0" y="110"/>
                  </a:moveTo>
                  <a:lnTo>
                    <a:pt x="2" y="80"/>
                  </a:lnTo>
                  <a:lnTo>
                    <a:pt x="22" y="64"/>
                  </a:lnTo>
                  <a:lnTo>
                    <a:pt x="46" y="58"/>
                  </a:lnTo>
                  <a:lnTo>
                    <a:pt x="70" y="30"/>
                  </a:lnTo>
                  <a:lnTo>
                    <a:pt x="102" y="22"/>
                  </a:lnTo>
                  <a:lnTo>
                    <a:pt x="134" y="18"/>
                  </a:lnTo>
                  <a:lnTo>
                    <a:pt x="142" y="10"/>
                  </a:lnTo>
                  <a:lnTo>
                    <a:pt x="186" y="10"/>
                  </a:lnTo>
                  <a:lnTo>
                    <a:pt x="200" y="0"/>
                  </a:lnTo>
                  <a:lnTo>
                    <a:pt x="220" y="4"/>
                  </a:lnTo>
                  <a:lnTo>
                    <a:pt x="240" y="22"/>
                  </a:lnTo>
                  <a:lnTo>
                    <a:pt x="252" y="46"/>
                  </a:lnTo>
                  <a:lnTo>
                    <a:pt x="240" y="76"/>
                  </a:lnTo>
                  <a:lnTo>
                    <a:pt x="198" y="112"/>
                  </a:lnTo>
                  <a:lnTo>
                    <a:pt x="156" y="130"/>
                  </a:lnTo>
                  <a:lnTo>
                    <a:pt x="120" y="140"/>
                  </a:lnTo>
                  <a:lnTo>
                    <a:pt x="88" y="130"/>
                  </a:lnTo>
                  <a:lnTo>
                    <a:pt x="62" y="144"/>
                  </a:lnTo>
                  <a:lnTo>
                    <a:pt x="38" y="150"/>
                  </a:lnTo>
                  <a:lnTo>
                    <a:pt x="12" y="126"/>
                  </a:lnTo>
                  <a:lnTo>
                    <a:pt x="0" y="110"/>
                  </a:lnTo>
                </a:path>
              </a:pathLst>
            </a:custGeom>
            <a:solidFill>
              <a:srgbClr val="CBCBCB">
                <a:alpha val="70195"/>
              </a:srgb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9817" name="Rectangle 2472"/>
          <p:cNvSpPr>
            <a:spLocks noChangeArrowheads="1"/>
          </p:cNvSpPr>
          <p:nvPr/>
        </p:nvSpPr>
        <p:spPr bwMode="auto">
          <a:xfrm>
            <a:off x="7648575" y="4797425"/>
            <a:ext cx="347663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>
                <a:solidFill>
                  <a:srgbClr val="000001"/>
                </a:solidFill>
                <a:latin typeface="Arial" charset="0"/>
                <a:ea typeface="돋움" pitchFamily="50" charset="-127"/>
              </a:rPr>
              <a:t>Honam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69818" name="Rectangle 2473"/>
          <p:cNvSpPr>
            <a:spLocks noChangeArrowheads="1"/>
          </p:cNvSpPr>
          <p:nvPr/>
        </p:nvSpPr>
        <p:spPr bwMode="auto">
          <a:xfrm>
            <a:off x="7754938" y="4960938"/>
            <a:ext cx="115887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돋움" pitchFamily="50" charset="-127"/>
              </a:rPr>
              <a:t>11</a:t>
            </a:r>
            <a:endParaRPr kumimoji="0" lang="ko-KR" altLang="en-US" sz="800" b="0" baseline="-25000">
              <a:solidFill>
                <a:srgbClr val="FFFFFF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69819" name="Rectangle 2474"/>
          <p:cNvSpPr>
            <a:spLocks noChangeArrowheads="1"/>
          </p:cNvSpPr>
          <p:nvPr/>
        </p:nvSpPr>
        <p:spPr bwMode="auto">
          <a:xfrm>
            <a:off x="7581900" y="3625850"/>
            <a:ext cx="474663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>
                <a:solidFill>
                  <a:srgbClr val="000001"/>
                </a:solidFill>
                <a:latin typeface="Arial" charset="0"/>
                <a:ea typeface="돋움" pitchFamily="50" charset="-127"/>
              </a:rPr>
              <a:t>Gangnam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69820" name="Rectangle 2475"/>
          <p:cNvSpPr>
            <a:spLocks noChangeArrowheads="1"/>
          </p:cNvSpPr>
          <p:nvPr/>
        </p:nvSpPr>
        <p:spPr bwMode="auto">
          <a:xfrm>
            <a:off x="7753350" y="3789363"/>
            <a:ext cx="11588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돋움" pitchFamily="50" charset="-127"/>
              </a:rPr>
              <a:t>17</a:t>
            </a:r>
            <a:endParaRPr kumimoji="0" lang="ko-KR" altLang="en-US" sz="800" b="0" baseline="-25000">
              <a:solidFill>
                <a:srgbClr val="FFFFFF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69821" name="Rectangle 2476"/>
          <p:cNvSpPr>
            <a:spLocks noChangeArrowheads="1"/>
          </p:cNvSpPr>
          <p:nvPr/>
        </p:nvSpPr>
        <p:spPr bwMode="auto">
          <a:xfrm>
            <a:off x="7223125" y="3354388"/>
            <a:ext cx="4413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>
                <a:solidFill>
                  <a:srgbClr val="000001"/>
                </a:solidFill>
                <a:latin typeface="Arial" charset="0"/>
                <a:ea typeface="돋움" pitchFamily="50" charset="-127"/>
              </a:rPr>
              <a:t>Gangseo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69822" name="Rectangle 2477"/>
          <p:cNvSpPr>
            <a:spLocks noChangeArrowheads="1"/>
          </p:cNvSpPr>
          <p:nvPr/>
        </p:nvSpPr>
        <p:spPr bwMode="auto">
          <a:xfrm>
            <a:off x="7392988" y="3502025"/>
            <a:ext cx="115887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돋움" pitchFamily="50" charset="-127"/>
              </a:rPr>
              <a:t>16</a:t>
            </a:r>
            <a:endParaRPr kumimoji="0" lang="ko-KR" altLang="en-US" sz="800" b="0" baseline="-25000">
              <a:solidFill>
                <a:srgbClr val="FFFFFF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69823" name="Rectangle 2478"/>
          <p:cNvSpPr>
            <a:spLocks noChangeArrowheads="1"/>
          </p:cNvSpPr>
          <p:nvPr/>
        </p:nvSpPr>
        <p:spPr bwMode="auto">
          <a:xfrm>
            <a:off x="7832725" y="3354388"/>
            <a:ext cx="411163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>
                <a:solidFill>
                  <a:srgbClr val="000001"/>
                </a:solidFill>
                <a:latin typeface="Arial" charset="0"/>
                <a:ea typeface="돋움" pitchFamily="50" charset="-127"/>
              </a:rPr>
              <a:t>Kyunggi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69824" name="Rectangle 2479"/>
          <p:cNvSpPr>
            <a:spLocks noChangeArrowheads="1"/>
          </p:cNvSpPr>
          <p:nvPr/>
        </p:nvSpPr>
        <p:spPr bwMode="auto">
          <a:xfrm>
            <a:off x="7970838" y="3502025"/>
            <a:ext cx="115887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돋움" pitchFamily="50" charset="-127"/>
              </a:rPr>
              <a:t>16</a:t>
            </a:r>
            <a:endParaRPr kumimoji="0" lang="ko-KR" altLang="en-US" sz="800" b="0" baseline="-25000">
              <a:solidFill>
                <a:srgbClr val="FFFFFF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69825" name="Rectangle 2480"/>
          <p:cNvSpPr>
            <a:spLocks noChangeArrowheads="1"/>
          </p:cNvSpPr>
          <p:nvPr/>
        </p:nvSpPr>
        <p:spPr bwMode="auto">
          <a:xfrm>
            <a:off x="7610475" y="3125788"/>
            <a:ext cx="44608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>
                <a:latin typeface="Arial" charset="0"/>
                <a:ea typeface="돋움" pitchFamily="50" charset="-127"/>
              </a:rPr>
              <a:t>Gangbuk</a:t>
            </a:r>
            <a:endParaRPr kumimoji="0" lang="en-US" altLang="ko-KR" sz="800" b="0" baseline="-25000">
              <a:latin typeface="Arial" charset="0"/>
              <a:ea typeface="돋움" pitchFamily="50" charset="-127"/>
            </a:endParaRPr>
          </a:p>
        </p:txBody>
      </p:sp>
      <p:sp>
        <p:nvSpPr>
          <p:cNvPr id="69826" name="Rectangle 2481"/>
          <p:cNvSpPr>
            <a:spLocks noChangeArrowheads="1"/>
          </p:cNvSpPr>
          <p:nvPr/>
        </p:nvSpPr>
        <p:spPr bwMode="auto">
          <a:xfrm>
            <a:off x="7753350" y="3282950"/>
            <a:ext cx="11588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 b="0">
                <a:latin typeface="Arial" charset="0"/>
                <a:ea typeface="돋움" pitchFamily="50" charset="-127"/>
              </a:rPr>
              <a:t>17</a:t>
            </a:r>
            <a:endParaRPr kumimoji="0" lang="ko-KR" altLang="en-US" sz="800" b="0" baseline="-25000">
              <a:latin typeface="Arial" charset="0"/>
              <a:ea typeface="돋움" pitchFamily="50" charset="-127"/>
            </a:endParaRPr>
          </a:p>
        </p:txBody>
      </p:sp>
      <p:sp>
        <p:nvSpPr>
          <p:cNvPr id="69827" name="Rectangle 2482"/>
          <p:cNvSpPr>
            <a:spLocks noChangeArrowheads="1"/>
          </p:cNvSpPr>
          <p:nvPr/>
        </p:nvSpPr>
        <p:spPr bwMode="auto">
          <a:xfrm>
            <a:off x="7654925" y="4057650"/>
            <a:ext cx="36988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>
                <a:solidFill>
                  <a:srgbClr val="000001"/>
                </a:solidFill>
                <a:latin typeface="Arial" charset="0"/>
                <a:ea typeface="돋움" pitchFamily="50" charset="-127"/>
              </a:rPr>
              <a:t>Jungbu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69828" name="Rectangle 2483"/>
          <p:cNvSpPr>
            <a:spLocks noChangeArrowheads="1"/>
          </p:cNvSpPr>
          <p:nvPr/>
        </p:nvSpPr>
        <p:spPr bwMode="auto">
          <a:xfrm>
            <a:off x="7824788" y="4221163"/>
            <a:ext cx="115887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돋움" pitchFamily="50" charset="-127"/>
              </a:rPr>
              <a:t>13</a:t>
            </a:r>
            <a:endParaRPr kumimoji="0" lang="ko-KR" altLang="en-US" sz="800" b="0" baseline="-25000">
              <a:solidFill>
                <a:srgbClr val="FFFFFF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69829" name="Rectangle 2484"/>
          <p:cNvSpPr>
            <a:spLocks noChangeArrowheads="1"/>
          </p:cNvSpPr>
          <p:nvPr/>
        </p:nvSpPr>
        <p:spPr bwMode="auto">
          <a:xfrm>
            <a:off x="8408988" y="4110038"/>
            <a:ext cx="5016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>
                <a:solidFill>
                  <a:srgbClr val="000001"/>
                </a:solidFill>
                <a:latin typeface="Arial" charset="0"/>
                <a:ea typeface="돋움" pitchFamily="50" charset="-127"/>
              </a:rPr>
              <a:t>Kyungbuk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69830" name="Rectangle 2485"/>
          <p:cNvSpPr>
            <a:spLocks noChangeArrowheads="1"/>
          </p:cNvSpPr>
          <p:nvPr/>
        </p:nvSpPr>
        <p:spPr bwMode="auto">
          <a:xfrm>
            <a:off x="8578850" y="4273550"/>
            <a:ext cx="11588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돋움" pitchFamily="50" charset="-127"/>
              </a:rPr>
              <a:t>15</a:t>
            </a:r>
            <a:endParaRPr kumimoji="0" lang="ko-KR" altLang="en-US" sz="800" b="0" baseline="-25000">
              <a:solidFill>
                <a:srgbClr val="FFFFFF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69831" name="Rectangle 2486"/>
          <p:cNvSpPr>
            <a:spLocks noChangeArrowheads="1"/>
          </p:cNvSpPr>
          <p:nvPr/>
        </p:nvSpPr>
        <p:spPr bwMode="auto">
          <a:xfrm>
            <a:off x="8231188" y="4797425"/>
            <a:ext cx="5302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>
                <a:solidFill>
                  <a:srgbClr val="000001"/>
                </a:solidFill>
                <a:latin typeface="Arial" charset="0"/>
                <a:ea typeface="돋움" pitchFamily="50" charset="-127"/>
              </a:rPr>
              <a:t>Kyungnam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69832" name="Rectangle 2487"/>
          <p:cNvSpPr>
            <a:spLocks noChangeArrowheads="1"/>
          </p:cNvSpPr>
          <p:nvPr/>
        </p:nvSpPr>
        <p:spPr bwMode="auto">
          <a:xfrm>
            <a:off x="8401050" y="4960938"/>
            <a:ext cx="11588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 b="0">
                <a:solidFill>
                  <a:srgbClr val="000001"/>
                </a:solidFill>
                <a:latin typeface="Arial" charset="0"/>
                <a:ea typeface="돋움" pitchFamily="50" charset="-127"/>
              </a:rPr>
              <a:t>19</a:t>
            </a:r>
            <a:endParaRPr kumimoji="0" lang="ko-KR" altLang="en-US" sz="800" b="0" baseline="-25000">
              <a:solidFill>
                <a:srgbClr val="FFFFFF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69833" name="Rectangle 2488"/>
          <p:cNvSpPr>
            <a:spLocks noChangeArrowheads="1"/>
          </p:cNvSpPr>
          <p:nvPr/>
        </p:nvSpPr>
        <p:spPr bwMode="auto">
          <a:xfrm>
            <a:off x="2206625" y="4294188"/>
            <a:ext cx="4000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1041400" latinLnBrk="0"/>
            <a:r>
              <a:rPr kumimoji="0" lang="en-US" altLang="ko-KR" sz="800">
                <a:solidFill>
                  <a:srgbClr val="000001"/>
                </a:solidFill>
                <a:latin typeface="Arial" charset="0"/>
                <a:ea typeface="새굴림" pitchFamily="18" charset="-127"/>
              </a:rPr>
              <a:t>Vietnam</a:t>
            </a:r>
            <a:endParaRPr kumimoji="0" lang="en-US" altLang="ko-KR" sz="800" b="0" baseline="-25000">
              <a:solidFill>
                <a:srgbClr val="FFFFFF"/>
              </a:solidFill>
              <a:latin typeface="Arial" charset="0"/>
              <a:ea typeface="새굴림" pitchFamily="18" charset="-127"/>
            </a:endParaRPr>
          </a:p>
        </p:txBody>
      </p:sp>
      <p:sp>
        <p:nvSpPr>
          <p:cNvPr id="69834" name="Line 2489"/>
          <p:cNvSpPr>
            <a:spLocks noChangeShapeType="1"/>
          </p:cNvSpPr>
          <p:nvPr/>
        </p:nvSpPr>
        <p:spPr bwMode="auto">
          <a:xfrm flipH="1" flipV="1">
            <a:off x="7472363" y="3427413"/>
            <a:ext cx="215900" cy="14605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ko-KR" altLang="en-US"/>
          </a:p>
        </p:txBody>
      </p:sp>
      <p:sp>
        <p:nvSpPr>
          <p:cNvPr id="69835" name="Line 2490"/>
          <p:cNvSpPr>
            <a:spLocks noChangeShapeType="1"/>
          </p:cNvSpPr>
          <p:nvPr/>
        </p:nvSpPr>
        <p:spPr bwMode="auto">
          <a:xfrm flipV="1">
            <a:off x="7615238" y="3573463"/>
            <a:ext cx="146050" cy="730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ko-KR" altLang="en-US"/>
          </a:p>
        </p:txBody>
      </p:sp>
      <p:sp>
        <p:nvSpPr>
          <p:cNvPr id="69836" name="Line 2491"/>
          <p:cNvSpPr>
            <a:spLocks noChangeShapeType="1"/>
          </p:cNvSpPr>
          <p:nvPr/>
        </p:nvSpPr>
        <p:spPr bwMode="auto">
          <a:xfrm flipH="1" flipV="1">
            <a:off x="7759700" y="3379788"/>
            <a:ext cx="1588" cy="122237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ko-KR" altLang="en-US"/>
          </a:p>
        </p:txBody>
      </p:sp>
      <p:graphicFrame>
        <p:nvGraphicFramePr>
          <p:cNvPr id="1295" name="Group 1293"/>
          <p:cNvGraphicFramePr>
            <a:graphicFrameLocks noGrp="1"/>
          </p:cNvGraphicFramePr>
          <p:nvPr/>
        </p:nvGraphicFramePr>
        <p:xfrm>
          <a:off x="639763" y="1074738"/>
          <a:ext cx="8623300" cy="1457325"/>
        </p:xfrm>
        <a:graphic>
          <a:graphicData uri="http://schemas.openxmlformats.org/drawingml/2006/table">
            <a:tbl>
              <a:tblPr/>
              <a:tblGrid>
                <a:gridCol w="2000249"/>
                <a:gridCol w="6623050"/>
              </a:tblGrid>
              <a:tr h="488160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1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돋움" pitchFamily="50" charset="-127"/>
                        </a:rPr>
                        <a:t>Local Network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3399FF">
                            <a:shade val="30000"/>
                            <a:satMod val="115000"/>
                          </a:srgbClr>
                        </a:gs>
                        <a:gs pos="50000">
                          <a:srgbClr val="3399FF">
                            <a:shade val="67500"/>
                            <a:satMod val="115000"/>
                          </a:srgbClr>
                        </a:gs>
                        <a:gs pos="100000">
                          <a:srgbClr val="3399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1042988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108 Branches</a:t>
                      </a:r>
                    </a:p>
                  </a:txBody>
                  <a:tcPr marL="0" marR="0" marT="36000" marB="3600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1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돋움" pitchFamily="50" charset="-127"/>
                        </a:rPr>
                        <a:t>Foreign Network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3 Overseas Subsidiaries</a:t>
                      </a: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 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(Hong Kong, New York, London),</a:t>
                      </a:r>
                      <a:b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</a:b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4</a:t>
                      </a:r>
                      <a:r>
                        <a:rPr kumimoji="1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 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Representative Offices (Tokyo, Beijing, Ho Chi Minh, Shanghai)</a:t>
                      </a:r>
                    </a:p>
                  </a:txBody>
                  <a:tcPr marL="0" marR="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1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돋움" pitchFamily="50" charset="-127"/>
                        </a:rPr>
                        <a:t>Foreign Alliances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3399FF">
                            <a:shade val="30000"/>
                            <a:satMod val="115000"/>
                          </a:srgbClr>
                        </a:gs>
                        <a:gs pos="50000">
                          <a:srgbClr val="3399FF">
                            <a:shade val="67500"/>
                            <a:satMod val="115000"/>
                          </a:srgbClr>
                        </a:gs>
                        <a:gs pos="100000">
                          <a:srgbClr val="3399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8 Financial Firms: Galaxy Securities (China), ICBC (China), MUFJ (Japan), </a:t>
                      </a:r>
                      <a:r>
                        <a:rPr kumimoji="1" lang="en-US" altLang="ko-KR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Itau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 Banking Group (Brazil), E-Trading (Indonesia), CIMB (Malaysia), BVSC (Vietnam), </a:t>
                      </a:r>
                      <a:r>
                        <a:rPr kumimoji="1" lang="en-US" altLang="ko-KR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Halik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itchFamily="50" charset="-127"/>
                        </a:rPr>
                        <a:t> Finance (Kazakhstan)</a:t>
                      </a:r>
                    </a:p>
                  </a:txBody>
                  <a:tcPr marL="0" marR="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모서리가 둥근 직사각형 87"/>
          <p:cNvSpPr/>
          <p:nvPr/>
        </p:nvSpPr>
        <p:spPr bwMode="auto">
          <a:xfrm>
            <a:off x="5384800" y="2205038"/>
            <a:ext cx="4032250" cy="2808287"/>
          </a:xfrm>
          <a:prstGeom prst="roundRect">
            <a:avLst>
              <a:gd name="adj" fmla="val 2037"/>
            </a:avLst>
          </a:prstGeom>
          <a:solidFill>
            <a:srgbClr val="FFFFFF"/>
          </a:solidFill>
          <a:ln w="28575" cap="flat" cmpd="sng" algn="ctr">
            <a:solidFill>
              <a:srgbClr val="0064DE"/>
            </a:solidFill>
            <a:prstDash val="solid"/>
            <a:round/>
            <a:headEnd type="none" w="med" len="med"/>
            <a:tailEnd type="none" w="med" len="med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468000" rIns="108000" bIns="0"/>
          <a:lstStyle/>
          <a:p>
            <a:pPr algn="ctr" defTabSz="839788">
              <a:lnSpc>
                <a:spcPct val="130000"/>
              </a:lnSpc>
              <a:spcBef>
                <a:spcPts val="600"/>
              </a:spcBef>
            </a:pPr>
            <a:endParaRPr lang="ko-KR" altLang="en-US" sz="1200" b="0">
              <a:solidFill>
                <a:srgbClr val="0064DE"/>
              </a:solidFill>
              <a:latin typeface="나눔고딕 ExtraBold"/>
              <a:ea typeface="굴림" charset="-127"/>
            </a:endParaRPr>
          </a:p>
        </p:txBody>
      </p:sp>
      <p:sp>
        <p:nvSpPr>
          <p:cNvPr id="87" name="모서리가 둥근 직사각형 86"/>
          <p:cNvSpPr/>
          <p:nvPr/>
        </p:nvSpPr>
        <p:spPr bwMode="auto">
          <a:xfrm>
            <a:off x="560388" y="2205038"/>
            <a:ext cx="4391025" cy="2808287"/>
          </a:xfrm>
          <a:prstGeom prst="roundRect">
            <a:avLst>
              <a:gd name="adj" fmla="val 2037"/>
            </a:avLst>
          </a:prstGeom>
          <a:solidFill>
            <a:srgbClr val="FFFFFF"/>
          </a:solidFill>
          <a:ln w="28575" cap="flat" cmpd="sng" algn="ctr">
            <a:solidFill>
              <a:srgbClr val="0064DE"/>
            </a:solidFill>
            <a:prstDash val="solid"/>
            <a:round/>
            <a:headEnd type="none" w="med" len="med"/>
            <a:tailEnd type="none" w="med" len="med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468000" rIns="108000" bIns="0"/>
          <a:lstStyle/>
          <a:p>
            <a:pPr algn="ctr" defTabSz="839788">
              <a:lnSpc>
                <a:spcPct val="130000"/>
              </a:lnSpc>
              <a:spcBef>
                <a:spcPts val="600"/>
              </a:spcBef>
            </a:pPr>
            <a:endParaRPr lang="ko-KR" altLang="en-US" sz="1200" b="0">
              <a:solidFill>
                <a:srgbClr val="0064DE"/>
              </a:solidFill>
              <a:latin typeface="나눔고딕 ExtraBold"/>
              <a:ea typeface="굴림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419212"/>
            <a:ext cx="8969834" cy="40011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/>
              <a:t>Company Overview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579938" y="6616952"/>
            <a:ext cx="744538" cy="202948"/>
          </a:xfrm>
        </p:spPr>
        <p:txBody>
          <a:bodyPr rtlCol="0"/>
          <a:lstStyle/>
          <a:p>
            <a:pPr>
              <a:defRPr/>
            </a:pPr>
            <a:fld id="{C19CFCF5-227E-43A2-98C5-654CEE4A62F0}" type="slidenum">
              <a: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</a:rPr>
              <a:pPr>
                <a:defRPr/>
              </a:pPr>
              <a:t>5</a:t>
            </a:fld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  <a:cs typeface="+mn-cs"/>
            </a:endParaRPr>
          </a:p>
        </p:txBody>
      </p:sp>
      <p:graphicFrame>
        <p:nvGraphicFramePr>
          <p:cNvPr id="22" name="차트 21"/>
          <p:cNvGraphicFramePr/>
          <p:nvPr/>
        </p:nvGraphicFramePr>
        <p:xfrm>
          <a:off x="5952633" y="2253930"/>
          <a:ext cx="2849577" cy="2704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 Box 37"/>
          <p:cNvSpPr txBox="1">
            <a:spLocks noChangeArrowheads="1"/>
          </p:cNvSpPr>
          <p:nvPr/>
        </p:nvSpPr>
        <p:spPr bwMode="auto">
          <a:xfrm>
            <a:off x="7543800" y="4754563"/>
            <a:ext cx="207962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958" tIns="43979" rIns="87958" bIns="4397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900" dirty="0">
                <a:solidFill>
                  <a:srgbClr val="FFFFFF">
                    <a:lumMod val="65000"/>
                  </a:srgbClr>
                </a:solidFill>
                <a:latin typeface="+mn-lt"/>
                <a:ea typeface="맑은 고딕" pitchFamily="50" charset="-127"/>
                <a:cs typeface="+mn-cs"/>
              </a:rPr>
              <a:t>*</a:t>
            </a:r>
            <a:r>
              <a:rPr lang="en-US" altLang="ko-KR" sz="800" dirty="0">
                <a:solidFill>
                  <a:schemeClr val="bg1">
                    <a:lumMod val="65000"/>
                  </a:schemeClr>
                </a:solidFill>
                <a:latin typeface="+mn-lt"/>
                <a:ea typeface="맑은 고딕" pitchFamily="50" charset="-127"/>
                <a:cs typeface="Arial Unicode MS" pitchFamily="50" charset="-127"/>
              </a:rPr>
              <a:t> Common shares, As of </a:t>
            </a:r>
            <a:r>
              <a:rPr lang="ko-KR" altLang="en-US" sz="800" dirty="0">
                <a:solidFill>
                  <a:schemeClr val="bg1">
                    <a:lumMod val="65000"/>
                  </a:schemeClr>
                </a:solidFill>
                <a:latin typeface="+mn-lt"/>
                <a:ea typeface="맑은 고딕" pitchFamily="50" charset="-127"/>
                <a:cs typeface="Arial Unicode MS" pitchFamily="50" charset="-127"/>
              </a:rPr>
              <a:t> </a:t>
            </a:r>
            <a:r>
              <a:rPr lang="en-US" altLang="ko-KR" sz="800" dirty="0">
                <a:solidFill>
                  <a:schemeClr val="bg1">
                    <a:lumMod val="65000"/>
                  </a:schemeClr>
                </a:solidFill>
                <a:latin typeface="+mn-lt"/>
                <a:ea typeface="맑은 고딕" pitchFamily="50" charset="-127"/>
                <a:cs typeface="Arial Unicode MS" pitchFamily="50" charset="-127"/>
              </a:rPr>
              <a:t>Mar. 2012</a:t>
            </a:r>
            <a:endParaRPr lang="en-US" altLang="ko-KR" sz="800" dirty="0">
              <a:solidFill>
                <a:schemeClr val="bg1">
                  <a:lumMod val="65000"/>
                </a:schemeClr>
              </a:solidFill>
              <a:latin typeface="+mn-lt"/>
              <a:ea typeface="맑은 고딕" pitchFamily="50" charset="-127"/>
              <a:cs typeface="Arial Unicode MS" pitchFamily="50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800" dirty="0">
                <a:solidFill>
                  <a:schemeClr val="bg1">
                    <a:lumMod val="65000"/>
                  </a:schemeClr>
                </a:solidFill>
                <a:latin typeface="+mn-lt"/>
                <a:ea typeface="맑은 고딕" pitchFamily="50" charset="-127"/>
                <a:cs typeface="Arial Unicode MS" pitchFamily="50" charset="-127"/>
              </a:rPr>
              <a:t> </a:t>
            </a:r>
          </a:p>
        </p:txBody>
      </p:sp>
      <p:sp>
        <p:nvSpPr>
          <p:cNvPr id="24583" name="Text Box 17"/>
          <p:cNvSpPr txBox="1">
            <a:spLocks noChangeArrowheads="1"/>
          </p:cNvSpPr>
          <p:nvPr/>
        </p:nvSpPr>
        <p:spPr bwMode="auto">
          <a:xfrm>
            <a:off x="550863" y="5497513"/>
            <a:ext cx="41179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969" tIns="41985" rIns="83969" bIns="41985">
            <a:spAutoFit/>
          </a:bodyPr>
          <a:lstStyle/>
          <a:p>
            <a:pPr>
              <a:lnSpc>
                <a:spcPct val="110000"/>
              </a:lnSpc>
              <a:spcBef>
                <a:spcPts val="463"/>
              </a:spcBef>
            </a:pPr>
            <a:r>
              <a:rPr lang="en-US" altLang="ko-KR" sz="1200">
                <a:latin typeface="나눔고딕"/>
                <a:ea typeface="맑은 고딕" pitchFamily="50" charset="-127"/>
              </a:rPr>
              <a:t>◈ Maintained the top credit rating in the sector</a:t>
            </a:r>
            <a:endParaRPr lang="ko-KR" altLang="en-US" sz="1200">
              <a:latin typeface="나눔고딕"/>
              <a:ea typeface="맑은 고딕" pitchFamily="50" charset="-127"/>
            </a:endParaRP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>
            <a:off x="615950" y="5440363"/>
            <a:ext cx="4119563" cy="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</p:spPr>
        <p:txBody>
          <a:bodyPr lIns="87958" tIns="43979" rIns="87958" bIns="43979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5168900" y="5441950"/>
            <a:ext cx="4119563" cy="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</p:spPr>
        <p:txBody>
          <a:bodyPr lIns="87958" tIns="43979" rIns="87958" bIns="43979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>
            <a:off x="615950" y="6018213"/>
            <a:ext cx="4119563" cy="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</p:spPr>
        <p:txBody>
          <a:bodyPr lIns="87958" tIns="43979" rIns="87958" bIns="43979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>
            <a:off x="5168900" y="6019800"/>
            <a:ext cx="4119563" cy="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</p:spPr>
        <p:txBody>
          <a:bodyPr lIns="87958" tIns="43979" rIns="87958" bIns="43979"/>
          <a:lstStyle/>
          <a:p>
            <a:pPr>
              <a:defRPr/>
            </a:pPr>
            <a:endParaRPr lang="ko-KR" altLang="en-US">
              <a:latin typeface="+mn-lt"/>
              <a:ea typeface="Yoon 윤고딕 540_TT" pitchFamily="18" charset="-127"/>
              <a:cs typeface="+mn-cs"/>
            </a:endParaRPr>
          </a:p>
        </p:txBody>
      </p:sp>
      <p:sp>
        <p:nvSpPr>
          <p:cNvPr id="24588" name="Text Box 17"/>
          <p:cNvSpPr txBox="1">
            <a:spLocks noChangeArrowheads="1"/>
          </p:cNvSpPr>
          <p:nvPr/>
        </p:nvSpPr>
        <p:spPr bwMode="auto">
          <a:xfrm>
            <a:off x="5087938" y="5454650"/>
            <a:ext cx="466566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969" tIns="41985" rIns="83969" bIns="41985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ko-KR" sz="1200">
                <a:latin typeface="나눔고딕"/>
                <a:ea typeface="맑은 고딕" pitchFamily="50" charset="-127"/>
              </a:rPr>
              <a:t>◈ Well diversified shareholder structures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ko-KR" sz="900">
                <a:solidFill>
                  <a:srgbClr val="262626"/>
                </a:solidFill>
                <a:latin typeface="나눔고딕"/>
                <a:ea typeface="맑은 고딕" pitchFamily="50" charset="-127"/>
              </a:rPr>
              <a:t>    - Major</a:t>
            </a:r>
            <a:r>
              <a:rPr lang="ko-KR" altLang="en-US" sz="900">
                <a:solidFill>
                  <a:srgbClr val="262626"/>
                </a:solidFill>
                <a:latin typeface="나눔고딕"/>
                <a:ea typeface="맑은 고딕" pitchFamily="50" charset="-127"/>
              </a:rPr>
              <a:t> </a:t>
            </a:r>
            <a:r>
              <a:rPr lang="en-US" altLang="ko-KR" sz="900">
                <a:solidFill>
                  <a:srgbClr val="262626"/>
                </a:solidFill>
                <a:latin typeface="나눔고딕"/>
                <a:ea typeface="맑은 고딕" pitchFamily="50" charset="-127"/>
              </a:rPr>
              <a:t>41.2%, Inst’l Investors 28.0%, Individuals</a:t>
            </a:r>
            <a:r>
              <a:rPr lang="ko-KR" altLang="en-US" sz="900">
                <a:solidFill>
                  <a:srgbClr val="262626"/>
                </a:solidFill>
                <a:latin typeface="나눔고딕"/>
                <a:ea typeface="맑은 고딕" pitchFamily="50" charset="-127"/>
              </a:rPr>
              <a:t> </a:t>
            </a:r>
            <a:r>
              <a:rPr lang="en-US" altLang="ko-KR" sz="900">
                <a:solidFill>
                  <a:srgbClr val="262626"/>
                </a:solidFill>
                <a:latin typeface="나눔고딕"/>
                <a:ea typeface="맑은 고딕" pitchFamily="50" charset="-127"/>
              </a:rPr>
              <a:t>28.2%, Treasury Stock 2.6%</a:t>
            </a:r>
            <a:endParaRPr lang="ko-KR" altLang="en-US" sz="900">
              <a:latin typeface="나눔고딕"/>
              <a:ea typeface="맑은 고딕" pitchFamily="50" charset="-127"/>
            </a:endParaRPr>
          </a:p>
        </p:txBody>
      </p:sp>
      <p:sp>
        <p:nvSpPr>
          <p:cNvPr id="24589" name="Text Box 24"/>
          <p:cNvSpPr txBox="1">
            <a:spLocks noChangeArrowheads="1"/>
          </p:cNvSpPr>
          <p:nvPr/>
        </p:nvSpPr>
        <p:spPr bwMode="auto">
          <a:xfrm>
            <a:off x="6819900" y="2578100"/>
            <a:ext cx="1008063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969" tIns="41985" rIns="83969" bIns="41985">
            <a:spAutoFit/>
          </a:bodyPr>
          <a:lstStyle/>
          <a:p>
            <a:pPr algn="ctr"/>
            <a:r>
              <a:rPr lang="en-US" altLang="ko-KR">
                <a:latin typeface="나눔고딕"/>
                <a:ea typeface="맑은 고딕" pitchFamily="50" charset="-127"/>
              </a:rPr>
              <a:t>Treasury stock</a:t>
            </a:r>
            <a:endParaRPr lang="ko-KR" altLang="en-US">
              <a:latin typeface="나눔고딕"/>
              <a:ea typeface="맑은 고딕" pitchFamily="50" charset="-127"/>
            </a:endParaRPr>
          </a:p>
          <a:p>
            <a:pPr algn="ctr"/>
            <a:r>
              <a:rPr lang="en-US" altLang="ko-KR">
                <a:latin typeface="나눔고딕"/>
                <a:ea typeface="맑은 고딕" pitchFamily="50" charset="-127"/>
              </a:rPr>
              <a:t>(2.6%)</a:t>
            </a:r>
          </a:p>
        </p:txBody>
      </p:sp>
      <p:sp>
        <p:nvSpPr>
          <p:cNvPr id="24590" name="Text Box 27"/>
          <p:cNvSpPr txBox="1">
            <a:spLocks noChangeArrowheads="1"/>
          </p:cNvSpPr>
          <p:nvPr/>
        </p:nvSpPr>
        <p:spPr bwMode="auto">
          <a:xfrm>
            <a:off x="6650038" y="4143375"/>
            <a:ext cx="72072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969" tIns="41985" rIns="83969" bIns="41985">
            <a:spAutoFit/>
          </a:bodyPr>
          <a:lstStyle/>
          <a:p>
            <a:pPr algn="ctr"/>
            <a:r>
              <a:rPr lang="en-US" altLang="ko-KR">
                <a:latin typeface="나눔고딕"/>
                <a:ea typeface="맑은 고딕" pitchFamily="50" charset="-127"/>
              </a:rPr>
              <a:t>Domestic</a:t>
            </a:r>
          </a:p>
          <a:p>
            <a:pPr algn="ctr"/>
            <a:r>
              <a:rPr lang="en-US" altLang="ko-KR">
                <a:latin typeface="나눔고딕"/>
                <a:ea typeface="맑은 고딕" pitchFamily="50" charset="-127"/>
              </a:rPr>
              <a:t>Inst’l</a:t>
            </a:r>
            <a:endParaRPr lang="ko-KR" altLang="en-US">
              <a:latin typeface="나눔고딕"/>
              <a:ea typeface="맑은 고딕" pitchFamily="50" charset="-127"/>
            </a:endParaRPr>
          </a:p>
          <a:p>
            <a:pPr algn="ctr"/>
            <a:r>
              <a:rPr lang="en-US" altLang="ko-KR">
                <a:latin typeface="나눔고딕"/>
                <a:ea typeface="맑은 고딕" pitchFamily="50" charset="-127"/>
              </a:rPr>
              <a:t>(13.0%)</a:t>
            </a:r>
          </a:p>
        </p:txBody>
      </p:sp>
      <p:sp>
        <p:nvSpPr>
          <p:cNvPr id="24591" name="Text Box 24"/>
          <p:cNvSpPr txBox="1">
            <a:spLocks noChangeArrowheads="1"/>
          </p:cNvSpPr>
          <p:nvPr/>
        </p:nvSpPr>
        <p:spPr bwMode="auto">
          <a:xfrm>
            <a:off x="7242175" y="4405313"/>
            <a:ext cx="78422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969" tIns="41985" rIns="83969" bIns="41985">
            <a:spAutoFit/>
          </a:bodyPr>
          <a:lstStyle/>
          <a:p>
            <a:pPr algn="ctr"/>
            <a:r>
              <a:rPr lang="en-US" altLang="ko-KR">
                <a:latin typeface="나눔고딕"/>
                <a:ea typeface="맑은 고딕" pitchFamily="50" charset="-127"/>
              </a:rPr>
              <a:t>Foreigners</a:t>
            </a:r>
            <a:endParaRPr lang="ko-KR" altLang="en-US">
              <a:latin typeface="나눔고딕"/>
              <a:ea typeface="맑은 고딕" pitchFamily="50" charset="-127"/>
            </a:endParaRPr>
          </a:p>
          <a:p>
            <a:pPr algn="ctr"/>
            <a:r>
              <a:rPr lang="en-US" altLang="ko-KR">
                <a:latin typeface="나눔고딕"/>
                <a:ea typeface="맑은 고딕" pitchFamily="50" charset="-127"/>
              </a:rPr>
              <a:t>(10.1%)</a:t>
            </a:r>
          </a:p>
        </p:txBody>
      </p:sp>
      <p:sp>
        <p:nvSpPr>
          <p:cNvPr id="24592" name="Text Box 23"/>
          <p:cNvSpPr txBox="1">
            <a:spLocks noChangeArrowheads="1"/>
          </p:cNvSpPr>
          <p:nvPr/>
        </p:nvSpPr>
        <p:spPr bwMode="auto">
          <a:xfrm>
            <a:off x="7626350" y="4013200"/>
            <a:ext cx="944563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969" tIns="41985" rIns="83969" bIns="41985">
            <a:spAutoFit/>
          </a:bodyPr>
          <a:lstStyle/>
          <a:p>
            <a:pPr algn="ctr"/>
            <a:r>
              <a:rPr lang="en-US" altLang="ko-KR">
                <a:latin typeface="나눔고딕"/>
                <a:ea typeface="맑은 고딕" pitchFamily="50" charset="-127"/>
              </a:rPr>
              <a:t>Natl. Pension</a:t>
            </a:r>
            <a:endParaRPr lang="ko-KR" altLang="en-US">
              <a:latin typeface="나눔고딕"/>
              <a:ea typeface="맑은 고딕" pitchFamily="50" charset="-127"/>
            </a:endParaRPr>
          </a:p>
          <a:p>
            <a:pPr algn="ctr"/>
            <a:r>
              <a:rPr lang="en-US" altLang="ko-KR">
                <a:latin typeface="나눔고딕"/>
                <a:ea typeface="맑은 고딕" pitchFamily="50" charset="-127"/>
              </a:rPr>
              <a:t>(4.9%)</a:t>
            </a:r>
          </a:p>
        </p:txBody>
      </p: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7467600" y="3081338"/>
            <a:ext cx="11811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3969" tIns="41985" rIns="83969" bIns="41985">
            <a:spAutoFit/>
          </a:bodyPr>
          <a:lstStyle/>
          <a:p>
            <a:pPr algn="ctr">
              <a:defRPr/>
            </a:pPr>
            <a:r>
              <a:rPr lang="en-US" altLang="ko-KR" sz="1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kdb</a:t>
            </a:r>
            <a:r>
              <a:rPr lang="en-US" altLang="ko-K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 Holdings</a:t>
            </a:r>
          </a:p>
          <a:p>
            <a:pPr algn="ctr">
              <a:defRPr/>
            </a:pPr>
            <a:r>
              <a:rPr lang="en-US" altLang="ko-K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맑은 고딕" pitchFamily="50" charset="-127"/>
                <a:cs typeface="Times New Roman" pitchFamily="18" charset="0"/>
              </a:rPr>
              <a:t>(41.2%)</a:t>
            </a:r>
            <a:endParaRPr lang="en-US" altLang="ko-KR" sz="13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24594" name="Text Box 25"/>
          <p:cNvSpPr txBox="1">
            <a:spLocks noChangeArrowheads="1"/>
          </p:cNvSpPr>
          <p:nvPr/>
        </p:nvSpPr>
        <p:spPr bwMode="auto">
          <a:xfrm>
            <a:off x="6046788" y="3032125"/>
            <a:ext cx="130651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969" tIns="41985" rIns="83969" bIns="41985">
            <a:spAutoFit/>
          </a:bodyPr>
          <a:lstStyle/>
          <a:p>
            <a:pPr algn="ctr"/>
            <a:r>
              <a:rPr lang="en-US" altLang="ko-KR" sz="1300">
                <a:solidFill>
                  <a:srgbClr val="0D0D0D"/>
                </a:solidFill>
                <a:latin typeface="나눔고딕"/>
                <a:ea typeface="맑은 고딕" pitchFamily="50" charset="-127"/>
              </a:rPr>
              <a:t>Individual</a:t>
            </a:r>
            <a:endParaRPr lang="ko-KR" altLang="en-US" sz="1300">
              <a:solidFill>
                <a:srgbClr val="0D0D0D"/>
              </a:solidFill>
              <a:latin typeface="나눔고딕"/>
              <a:ea typeface="맑은 고딕" pitchFamily="50" charset="-127"/>
            </a:endParaRPr>
          </a:p>
          <a:p>
            <a:pPr algn="ctr"/>
            <a:r>
              <a:rPr lang="en-US" altLang="ko-KR" sz="1300">
                <a:solidFill>
                  <a:srgbClr val="0D0D0D"/>
                </a:solidFill>
                <a:latin typeface="나눔고딕"/>
                <a:ea typeface="맑은 고딕" pitchFamily="50" charset="-127"/>
              </a:rPr>
              <a:t>(28.2%)</a:t>
            </a:r>
          </a:p>
        </p:txBody>
      </p:sp>
      <p:grpSp>
        <p:nvGrpSpPr>
          <p:cNvPr id="24595" name="그룹 112"/>
          <p:cNvGrpSpPr>
            <a:grpSpLocks/>
          </p:cNvGrpSpPr>
          <p:nvPr/>
        </p:nvGrpSpPr>
        <p:grpSpPr bwMode="auto">
          <a:xfrm>
            <a:off x="641350" y="2257425"/>
            <a:ext cx="4165600" cy="2735263"/>
            <a:chOff x="1050215" y="2488268"/>
            <a:chExt cx="4215929" cy="2732086"/>
          </a:xfrm>
        </p:grpSpPr>
        <p:sp>
          <p:nvSpPr>
            <p:cNvPr id="37" name="Freeform 2296" descr="Light vertical"/>
            <p:cNvSpPr>
              <a:spLocks/>
            </p:cNvSpPr>
            <p:nvPr/>
          </p:nvSpPr>
          <p:spPr bwMode="auto">
            <a:xfrm>
              <a:off x="1091989" y="2531081"/>
              <a:ext cx="4133989" cy="2410197"/>
            </a:xfrm>
            <a:custGeom>
              <a:avLst/>
              <a:gdLst>
                <a:gd name="T0" fmla="*/ 0 w 2313"/>
                <a:gd name="T1" fmla="*/ 2147483647 h 227"/>
                <a:gd name="T2" fmla="*/ 2147483647 w 2313"/>
                <a:gd name="T3" fmla="*/ 2147483647 h 227"/>
                <a:gd name="T4" fmla="*/ 2147483647 w 2313"/>
                <a:gd name="T5" fmla="*/ 0 h 227"/>
                <a:gd name="T6" fmla="*/ 0 w 2313"/>
                <a:gd name="T7" fmla="*/ 2147483647 h 227"/>
                <a:gd name="T8" fmla="*/ 0 w 2313"/>
                <a:gd name="T9" fmla="*/ 2147483647 h 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3"/>
                <a:gd name="T16" fmla="*/ 0 h 227"/>
                <a:gd name="T17" fmla="*/ 2313 w 2313"/>
                <a:gd name="T18" fmla="*/ 227 h 2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3" h="227">
                  <a:moveTo>
                    <a:pt x="0" y="227"/>
                  </a:moveTo>
                  <a:lnTo>
                    <a:pt x="2313" y="227"/>
                  </a:lnTo>
                  <a:lnTo>
                    <a:pt x="2313" y="0"/>
                  </a:lnTo>
                  <a:lnTo>
                    <a:pt x="0" y="136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  <a:alpha val="62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endParaRPr lang="ko-KR" alt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맑은 고딕" pitchFamily="50" charset="-127"/>
                <a:cs typeface="+mn-cs"/>
              </a:endParaRPr>
            </a:p>
          </p:txBody>
        </p:sp>
        <p:sp>
          <p:nvSpPr>
            <p:cNvPr id="38" name="Freeform 2305"/>
            <p:cNvSpPr>
              <a:spLocks/>
            </p:cNvSpPr>
            <p:nvPr/>
          </p:nvSpPr>
          <p:spPr bwMode="auto">
            <a:xfrm>
              <a:off x="4713446" y="2488268"/>
              <a:ext cx="544665" cy="2473624"/>
            </a:xfrm>
            <a:custGeom>
              <a:avLst/>
              <a:gdLst>
                <a:gd name="T0" fmla="*/ 0 w 296"/>
                <a:gd name="T1" fmla="*/ 2147483647 h 466"/>
                <a:gd name="T2" fmla="*/ 855569065 w 296"/>
                <a:gd name="T3" fmla="*/ 2147483647 h 466"/>
                <a:gd name="T4" fmla="*/ 835335845 w 296"/>
                <a:gd name="T5" fmla="*/ 0 h 466"/>
                <a:gd name="T6" fmla="*/ 0 w 296"/>
                <a:gd name="T7" fmla="*/ 1014127007 h 466"/>
                <a:gd name="T8" fmla="*/ 0 w 296"/>
                <a:gd name="T9" fmla="*/ 2147483647 h 4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466"/>
                <a:gd name="T17" fmla="*/ 296 w 296"/>
                <a:gd name="T18" fmla="*/ 466 h 4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466">
                  <a:moveTo>
                    <a:pt x="0" y="466"/>
                  </a:moveTo>
                  <a:lnTo>
                    <a:pt x="296" y="466"/>
                  </a:lnTo>
                  <a:lnTo>
                    <a:pt x="289" y="0"/>
                  </a:lnTo>
                  <a:lnTo>
                    <a:pt x="0" y="36"/>
                  </a:lnTo>
                  <a:lnTo>
                    <a:pt x="0" y="466"/>
                  </a:lnTo>
                  <a:close/>
                </a:path>
              </a:pathLst>
            </a:custGeom>
            <a:solidFill>
              <a:srgbClr val="92B4F8">
                <a:alpha val="76863"/>
              </a:srgbClr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anchor="ctr"/>
            <a:lstStyle/>
            <a:p>
              <a:pPr algn="ctr">
                <a:defRPr/>
              </a:pPr>
              <a:endParaRPr lang="ko-KR" altLang="en-US" sz="1200" dirty="0">
                <a:latin typeface="+mn-lt"/>
                <a:ea typeface="맑은 고딕" pitchFamily="50" charset="-127"/>
                <a:cs typeface="+mn-cs"/>
              </a:endParaRPr>
            </a:p>
          </p:txBody>
        </p:sp>
        <p:grpSp>
          <p:nvGrpSpPr>
            <p:cNvPr id="24601" name="그룹 35"/>
            <p:cNvGrpSpPr>
              <a:grpSpLocks/>
            </p:cNvGrpSpPr>
            <p:nvPr/>
          </p:nvGrpSpPr>
          <p:grpSpPr bwMode="auto">
            <a:xfrm>
              <a:off x="1050215" y="3724929"/>
              <a:ext cx="586448" cy="1354137"/>
              <a:chOff x="433389" y="3228976"/>
              <a:chExt cx="586448" cy="1354137"/>
            </a:xfrm>
          </p:grpSpPr>
          <p:sp>
            <p:nvSpPr>
              <p:cNvPr id="82" name="Rectangle 2105"/>
              <p:cNvSpPr>
                <a:spLocks noChangeArrowheads="1"/>
              </p:cNvSpPr>
              <p:nvPr/>
            </p:nvSpPr>
            <p:spPr bwMode="auto">
              <a:xfrm>
                <a:off x="433389" y="4202719"/>
                <a:ext cx="518958" cy="380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맑은 고딕" pitchFamily="50" charset="-127"/>
                    <a:cs typeface="+mn-cs"/>
                  </a:rPr>
                  <a:t>1999</a:t>
                </a:r>
              </a:p>
            </p:txBody>
          </p:sp>
          <p:sp>
            <p:nvSpPr>
              <p:cNvPr id="83" name="Text Box 2292"/>
              <p:cNvSpPr txBox="1">
                <a:spLocks noChangeArrowheads="1"/>
              </p:cNvSpPr>
              <p:nvPr/>
            </p:nvSpPr>
            <p:spPr bwMode="auto">
              <a:xfrm>
                <a:off x="489623" y="3229127"/>
                <a:ext cx="530205" cy="960907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ko-KR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맑은 고딕" pitchFamily="50" charset="-127"/>
                    <a:cs typeface="+mn-cs"/>
                  </a:rPr>
                  <a:t>CCC+</a:t>
                </a:r>
              </a:p>
            </p:txBody>
          </p:sp>
        </p:grpSp>
        <p:grpSp>
          <p:nvGrpSpPr>
            <p:cNvPr id="24602" name="그룹 39"/>
            <p:cNvGrpSpPr>
              <a:grpSpLocks/>
            </p:cNvGrpSpPr>
            <p:nvPr/>
          </p:nvGrpSpPr>
          <p:grpSpPr bwMode="auto">
            <a:xfrm>
              <a:off x="1547251" y="3563940"/>
              <a:ext cx="555495" cy="1533618"/>
              <a:chOff x="952765" y="3059022"/>
              <a:chExt cx="555495" cy="1533618"/>
            </a:xfrm>
          </p:grpSpPr>
          <p:sp>
            <p:nvSpPr>
              <p:cNvPr id="80" name="Rectangle 2107"/>
              <p:cNvSpPr>
                <a:spLocks noChangeArrowheads="1"/>
              </p:cNvSpPr>
              <p:nvPr/>
            </p:nvSpPr>
            <p:spPr bwMode="auto">
              <a:xfrm>
                <a:off x="952194" y="4209611"/>
                <a:ext cx="525384" cy="383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>
                  <a:lnSpc>
                    <a:spcPct val="70000"/>
                  </a:lnSpc>
                  <a:defRPr/>
                </a:pPr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맑은 고딕" pitchFamily="50" charset="-127"/>
                    <a:cs typeface="+mn-cs"/>
                  </a:rPr>
                  <a:t>2000</a:t>
                </a:r>
              </a:p>
            </p:txBody>
          </p:sp>
          <p:sp>
            <p:nvSpPr>
              <p:cNvPr id="81" name="Text Box 2297"/>
              <p:cNvSpPr txBox="1">
                <a:spLocks noChangeArrowheads="1"/>
              </p:cNvSpPr>
              <p:nvPr/>
            </p:nvSpPr>
            <p:spPr bwMode="auto">
              <a:xfrm>
                <a:off x="1006821" y="3058425"/>
                <a:ext cx="501284" cy="962494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ko-KR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맑은 고딕" pitchFamily="50" charset="-127"/>
                    <a:cs typeface="+mn-cs"/>
                  </a:rPr>
                  <a:t>BB </a:t>
                </a:r>
              </a:p>
            </p:txBody>
          </p:sp>
        </p:grpSp>
        <p:grpSp>
          <p:nvGrpSpPr>
            <p:cNvPr id="24603" name="그룹 42"/>
            <p:cNvGrpSpPr>
              <a:grpSpLocks/>
            </p:cNvGrpSpPr>
            <p:nvPr/>
          </p:nvGrpSpPr>
          <p:grpSpPr bwMode="auto">
            <a:xfrm>
              <a:off x="2013334" y="3385113"/>
              <a:ext cx="546894" cy="1719353"/>
              <a:chOff x="1479021" y="2889160"/>
              <a:chExt cx="546894" cy="1719353"/>
            </a:xfrm>
          </p:grpSpPr>
          <p:sp>
            <p:nvSpPr>
              <p:cNvPr id="78" name="Rectangle 2110"/>
              <p:cNvSpPr>
                <a:spLocks noChangeArrowheads="1"/>
              </p:cNvSpPr>
              <p:nvPr/>
            </p:nvSpPr>
            <p:spPr bwMode="auto">
              <a:xfrm>
                <a:off x="1478304" y="4209062"/>
                <a:ext cx="523778" cy="399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>
                  <a:lnSpc>
                    <a:spcPct val="70000"/>
                  </a:lnSpc>
                  <a:defRPr/>
                </a:pPr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맑은 고딕" pitchFamily="50" charset="-127"/>
                    <a:cs typeface="+mn-cs"/>
                  </a:rPr>
                  <a:t>2002</a:t>
                </a:r>
              </a:p>
            </p:txBody>
          </p:sp>
          <p:sp>
            <p:nvSpPr>
              <p:cNvPr id="79" name="Text Box 2298"/>
              <p:cNvSpPr txBox="1">
                <a:spLocks noChangeArrowheads="1"/>
              </p:cNvSpPr>
              <p:nvPr/>
            </p:nvSpPr>
            <p:spPr bwMode="auto">
              <a:xfrm>
                <a:off x="1497585" y="2889796"/>
                <a:ext cx="528598" cy="962494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ko-KR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맑은 고딕" pitchFamily="50" charset="-127"/>
                    <a:cs typeface="+mn-cs"/>
                  </a:rPr>
                  <a:t>BBB</a:t>
                </a:r>
              </a:p>
            </p:txBody>
          </p:sp>
        </p:grpSp>
        <p:grpSp>
          <p:nvGrpSpPr>
            <p:cNvPr id="24604" name="그룹 45"/>
            <p:cNvGrpSpPr>
              <a:grpSpLocks/>
            </p:cNvGrpSpPr>
            <p:nvPr/>
          </p:nvGrpSpPr>
          <p:grpSpPr bwMode="auto">
            <a:xfrm>
              <a:off x="2470816" y="3198906"/>
              <a:ext cx="541735" cy="2016686"/>
              <a:chOff x="2001838" y="2702953"/>
              <a:chExt cx="541735" cy="2016686"/>
            </a:xfrm>
          </p:grpSpPr>
          <p:sp>
            <p:nvSpPr>
              <p:cNvPr id="76" name="Rectangle 2111"/>
              <p:cNvSpPr>
                <a:spLocks noChangeArrowheads="1"/>
              </p:cNvSpPr>
              <p:nvPr/>
            </p:nvSpPr>
            <p:spPr bwMode="auto">
              <a:xfrm>
                <a:off x="2001542" y="4209063"/>
                <a:ext cx="520564" cy="5105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>
                  <a:lnSpc>
                    <a:spcPct val="70000"/>
                  </a:lnSpc>
                  <a:defRPr/>
                </a:pPr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맑은 고딕" pitchFamily="50" charset="-127"/>
                    <a:cs typeface="+mn-cs"/>
                  </a:rPr>
                  <a:t>2004</a:t>
                </a:r>
              </a:p>
            </p:txBody>
          </p:sp>
          <p:sp>
            <p:nvSpPr>
              <p:cNvPr id="77" name="Text Box 2299"/>
              <p:cNvSpPr txBox="1">
                <a:spLocks noChangeArrowheads="1"/>
              </p:cNvSpPr>
              <p:nvPr/>
            </p:nvSpPr>
            <p:spPr bwMode="auto">
              <a:xfrm>
                <a:off x="2016003" y="2702689"/>
                <a:ext cx="526991" cy="959323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ko-KR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맑은 고딕" pitchFamily="50" charset="-127"/>
                    <a:cs typeface="+mn-cs"/>
                  </a:rPr>
                  <a:t>A-</a:t>
                </a:r>
              </a:p>
            </p:txBody>
          </p:sp>
        </p:grpSp>
        <p:grpSp>
          <p:nvGrpSpPr>
            <p:cNvPr id="24605" name="그룹 48"/>
            <p:cNvGrpSpPr>
              <a:grpSpLocks/>
            </p:cNvGrpSpPr>
            <p:nvPr/>
          </p:nvGrpSpPr>
          <p:grpSpPr bwMode="auto">
            <a:xfrm>
              <a:off x="2923139" y="3060703"/>
              <a:ext cx="533137" cy="2159651"/>
              <a:chOff x="2524654" y="2564750"/>
              <a:chExt cx="533137" cy="2159651"/>
            </a:xfrm>
          </p:grpSpPr>
          <p:sp>
            <p:nvSpPr>
              <p:cNvPr id="74" name="Rectangle 2112"/>
              <p:cNvSpPr>
                <a:spLocks noChangeArrowheads="1"/>
              </p:cNvSpPr>
              <p:nvPr/>
            </p:nvSpPr>
            <p:spPr bwMode="auto">
              <a:xfrm>
                <a:off x="2525120" y="4209062"/>
                <a:ext cx="523777" cy="515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>
                  <a:lnSpc>
                    <a:spcPct val="70000"/>
                  </a:lnSpc>
                  <a:defRPr/>
                </a:pPr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맑은 고딕" pitchFamily="50" charset="-127"/>
                    <a:cs typeface="+mn-cs"/>
                  </a:rPr>
                  <a:t>2005</a:t>
                </a:r>
              </a:p>
            </p:txBody>
          </p:sp>
          <p:sp>
            <p:nvSpPr>
              <p:cNvPr id="75" name="Text Box 2300"/>
              <p:cNvSpPr txBox="1">
                <a:spLocks noChangeArrowheads="1"/>
              </p:cNvSpPr>
              <p:nvPr/>
            </p:nvSpPr>
            <p:spPr bwMode="auto">
              <a:xfrm>
                <a:off x="2529940" y="2564737"/>
                <a:ext cx="528597" cy="960908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ko-KR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맑은 고딕" pitchFamily="50" charset="-127"/>
                    <a:cs typeface="+mn-cs"/>
                  </a:rPr>
                  <a:t>A </a:t>
                </a:r>
              </a:p>
            </p:txBody>
          </p:sp>
        </p:grpSp>
        <p:grpSp>
          <p:nvGrpSpPr>
            <p:cNvPr id="24606" name="그룹 51"/>
            <p:cNvGrpSpPr>
              <a:grpSpLocks/>
            </p:cNvGrpSpPr>
            <p:nvPr/>
          </p:nvGrpSpPr>
          <p:grpSpPr bwMode="auto">
            <a:xfrm>
              <a:off x="3366864" y="2916148"/>
              <a:ext cx="527977" cy="2304206"/>
              <a:chOff x="3047471" y="2420195"/>
              <a:chExt cx="527977" cy="2304206"/>
            </a:xfrm>
          </p:grpSpPr>
          <p:sp>
            <p:nvSpPr>
              <p:cNvPr id="72" name="Rectangle 2115"/>
              <p:cNvSpPr>
                <a:spLocks noChangeArrowheads="1"/>
              </p:cNvSpPr>
              <p:nvPr/>
            </p:nvSpPr>
            <p:spPr bwMode="auto">
              <a:xfrm>
                <a:off x="3047655" y="4209062"/>
                <a:ext cx="522172" cy="515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>
                  <a:lnSpc>
                    <a:spcPct val="70000"/>
                  </a:lnSpc>
                  <a:defRPr/>
                </a:pPr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맑은 고딕" pitchFamily="50" charset="-127"/>
                    <a:cs typeface="+mn-cs"/>
                  </a:rPr>
                  <a:t>2006</a:t>
                </a:r>
              </a:p>
            </p:txBody>
          </p:sp>
          <p:sp>
            <p:nvSpPr>
              <p:cNvPr id="73" name="Text Box 2301"/>
              <p:cNvSpPr txBox="1">
                <a:spLocks noChangeArrowheads="1"/>
              </p:cNvSpPr>
              <p:nvPr/>
            </p:nvSpPr>
            <p:spPr bwMode="auto">
              <a:xfrm>
                <a:off x="3047655" y="2420442"/>
                <a:ext cx="526991" cy="962494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ko-KR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맑은 고딕" pitchFamily="50" charset="-127"/>
                    <a:cs typeface="+mn-cs"/>
                  </a:rPr>
                  <a:t>A+ </a:t>
                </a:r>
              </a:p>
            </p:txBody>
          </p:sp>
        </p:grpSp>
        <p:grpSp>
          <p:nvGrpSpPr>
            <p:cNvPr id="24607" name="그룹 54"/>
            <p:cNvGrpSpPr>
              <a:grpSpLocks/>
            </p:cNvGrpSpPr>
            <p:nvPr/>
          </p:nvGrpSpPr>
          <p:grpSpPr bwMode="auto">
            <a:xfrm>
              <a:off x="3805429" y="2734613"/>
              <a:ext cx="529695" cy="2485741"/>
              <a:chOff x="3565130" y="2238660"/>
              <a:chExt cx="529695" cy="2485741"/>
            </a:xfrm>
          </p:grpSpPr>
          <p:sp>
            <p:nvSpPr>
              <p:cNvPr id="70" name="Rectangle 2114"/>
              <p:cNvSpPr>
                <a:spLocks noChangeArrowheads="1"/>
              </p:cNvSpPr>
              <p:nvPr/>
            </p:nvSpPr>
            <p:spPr bwMode="auto">
              <a:xfrm>
                <a:off x="3571800" y="4209062"/>
                <a:ext cx="523777" cy="515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>
                  <a:lnSpc>
                    <a:spcPct val="70000"/>
                  </a:lnSpc>
                  <a:defRPr/>
                </a:pPr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맑은 고딕" pitchFamily="50" charset="-127"/>
                    <a:cs typeface="+mn-cs"/>
                  </a:rPr>
                  <a:t>2006</a:t>
                </a:r>
              </a:p>
            </p:txBody>
          </p:sp>
          <p:sp>
            <p:nvSpPr>
              <p:cNvPr id="71" name="Text Box 2302"/>
              <p:cNvSpPr txBox="1">
                <a:spLocks noChangeArrowheads="1"/>
              </p:cNvSpPr>
              <p:nvPr/>
            </p:nvSpPr>
            <p:spPr bwMode="auto">
              <a:xfrm>
                <a:off x="3565373" y="2238093"/>
                <a:ext cx="528597" cy="962493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ko-KR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맑은 고딕" pitchFamily="50" charset="-127"/>
                    <a:cs typeface="+mn-cs"/>
                  </a:rPr>
                  <a:t>AA-</a:t>
                </a:r>
              </a:p>
            </p:txBody>
          </p:sp>
        </p:grpSp>
        <p:grpSp>
          <p:nvGrpSpPr>
            <p:cNvPr id="24608" name="그룹 57"/>
            <p:cNvGrpSpPr>
              <a:grpSpLocks/>
            </p:cNvGrpSpPr>
            <p:nvPr/>
          </p:nvGrpSpPr>
          <p:grpSpPr bwMode="auto">
            <a:xfrm>
              <a:off x="4245713" y="2696701"/>
              <a:ext cx="538295" cy="2523653"/>
              <a:chOff x="4081066" y="2200748"/>
              <a:chExt cx="538295" cy="2523653"/>
            </a:xfrm>
          </p:grpSpPr>
          <p:sp>
            <p:nvSpPr>
              <p:cNvPr id="50" name="Rectangle 2119"/>
              <p:cNvSpPr>
                <a:spLocks noChangeArrowheads="1"/>
              </p:cNvSpPr>
              <p:nvPr/>
            </p:nvSpPr>
            <p:spPr bwMode="auto">
              <a:xfrm>
                <a:off x="4097322" y="4209062"/>
                <a:ext cx="522171" cy="515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>
                  <a:lnSpc>
                    <a:spcPct val="70000"/>
                  </a:lnSpc>
                  <a:defRPr/>
                </a:pPr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맑은 고딕" pitchFamily="50" charset="-127"/>
                    <a:cs typeface="+mn-cs"/>
                  </a:rPr>
                  <a:t>2007</a:t>
                </a:r>
              </a:p>
            </p:txBody>
          </p:sp>
          <p:sp>
            <p:nvSpPr>
              <p:cNvPr id="51" name="Text Box 2303"/>
              <p:cNvSpPr txBox="1">
                <a:spLocks noChangeArrowheads="1"/>
              </p:cNvSpPr>
              <p:nvPr/>
            </p:nvSpPr>
            <p:spPr bwMode="auto">
              <a:xfrm>
                <a:off x="4081255" y="2200037"/>
                <a:ext cx="528597" cy="959321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ko-KR" sz="13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맑은 고딕" pitchFamily="50" charset="-127"/>
                    <a:cs typeface="+mn-cs"/>
                  </a:rPr>
                  <a:t>AA</a:t>
                </a:r>
              </a:p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맑은 고딕" pitchFamily="50" charset="-127"/>
                    <a:cs typeface="+mn-cs"/>
                  </a:rPr>
                  <a:t>(Stable)</a:t>
                </a:r>
              </a:p>
            </p:txBody>
          </p:sp>
        </p:grpSp>
        <p:grpSp>
          <p:nvGrpSpPr>
            <p:cNvPr id="13" name="그룹 64"/>
            <p:cNvGrpSpPr/>
            <p:nvPr/>
          </p:nvGrpSpPr>
          <p:grpSpPr>
            <a:xfrm>
              <a:off x="4705730" y="2507884"/>
              <a:ext cx="560414" cy="2711918"/>
              <a:chOff x="4058947" y="2012483"/>
              <a:chExt cx="560414" cy="2711918"/>
            </a:xfrm>
            <a:noFill/>
          </p:grpSpPr>
          <p:sp>
            <p:nvSpPr>
              <p:cNvPr id="48" name="Rectangle 2119"/>
              <p:cNvSpPr>
                <a:spLocks noChangeArrowheads="1"/>
              </p:cNvSpPr>
              <p:nvPr/>
            </p:nvSpPr>
            <p:spPr bwMode="auto">
              <a:xfrm>
                <a:off x="4096544" y="4208464"/>
                <a:ext cx="522817" cy="51593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pPr algn="ctr">
                  <a:lnSpc>
                    <a:spcPct val="70000"/>
                  </a:lnSpc>
                  <a:defRPr/>
                </a:pPr>
                <a:r>
                  <a:rPr lang="en-US" altLang="ko-KR" sz="900" dirty="0">
                    <a:latin typeface="+mn-lt"/>
                    <a:ea typeface="맑은 고딕" pitchFamily="50" charset="-127"/>
                    <a:cs typeface="+mn-cs"/>
                  </a:rPr>
                  <a:t>2010</a:t>
                </a:r>
              </a:p>
            </p:txBody>
          </p:sp>
          <p:sp>
            <p:nvSpPr>
              <p:cNvPr id="49" name="Text Box 2303"/>
              <p:cNvSpPr txBox="1">
                <a:spLocks noChangeArrowheads="1"/>
              </p:cNvSpPr>
              <p:nvPr/>
            </p:nvSpPr>
            <p:spPr bwMode="auto">
              <a:xfrm>
                <a:off x="4058947" y="2012483"/>
                <a:ext cx="527976" cy="958850"/>
              </a:xfrm>
              <a:prstGeom prst="rect">
                <a:avLst/>
              </a:prstGeom>
              <a:grpFill/>
              <a:ln w="3175" algn="ctr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ko-KR" sz="1300" dirty="0">
                    <a:latin typeface="+mn-lt"/>
                    <a:ea typeface="맑은 고딕" pitchFamily="50" charset="-127"/>
                    <a:cs typeface="+mn-cs"/>
                  </a:rPr>
                  <a:t>AA</a:t>
                </a:r>
              </a:p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ko-KR" sz="900" dirty="0">
                    <a:latin typeface="+mn-lt"/>
                    <a:ea typeface="맑은 고딕" pitchFamily="50" charset="-127"/>
                    <a:cs typeface="+mn-cs"/>
                  </a:rPr>
                  <a:t>(Positive)</a:t>
                </a:r>
              </a:p>
            </p:txBody>
          </p:sp>
        </p:grpSp>
      </p:grpSp>
      <p:sp>
        <p:nvSpPr>
          <p:cNvPr id="84" name="Text Box 17"/>
          <p:cNvSpPr txBox="1">
            <a:spLocks noChangeArrowheads="1"/>
          </p:cNvSpPr>
          <p:nvPr/>
        </p:nvSpPr>
        <p:spPr bwMode="auto">
          <a:xfrm>
            <a:off x="765175" y="4737100"/>
            <a:ext cx="41195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958" tIns="43979" rIns="87958" bIns="43979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ko-KR" sz="800" dirty="0">
                <a:solidFill>
                  <a:schemeClr val="bg1">
                    <a:lumMod val="65000"/>
                  </a:schemeClr>
                </a:solidFill>
                <a:latin typeface="+mn-lt"/>
                <a:ea typeface="맑은 고딕" pitchFamily="50" charset="-127"/>
                <a:cs typeface="+mn-cs"/>
              </a:rPr>
              <a:t>* Source : Korean Credit Ratings</a:t>
            </a:r>
            <a:endParaRPr lang="ko-KR" altLang="en-US" sz="800" dirty="0">
              <a:solidFill>
                <a:schemeClr val="bg1">
                  <a:lumMod val="65000"/>
                </a:schemeClr>
              </a:solidFill>
              <a:latin typeface="+mn-lt"/>
              <a:ea typeface="맑은 고딕" pitchFamily="50" charset="-127"/>
              <a:cs typeface="+mn-cs"/>
            </a:endParaRPr>
          </a:p>
        </p:txBody>
      </p:sp>
      <p:sp>
        <p:nvSpPr>
          <p:cNvPr id="85" name="모서리가 둥근 직사각형 84"/>
          <p:cNvSpPr/>
          <p:nvPr/>
        </p:nvSpPr>
        <p:spPr>
          <a:xfrm>
            <a:off x="559718" y="1845618"/>
            <a:ext cx="4392488" cy="288032"/>
          </a:xfrm>
          <a:prstGeom prst="roundRect">
            <a:avLst>
              <a:gd name="adj" fmla="val 47436"/>
            </a:avLst>
          </a:prstGeom>
          <a:solidFill>
            <a:srgbClr val="0172E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en-US" altLang="ko-KR" sz="1400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j-lt"/>
                <a:ea typeface="+mj-ea"/>
              </a:rPr>
              <a:t>Credit Rating</a:t>
            </a:r>
            <a:endParaRPr lang="ko-KR" altLang="en-US" sz="1400" b="0" dirty="0">
              <a:ln>
                <a:solidFill>
                  <a:schemeClr val="bg1">
                    <a:alpha val="0"/>
                  </a:schemeClr>
                </a:solidFill>
              </a:ln>
              <a:latin typeface="+mj-lt"/>
              <a:ea typeface="+mj-ea"/>
            </a:endParaRPr>
          </a:p>
        </p:txBody>
      </p:sp>
      <p:sp>
        <p:nvSpPr>
          <p:cNvPr id="86" name="모서리가 둥근 직사각형 85"/>
          <p:cNvSpPr/>
          <p:nvPr/>
        </p:nvSpPr>
        <p:spPr>
          <a:xfrm>
            <a:off x="5321771" y="1845618"/>
            <a:ext cx="4104456" cy="288032"/>
          </a:xfrm>
          <a:prstGeom prst="roundRect">
            <a:avLst>
              <a:gd name="adj" fmla="val 47436"/>
            </a:avLst>
          </a:prstGeom>
          <a:solidFill>
            <a:srgbClr val="0172E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en-US" altLang="ko-KR" sz="1400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j-lt"/>
                <a:ea typeface="+mj-ea"/>
              </a:rPr>
              <a:t>Shareholding Structure</a:t>
            </a:r>
            <a:endParaRPr lang="ko-KR" altLang="en-US" sz="1400" b="0" dirty="0">
              <a:ln>
                <a:solidFill>
                  <a:schemeClr val="bg1">
                    <a:alpha val="0"/>
                  </a:schemeClr>
                </a:solidFill>
              </a:ln>
              <a:latin typeface="+mj-lt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419212"/>
            <a:ext cx="8969834" cy="40011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/>
              <a:t>Awards and Recognitions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579938" y="6616952"/>
            <a:ext cx="744538" cy="202948"/>
          </a:xfrm>
        </p:spPr>
        <p:txBody>
          <a:bodyPr rtlCol="0"/>
          <a:lstStyle/>
          <a:p>
            <a:pPr>
              <a:defRPr/>
            </a:pPr>
            <a:fld id="{4C39F2EE-575E-4DA0-A4C8-18EEF73E310C}" type="slidenum">
              <a: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n-cs"/>
              </a:rPr>
              <a:pPr>
                <a:defRPr/>
              </a:pPr>
              <a:t>6</a:t>
            </a:fld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n-lt"/>
              <a:ea typeface="+mj-ea"/>
              <a:cs typeface="+mn-cs"/>
            </a:endParaRPr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5067300" y="1214438"/>
            <a:ext cx="4237038" cy="2554287"/>
          </a:xfrm>
          <a:prstGeom prst="rect">
            <a:avLst/>
          </a:prstGeom>
          <a:gradFill>
            <a:gsLst>
              <a:gs pos="0">
                <a:srgbClr val="F0EDE0"/>
              </a:gs>
              <a:gs pos="74000">
                <a:schemeClr val="bg1"/>
              </a:gs>
            </a:gsLst>
            <a:lin ang="3000000" scaled="0"/>
          </a:gradFill>
          <a:ln w="6350" algn="ctr">
            <a:solidFill>
              <a:srgbClr val="808080"/>
            </a:solidFill>
            <a:miter lim="800000"/>
            <a:headEnd/>
            <a:tailEnd/>
          </a:ln>
        </p:spPr>
        <p:txBody>
          <a:bodyPr lIns="91385" tIns="45693" rIns="91385" bIns="45693"/>
          <a:lstStyle/>
          <a:p>
            <a:pPr marL="88900" indent="-88900" latinLnBrk="0" hangingPunct="0">
              <a:lnSpc>
                <a:spcPct val="120000"/>
              </a:lnSpc>
            </a:pPr>
            <a:endParaRPr lang="en-US" altLang="ko-KR" b="0">
              <a:latin typeface="나눔고딕"/>
              <a:ea typeface="굴림" charset="-127"/>
            </a:endParaRPr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5067300" y="3906838"/>
            <a:ext cx="4237038" cy="2554287"/>
          </a:xfrm>
          <a:prstGeom prst="rect">
            <a:avLst/>
          </a:prstGeom>
          <a:gradFill>
            <a:gsLst>
              <a:gs pos="0">
                <a:srgbClr val="F0EDE0"/>
              </a:gs>
              <a:gs pos="74000">
                <a:schemeClr val="bg1"/>
              </a:gs>
            </a:gsLst>
            <a:lin ang="3000000" scaled="0"/>
          </a:gradFill>
          <a:ln w="6350" algn="ctr">
            <a:solidFill>
              <a:srgbClr val="808080"/>
            </a:solidFill>
            <a:miter lim="800000"/>
            <a:headEnd/>
            <a:tailEnd/>
          </a:ln>
        </p:spPr>
        <p:txBody>
          <a:bodyPr lIns="91385" tIns="45693" rIns="91385" bIns="45693"/>
          <a:lstStyle/>
          <a:p>
            <a:pPr marL="88900" indent="-88900" latinLnBrk="0" hangingPunct="0">
              <a:lnSpc>
                <a:spcPct val="120000"/>
              </a:lnSpc>
            </a:pPr>
            <a:endParaRPr lang="en-US" altLang="ko-KR" b="0">
              <a:latin typeface="나눔고딕"/>
              <a:ea typeface="굴림" charset="-127"/>
            </a:endParaRPr>
          </a:p>
        </p:txBody>
      </p:sp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541338" y="3906838"/>
            <a:ext cx="4237037" cy="2554287"/>
          </a:xfrm>
          <a:prstGeom prst="rect">
            <a:avLst/>
          </a:prstGeom>
          <a:gradFill>
            <a:gsLst>
              <a:gs pos="0">
                <a:srgbClr val="F0EDE0"/>
              </a:gs>
              <a:gs pos="74000">
                <a:schemeClr val="bg1"/>
              </a:gs>
            </a:gsLst>
            <a:lin ang="3000000" scaled="0"/>
          </a:gradFill>
          <a:ln w="6350" algn="ctr">
            <a:solidFill>
              <a:srgbClr val="808080"/>
            </a:solidFill>
            <a:miter lim="800000"/>
            <a:headEnd/>
            <a:tailEnd/>
          </a:ln>
        </p:spPr>
        <p:txBody>
          <a:bodyPr lIns="91385" tIns="45693" rIns="91385" bIns="45693"/>
          <a:lstStyle/>
          <a:p>
            <a:pPr marL="88900" indent="-88900" latinLnBrk="0" hangingPunct="0">
              <a:lnSpc>
                <a:spcPct val="120000"/>
              </a:lnSpc>
            </a:pPr>
            <a:endParaRPr lang="en-US" altLang="ko-KR" b="0">
              <a:latin typeface="나눔고딕"/>
              <a:ea typeface="굴림" charset="-127"/>
            </a:endParaRP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541338" y="1214438"/>
            <a:ext cx="4237037" cy="2554287"/>
          </a:xfrm>
          <a:prstGeom prst="rect">
            <a:avLst/>
          </a:prstGeom>
          <a:gradFill>
            <a:gsLst>
              <a:gs pos="0">
                <a:srgbClr val="F0EDE0"/>
              </a:gs>
              <a:gs pos="74000">
                <a:schemeClr val="bg1"/>
              </a:gs>
            </a:gsLst>
            <a:lin ang="3000000" scaled="0"/>
          </a:gradFill>
          <a:ln w="6350" algn="ctr">
            <a:solidFill>
              <a:srgbClr val="808080"/>
            </a:solidFill>
            <a:miter lim="800000"/>
            <a:headEnd/>
            <a:tailEnd/>
          </a:ln>
        </p:spPr>
        <p:txBody>
          <a:bodyPr lIns="91385" tIns="45693" rIns="91385" bIns="45693"/>
          <a:lstStyle/>
          <a:p>
            <a:pPr marL="88900" indent="-88900" latinLnBrk="0" hangingPunct="0">
              <a:lnSpc>
                <a:spcPct val="120000"/>
              </a:lnSpc>
            </a:pPr>
            <a:endParaRPr lang="en-US" altLang="ko-KR" b="0">
              <a:latin typeface="나눔고딕"/>
              <a:ea typeface="굴림" charset="-127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 rot="10800000" flipV="1">
            <a:off x="5067580" y="1214703"/>
            <a:ext cx="4237038" cy="233362"/>
          </a:xfrm>
          <a:prstGeom prst="rect">
            <a:avLst/>
          </a:prstGeom>
          <a:solidFill>
            <a:srgbClr val="0172E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ea typeface="+mj-ea"/>
              </a:rPr>
              <a:t>Renowned Awards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 rot="10800000" flipV="1">
            <a:off x="541618" y="1214703"/>
            <a:ext cx="4238625" cy="233362"/>
          </a:xfrm>
          <a:prstGeom prst="rect">
            <a:avLst/>
          </a:prstGeom>
          <a:solidFill>
            <a:srgbClr val="0172E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ea typeface="+mj-ea"/>
              </a:rPr>
              <a:t>   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ea typeface="+mj-ea"/>
              </a:rPr>
              <a:t>Acclaimed Research Power House 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 rot="10800000" flipV="1">
            <a:off x="5076122" y="3910926"/>
            <a:ext cx="4237038" cy="233362"/>
          </a:xfrm>
          <a:prstGeom prst="rect">
            <a:avLst/>
          </a:prstGeom>
          <a:solidFill>
            <a:srgbClr val="0172E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ea typeface="+mj-ea"/>
              </a:rPr>
              <a:t>   Investment Banking Awards in Korea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 rot="10800000" flipV="1">
            <a:off x="541618" y="3907104"/>
            <a:ext cx="4238625" cy="233362"/>
          </a:xfrm>
          <a:prstGeom prst="rect">
            <a:avLst/>
          </a:prstGeom>
          <a:solidFill>
            <a:srgbClr val="0172E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ea typeface="+mj-ea"/>
              </a:rPr>
              <a:t>  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ea typeface="+mj-ea"/>
              </a:rPr>
              <a:t>International Recognition 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96913" y="4327525"/>
            <a:ext cx="4275137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30" tIns="52216" rIns="104430" bIns="52216">
            <a:spAutoFit/>
          </a:bodyPr>
          <a:lstStyle/>
          <a:p>
            <a:pPr marL="84138" indent="-84138" defTabSz="1041400">
              <a:lnSpc>
                <a:spcPct val="140000"/>
              </a:lnSpc>
              <a:spcBef>
                <a:spcPct val="100000"/>
              </a:spcBef>
              <a:buFont typeface="Wingdings" pitchFamily="2" charset="2"/>
              <a:buChar char="§"/>
            </a:pPr>
            <a:r>
              <a:rPr lang="en-US" altLang="ko-KR" u="sng">
                <a:latin typeface="나눔고딕"/>
                <a:ea typeface="굴림" charset="-127"/>
              </a:rPr>
              <a:t>Asiamoney [JUN 2009, 2004 ~ 2007]</a:t>
            </a:r>
          </a:p>
          <a:p>
            <a:pPr marL="84138" indent="-84138" defTabSz="1041400">
              <a:lnSpc>
                <a:spcPct val="140000"/>
              </a:lnSpc>
            </a:pPr>
            <a:r>
              <a:rPr lang="en-US" altLang="ko-KR">
                <a:latin typeface="나눔고딕"/>
                <a:ea typeface="굴림" charset="-127"/>
              </a:rPr>
              <a:t>      </a:t>
            </a:r>
            <a:r>
              <a:rPr lang="en-US" altLang="ko-KR">
                <a:latin typeface="Arial"/>
                <a:ea typeface="굴림" charset="-127"/>
              </a:rPr>
              <a:t>‘</a:t>
            </a:r>
            <a:r>
              <a:rPr lang="en-US" altLang="ko-KR">
                <a:latin typeface="나눔고딕"/>
                <a:ea typeface="굴림" charset="-127"/>
              </a:rPr>
              <a:t>Best Equity House in Korea</a:t>
            </a:r>
            <a:r>
              <a:rPr lang="en-US" altLang="ko-KR">
                <a:latin typeface="Arial"/>
                <a:ea typeface="굴림" charset="-127"/>
              </a:rPr>
              <a:t>’</a:t>
            </a:r>
            <a:r>
              <a:rPr lang="en-US" altLang="ko-KR">
                <a:latin typeface="나눔고딕"/>
                <a:ea typeface="굴림" charset="-127"/>
              </a:rPr>
              <a:t> </a:t>
            </a:r>
          </a:p>
          <a:p>
            <a:pPr marL="84138" indent="-84138" defTabSz="1041400">
              <a:lnSpc>
                <a:spcPct val="140000"/>
              </a:lnSpc>
            </a:pPr>
            <a:r>
              <a:rPr lang="en-US" altLang="ko-KR">
                <a:latin typeface="나눔고딕"/>
                <a:ea typeface="굴림" charset="-127"/>
                <a:cs typeface="Arial" charset="0"/>
              </a:rPr>
              <a:t>	</a:t>
            </a:r>
          </a:p>
          <a:p>
            <a:pPr marL="84138" indent="-84138" defTabSz="1041400">
              <a:lnSpc>
                <a:spcPct val="140000"/>
              </a:lnSpc>
              <a:buFont typeface="Wingdings" pitchFamily="2" charset="2"/>
              <a:buChar char="§"/>
            </a:pPr>
            <a:r>
              <a:rPr lang="en-US" altLang="ko-KR" u="sng">
                <a:latin typeface="나눔고딕"/>
                <a:ea typeface="굴림" charset="-127"/>
              </a:rPr>
              <a:t>FinanceAsia [JUN 2009]</a:t>
            </a:r>
          </a:p>
          <a:p>
            <a:pPr marL="84138" indent="-84138" defTabSz="1041400">
              <a:lnSpc>
                <a:spcPct val="140000"/>
              </a:lnSpc>
            </a:pPr>
            <a:r>
              <a:rPr lang="en-US" altLang="ko-KR">
                <a:latin typeface="나눔고딕"/>
                <a:ea typeface="굴림" charset="-127"/>
              </a:rPr>
              <a:t>      </a:t>
            </a:r>
            <a:r>
              <a:rPr lang="en-US" altLang="ko-KR">
                <a:latin typeface="Arial"/>
                <a:ea typeface="굴림" charset="-127"/>
              </a:rPr>
              <a:t>‘</a:t>
            </a:r>
            <a:r>
              <a:rPr lang="en-US" altLang="ko-KR">
                <a:latin typeface="나눔고딕"/>
                <a:ea typeface="굴림" charset="-127"/>
              </a:rPr>
              <a:t>2009 Best Equity House in Korea</a:t>
            </a:r>
            <a:r>
              <a:rPr lang="en-US" altLang="ko-KR">
                <a:latin typeface="Arial"/>
                <a:ea typeface="굴림" charset="-127"/>
              </a:rPr>
              <a:t>’</a:t>
            </a:r>
            <a:endParaRPr lang="en-US" altLang="ko-KR">
              <a:latin typeface="나눔고딕"/>
              <a:ea typeface="굴림" charset="-127"/>
            </a:endParaRPr>
          </a:p>
          <a:p>
            <a:pPr marL="84138" indent="-84138" defTabSz="1041400">
              <a:lnSpc>
                <a:spcPct val="140000"/>
              </a:lnSpc>
            </a:pPr>
            <a:endParaRPr lang="en-US" altLang="ko-KR">
              <a:latin typeface="나눔고딕"/>
              <a:ea typeface="굴림" charset="-127"/>
            </a:endParaRPr>
          </a:p>
          <a:p>
            <a:pPr marL="84138" indent="-84138" defTabSz="1041400">
              <a:lnSpc>
                <a:spcPct val="140000"/>
              </a:lnSpc>
              <a:buFont typeface="Wingdings" pitchFamily="2" charset="2"/>
              <a:buChar char="§"/>
            </a:pPr>
            <a:r>
              <a:rPr lang="en-US" altLang="ko-KR" u="sng">
                <a:latin typeface="나눔고딕"/>
                <a:ea typeface="굴림" charset="-127"/>
              </a:rPr>
              <a:t>The Asset [SEP 2006]</a:t>
            </a:r>
          </a:p>
          <a:p>
            <a:pPr marL="84138" indent="-84138" defTabSz="1041400">
              <a:lnSpc>
                <a:spcPct val="140000"/>
              </a:lnSpc>
            </a:pPr>
            <a:r>
              <a:rPr lang="en-US" altLang="ko-KR">
                <a:latin typeface="나눔고딕"/>
                <a:ea typeface="굴림" charset="-127"/>
              </a:rPr>
              <a:t>	</a:t>
            </a:r>
            <a:r>
              <a:rPr lang="en-US" altLang="ko-KR">
                <a:latin typeface="Arial"/>
                <a:ea typeface="굴림" charset="-127"/>
              </a:rPr>
              <a:t>‘</a:t>
            </a:r>
            <a:r>
              <a:rPr lang="en-US" altLang="ko-KR">
                <a:latin typeface="나눔고딕"/>
                <a:ea typeface="굴림" charset="-127"/>
              </a:rPr>
              <a:t>2006 Best Bond House in Korea</a:t>
            </a:r>
            <a:r>
              <a:rPr lang="en-US" altLang="ko-KR">
                <a:latin typeface="Arial"/>
                <a:ea typeface="굴림" charset="-127"/>
              </a:rPr>
              <a:t>’</a:t>
            </a:r>
            <a:endParaRPr lang="en-US" altLang="ko-KR">
              <a:latin typeface="나눔고딕"/>
              <a:ea typeface="굴림" charset="-127"/>
            </a:endParaRPr>
          </a:p>
        </p:txBody>
      </p:sp>
      <p:pic>
        <p:nvPicPr>
          <p:cNvPr id="26636" name="Picture 4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563" t="14844" r="44531" b="38542"/>
          <a:stretch>
            <a:fillRect/>
          </a:stretch>
        </p:blipFill>
        <p:spPr bwMode="auto">
          <a:xfrm>
            <a:off x="3646488" y="4516438"/>
            <a:ext cx="779462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27450" y="5229225"/>
            <a:ext cx="776288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8" name="Text Box 15"/>
          <p:cNvSpPr txBox="1">
            <a:spLocks noChangeArrowheads="1"/>
          </p:cNvSpPr>
          <p:nvPr/>
        </p:nvSpPr>
        <p:spPr bwMode="auto">
          <a:xfrm>
            <a:off x="487363" y="1630363"/>
            <a:ext cx="47879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91" tIns="52246" rIns="104491" bIns="52246">
            <a:spAutoFit/>
          </a:bodyPr>
          <a:lstStyle/>
          <a:p>
            <a:pPr marL="198438" indent="-109538" defTabSz="1042988">
              <a:lnSpc>
                <a:spcPct val="110000"/>
              </a:lnSpc>
            </a:pPr>
            <a:endParaRPr lang="en-US" altLang="ko-KR" sz="1100">
              <a:latin typeface="나눔고딕"/>
              <a:ea typeface="HY헤드라인M" pitchFamily="18" charset="-127"/>
            </a:endParaRPr>
          </a:p>
          <a:p>
            <a:pPr marL="198438" indent="-109538" defTabSz="1042988">
              <a:lnSpc>
                <a:spcPct val="110000"/>
              </a:lnSpc>
              <a:buFont typeface="Wingdings" pitchFamily="2" charset="2"/>
              <a:buChar char="§"/>
            </a:pPr>
            <a:r>
              <a:rPr lang="en-US" altLang="ko-KR" sz="1100" u="sng">
                <a:latin typeface="나눔고딕"/>
                <a:ea typeface="HY헤드라인M" pitchFamily="18" charset="-127"/>
              </a:rPr>
              <a:t>Hankyung Business Weekly</a:t>
            </a:r>
          </a:p>
          <a:p>
            <a:pPr marL="198438" indent="-109538" defTabSz="1042988">
              <a:lnSpc>
                <a:spcPct val="140000"/>
              </a:lnSpc>
            </a:pPr>
            <a:r>
              <a:rPr lang="en-US" altLang="ko-KR" sz="1100">
                <a:latin typeface="나눔고딕"/>
                <a:ea typeface="HY헤드라인M" pitchFamily="18" charset="-127"/>
              </a:rPr>
              <a:t>   ‘Best Securities firm · Research House · Institutional Broker</a:t>
            </a:r>
          </a:p>
          <a:p>
            <a:pPr marL="198438" indent="-109538" defTabSz="1042988">
              <a:lnSpc>
                <a:spcPct val="140000"/>
              </a:lnSpc>
            </a:pPr>
            <a:r>
              <a:rPr lang="en-US" altLang="ko-KR" sz="1100">
                <a:latin typeface="나눔고딕"/>
                <a:ea typeface="HY헤드라인M" pitchFamily="18" charset="-127"/>
              </a:rPr>
              <a:t>    of first/second half 2011’</a:t>
            </a:r>
          </a:p>
          <a:p>
            <a:pPr marL="198438" indent="-109538" defTabSz="1042988">
              <a:lnSpc>
                <a:spcPct val="140000"/>
              </a:lnSpc>
            </a:pPr>
            <a:endParaRPr lang="en-US" altLang="ko-KR" sz="1100">
              <a:latin typeface="나눔고딕"/>
              <a:ea typeface="HY헤드라인M" pitchFamily="18" charset="-127"/>
            </a:endParaRPr>
          </a:p>
          <a:p>
            <a:pPr marL="198438" indent="-109538" defTabSz="1042988">
              <a:lnSpc>
                <a:spcPct val="140000"/>
              </a:lnSpc>
              <a:buFont typeface="Wingdings" pitchFamily="2" charset="2"/>
              <a:buChar char="§"/>
            </a:pPr>
            <a:r>
              <a:rPr lang="en-US" altLang="ko-KR" sz="1100" u="sng">
                <a:latin typeface="나눔고딕"/>
                <a:ea typeface="HY헤드라인M" pitchFamily="18" charset="-127"/>
              </a:rPr>
              <a:t>Maekyung Economy Weekly</a:t>
            </a:r>
          </a:p>
          <a:p>
            <a:pPr marL="198438" indent="-109538" defTabSz="1042988">
              <a:lnSpc>
                <a:spcPct val="140000"/>
              </a:lnSpc>
            </a:pPr>
            <a:r>
              <a:rPr lang="en-US" altLang="ko-KR" sz="1100">
                <a:latin typeface="나눔고딕"/>
                <a:ea typeface="HY헤드라인M" pitchFamily="18" charset="-127"/>
              </a:rPr>
              <a:t>    ‘Best Research House of first/second half 2010’</a:t>
            </a:r>
          </a:p>
          <a:p>
            <a:pPr marL="198438" indent="-109538" defTabSz="1042988">
              <a:lnSpc>
                <a:spcPct val="140000"/>
              </a:lnSpc>
            </a:pPr>
            <a:endParaRPr lang="en-US" altLang="ko-KR" sz="1100">
              <a:latin typeface="나눔고딕"/>
              <a:ea typeface="HY헤드라인M" pitchFamily="18" charset="-127"/>
            </a:endParaRPr>
          </a:p>
        </p:txBody>
      </p:sp>
      <p:pic>
        <p:nvPicPr>
          <p:cNvPr id="26639" name="Picture 4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60838" y="2420938"/>
            <a:ext cx="4111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47"/>
          <p:cNvPicPr>
            <a:picLocks noChangeAspect="1" noChangeArrowheads="1"/>
          </p:cNvPicPr>
          <p:nvPr/>
        </p:nvPicPr>
        <p:blipFill>
          <a:blip r:embed="rId6"/>
          <a:srcRect r="5600" b="14174"/>
          <a:stretch>
            <a:fillRect/>
          </a:stretch>
        </p:blipFill>
        <p:spPr bwMode="auto">
          <a:xfrm>
            <a:off x="8493125" y="1701800"/>
            <a:ext cx="77946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Picture 4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0425" y="2781300"/>
            <a:ext cx="7794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2" name="Text Box 6"/>
          <p:cNvSpPr txBox="1">
            <a:spLocks noChangeArrowheads="1"/>
          </p:cNvSpPr>
          <p:nvPr/>
        </p:nvSpPr>
        <p:spPr bwMode="auto">
          <a:xfrm>
            <a:off x="5095875" y="1054100"/>
            <a:ext cx="4321175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91" tIns="52246" rIns="104491" bIns="52246">
            <a:spAutoFit/>
          </a:bodyPr>
          <a:lstStyle/>
          <a:p>
            <a:pPr marL="198438" indent="-198438" defTabSz="1042988">
              <a:lnSpc>
                <a:spcPct val="110000"/>
              </a:lnSpc>
            </a:pPr>
            <a:endParaRPr lang="en-US" altLang="ko-KR" sz="1100" u="sng">
              <a:latin typeface="나눔고딕"/>
              <a:ea typeface="HY헤드라인M" pitchFamily="18" charset="-127"/>
            </a:endParaRPr>
          </a:p>
          <a:p>
            <a:pPr marL="198438" indent="-198438" defTabSz="1042988">
              <a:lnSpc>
                <a:spcPct val="110000"/>
              </a:lnSpc>
              <a:buFont typeface="Wingdings" pitchFamily="2" charset="2"/>
              <a:buChar char="§"/>
            </a:pPr>
            <a:endParaRPr lang="en-US" altLang="ko-KR" sz="1100" u="sng">
              <a:latin typeface="나눔고딕"/>
              <a:ea typeface="HY헤드라인M" pitchFamily="18" charset="-127"/>
            </a:endParaRPr>
          </a:p>
          <a:p>
            <a:pPr marL="198438" indent="-198438" defTabSz="1042988">
              <a:lnSpc>
                <a:spcPct val="110000"/>
              </a:lnSpc>
              <a:buFont typeface="Wingdings" pitchFamily="2" charset="2"/>
              <a:buChar char="§"/>
            </a:pPr>
            <a:endParaRPr lang="en-US" altLang="ko-KR" sz="1100" u="sng">
              <a:latin typeface="나눔고딕"/>
              <a:ea typeface="HY헤드라인M" pitchFamily="18" charset="-127"/>
            </a:endParaRPr>
          </a:p>
          <a:p>
            <a:pPr marL="198438" indent="-198438" defTabSz="1042988">
              <a:lnSpc>
                <a:spcPct val="110000"/>
              </a:lnSpc>
              <a:buFont typeface="Wingdings" pitchFamily="2" charset="2"/>
              <a:buChar char="§"/>
            </a:pPr>
            <a:r>
              <a:rPr lang="en-US" altLang="ko-KR" sz="1100" u="sng">
                <a:latin typeface="나눔고딕"/>
                <a:ea typeface="굴림" charset="-127"/>
              </a:rPr>
              <a:t>20</a:t>
            </a:r>
            <a:r>
              <a:rPr lang="en-US" altLang="ko-KR" sz="1100" u="sng" baseline="30000">
                <a:latin typeface="나눔고딕"/>
                <a:ea typeface="굴림" charset="-127"/>
              </a:rPr>
              <a:t>th</a:t>
            </a:r>
            <a:r>
              <a:rPr lang="en-US" altLang="ko-KR" sz="1100" u="sng">
                <a:latin typeface="나눔고딕"/>
                <a:ea typeface="굴림" charset="-127"/>
              </a:rPr>
              <a:t> Dasan Financial Awards Ceremony [2011.01]</a:t>
            </a:r>
          </a:p>
          <a:p>
            <a:pPr marL="198438" indent="-198438" defTabSz="1042988">
              <a:lnSpc>
                <a:spcPct val="110000"/>
              </a:lnSpc>
            </a:pPr>
            <a:r>
              <a:rPr lang="en-US" altLang="ko-KR" sz="1100">
                <a:latin typeface="나눔고딕"/>
                <a:ea typeface="굴림" charset="-127"/>
              </a:rPr>
              <a:t>    Best Securities House</a:t>
            </a:r>
          </a:p>
          <a:p>
            <a:pPr marL="198438" indent="-198438" defTabSz="1042988">
              <a:lnSpc>
                <a:spcPct val="110000"/>
              </a:lnSpc>
            </a:pPr>
            <a:endParaRPr lang="en-US" altLang="ko-KR" sz="1100">
              <a:latin typeface="나눔고딕"/>
              <a:ea typeface="굴림" charset="-127"/>
            </a:endParaRPr>
          </a:p>
          <a:p>
            <a:pPr marL="198438" indent="-198438" defTabSz="1042988">
              <a:lnSpc>
                <a:spcPct val="110000"/>
              </a:lnSpc>
              <a:buFont typeface="Wingdings" pitchFamily="2" charset="2"/>
              <a:buChar char="§"/>
            </a:pPr>
            <a:r>
              <a:rPr lang="en-US" altLang="ko-KR" sz="1100" u="sng">
                <a:latin typeface="나눔고딕"/>
                <a:ea typeface="굴림" charset="-127"/>
              </a:rPr>
              <a:t>Seoul Economy [2010.11]</a:t>
            </a:r>
          </a:p>
          <a:p>
            <a:pPr marL="198438" indent="-198438" defTabSz="1042988">
              <a:lnSpc>
                <a:spcPct val="110000"/>
              </a:lnSpc>
            </a:pPr>
            <a:r>
              <a:rPr lang="en-US" altLang="ko-KR" sz="1100">
                <a:latin typeface="나눔고딕"/>
                <a:ea typeface="굴림" charset="-127"/>
              </a:rPr>
              <a:t>    Awarded 'Grand Prize' at 2010 Korea Securities Awards</a:t>
            </a:r>
          </a:p>
          <a:p>
            <a:pPr marL="198438" indent="-198438" defTabSz="1042988">
              <a:lnSpc>
                <a:spcPct val="110000"/>
              </a:lnSpc>
            </a:pPr>
            <a:r>
              <a:rPr lang="en-US" altLang="ko-KR" sz="1100" u="sng">
                <a:latin typeface="나눔고딕"/>
                <a:ea typeface="HY헤드라인M" pitchFamily="18" charset="-127"/>
              </a:rPr>
              <a:t>    </a:t>
            </a:r>
          </a:p>
          <a:p>
            <a:pPr marL="198438" indent="-198438" defTabSz="1042988">
              <a:lnSpc>
                <a:spcPct val="110000"/>
              </a:lnSpc>
              <a:buFont typeface="Wingdings" pitchFamily="2" charset="2"/>
              <a:buChar char="§"/>
            </a:pPr>
            <a:r>
              <a:rPr lang="en-US" altLang="ko-KR" sz="1100" u="sng">
                <a:latin typeface="나눔고딕"/>
                <a:ea typeface="HY헤드라인M" pitchFamily="18" charset="-127"/>
              </a:rPr>
              <a:t>11</a:t>
            </a:r>
            <a:r>
              <a:rPr lang="en-US" altLang="ko-KR" sz="1100" u="sng" baseline="30000">
                <a:latin typeface="나눔고딕"/>
                <a:ea typeface="HY헤드라인M" pitchFamily="18" charset="-127"/>
              </a:rPr>
              <a:t>th</a:t>
            </a:r>
            <a:r>
              <a:rPr lang="en-US" altLang="ko-KR" sz="1100" u="sng">
                <a:latin typeface="나눔고딕"/>
                <a:ea typeface="HY헤드라인M" pitchFamily="18" charset="-127"/>
              </a:rPr>
              <a:t> Social Welfare Day [2010.09]</a:t>
            </a:r>
          </a:p>
          <a:p>
            <a:pPr marL="198438" indent="-198438" defTabSz="1042988">
              <a:lnSpc>
                <a:spcPct val="110000"/>
              </a:lnSpc>
            </a:pPr>
            <a:r>
              <a:rPr lang="en-US" altLang="ko-KR" sz="1100">
                <a:latin typeface="나눔고딕"/>
                <a:ea typeface="HY헤드라인M" pitchFamily="18" charset="-127"/>
              </a:rPr>
              <a:t>      Prize awarded by Prime Minister</a:t>
            </a:r>
          </a:p>
          <a:p>
            <a:pPr marL="198438" indent="-198438" defTabSz="1042988">
              <a:lnSpc>
                <a:spcPts val="1100"/>
              </a:lnSpc>
            </a:pPr>
            <a:endParaRPr lang="en-US" altLang="ko-KR" sz="1100">
              <a:latin typeface="나눔고딕"/>
              <a:ea typeface="HY헤드라인M" pitchFamily="18" charset="-127"/>
            </a:endParaRPr>
          </a:p>
          <a:p>
            <a:pPr marL="198438" indent="-198438" defTabSz="1042988">
              <a:lnSpc>
                <a:spcPts val="113"/>
              </a:lnSpc>
            </a:pPr>
            <a:r>
              <a:rPr lang="en-US" altLang="ko-KR" sz="1100" u="sng">
                <a:latin typeface="나눔고딕"/>
                <a:ea typeface="HY헤드라인M" pitchFamily="18" charset="-127"/>
              </a:rPr>
              <a:t>     </a:t>
            </a:r>
          </a:p>
          <a:p>
            <a:pPr marL="198438" indent="-198438" defTabSz="1042988">
              <a:lnSpc>
                <a:spcPct val="110000"/>
              </a:lnSpc>
              <a:buFont typeface="Wingdings" pitchFamily="2" charset="2"/>
              <a:buChar char="§"/>
            </a:pPr>
            <a:r>
              <a:rPr lang="en-US" altLang="ko-KR" sz="1100" u="sng">
                <a:latin typeface="나눔고딕"/>
                <a:ea typeface="HY헤드라인M" pitchFamily="18" charset="-127"/>
              </a:rPr>
              <a:t>Moneytoday [2010.05]</a:t>
            </a:r>
          </a:p>
          <a:p>
            <a:pPr marL="198438" indent="-198438" defTabSz="1042988">
              <a:lnSpc>
                <a:spcPct val="110000"/>
              </a:lnSpc>
            </a:pPr>
            <a:r>
              <a:rPr lang="en-US" altLang="ko-KR" sz="1100">
                <a:latin typeface="나눔고딕"/>
                <a:ea typeface="HY헤드라인M" pitchFamily="18" charset="-127"/>
              </a:rPr>
              <a:t>     Best IB House for the ‘7</a:t>
            </a:r>
            <a:r>
              <a:rPr lang="en-US" altLang="ko-KR" sz="1100" baseline="30000">
                <a:latin typeface="나눔고딕"/>
                <a:ea typeface="HY헤드라인M" pitchFamily="18" charset="-127"/>
              </a:rPr>
              <a:t>th</a:t>
            </a:r>
            <a:r>
              <a:rPr lang="en-US" altLang="ko-KR" sz="1100">
                <a:latin typeface="나눔고딕"/>
                <a:ea typeface="HY헤드라인M" pitchFamily="18" charset="-127"/>
              </a:rPr>
              <a:t> Korean IB Awards’</a:t>
            </a:r>
          </a:p>
        </p:txBody>
      </p:sp>
      <p:sp>
        <p:nvSpPr>
          <p:cNvPr id="26643" name="AutoShape 44"/>
          <p:cNvSpPr>
            <a:spLocks noChangeArrowheads="1"/>
          </p:cNvSpPr>
          <p:nvPr/>
        </p:nvSpPr>
        <p:spPr bwMode="auto">
          <a:xfrm>
            <a:off x="5024438" y="4078288"/>
            <a:ext cx="4681537" cy="2376487"/>
          </a:xfrm>
          <a:prstGeom prst="bevel">
            <a:avLst>
              <a:gd name="adj" fmla="val 0"/>
            </a:avLst>
          </a:prstGeom>
          <a:noFill/>
          <a:ln w="6350">
            <a:noFill/>
            <a:miter lim="800000"/>
            <a:headEnd/>
            <a:tailEnd/>
          </a:ln>
        </p:spPr>
        <p:txBody>
          <a:bodyPr wrap="none" lIns="95784" tIns="47892" rIns="95784" bIns="47892" anchor="ctr"/>
          <a:lstStyle/>
          <a:p>
            <a:pPr latinLnBrk="0" hangingPunct="0"/>
            <a:endParaRPr lang="en-US" altLang="ko-KR" sz="1100">
              <a:solidFill>
                <a:srgbClr val="000000"/>
              </a:solidFill>
              <a:latin typeface="나눔고딕"/>
              <a:ea typeface="굴림" charset="-127"/>
            </a:endParaRPr>
          </a:p>
          <a:p>
            <a:pPr latinLnBrk="0" hangingPunct="0">
              <a:buFontTx/>
              <a:buChar char="•"/>
            </a:pPr>
            <a:r>
              <a:rPr lang="en-US" altLang="ko-KR" sz="1100">
                <a:solidFill>
                  <a:srgbClr val="000000"/>
                </a:solidFill>
                <a:latin typeface="나눔고딕"/>
                <a:ea typeface="굴림" charset="-127"/>
              </a:rPr>
              <a:t>  8</a:t>
            </a:r>
            <a:r>
              <a:rPr lang="en-US" altLang="ko-KR" sz="1100" baseline="30000">
                <a:solidFill>
                  <a:srgbClr val="000000"/>
                </a:solidFill>
                <a:latin typeface="나눔고딕"/>
                <a:ea typeface="굴림" charset="-127"/>
              </a:rPr>
              <a:t>th  : </a:t>
            </a:r>
            <a:r>
              <a:rPr lang="en-US" altLang="ko-KR" sz="1100">
                <a:solidFill>
                  <a:srgbClr val="000000"/>
                </a:solidFill>
                <a:latin typeface="나눔고딕"/>
                <a:ea typeface="굴림" charset="-127"/>
              </a:rPr>
              <a:t>Best Korean IB of the Year [May 2011] </a:t>
            </a:r>
          </a:p>
          <a:p>
            <a:pPr latinLnBrk="0" hangingPunct="0">
              <a:buFontTx/>
              <a:buChar char="•"/>
            </a:pPr>
            <a:r>
              <a:rPr lang="en-US" altLang="ko-KR" sz="1100">
                <a:solidFill>
                  <a:srgbClr val="000000"/>
                </a:solidFill>
                <a:latin typeface="나눔고딕"/>
                <a:ea typeface="굴림" charset="-127"/>
              </a:rPr>
              <a:t>  5</a:t>
            </a:r>
            <a:r>
              <a:rPr lang="en-US" altLang="ko-KR" sz="1100" baseline="30000">
                <a:solidFill>
                  <a:srgbClr val="000000"/>
                </a:solidFill>
                <a:latin typeface="나눔고딕"/>
                <a:ea typeface="굴림" charset="-127"/>
              </a:rPr>
              <a:t>th</a:t>
            </a:r>
            <a:r>
              <a:rPr lang="en-US" altLang="ko-KR" sz="1100">
                <a:solidFill>
                  <a:srgbClr val="000000"/>
                </a:solidFill>
                <a:latin typeface="나눔고딕"/>
                <a:ea typeface="굴림" charset="-127"/>
              </a:rPr>
              <a:t> : Best Structured Security of the Year [May 2008]</a:t>
            </a:r>
          </a:p>
          <a:p>
            <a:pPr latinLnBrk="0" hangingPunct="0">
              <a:buFontTx/>
              <a:buChar char="•"/>
            </a:pPr>
            <a:endParaRPr lang="en-US" altLang="ko-KR" sz="200">
              <a:solidFill>
                <a:srgbClr val="000000"/>
              </a:solidFill>
              <a:latin typeface="나눔고딕"/>
              <a:ea typeface="굴림" charset="-127"/>
            </a:endParaRPr>
          </a:p>
          <a:p>
            <a:pPr latinLnBrk="0" hangingPunct="0">
              <a:buFontTx/>
              <a:buChar char="•"/>
            </a:pPr>
            <a:r>
              <a:rPr lang="en-US" altLang="ko-KR" sz="1100">
                <a:solidFill>
                  <a:srgbClr val="000000"/>
                </a:solidFill>
                <a:latin typeface="나눔고딕"/>
                <a:ea typeface="굴림" charset="-127"/>
              </a:rPr>
              <a:t>  4</a:t>
            </a:r>
            <a:r>
              <a:rPr lang="en-US" altLang="ko-KR" sz="1100" baseline="30000">
                <a:solidFill>
                  <a:srgbClr val="000000"/>
                </a:solidFill>
                <a:latin typeface="나눔고딕"/>
                <a:ea typeface="굴림" charset="-127"/>
              </a:rPr>
              <a:t>th</a:t>
            </a:r>
            <a:r>
              <a:rPr lang="en-US" altLang="ko-KR" sz="1100">
                <a:solidFill>
                  <a:srgbClr val="000000"/>
                </a:solidFill>
                <a:latin typeface="나눔고딕"/>
                <a:ea typeface="굴림" charset="-127"/>
              </a:rPr>
              <a:t> : Best PI/PEF Deal of the Year [April 20007]</a:t>
            </a:r>
          </a:p>
          <a:p>
            <a:pPr latinLnBrk="0" hangingPunct="0">
              <a:buFontTx/>
              <a:buChar char="•"/>
            </a:pPr>
            <a:endParaRPr lang="en-US" altLang="ko-KR" sz="200">
              <a:solidFill>
                <a:srgbClr val="000000"/>
              </a:solidFill>
              <a:latin typeface="나눔고딕"/>
              <a:ea typeface="굴림" charset="-127"/>
            </a:endParaRPr>
          </a:p>
          <a:p>
            <a:pPr latinLnBrk="0" hangingPunct="0">
              <a:buFontTx/>
              <a:buChar char="•"/>
            </a:pPr>
            <a:r>
              <a:rPr lang="en-US" altLang="ko-KR" sz="1100">
                <a:solidFill>
                  <a:srgbClr val="000000"/>
                </a:solidFill>
                <a:latin typeface="나눔고딕"/>
                <a:ea typeface="굴림" charset="-127"/>
              </a:rPr>
              <a:t>  3</a:t>
            </a:r>
            <a:r>
              <a:rPr lang="en-US" altLang="ko-KR" sz="1100" baseline="30000">
                <a:solidFill>
                  <a:srgbClr val="000000"/>
                </a:solidFill>
                <a:latin typeface="나눔고딕"/>
                <a:ea typeface="굴림" charset="-127"/>
              </a:rPr>
              <a:t>rd</a:t>
            </a:r>
            <a:r>
              <a:rPr lang="en-US" altLang="ko-KR" sz="1100">
                <a:solidFill>
                  <a:srgbClr val="000000"/>
                </a:solidFill>
                <a:latin typeface="나눔고딕"/>
                <a:ea typeface="굴림" charset="-127"/>
              </a:rPr>
              <a:t> : Best Lead Manager of the Year [April 2006]</a:t>
            </a:r>
          </a:p>
          <a:p>
            <a:pPr latinLnBrk="0" hangingPunct="0">
              <a:buFontTx/>
              <a:buChar char="•"/>
            </a:pPr>
            <a:endParaRPr lang="en-US" altLang="ko-KR" sz="200">
              <a:solidFill>
                <a:srgbClr val="000000"/>
              </a:solidFill>
              <a:latin typeface="나눔고딕"/>
              <a:ea typeface="굴림" charset="-127"/>
            </a:endParaRPr>
          </a:p>
          <a:p>
            <a:pPr latinLnBrk="0" hangingPunct="0">
              <a:buFontTx/>
              <a:buChar char="•"/>
            </a:pPr>
            <a:r>
              <a:rPr lang="en-US" altLang="ko-KR" sz="1100">
                <a:solidFill>
                  <a:srgbClr val="000000"/>
                </a:solidFill>
                <a:latin typeface="나눔고딕"/>
                <a:ea typeface="굴림" charset="-127"/>
              </a:rPr>
              <a:t>  2</a:t>
            </a:r>
            <a:r>
              <a:rPr lang="en-US" altLang="ko-KR" sz="1100" baseline="30000">
                <a:solidFill>
                  <a:srgbClr val="000000"/>
                </a:solidFill>
                <a:latin typeface="나눔고딕"/>
                <a:ea typeface="굴림" charset="-127"/>
              </a:rPr>
              <a:t>nd</a:t>
            </a:r>
            <a:r>
              <a:rPr lang="en-US" altLang="ko-KR" sz="1100">
                <a:solidFill>
                  <a:srgbClr val="000000"/>
                </a:solidFill>
                <a:latin typeface="나눔고딕"/>
                <a:ea typeface="굴림" charset="-127"/>
              </a:rPr>
              <a:t> : Best Lead Manager of the Year </a:t>
            </a:r>
          </a:p>
          <a:p>
            <a:pPr latinLnBrk="0" hangingPunct="0"/>
            <a:r>
              <a:rPr lang="en-US" altLang="ko-KR" sz="1100">
                <a:solidFill>
                  <a:srgbClr val="000000"/>
                </a:solidFill>
                <a:latin typeface="나눔고딕"/>
                <a:ea typeface="굴림" charset="-127"/>
              </a:rPr>
              <a:t>          [March 2005]</a:t>
            </a:r>
          </a:p>
          <a:p>
            <a:pPr latinLnBrk="0" hangingPunct="0"/>
            <a:endParaRPr lang="en-US" altLang="ko-KR" sz="200">
              <a:solidFill>
                <a:srgbClr val="000000"/>
              </a:solidFill>
              <a:latin typeface="나눔고딕"/>
              <a:ea typeface="굴림" charset="-127"/>
            </a:endParaRPr>
          </a:p>
          <a:p>
            <a:pPr latinLnBrk="0" hangingPunct="0">
              <a:buFontTx/>
              <a:buChar char="•"/>
            </a:pPr>
            <a:r>
              <a:rPr lang="en-US" altLang="ko-KR" sz="1100">
                <a:solidFill>
                  <a:srgbClr val="000000"/>
                </a:solidFill>
                <a:latin typeface="나눔고딕"/>
                <a:ea typeface="굴림" charset="-127"/>
              </a:rPr>
              <a:t>  1</a:t>
            </a:r>
            <a:r>
              <a:rPr lang="en-US" altLang="ko-KR" sz="1100" baseline="30000">
                <a:solidFill>
                  <a:srgbClr val="000000"/>
                </a:solidFill>
                <a:latin typeface="나눔고딕"/>
                <a:ea typeface="굴림" charset="-127"/>
              </a:rPr>
              <a:t>st</a:t>
            </a:r>
            <a:r>
              <a:rPr lang="en-US" altLang="ko-KR" sz="1100">
                <a:solidFill>
                  <a:srgbClr val="000000"/>
                </a:solidFill>
                <a:latin typeface="나눔고딕"/>
                <a:ea typeface="굴림" charset="-127"/>
              </a:rPr>
              <a:t> : Best Deal, Bond House, </a:t>
            </a:r>
          </a:p>
          <a:p>
            <a:pPr latinLnBrk="0" hangingPunct="0"/>
            <a:r>
              <a:rPr lang="en-US" altLang="ko-KR" sz="1100">
                <a:solidFill>
                  <a:srgbClr val="000000"/>
                </a:solidFill>
                <a:latin typeface="나눔고딕"/>
                <a:ea typeface="굴림" charset="-127"/>
              </a:rPr>
              <a:t>          M&amp;A company of the Year [</a:t>
            </a:r>
            <a:r>
              <a:rPr lang="en-US" altLang="ko-KR" sz="800">
                <a:solidFill>
                  <a:srgbClr val="000000"/>
                </a:solidFill>
                <a:latin typeface="나눔고딕"/>
                <a:ea typeface="굴림" charset="-127"/>
              </a:rPr>
              <a:t>May 2004]</a:t>
            </a:r>
          </a:p>
        </p:txBody>
      </p:sp>
      <p:pic>
        <p:nvPicPr>
          <p:cNvPr id="26644" name="Picture 2" descr="C:\Documents and Settings\Administrator\바탕 화면\1.jpg"/>
          <p:cNvPicPr>
            <a:picLocks noChangeAspect="1" noChangeArrowheads="1"/>
          </p:cNvPicPr>
          <p:nvPr/>
        </p:nvPicPr>
        <p:blipFill>
          <a:blip r:embed="rId8"/>
          <a:srcRect l="7463" t="11456" r="10448" b="37103"/>
          <a:stretch>
            <a:fillRect/>
          </a:stretch>
        </p:blipFill>
        <p:spPr bwMode="auto">
          <a:xfrm>
            <a:off x="8048625" y="5518150"/>
            <a:ext cx="9620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419212"/>
            <a:ext cx="8969834" cy="40011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/>
              <a:t>Total Financial solutions Provider – Investment Banking Group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579938" y="6616952"/>
            <a:ext cx="744538" cy="202948"/>
          </a:xfrm>
        </p:spPr>
        <p:txBody>
          <a:bodyPr rtlCol="0"/>
          <a:lstStyle/>
          <a:p>
            <a:pPr>
              <a:defRPr/>
            </a:pPr>
            <a:fld id="{606DC716-EE49-44A7-A5CE-BBFBA3146BB3}" type="slidenum">
              <a: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</a:rPr>
              <a:pPr>
                <a:defRPr/>
              </a:pPr>
              <a:t>7</a:t>
            </a:fld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50813" y="838200"/>
            <a:ext cx="9558337" cy="711200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89241" tIns="90679" rIns="89241" bIns="90679"/>
          <a:lstStyle/>
          <a:p>
            <a:pPr marL="177800" indent="-177800" algn="ctr" eaLnBrk="0" hangingPunct="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</a:pPr>
            <a:endParaRPr lang="ko-KR" altLang="en-US" sz="1200" b="0">
              <a:solidFill>
                <a:srgbClr val="0064DE"/>
              </a:solidFill>
              <a:latin typeface="나눔고딕"/>
              <a:ea typeface="굴림" charset="-127"/>
            </a:endParaRPr>
          </a:p>
        </p:txBody>
      </p:sp>
      <p:sp>
        <p:nvSpPr>
          <p:cNvPr id="64" name="AutoShape 6"/>
          <p:cNvSpPr>
            <a:spLocks noChangeArrowheads="1"/>
          </p:cNvSpPr>
          <p:nvPr/>
        </p:nvSpPr>
        <p:spPr bwMode="auto">
          <a:xfrm>
            <a:off x="200025" y="5949950"/>
            <a:ext cx="9558338" cy="711200"/>
          </a:xfrm>
          <a:prstGeom prst="roundRect">
            <a:avLst>
              <a:gd name="adj" fmla="val 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89241" tIns="90679" rIns="89241" bIns="90679"/>
          <a:lstStyle/>
          <a:p>
            <a:pPr marL="177800" indent="-177800" algn="ctr" eaLnBrk="0" hangingPunct="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</a:pPr>
            <a:endParaRPr lang="en-US" altLang="ko-KR" sz="1200" b="0">
              <a:solidFill>
                <a:srgbClr val="0064DE"/>
              </a:solidFill>
              <a:latin typeface="나눔고딕"/>
              <a:ea typeface="굴림" charset="-127"/>
            </a:endParaRPr>
          </a:p>
        </p:txBody>
      </p:sp>
      <p:cxnSp>
        <p:nvCxnSpPr>
          <p:cNvPr id="28677" name="꺾인 연결선 109"/>
          <p:cNvCxnSpPr>
            <a:cxnSpLocks noChangeShapeType="1"/>
          </p:cNvCxnSpPr>
          <p:nvPr/>
        </p:nvCxnSpPr>
        <p:spPr bwMode="auto">
          <a:xfrm rot="5400000">
            <a:off x="7230269" y="2623344"/>
            <a:ext cx="647700" cy="71438"/>
          </a:xfrm>
          <a:prstGeom prst="bentConnector3">
            <a:avLst>
              <a:gd name="adj1" fmla="val 73514"/>
            </a:avLst>
          </a:prstGeom>
          <a:noFill/>
          <a:ln w="63500" algn="ctr">
            <a:solidFill>
              <a:srgbClr val="BFBFBF"/>
            </a:solidFill>
            <a:round/>
            <a:headEnd/>
            <a:tailEnd/>
          </a:ln>
        </p:spPr>
      </p:cxnSp>
      <p:cxnSp>
        <p:nvCxnSpPr>
          <p:cNvPr id="28678" name="꺾인 연결선 110"/>
          <p:cNvCxnSpPr>
            <a:cxnSpLocks noChangeShapeType="1"/>
            <a:stCxn id="160" idx="2"/>
            <a:endCxn id="149" idx="0"/>
          </p:cNvCxnSpPr>
          <p:nvPr/>
        </p:nvCxnSpPr>
        <p:spPr bwMode="auto">
          <a:xfrm rot="5400000">
            <a:off x="3945731" y="3213895"/>
            <a:ext cx="1069975" cy="976312"/>
          </a:xfrm>
          <a:prstGeom prst="bentConnector3">
            <a:avLst>
              <a:gd name="adj1" fmla="val 50000"/>
            </a:avLst>
          </a:prstGeom>
          <a:noFill/>
          <a:ln w="63500" algn="ctr">
            <a:solidFill>
              <a:srgbClr val="BFBFBF"/>
            </a:solidFill>
            <a:round/>
            <a:headEnd/>
            <a:tailEnd/>
          </a:ln>
        </p:spPr>
      </p:cxnSp>
      <p:cxnSp>
        <p:nvCxnSpPr>
          <p:cNvPr id="28679" name="꺾인 연결선 121"/>
          <p:cNvCxnSpPr>
            <a:cxnSpLocks noChangeShapeType="1"/>
            <a:stCxn id="160" idx="2"/>
            <a:endCxn id="145" idx="0"/>
          </p:cNvCxnSpPr>
          <p:nvPr/>
        </p:nvCxnSpPr>
        <p:spPr bwMode="auto">
          <a:xfrm rot="16200000" flipH="1">
            <a:off x="4942682" y="3193256"/>
            <a:ext cx="1066800" cy="1014413"/>
          </a:xfrm>
          <a:prstGeom prst="bentConnector3">
            <a:avLst>
              <a:gd name="adj1" fmla="val 50000"/>
            </a:avLst>
          </a:prstGeom>
          <a:noFill/>
          <a:ln w="63500" algn="ctr">
            <a:solidFill>
              <a:srgbClr val="BFBFBF"/>
            </a:solidFill>
            <a:round/>
            <a:headEnd/>
            <a:tailEnd/>
          </a:ln>
        </p:spPr>
      </p:cxnSp>
      <p:cxnSp>
        <p:nvCxnSpPr>
          <p:cNvPr id="28680" name="꺾인 연결선 122"/>
          <p:cNvCxnSpPr>
            <a:cxnSpLocks noChangeShapeType="1"/>
            <a:stCxn id="157" idx="2"/>
            <a:endCxn id="153" idx="0"/>
          </p:cNvCxnSpPr>
          <p:nvPr/>
        </p:nvCxnSpPr>
        <p:spPr bwMode="auto">
          <a:xfrm rot="5400000">
            <a:off x="816769" y="3231357"/>
            <a:ext cx="1073150" cy="938212"/>
          </a:xfrm>
          <a:prstGeom prst="bentConnector3">
            <a:avLst>
              <a:gd name="adj1" fmla="val 44676"/>
            </a:avLst>
          </a:prstGeom>
          <a:noFill/>
          <a:ln w="63500" algn="ctr">
            <a:solidFill>
              <a:srgbClr val="BFBFBF"/>
            </a:solidFill>
            <a:round/>
            <a:headEnd/>
            <a:tailEnd/>
          </a:ln>
        </p:spPr>
      </p:cxnSp>
      <p:sp>
        <p:nvSpPr>
          <p:cNvPr id="124" name="모서리가 둥근 직사각형 123"/>
          <p:cNvSpPr/>
          <p:nvPr/>
        </p:nvSpPr>
        <p:spPr bwMode="auto">
          <a:xfrm>
            <a:off x="4519613" y="4232275"/>
            <a:ext cx="935037" cy="1719263"/>
          </a:xfrm>
          <a:prstGeom prst="roundRect">
            <a:avLst>
              <a:gd name="adj" fmla="val 5120"/>
            </a:avLst>
          </a:prstGeom>
          <a:solidFill>
            <a:srgbClr val="FFFFFF"/>
          </a:solidFill>
          <a:ln w="1905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defTabSz="839788" latinLnBrk="0">
              <a:spcBef>
                <a:spcPts val="600"/>
              </a:spcBef>
            </a:pPr>
            <a:endParaRPr lang="ko-KR" altLang="en-US" sz="1200">
              <a:solidFill>
                <a:srgbClr val="7F7F7F"/>
              </a:solidFill>
              <a:latin typeface="나눔고딕 ExtraBold"/>
              <a:ea typeface="굴림" charset="-127"/>
            </a:endParaRPr>
          </a:p>
        </p:txBody>
      </p:sp>
      <p:cxnSp>
        <p:nvCxnSpPr>
          <p:cNvPr id="28682" name="꺾인 연결선 124"/>
          <p:cNvCxnSpPr>
            <a:cxnSpLocks noChangeShapeType="1"/>
            <a:stCxn id="158" idx="2"/>
            <a:endCxn id="137" idx="0"/>
          </p:cNvCxnSpPr>
          <p:nvPr/>
        </p:nvCxnSpPr>
        <p:spPr bwMode="auto">
          <a:xfrm rot="16200000" flipH="1">
            <a:off x="7290594" y="3461544"/>
            <a:ext cx="1073150" cy="477838"/>
          </a:xfrm>
          <a:prstGeom prst="bentConnector3">
            <a:avLst>
              <a:gd name="adj1" fmla="val 45565"/>
            </a:avLst>
          </a:prstGeom>
          <a:noFill/>
          <a:ln w="63500" algn="ctr">
            <a:solidFill>
              <a:srgbClr val="BFBFBF"/>
            </a:solidFill>
            <a:round/>
            <a:headEnd/>
            <a:tailEnd/>
          </a:ln>
        </p:spPr>
      </p:cxnSp>
      <p:cxnSp>
        <p:nvCxnSpPr>
          <p:cNvPr id="28683" name="꺾인 연결선 125"/>
          <p:cNvCxnSpPr>
            <a:cxnSpLocks noChangeShapeType="1"/>
            <a:stCxn id="159" idx="2"/>
            <a:endCxn id="138" idx="0"/>
          </p:cNvCxnSpPr>
          <p:nvPr/>
        </p:nvCxnSpPr>
        <p:spPr bwMode="auto">
          <a:xfrm rot="16200000" flipH="1">
            <a:off x="5926137" y="1112838"/>
            <a:ext cx="2174875" cy="4083050"/>
          </a:xfrm>
          <a:prstGeom prst="bentConnector3">
            <a:avLst>
              <a:gd name="adj1" fmla="val 12764"/>
            </a:avLst>
          </a:prstGeom>
          <a:noFill/>
          <a:ln w="63500" algn="ctr">
            <a:solidFill>
              <a:srgbClr val="BFBFBF"/>
            </a:solidFill>
            <a:round/>
            <a:headEnd/>
            <a:tailEnd/>
          </a:ln>
        </p:spPr>
      </p:cxnSp>
      <p:cxnSp>
        <p:nvCxnSpPr>
          <p:cNvPr id="28684" name="꺾인 연결선 126"/>
          <p:cNvCxnSpPr>
            <a:cxnSpLocks noChangeShapeType="1"/>
            <a:stCxn id="158" idx="2"/>
            <a:endCxn id="134" idx="0"/>
          </p:cNvCxnSpPr>
          <p:nvPr/>
        </p:nvCxnSpPr>
        <p:spPr bwMode="auto">
          <a:xfrm rot="5400000">
            <a:off x="6796088" y="3444875"/>
            <a:ext cx="1073150" cy="511175"/>
          </a:xfrm>
          <a:prstGeom prst="bentConnector3">
            <a:avLst>
              <a:gd name="adj1" fmla="val 45565"/>
            </a:avLst>
          </a:prstGeom>
          <a:noFill/>
          <a:ln w="63500" algn="ctr">
            <a:solidFill>
              <a:srgbClr val="BFBFBF"/>
            </a:solidFill>
            <a:round/>
            <a:headEnd/>
            <a:tailEnd/>
          </a:ln>
        </p:spPr>
      </p:cxnSp>
      <p:cxnSp>
        <p:nvCxnSpPr>
          <p:cNvPr id="28685" name="꺾인 연결선 127"/>
          <p:cNvCxnSpPr>
            <a:cxnSpLocks noChangeShapeType="1"/>
            <a:stCxn id="157" idx="2"/>
            <a:endCxn id="28709" idx="0"/>
          </p:cNvCxnSpPr>
          <p:nvPr/>
        </p:nvCxnSpPr>
        <p:spPr bwMode="auto">
          <a:xfrm rot="16200000" flipH="1">
            <a:off x="1808163" y="3178175"/>
            <a:ext cx="1052512" cy="1023938"/>
          </a:xfrm>
          <a:prstGeom prst="bentConnector3">
            <a:avLst>
              <a:gd name="adj1" fmla="val 45477"/>
            </a:avLst>
          </a:prstGeom>
          <a:noFill/>
          <a:ln w="63500" algn="ctr">
            <a:solidFill>
              <a:srgbClr val="BFBFBF"/>
            </a:solidFill>
            <a:round/>
            <a:headEnd/>
            <a:tailEnd/>
          </a:ln>
        </p:spPr>
      </p:cxnSp>
      <p:sp>
        <p:nvSpPr>
          <p:cNvPr id="129" name="모서리가 둥근 직사각형 128"/>
          <p:cNvSpPr/>
          <p:nvPr/>
        </p:nvSpPr>
        <p:spPr bwMode="auto">
          <a:xfrm>
            <a:off x="2379663" y="4241800"/>
            <a:ext cx="936625" cy="1719263"/>
          </a:xfrm>
          <a:prstGeom prst="roundRect">
            <a:avLst>
              <a:gd name="adj" fmla="val 5120"/>
            </a:avLst>
          </a:prstGeom>
          <a:solidFill>
            <a:srgbClr val="FFFFFF"/>
          </a:solidFill>
          <a:ln w="1905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defTabSz="839788" latinLnBrk="0">
              <a:spcBef>
                <a:spcPts val="600"/>
              </a:spcBef>
            </a:pPr>
            <a:endParaRPr lang="ko-KR" altLang="en-US" sz="1200">
              <a:solidFill>
                <a:srgbClr val="7F7F7F"/>
              </a:solidFill>
              <a:latin typeface="나눔고딕 ExtraBold"/>
              <a:ea typeface="굴림" charset="-127"/>
            </a:endParaRPr>
          </a:p>
        </p:txBody>
      </p:sp>
      <p:sp>
        <p:nvSpPr>
          <p:cNvPr id="131" name="모서리가 둥근 직사각형 130"/>
          <p:cNvSpPr/>
          <p:nvPr/>
        </p:nvSpPr>
        <p:spPr bwMode="auto">
          <a:xfrm>
            <a:off x="2379761" y="4237443"/>
            <a:ext cx="936000" cy="261878"/>
          </a:xfrm>
          <a:prstGeom prst="roundRect">
            <a:avLst>
              <a:gd name="adj" fmla="val 14569"/>
            </a:avLst>
          </a:prstGeom>
          <a:solidFill>
            <a:srgbClr val="0F2A86"/>
          </a:solidFill>
          <a:ln w="19050" cap="flat" cmpd="sng" algn="ctr">
            <a:solidFill>
              <a:srgbClr val="0064D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defTabSz="839788" latinLnBrk="0">
              <a:spcBef>
                <a:spcPts val="600"/>
              </a:spcBef>
              <a:defRPr/>
            </a:pPr>
            <a:r>
              <a:rPr lang="en-US" altLang="ko-KR" sz="9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ECM</a:t>
            </a:r>
            <a:endParaRPr lang="ko-KR" altLang="en-US" sz="900" kern="0" dirty="0">
              <a:ln>
                <a:solidFill>
                  <a:srgbClr val="0064DE">
                    <a:alpha val="0"/>
                  </a:srgbClr>
                </a:solidFill>
              </a:ln>
              <a:solidFill>
                <a:sysClr val="window" lastClr="FFFFFF"/>
              </a:solidFill>
              <a:latin typeface="나눔고딕 ExtraBold"/>
              <a:ea typeface="나눔고딕 ExtraBold"/>
              <a:cs typeface="+mn-cs"/>
            </a:endParaRPr>
          </a:p>
        </p:txBody>
      </p:sp>
      <p:sp>
        <p:nvSpPr>
          <p:cNvPr id="132" name="모서리가 둥근 직사각형 131"/>
          <p:cNvSpPr/>
          <p:nvPr/>
        </p:nvSpPr>
        <p:spPr bwMode="auto">
          <a:xfrm>
            <a:off x="6608763" y="4241800"/>
            <a:ext cx="936625" cy="1719263"/>
          </a:xfrm>
          <a:prstGeom prst="roundRect">
            <a:avLst>
              <a:gd name="adj" fmla="val 5120"/>
            </a:avLst>
          </a:prstGeom>
          <a:solidFill>
            <a:srgbClr val="FFFFFF"/>
          </a:solidFill>
          <a:ln w="1905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defTabSz="839788" latinLnBrk="0">
              <a:spcBef>
                <a:spcPts val="600"/>
              </a:spcBef>
            </a:pPr>
            <a:endParaRPr lang="ko-KR" altLang="en-US" sz="1200">
              <a:solidFill>
                <a:srgbClr val="7F7F7F"/>
              </a:solidFill>
              <a:latin typeface="나눔고딕 ExtraBold"/>
              <a:ea typeface="굴림" charset="-127"/>
            </a:endParaRPr>
          </a:p>
        </p:txBody>
      </p:sp>
      <p:sp>
        <p:nvSpPr>
          <p:cNvPr id="134" name="모서리가 둥근 직사각형 133"/>
          <p:cNvSpPr/>
          <p:nvPr/>
        </p:nvSpPr>
        <p:spPr bwMode="auto">
          <a:xfrm>
            <a:off x="6609183" y="4237443"/>
            <a:ext cx="936000" cy="261878"/>
          </a:xfrm>
          <a:prstGeom prst="roundRect">
            <a:avLst>
              <a:gd name="adj" fmla="val 14569"/>
            </a:avLst>
          </a:prstGeom>
          <a:solidFill>
            <a:srgbClr val="0F2A86"/>
          </a:solidFill>
          <a:ln w="19050" cap="flat" cmpd="sng" algn="ctr">
            <a:solidFill>
              <a:srgbClr val="0064D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defTabSz="839788" latinLnBrk="0">
              <a:spcBef>
                <a:spcPts val="600"/>
              </a:spcBef>
              <a:defRPr/>
            </a:pPr>
            <a:r>
              <a:rPr lang="en-US" altLang="ko-KR" sz="9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M&amp;A</a:t>
            </a:r>
            <a:endParaRPr lang="ko-KR" altLang="en-US" sz="900" kern="0" dirty="0">
              <a:ln>
                <a:solidFill>
                  <a:srgbClr val="0064DE">
                    <a:alpha val="0"/>
                  </a:srgbClr>
                </a:solidFill>
              </a:ln>
              <a:solidFill>
                <a:sysClr val="window" lastClr="FFFFFF"/>
              </a:solidFill>
              <a:latin typeface="나눔고딕 ExtraBold"/>
              <a:ea typeface="나눔고딕 ExtraBold"/>
              <a:cs typeface="+mn-cs"/>
            </a:endParaRPr>
          </a:p>
        </p:txBody>
      </p:sp>
      <p:sp>
        <p:nvSpPr>
          <p:cNvPr id="135" name="모서리가 둥근 직사각형 134"/>
          <p:cNvSpPr/>
          <p:nvPr/>
        </p:nvSpPr>
        <p:spPr bwMode="auto">
          <a:xfrm>
            <a:off x="7597775" y="4241800"/>
            <a:ext cx="936625" cy="1719263"/>
          </a:xfrm>
          <a:prstGeom prst="roundRect">
            <a:avLst>
              <a:gd name="adj" fmla="val 5120"/>
            </a:avLst>
          </a:prstGeom>
          <a:solidFill>
            <a:srgbClr val="FFFFFF"/>
          </a:solidFill>
          <a:ln w="1905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defTabSz="839788" latinLnBrk="0">
              <a:spcBef>
                <a:spcPts val="600"/>
              </a:spcBef>
            </a:pPr>
            <a:endParaRPr lang="ko-KR" altLang="en-US" sz="1200">
              <a:solidFill>
                <a:srgbClr val="7F7F7F"/>
              </a:solidFill>
              <a:latin typeface="나눔고딕 ExtraBold"/>
              <a:ea typeface="굴림" charset="-127"/>
            </a:endParaRPr>
          </a:p>
        </p:txBody>
      </p:sp>
      <p:sp>
        <p:nvSpPr>
          <p:cNvPr id="137" name="모서리가 둥근 직사각형 136"/>
          <p:cNvSpPr/>
          <p:nvPr/>
        </p:nvSpPr>
        <p:spPr bwMode="auto">
          <a:xfrm>
            <a:off x="7598245" y="4237443"/>
            <a:ext cx="936000" cy="261878"/>
          </a:xfrm>
          <a:prstGeom prst="roundRect">
            <a:avLst>
              <a:gd name="adj" fmla="val 14569"/>
            </a:avLst>
          </a:prstGeom>
          <a:solidFill>
            <a:srgbClr val="0F2A86"/>
          </a:solidFill>
          <a:ln w="19050" cap="flat" cmpd="sng" algn="ctr">
            <a:solidFill>
              <a:srgbClr val="0064D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defTabSz="839788" latinLnBrk="0">
              <a:spcBef>
                <a:spcPts val="600"/>
              </a:spcBef>
              <a:defRPr/>
            </a:pPr>
            <a:r>
              <a:rPr lang="en-US" altLang="ko-KR" sz="9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PE</a:t>
            </a:r>
            <a:endParaRPr lang="ko-KR" altLang="en-US" sz="900" kern="0" dirty="0">
              <a:ln>
                <a:solidFill>
                  <a:srgbClr val="0064DE">
                    <a:alpha val="0"/>
                  </a:srgbClr>
                </a:solidFill>
              </a:ln>
              <a:solidFill>
                <a:sysClr val="window" lastClr="FFFFFF"/>
              </a:solidFill>
              <a:latin typeface="나눔고딕 ExtraBold"/>
              <a:ea typeface="나눔고딕 ExtraBold"/>
              <a:cs typeface="+mn-cs"/>
            </a:endParaRPr>
          </a:p>
        </p:txBody>
      </p:sp>
      <p:sp>
        <p:nvSpPr>
          <p:cNvPr id="138" name="모서리가 둥근 직사각형 137"/>
          <p:cNvSpPr/>
          <p:nvPr/>
        </p:nvSpPr>
        <p:spPr bwMode="auto">
          <a:xfrm>
            <a:off x="8586788" y="4241800"/>
            <a:ext cx="936625" cy="1719263"/>
          </a:xfrm>
          <a:prstGeom prst="roundRect">
            <a:avLst>
              <a:gd name="adj" fmla="val 5120"/>
            </a:avLst>
          </a:prstGeom>
          <a:solidFill>
            <a:srgbClr val="FFFFFF"/>
          </a:solidFill>
          <a:ln w="1905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defTabSz="839788" latinLnBrk="0">
              <a:spcBef>
                <a:spcPts val="600"/>
              </a:spcBef>
            </a:pPr>
            <a:endParaRPr lang="ko-KR" altLang="en-US" sz="1200">
              <a:solidFill>
                <a:srgbClr val="7F7F7F"/>
              </a:solidFill>
              <a:latin typeface="나눔고딕 ExtraBold"/>
              <a:ea typeface="굴림" charset="-127"/>
            </a:endParaRPr>
          </a:p>
        </p:txBody>
      </p:sp>
      <p:sp>
        <p:nvSpPr>
          <p:cNvPr id="140" name="모서리가 둥근 직사각형 139"/>
          <p:cNvSpPr/>
          <p:nvPr/>
        </p:nvSpPr>
        <p:spPr bwMode="auto">
          <a:xfrm>
            <a:off x="8587307" y="4237443"/>
            <a:ext cx="936000" cy="261878"/>
          </a:xfrm>
          <a:prstGeom prst="roundRect">
            <a:avLst>
              <a:gd name="adj" fmla="val 14569"/>
            </a:avLst>
          </a:prstGeom>
          <a:solidFill>
            <a:srgbClr val="0F2A86"/>
          </a:solidFill>
          <a:ln w="19050" cap="flat" cmpd="sng" algn="ctr">
            <a:solidFill>
              <a:srgbClr val="0064D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defTabSz="839788" latinLnBrk="0">
              <a:spcBef>
                <a:spcPts val="600"/>
              </a:spcBef>
              <a:defRPr/>
            </a:pPr>
            <a:r>
              <a:rPr lang="en-US" altLang="ko-KR" sz="9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IB</a:t>
            </a:r>
            <a:r>
              <a:rPr lang="ko-KR" altLang="en-US" sz="9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 </a:t>
            </a:r>
            <a:r>
              <a:rPr lang="en-US" altLang="ko-KR" sz="9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Biz Planning</a:t>
            </a:r>
            <a:endParaRPr lang="ko-KR" altLang="en-US" sz="900" kern="0" dirty="0">
              <a:ln>
                <a:solidFill>
                  <a:srgbClr val="0064DE">
                    <a:alpha val="0"/>
                  </a:srgbClr>
                </a:solidFill>
              </a:ln>
              <a:solidFill>
                <a:sysClr val="window" lastClr="FFFFFF"/>
              </a:solidFill>
              <a:latin typeface="나눔고딕 ExtraBold"/>
              <a:ea typeface="나눔고딕 ExtraBold"/>
              <a:cs typeface="+mn-cs"/>
            </a:endParaRPr>
          </a:p>
        </p:txBody>
      </p:sp>
      <p:cxnSp>
        <p:nvCxnSpPr>
          <p:cNvPr id="28694" name="꺾인 연결선 140"/>
          <p:cNvCxnSpPr>
            <a:cxnSpLocks noChangeShapeType="1"/>
            <a:stCxn id="159" idx="2"/>
            <a:endCxn id="157" idx="0"/>
          </p:cNvCxnSpPr>
          <p:nvPr/>
        </p:nvCxnSpPr>
        <p:spPr bwMode="auto">
          <a:xfrm rot="5400000">
            <a:off x="3118643" y="770732"/>
            <a:ext cx="557213" cy="3149600"/>
          </a:xfrm>
          <a:prstGeom prst="bentConnector3">
            <a:avLst>
              <a:gd name="adj1" fmla="val 50000"/>
            </a:avLst>
          </a:prstGeom>
          <a:noFill/>
          <a:ln w="63500" algn="ctr">
            <a:solidFill>
              <a:srgbClr val="BFBFBF"/>
            </a:solidFill>
            <a:round/>
            <a:headEnd/>
            <a:tailEnd/>
          </a:ln>
        </p:spPr>
      </p:cxnSp>
      <p:cxnSp>
        <p:nvCxnSpPr>
          <p:cNvPr id="28695" name="꺾인 연결선 141"/>
          <p:cNvCxnSpPr>
            <a:cxnSpLocks noChangeShapeType="1"/>
          </p:cNvCxnSpPr>
          <p:nvPr/>
        </p:nvCxnSpPr>
        <p:spPr bwMode="auto">
          <a:xfrm rot="5400000">
            <a:off x="4692650" y="2346325"/>
            <a:ext cx="560388" cy="1588"/>
          </a:xfrm>
          <a:prstGeom prst="bentConnector3">
            <a:avLst>
              <a:gd name="adj1" fmla="val 50000"/>
            </a:avLst>
          </a:prstGeom>
          <a:noFill/>
          <a:ln w="63500" algn="ctr">
            <a:solidFill>
              <a:srgbClr val="BFBFBF"/>
            </a:solidFill>
            <a:round/>
            <a:headEnd/>
            <a:tailEnd/>
          </a:ln>
        </p:spPr>
      </p:cxnSp>
      <p:sp>
        <p:nvSpPr>
          <p:cNvPr id="144" name="모서리가 둥근 직사각형 143"/>
          <p:cNvSpPr/>
          <p:nvPr/>
        </p:nvSpPr>
        <p:spPr bwMode="auto">
          <a:xfrm>
            <a:off x="4520894" y="4237443"/>
            <a:ext cx="936000" cy="261878"/>
          </a:xfrm>
          <a:prstGeom prst="roundRect">
            <a:avLst>
              <a:gd name="adj" fmla="val 14569"/>
            </a:avLst>
          </a:prstGeom>
          <a:solidFill>
            <a:srgbClr val="0F2A86"/>
          </a:solidFill>
          <a:ln w="19050" cap="flat" cmpd="sng" algn="ctr">
            <a:solidFill>
              <a:srgbClr val="0064D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defTabSz="839788" latinLnBrk="0">
              <a:spcBef>
                <a:spcPts val="600"/>
              </a:spcBef>
              <a:defRPr/>
            </a:pPr>
            <a:r>
              <a:rPr lang="en-US" altLang="ko-KR" sz="9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Industry 1,2,3,4</a:t>
            </a:r>
            <a:endParaRPr lang="ko-KR" altLang="en-US" sz="900" kern="0" dirty="0">
              <a:ln>
                <a:solidFill>
                  <a:srgbClr val="0064DE">
                    <a:alpha val="0"/>
                  </a:srgbClr>
                </a:solidFill>
              </a:ln>
              <a:solidFill>
                <a:sysClr val="window" lastClr="FFFFFF"/>
              </a:solidFill>
              <a:latin typeface="나눔고딕 ExtraBold"/>
              <a:ea typeface="나눔고딕 ExtraBold"/>
              <a:cs typeface="+mn-cs"/>
            </a:endParaRPr>
          </a:p>
        </p:txBody>
      </p:sp>
      <p:sp>
        <p:nvSpPr>
          <p:cNvPr id="145" name="모서리가 둥근 직사각형 144"/>
          <p:cNvSpPr/>
          <p:nvPr/>
        </p:nvSpPr>
        <p:spPr bwMode="auto">
          <a:xfrm>
            <a:off x="5514975" y="4233863"/>
            <a:ext cx="936625" cy="1719262"/>
          </a:xfrm>
          <a:prstGeom prst="roundRect">
            <a:avLst>
              <a:gd name="adj" fmla="val 5120"/>
            </a:avLst>
          </a:prstGeom>
          <a:solidFill>
            <a:srgbClr val="FFFFFF"/>
          </a:solidFill>
          <a:ln w="1905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defTabSz="839788" latinLnBrk="0">
              <a:spcBef>
                <a:spcPts val="600"/>
              </a:spcBef>
            </a:pPr>
            <a:endParaRPr lang="ko-KR" altLang="en-US" sz="1200">
              <a:solidFill>
                <a:srgbClr val="7F7F7F"/>
              </a:solidFill>
              <a:latin typeface="나눔고딕 ExtraBold"/>
              <a:ea typeface="굴림" charset="-127"/>
            </a:endParaRPr>
          </a:p>
        </p:txBody>
      </p:sp>
      <p:sp>
        <p:nvSpPr>
          <p:cNvPr id="147" name="모서리가 둥근 직사각형 146"/>
          <p:cNvSpPr/>
          <p:nvPr/>
        </p:nvSpPr>
        <p:spPr bwMode="auto">
          <a:xfrm>
            <a:off x="5515476" y="4237443"/>
            <a:ext cx="936000" cy="261878"/>
          </a:xfrm>
          <a:prstGeom prst="roundRect">
            <a:avLst>
              <a:gd name="adj" fmla="val 14569"/>
            </a:avLst>
          </a:prstGeom>
          <a:solidFill>
            <a:srgbClr val="0F2A86"/>
          </a:solidFill>
          <a:ln w="19050" cap="flat" cmpd="sng" algn="ctr">
            <a:solidFill>
              <a:srgbClr val="0064D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defTabSz="839788" latinLnBrk="0">
              <a:spcBef>
                <a:spcPts val="600"/>
              </a:spcBef>
              <a:defRPr/>
            </a:pPr>
            <a:r>
              <a:rPr lang="en-US" altLang="ko-KR" sz="9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SDF</a:t>
            </a:r>
            <a:endParaRPr lang="ko-KR" altLang="en-US" sz="900" kern="0" dirty="0">
              <a:ln>
                <a:solidFill>
                  <a:srgbClr val="0064DE">
                    <a:alpha val="0"/>
                  </a:srgbClr>
                </a:solidFill>
              </a:ln>
              <a:solidFill>
                <a:sysClr val="window" lastClr="FFFFFF"/>
              </a:solidFill>
              <a:latin typeface="나눔고딕 ExtraBold"/>
              <a:ea typeface="나눔고딕 ExtraBold"/>
              <a:cs typeface="+mn-cs"/>
            </a:endParaRPr>
          </a:p>
        </p:txBody>
      </p:sp>
      <p:sp>
        <p:nvSpPr>
          <p:cNvPr id="149" name="모서리가 둥근 직사각형 148"/>
          <p:cNvSpPr/>
          <p:nvPr/>
        </p:nvSpPr>
        <p:spPr bwMode="auto">
          <a:xfrm>
            <a:off x="3524652" y="4237443"/>
            <a:ext cx="936000" cy="261878"/>
          </a:xfrm>
          <a:prstGeom prst="roundRect">
            <a:avLst>
              <a:gd name="adj" fmla="val 14569"/>
            </a:avLst>
          </a:prstGeom>
          <a:solidFill>
            <a:srgbClr val="0F2A86"/>
          </a:solidFill>
          <a:ln w="19050" cap="flat" cmpd="sng" algn="ctr">
            <a:solidFill>
              <a:srgbClr val="0064D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defTabSz="839788" latinLnBrk="0">
              <a:spcBef>
                <a:spcPts val="600"/>
              </a:spcBef>
              <a:defRPr/>
            </a:pPr>
            <a:r>
              <a:rPr lang="en-US" altLang="ko-KR" sz="9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IPO</a:t>
            </a:r>
            <a:endParaRPr lang="ko-KR" altLang="en-US" sz="900" kern="0" dirty="0">
              <a:ln>
                <a:solidFill>
                  <a:srgbClr val="0064DE">
                    <a:alpha val="0"/>
                  </a:srgbClr>
                </a:solidFill>
              </a:ln>
              <a:solidFill>
                <a:sysClr val="window" lastClr="FFFFFF"/>
              </a:solidFill>
              <a:latin typeface="나눔고딕 ExtraBold"/>
              <a:ea typeface="나눔고딕 ExtraBold"/>
              <a:cs typeface="+mn-cs"/>
            </a:endParaRPr>
          </a:p>
        </p:txBody>
      </p:sp>
      <p:sp>
        <p:nvSpPr>
          <p:cNvPr id="28700" name="모서리가 둥근 직사각형 149"/>
          <p:cNvSpPr>
            <a:spLocks noChangeArrowheads="1"/>
          </p:cNvSpPr>
          <p:nvPr/>
        </p:nvSpPr>
        <p:spPr bwMode="auto">
          <a:xfrm>
            <a:off x="3511550" y="4216400"/>
            <a:ext cx="936625" cy="1716088"/>
          </a:xfrm>
          <a:prstGeom prst="roundRect">
            <a:avLst>
              <a:gd name="adj" fmla="val 719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lIns="144000" tIns="0" rIns="72000" bIns="0" anchor="ctr"/>
          <a:lstStyle/>
          <a:p>
            <a:pPr algn="ctr" defTabSz="839788">
              <a:spcBef>
                <a:spcPct val="50000"/>
              </a:spcBef>
              <a:spcAft>
                <a:spcPct val="30000"/>
              </a:spcAft>
            </a:pPr>
            <a:endParaRPr lang="ko-KR" altLang="en-US" sz="1200">
              <a:solidFill>
                <a:srgbClr val="FFFFFF"/>
              </a:solidFill>
              <a:ea typeface="굴림" charset="-127"/>
            </a:endParaRPr>
          </a:p>
        </p:txBody>
      </p:sp>
      <p:sp>
        <p:nvSpPr>
          <p:cNvPr id="151" name="모서리가 둥근 직사각형 150"/>
          <p:cNvSpPr/>
          <p:nvPr/>
        </p:nvSpPr>
        <p:spPr bwMode="auto">
          <a:xfrm>
            <a:off x="415925" y="4241800"/>
            <a:ext cx="936625" cy="1719263"/>
          </a:xfrm>
          <a:prstGeom prst="roundRect">
            <a:avLst>
              <a:gd name="adj" fmla="val 5120"/>
            </a:avLst>
          </a:prstGeom>
          <a:solidFill>
            <a:srgbClr val="FFFFFF"/>
          </a:solidFill>
          <a:ln w="1905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defTabSz="839788" latinLnBrk="0">
              <a:spcBef>
                <a:spcPts val="600"/>
              </a:spcBef>
            </a:pPr>
            <a:endParaRPr lang="ko-KR" altLang="en-US" sz="1200">
              <a:solidFill>
                <a:srgbClr val="7F7F7F"/>
              </a:solidFill>
              <a:latin typeface="나눔고딕 ExtraBold"/>
              <a:ea typeface="굴림" charset="-127"/>
            </a:endParaRPr>
          </a:p>
        </p:txBody>
      </p:sp>
      <p:sp>
        <p:nvSpPr>
          <p:cNvPr id="153" name="모서리가 둥근 직사각형 152"/>
          <p:cNvSpPr/>
          <p:nvPr/>
        </p:nvSpPr>
        <p:spPr bwMode="auto">
          <a:xfrm>
            <a:off x="416494" y="4237443"/>
            <a:ext cx="936105" cy="261878"/>
          </a:xfrm>
          <a:prstGeom prst="roundRect">
            <a:avLst>
              <a:gd name="adj" fmla="val 14569"/>
            </a:avLst>
          </a:prstGeom>
          <a:solidFill>
            <a:srgbClr val="0F2A86"/>
          </a:solidFill>
          <a:ln w="19050" cap="flat" cmpd="sng" algn="ctr">
            <a:solidFill>
              <a:srgbClr val="0064D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defTabSz="839788" latinLnBrk="0">
              <a:spcBef>
                <a:spcPts val="600"/>
              </a:spcBef>
              <a:defRPr/>
            </a:pPr>
            <a:r>
              <a:rPr lang="en-US" altLang="ko-KR" sz="9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Syndicate</a:t>
            </a:r>
            <a:endParaRPr lang="ko-KR" altLang="en-US" sz="900" kern="0" dirty="0">
              <a:ln>
                <a:solidFill>
                  <a:srgbClr val="0064DE">
                    <a:alpha val="0"/>
                  </a:srgbClr>
                </a:solidFill>
              </a:ln>
              <a:solidFill>
                <a:sysClr val="window" lastClr="FFFFFF"/>
              </a:solidFill>
              <a:latin typeface="나눔고딕 ExtraBold"/>
              <a:ea typeface="나눔고딕 ExtraBold"/>
              <a:cs typeface="+mn-cs"/>
            </a:endParaRPr>
          </a:p>
        </p:txBody>
      </p:sp>
      <p:sp>
        <p:nvSpPr>
          <p:cNvPr id="154" name="모서리가 둥근 직사각형 153"/>
          <p:cNvSpPr/>
          <p:nvPr/>
        </p:nvSpPr>
        <p:spPr bwMode="auto">
          <a:xfrm>
            <a:off x="1395413" y="4235450"/>
            <a:ext cx="936625" cy="1719263"/>
          </a:xfrm>
          <a:prstGeom prst="roundRect">
            <a:avLst>
              <a:gd name="adj" fmla="val 5120"/>
            </a:avLst>
          </a:prstGeom>
          <a:solidFill>
            <a:srgbClr val="FFFFFF"/>
          </a:solidFill>
          <a:ln w="1905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defTabSz="839788" latinLnBrk="0">
              <a:spcBef>
                <a:spcPts val="600"/>
              </a:spcBef>
            </a:pPr>
            <a:endParaRPr lang="ko-KR" altLang="en-US" sz="1200">
              <a:solidFill>
                <a:srgbClr val="7F7F7F"/>
              </a:solidFill>
              <a:latin typeface="나눔고딕 ExtraBold"/>
              <a:ea typeface="굴림" charset="-127"/>
            </a:endParaRPr>
          </a:p>
        </p:txBody>
      </p:sp>
      <p:sp>
        <p:nvSpPr>
          <p:cNvPr id="156" name="모서리가 둥근 직사각형 155"/>
          <p:cNvSpPr/>
          <p:nvPr/>
        </p:nvSpPr>
        <p:spPr bwMode="auto">
          <a:xfrm>
            <a:off x="1396032" y="4237443"/>
            <a:ext cx="936000" cy="261878"/>
          </a:xfrm>
          <a:prstGeom prst="roundRect">
            <a:avLst>
              <a:gd name="adj" fmla="val 14569"/>
            </a:avLst>
          </a:prstGeom>
          <a:solidFill>
            <a:srgbClr val="0F2A86"/>
          </a:solidFill>
          <a:ln w="19050" cap="flat" cmpd="sng" algn="ctr">
            <a:solidFill>
              <a:srgbClr val="0064D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 defTabSz="839788" latinLnBrk="0">
              <a:spcBef>
                <a:spcPts val="600"/>
              </a:spcBef>
              <a:defRPr/>
            </a:pPr>
            <a:r>
              <a:rPr lang="en-US" altLang="ko-KR" sz="9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DCM</a:t>
            </a:r>
            <a:endParaRPr lang="ko-KR" altLang="en-US" sz="900" kern="0" dirty="0">
              <a:ln>
                <a:solidFill>
                  <a:srgbClr val="0064DE">
                    <a:alpha val="0"/>
                  </a:srgbClr>
                </a:solidFill>
              </a:ln>
              <a:solidFill>
                <a:sysClr val="window" lastClr="FFFFFF"/>
              </a:solidFill>
              <a:latin typeface="나눔고딕 ExtraBold"/>
              <a:ea typeface="나눔고딕 ExtraBold"/>
              <a:cs typeface="+mn-cs"/>
            </a:endParaRPr>
          </a:p>
        </p:txBody>
      </p:sp>
      <p:sp>
        <p:nvSpPr>
          <p:cNvPr id="157" name="모서리가 둥근 직사각형 156"/>
          <p:cNvSpPr/>
          <p:nvPr/>
        </p:nvSpPr>
        <p:spPr bwMode="auto">
          <a:xfrm>
            <a:off x="1139068" y="2623751"/>
            <a:ext cx="1368000" cy="539875"/>
          </a:xfrm>
          <a:prstGeom prst="roundRect">
            <a:avLst/>
          </a:prstGeom>
          <a:solidFill>
            <a:srgbClr val="0F2A86"/>
          </a:solidFill>
          <a:ln w="28575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defTabSz="839788" latinLnBrk="0">
              <a:spcBef>
                <a:spcPts val="400"/>
              </a:spcBef>
              <a:defRPr/>
            </a:pPr>
            <a:r>
              <a:rPr lang="en-US" altLang="ko-KR" sz="105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rgbClr val="FFC000"/>
                </a:solidFill>
                <a:latin typeface="나눔고딕 ExtraBold"/>
                <a:ea typeface="나눔고딕 ExtraBold"/>
                <a:cs typeface="+mn-cs"/>
              </a:rPr>
              <a:t>Capital Market</a:t>
            </a:r>
            <a:endParaRPr lang="en-US" altLang="ko-KR" sz="1100" kern="0" dirty="0">
              <a:ln>
                <a:solidFill>
                  <a:srgbClr val="0064DE">
                    <a:alpha val="0"/>
                  </a:srgbClr>
                </a:solidFill>
              </a:ln>
              <a:solidFill>
                <a:srgbClr val="FFC000"/>
              </a:solidFill>
              <a:latin typeface="나눔고딕 ExtraBold"/>
              <a:ea typeface="나눔고딕 ExtraBold"/>
              <a:cs typeface="+mn-cs"/>
            </a:endParaRPr>
          </a:p>
          <a:p>
            <a:pPr algn="ctr" defTabSz="839788" latinLnBrk="0">
              <a:spcBef>
                <a:spcPts val="400"/>
              </a:spcBef>
              <a:defRPr/>
            </a:pPr>
            <a:r>
              <a:rPr lang="en-US" altLang="ko-KR" sz="12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HY Kim</a:t>
            </a:r>
            <a:endParaRPr lang="ko-KR" altLang="en-US" sz="1200" kern="0" dirty="0">
              <a:ln>
                <a:solidFill>
                  <a:srgbClr val="0064DE">
                    <a:alpha val="0"/>
                  </a:srgbClr>
                </a:solidFill>
              </a:ln>
              <a:solidFill>
                <a:sysClr val="window" lastClr="FFFFFF"/>
              </a:solidFill>
              <a:latin typeface="나눔고딕 ExtraBold"/>
              <a:ea typeface="나눔고딕 ExtraBold"/>
              <a:cs typeface="+mn-cs"/>
            </a:endParaRPr>
          </a:p>
        </p:txBody>
      </p:sp>
      <p:sp>
        <p:nvSpPr>
          <p:cNvPr id="158" name="모서리가 둥근 직사각형 157"/>
          <p:cNvSpPr/>
          <p:nvPr/>
        </p:nvSpPr>
        <p:spPr bwMode="auto">
          <a:xfrm>
            <a:off x="6903718" y="2623751"/>
            <a:ext cx="1368000" cy="539875"/>
          </a:xfrm>
          <a:prstGeom prst="roundRect">
            <a:avLst/>
          </a:prstGeom>
          <a:solidFill>
            <a:srgbClr val="0F2A86"/>
          </a:solidFill>
          <a:ln w="28575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defTabSz="839788" latinLnBrk="0">
              <a:spcBef>
                <a:spcPts val="400"/>
              </a:spcBef>
              <a:defRPr/>
            </a:pPr>
            <a:r>
              <a:rPr lang="en-US" altLang="ko-KR" sz="105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rgbClr val="FFC000"/>
                </a:solidFill>
                <a:latin typeface="나눔고딕 ExtraBold"/>
                <a:ea typeface="나눔고딕 ExtraBold"/>
                <a:cs typeface="+mn-cs"/>
              </a:rPr>
              <a:t>Advisory Division</a:t>
            </a:r>
            <a:endParaRPr lang="en-US" altLang="ko-KR" sz="1100" kern="0" dirty="0">
              <a:ln>
                <a:solidFill>
                  <a:srgbClr val="0064DE">
                    <a:alpha val="0"/>
                  </a:srgbClr>
                </a:solidFill>
              </a:ln>
              <a:solidFill>
                <a:srgbClr val="FFC000"/>
              </a:solidFill>
              <a:latin typeface="나눔고딕 ExtraBold"/>
              <a:ea typeface="나눔고딕 ExtraBold"/>
              <a:cs typeface="+mn-cs"/>
            </a:endParaRPr>
          </a:p>
          <a:p>
            <a:pPr algn="ctr" defTabSz="839788" latinLnBrk="0">
              <a:spcBef>
                <a:spcPts val="400"/>
              </a:spcBef>
              <a:defRPr/>
            </a:pPr>
            <a:r>
              <a:rPr lang="en-US" altLang="ko-KR" sz="1200" kern="0" dirty="0" err="1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Pomjin</a:t>
            </a:r>
            <a:r>
              <a:rPr lang="ko-KR" altLang="en-US" sz="12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 </a:t>
            </a:r>
            <a:r>
              <a:rPr lang="en-US" altLang="ko-KR" sz="12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Choi</a:t>
            </a:r>
            <a:endParaRPr lang="ko-KR" altLang="en-US" sz="1200" kern="0" dirty="0">
              <a:ln>
                <a:solidFill>
                  <a:srgbClr val="0064DE">
                    <a:alpha val="0"/>
                  </a:srgbClr>
                </a:solidFill>
              </a:ln>
              <a:solidFill>
                <a:sysClr val="window" lastClr="FFFFFF"/>
              </a:solidFill>
              <a:latin typeface="나눔고딕 ExtraBold"/>
              <a:ea typeface="나눔고딕 ExtraBold"/>
              <a:cs typeface="+mn-cs"/>
            </a:endParaRPr>
          </a:p>
        </p:txBody>
      </p:sp>
      <p:sp>
        <p:nvSpPr>
          <p:cNvPr id="159" name="모서리가 둥근 직사각형 158"/>
          <p:cNvSpPr/>
          <p:nvPr/>
        </p:nvSpPr>
        <p:spPr bwMode="auto">
          <a:xfrm>
            <a:off x="4148168" y="1557586"/>
            <a:ext cx="1649064" cy="509455"/>
          </a:xfrm>
          <a:prstGeom prst="roundRect">
            <a:avLst/>
          </a:prstGeom>
          <a:gradFill>
            <a:gsLst>
              <a:gs pos="0">
                <a:srgbClr val="00B0F0"/>
              </a:gs>
              <a:gs pos="27000">
                <a:srgbClr val="0064DE"/>
              </a:gs>
              <a:gs pos="100000">
                <a:srgbClr val="002060"/>
              </a:gs>
            </a:gsLst>
            <a:lin ang="5400000" scaled="0"/>
          </a:gradFill>
          <a:ln w="28575" cap="flat" cmpd="sng" algn="ctr">
            <a:solidFill>
              <a:srgbClr val="0064DE"/>
            </a:solidFill>
            <a:prstDash val="solid"/>
            <a:round/>
            <a:headEnd type="none" w="med" len="med"/>
            <a:tailEnd type="none" w="med" len="med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0" rIns="108000" bIns="0" anchor="ctr"/>
          <a:lstStyle/>
          <a:p>
            <a:pPr algn="ctr" defTabSz="839788" latinLnBrk="0">
              <a:spcBef>
                <a:spcPts val="600"/>
              </a:spcBef>
              <a:defRPr/>
            </a:pPr>
            <a:r>
              <a:rPr lang="en-US" altLang="ko-KR" sz="14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rgbClr val="FFC000"/>
                </a:solidFill>
                <a:latin typeface="나눔고딕 ExtraBold"/>
                <a:ea typeface="나눔고딕 ExtraBold"/>
                <a:cs typeface="+mn-cs"/>
              </a:rPr>
              <a:t>IB</a:t>
            </a:r>
            <a:r>
              <a:rPr lang="ko-KR" altLang="en-US" sz="14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rgbClr val="FFC000"/>
                </a:solidFill>
                <a:latin typeface="나눔고딕 ExtraBold"/>
                <a:ea typeface="나눔고딕 ExtraBold"/>
                <a:cs typeface="+mn-cs"/>
              </a:rPr>
              <a:t> </a:t>
            </a:r>
            <a:r>
              <a:rPr lang="en-US" altLang="ko-KR" sz="14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rgbClr val="FFC000"/>
                </a:solidFill>
                <a:latin typeface="나눔고딕 ExtraBold"/>
                <a:ea typeface="나눔고딕 ExtraBold"/>
                <a:cs typeface="+mn-cs"/>
              </a:rPr>
              <a:t>Group</a:t>
            </a:r>
          </a:p>
          <a:p>
            <a:pPr algn="ctr" defTabSz="839788" latinLnBrk="0">
              <a:spcBef>
                <a:spcPts val="600"/>
              </a:spcBef>
              <a:defRPr/>
            </a:pPr>
            <a:r>
              <a:rPr lang="en-US" altLang="ko-KR" sz="9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Gabriel T. Jung</a:t>
            </a:r>
            <a:endParaRPr lang="ko-KR" altLang="en-US" sz="1100" kern="0" dirty="0">
              <a:ln>
                <a:solidFill>
                  <a:srgbClr val="0064DE">
                    <a:alpha val="0"/>
                  </a:srgbClr>
                </a:solidFill>
              </a:ln>
              <a:solidFill>
                <a:sysClr val="window" lastClr="FFFFFF"/>
              </a:solidFill>
              <a:latin typeface="나눔고딕 ExtraBold"/>
              <a:ea typeface="나눔고딕 ExtraBold"/>
              <a:cs typeface="+mn-cs"/>
            </a:endParaRPr>
          </a:p>
        </p:txBody>
      </p:sp>
      <p:sp>
        <p:nvSpPr>
          <p:cNvPr id="160" name="모서리가 둥근 직사각형 159"/>
          <p:cNvSpPr/>
          <p:nvPr/>
        </p:nvSpPr>
        <p:spPr bwMode="auto">
          <a:xfrm>
            <a:off x="4241651" y="2627511"/>
            <a:ext cx="1455594" cy="539875"/>
          </a:xfrm>
          <a:prstGeom prst="roundRect">
            <a:avLst/>
          </a:prstGeom>
          <a:solidFill>
            <a:srgbClr val="0F2A86"/>
          </a:solidFill>
          <a:ln w="28575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0" rIns="108000" bIns="0" anchor="ctr"/>
          <a:lstStyle/>
          <a:p>
            <a:pPr algn="ctr" defTabSz="839788" latinLnBrk="0">
              <a:spcBef>
                <a:spcPts val="400"/>
              </a:spcBef>
              <a:defRPr/>
            </a:pPr>
            <a:r>
              <a:rPr lang="en-US" altLang="ko-KR" sz="105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rgbClr val="FFC000"/>
                </a:solidFill>
                <a:latin typeface="나눔고딕 ExtraBold"/>
                <a:ea typeface="나눔고딕 ExtraBold"/>
                <a:cs typeface="+mn-cs"/>
              </a:rPr>
              <a:t>Coverage Division</a:t>
            </a:r>
          </a:p>
          <a:p>
            <a:pPr algn="ctr" defTabSz="839788" latinLnBrk="0">
              <a:spcBef>
                <a:spcPts val="400"/>
              </a:spcBef>
              <a:defRPr/>
            </a:pPr>
            <a:r>
              <a:rPr lang="en-US" altLang="ko-KR" sz="1200" kern="0" dirty="0" err="1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Heemyung</a:t>
            </a:r>
            <a:r>
              <a:rPr lang="en-US" altLang="ko-KR" sz="1200" kern="0" dirty="0">
                <a:ln>
                  <a:solidFill>
                    <a:srgbClr val="0064DE">
                      <a:alpha val="0"/>
                    </a:srgbClr>
                  </a:solidFill>
                </a:ln>
                <a:solidFill>
                  <a:sysClr val="window" lastClr="FFFFFF"/>
                </a:solidFill>
                <a:latin typeface="나눔고딕 ExtraBold"/>
                <a:ea typeface="나눔고딕 ExtraBold"/>
                <a:cs typeface="+mn-cs"/>
              </a:rPr>
              <a:t> Park</a:t>
            </a:r>
            <a:endParaRPr lang="ko-KR" altLang="en-US" sz="1200" kern="0" dirty="0">
              <a:ln>
                <a:solidFill>
                  <a:srgbClr val="0064DE">
                    <a:alpha val="0"/>
                  </a:srgbClr>
                </a:solidFill>
              </a:ln>
              <a:solidFill>
                <a:sysClr val="window" lastClr="FFFFFF"/>
              </a:solidFill>
              <a:latin typeface="나눔고딕 ExtraBold"/>
              <a:ea typeface="나눔고딕 ExtraBold"/>
              <a:cs typeface="+mn-cs"/>
            </a:endParaRPr>
          </a:p>
        </p:txBody>
      </p:sp>
      <p:sp>
        <p:nvSpPr>
          <p:cNvPr id="28709" name="모서리가 둥근 직사각형 160"/>
          <p:cNvSpPr>
            <a:spLocks noChangeArrowheads="1"/>
          </p:cNvSpPr>
          <p:nvPr/>
        </p:nvSpPr>
        <p:spPr bwMode="auto">
          <a:xfrm>
            <a:off x="2378075" y="4216400"/>
            <a:ext cx="935038" cy="1728788"/>
          </a:xfrm>
          <a:prstGeom prst="roundRect">
            <a:avLst>
              <a:gd name="adj" fmla="val 719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lIns="144000" tIns="0" rIns="72000" bIns="0" anchor="ctr"/>
          <a:lstStyle/>
          <a:p>
            <a:pPr algn="ctr" defTabSz="839788">
              <a:spcBef>
                <a:spcPct val="50000"/>
              </a:spcBef>
              <a:spcAft>
                <a:spcPct val="30000"/>
              </a:spcAft>
            </a:pPr>
            <a:endParaRPr lang="ko-KR" altLang="en-US" sz="1200">
              <a:solidFill>
                <a:srgbClr val="FFFFFF"/>
              </a:solidFill>
              <a:ea typeface="굴림" charset="-127"/>
            </a:endParaRPr>
          </a:p>
        </p:txBody>
      </p:sp>
      <p:cxnSp>
        <p:nvCxnSpPr>
          <p:cNvPr id="162" name="직선 연결선 161"/>
          <p:cNvCxnSpPr/>
          <p:nvPr/>
        </p:nvCxnSpPr>
        <p:spPr bwMode="auto">
          <a:xfrm>
            <a:off x="4967288" y="3271838"/>
            <a:ext cx="0" cy="936625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headEnd type="none" w="med" len="med"/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11" name="꺾인 연결선 162"/>
          <p:cNvCxnSpPr>
            <a:cxnSpLocks noChangeShapeType="1"/>
          </p:cNvCxnSpPr>
          <p:nvPr/>
        </p:nvCxnSpPr>
        <p:spPr bwMode="auto">
          <a:xfrm rot="5400000">
            <a:off x="1537494" y="3910806"/>
            <a:ext cx="560388" cy="3175"/>
          </a:xfrm>
          <a:prstGeom prst="bentConnector3">
            <a:avLst>
              <a:gd name="adj1" fmla="val 50000"/>
            </a:avLst>
          </a:prstGeom>
          <a:noFill/>
          <a:ln w="63500" algn="ctr">
            <a:solidFill>
              <a:srgbClr val="BFBFBF"/>
            </a:solidFill>
            <a:round/>
            <a:headEnd/>
            <a:tailEnd/>
          </a:ln>
        </p:spPr>
      </p:cxnSp>
      <p:sp>
        <p:nvSpPr>
          <p:cNvPr id="172" name="모서리가 둥근 직사각형 171"/>
          <p:cNvSpPr/>
          <p:nvPr/>
        </p:nvSpPr>
        <p:spPr bwMode="auto">
          <a:xfrm>
            <a:off x="2422401" y="4548014"/>
            <a:ext cx="864096" cy="1368152"/>
          </a:xfrm>
          <a:prstGeom prst="roundRect">
            <a:avLst>
              <a:gd name="adj" fmla="val 4070"/>
            </a:avLst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108000" anchor="ctr"/>
          <a:lstStyle/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rPr>
              <a:t>KOSPI &amp; KOSDAQ LISTING </a:t>
            </a:r>
          </a:p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rPr>
              <a:t>PM</a:t>
            </a:r>
          </a:p>
        </p:txBody>
      </p:sp>
      <p:sp>
        <p:nvSpPr>
          <p:cNvPr id="180" name="모서리가 둥근 직사각형 179"/>
          <p:cNvSpPr/>
          <p:nvPr/>
        </p:nvSpPr>
        <p:spPr bwMode="auto">
          <a:xfrm>
            <a:off x="3550146" y="4548014"/>
            <a:ext cx="864096" cy="1368152"/>
          </a:xfrm>
          <a:prstGeom prst="roundRect">
            <a:avLst>
              <a:gd name="adj" fmla="val 4070"/>
            </a:avLst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108000" anchor="ctr"/>
          <a:lstStyle/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rPr>
              <a:t>KOSPI &amp; KOSDAQ LISTING </a:t>
            </a:r>
          </a:p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rPr>
              <a:t>R</a:t>
            </a: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rPr>
              <a:t>M</a:t>
            </a:r>
            <a:endParaRPr lang="en-US" altLang="ko-KR" sz="900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81" name="모서리가 둥근 직사각형 180"/>
          <p:cNvSpPr/>
          <p:nvPr/>
        </p:nvSpPr>
        <p:spPr bwMode="auto">
          <a:xfrm>
            <a:off x="4544541" y="4548014"/>
            <a:ext cx="864096" cy="1368152"/>
          </a:xfrm>
          <a:prstGeom prst="roundRect">
            <a:avLst>
              <a:gd name="adj" fmla="val 4070"/>
            </a:avLst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108000" anchor="ctr"/>
          <a:lstStyle/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Yoon 윤고딕 540_TT" pitchFamily="18" charset="-127"/>
                <a:cs typeface="+mn-cs"/>
              </a:rPr>
              <a:t>Corporate Finance</a:t>
            </a:r>
          </a:p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Yoon 윤고딕 540_TT" pitchFamily="18" charset="-127"/>
                <a:cs typeface="+mn-cs"/>
              </a:rPr>
              <a:t> RM</a:t>
            </a:r>
          </a:p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endParaRPr lang="en-US" altLang="ko-KR" sz="900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82" name="모서리가 둥근 직사각형 181"/>
          <p:cNvSpPr/>
          <p:nvPr/>
        </p:nvSpPr>
        <p:spPr bwMode="auto">
          <a:xfrm>
            <a:off x="1429147" y="4548014"/>
            <a:ext cx="864096" cy="1368152"/>
          </a:xfrm>
          <a:prstGeom prst="roundRect">
            <a:avLst>
              <a:gd name="adj" fmla="val 4070"/>
            </a:avLst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108000" anchor="ctr"/>
          <a:lstStyle/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Yoon 윤고딕 540_TT" pitchFamily="18" charset="-127"/>
                <a:cs typeface="+mn-cs"/>
              </a:rPr>
              <a:t>Underwriting</a:t>
            </a:r>
          </a:p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Yoon 윤고딕 540_TT" pitchFamily="18" charset="-127"/>
                <a:cs typeface="+mn-cs"/>
              </a:rPr>
              <a:t>Of  Bonds</a:t>
            </a:r>
            <a:endParaRPr lang="en-US" altLang="ko-KR" sz="900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Yoon 윤고딕 540_TT" pitchFamily="18" charset="-127"/>
              <a:cs typeface="+mn-cs"/>
            </a:endParaRPr>
          </a:p>
        </p:txBody>
      </p:sp>
      <p:sp>
        <p:nvSpPr>
          <p:cNvPr id="183" name="모서리가 둥근 직사각형 182"/>
          <p:cNvSpPr/>
          <p:nvPr/>
        </p:nvSpPr>
        <p:spPr bwMode="auto">
          <a:xfrm>
            <a:off x="449610" y="4548014"/>
            <a:ext cx="864096" cy="1368152"/>
          </a:xfrm>
          <a:prstGeom prst="roundRect">
            <a:avLst>
              <a:gd name="adj" fmla="val 4070"/>
            </a:avLst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108000" anchor="ctr"/>
          <a:lstStyle/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Yoon 윤고딕 540_TT" pitchFamily="18" charset="-127"/>
                <a:cs typeface="+mn-cs"/>
              </a:rPr>
              <a:t>Syndication,</a:t>
            </a:r>
          </a:p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Yoon 윤고딕 540_TT" pitchFamily="18" charset="-127"/>
                <a:cs typeface="+mn-cs"/>
              </a:rPr>
              <a:t>Pricing</a:t>
            </a:r>
          </a:p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Yoon 윤고딕 540_TT" pitchFamily="18" charset="-127"/>
                <a:cs typeface="+mn-cs"/>
              </a:rPr>
              <a:t>Underwriting</a:t>
            </a:r>
          </a:p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Yoon 윤고딕 540_TT" pitchFamily="18" charset="-127"/>
                <a:cs typeface="+mn-cs"/>
              </a:rPr>
              <a:t>Of Equity</a:t>
            </a:r>
            <a:endParaRPr lang="en-US" altLang="ko-KR" sz="900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Yoon 윤고딕 540_TT" pitchFamily="18" charset="-127"/>
              <a:cs typeface="+mn-cs"/>
            </a:endParaRPr>
          </a:p>
        </p:txBody>
      </p:sp>
      <p:sp>
        <p:nvSpPr>
          <p:cNvPr id="184" name="모서리가 둥근 직사각형 183"/>
          <p:cNvSpPr/>
          <p:nvPr/>
        </p:nvSpPr>
        <p:spPr bwMode="auto">
          <a:xfrm>
            <a:off x="5537795" y="4548014"/>
            <a:ext cx="864096" cy="1368152"/>
          </a:xfrm>
          <a:prstGeom prst="roundRect">
            <a:avLst>
              <a:gd name="adj" fmla="val 4070"/>
            </a:avLst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108000" anchor="ctr"/>
          <a:lstStyle/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rPr>
              <a:t>SDF </a:t>
            </a:r>
          </a:p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rPr>
              <a:t>RM, PM</a:t>
            </a:r>
            <a:endParaRPr lang="en-US" altLang="ko-KR" sz="900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85" name="모서리가 둥근 직사각형 184"/>
          <p:cNvSpPr/>
          <p:nvPr/>
        </p:nvSpPr>
        <p:spPr bwMode="auto">
          <a:xfrm>
            <a:off x="6642298" y="4548014"/>
            <a:ext cx="864096" cy="1368152"/>
          </a:xfrm>
          <a:prstGeom prst="roundRect">
            <a:avLst>
              <a:gd name="adj" fmla="val 4070"/>
            </a:avLst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108000" anchor="ctr"/>
          <a:lstStyle/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Yoon 윤고딕 540_TT" pitchFamily="18" charset="-127"/>
                <a:cs typeface="+mn-cs"/>
              </a:rPr>
              <a:t>M&amp;A </a:t>
            </a:r>
          </a:p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Yoon 윤고딕 540_TT" pitchFamily="18" charset="-127"/>
                <a:cs typeface="+mn-cs"/>
              </a:rPr>
              <a:t>Advisory &amp; Consulting</a:t>
            </a:r>
            <a:endParaRPr lang="en-US" altLang="ko-KR" sz="900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Yoon 윤고딕 540_TT" pitchFamily="18" charset="-127"/>
              <a:cs typeface="+mn-cs"/>
            </a:endParaRPr>
          </a:p>
        </p:txBody>
      </p:sp>
      <p:sp>
        <p:nvSpPr>
          <p:cNvPr id="186" name="모서리가 둥근 직사각형 185"/>
          <p:cNvSpPr/>
          <p:nvPr/>
        </p:nvSpPr>
        <p:spPr bwMode="auto">
          <a:xfrm>
            <a:off x="7635552" y="4548014"/>
            <a:ext cx="864096" cy="1368152"/>
          </a:xfrm>
          <a:prstGeom prst="roundRect">
            <a:avLst>
              <a:gd name="adj" fmla="val 4070"/>
            </a:avLst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108000" anchor="ctr"/>
          <a:lstStyle/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Yoon 윤고딕 540_TT" pitchFamily="18" charset="-127"/>
                <a:cs typeface="+mn-cs"/>
              </a:rPr>
              <a:t>PEF Management &amp; Private Equity</a:t>
            </a:r>
            <a:endParaRPr lang="en-US" altLang="ko-KR" sz="900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Yoon 윤고딕 540_TT" pitchFamily="18" charset="-127"/>
              <a:cs typeface="+mn-cs"/>
            </a:endParaRPr>
          </a:p>
        </p:txBody>
      </p:sp>
      <p:sp>
        <p:nvSpPr>
          <p:cNvPr id="187" name="모서리가 둥근 직사각형 186"/>
          <p:cNvSpPr/>
          <p:nvPr/>
        </p:nvSpPr>
        <p:spPr bwMode="auto">
          <a:xfrm>
            <a:off x="8624614" y="4548014"/>
            <a:ext cx="864096" cy="1368152"/>
          </a:xfrm>
          <a:prstGeom prst="roundRect">
            <a:avLst>
              <a:gd name="adj" fmla="val 4070"/>
            </a:avLst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108000" anchor="ctr"/>
          <a:lstStyle/>
          <a:p>
            <a:pPr algn="ctr" defTabSz="839788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US" altLang="ko-KR" sz="900" b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Yoon 윤고딕 540_TT" pitchFamily="18" charset="-127"/>
                <a:cs typeface="+mn-cs"/>
              </a:rPr>
              <a:t>IB Business Strategy Planning &amp; Support</a:t>
            </a:r>
            <a:endParaRPr lang="en-US" altLang="ko-KR" sz="900" b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Yoon 윤고딕 540_TT" pitchFamily="18" charset="-127"/>
              <a:cs typeface="+mn-cs"/>
            </a:endParaRPr>
          </a:p>
        </p:txBody>
      </p:sp>
      <p:sp>
        <p:nvSpPr>
          <p:cNvPr id="28721" name="모서리가 둥근 직사각형 49"/>
          <p:cNvSpPr>
            <a:spLocks noChangeArrowheads="1"/>
          </p:cNvSpPr>
          <p:nvPr/>
        </p:nvSpPr>
        <p:spPr bwMode="auto">
          <a:xfrm>
            <a:off x="3514725" y="4216400"/>
            <a:ext cx="936625" cy="1716088"/>
          </a:xfrm>
          <a:prstGeom prst="roundRect">
            <a:avLst>
              <a:gd name="adj" fmla="val 719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lIns="144000" tIns="0" rIns="72000" bIns="0" anchor="ctr"/>
          <a:lstStyle/>
          <a:p>
            <a:pPr algn="ctr" defTabSz="839788">
              <a:spcBef>
                <a:spcPct val="50000"/>
              </a:spcBef>
              <a:spcAft>
                <a:spcPct val="30000"/>
              </a:spcAft>
            </a:pPr>
            <a:endParaRPr lang="ko-KR" altLang="en-US" sz="1200">
              <a:solidFill>
                <a:srgbClr val="FFFFFF"/>
              </a:solidFill>
              <a:ea typeface="굴림" charset="-127"/>
            </a:endParaRPr>
          </a:p>
        </p:txBody>
      </p:sp>
      <p:sp>
        <p:nvSpPr>
          <p:cNvPr id="28722" name="모서리가 둥근 직사각형 50"/>
          <p:cNvSpPr>
            <a:spLocks noChangeArrowheads="1"/>
          </p:cNvSpPr>
          <p:nvPr/>
        </p:nvSpPr>
        <p:spPr bwMode="auto">
          <a:xfrm>
            <a:off x="8589963" y="4221163"/>
            <a:ext cx="936625" cy="1716087"/>
          </a:xfrm>
          <a:prstGeom prst="roundRect">
            <a:avLst>
              <a:gd name="adj" fmla="val 719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lIns="144000" tIns="0" rIns="72000" bIns="0" anchor="ctr"/>
          <a:lstStyle/>
          <a:p>
            <a:pPr algn="ctr" defTabSz="839788">
              <a:spcBef>
                <a:spcPct val="50000"/>
              </a:spcBef>
              <a:spcAft>
                <a:spcPct val="30000"/>
              </a:spcAft>
            </a:pPr>
            <a:endParaRPr lang="ko-KR" altLang="en-US" sz="1200">
              <a:solidFill>
                <a:srgbClr val="FFFFFF"/>
              </a:solidFill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8652" y="419212"/>
            <a:ext cx="8969834" cy="400110"/>
          </a:xfrm>
        </p:spPr>
        <p:txBody>
          <a:bodyPr/>
          <a:lstStyle/>
          <a:p>
            <a:pPr defTabSz="957201">
              <a:defRPr/>
            </a:pPr>
            <a:r>
              <a:rPr lang="en-US" altLang="ko-KR" sz="2000" dirty="0" smtClean="0"/>
              <a:t>Investment Banking Performance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579938" y="6616952"/>
            <a:ext cx="744538" cy="202948"/>
          </a:xfrm>
        </p:spPr>
        <p:txBody>
          <a:bodyPr rtlCol="0"/>
          <a:lstStyle/>
          <a:p>
            <a:pPr>
              <a:defRPr/>
            </a:pPr>
            <a:fld id="{C3289A4B-AD2C-41B5-8D84-98E9438845F6}" type="slidenum">
              <a:rPr lang="ko-KR" altLang="en-US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</a:rPr>
              <a:pPr>
                <a:defRPr/>
              </a:pPr>
              <a:t>8</a:t>
            </a:fld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  <a:cs typeface="+mn-cs"/>
            </a:endParaRPr>
          </a:p>
        </p:txBody>
      </p:sp>
      <p:graphicFrame>
        <p:nvGraphicFramePr>
          <p:cNvPr id="11" name="Group 67"/>
          <p:cNvGraphicFramePr>
            <a:graphicFrameLocks noGrp="1"/>
          </p:cNvGraphicFramePr>
          <p:nvPr/>
        </p:nvGraphicFramePr>
        <p:xfrm>
          <a:off x="2855913" y="3002062"/>
          <a:ext cx="2073275" cy="1694566"/>
        </p:xfrm>
        <a:graphic>
          <a:graphicData uri="http://schemas.openxmlformats.org/drawingml/2006/table">
            <a:tbl>
              <a:tblPr/>
              <a:tblGrid>
                <a:gridCol w="501650"/>
                <a:gridCol w="1000125"/>
                <a:gridCol w="571500"/>
              </a:tblGrid>
              <a:tr h="167679">
                <a:tc gridSpan="3"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Right Offerings</a:t>
                      </a:r>
                      <a:endParaRPr kumimoji="0" lang="ko-KR" altLang="en-US" sz="10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C3C3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1948"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D9D9D9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Rank</a:t>
                      </a:r>
                      <a:endParaRPr kumimoji="0" lang="ko-KR" altLang="en-US" sz="800" b="0" i="0" u="none" strike="noStrike" cap="none" normalizeH="0" baseline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D9D9D9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D9D9D9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Book runner</a:t>
                      </a:r>
                      <a:endParaRPr kumimoji="0" lang="ko-KR" altLang="en-US" sz="800" b="0" i="0" u="none" strike="noStrike" cap="none" normalizeH="0" baseline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D9D9D9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D9D9D9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M/S</a:t>
                      </a:r>
                      <a:endParaRPr kumimoji="0" lang="ko-KR" altLang="en-US" sz="800" b="0" i="0" u="none" strike="noStrike" cap="none" normalizeH="0" baseline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D9D9D9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0064DE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Daewoo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Securities </a:t>
                      </a:r>
                      <a:endParaRPr kumimoji="0" lang="ko-KR" altLang="en-US" sz="1200" b="1" i="0" u="none" strike="noStrike" cap="none" normalizeH="0" baseline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0064DE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38.6%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2</a:t>
                      </a:r>
                      <a:endParaRPr kumimoji="0" lang="ko-KR" altLang="en-US" sz="8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Tongyang</a:t>
                      </a: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Securities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36.5%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3</a:t>
                      </a:r>
                      <a:endParaRPr kumimoji="0" lang="ko-KR" altLang="en-US" sz="800" b="1" i="0" u="none" strike="noStrike" cap="none" normalizeH="0" baseline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Kiwoom</a:t>
                      </a: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Securities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7.4%</a:t>
                      </a:r>
                      <a:endParaRPr kumimoji="0" lang="ko-KR" altLang="en-US" sz="8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Group 69"/>
          <p:cNvGraphicFramePr>
            <a:graphicFrameLocks noGrp="1"/>
          </p:cNvGraphicFramePr>
          <p:nvPr/>
        </p:nvGraphicFramePr>
        <p:xfrm>
          <a:off x="7199313" y="2983012"/>
          <a:ext cx="2073275" cy="1694566"/>
        </p:xfrm>
        <a:graphic>
          <a:graphicData uri="http://schemas.openxmlformats.org/drawingml/2006/table">
            <a:tbl>
              <a:tblPr/>
              <a:tblGrid>
                <a:gridCol w="501650"/>
                <a:gridCol w="1000125"/>
                <a:gridCol w="571500"/>
              </a:tblGrid>
              <a:tr h="167679">
                <a:tc gridSpan="3"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SB, FB, ABS</a:t>
                      </a:r>
                      <a:endParaRPr kumimoji="0" lang="ko-KR" altLang="en-US" sz="11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C3C3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1948"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D9D9D9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Rank</a:t>
                      </a:r>
                      <a:endParaRPr kumimoji="0" lang="ko-KR" altLang="en-US" sz="800" b="0" i="0" u="none" strike="noStrike" cap="none" normalizeH="0" baseline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D9D9D9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D9D9D9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Book runner</a:t>
                      </a:r>
                      <a:endParaRPr kumimoji="0" lang="ko-KR" altLang="en-US" sz="800" b="0" i="0" u="none" strike="noStrike" cap="none" normalizeH="0" baseline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D9D9D9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D9D9D9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M/S</a:t>
                      </a:r>
                      <a:endParaRPr kumimoji="0" lang="ko-KR" altLang="en-US" sz="800" b="0" i="0" u="none" strike="noStrike" cap="none" normalizeH="0" baseline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D9D9D9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0064DE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Daewoo 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Securities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13.7%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2</a:t>
                      </a:r>
                      <a:endParaRPr kumimoji="0" lang="ko-KR" altLang="en-US" sz="8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Shinhan</a:t>
                      </a:r>
                      <a:endParaRPr kumimoji="0" lang="en-US" altLang="ko-KR" sz="8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12.8%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3</a:t>
                      </a:r>
                      <a:endParaRPr kumimoji="0" lang="ko-KR" altLang="en-US" sz="800" b="1" i="0" u="none" strike="noStrike" cap="none" normalizeH="0" baseline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Hankook</a:t>
                      </a:r>
                      <a:endParaRPr kumimoji="0" lang="en-US" altLang="ko-KR" sz="8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10.2%</a:t>
                      </a:r>
                      <a:endParaRPr kumimoji="0" lang="ko-KR" altLang="en-US" sz="8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Group 66"/>
          <p:cNvGraphicFramePr>
            <a:graphicFrameLocks noGrp="1"/>
          </p:cNvGraphicFramePr>
          <p:nvPr/>
        </p:nvGraphicFramePr>
        <p:xfrm>
          <a:off x="660400" y="3011587"/>
          <a:ext cx="2073275" cy="1694566"/>
        </p:xfrm>
        <a:graphic>
          <a:graphicData uri="http://schemas.openxmlformats.org/drawingml/2006/table">
            <a:tbl>
              <a:tblPr/>
              <a:tblGrid>
                <a:gridCol w="501650"/>
                <a:gridCol w="1000125"/>
                <a:gridCol w="571500"/>
              </a:tblGrid>
              <a:tr h="167679">
                <a:tc gridSpan="3"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IPO</a:t>
                      </a:r>
                      <a:endParaRPr kumimoji="0" lang="en-US" altLang="ko-KR" sz="10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C3C3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1948"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D9D9D9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Rank</a:t>
                      </a:r>
                      <a:endParaRPr kumimoji="0" lang="ko-KR" altLang="en-US" sz="800" b="0" i="0" u="none" strike="noStrike" cap="none" normalizeH="0" baseline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D9D9D9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D9D9D9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Book runner</a:t>
                      </a:r>
                      <a:endParaRPr kumimoji="0" lang="ko-KR" altLang="en-US" sz="800" b="0" i="0" u="none" strike="noStrike" cap="none" normalizeH="0" baseline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D9D9D9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D9D9D9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M/S</a:t>
                      </a:r>
                      <a:endParaRPr kumimoji="0" lang="ko-KR" altLang="en-US" sz="800" b="0" i="0" u="none" strike="noStrike" cap="none" normalizeH="0" baseline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D9D9D9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0064DE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Daewoo Securities 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0064DE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70.6%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2</a:t>
                      </a:r>
                      <a:endParaRPr kumimoji="0" lang="ko-KR" altLang="en-US" sz="8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Woori Investment &amp; Securities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13.4%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3</a:t>
                      </a:r>
                      <a:endParaRPr kumimoji="0" lang="ko-KR" altLang="en-US" sz="800" b="1" i="0" u="none" strike="noStrike" cap="none" normalizeH="0" baseline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KB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Securities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5.8%</a:t>
                      </a:r>
                      <a:endParaRPr kumimoji="0" lang="ko-KR" altLang="en-US" sz="8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30726" name="그림 14" descr="123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388" y="3294063"/>
            <a:ext cx="2287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그림 15" descr="123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6863" y="3294063"/>
            <a:ext cx="21351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그림 16" descr="123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0" y="3284538"/>
            <a:ext cx="2306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모서리가 둥근 직사각형 18"/>
          <p:cNvSpPr/>
          <p:nvPr/>
        </p:nvSpPr>
        <p:spPr>
          <a:xfrm>
            <a:off x="514349" y="2587249"/>
            <a:ext cx="8896351" cy="324000"/>
          </a:xfrm>
          <a:prstGeom prst="roundRect">
            <a:avLst>
              <a:gd name="adj" fmla="val 47436"/>
            </a:avLst>
          </a:prstGeom>
          <a:solidFill>
            <a:srgbClr val="0172E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en-US" altLang="ko-KR" sz="1400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j-ea"/>
                <a:ea typeface="+mj-ea"/>
              </a:rPr>
              <a:t>Domestic IB league table  </a:t>
            </a: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j-ea"/>
                <a:ea typeface="+mj-ea"/>
              </a:rPr>
              <a:t>(</a:t>
            </a:r>
            <a:r>
              <a:rPr lang="en-US" altLang="ko-KR" b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j-ea"/>
                <a:ea typeface="+mj-ea"/>
              </a:rPr>
              <a:t>FY12)</a:t>
            </a:r>
            <a:endParaRPr lang="ko-KR" altLang="en-US" sz="1400" b="0" dirty="0">
              <a:ln>
                <a:solidFill>
                  <a:schemeClr val="bg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20" name="Text Box 275"/>
          <p:cNvSpPr txBox="1">
            <a:spLocks noChangeArrowheads="1"/>
          </p:cNvSpPr>
          <p:nvPr/>
        </p:nvSpPr>
        <p:spPr bwMode="auto">
          <a:xfrm>
            <a:off x="1233889" y="1527200"/>
            <a:ext cx="743504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ko-KR" sz="2000" i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64DE"/>
                </a:solidFill>
                <a:latin typeface="Arial" pitchFamily="34" charset="0"/>
                <a:ea typeface="새굴림" pitchFamily="18" charset="-127"/>
                <a:cs typeface="+mn-cs"/>
              </a:rPr>
              <a:t>A Well-rounded, Respectable Player in Investment Banking…</a:t>
            </a:r>
          </a:p>
        </p:txBody>
      </p:sp>
      <p:graphicFrame>
        <p:nvGraphicFramePr>
          <p:cNvPr id="15" name="Group 67"/>
          <p:cNvGraphicFramePr>
            <a:graphicFrameLocks noGrp="1"/>
          </p:cNvGraphicFramePr>
          <p:nvPr/>
        </p:nvGraphicFramePr>
        <p:xfrm>
          <a:off x="5043264" y="2997746"/>
          <a:ext cx="2073275" cy="1694566"/>
        </p:xfrm>
        <a:graphic>
          <a:graphicData uri="http://schemas.openxmlformats.org/drawingml/2006/table">
            <a:tbl>
              <a:tblPr/>
              <a:tblGrid>
                <a:gridCol w="501650"/>
                <a:gridCol w="1000125"/>
                <a:gridCol w="571500"/>
              </a:tblGrid>
              <a:tr h="167679">
                <a:tc gridSpan="3"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Bond</a:t>
                      </a:r>
                      <a:endParaRPr kumimoji="0" lang="ko-KR" altLang="en-US" sz="10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C3C3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1948"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D9D9D9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Rank</a:t>
                      </a:r>
                      <a:endParaRPr kumimoji="0" lang="ko-KR" altLang="en-US" sz="800" b="0" i="0" u="none" strike="noStrike" cap="none" normalizeH="0" baseline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D9D9D9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D9D9D9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Book runner</a:t>
                      </a:r>
                      <a:endParaRPr kumimoji="0" lang="ko-KR" altLang="en-US" sz="800" b="0" i="0" u="none" strike="noStrike" cap="none" normalizeH="0" baseline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D9D9D9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D9D9D9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M/S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D9D9D9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0064DE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Daewoo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Securities </a:t>
                      </a:r>
                      <a:endParaRPr kumimoji="0" lang="ko-KR" altLang="en-US" sz="1200" b="1" i="0" u="none" strike="noStrike" cap="none" normalizeH="0" baseline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0064DE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0064DE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20.3%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2</a:t>
                      </a:r>
                      <a:endParaRPr kumimoji="0" lang="ko-KR" altLang="en-US" sz="8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Woori Investment &amp; Securities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13.1%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8001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3</a:t>
                      </a:r>
                      <a:endParaRPr kumimoji="0" lang="ko-KR" altLang="en-US" sz="800" b="1" i="0" u="none" strike="noStrike" cap="none" normalizeH="0" baseline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err="1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Tongyang</a:t>
                      </a: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 Securities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1" i="0" u="none" strike="noStrike" cap="none" normalizeH="0" baseline="0" dirty="0" smtClean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11.9%</a:t>
                      </a:r>
                      <a:endParaRPr kumimoji="0" lang="ko-KR" altLang="en-US" sz="800" b="1" i="0" u="none" strike="noStrike" cap="none" normalizeH="0" baseline="0" dirty="0" smtClean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굴림" pitchFamily="50" charset="-127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pic>
        <p:nvPicPr>
          <p:cNvPr id="30732" name="그림 15" descr="123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4438" y="3294063"/>
            <a:ext cx="21351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B제안서표준양식_0010">
  <a:themeElements>
    <a:clrScheme name="DW_제안서표준양식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사용자 지정 2">
      <a:majorFont>
        <a:latin typeface="나눔고딕 ExtraBold"/>
        <a:ea typeface="나눔고딕 ExtraBold"/>
        <a:cs typeface=""/>
      </a:majorFont>
      <a:minorFont>
        <a:latin typeface="나눔고딕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C000"/>
        </a:solidFill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wrap="none" lIns="144000" tIns="0" rIns="72000" bIns="0" rtlCol="0" anchor="ctr"/>
      <a:lstStyle>
        <a:defPPr algn="ctr" defTabSz="839788">
          <a:spcBef>
            <a:spcPct val="50000"/>
          </a:spcBef>
          <a:spcAft>
            <a:spcPct val="30000"/>
          </a:spcAft>
          <a:defRPr sz="1200" b="0" dirty="0" err="1" smtClean="0">
            <a:ln>
              <a:solidFill>
                <a:schemeClr val="bg1">
                  <a:alpha val="0"/>
                </a:schemeClr>
              </a:solidFill>
            </a:ln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EAEAEA"/>
            </a:gs>
            <a:gs pos="100000">
              <a:srgbClr val="CC9900"/>
            </a:gs>
          </a:gsLst>
          <a:lin ang="5400000" scaled="1"/>
        </a:gradFill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rgbClr val="EAEAEA">
              <a:gamma/>
              <a:shade val="60000"/>
              <a:invGamma/>
            </a:srgbClr>
          </a:prstShdw>
        </a:effectLst>
      </a:spPr>
      <a:bodyPr vert="eaVert" wrap="none" lIns="8379" tIns="8379" rIns="8379" bIns="8379" numCol="1" anchor="ctr" anchorCtr="0" compatLnSpc="1">
        <a:prstTxWarp prst="textNoShape">
          <a:avLst/>
        </a:prstTxWarp>
      </a:bodyPr>
      <a:lstStyle>
        <a:defPPr marL="0" marR="0" indent="0" algn="ctr" defTabSz="839788" rtl="0" eaLnBrk="1" fontAlgn="base" latinLnBrk="1" hangingPunct="1">
          <a:lnSpc>
            <a:spcPct val="100000"/>
          </a:lnSpc>
          <a:spcBef>
            <a:spcPct val="50000"/>
          </a:spcBef>
          <a:spcAft>
            <a:spcPct val="30000"/>
          </a:spcAft>
          <a:buClrTx/>
          <a:buSzTx/>
          <a:buFontTx/>
          <a:buNone/>
          <a:tabLst/>
          <a:defRPr kumimoji="1" lang="ko-KR" sz="900" b="0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돋움" pitchFamily="50" charset="-127"/>
            <a:ea typeface="돋움" pitchFamily="50" charset="-127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b="0" dirty="0" smtClean="0">
            <a:latin typeface="+mj-ea"/>
            <a:ea typeface="+mj-ea"/>
          </a:defRPr>
        </a:defPPr>
      </a:lstStyle>
    </a:txDef>
  </a:objectDefaults>
  <a:extraClrSchemeLst>
    <a:extraClrScheme>
      <a:clrScheme name="DW_제안서표준양식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B제안서표준양식_0020">
  <a:themeElements>
    <a:clrScheme name="DW_제안서표준양식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사용자 지정 2">
      <a:majorFont>
        <a:latin typeface="나눔고딕 ExtraBold"/>
        <a:ea typeface="나눔고딕 ExtraBold"/>
        <a:cs typeface=""/>
      </a:majorFont>
      <a:minorFont>
        <a:latin typeface="나눔고딕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C000"/>
        </a:solidFill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wrap="none" lIns="144000" tIns="0" rIns="72000" bIns="0" rtlCol="0" anchor="ctr"/>
      <a:lstStyle>
        <a:defPPr algn="ctr" defTabSz="839788">
          <a:spcBef>
            <a:spcPct val="50000"/>
          </a:spcBef>
          <a:spcAft>
            <a:spcPct val="30000"/>
          </a:spcAft>
          <a:defRPr sz="1200" b="0" dirty="0" err="1" smtClean="0">
            <a:ln>
              <a:solidFill>
                <a:schemeClr val="bg1">
                  <a:alpha val="0"/>
                </a:schemeClr>
              </a:solidFill>
            </a:ln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EAEAEA"/>
            </a:gs>
            <a:gs pos="100000">
              <a:srgbClr val="CC9900"/>
            </a:gs>
          </a:gsLst>
          <a:lin ang="5400000" scaled="1"/>
        </a:gradFill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rgbClr val="EAEAEA">
              <a:gamma/>
              <a:shade val="60000"/>
              <a:invGamma/>
            </a:srgbClr>
          </a:prstShdw>
        </a:effectLst>
      </a:spPr>
      <a:bodyPr vert="eaVert" wrap="none" lIns="8379" tIns="8379" rIns="8379" bIns="8379" numCol="1" anchor="ctr" anchorCtr="0" compatLnSpc="1">
        <a:prstTxWarp prst="textNoShape">
          <a:avLst/>
        </a:prstTxWarp>
      </a:bodyPr>
      <a:lstStyle>
        <a:defPPr marL="0" marR="0" indent="0" algn="ctr" defTabSz="839788" rtl="0" eaLnBrk="1" fontAlgn="base" latinLnBrk="1" hangingPunct="1">
          <a:lnSpc>
            <a:spcPct val="100000"/>
          </a:lnSpc>
          <a:spcBef>
            <a:spcPct val="50000"/>
          </a:spcBef>
          <a:spcAft>
            <a:spcPct val="30000"/>
          </a:spcAft>
          <a:buClrTx/>
          <a:buSzTx/>
          <a:buFontTx/>
          <a:buNone/>
          <a:tabLst/>
          <a:defRPr kumimoji="1" lang="ko-KR" sz="900" b="0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돋움" pitchFamily="50" charset="-127"/>
            <a:ea typeface="돋움" pitchFamily="50" charset="-127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b="0" dirty="0" smtClean="0">
            <a:latin typeface="+mj-ea"/>
            <a:ea typeface="+mj-ea"/>
          </a:defRPr>
        </a:defPPr>
      </a:lstStyle>
    </a:txDef>
  </a:objectDefaults>
  <a:extraClrSchemeLst>
    <a:extraClrScheme>
      <a:clrScheme name="DW_제안서표준양식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W_제안서표준양식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사용자 지정 2">
    <a:majorFont>
      <a:latin typeface="나눔고딕 ExtraBold"/>
      <a:ea typeface="나눔고딕 ExtraBold"/>
      <a:cs typeface=""/>
    </a:majorFont>
    <a:minorFont>
      <a:latin typeface="나눔고딕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사용자 지정 2">
    <a:majorFont>
      <a:latin typeface="나눔고딕 ExtraBold"/>
      <a:ea typeface="나눔고딕 ExtraBold"/>
      <a:cs typeface=""/>
    </a:majorFont>
    <a:minorFont>
      <a:latin typeface="나눔고딕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Office\Templates\디자인\청사진.pot</Template>
  <TotalTime>145976</TotalTime>
  <Words>2612</Words>
  <Application>Microsoft Office PowerPoint</Application>
  <PresentationFormat>Custom</PresentationFormat>
  <Paragraphs>498</Paragraphs>
  <Slides>22</Slides>
  <Notes>22</Notes>
  <HiddenSlides>0</HiddenSlides>
  <MMClips>0</MMClips>
  <ScaleCrop>false</ScaleCrop>
  <HeadingPairs>
    <vt:vector size="8" baseType="variant">
      <vt:variant>
        <vt:lpstr>사용한 글꼴</vt:lpstr>
      </vt:variant>
      <vt:variant>
        <vt:i4>16</vt:i4>
      </vt:variant>
      <vt:variant>
        <vt:lpstr>디자인 서식 파일</vt:lpstr>
      </vt:variant>
      <vt:variant>
        <vt:i4>11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50" baseType="lpstr">
      <vt:lpstr>Yoon 윤고딕 540_TT</vt:lpstr>
      <vt:lpstr>Arial</vt:lpstr>
      <vt:lpstr>나눔고딕 ExtraBold</vt:lpstr>
      <vt:lpstr>나눔고딕</vt:lpstr>
      <vt:lpstr>굴림</vt:lpstr>
      <vt:lpstr>돋움</vt:lpstr>
      <vt:lpstr>맑은 고딕</vt:lpstr>
      <vt:lpstr>Wingdings</vt:lpstr>
      <vt:lpstr>Times New Roman</vt:lpstr>
      <vt:lpstr>새굴림</vt:lpstr>
      <vt:lpstr>Arial Unicode MS</vt:lpstr>
      <vt:lpstr>HY헤드라인M</vt:lpstr>
      <vt:lpstr>HY중고딕</vt:lpstr>
      <vt:lpstr>SimSun</vt:lpstr>
      <vt:lpstr>HY견고딕</vt:lpstr>
      <vt:lpstr>산돌이야기 M</vt:lpstr>
      <vt:lpstr>IB제안서표준양식_0010</vt:lpstr>
      <vt:lpstr>IB제안서표준양식_0020</vt:lpstr>
      <vt:lpstr>IB제안서표준양식_0010</vt:lpstr>
      <vt:lpstr>IB제안서표준양식_0010</vt:lpstr>
      <vt:lpstr>IB제안서표준양식_0010</vt:lpstr>
      <vt:lpstr>IB제안서표준양식_0010</vt:lpstr>
      <vt:lpstr>IB제안서표준양식_0010</vt:lpstr>
      <vt:lpstr>IB제안서표준양식_0020</vt:lpstr>
      <vt:lpstr>IB제안서표준양식_0020</vt:lpstr>
      <vt:lpstr>IB제안서표준양식_0020</vt:lpstr>
      <vt:lpstr>IB제안서표준양식_0020</vt:lpstr>
      <vt:lpstr>Photo Editor 사진</vt:lpstr>
      <vt:lpstr>슬라이드 0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</vt:vector>
  </TitlesOfParts>
  <Company>Daewoo Securities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대우증권 IB사업부 PPT양식</dc:title>
  <dc:creator>고세윤</dc:creator>
  <cp:lastModifiedBy>박종희</cp:lastModifiedBy>
  <cp:revision>9865</cp:revision>
  <cp:lastPrinted>2006-02-07T21:52:34Z</cp:lastPrinted>
  <dcterms:created xsi:type="dcterms:W3CDTF">2002-01-21T04:01:01Z</dcterms:created>
  <dcterms:modified xsi:type="dcterms:W3CDTF">2012-04-04T00:32:08Z</dcterms:modified>
</cp:coreProperties>
</file>